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3" r:id="rId2"/>
  </p:sldMasterIdLst>
  <p:notesMasterIdLst>
    <p:notesMasterId r:id="rId30"/>
  </p:notesMasterIdLst>
  <p:sldIdLst>
    <p:sldId id="256" r:id="rId3"/>
    <p:sldId id="257" r:id="rId4"/>
    <p:sldId id="262" r:id="rId5"/>
    <p:sldId id="258" r:id="rId6"/>
    <p:sldId id="272" r:id="rId7"/>
    <p:sldId id="259" r:id="rId8"/>
    <p:sldId id="274" r:id="rId9"/>
    <p:sldId id="273" r:id="rId10"/>
    <p:sldId id="263" r:id="rId11"/>
    <p:sldId id="260" r:id="rId12"/>
    <p:sldId id="277" r:id="rId13"/>
    <p:sldId id="264" r:id="rId14"/>
    <p:sldId id="278" r:id="rId15"/>
    <p:sldId id="265" r:id="rId16"/>
    <p:sldId id="266" r:id="rId17"/>
    <p:sldId id="286" r:id="rId18"/>
    <p:sldId id="279" r:id="rId19"/>
    <p:sldId id="268" r:id="rId20"/>
    <p:sldId id="283" r:id="rId21"/>
    <p:sldId id="287" r:id="rId22"/>
    <p:sldId id="288" r:id="rId23"/>
    <p:sldId id="284" r:id="rId24"/>
    <p:sldId id="270" r:id="rId25"/>
    <p:sldId id="285" r:id="rId26"/>
    <p:sldId id="271" r:id="rId27"/>
    <p:sldId id="1127" r:id="rId28"/>
    <p:sldId id="2007578498"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4E6BA"/>
    <a:srgbClr val="84E697"/>
    <a:srgbClr val="26262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556" autoAdjust="0"/>
    <p:restoredTop sz="94660"/>
  </p:normalViewPr>
  <p:slideViewPr>
    <p:cSldViewPr showGuides="1">
      <p:cViewPr varScale="1">
        <p:scale>
          <a:sx n="96" d="100"/>
          <a:sy n="96" d="100"/>
        </p:scale>
        <p:origin x="90" y="186"/>
      </p:cViewPr>
      <p:guideLst/>
    </p:cSldViewPr>
  </p:slideViewPr>
  <p:notesTextViewPr>
    <p:cViewPr>
      <p:scale>
        <a:sx n="1" d="1"/>
        <a:sy n="1" d="1"/>
      </p:scale>
      <p:origin x="0" y="0"/>
    </p:cViewPr>
  </p:notesText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C680AA-83C8-4EEF-8002-2253892CD93E}" type="datetimeFigureOut">
              <a:rPr lang="zh-CN" altLang="en-US" smtClean="0"/>
              <a:t>2023/7/13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2C3D69-3D37-48C4-95B0-F47DAE034033}" type="slidenum">
              <a:rPr lang="zh-CN" altLang="en-US" smtClean="0"/>
              <a:t>‹#›</a:t>
            </a:fld>
            <a:endParaRPr lang="zh-CN" altLang="en-US"/>
          </a:p>
        </p:txBody>
      </p:sp>
    </p:spTree>
    <p:extLst>
      <p:ext uri="{BB962C8B-B14F-4D97-AF65-F5344CB8AC3E}">
        <p14:creationId xmlns:p14="http://schemas.microsoft.com/office/powerpoint/2010/main" val="31486181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27</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29" name="文本占位符 26">
            <a:extLst>
              <a:ext uri="{FF2B5EF4-FFF2-40B4-BE49-F238E27FC236}">
                <a16:creationId xmlns:a16="http://schemas.microsoft.com/office/drawing/2014/main" id="{9A12ED0A-701E-FF3B-6532-0E6BE253D4CC}"/>
              </a:ext>
            </a:extLst>
          </p:cNvPr>
          <p:cNvSpPr>
            <a:spLocks noGrp="1"/>
          </p:cNvSpPr>
          <p:nvPr>
            <p:ph type="body" sz="quarter" idx="15" hasCustomPrompt="1"/>
          </p:nvPr>
        </p:nvSpPr>
        <p:spPr>
          <a:xfrm>
            <a:off x="6318056" y="4365105"/>
            <a:ext cx="2730272" cy="455598"/>
          </a:xfrm>
        </p:spPr>
        <p:txBody>
          <a:bodyPr lIns="0" tIns="0" rIns="0" bIns="0" anchor="ctr">
            <a:normAutofit/>
          </a:bodyPr>
          <a:lstStyle>
            <a:lvl1pPr marL="0" indent="0" algn="l" defTabSz="914400" rtl="0" eaLnBrk="1" latinLnBrk="0" hangingPunct="1">
              <a:lnSpc>
                <a:spcPct val="100000"/>
              </a:lnSpc>
              <a:buNone/>
              <a:defRPr lang="zh-CN" altLang="en-US" sz="2000" kern="1200" spc="150" dirty="0" smtClean="0">
                <a:solidFill>
                  <a:schemeClr val="tx1"/>
                </a:solidFill>
                <a:latin typeface="+mn-ea"/>
                <a:ea typeface="+mn-ea"/>
                <a:cs typeface="OPPOSans H" panose="00020600040101010101" pitchFamily="18" charset="-122"/>
              </a:defRPr>
            </a:lvl1pPr>
          </a:lstStyle>
          <a:p>
            <a:pPr lvl="0"/>
            <a:r>
              <a:rPr lang="zh-CN" altLang="en-US" dirty="0"/>
              <a:t>答辩人：</a:t>
            </a:r>
          </a:p>
        </p:txBody>
      </p:sp>
      <p:sp>
        <p:nvSpPr>
          <p:cNvPr id="28" name="文本占位符 26">
            <a:extLst>
              <a:ext uri="{FF2B5EF4-FFF2-40B4-BE49-F238E27FC236}">
                <a16:creationId xmlns:a16="http://schemas.microsoft.com/office/drawing/2014/main" id="{311D0272-CE0B-CA79-A60C-F15BA52FD145}"/>
              </a:ext>
            </a:extLst>
          </p:cNvPr>
          <p:cNvSpPr>
            <a:spLocks noGrp="1"/>
          </p:cNvSpPr>
          <p:nvPr userDrawn="1">
            <p:ph type="body" sz="quarter" idx="14" hasCustomPrompt="1"/>
          </p:nvPr>
        </p:nvSpPr>
        <p:spPr>
          <a:xfrm>
            <a:off x="4020363" y="2923344"/>
            <a:ext cx="4151274" cy="901700"/>
          </a:xfrm>
        </p:spPr>
        <p:txBody>
          <a:bodyPr lIns="0" tIns="0" rIns="0" bIns="0" anchor="ctr">
            <a:normAutofit/>
          </a:bodyPr>
          <a:lstStyle>
            <a:lvl1pPr marL="0" indent="0" algn="ctr" defTabSz="914400" rtl="0" eaLnBrk="1" latinLnBrk="0" hangingPunct="1">
              <a:lnSpc>
                <a:spcPct val="100000"/>
              </a:lnSpc>
              <a:buNone/>
              <a:defRPr lang="zh-CN" altLang="en-US" sz="4000" kern="1200" spc="150" dirty="0" smtClean="0">
                <a:solidFill>
                  <a:schemeClr val="tx1"/>
                </a:solidFill>
                <a:latin typeface="+mj-ea"/>
                <a:ea typeface="+mj-ea"/>
                <a:cs typeface="OPPOSans H" panose="00020600040101010101" pitchFamily="18" charset="-122"/>
              </a:defRPr>
            </a:lvl1pPr>
          </a:lstStyle>
          <a:p>
            <a:pPr lvl="0"/>
            <a:r>
              <a:rPr lang="zh-CN" altLang="en-US" dirty="0"/>
              <a:t>输入标题</a:t>
            </a:r>
          </a:p>
        </p:txBody>
      </p:sp>
      <p:sp>
        <p:nvSpPr>
          <p:cNvPr id="2" name="日期占位符 1">
            <a:extLst>
              <a:ext uri="{FF2B5EF4-FFF2-40B4-BE49-F238E27FC236}">
                <a16:creationId xmlns:a16="http://schemas.microsoft.com/office/drawing/2014/main" id="{EAEC7011-7C10-4E2C-8A94-E74C5EBFE844}"/>
              </a:ext>
            </a:extLst>
          </p:cNvPr>
          <p:cNvSpPr>
            <a:spLocks noGrp="1"/>
          </p:cNvSpPr>
          <p:nvPr>
            <p:ph type="dt" sz="half" idx="10"/>
          </p:nvPr>
        </p:nvSpPr>
        <p:spPr/>
        <p:txBody>
          <a:bodyPr/>
          <a:lstStyle/>
          <a:p>
            <a:fld id="{E57155C8-46B9-46FD-AC54-A6C99C715A10}" type="datetimeFigureOut">
              <a:rPr lang="zh-CN" altLang="en-US" smtClean="0"/>
              <a:t>2023/7/13</a:t>
            </a:fld>
            <a:endParaRPr lang="zh-CN" altLang="en-US"/>
          </a:p>
        </p:txBody>
      </p:sp>
      <p:sp>
        <p:nvSpPr>
          <p:cNvPr id="3" name="页脚占位符 2">
            <a:extLst>
              <a:ext uri="{FF2B5EF4-FFF2-40B4-BE49-F238E27FC236}">
                <a16:creationId xmlns:a16="http://schemas.microsoft.com/office/drawing/2014/main" id="{48E23BDD-8F3F-4E96-8E08-C08334181DAC}"/>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5828140A-81ED-4382-B481-88D65B6632E7}"/>
              </a:ext>
            </a:extLst>
          </p:cNvPr>
          <p:cNvSpPr>
            <a:spLocks noGrp="1"/>
          </p:cNvSpPr>
          <p:nvPr>
            <p:ph type="sldNum" sz="quarter" idx="12"/>
          </p:nvPr>
        </p:nvSpPr>
        <p:spPr/>
        <p:txBody>
          <a:bodyPr/>
          <a:lstStyle/>
          <a:p>
            <a:fld id="{901C0AD8-B41A-48D6-B1AD-574719A7C832}" type="slidenum">
              <a:rPr lang="zh-CN" altLang="en-US" smtClean="0"/>
              <a:t>‹#›</a:t>
            </a:fld>
            <a:endParaRPr lang="zh-CN" altLang="en-US"/>
          </a:p>
        </p:txBody>
      </p:sp>
      <p:sp>
        <p:nvSpPr>
          <p:cNvPr id="5" name="任意多边形: 形状 4">
            <a:extLst>
              <a:ext uri="{FF2B5EF4-FFF2-40B4-BE49-F238E27FC236}">
                <a16:creationId xmlns:a16="http://schemas.microsoft.com/office/drawing/2014/main" id="{9856145B-A5A7-6C7D-61B3-E0B327BD6775}"/>
              </a:ext>
            </a:extLst>
          </p:cNvPr>
          <p:cNvSpPr/>
          <p:nvPr userDrawn="1"/>
        </p:nvSpPr>
        <p:spPr>
          <a:xfrm rot="13396744">
            <a:off x="792612" y="-1072942"/>
            <a:ext cx="10607569" cy="10196129"/>
          </a:xfrm>
          <a:custGeom>
            <a:avLst/>
            <a:gdLst>
              <a:gd name="connsiteX0" fmla="*/ 1731628 w 10607569"/>
              <a:gd name="connsiteY0" fmla="*/ 10196129 h 10196129"/>
              <a:gd name="connsiteX1" fmla="*/ 0 w 10607569"/>
              <a:gd name="connsiteY1" fmla="*/ 8357225 h 10196129"/>
              <a:gd name="connsiteX2" fmla="*/ 20226 w 10607569"/>
              <a:gd name="connsiteY2" fmla="*/ 8198051 h 10196129"/>
              <a:gd name="connsiteX3" fmla="*/ 865609 w 10607569"/>
              <a:gd name="connsiteY3" fmla="*/ 5467901 h 10196129"/>
              <a:gd name="connsiteX4" fmla="*/ 946496 w 10607569"/>
              <a:gd name="connsiteY4" fmla="*/ 5309971 h 10196129"/>
              <a:gd name="connsiteX5" fmla="*/ 5781235 w 10607569"/>
              <a:gd name="connsiteY5" fmla="*/ 757277 h 10196129"/>
              <a:gd name="connsiteX6" fmla="*/ 5837072 w 10607569"/>
              <a:gd name="connsiteY6" fmla="*/ 732034 h 10196129"/>
              <a:gd name="connsiteX7" fmla="*/ 8623036 w 10607569"/>
              <a:gd name="connsiteY7" fmla="*/ 19314 h 10196129"/>
              <a:gd name="connsiteX8" fmla="*/ 8877030 w 10607569"/>
              <a:gd name="connsiteY8" fmla="*/ 0 h 10196129"/>
              <a:gd name="connsiteX9" fmla="*/ 10607569 w 10607569"/>
              <a:gd name="connsiteY9" fmla="*/ 1837748 h 10196129"/>
              <a:gd name="connsiteX10" fmla="*/ 10423552 w 10607569"/>
              <a:gd name="connsiteY10" fmla="*/ 1814365 h 10196129"/>
              <a:gd name="connsiteX11" fmla="*/ 9615537 w 10607569"/>
              <a:gd name="connsiteY11" fmla="*/ 1773564 h 10196129"/>
              <a:gd name="connsiteX12" fmla="*/ 1712745 w 10607569"/>
              <a:gd name="connsiteY12" fmla="*/ 9676356 h 10196129"/>
              <a:gd name="connsiteX13" fmla="*/ 1723028 w 10607569"/>
              <a:gd name="connsiteY13" fmla="*/ 10083033 h 10196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607569" h="10196129">
                <a:moveTo>
                  <a:pt x="1731628" y="10196129"/>
                </a:moveTo>
                <a:lnTo>
                  <a:pt x="0" y="8357225"/>
                </a:lnTo>
                <a:lnTo>
                  <a:pt x="20226" y="8198051"/>
                </a:lnTo>
                <a:cubicBezTo>
                  <a:pt x="167527" y="7234018"/>
                  <a:pt x="456641" y="6316649"/>
                  <a:pt x="865609" y="5467901"/>
                </a:cubicBezTo>
                <a:lnTo>
                  <a:pt x="946496" y="5309971"/>
                </a:lnTo>
                <a:lnTo>
                  <a:pt x="5781235" y="757277"/>
                </a:lnTo>
                <a:lnTo>
                  <a:pt x="5837072" y="732034"/>
                </a:lnTo>
                <a:cubicBezTo>
                  <a:pt x="6708084" y="363627"/>
                  <a:pt x="7644058" y="118735"/>
                  <a:pt x="8623036" y="19314"/>
                </a:cubicBezTo>
                <a:lnTo>
                  <a:pt x="8877030" y="0"/>
                </a:lnTo>
                <a:lnTo>
                  <a:pt x="10607569" y="1837748"/>
                </a:lnTo>
                <a:lnTo>
                  <a:pt x="10423552" y="1814365"/>
                </a:lnTo>
                <a:cubicBezTo>
                  <a:pt x="10157883" y="1787385"/>
                  <a:pt x="9888324" y="1773564"/>
                  <a:pt x="9615537" y="1773564"/>
                </a:cubicBezTo>
                <a:cubicBezTo>
                  <a:pt x="5250945" y="1773564"/>
                  <a:pt x="1712745" y="5311764"/>
                  <a:pt x="1712745" y="9676356"/>
                </a:cubicBezTo>
                <a:cubicBezTo>
                  <a:pt x="1712745" y="9812750"/>
                  <a:pt x="1716200" y="9948336"/>
                  <a:pt x="1723028" y="10083033"/>
                </a:cubicBezTo>
                <a:close/>
              </a:path>
            </a:pathLst>
          </a:custGeom>
          <a:gradFill flip="none" rotWithShape="1">
            <a:gsLst>
              <a:gs pos="86000">
                <a:srgbClr val="84E6BA"/>
              </a:gs>
              <a:gs pos="36000">
                <a:schemeClr val="accent1"/>
              </a:gs>
              <a:gs pos="100000">
                <a:srgbClr val="84E697"/>
              </a:gs>
            </a:gsLst>
            <a:lin ang="10800000" scaled="0"/>
            <a:tileRect/>
          </a:gradFill>
          <a:ln>
            <a:noFill/>
          </a:ln>
          <a:effectLst>
            <a:glow rad="203200">
              <a:schemeClr val="accent1">
                <a:lumMod val="40000"/>
                <a:lumOff val="6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6" name="任意多边形: 形状 5">
            <a:extLst>
              <a:ext uri="{FF2B5EF4-FFF2-40B4-BE49-F238E27FC236}">
                <a16:creationId xmlns:a16="http://schemas.microsoft.com/office/drawing/2014/main" id="{D6B0F721-D594-6662-224D-AA7FF9C85919}"/>
              </a:ext>
            </a:extLst>
          </p:cNvPr>
          <p:cNvSpPr/>
          <p:nvPr userDrawn="1"/>
        </p:nvSpPr>
        <p:spPr>
          <a:xfrm rot="10800000">
            <a:off x="9872716" y="0"/>
            <a:ext cx="2258188" cy="3816656"/>
          </a:xfrm>
          <a:custGeom>
            <a:avLst/>
            <a:gdLst>
              <a:gd name="connsiteX0" fmla="*/ 182809 w 2258188"/>
              <a:gd name="connsiteY0" fmla="*/ 594820 h 3816656"/>
              <a:gd name="connsiteX1" fmla="*/ 182809 w 2258188"/>
              <a:gd name="connsiteY1" fmla="*/ 41117 h 3816656"/>
              <a:gd name="connsiteX2" fmla="*/ 170766 w 2258188"/>
              <a:gd name="connsiteY2" fmla="*/ 12043 h 3816656"/>
              <a:gd name="connsiteX3" fmla="*/ 166223 w 2258188"/>
              <a:gd name="connsiteY3" fmla="*/ 8980 h 3816656"/>
              <a:gd name="connsiteX4" fmla="*/ 251658 w 2258188"/>
              <a:gd name="connsiteY4" fmla="*/ 2483 h 3816656"/>
              <a:gd name="connsiteX5" fmla="*/ 349860 w 2258188"/>
              <a:gd name="connsiteY5" fmla="*/ 0 h 3816656"/>
              <a:gd name="connsiteX6" fmla="*/ 451315 w 2258188"/>
              <a:gd name="connsiteY6" fmla="*/ 2651 h 3816656"/>
              <a:gd name="connsiteX7" fmla="*/ 452894 w 2258188"/>
              <a:gd name="connsiteY7" fmla="*/ 2775 h 3816656"/>
              <a:gd name="connsiteX8" fmla="*/ 450636 w 2258188"/>
              <a:gd name="connsiteY8" fmla="*/ 3231 h 3816656"/>
              <a:gd name="connsiteX9" fmla="*/ 425523 w 2258188"/>
              <a:gd name="connsiteY9" fmla="*/ 41117 h 3816656"/>
              <a:gd name="connsiteX10" fmla="*/ 425523 w 2258188"/>
              <a:gd name="connsiteY10" fmla="*/ 585556 h 3816656"/>
              <a:gd name="connsiteX11" fmla="*/ 356233 w 2258188"/>
              <a:gd name="connsiteY11" fmla="*/ 583455 h 3816656"/>
              <a:gd name="connsiteX12" fmla="*/ 356233 w 2258188"/>
              <a:gd name="connsiteY12" fmla="*/ 53439 h 3816656"/>
              <a:gd name="connsiteX13" fmla="*/ 315115 w 2258188"/>
              <a:gd name="connsiteY13" fmla="*/ 12321 h 3816656"/>
              <a:gd name="connsiteX14" fmla="*/ 273998 w 2258188"/>
              <a:gd name="connsiteY14" fmla="*/ 53439 h 3816656"/>
              <a:gd name="connsiteX15" fmla="*/ 273998 w 2258188"/>
              <a:gd name="connsiteY15" fmla="*/ 587093 h 3816656"/>
              <a:gd name="connsiteX16" fmla="*/ 214380 w 2258188"/>
              <a:gd name="connsiteY16" fmla="*/ 590103 h 3816656"/>
              <a:gd name="connsiteX17" fmla="*/ 587688 w 2258188"/>
              <a:gd name="connsiteY17" fmla="*/ 604641 h 3816656"/>
              <a:gd name="connsiteX18" fmla="*/ 511949 w 2258188"/>
              <a:gd name="connsiteY18" fmla="*/ 593076 h 3816656"/>
              <a:gd name="connsiteX19" fmla="*/ 507758 w 2258188"/>
              <a:gd name="connsiteY19" fmla="*/ 592694 h 3816656"/>
              <a:gd name="connsiteX20" fmla="*/ 507758 w 2258188"/>
              <a:gd name="connsiteY20" fmla="*/ 41117 h 3816656"/>
              <a:gd name="connsiteX21" fmla="*/ 495715 w 2258188"/>
              <a:gd name="connsiteY21" fmla="*/ 12043 h 3816656"/>
              <a:gd name="connsiteX22" fmla="*/ 485806 w 2258188"/>
              <a:gd name="connsiteY22" fmla="*/ 5361 h 3816656"/>
              <a:gd name="connsiteX23" fmla="*/ 551390 w 2258188"/>
              <a:gd name="connsiteY23" fmla="*/ 10515 h 3816656"/>
              <a:gd name="connsiteX24" fmla="*/ 596744 w 2258188"/>
              <a:gd name="connsiteY24" fmla="*/ 16472 h 3816656"/>
              <a:gd name="connsiteX25" fmla="*/ 590919 w 2258188"/>
              <a:gd name="connsiteY25" fmla="*/ 25113 h 3816656"/>
              <a:gd name="connsiteX26" fmla="*/ 587688 w 2258188"/>
              <a:gd name="connsiteY26" fmla="*/ 41117 h 3816656"/>
              <a:gd name="connsiteX27" fmla="*/ 1475 w 2258188"/>
              <a:gd name="connsiteY27" fmla="*/ 630384 h 3816656"/>
              <a:gd name="connsiteX28" fmla="*/ 1475 w 2258188"/>
              <a:gd name="connsiteY28" fmla="*/ 41117 h 3816656"/>
              <a:gd name="connsiteX29" fmla="*/ 0 w 2258188"/>
              <a:gd name="connsiteY29" fmla="*/ 33813 h 3816656"/>
              <a:gd name="connsiteX30" fmla="*/ 59241 w 2258188"/>
              <a:gd name="connsiteY30" fmla="*/ 21989 h 3816656"/>
              <a:gd name="connsiteX31" fmla="*/ 110283 w 2258188"/>
              <a:gd name="connsiteY31" fmla="*/ 15503 h 3816656"/>
              <a:gd name="connsiteX32" fmla="*/ 103804 w 2258188"/>
              <a:gd name="connsiteY32" fmla="*/ 25113 h 3816656"/>
              <a:gd name="connsiteX33" fmla="*/ 100573 w 2258188"/>
              <a:gd name="connsiteY33" fmla="*/ 41117 h 3816656"/>
              <a:gd name="connsiteX34" fmla="*/ 100573 w 2258188"/>
              <a:gd name="connsiteY34" fmla="*/ 607108 h 3816656"/>
              <a:gd name="connsiteX35" fmla="*/ 90909 w 2258188"/>
              <a:gd name="connsiteY35" fmla="*/ 608553 h 3816656"/>
              <a:gd name="connsiteX36" fmla="*/ 773717 w 2258188"/>
              <a:gd name="connsiteY36" fmla="*/ 654536 h 3816656"/>
              <a:gd name="connsiteX37" fmla="*/ 669924 w 2258188"/>
              <a:gd name="connsiteY37" fmla="*/ 622285 h 3816656"/>
              <a:gd name="connsiteX38" fmla="*/ 669924 w 2258188"/>
              <a:gd name="connsiteY38" fmla="*/ 41117 h 3816656"/>
              <a:gd name="connsiteX39" fmla="*/ 666994 w 2258188"/>
              <a:gd name="connsiteY39" fmla="*/ 26607 h 3816656"/>
              <a:gd name="connsiteX40" fmla="*/ 746866 w 2258188"/>
              <a:gd name="connsiteY40" fmla="*/ 41354 h 3816656"/>
              <a:gd name="connsiteX41" fmla="*/ 773717 w 2258188"/>
              <a:gd name="connsiteY41" fmla="*/ 48007 h 3816656"/>
              <a:gd name="connsiteX42" fmla="*/ 959746 w 2258188"/>
              <a:gd name="connsiteY42" fmla="*/ 731697 h 3816656"/>
              <a:gd name="connsiteX43" fmla="*/ 958671 w 2258188"/>
              <a:gd name="connsiteY43" fmla="*/ 731094 h 3816656"/>
              <a:gd name="connsiteX44" fmla="*/ 855952 w 2258188"/>
              <a:gd name="connsiteY44" fmla="*/ 685288 h 3816656"/>
              <a:gd name="connsiteX45" fmla="*/ 855952 w 2258188"/>
              <a:gd name="connsiteY45" fmla="*/ 68383 h 3816656"/>
              <a:gd name="connsiteX46" fmla="*/ 873298 w 2258188"/>
              <a:gd name="connsiteY46" fmla="*/ 72681 h 3816656"/>
              <a:gd name="connsiteX47" fmla="*/ 959746 w 2258188"/>
              <a:gd name="connsiteY47" fmla="*/ 101589 h 3816656"/>
              <a:gd name="connsiteX48" fmla="*/ 1126108 w 2258188"/>
              <a:gd name="connsiteY48" fmla="*/ 834695 h 3816656"/>
              <a:gd name="connsiteX49" fmla="*/ 1041981 w 2258188"/>
              <a:gd name="connsiteY49" fmla="*/ 778554 h 3816656"/>
              <a:gd name="connsiteX50" fmla="*/ 1041981 w 2258188"/>
              <a:gd name="connsiteY50" fmla="*/ 129569 h 3816656"/>
              <a:gd name="connsiteX51" fmla="*/ 1126108 w 2258188"/>
              <a:gd name="connsiteY51" fmla="*/ 164956 h 3816656"/>
              <a:gd name="connsiteX52" fmla="*/ 1285522 w 2258188"/>
              <a:gd name="connsiteY52" fmla="*/ 973191 h 3816656"/>
              <a:gd name="connsiteX53" fmla="*/ 1223012 w 2258188"/>
              <a:gd name="connsiteY53" fmla="*/ 911607 h 3816656"/>
              <a:gd name="connsiteX54" fmla="*/ 1208344 w 2258188"/>
              <a:gd name="connsiteY54" fmla="*/ 899839 h 3816656"/>
              <a:gd name="connsiteX55" fmla="*/ 1208344 w 2258188"/>
              <a:gd name="connsiteY55" fmla="*/ 204392 h 3816656"/>
              <a:gd name="connsiteX56" fmla="*/ 1243016 w 2258188"/>
              <a:gd name="connsiteY56" fmla="*/ 221484 h 3816656"/>
              <a:gd name="connsiteX57" fmla="*/ 1285522 w 2258188"/>
              <a:gd name="connsiteY57" fmla="*/ 245917 h 3816656"/>
              <a:gd name="connsiteX58" fmla="*/ 1455597 w 2258188"/>
              <a:gd name="connsiteY58" fmla="*/ 1179709 h 3816656"/>
              <a:gd name="connsiteX59" fmla="*/ 1430460 w 2258188"/>
              <a:gd name="connsiteY59" fmla="*/ 1141264 h 3816656"/>
              <a:gd name="connsiteX60" fmla="*/ 1367757 w 2258188"/>
              <a:gd name="connsiteY60" fmla="*/ 1063164 h 3816656"/>
              <a:gd name="connsiteX61" fmla="*/ 1367757 w 2258188"/>
              <a:gd name="connsiteY61" fmla="*/ 294481 h 3816656"/>
              <a:gd name="connsiteX62" fmla="*/ 1455597 w 2258188"/>
              <a:gd name="connsiteY62" fmla="*/ 353801 h 3816656"/>
              <a:gd name="connsiteX63" fmla="*/ 1623918 w 2258188"/>
              <a:gd name="connsiteY63" fmla="*/ 1547596 h 3816656"/>
              <a:gd name="connsiteX64" fmla="*/ 1615354 w 2258188"/>
              <a:gd name="connsiteY64" fmla="*/ 1514294 h 3816656"/>
              <a:gd name="connsiteX65" fmla="*/ 1580028 w 2258188"/>
              <a:gd name="connsiteY65" fmla="*/ 1414949 h 3816656"/>
              <a:gd name="connsiteX66" fmla="*/ 1537833 w 2258188"/>
              <a:gd name="connsiteY66" fmla="*/ 1320840 h 3816656"/>
              <a:gd name="connsiteX67" fmla="*/ 1537833 w 2258188"/>
              <a:gd name="connsiteY67" fmla="*/ 417837 h 3816656"/>
              <a:gd name="connsiteX68" fmla="*/ 1623918 w 2258188"/>
              <a:gd name="connsiteY68" fmla="*/ 487936 h 3816656"/>
              <a:gd name="connsiteX69" fmla="*/ 2234884 w 2258188"/>
              <a:gd name="connsiteY69" fmla="*/ 2206317 h 3816656"/>
              <a:gd name="connsiteX70" fmla="*/ 2234884 w 2258188"/>
              <a:gd name="connsiteY70" fmla="*/ 1610340 h 3816656"/>
              <a:gd name="connsiteX71" fmla="*/ 2236200 w 2258188"/>
              <a:gd name="connsiteY71" fmla="*/ 1617709 h 3816656"/>
              <a:gd name="connsiteX72" fmla="*/ 2258188 w 2258188"/>
              <a:gd name="connsiteY72" fmla="*/ 1908329 h 3816656"/>
              <a:gd name="connsiteX73" fmla="*/ 2236200 w 2258188"/>
              <a:gd name="connsiteY73" fmla="*/ 2198948 h 3816656"/>
              <a:gd name="connsiteX74" fmla="*/ 2048855 w 2258188"/>
              <a:gd name="connsiteY74" fmla="*/ 2778105 h 3816656"/>
              <a:gd name="connsiteX75" fmla="*/ 2048855 w 2258188"/>
              <a:gd name="connsiteY75" fmla="*/ 1038552 h 3816656"/>
              <a:gd name="connsiteX76" fmla="*/ 2049418 w 2258188"/>
              <a:gd name="connsiteY76" fmla="*/ 1039560 h 3816656"/>
              <a:gd name="connsiteX77" fmla="*/ 2108222 w 2258188"/>
              <a:gd name="connsiteY77" fmla="*/ 1165522 h 3816656"/>
              <a:gd name="connsiteX78" fmla="*/ 2152648 w 2258188"/>
              <a:gd name="connsiteY78" fmla="*/ 1286902 h 3816656"/>
              <a:gd name="connsiteX79" fmla="*/ 2152648 w 2258188"/>
              <a:gd name="connsiteY79" fmla="*/ 2529755 h 3816656"/>
              <a:gd name="connsiteX80" fmla="*/ 2108222 w 2258188"/>
              <a:gd name="connsiteY80" fmla="*/ 2651136 h 3816656"/>
              <a:gd name="connsiteX81" fmla="*/ 2049418 w 2258188"/>
              <a:gd name="connsiteY81" fmla="*/ 2777098 h 3816656"/>
              <a:gd name="connsiteX82" fmla="*/ 1873086 w 2258188"/>
              <a:gd name="connsiteY82" fmla="*/ 3056718 h 3816656"/>
              <a:gd name="connsiteX83" fmla="*/ 1873086 w 2258188"/>
              <a:gd name="connsiteY83" fmla="*/ 759939 h 3816656"/>
              <a:gd name="connsiteX84" fmla="*/ 1906111 w 2258188"/>
              <a:gd name="connsiteY84" fmla="*/ 803622 h 3816656"/>
              <a:gd name="connsiteX85" fmla="*/ 1966619 w 2258188"/>
              <a:gd name="connsiteY85" fmla="*/ 895554 h 3816656"/>
              <a:gd name="connsiteX86" fmla="*/ 1966619 w 2258188"/>
              <a:gd name="connsiteY86" fmla="*/ 2921102 h 3816656"/>
              <a:gd name="connsiteX87" fmla="*/ 1906111 w 2258188"/>
              <a:gd name="connsiteY87" fmla="*/ 3013035 h 3816656"/>
              <a:gd name="connsiteX88" fmla="*/ 1706153 w 2258188"/>
              <a:gd name="connsiteY88" fmla="*/ 3247310 h 3816656"/>
              <a:gd name="connsiteX89" fmla="*/ 1706153 w 2258188"/>
              <a:gd name="connsiteY89" fmla="*/ 569347 h 3816656"/>
              <a:gd name="connsiteX90" fmla="*/ 1766283 w 2258188"/>
              <a:gd name="connsiteY90" fmla="*/ 629454 h 3816656"/>
              <a:gd name="connsiteX91" fmla="*/ 1790851 w 2258188"/>
              <a:gd name="connsiteY91" fmla="*/ 658291 h 3816656"/>
              <a:gd name="connsiteX92" fmla="*/ 1790851 w 2258188"/>
              <a:gd name="connsiteY92" fmla="*/ 3158366 h 3816656"/>
              <a:gd name="connsiteX93" fmla="*/ 1766283 w 2258188"/>
              <a:gd name="connsiteY93" fmla="*/ 3187202 h 3816656"/>
              <a:gd name="connsiteX94" fmla="*/ 1537833 w 2258188"/>
              <a:gd name="connsiteY94" fmla="*/ 3398818 h 3816656"/>
              <a:gd name="connsiteX95" fmla="*/ 1537833 w 2258188"/>
              <a:gd name="connsiteY95" fmla="*/ 2495817 h 3816656"/>
              <a:gd name="connsiteX96" fmla="*/ 1580028 w 2258188"/>
              <a:gd name="connsiteY96" fmla="*/ 2401708 h 3816656"/>
              <a:gd name="connsiteX97" fmla="*/ 1615354 w 2258188"/>
              <a:gd name="connsiteY97" fmla="*/ 2302363 h 3816656"/>
              <a:gd name="connsiteX98" fmla="*/ 1623918 w 2258188"/>
              <a:gd name="connsiteY98" fmla="*/ 2269062 h 3816656"/>
              <a:gd name="connsiteX99" fmla="*/ 1623918 w 2258188"/>
              <a:gd name="connsiteY99" fmla="*/ 3328721 h 3816656"/>
              <a:gd name="connsiteX100" fmla="*/ 1367757 w 2258188"/>
              <a:gd name="connsiteY100" fmla="*/ 3522175 h 3816656"/>
              <a:gd name="connsiteX101" fmla="*/ 1367757 w 2258188"/>
              <a:gd name="connsiteY101" fmla="*/ 2753493 h 3816656"/>
              <a:gd name="connsiteX102" fmla="*/ 1430460 w 2258188"/>
              <a:gd name="connsiteY102" fmla="*/ 2675393 h 3816656"/>
              <a:gd name="connsiteX103" fmla="*/ 1455597 w 2258188"/>
              <a:gd name="connsiteY103" fmla="*/ 2636949 h 3816656"/>
              <a:gd name="connsiteX104" fmla="*/ 1455597 w 2258188"/>
              <a:gd name="connsiteY104" fmla="*/ 3462855 h 3816656"/>
              <a:gd name="connsiteX105" fmla="*/ 1208344 w 2258188"/>
              <a:gd name="connsiteY105" fmla="*/ 3612264 h 3816656"/>
              <a:gd name="connsiteX106" fmla="*/ 1208344 w 2258188"/>
              <a:gd name="connsiteY106" fmla="*/ 2916818 h 3816656"/>
              <a:gd name="connsiteX107" fmla="*/ 1223012 w 2258188"/>
              <a:gd name="connsiteY107" fmla="*/ 2905050 h 3816656"/>
              <a:gd name="connsiteX108" fmla="*/ 1285522 w 2258188"/>
              <a:gd name="connsiteY108" fmla="*/ 2843466 h 3816656"/>
              <a:gd name="connsiteX109" fmla="*/ 1285522 w 2258188"/>
              <a:gd name="connsiteY109" fmla="*/ 3570740 h 3816656"/>
              <a:gd name="connsiteX110" fmla="*/ 1243016 w 2258188"/>
              <a:gd name="connsiteY110" fmla="*/ 3595172 h 3816656"/>
              <a:gd name="connsiteX111" fmla="*/ 1041981 w 2258188"/>
              <a:gd name="connsiteY111" fmla="*/ 3687087 h 3816656"/>
              <a:gd name="connsiteX112" fmla="*/ 1041981 w 2258188"/>
              <a:gd name="connsiteY112" fmla="*/ 3038103 h 3816656"/>
              <a:gd name="connsiteX113" fmla="*/ 1126108 w 2258188"/>
              <a:gd name="connsiteY113" fmla="*/ 2981962 h 3816656"/>
              <a:gd name="connsiteX114" fmla="*/ 1126108 w 2258188"/>
              <a:gd name="connsiteY114" fmla="*/ 3651700 h 3816656"/>
              <a:gd name="connsiteX115" fmla="*/ 855952 w 2258188"/>
              <a:gd name="connsiteY115" fmla="*/ 3748273 h 3816656"/>
              <a:gd name="connsiteX116" fmla="*/ 855952 w 2258188"/>
              <a:gd name="connsiteY116" fmla="*/ 3131369 h 3816656"/>
              <a:gd name="connsiteX117" fmla="*/ 958671 w 2258188"/>
              <a:gd name="connsiteY117" fmla="*/ 3085562 h 3816656"/>
              <a:gd name="connsiteX118" fmla="*/ 959746 w 2258188"/>
              <a:gd name="connsiteY118" fmla="*/ 3084960 h 3816656"/>
              <a:gd name="connsiteX119" fmla="*/ 959746 w 2258188"/>
              <a:gd name="connsiteY119" fmla="*/ 3715067 h 3816656"/>
              <a:gd name="connsiteX120" fmla="*/ 873298 w 2258188"/>
              <a:gd name="connsiteY120" fmla="*/ 3743975 h 3816656"/>
              <a:gd name="connsiteX121" fmla="*/ 666994 w 2258188"/>
              <a:gd name="connsiteY121" fmla="*/ 3790050 h 3816656"/>
              <a:gd name="connsiteX122" fmla="*/ 669924 w 2258188"/>
              <a:gd name="connsiteY122" fmla="*/ 3775539 h 3816656"/>
              <a:gd name="connsiteX123" fmla="*/ 669924 w 2258188"/>
              <a:gd name="connsiteY123" fmla="*/ 3194372 h 3816656"/>
              <a:gd name="connsiteX124" fmla="*/ 773717 w 2258188"/>
              <a:gd name="connsiteY124" fmla="*/ 3162120 h 3816656"/>
              <a:gd name="connsiteX125" fmla="*/ 773717 w 2258188"/>
              <a:gd name="connsiteY125" fmla="*/ 3768650 h 3816656"/>
              <a:gd name="connsiteX126" fmla="*/ 746866 w 2258188"/>
              <a:gd name="connsiteY126" fmla="*/ 3775302 h 3816656"/>
              <a:gd name="connsiteX127" fmla="*/ 109496 w 2258188"/>
              <a:gd name="connsiteY127" fmla="*/ 3799987 h 3816656"/>
              <a:gd name="connsiteX128" fmla="*/ 65166 w 2258188"/>
              <a:gd name="connsiteY128" fmla="*/ 3795564 h 3816656"/>
              <a:gd name="connsiteX129" fmla="*/ 16 w 2258188"/>
              <a:gd name="connsiteY129" fmla="*/ 3782765 h 3816656"/>
              <a:gd name="connsiteX130" fmla="*/ 1475 w 2258188"/>
              <a:gd name="connsiteY130" fmla="*/ 3775540 h 3816656"/>
              <a:gd name="connsiteX131" fmla="*/ 1475 w 2258188"/>
              <a:gd name="connsiteY131" fmla="*/ 3186272 h 3816656"/>
              <a:gd name="connsiteX132" fmla="*/ 90909 w 2258188"/>
              <a:gd name="connsiteY132" fmla="*/ 3208104 h 3816656"/>
              <a:gd name="connsiteX133" fmla="*/ 100573 w 2258188"/>
              <a:gd name="connsiteY133" fmla="*/ 3209548 h 3816656"/>
              <a:gd name="connsiteX134" fmla="*/ 100573 w 2258188"/>
              <a:gd name="connsiteY134" fmla="*/ 3775540 h 3816656"/>
              <a:gd name="connsiteX135" fmla="*/ 103804 w 2258188"/>
              <a:gd name="connsiteY135" fmla="*/ 3791545 h 3816656"/>
              <a:gd name="connsiteX136" fmla="*/ 485807 w 2258188"/>
              <a:gd name="connsiteY136" fmla="*/ 3811295 h 3816656"/>
              <a:gd name="connsiteX137" fmla="*/ 495715 w 2258188"/>
              <a:gd name="connsiteY137" fmla="*/ 3804614 h 3816656"/>
              <a:gd name="connsiteX138" fmla="*/ 507758 w 2258188"/>
              <a:gd name="connsiteY138" fmla="*/ 3775540 h 3816656"/>
              <a:gd name="connsiteX139" fmla="*/ 507758 w 2258188"/>
              <a:gd name="connsiteY139" fmla="*/ 3223962 h 3816656"/>
              <a:gd name="connsiteX140" fmla="*/ 511949 w 2258188"/>
              <a:gd name="connsiteY140" fmla="*/ 3223580 h 3816656"/>
              <a:gd name="connsiteX141" fmla="*/ 587688 w 2258188"/>
              <a:gd name="connsiteY141" fmla="*/ 3212015 h 3816656"/>
              <a:gd name="connsiteX142" fmla="*/ 587688 w 2258188"/>
              <a:gd name="connsiteY142" fmla="*/ 3775539 h 3816656"/>
              <a:gd name="connsiteX143" fmla="*/ 590919 w 2258188"/>
              <a:gd name="connsiteY143" fmla="*/ 3791545 h 3816656"/>
              <a:gd name="connsiteX144" fmla="*/ 596744 w 2258188"/>
              <a:gd name="connsiteY144" fmla="*/ 3800184 h 3816656"/>
              <a:gd name="connsiteX145" fmla="*/ 551390 w 2258188"/>
              <a:gd name="connsiteY145" fmla="*/ 3806142 h 3816656"/>
              <a:gd name="connsiteX146" fmla="*/ 284742 w 2258188"/>
              <a:gd name="connsiteY146" fmla="*/ 3815009 h 3816656"/>
              <a:gd name="connsiteX147" fmla="*/ 251658 w 2258188"/>
              <a:gd name="connsiteY147" fmla="*/ 3814173 h 3816656"/>
              <a:gd name="connsiteX148" fmla="*/ 168845 w 2258188"/>
              <a:gd name="connsiteY148" fmla="*/ 3805910 h 3816656"/>
              <a:gd name="connsiteX149" fmla="*/ 170766 w 2258188"/>
              <a:gd name="connsiteY149" fmla="*/ 3804614 h 3816656"/>
              <a:gd name="connsiteX150" fmla="*/ 182809 w 2258188"/>
              <a:gd name="connsiteY150" fmla="*/ 3775540 h 3816656"/>
              <a:gd name="connsiteX151" fmla="*/ 182809 w 2258188"/>
              <a:gd name="connsiteY151" fmla="*/ 3221836 h 3816656"/>
              <a:gd name="connsiteX152" fmla="*/ 214380 w 2258188"/>
              <a:gd name="connsiteY152" fmla="*/ 3226553 h 3816656"/>
              <a:gd name="connsiteX153" fmla="*/ 273998 w 2258188"/>
              <a:gd name="connsiteY153" fmla="*/ 3229564 h 3816656"/>
              <a:gd name="connsiteX154" fmla="*/ 273998 w 2258188"/>
              <a:gd name="connsiteY154" fmla="*/ 3787861 h 3816656"/>
              <a:gd name="connsiteX155" fmla="*/ 277229 w 2258188"/>
              <a:gd name="connsiteY155" fmla="*/ 3803866 h 3816656"/>
              <a:gd name="connsiteX156" fmla="*/ 349860 w 2258188"/>
              <a:gd name="connsiteY156" fmla="*/ 3816656 h 3816656"/>
              <a:gd name="connsiteX157" fmla="*/ 344471 w 2258188"/>
              <a:gd name="connsiteY157" fmla="*/ 3816520 h 3816656"/>
              <a:gd name="connsiteX158" fmla="*/ 353002 w 2258188"/>
              <a:gd name="connsiteY158" fmla="*/ 3803866 h 3816656"/>
              <a:gd name="connsiteX159" fmla="*/ 356233 w 2258188"/>
              <a:gd name="connsiteY159" fmla="*/ 3787861 h 3816656"/>
              <a:gd name="connsiteX160" fmla="*/ 356233 w 2258188"/>
              <a:gd name="connsiteY160" fmla="*/ 3233201 h 3816656"/>
              <a:gd name="connsiteX161" fmla="*/ 425523 w 2258188"/>
              <a:gd name="connsiteY161" fmla="*/ 3231100 h 3816656"/>
              <a:gd name="connsiteX162" fmla="*/ 425523 w 2258188"/>
              <a:gd name="connsiteY162" fmla="*/ 3775540 h 3816656"/>
              <a:gd name="connsiteX163" fmla="*/ 450636 w 2258188"/>
              <a:gd name="connsiteY163" fmla="*/ 3813426 h 3816656"/>
              <a:gd name="connsiteX164" fmla="*/ 452891 w 2258188"/>
              <a:gd name="connsiteY164" fmla="*/ 3813881 h 3816656"/>
              <a:gd name="connsiteX165" fmla="*/ 451315 w 2258188"/>
              <a:gd name="connsiteY165" fmla="*/ 3814005 h 3816656"/>
              <a:gd name="connsiteX166" fmla="*/ 349860 w 2258188"/>
              <a:gd name="connsiteY166" fmla="*/ 3816656 h 3816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Lst>
            <a:rect l="l" t="t" r="r" b="b"/>
            <a:pathLst>
              <a:path w="2258188" h="3816656">
                <a:moveTo>
                  <a:pt x="182809" y="594820"/>
                </a:moveTo>
                <a:lnTo>
                  <a:pt x="182809" y="41117"/>
                </a:lnTo>
                <a:cubicBezTo>
                  <a:pt x="182809" y="29763"/>
                  <a:pt x="178207" y="19483"/>
                  <a:pt x="170766" y="12043"/>
                </a:cubicBezTo>
                <a:lnTo>
                  <a:pt x="166223" y="8980"/>
                </a:lnTo>
                <a:lnTo>
                  <a:pt x="251658" y="2483"/>
                </a:lnTo>
                <a:cubicBezTo>
                  <a:pt x="284184" y="835"/>
                  <a:pt x="316924" y="0"/>
                  <a:pt x="349860" y="0"/>
                </a:cubicBezTo>
                <a:cubicBezTo>
                  <a:pt x="383894" y="0"/>
                  <a:pt x="417720" y="891"/>
                  <a:pt x="451315" y="2651"/>
                </a:cubicBezTo>
                <a:lnTo>
                  <a:pt x="452894" y="2775"/>
                </a:lnTo>
                <a:lnTo>
                  <a:pt x="450636" y="3231"/>
                </a:lnTo>
                <a:cubicBezTo>
                  <a:pt x="435878" y="9473"/>
                  <a:pt x="425523" y="24086"/>
                  <a:pt x="425523" y="41117"/>
                </a:cubicBezTo>
                <a:lnTo>
                  <a:pt x="425523" y="585556"/>
                </a:lnTo>
                <a:lnTo>
                  <a:pt x="356233" y="583455"/>
                </a:lnTo>
                <a:lnTo>
                  <a:pt x="356233" y="53439"/>
                </a:lnTo>
                <a:cubicBezTo>
                  <a:pt x="356233" y="30730"/>
                  <a:pt x="337824" y="12321"/>
                  <a:pt x="315115" y="12321"/>
                </a:cubicBezTo>
                <a:cubicBezTo>
                  <a:pt x="292406" y="12321"/>
                  <a:pt x="273998" y="30730"/>
                  <a:pt x="273998" y="53439"/>
                </a:cubicBezTo>
                <a:lnTo>
                  <a:pt x="273998" y="587093"/>
                </a:lnTo>
                <a:lnTo>
                  <a:pt x="214380" y="590103"/>
                </a:lnTo>
                <a:close/>
                <a:moveTo>
                  <a:pt x="587688" y="604641"/>
                </a:moveTo>
                <a:lnTo>
                  <a:pt x="511949" y="593076"/>
                </a:lnTo>
                <a:lnTo>
                  <a:pt x="507758" y="592694"/>
                </a:lnTo>
                <a:lnTo>
                  <a:pt x="507758" y="41117"/>
                </a:lnTo>
                <a:cubicBezTo>
                  <a:pt x="507758" y="29763"/>
                  <a:pt x="503156" y="19483"/>
                  <a:pt x="495715" y="12043"/>
                </a:cubicBezTo>
                <a:lnTo>
                  <a:pt x="485806" y="5361"/>
                </a:lnTo>
                <a:lnTo>
                  <a:pt x="551390" y="10515"/>
                </a:lnTo>
                <a:lnTo>
                  <a:pt x="596744" y="16472"/>
                </a:lnTo>
                <a:lnTo>
                  <a:pt x="590919" y="25113"/>
                </a:lnTo>
                <a:cubicBezTo>
                  <a:pt x="588838" y="30032"/>
                  <a:pt x="587688" y="35440"/>
                  <a:pt x="587688" y="41117"/>
                </a:cubicBezTo>
                <a:close/>
                <a:moveTo>
                  <a:pt x="1475" y="630384"/>
                </a:moveTo>
                <a:lnTo>
                  <a:pt x="1475" y="41117"/>
                </a:lnTo>
                <a:lnTo>
                  <a:pt x="0" y="33813"/>
                </a:lnTo>
                <a:lnTo>
                  <a:pt x="59241" y="21989"/>
                </a:lnTo>
                <a:lnTo>
                  <a:pt x="110283" y="15503"/>
                </a:lnTo>
                <a:lnTo>
                  <a:pt x="103804" y="25113"/>
                </a:lnTo>
                <a:cubicBezTo>
                  <a:pt x="101723" y="30032"/>
                  <a:pt x="100573" y="35440"/>
                  <a:pt x="100573" y="41117"/>
                </a:cubicBezTo>
                <a:lnTo>
                  <a:pt x="100573" y="607108"/>
                </a:lnTo>
                <a:lnTo>
                  <a:pt x="90909" y="608553"/>
                </a:lnTo>
                <a:close/>
                <a:moveTo>
                  <a:pt x="773717" y="654536"/>
                </a:moveTo>
                <a:lnTo>
                  <a:pt x="669924" y="622285"/>
                </a:lnTo>
                <a:lnTo>
                  <a:pt x="669924" y="41117"/>
                </a:lnTo>
                <a:lnTo>
                  <a:pt x="666994" y="26607"/>
                </a:lnTo>
                <a:lnTo>
                  <a:pt x="746866" y="41354"/>
                </a:lnTo>
                <a:lnTo>
                  <a:pt x="773717" y="48007"/>
                </a:lnTo>
                <a:close/>
                <a:moveTo>
                  <a:pt x="959746" y="731697"/>
                </a:moveTo>
                <a:lnTo>
                  <a:pt x="958671" y="731094"/>
                </a:lnTo>
                <a:lnTo>
                  <a:pt x="855952" y="685288"/>
                </a:lnTo>
                <a:lnTo>
                  <a:pt x="855952" y="68383"/>
                </a:lnTo>
                <a:lnTo>
                  <a:pt x="873298" y="72681"/>
                </a:lnTo>
                <a:lnTo>
                  <a:pt x="959746" y="101589"/>
                </a:lnTo>
                <a:close/>
                <a:moveTo>
                  <a:pt x="1126108" y="834695"/>
                </a:moveTo>
                <a:lnTo>
                  <a:pt x="1041981" y="778554"/>
                </a:lnTo>
                <a:lnTo>
                  <a:pt x="1041981" y="129569"/>
                </a:lnTo>
                <a:lnTo>
                  <a:pt x="1126108" y="164956"/>
                </a:lnTo>
                <a:close/>
                <a:moveTo>
                  <a:pt x="1285522" y="973191"/>
                </a:moveTo>
                <a:lnTo>
                  <a:pt x="1223012" y="911607"/>
                </a:lnTo>
                <a:lnTo>
                  <a:pt x="1208344" y="899839"/>
                </a:lnTo>
                <a:lnTo>
                  <a:pt x="1208344" y="204392"/>
                </a:lnTo>
                <a:lnTo>
                  <a:pt x="1243016" y="221484"/>
                </a:lnTo>
                <a:lnTo>
                  <a:pt x="1285522" y="245917"/>
                </a:lnTo>
                <a:close/>
                <a:moveTo>
                  <a:pt x="1455597" y="1179709"/>
                </a:moveTo>
                <a:lnTo>
                  <a:pt x="1430460" y="1141264"/>
                </a:lnTo>
                <a:lnTo>
                  <a:pt x="1367757" y="1063164"/>
                </a:lnTo>
                <a:lnTo>
                  <a:pt x="1367757" y="294481"/>
                </a:lnTo>
                <a:lnTo>
                  <a:pt x="1455597" y="353801"/>
                </a:lnTo>
                <a:close/>
                <a:moveTo>
                  <a:pt x="1623918" y="1547596"/>
                </a:moveTo>
                <a:lnTo>
                  <a:pt x="1615354" y="1514294"/>
                </a:lnTo>
                <a:cubicBezTo>
                  <a:pt x="1604869" y="1480583"/>
                  <a:pt x="1593074" y="1447447"/>
                  <a:pt x="1580028" y="1414949"/>
                </a:cubicBezTo>
                <a:lnTo>
                  <a:pt x="1537833" y="1320840"/>
                </a:lnTo>
                <a:lnTo>
                  <a:pt x="1537833" y="417837"/>
                </a:lnTo>
                <a:lnTo>
                  <a:pt x="1623918" y="487936"/>
                </a:lnTo>
                <a:close/>
                <a:moveTo>
                  <a:pt x="2234884" y="2206317"/>
                </a:moveTo>
                <a:lnTo>
                  <a:pt x="2234884" y="1610340"/>
                </a:lnTo>
                <a:lnTo>
                  <a:pt x="2236200" y="1617709"/>
                </a:lnTo>
                <a:cubicBezTo>
                  <a:pt x="2250679" y="1712469"/>
                  <a:pt x="2258188" y="1809522"/>
                  <a:pt x="2258188" y="1908329"/>
                </a:cubicBezTo>
                <a:cubicBezTo>
                  <a:pt x="2258188" y="2007136"/>
                  <a:pt x="2250679" y="2104188"/>
                  <a:pt x="2236200" y="2198948"/>
                </a:cubicBezTo>
                <a:close/>
                <a:moveTo>
                  <a:pt x="2048855" y="2778105"/>
                </a:moveTo>
                <a:lnTo>
                  <a:pt x="2048855" y="1038552"/>
                </a:lnTo>
                <a:lnTo>
                  <a:pt x="2049418" y="1039560"/>
                </a:lnTo>
                <a:cubicBezTo>
                  <a:pt x="2070492" y="1080704"/>
                  <a:pt x="2090116" y="1122713"/>
                  <a:pt x="2108222" y="1165522"/>
                </a:cubicBezTo>
                <a:lnTo>
                  <a:pt x="2152648" y="1286902"/>
                </a:lnTo>
                <a:lnTo>
                  <a:pt x="2152648" y="2529755"/>
                </a:lnTo>
                <a:lnTo>
                  <a:pt x="2108222" y="2651136"/>
                </a:lnTo>
                <a:cubicBezTo>
                  <a:pt x="2090116" y="2693944"/>
                  <a:pt x="2070492" y="2735954"/>
                  <a:pt x="2049418" y="2777098"/>
                </a:cubicBezTo>
                <a:close/>
                <a:moveTo>
                  <a:pt x="1873086" y="3056718"/>
                </a:moveTo>
                <a:lnTo>
                  <a:pt x="1873086" y="759939"/>
                </a:lnTo>
                <a:lnTo>
                  <a:pt x="1906111" y="803622"/>
                </a:lnTo>
                <a:lnTo>
                  <a:pt x="1966619" y="895554"/>
                </a:lnTo>
                <a:lnTo>
                  <a:pt x="1966619" y="2921102"/>
                </a:lnTo>
                <a:lnTo>
                  <a:pt x="1906111" y="3013035"/>
                </a:lnTo>
                <a:close/>
                <a:moveTo>
                  <a:pt x="1706153" y="3247310"/>
                </a:moveTo>
                <a:lnTo>
                  <a:pt x="1706153" y="569347"/>
                </a:lnTo>
                <a:lnTo>
                  <a:pt x="1766283" y="629454"/>
                </a:lnTo>
                <a:lnTo>
                  <a:pt x="1790851" y="658291"/>
                </a:lnTo>
                <a:lnTo>
                  <a:pt x="1790851" y="3158366"/>
                </a:lnTo>
                <a:lnTo>
                  <a:pt x="1766283" y="3187202"/>
                </a:lnTo>
                <a:close/>
                <a:moveTo>
                  <a:pt x="1537833" y="3398818"/>
                </a:moveTo>
                <a:lnTo>
                  <a:pt x="1537833" y="2495817"/>
                </a:lnTo>
                <a:lnTo>
                  <a:pt x="1580028" y="2401708"/>
                </a:lnTo>
                <a:cubicBezTo>
                  <a:pt x="1593074" y="2369210"/>
                  <a:pt x="1604869" y="2336075"/>
                  <a:pt x="1615354" y="2302363"/>
                </a:cubicBezTo>
                <a:lnTo>
                  <a:pt x="1623918" y="2269062"/>
                </a:lnTo>
                <a:lnTo>
                  <a:pt x="1623918" y="3328721"/>
                </a:lnTo>
                <a:close/>
                <a:moveTo>
                  <a:pt x="1367757" y="3522175"/>
                </a:moveTo>
                <a:lnTo>
                  <a:pt x="1367757" y="2753493"/>
                </a:lnTo>
                <a:lnTo>
                  <a:pt x="1430460" y="2675393"/>
                </a:lnTo>
                <a:lnTo>
                  <a:pt x="1455597" y="2636949"/>
                </a:lnTo>
                <a:lnTo>
                  <a:pt x="1455597" y="3462855"/>
                </a:lnTo>
                <a:close/>
                <a:moveTo>
                  <a:pt x="1208344" y="3612264"/>
                </a:moveTo>
                <a:lnTo>
                  <a:pt x="1208344" y="2916818"/>
                </a:lnTo>
                <a:lnTo>
                  <a:pt x="1223012" y="2905050"/>
                </a:lnTo>
                <a:lnTo>
                  <a:pt x="1285522" y="2843466"/>
                </a:lnTo>
                <a:lnTo>
                  <a:pt x="1285522" y="3570740"/>
                </a:lnTo>
                <a:lnTo>
                  <a:pt x="1243016" y="3595172"/>
                </a:lnTo>
                <a:close/>
                <a:moveTo>
                  <a:pt x="1041981" y="3687087"/>
                </a:moveTo>
                <a:lnTo>
                  <a:pt x="1041981" y="3038103"/>
                </a:lnTo>
                <a:lnTo>
                  <a:pt x="1126108" y="2981962"/>
                </a:lnTo>
                <a:lnTo>
                  <a:pt x="1126108" y="3651700"/>
                </a:lnTo>
                <a:close/>
                <a:moveTo>
                  <a:pt x="855952" y="3748273"/>
                </a:moveTo>
                <a:lnTo>
                  <a:pt x="855952" y="3131369"/>
                </a:lnTo>
                <a:lnTo>
                  <a:pt x="958671" y="3085562"/>
                </a:lnTo>
                <a:lnTo>
                  <a:pt x="959746" y="3084960"/>
                </a:lnTo>
                <a:lnTo>
                  <a:pt x="959746" y="3715067"/>
                </a:lnTo>
                <a:lnTo>
                  <a:pt x="873298" y="3743975"/>
                </a:lnTo>
                <a:close/>
                <a:moveTo>
                  <a:pt x="666994" y="3790050"/>
                </a:moveTo>
                <a:lnTo>
                  <a:pt x="669924" y="3775539"/>
                </a:lnTo>
                <a:lnTo>
                  <a:pt x="669924" y="3194372"/>
                </a:lnTo>
                <a:lnTo>
                  <a:pt x="773717" y="3162120"/>
                </a:lnTo>
                <a:lnTo>
                  <a:pt x="773717" y="3768650"/>
                </a:lnTo>
                <a:lnTo>
                  <a:pt x="746866" y="3775302"/>
                </a:lnTo>
                <a:close/>
                <a:moveTo>
                  <a:pt x="109496" y="3799987"/>
                </a:moveTo>
                <a:lnTo>
                  <a:pt x="65166" y="3795564"/>
                </a:lnTo>
                <a:lnTo>
                  <a:pt x="16" y="3782765"/>
                </a:lnTo>
                <a:lnTo>
                  <a:pt x="1475" y="3775540"/>
                </a:lnTo>
                <a:lnTo>
                  <a:pt x="1475" y="3186272"/>
                </a:lnTo>
                <a:lnTo>
                  <a:pt x="90909" y="3208104"/>
                </a:lnTo>
                <a:lnTo>
                  <a:pt x="100573" y="3209548"/>
                </a:lnTo>
                <a:lnTo>
                  <a:pt x="100573" y="3775540"/>
                </a:lnTo>
                <a:cubicBezTo>
                  <a:pt x="100573" y="3781217"/>
                  <a:pt x="101723" y="3786625"/>
                  <a:pt x="103804" y="3791545"/>
                </a:cubicBezTo>
                <a:close/>
                <a:moveTo>
                  <a:pt x="485807" y="3811295"/>
                </a:moveTo>
                <a:lnTo>
                  <a:pt x="495715" y="3804614"/>
                </a:lnTo>
                <a:cubicBezTo>
                  <a:pt x="503156" y="3797174"/>
                  <a:pt x="507758" y="3786894"/>
                  <a:pt x="507758" y="3775540"/>
                </a:cubicBezTo>
                <a:lnTo>
                  <a:pt x="507758" y="3223962"/>
                </a:lnTo>
                <a:lnTo>
                  <a:pt x="511949" y="3223580"/>
                </a:lnTo>
                <a:lnTo>
                  <a:pt x="587688" y="3212015"/>
                </a:lnTo>
                <a:lnTo>
                  <a:pt x="587688" y="3775539"/>
                </a:lnTo>
                <a:cubicBezTo>
                  <a:pt x="587688" y="3781217"/>
                  <a:pt x="588838" y="3786625"/>
                  <a:pt x="590919" y="3791545"/>
                </a:cubicBezTo>
                <a:lnTo>
                  <a:pt x="596744" y="3800184"/>
                </a:lnTo>
                <a:lnTo>
                  <a:pt x="551390" y="3806142"/>
                </a:lnTo>
                <a:close/>
                <a:moveTo>
                  <a:pt x="284742" y="3815009"/>
                </a:moveTo>
                <a:lnTo>
                  <a:pt x="251658" y="3814173"/>
                </a:lnTo>
                <a:lnTo>
                  <a:pt x="168845" y="3805910"/>
                </a:lnTo>
                <a:lnTo>
                  <a:pt x="170766" y="3804614"/>
                </a:lnTo>
                <a:cubicBezTo>
                  <a:pt x="178207" y="3797174"/>
                  <a:pt x="182809" y="3786894"/>
                  <a:pt x="182809" y="3775540"/>
                </a:cubicBezTo>
                <a:lnTo>
                  <a:pt x="182809" y="3221836"/>
                </a:lnTo>
                <a:lnTo>
                  <a:pt x="214380" y="3226553"/>
                </a:lnTo>
                <a:lnTo>
                  <a:pt x="273998" y="3229564"/>
                </a:lnTo>
                <a:lnTo>
                  <a:pt x="273998" y="3787861"/>
                </a:lnTo>
                <a:cubicBezTo>
                  <a:pt x="273998" y="3793538"/>
                  <a:pt x="275148" y="3798947"/>
                  <a:pt x="277229" y="3803866"/>
                </a:cubicBezTo>
                <a:close/>
                <a:moveTo>
                  <a:pt x="349860" y="3816656"/>
                </a:moveTo>
                <a:lnTo>
                  <a:pt x="344471" y="3816520"/>
                </a:lnTo>
                <a:lnTo>
                  <a:pt x="353002" y="3803866"/>
                </a:lnTo>
                <a:cubicBezTo>
                  <a:pt x="355083" y="3798947"/>
                  <a:pt x="356233" y="3793538"/>
                  <a:pt x="356233" y="3787861"/>
                </a:cubicBezTo>
                <a:lnTo>
                  <a:pt x="356233" y="3233201"/>
                </a:lnTo>
                <a:lnTo>
                  <a:pt x="425523" y="3231100"/>
                </a:lnTo>
                <a:lnTo>
                  <a:pt x="425523" y="3775540"/>
                </a:lnTo>
                <a:cubicBezTo>
                  <a:pt x="425523" y="3792571"/>
                  <a:pt x="435878" y="3807184"/>
                  <a:pt x="450636" y="3813426"/>
                </a:cubicBezTo>
                <a:lnTo>
                  <a:pt x="452891" y="3813881"/>
                </a:lnTo>
                <a:lnTo>
                  <a:pt x="451315" y="3814005"/>
                </a:lnTo>
                <a:cubicBezTo>
                  <a:pt x="417720" y="3815765"/>
                  <a:pt x="383894" y="3816656"/>
                  <a:pt x="349860" y="3816656"/>
                </a:cubicBezTo>
                <a:close/>
              </a:path>
            </a:pathLst>
          </a:custGeom>
          <a:solidFill>
            <a:schemeClr val="bg1">
              <a:lumMod val="75000"/>
              <a:alpha val="1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
        <p:nvSpPr>
          <p:cNvPr id="12" name="任意多边形: 形状 11">
            <a:extLst>
              <a:ext uri="{FF2B5EF4-FFF2-40B4-BE49-F238E27FC236}">
                <a16:creationId xmlns:a16="http://schemas.microsoft.com/office/drawing/2014/main" id="{853A641B-0E91-ACF0-D48F-890B82BBA837}"/>
              </a:ext>
            </a:extLst>
          </p:cNvPr>
          <p:cNvSpPr/>
          <p:nvPr userDrawn="1"/>
        </p:nvSpPr>
        <p:spPr>
          <a:xfrm rot="10800000">
            <a:off x="12890" y="0"/>
            <a:ext cx="1488910" cy="1427089"/>
          </a:xfrm>
          <a:custGeom>
            <a:avLst/>
            <a:gdLst>
              <a:gd name="connsiteX0" fmla="*/ 965741 w 1488910"/>
              <a:gd name="connsiteY0" fmla="*/ 329897 h 1427089"/>
              <a:gd name="connsiteX1" fmla="*/ 965741 w 1488910"/>
              <a:gd name="connsiteY1" fmla="*/ 22804 h 1427089"/>
              <a:gd name="connsiteX2" fmla="*/ 959061 w 1488910"/>
              <a:gd name="connsiteY2" fmla="*/ 6679 h 1427089"/>
              <a:gd name="connsiteX3" fmla="*/ 956542 w 1488910"/>
              <a:gd name="connsiteY3" fmla="*/ 4980 h 1427089"/>
              <a:gd name="connsiteX4" fmla="*/ 1003925 w 1488910"/>
              <a:gd name="connsiteY4" fmla="*/ 1377 h 1427089"/>
              <a:gd name="connsiteX5" fmla="*/ 1058390 w 1488910"/>
              <a:gd name="connsiteY5" fmla="*/ 0 h 1427089"/>
              <a:gd name="connsiteX6" fmla="*/ 1114658 w 1488910"/>
              <a:gd name="connsiteY6" fmla="*/ 1470 h 1427089"/>
              <a:gd name="connsiteX7" fmla="*/ 1115534 w 1488910"/>
              <a:gd name="connsiteY7" fmla="*/ 1539 h 1427089"/>
              <a:gd name="connsiteX8" fmla="*/ 1114282 w 1488910"/>
              <a:gd name="connsiteY8" fmla="*/ 1792 h 1427089"/>
              <a:gd name="connsiteX9" fmla="*/ 1100354 w 1488910"/>
              <a:gd name="connsiteY9" fmla="*/ 22804 h 1427089"/>
              <a:gd name="connsiteX10" fmla="*/ 1100354 w 1488910"/>
              <a:gd name="connsiteY10" fmla="*/ 324759 h 1427089"/>
              <a:gd name="connsiteX11" fmla="*/ 1061925 w 1488910"/>
              <a:gd name="connsiteY11" fmla="*/ 323593 h 1427089"/>
              <a:gd name="connsiteX12" fmla="*/ 1061925 w 1488910"/>
              <a:gd name="connsiteY12" fmla="*/ 29638 h 1427089"/>
              <a:gd name="connsiteX13" fmla="*/ 1039120 w 1488910"/>
              <a:gd name="connsiteY13" fmla="*/ 6833 h 1427089"/>
              <a:gd name="connsiteX14" fmla="*/ 1016315 w 1488910"/>
              <a:gd name="connsiteY14" fmla="*/ 29638 h 1427089"/>
              <a:gd name="connsiteX15" fmla="*/ 1016315 w 1488910"/>
              <a:gd name="connsiteY15" fmla="*/ 325611 h 1427089"/>
              <a:gd name="connsiteX16" fmla="*/ 983250 w 1488910"/>
              <a:gd name="connsiteY16" fmla="*/ 327281 h 1427089"/>
              <a:gd name="connsiteX17" fmla="*/ 1190293 w 1488910"/>
              <a:gd name="connsiteY17" fmla="*/ 335344 h 1427089"/>
              <a:gd name="connsiteX18" fmla="*/ 1148287 w 1488910"/>
              <a:gd name="connsiteY18" fmla="*/ 328930 h 1427089"/>
              <a:gd name="connsiteX19" fmla="*/ 1145963 w 1488910"/>
              <a:gd name="connsiteY19" fmla="*/ 328718 h 1427089"/>
              <a:gd name="connsiteX20" fmla="*/ 1145963 w 1488910"/>
              <a:gd name="connsiteY20" fmla="*/ 22804 h 1427089"/>
              <a:gd name="connsiteX21" fmla="*/ 1139283 w 1488910"/>
              <a:gd name="connsiteY21" fmla="*/ 6679 h 1427089"/>
              <a:gd name="connsiteX22" fmla="*/ 1133787 w 1488910"/>
              <a:gd name="connsiteY22" fmla="*/ 2973 h 1427089"/>
              <a:gd name="connsiteX23" fmla="*/ 1170161 w 1488910"/>
              <a:gd name="connsiteY23" fmla="*/ 5832 h 1427089"/>
              <a:gd name="connsiteX24" fmla="*/ 1195316 w 1488910"/>
              <a:gd name="connsiteY24" fmla="*/ 9136 h 1427089"/>
              <a:gd name="connsiteX25" fmla="*/ 1192085 w 1488910"/>
              <a:gd name="connsiteY25" fmla="*/ 13928 h 1427089"/>
              <a:gd name="connsiteX26" fmla="*/ 1190293 w 1488910"/>
              <a:gd name="connsiteY26" fmla="*/ 22804 h 1427089"/>
              <a:gd name="connsiteX27" fmla="*/ 865170 w 1488910"/>
              <a:gd name="connsiteY27" fmla="*/ 349621 h 1427089"/>
              <a:gd name="connsiteX28" fmla="*/ 865170 w 1488910"/>
              <a:gd name="connsiteY28" fmla="*/ 22804 h 1427089"/>
              <a:gd name="connsiteX29" fmla="*/ 864352 w 1488910"/>
              <a:gd name="connsiteY29" fmla="*/ 18753 h 1427089"/>
              <a:gd name="connsiteX30" fmla="*/ 897208 w 1488910"/>
              <a:gd name="connsiteY30" fmla="*/ 12195 h 1427089"/>
              <a:gd name="connsiteX31" fmla="*/ 925517 w 1488910"/>
              <a:gd name="connsiteY31" fmla="*/ 8598 h 1427089"/>
              <a:gd name="connsiteX32" fmla="*/ 921923 w 1488910"/>
              <a:gd name="connsiteY32" fmla="*/ 13928 h 1427089"/>
              <a:gd name="connsiteX33" fmla="*/ 920131 w 1488910"/>
              <a:gd name="connsiteY33" fmla="*/ 22804 h 1427089"/>
              <a:gd name="connsiteX34" fmla="*/ 920131 w 1488910"/>
              <a:gd name="connsiteY34" fmla="*/ 336712 h 1427089"/>
              <a:gd name="connsiteX35" fmla="*/ 914771 w 1488910"/>
              <a:gd name="connsiteY35" fmla="*/ 337513 h 1427089"/>
              <a:gd name="connsiteX36" fmla="*/ 1293468 w 1488910"/>
              <a:gd name="connsiteY36" fmla="*/ 363016 h 1427089"/>
              <a:gd name="connsiteX37" fmla="*/ 1235902 w 1488910"/>
              <a:gd name="connsiteY37" fmla="*/ 345129 h 1427089"/>
              <a:gd name="connsiteX38" fmla="*/ 1235902 w 1488910"/>
              <a:gd name="connsiteY38" fmla="*/ 22804 h 1427089"/>
              <a:gd name="connsiteX39" fmla="*/ 1234278 w 1488910"/>
              <a:gd name="connsiteY39" fmla="*/ 14757 h 1427089"/>
              <a:gd name="connsiteX40" fmla="*/ 1278576 w 1488910"/>
              <a:gd name="connsiteY40" fmla="*/ 22935 h 1427089"/>
              <a:gd name="connsiteX41" fmla="*/ 1293468 w 1488910"/>
              <a:gd name="connsiteY41" fmla="*/ 26625 h 1427089"/>
              <a:gd name="connsiteX42" fmla="*/ 761995 w 1488910"/>
              <a:gd name="connsiteY42" fmla="*/ 386246 h 1427089"/>
              <a:gd name="connsiteX43" fmla="*/ 761995 w 1488910"/>
              <a:gd name="connsiteY43" fmla="*/ 43036 h 1427089"/>
              <a:gd name="connsiteX44" fmla="*/ 803410 w 1488910"/>
              <a:gd name="connsiteY44" fmla="*/ 30917 h 1427089"/>
              <a:gd name="connsiteX45" fmla="*/ 819560 w 1488910"/>
              <a:gd name="connsiteY45" fmla="*/ 27693 h 1427089"/>
              <a:gd name="connsiteX46" fmla="*/ 819560 w 1488910"/>
              <a:gd name="connsiteY46" fmla="*/ 363886 h 1427089"/>
              <a:gd name="connsiteX47" fmla="*/ 792575 w 1488910"/>
              <a:gd name="connsiteY47" fmla="*/ 373032 h 1427089"/>
              <a:gd name="connsiteX48" fmla="*/ 1396642 w 1488910"/>
              <a:gd name="connsiteY48" fmla="*/ 405811 h 1427089"/>
              <a:gd name="connsiteX49" fmla="*/ 1396047 w 1488910"/>
              <a:gd name="connsiteY49" fmla="*/ 405477 h 1427089"/>
              <a:gd name="connsiteX50" fmla="*/ 1339077 w 1488910"/>
              <a:gd name="connsiteY50" fmla="*/ 380072 h 1427089"/>
              <a:gd name="connsiteX51" fmla="*/ 1339077 w 1488910"/>
              <a:gd name="connsiteY51" fmla="*/ 37926 h 1427089"/>
              <a:gd name="connsiteX52" fmla="*/ 1348697 w 1488910"/>
              <a:gd name="connsiteY52" fmla="*/ 40310 h 1427089"/>
              <a:gd name="connsiteX53" fmla="*/ 1396642 w 1488910"/>
              <a:gd name="connsiteY53" fmla="*/ 56343 h 1427089"/>
              <a:gd name="connsiteX54" fmla="*/ 658820 w 1488910"/>
              <a:gd name="connsiteY54" fmla="*/ 441725 h 1427089"/>
              <a:gd name="connsiteX55" fmla="*/ 658820 w 1488910"/>
              <a:gd name="connsiteY55" fmla="*/ 78808 h 1427089"/>
              <a:gd name="connsiteX56" fmla="*/ 716386 w 1488910"/>
              <a:gd name="connsiteY56" fmla="*/ 56567 h 1427089"/>
              <a:gd name="connsiteX57" fmla="*/ 716386 w 1488910"/>
              <a:gd name="connsiteY57" fmla="*/ 408324 h 1427089"/>
              <a:gd name="connsiteX58" fmla="*/ 693609 w 1488910"/>
              <a:gd name="connsiteY58" fmla="*/ 420266 h 1427089"/>
              <a:gd name="connsiteX59" fmla="*/ 1488910 w 1488910"/>
              <a:gd name="connsiteY59" fmla="*/ 462936 h 1427089"/>
              <a:gd name="connsiteX60" fmla="*/ 1442251 w 1488910"/>
              <a:gd name="connsiteY60" fmla="*/ 431799 h 1427089"/>
              <a:gd name="connsiteX61" fmla="*/ 1442251 w 1488910"/>
              <a:gd name="connsiteY61" fmla="*/ 71861 h 1427089"/>
              <a:gd name="connsiteX62" fmla="*/ 1488910 w 1488910"/>
              <a:gd name="connsiteY62" fmla="*/ 91487 h 1427089"/>
              <a:gd name="connsiteX63" fmla="*/ 555646 w 1488910"/>
              <a:gd name="connsiteY63" fmla="*/ 523607 h 1427089"/>
              <a:gd name="connsiteX64" fmla="*/ 555646 w 1488910"/>
              <a:gd name="connsiteY64" fmla="*/ 127219 h 1427089"/>
              <a:gd name="connsiteX65" fmla="*/ 567556 w 1488910"/>
              <a:gd name="connsiteY65" fmla="*/ 120452 h 1427089"/>
              <a:gd name="connsiteX66" fmla="*/ 613211 w 1488910"/>
              <a:gd name="connsiteY66" fmla="*/ 98581 h 1427089"/>
              <a:gd name="connsiteX67" fmla="*/ 613211 w 1488910"/>
              <a:gd name="connsiteY67" fmla="*/ 473725 h 1427089"/>
              <a:gd name="connsiteX68" fmla="*/ 458161 w 1488910"/>
              <a:gd name="connsiteY68" fmla="*/ 634458 h 1427089"/>
              <a:gd name="connsiteX69" fmla="*/ 458161 w 1488910"/>
              <a:gd name="connsiteY69" fmla="*/ 186861 h 1427089"/>
              <a:gd name="connsiteX70" fmla="*/ 505583 w 1488910"/>
              <a:gd name="connsiteY70" fmla="*/ 155665 h 1427089"/>
              <a:gd name="connsiteX71" fmla="*/ 510036 w 1488910"/>
              <a:gd name="connsiteY71" fmla="*/ 153135 h 1427089"/>
              <a:gd name="connsiteX72" fmla="*/ 510036 w 1488910"/>
              <a:gd name="connsiteY72" fmla="*/ 570236 h 1427089"/>
              <a:gd name="connsiteX73" fmla="*/ 494260 w 1488910"/>
              <a:gd name="connsiteY73" fmla="*/ 587362 h 1427089"/>
              <a:gd name="connsiteX74" fmla="*/ 365578 w 1488910"/>
              <a:gd name="connsiteY74" fmla="*/ 813464 h 1427089"/>
              <a:gd name="connsiteX75" fmla="*/ 365577 w 1488910"/>
              <a:gd name="connsiteY75" fmla="*/ 260178 h 1427089"/>
              <a:gd name="connsiteX76" fmla="*/ 396782 w 1488910"/>
              <a:gd name="connsiteY76" fmla="*/ 232227 h 1427089"/>
              <a:gd name="connsiteX77" fmla="*/ 412552 w 1488910"/>
              <a:gd name="connsiteY77" fmla="*/ 220372 h 1427089"/>
              <a:gd name="connsiteX78" fmla="*/ 412552 w 1488910"/>
              <a:gd name="connsiteY78" fmla="*/ 708690 h 1427089"/>
              <a:gd name="connsiteX79" fmla="*/ 393376 w 1488910"/>
              <a:gd name="connsiteY79" fmla="*/ 745189 h 1427089"/>
              <a:gd name="connsiteX80" fmla="*/ 43875 w 1488910"/>
              <a:gd name="connsiteY80" fmla="*/ 1360449 h 1427089"/>
              <a:gd name="connsiteX81" fmla="*/ 42170 w 1488910"/>
              <a:gd name="connsiteY81" fmla="*/ 1355156 h 1427089"/>
              <a:gd name="connsiteX82" fmla="*/ 0 w 1488910"/>
              <a:gd name="connsiteY82" fmla="*/ 1058390 h 1427089"/>
              <a:gd name="connsiteX83" fmla="*/ 41993 w 1488910"/>
              <a:gd name="connsiteY83" fmla="*/ 762232 h 1427089"/>
              <a:gd name="connsiteX84" fmla="*/ 43875 w 1488910"/>
              <a:gd name="connsiteY84" fmla="*/ 756376 h 1427089"/>
              <a:gd name="connsiteX85" fmla="*/ 132288 w 1488910"/>
              <a:gd name="connsiteY85" fmla="*/ 1427089 h 1427089"/>
              <a:gd name="connsiteX86" fmla="*/ 89485 w 1488910"/>
              <a:gd name="connsiteY86" fmla="*/ 1427089 h 1427089"/>
              <a:gd name="connsiteX87" fmla="*/ 89485 w 1488910"/>
              <a:gd name="connsiteY87" fmla="*/ 632725 h 1427089"/>
              <a:gd name="connsiteX88" fmla="*/ 104469 w 1488910"/>
              <a:gd name="connsiteY88" fmla="*/ 599327 h 1427089"/>
              <a:gd name="connsiteX89" fmla="*/ 132288 w 1488910"/>
              <a:gd name="connsiteY89" fmla="*/ 546625 h 1427089"/>
              <a:gd name="connsiteX90" fmla="*/ 226615 w 1488910"/>
              <a:gd name="connsiteY90" fmla="*/ 1427089 h 1427089"/>
              <a:gd name="connsiteX91" fmla="*/ 177898 w 1488910"/>
              <a:gd name="connsiteY91" fmla="*/ 1427089 h 1427089"/>
              <a:gd name="connsiteX92" fmla="*/ 177898 w 1488910"/>
              <a:gd name="connsiteY92" fmla="*/ 471232 h 1427089"/>
              <a:gd name="connsiteX93" fmla="*/ 180927 w 1488910"/>
              <a:gd name="connsiteY93" fmla="*/ 466382 h 1427089"/>
              <a:gd name="connsiteX94" fmla="*/ 226615 w 1488910"/>
              <a:gd name="connsiteY94" fmla="*/ 405324 h 1427089"/>
              <a:gd name="connsiteX95" fmla="*/ 319968 w 1488910"/>
              <a:gd name="connsiteY95" fmla="*/ 1427089 h 1427089"/>
              <a:gd name="connsiteX96" fmla="*/ 272224 w 1488910"/>
              <a:gd name="connsiteY96" fmla="*/ 1427089 h 1427089"/>
              <a:gd name="connsiteX97" fmla="*/ 272224 w 1488910"/>
              <a:gd name="connsiteY97" fmla="*/ 351553 h 1427089"/>
              <a:gd name="connsiteX98" fmla="*/ 310281 w 1488910"/>
              <a:gd name="connsiteY98" fmla="*/ 309709 h 1427089"/>
              <a:gd name="connsiteX99" fmla="*/ 319968 w 1488910"/>
              <a:gd name="connsiteY99" fmla="*/ 301032 h 1427089"/>
              <a:gd name="connsiteX100" fmla="*/ 412552 w 1488910"/>
              <a:gd name="connsiteY100" fmla="*/ 1427089 h 1427089"/>
              <a:gd name="connsiteX101" fmla="*/ 365578 w 1488910"/>
              <a:gd name="connsiteY101" fmla="*/ 1427089 h 1427089"/>
              <a:gd name="connsiteX102" fmla="*/ 365578 w 1488910"/>
              <a:gd name="connsiteY102" fmla="*/ 1303316 h 1427089"/>
              <a:gd name="connsiteX103" fmla="*/ 393376 w 1488910"/>
              <a:gd name="connsiteY103" fmla="*/ 1371591 h 1427089"/>
              <a:gd name="connsiteX104" fmla="*/ 412552 w 1488910"/>
              <a:gd name="connsiteY104" fmla="*/ 1408091 h 142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488910" h="1427089">
                <a:moveTo>
                  <a:pt x="965741" y="329897"/>
                </a:moveTo>
                <a:lnTo>
                  <a:pt x="965741" y="22804"/>
                </a:lnTo>
                <a:cubicBezTo>
                  <a:pt x="965741" y="16507"/>
                  <a:pt x="963188" y="10806"/>
                  <a:pt x="959061" y="6679"/>
                </a:cubicBezTo>
                <a:lnTo>
                  <a:pt x="956542" y="4980"/>
                </a:lnTo>
                <a:lnTo>
                  <a:pt x="1003925" y="1377"/>
                </a:lnTo>
                <a:cubicBezTo>
                  <a:pt x="1021965" y="463"/>
                  <a:pt x="1040123" y="0"/>
                  <a:pt x="1058390" y="0"/>
                </a:cubicBezTo>
                <a:cubicBezTo>
                  <a:pt x="1077266" y="0"/>
                  <a:pt x="1096026" y="494"/>
                  <a:pt x="1114658" y="1470"/>
                </a:cubicBezTo>
                <a:lnTo>
                  <a:pt x="1115534" y="1539"/>
                </a:lnTo>
                <a:lnTo>
                  <a:pt x="1114282" y="1792"/>
                </a:lnTo>
                <a:cubicBezTo>
                  <a:pt x="1106097" y="5254"/>
                  <a:pt x="1100354" y="13358"/>
                  <a:pt x="1100354" y="22804"/>
                </a:cubicBezTo>
                <a:lnTo>
                  <a:pt x="1100354" y="324759"/>
                </a:lnTo>
                <a:lnTo>
                  <a:pt x="1061925" y="323593"/>
                </a:lnTo>
                <a:lnTo>
                  <a:pt x="1061925" y="29638"/>
                </a:lnTo>
                <a:cubicBezTo>
                  <a:pt x="1061925" y="17043"/>
                  <a:pt x="1051715" y="6833"/>
                  <a:pt x="1039120" y="6833"/>
                </a:cubicBezTo>
                <a:cubicBezTo>
                  <a:pt x="1026525" y="6833"/>
                  <a:pt x="1016315" y="17043"/>
                  <a:pt x="1016315" y="29638"/>
                </a:cubicBezTo>
                <a:lnTo>
                  <a:pt x="1016315" y="325611"/>
                </a:lnTo>
                <a:lnTo>
                  <a:pt x="983250" y="327281"/>
                </a:lnTo>
                <a:close/>
                <a:moveTo>
                  <a:pt x="1190293" y="335344"/>
                </a:moveTo>
                <a:lnTo>
                  <a:pt x="1148287" y="328930"/>
                </a:lnTo>
                <a:lnTo>
                  <a:pt x="1145963" y="328718"/>
                </a:lnTo>
                <a:lnTo>
                  <a:pt x="1145963" y="22804"/>
                </a:lnTo>
                <a:cubicBezTo>
                  <a:pt x="1145963" y="16507"/>
                  <a:pt x="1143411" y="10806"/>
                  <a:pt x="1139283" y="6679"/>
                </a:cubicBezTo>
                <a:lnTo>
                  <a:pt x="1133787" y="2973"/>
                </a:lnTo>
                <a:lnTo>
                  <a:pt x="1170161" y="5832"/>
                </a:lnTo>
                <a:lnTo>
                  <a:pt x="1195316" y="9136"/>
                </a:lnTo>
                <a:lnTo>
                  <a:pt x="1192085" y="13928"/>
                </a:lnTo>
                <a:cubicBezTo>
                  <a:pt x="1190931" y="16656"/>
                  <a:pt x="1190293" y="19656"/>
                  <a:pt x="1190293" y="22804"/>
                </a:cubicBezTo>
                <a:close/>
                <a:moveTo>
                  <a:pt x="865170" y="349621"/>
                </a:moveTo>
                <a:lnTo>
                  <a:pt x="865170" y="22804"/>
                </a:lnTo>
                <a:lnTo>
                  <a:pt x="864352" y="18753"/>
                </a:lnTo>
                <a:lnTo>
                  <a:pt x="897208" y="12195"/>
                </a:lnTo>
                <a:lnTo>
                  <a:pt x="925517" y="8598"/>
                </a:lnTo>
                <a:lnTo>
                  <a:pt x="921923" y="13928"/>
                </a:lnTo>
                <a:cubicBezTo>
                  <a:pt x="920769" y="16656"/>
                  <a:pt x="920131" y="19656"/>
                  <a:pt x="920131" y="22804"/>
                </a:cubicBezTo>
                <a:lnTo>
                  <a:pt x="920131" y="336712"/>
                </a:lnTo>
                <a:lnTo>
                  <a:pt x="914771" y="337513"/>
                </a:lnTo>
                <a:close/>
                <a:moveTo>
                  <a:pt x="1293468" y="363016"/>
                </a:moveTo>
                <a:lnTo>
                  <a:pt x="1235902" y="345129"/>
                </a:lnTo>
                <a:lnTo>
                  <a:pt x="1235902" y="22804"/>
                </a:lnTo>
                <a:lnTo>
                  <a:pt x="1234278" y="14757"/>
                </a:lnTo>
                <a:lnTo>
                  <a:pt x="1278576" y="22935"/>
                </a:lnTo>
                <a:lnTo>
                  <a:pt x="1293468" y="26625"/>
                </a:lnTo>
                <a:close/>
                <a:moveTo>
                  <a:pt x="761995" y="386246"/>
                </a:moveTo>
                <a:lnTo>
                  <a:pt x="761995" y="43036"/>
                </a:lnTo>
                <a:lnTo>
                  <a:pt x="803410" y="30917"/>
                </a:lnTo>
                <a:lnTo>
                  <a:pt x="819560" y="27693"/>
                </a:lnTo>
                <a:lnTo>
                  <a:pt x="819560" y="363886"/>
                </a:lnTo>
                <a:lnTo>
                  <a:pt x="792575" y="373032"/>
                </a:lnTo>
                <a:close/>
                <a:moveTo>
                  <a:pt x="1396642" y="405811"/>
                </a:moveTo>
                <a:lnTo>
                  <a:pt x="1396047" y="405477"/>
                </a:lnTo>
                <a:lnTo>
                  <a:pt x="1339077" y="380072"/>
                </a:lnTo>
                <a:lnTo>
                  <a:pt x="1339077" y="37926"/>
                </a:lnTo>
                <a:lnTo>
                  <a:pt x="1348697" y="40310"/>
                </a:lnTo>
                <a:lnTo>
                  <a:pt x="1396642" y="56343"/>
                </a:lnTo>
                <a:close/>
                <a:moveTo>
                  <a:pt x="658820" y="441725"/>
                </a:moveTo>
                <a:lnTo>
                  <a:pt x="658820" y="78808"/>
                </a:lnTo>
                <a:lnTo>
                  <a:pt x="716386" y="56567"/>
                </a:lnTo>
                <a:lnTo>
                  <a:pt x="716386" y="408324"/>
                </a:lnTo>
                <a:lnTo>
                  <a:pt x="693609" y="420266"/>
                </a:lnTo>
                <a:close/>
                <a:moveTo>
                  <a:pt x="1488910" y="462936"/>
                </a:moveTo>
                <a:lnTo>
                  <a:pt x="1442251" y="431799"/>
                </a:lnTo>
                <a:lnTo>
                  <a:pt x="1442251" y="71861"/>
                </a:lnTo>
                <a:lnTo>
                  <a:pt x="1488910" y="91487"/>
                </a:lnTo>
                <a:close/>
                <a:moveTo>
                  <a:pt x="555646" y="523607"/>
                </a:moveTo>
                <a:lnTo>
                  <a:pt x="555646" y="127219"/>
                </a:lnTo>
                <a:lnTo>
                  <a:pt x="567556" y="120452"/>
                </a:lnTo>
                <a:lnTo>
                  <a:pt x="613211" y="98581"/>
                </a:lnTo>
                <a:lnTo>
                  <a:pt x="613211" y="473725"/>
                </a:lnTo>
                <a:close/>
                <a:moveTo>
                  <a:pt x="458161" y="634458"/>
                </a:moveTo>
                <a:lnTo>
                  <a:pt x="458161" y="186861"/>
                </a:lnTo>
                <a:lnTo>
                  <a:pt x="505583" y="155665"/>
                </a:lnTo>
                <a:lnTo>
                  <a:pt x="510036" y="153135"/>
                </a:lnTo>
                <a:lnTo>
                  <a:pt x="510036" y="570236"/>
                </a:lnTo>
                <a:lnTo>
                  <a:pt x="494260" y="587362"/>
                </a:lnTo>
                <a:close/>
                <a:moveTo>
                  <a:pt x="365578" y="813464"/>
                </a:moveTo>
                <a:lnTo>
                  <a:pt x="365577" y="260178"/>
                </a:lnTo>
                <a:lnTo>
                  <a:pt x="396782" y="232227"/>
                </a:lnTo>
                <a:lnTo>
                  <a:pt x="412552" y="220372"/>
                </a:lnTo>
                <a:lnTo>
                  <a:pt x="412552" y="708690"/>
                </a:lnTo>
                <a:lnTo>
                  <a:pt x="393376" y="745189"/>
                </a:lnTo>
                <a:close/>
                <a:moveTo>
                  <a:pt x="43875" y="1360449"/>
                </a:moveTo>
                <a:lnTo>
                  <a:pt x="42170" y="1355156"/>
                </a:lnTo>
                <a:cubicBezTo>
                  <a:pt x="14719" y="1260998"/>
                  <a:pt x="0" y="1161413"/>
                  <a:pt x="0" y="1058390"/>
                </a:cubicBezTo>
                <a:cubicBezTo>
                  <a:pt x="0" y="955589"/>
                  <a:pt x="14656" y="856211"/>
                  <a:pt x="41993" y="762232"/>
                </a:cubicBezTo>
                <a:lnTo>
                  <a:pt x="43875" y="756376"/>
                </a:lnTo>
                <a:close/>
                <a:moveTo>
                  <a:pt x="132288" y="1427089"/>
                </a:moveTo>
                <a:lnTo>
                  <a:pt x="89485" y="1427089"/>
                </a:lnTo>
                <a:lnTo>
                  <a:pt x="89485" y="632725"/>
                </a:lnTo>
                <a:lnTo>
                  <a:pt x="104469" y="599327"/>
                </a:lnTo>
                <a:lnTo>
                  <a:pt x="132288" y="546625"/>
                </a:lnTo>
                <a:close/>
                <a:moveTo>
                  <a:pt x="226615" y="1427089"/>
                </a:moveTo>
                <a:lnTo>
                  <a:pt x="177898" y="1427089"/>
                </a:lnTo>
                <a:lnTo>
                  <a:pt x="177898" y="471232"/>
                </a:lnTo>
                <a:lnTo>
                  <a:pt x="180927" y="466382"/>
                </a:lnTo>
                <a:lnTo>
                  <a:pt x="226615" y="405324"/>
                </a:lnTo>
                <a:close/>
                <a:moveTo>
                  <a:pt x="319968" y="1427089"/>
                </a:moveTo>
                <a:lnTo>
                  <a:pt x="272224" y="1427089"/>
                </a:lnTo>
                <a:lnTo>
                  <a:pt x="272224" y="351553"/>
                </a:lnTo>
                <a:lnTo>
                  <a:pt x="310281" y="309709"/>
                </a:lnTo>
                <a:lnTo>
                  <a:pt x="319968" y="301032"/>
                </a:lnTo>
                <a:close/>
                <a:moveTo>
                  <a:pt x="412552" y="1427089"/>
                </a:moveTo>
                <a:lnTo>
                  <a:pt x="365578" y="1427089"/>
                </a:lnTo>
                <a:lnTo>
                  <a:pt x="365578" y="1303316"/>
                </a:lnTo>
                <a:lnTo>
                  <a:pt x="393376" y="1371591"/>
                </a:lnTo>
                <a:lnTo>
                  <a:pt x="412552" y="1408091"/>
                </a:lnTo>
                <a:close/>
              </a:path>
            </a:pathLst>
          </a:custGeom>
          <a:gradFill>
            <a:gsLst>
              <a:gs pos="86000">
                <a:srgbClr val="84E6BA"/>
              </a:gs>
              <a:gs pos="36000">
                <a:schemeClr val="accent1"/>
              </a:gs>
              <a:gs pos="100000">
                <a:srgbClr val="84E697"/>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
        <p:nvSpPr>
          <p:cNvPr id="13" name="任意多边形: 形状 12">
            <a:extLst>
              <a:ext uri="{FF2B5EF4-FFF2-40B4-BE49-F238E27FC236}">
                <a16:creationId xmlns:a16="http://schemas.microsoft.com/office/drawing/2014/main" id="{C1B2577D-8E1C-B1B9-3CD7-CFDE3ACD6BAF}"/>
              </a:ext>
            </a:extLst>
          </p:cNvPr>
          <p:cNvSpPr/>
          <p:nvPr userDrawn="1"/>
        </p:nvSpPr>
        <p:spPr>
          <a:xfrm rot="10800000">
            <a:off x="0" y="0"/>
            <a:ext cx="2027624" cy="1952913"/>
          </a:xfrm>
          <a:custGeom>
            <a:avLst/>
            <a:gdLst>
              <a:gd name="connsiteX0" fmla="*/ 1445535 w 2027624"/>
              <a:gd name="connsiteY0" fmla="*/ 493795 h 1952913"/>
              <a:gd name="connsiteX1" fmla="*/ 1445535 w 2027624"/>
              <a:gd name="connsiteY1" fmla="*/ 34134 h 1952913"/>
              <a:gd name="connsiteX2" fmla="*/ 1435538 w 2027624"/>
              <a:gd name="connsiteY2" fmla="*/ 9997 h 1952913"/>
              <a:gd name="connsiteX3" fmla="*/ 1431766 w 2027624"/>
              <a:gd name="connsiteY3" fmla="*/ 7455 h 1952913"/>
              <a:gd name="connsiteX4" fmla="*/ 1502691 w 2027624"/>
              <a:gd name="connsiteY4" fmla="*/ 2061 h 1952913"/>
              <a:gd name="connsiteX5" fmla="*/ 1584214 w 2027624"/>
              <a:gd name="connsiteY5" fmla="*/ 0 h 1952913"/>
              <a:gd name="connsiteX6" fmla="*/ 1668438 w 2027624"/>
              <a:gd name="connsiteY6" fmla="*/ 2201 h 1952913"/>
              <a:gd name="connsiteX7" fmla="*/ 1669748 w 2027624"/>
              <a:gd name="connsiteY7" fmla="*/ 2304 h 1952913"/>
              <a:gd name="connsiteX8" fmla="*/ 1667874 w 2027624"/>
              <a:gd name="connsiteY8" fmla="*/ 2682 h 1952913"/>
              <a:gd name="connsiteX9" fmla="*/ 1647026 w 2027624"/>
              <a:gd name="connsiteY9" fmla="*/ 34134 h 1952913"/>
              <a:gd name="connsiteX10" fmla="*/ 1647026 w 2027624"/>
              <a:gd name="connsiteY10" fmla="*/ 486104 h 1952913"/>
              <a:gd name="connsiteX11" fmla="*/ 1589505 w 2027624"/>
              <a:gd name="connsiteY11" fmla="*/ 484360 h 1952913"/>
              <a:gd name="connsiteX12" fmla="*/ 1589505 w 2027624"/>
              <a:gd name="connsiteY12" fmla="*/ 44363 h 1952913"/>
              <a:gd name="connsiteX13" fmla="*/ 1555370 w 2027624"/>
              <a:gd name="connsiteY13" fmla="*/ 10228 h 1952913"/>
              <a:gd name="connsiteX14" fmla="*/ 1521236 w 2027624"/>
              <a:gd name="connsiteY14" fmla="*/ 44363 h 1952913"/>
              <a:gd name="connsiteX15" fmla="*/ 1521236 w 2027624"/>
              <a:gd name="connsiteY15" fmla="*/ 487380 h 1952913"/>
              <a:gd name="connsiteX16" fmla="*/ 1471744 w 2027624"/>
              <a:gd name="connsiteY16" fmla="*/ 489879 h 1952913"/>
              <a:gd name="connsiteX17" fmla="*/ 1781648 w 2027624"/>
              <a:gd name="connsiteY17" fmla="*/ 501948 h 1952913"/>
              <a:gd name="connsiteX18" fmla="*/ 1718774 w 2027624"/>
              <a:gd name="connsiteY18" fmla="*/ 492347 h 1952913"/>
              <a:gd name="connsiteX19" fmla="*/ 1715294 w 2027624"/>
              <a:gd name="connsiteY19" fmla="*/ 492030 h 1952913"/>
              <a:gd name="connsiteX20" fmla="*/ 1715294 w 2027624"/>
              <a:gd name="connsiteY20" fmla="*/ 34134 h 1952913"/>
              <a:gd name="connsiteX21" fmla="*/ 1705297 w 2027624"/>
              <a:gd name="connsiteY21" fmla="*/ 9997 h 1952913"/>
              <a:gd name="connsiteX22" fmla="*/ 1697070 w 2027624"/>
              <a:gd name="connsiteY22" fmla="*/ 4451 h 1952913"/>
              <a:gd name="connsiteX23" fmla="*/ 1751515 w 2027624"/>
              <a:gd name="connsiteY23" fmla="*/ 8729 h 1952913"/>
              <a:gd name="connsiteX24" fmla="*/ 1789167 w 2027624"/>
              <a:gd name="connsiteY24" fmla="*/ 13674 h 1952913"/>
              <a:gd name="connsiteX25" fmla="*/ 1784331 w 2027624"/>
              <a:gd name="connsiteY25" fmla="*/ 20847 h 1952913"/>
              <a:gd name="connsiteX26" fmla="*/ 1781648 w 2027624"/>
              <a:gd name="connsiteY26" fmla="*/ 34134 h 1952913"/>
              <a:gd name="connsiteX27" fmla="*/ 1294999 w 2027624"/>
              <a:gd name="connsiteY27" fmla="*/ 523318 h 1952913"/>
              <a:gd name="connsiteX28" fmla="*/ 1294999 w 2027624"/>
              <a:gd name="connsiteY28" fmla="*/ 34134 h 1952913"/>
              <a:gd name="connsiteX29" fmla="*/ 1293775 w 2027624"/>
              <a:gd name="connsiteY29" fmla="*/ 28070 h 1952913"/>
              <a:gd name="connsiteX30" fmla="*/ 1342954 w 2027624"/>
              <a:gd name="connsiteY30" fmla="*/ 18254 h 1952913"/>
              <a:gd name="connsiteX31" fmla="*/ 1385327 w 2027624"/>
              <a:gd name="connsiteY31" fmla="*/ 12870 h 1952913"/>
              <a:gd name="connsiteX32" fmla="*/ 1379949 w 2027624"/>
              <a:gd name="connsiteY32" fmla="*/ 20847 h 1952913"/>
              <a:gd name="connsiteX33" fmla="*/ 1377266 w 2027624"/>
              <a:gd name="connsiteY33" fmla="*/ 34134 h 1952913"/>
              <a:gd name="connsiteX34" fmla="*/ 1377266 w 2027624"/>
              <a:gd name="connsiteY34" fmla="*/ 503996 h 1952913"/>
              <a:gd name="connsiteX35" fmla="*/ 1369244 w 2027624"/>
              <a:gd name="connsiteY35" fmla="*/ 505195 h 1952913"/>
              <a:gd name="connsiteX36" fmla="*/ 1936082 w 2027624"/>
              <a:gd name="connsiteY36" fmla="*/ 543368 h 1952913"/>
              <a:gd name="connsiteX37" fmla="*/ 1849917 w 2027624"/>
              <a:gd name="connsiteY37" fmla="*/ 516594 h 1952913"/>
              <a:gd name="connsiteX38" fmla="*/ 1849917 w 2027624"/>
              <a:gd name="connsiteY38" fmla="*/ 34134 h 1952913"/>
              <a:gd name="connsiteX39" fmla="*/ 1847485 w 2027624"/>
              <a:gd name="connsiteY39" fmla="*/ 22088 h 1952913"/>
              <a:gd name="connsiteX40" fmla="*/ 1913791 w 2027624"/>
              <a:gd name="connsiteY40" fmla="*/ 34330 h 1952913"/>
              <a:gd name="connsiteX41" fmla="*/ 1936082 w 2027624"/>
              <a:gd name="connsiteY41" fmla="*/ 39853 h 1952913"/>
              <a:gd name="connsiteX42" fmla="*/ 1140566 w 2027624"/>
              <a:gd name="connsiteY42" fmla="*/ 578139 h 1952913"/>
              <a:gd name="connsiteX43" fmla="*/ 1140566 w 2027624"/>
              <a:gd name="connsiteY43" fmla="*/ 64417 h 1952913"/>
              <a:gd name="connsiteX44" fmla="*/ 1202557 w 2027624"/>
              <a:gd name="connsiteY44" fmla="*/ 46277 h 1952913"/>
              <a:gd name="connsiteX45" fmla="*/ 1226730 w 2027624"/>
              <a:gd name="connsiteY45" fmla="*/ 41452 h 1952913"/>
              <a:gd name="connsiteX46" fmla="*/ 1226730 w 2027624"/>
              <a:gd name="connsiteY46" fmla="*/ 544669 h 1952913"/>
              <a:gd name="connsiteX47" fmla="*/ 1186338 w 2027624"/>
              <a:gd name="connsiteY47" fmla="*/ 558360 h 1952913"/>
              <a:gd name="connsiteX48" fmla="*/ 2027624 w 2027624"/>
              <a:gd name="connsiteY48" fmla="*/ 579276 h 1952913"/>
              <a:gd name="connsiteX49" fmla="*/ 2004351 w 2027624"/>
              <a:gd name="connsiteY49" fmla="*/ 568897 h 1952913"/>
              <a:gd name="connsiteX50" fmla="*/ 2004351 w 2027624"/>
              <a:gd name="connsiteY50" fmla="*/ 56769 h 1952913"/>
              <a:gd name="connsiteX51" fmla="*/ 2018751 w 2027624"/>
              <a:gd name="connsiteY51" fmla="*/ 60336 h 1952913"/>
              <a:gd name="connsiteX52" fmla="*/ 2027624 w 2027624"/>
              <a:gd name="connsiteY52" fmla="*/ 63304 h 1952913"/>
              <a:gd name="connsiteX53" fmla="*/ 986132 w 2027624"/>
              <a:gd name="connsiteY53" fmla="*/ 661180 h 1952913"/>
              <a:gd name="connsiteX54" fmla="*/ 986132 w 2027624"/>
              <a:gd name="connsiteY54" fmla="*/ 117961 h 1952913"/>
              <a:gd name="connsiteX55" fmla="*/ 1072297 w 2027624"/>
              <a:gd name="connsiteY55" fmla="*/ 84670 h 1952913"/>
              <a:gd name="connsiteX56" fmla="*/ 1072297 w 2027624"/>
              <a:gd name="connsiteY56" fmla="*/ 611185 h 1952913"/>
              <a:gd name="connsiteX57" fmla="*/ 1038204 w 2027624"/>
              <a:gd name="connsiteY57" fmla="*/ 629060 h 1952913"/>
              <a:gd name="connsiteX58" fmla="*/ 831699 w 2027624"/>
              <a:gd name="connsiteY58" fmla="*/ 783743 h 1952913"/>
              <a:gd name="connsiteX59" fmla="*/ 831699 w 2027624"/>
              <a:gd name="connsiteY59" fmla="*/ 190424 h 1952913"/>
              <a:gd name="connsiteX60" fmla="*/ 849527 w 2027624"/>
              <a:gd name="connsiteY60" fmla="*/ 180294 h 1952913"/>
              <a:gd name="connsiteX61" fmla="*/ 917863 w 2027624"/>
              <a:gd name="connsiteY61" fmla="*/ 147558 h 1952913"/>
              <a:gd name="connsiteX62" fmla="*/ 917863 w 2027624"/>
              <a:gd name="connsiteY62" fmla="*/ 709079 h 1952913"/>
              <a:gd name="connsiteX63" fmla="*/ 685783 w 2027624"/>
              <a:gd name="connsiteY63" fmla="*/ 949667 h 1952913"/>
              <a:gd name="connsiteX64" fmla="*/ 685783 w 2027624"/>
              <a:gd name="connsiteY64" fmla="*/ 279696 h 1952913"/>
              <a:gd name="connsiteX65" fmla="*/ 756764 w 2027624"/>
              <a:gd name="connsiteY65" fmla="*/ 233002 h 1952913"/>
              <a:gd name="connsiteX66" fmla="*/ 763430 w 2027624"/>
              <a:gd name="connsiteY66" fmla="*/ 229215 h 1952913"/>
              <a:gd name="connsiteX67" fmla="*/ 763430 w 2027624"/>
              <a:gd name="connsiteY67" fmla="*/ 853538 h 1952913"/>
              <a:gd name="connsiteX68" fmla="*/ 739816 w 2027624"/>
              <a:gd name="connsiteY68" fmla="*/ 879172 h 1952913"/>
              <a:gd name="connsiteX69" fmla="*/ 547202 w 2027624"/>
              <a:gd name="connsiteY69" fmla="*/ 1217606 h 1952913"/>
              <a:gd name="connsiteX70" fmla="*/ 547202 w 2027624"/>
              <a:gd name="connsiteY70" fmla="*/ 389439 h 1952913"/>
              <a:gd name="connsiteX71" fmla="*/ 593909 w 2027624"/>
              <a:gd name="connsiteY71" fmla="*/ 347601 h 1952913"/>
              <a:gd name="connsiteX72" fmla="*/ 617514 w 2027624"/>
              <a:gd name="connsiteY72" fmla="*/ 329857 h 1952913"/>
              <a:gd name="connsiteX73" fmla="*/ 617514 w 2027624"/>
              <a:gd name="connsiteY73" fmla="*/ 1060777 h 1952913"/>
              <a:gd name="connsiteX74" fmla="*/ 588811 w 2027624"/>
              <a:gd name="connsiteY74" fmla="*/ 1115411 h 1952913"/>
              <a:gd name="connsiteX75" fmla="*/ 65673 w 2027624"/>
              <a:gd name="connsiteY75" fmla="*/ 1952913 h 1952913"/>
              <a:gd name="connsiteX76" fmla="*/ 46788 w 2027624"/>
              <a:gd name="connsiteY76" fmla="*/ 1952913 h 1952913"/>
              <a:gd name="connsiteX77" fmla="*/ 16152 w 2027624"/>
              <a:gd name="connsiteY77" fmla="*/ 1811292 h 1952913"/>
              <a:gd name="connsiteX78" fmla="*/ 0 w 2027624"/>
              <a:gd name="connsiteY78" fmla="*/ 1584215 h 1952913"/>
              <a:gd name="connsiteX79" fmla="*/ 62856 w 2027624"/>
              <a:gd name="connsiteY79" fmla="*/ 1140921 h 1952913"/>
              <a:gd name="connsiteX80" fmla="*/ 65673 w 2027624"/>
              <a:gd name="connsiteY80" fmla="*/ 1132156 h 1952913"/>
              <a:gd name="connsiteX81" fmla="*/ 198011 w 2027624"/>
              <a:gd name="connsiteY81" fmla="*/ 1952913 h 1952913"/>
              <a:gd name="connsiteX82" fmla="*/ 133942 w 2027624"/>
              <a:gd name="connsiteY82" fmla="*/ 1952913 h 1952913"/>
              <a:gd name="connsiteX83" fmla="*/ 133942 w 2027624"/>
              <a:gd name="connsiteY83" fmla="*/ 947073 h 1952913"/>
              <a:gd name="connsiteX84" fmla="*/ 156370 w 2027624"/>
              <a:gd name="connsiteY84" fmla="*/ 897082 h 1952913"/>
              <a:gd name="connsiteX85" fmla="*/ 198011 w 2027624"/>
              <a:gd name="connsiteY85" fmla="*/ 818196 h 1952913"/>
              <a:gd name="connsiteX86" fmla="*/ 339201 w 2027624"/>
              <a:gd name="connsiteY86" fmla="*/ 1952913 h 1952913"/>
              <a:gd name="connsiteX87" fmla="*/ 266280 w 2027624"/>
              <a:gd name="connsiteY87" fmla="*/ 1952913 h 1952913"/>
              <a:gd name="connsiteX88" fmla="*/ 266280 w 2027624"/>
              <a:gd name="connsiteY88" fmla="*/ 705348 h 1952913"/>
              <a:gd name="connsiteX89" fmla="*/ 270814 w 2027624"/>
              <a:gd name="connsiteY89" fmla="*/ 698088 h 1952913"/>
              <a:gd name="connsiteX90" fmla="*/ 339201 w 2027624"/>
              <a:gd name="connsiteY90" fmla="*/ 606695 h 1952913"/>
              <a:gd name="connsiteX91" fmla="*/ 478933 w 2027624"/>
              <a:gd name="connsiteY91" fmla="*/ 1952913 h 1952913"/>
              <a:gd name="connsiteX92" fmla="*/ 407469 w 2027624"/>
              <a:gd name="connsiteY92" fmla="*/ 1952913 h 1952913"/>
              <a:gd name="connsiteX93" fmla="*/ 407469 w 2027624"/>
              <a:gd name="connsiteY93" fmla="*/ 526209 h 1952913"/>
              <a:gd name="connsiteX94" fmla="*/ 464434 w 2027624"/>
              <a:gd name="connsiteY94" fmla="*/ 463578 h 1952913"/>
              <a:gd name="connsiteX95" fmla="*/ 478933 w 2027624"/>
              <a:gd name="connsiteY95" fmla="*/ 450590 h 1952913"/>
              <a:gd name="connsiteX96" fmla="*/ 548053 w 2027624"/>
              <a:gd name="connsiteY96" fmla="*/ 1952913 h 1952913"/>
              <a:gd name="connsiteX97" fmla="*/ 547202 w 2027624"/>
              <a:gd name="connsiteY97" fmla="*/ 1952913 h 1952913"/>
              <a:gd name="connsiteX98" fmla="*/ 547202 w 2027624"/>
              <a:gd name="connsiteY98" fmla="*/ 1950823 h 1952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2027624" h="1952913">
                <a:moveTo>
                  <a:pt x="1445535" y="493795"/>
                </a:moveTo>
                <a:lnTo>
                  <a:pt x="1445535" y="34134"/>
                </a:lnTo>
                <a:cubicBezTo>
                  <a:pt x="1445535" y="24708"/>
                  <a:pt x="1441714" y="16174"/>
                  <a:pt x="1435538" y="9997"/>
                </a:cubicBezTo>
                <a:lnTo>
                  <a:pt x="1431766" y="7455"/>
                </a:lnTo>
                <a:lnTo>
                  <a:pt x="1502691" y="2061"/>
                </a:lnTo>
                <a:cubicBezTo>
                  <a:pt x="1529692" y="693"/>
                  <a:pt x="1556872" y="0"/>
                  <a:pt x="1584214" y="0"/>
                </a:cubicBezTo>
                <a:cubicBezTo>
                  <a:pt x="1612467" y="0"/>
                  <a:pt x="1640548" y="740"/>
                  <a:pt x="1668438" y="2201"/>
                </a:cubicBezTo>
                <a:lnTo>
                  <a:pt x="1669748" y="2304"/>
                </a:lnTo>
                <a:lnTo>
                  <a:pt x="1667874" y="2682"/>
                </a:lnTo>
                <a:cubicBezTo>
                  <a:pt x="1655622" y="7864"/>
                  <a:pt x="1647026" y="19995"/>
                  <a:pt x="1647026" y="34134"/>
                </a:cubicBezTo>
                <a:lnTo>
                  <a:pt x="1647026" y="486104"/>
                </a:lnTo>
                <a:lnTo>
                  <a:pt x="1589505" y="484360"/>
                </a:lnTo>
                <a:lnTo>
                  <a:pt x="1589505" y="44363"/>
                </a:lnTo>
                <a:cubicBezTo>
                  <a:pt x="1589505" y="25511"/>
                  <a:pt x="1574223" y="10228"/>
                  <a:pt x="1555370" y="10228"/>
                </a:cubicBezTo>
                <a:cubicBezTo>
                  <a:pt x="1536518" y="10228"/>
                  <a:pt x="1521236" y="25511"/>
                  <a:pt x="1521236" y="44363"/>
                </a:cubicBezTo>
                <a:lnTo>
                  <a:pt x="1521236" y="487380"/>
                </a:lnTo>
                <a:lnTo>
                  <a:pt x="1471744" y="489879"/>
                </a:lnTo>
                <a:close/>
                <a:moveTo>
                  <a:pt x="1781648" y="501948"/>
                </a:moveTo>
                <a:lnTo>
                  <a:pt x="1718774" y="492347"/>
                </a:lnTo>
                <a:lnTo>
                  <a:pt x="1715294" y="492030"/>
                </a:lnTo>
                <a:lnTo>
                  <a:pt x="1715294" y="34134"/>
                </a:lnTo>
                <a:cubicBezTo>
                  <a:pt x="1715294" y="24708"/>
                  <a:pt x="1711474" y="16174"/>
                  <a:pt x="1705297" y="9997"/>
                </a:cubicBezTo>
                <a:lnTo>
                  <a:pt x="1697070" y="4451"/>
                </a:lnTo>
                <a:lnTo>
                  <a:pt x="1751515" y="8729"/>
                </a:lnTo>
                <a:lnTo>
                  <a:pt x="1789167" y="13674"/>
                </a:lnTo>
                <a:lnTo>
                  <a:pt x="1784331" y="20847"/>
                </a:lnTo>
                <a:cubicBezTo>
                  <a:pt x="1782604" y="24931"/>
                  <a:pt x="1781648" y="29421"/>
                  <a:pt x="1781648" y="34134"/>
                </a:cubicBezTo>
                <a:close/>
                <a:moveTo>
                  <a:pt x="1294999" y="523318"/>
                </a:moveTo>
                <a:lnTo>
                  <a:pt x="1294999" y="34134"/>
                </a:lnTo>
                <a:lnTo>
                  <a:pt x="1293775" y="28070"/>
                </a:lnTo>
                <a:lnTo>
                  <a:pt x="1342954" y="18254"/>
                </a:lnTo>
                <a:lnTo>
                  <a:pt x="1385327" y="12870"/>
                </a:lnTo>
                <a:lnTo>
                  <a:pt x="1379949" y="20847"/>
                </a:lnTo>
                <a:cubicBezTo>
                  <a:pt x="1378221" y="24931"/>
                  <a:pt x="1377266" y="29421"/>
                  <a:pt x="1377266" y="34134"/>
                </a:cubicBezTo>
                <a:lnTo>
                  <a:pt x="1377266" y="503996"/>
                </a:lnTo>
                <a:lnTo>
                  <a:pt x="1369244" y="505195"/>
                </a:lnTo>
                <a:close/>
                <a:moveTo>
                  <a:pt x="1936082" y="543368"/>
                </a:moveTo>
                <a:lnTo>
                  <a:pt x="1849917" y="516594"/>
                </a:lnTo>
                <a:lnTo>
                  <a:pt x="1849917" y="34134"/>
                </a:lnTo>
                <a:lnTo>
                  <a:pt x="1847485" y="22088"/>
                </a:lnTo>
                <a:lnTo>
                  <a:pt x="1913791" y="34330"/>
                </a:lnTo>
                <a:lnTo>
                  <a:pt x="1936082" y="39853"/>
                </a:lnTo>
                <a:close/>
                <a:moveTo>
                  <a:pt x="1140566" y="578139"/>
                </a:moveTo>
                <a:lnTo>
                  <a:pt x="1140566" y="64417"/>
                </a:lnTo>
                <a:lnTo>
                  <a:pt x="1202557" y="46277"/>
                </a:lnTo>
                <a:lnTo>
                  <a:pt x="1226730" y="41452"/>
                </a:lnTo>
                <a:lnTo>
                  <a:pt x="1226730" y="544669"/>
                </a:lnTo>
                <a:lnTo>
                  <a:pt x="1186338" y="558360"/>
                </a:lnTo>
                <a:close/>
                <a:moveTo>
                  <a:pt x="2027624" y="579276"/>
                </a:moveTo>
                <a:lnTo>
                  <a:pt x="2004351" y="568897"/>
                </a:lnTo>
                <a:lnTo>
                  <a:pt x="2004351" y="56769"/>
                </a:lnTo>
                <a:lnTo>
                  <a:pt x="2018751" y="60336"/>
                </a:lnTo>
                <a:lnTo>
                  <a:pt x="2027624" y="63304"/>
                </a:lnTo>
                <a:close/>
                <a:moveTo>
                  <a:pt x="986132" y="661180"/>
                </a:moveTo>
                <a:lnTo>
                  <a:pt x="986132" y="117961"/>
                </a:lnTo>
                <a:lnTo>
                  <a:pt x="1072297" y="84670"/>
                </a:lnTo>
                <a:lnTo>
                  <a:pt x="1072297" y="611185"/>
                </a:lnTo>
                <a:lnTo>
                  <a:pt x="1038204" y="629060"/>
                </a:lnTo>
                <a:close/>
                <a:moveTo>
                  <a:pt x="831699" y="783743"/>
                </a:moveTo>
                <a:lnTo>
                  <a:pt x="831699" y="190424"/>
                </a:lnTo>
                <a:lnTo>
                  <a:pt x="849527" y="180294"/>
                </a:lnTo>
                <a:lnTo>
                  <a:pt x="917863" y="147558"/>
                </a:lnTo>
                <a:lnTo>
                  <a:pt x="917863" y="709079"/>
                </a:lnTo>
                <a:close/>
                <a:moveTo>
                  <a:pt x="685783" y="949667"/>
                </a:moveTo>
                <a:lnTo>
                  <a:pt x="685783" y="279696"/>
                </a:lnTo>
                <a:lnTo>
                  <a:pt x="756764" y="233002"/>
                </a:lnTo>
                <a:lnTo>
                  <a:pt x="763430" y="229215"/>
                </a:lnTo>
                <a:lnTo>
                  <a:pt x="763430" y="853538"/>
                </a:lnTo>
                <a:lnTo>
                  <a:pt x="739816" y="879172"/>
                </a:lnTo>
                <a:close/>
                <a:moveTo>
                  <a:pt x="547202" y="1217606"/>
                </a:moveTo>
                <a:lnTo>
                  <a:pt x="547202" y="389439"/>
                </a:lnTo>
                <a:lnTo>
                  <a:pt x="593909" y="347601"/>
                </a:lnTo>
                <a:lnTo>
                  <a:pt x="617514" y="329857"/>
                </a:lnTo>
                <a:lnTo>
                  <a:pt x="617514" y="1060777"/>
                </a:lnTo>
                <a:lnTo>
                  <a:pt x="588811" y="1115411"/>
                </a:lnTo>
                <a:close/>
                <a:moveTo>
                  <a:pt x="65673" y="1952913"/>
                </a:moveTo>
                <a:lnTo>
                  <a:pt x="46788" y="1952913"/>
                </a:lnTo>
                <a:lnTo>
                  <a:pt x="16152" y="1811292"/>
                </a:lnTo>
                <a:cubicBezTo>
                  <a:pt x="5508" y="1737134"/>
                  <a:pt x="0" y="1661317"/>
                  <a:pt x="0" y="1584215"/>
                </a:cubicBezTo>
                <a:cubicBezTo>
                  <a:pt x="0" y="1430341"/>
                  <a:pt x="21938" y="1281590"/>
                  <a:pt x="62856" y="1140921"/>
                </a:cubicBezTo>
                <a:lnTo>
                  <a:pt x="65673" y="1132156"/>
                </a:lnTo>
                <a:close/>
                <a:moveTo>
                  <a:pt x="198011" y="1952913"/>
                </a:moveTo>
                <a:lnTo>
                  <a:pt x="133942" y="1952913"/>
                </a:lnTo>
                <a:lnTo>
                  <a:pt x="133942" y="947073"/>
                </a:lnTo>
                <a:lnTo>
                  <a:pt x="156370" y="897082"/>
                </a:lnTo>
                <a:lnTo>
                  <a:pt x="198011" y="818196"/>
                </a:lnTo>
                <a:close/>
                <a:moveTo>
                  <a:pt x="339201" y="1952913"/>
                </a:moveTo>
                <a:lnTo>
                  <a:pt x="266280" y="1952913"/>
                </a:lnTo>
                <a:lnTo>
                  <a:pt x="266280" y="705348"/>
                </a:lnTo>
                <a:lnTo>
                  <a:pt x="270814" y="698088"/>
                </a:lnTo>
                <a:lnTo>
                  <a:pt x="339201" y="606695"/>
                </a:lnTo>
                <a:close/>
                <a:moveTo>
                  <a:pt x="478933" y="1952913"/>
                </a:moveTo>
                <a:lnTo>
                  <a:pt x="407469" y="1952913"/>
                </a:lnTo>
                <a:lnTo>
                  <a:pt x="407469" y="526209"/>
                </a:lnTo>
                <a:lnTo>
                  <a:pt x="464434" y="463578"/>
                </a:lnTo>
                <a:lnTo>
                  <a:pt x="478933" y="450590"/>
                </a:lnTo>
                <a:close/>
                <a:moveTo>
                  <a:pt x="548053" y="1952913"/>
                </a:moveTo>
                <a:lnTo>
                  <a:pt x="547202" y="1952913"/>
                </a:lnTo>
                <a:lnTo>
                  <a:pt x="547202" y="1950823"/>
                </a:lnTo>
                <a:close/>
              </a:path>
            </a:pathLst>
          </a:custGeom>
          <a:solidFill>
            <a:schemeClr val="bg1">
              <a:lumMod val="75000"/>
              <a:alpha val="1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
        <p:nvSpPr>
          <p:cNvPr id="14" name="任意多边形: 形状 13">
            <a:extLst>
              <a:ext uri="{FF2B5EF4-FFF2-40B4-BE49-F238E27FC236}">
                <a16:creationId xmlns:a16="http://schemas.microsoft.com/office/drawing/2014/main" id="{10F5FEEC-0869-8169-2FBD-C7A87105C11F}"/>
              </a:ext>
            </a:extLst>
          </p:cNvPr>
          <p:cNvSpPr/>
          <p:nvPr userDrawn="1"/>
        </p:nvSpPr>
        <p:spPr>
          <a:xfrm rot="10800000">
            <a:off x="10944328" y="1908328"/>
            <a:ext cx="1247672" cy="1368076"/>
          </a:xfrm>
          <a:custGeom>
            <a:avLst/>
            <a:gdLst>
              <a:gd name="connsiteX0" fmla="*/ 503755 w 1247672"/>
              <a:gd name="connsiteY0" fmla="*/ 213213 h 1368076"/>
              <a:gd name="connsiteX1" fmla="*/ 503755 w 1247672"/>
              <a:gd name="connsiteY1" fmla="*/ 14738 h 1368076"/>
              <a:gd name="connsiteX2" fmla="*/ 499438 w 1247672"/>
              <a:gd name="connsiteY2" fmla="*/ 4317 h 1368076"/>
              <a:gd name="connsiteX3" fmla="*/ 497810 w 1247672"/>
              <a:gd name="connsiteY3" fmla="*/ 3219 h 1368076"/>
              <a:gd name="connsiteX4" fmla="*/ 528434 w 1247672"/>
              <a:gd name="connsiteY4" fmla="*/ 890 h 1368076"/>
              <a:gd name="connsiteX5" fmla="*/ 563634 w 1247672"/>
              <a:gd name="connsiteY5" fmla="*/ 0 h 1368076"/>
              <a:gd name="connsiteX6" fmla="*/ 600000 w 1247672"/>
              <a:gd name="connsiteY6" fmla="*/ 950 h 1368076"/>
              <a:gd name="connsiteX7" fmla="*/ 600566 w 1247672"/>
              <a:gd name="connsiteY7" fmla="*/ 995 h 1368076"/>
              <a:gd name="connsiteX8" fmla="*/ 599757 w 1247672"/>
              <a:gd name="connsiteY8" fmla="*/ 1158 h 1368076"/>
              <a:gd name="connsiteX9" fmla="*/ 590755 w 1247672"/>
              <a:gd name="connsiteY9" fmla="*/ 14738 h 1368076"/>
              <a:gd name="connsiteX10" fmla="*/ 590755 w 1247672"/>
              <a:gd name="connsiteY10" fmla="*/ 209892 h 1368076"/>
              <a:gd name="connsiteX11" fmla="*/ 565918 w 1247672"/>
              <a:gd name="connsiteY11" fmla="*/ 209139 h 1368076"/>
              <a:gd name="connsiteX12" fmla="*/ 565918 w 1247672"/>
              <a:gd name="connsiteY12" fmla="*/ 19155 h 1368076"/>
              <a:gd name="connsiteX13" fmla="*/ 551180 w 1247672"/>
              <a:gd name="connsiteY13" fmla="*/ 4417 h 1368076"/>
              <a:gd name="connsiteX14" fmla="*/ 536441 w 1247672"/>
              <a:gd name="connsiteY14" fmla="*/ 19155 h 1368076"/>
              <a:gd name="connsiteX15" fmla="*/ 536441 w 1247672"/>
              <a:gd name="connsiteY15" fmla="*/ 210443 h 1368076"/>
              <a:gd name="connsiteX16" fmla="*/ 515071 w 1247672"/>
              <a:gd name="connsiteY16" fmla="*/ 211522 h 1368076"/>
              <a:gd name="connsiteX17" fmla="*/ 648883 w 1247672"/>
              <a:gd name="connsiteY17" fmla="*/ 216733 h 1368076"/>
              <a:gd name="connsiteX18" fmla="*/ 621735 w 1247672"/>
              <a:gd name="connsiteY18" fmla="*/ 212588 h 1368076"/>
              <a:gd name="connsiteX19" fmla="*/ 620232 w 1247672"/>
              <a:gd name="connsiteY19" fmla="*/ 212450 h 1368076"/>
              <a:gd name="connsiteX20" fmla="*/ 620232 w 1247672"/>
              <a:gd name="connsiteY20" fmla="*/ 14738 h 1368076"/>
              <a:gd name="connsiteX21" fmla="*/ 615916 w 1247672"/>
              <a:gd name="connsiteY21" fmla="*/ 4317 h 1368076"/>
              <a:gd name="connsiteX22" fmla="*/ 612364 w 1247672"/>
              <a:gd name="connsiteY22" fmla="*/ 1922 h 1368076"/>
              <a:gd name="connsiteX23" fmla="*/ 635872 w 1247672"/>
              <a:gd name="connsiteY23" fmla="*/ 3769 h 1368076"/>
              <a:gd name="connsiteX24" fmla="*/ 652129 w 1247672"/>
              <a:gd name="connsiteY24" fmla="*/ 5904 h 1368076"/>
              <a:gd name="connsiteX25" fmla="*/ 650041 w 1247672"/>
              <a:gd name="connsiteY25" fmla="*/ 9002 h 1368076"/>
              <a:gd name="connsiteX26" fmla="*/ 648883 w 1247672"/>
              <a:gd name="connsiteY26" fmla="*/ 14738 h 1368076"/>
              <a:gd name="connsiteX27" fmla="*/ 438756 w 1247672"/>
              <a:gd name="connsiteY27" fmla="*/ 225960 h 1368076"/>
              <a:gd name="connsiteX28" fmla="*/ 438756 w 1247672"/>
              <a:gd name="connsiteY28" fmla="*/ 14738 h 1368076"/>
              <a:gd name="connsiteX29" fmla="*/ 438227 w 1247672"/>
              <a:gd name="connsiteY29" fmla="*/ 12120 h 1368076"/>
              <a:gd name="connsiteX30" fmla="*/ 459462 w 1247672"/>
              <a:gd name="connsiteY30" fmla="*/ 7882 h 1368076"/>
              <a:gd name="connsiteX31" fmla="*/ 477758 w 1247672"/>
              <a:gd name="connsiteY31" fmla="*/ 5557 h 1368076"/>
              <a:gd name="connsiteX32" fmla="*/ 475436 w 1247672"/>
              <a:gd name="connsiteY32" fmla="*/ 9002 h 1368076"/>
              <a:gd name="connsiteX33" fmla="*/ 474277 w 1247672"/>
              <a:gd name="connsiteY33" fmla="*/ 14738 h 1368076"/>
              <a:gd name="connsiteX34" fmla="*/ 474277 w 1247672"/>
              <a:gd name="connsiteY34" fmla="*/ 217617 h 1368076"/>
              <a:gd name="connsiteX35" fmla="*/ 470813 w 1247672"/>
              <a:gd name="connsiteY35" fmla="*/ 218135 h 1368076"/>
              <a:gd name="connsiteX36" fmla="*/ 715565 w 1247672"/>
              <a:gd name="connsiteY36" fmla="*/ 234618 h 1368076"/>
              <a:gd name="connsiteX37" fmla="*/ 678360 w 1247672"/>
              <a:gd name="connsiteY37" fmla="*/ 223057 h 1368076"/>
              <a:gd name="connsiteX38" fmla="*/ 678360 w 1247672"/>
              <a:gd name="connsiteY38" fmla="*/ 14738 h 1368076"/>
              <a:gd name="connsiteX39" fmla="*/ 677310 w 1247672"/>
              <a:gd name="connsiteY39" fmla="*/ 9537 h 1368076"/>
              <a:gd name="connsiteX40" fmla="*/ 705940 w 1247672"/>
              <a:gd name="connsiteY40" fmla="*/ 14823 h 1368076"/>
              <a:gd name="connsiteX41" fmla="*/ 715565 w 1247672"/>
              <a:gd name="connsiteY41" fmla="*/ 17208 h 1368076"/>
              <a:gd name="connsiteX42" fmla="*/ 372074 w 1247672"/>
              <a:gd name="connsiteY42" fmla="*/ 249631 h 1368076"/>
              <a:gd name="connsiteX43" fmla="*/ 372074 w 1247672"/>
              <a:gd name="connsiteY43" fmla="*/ 27814 h 1368076"/>
              <a:gd name="connsiteX44" fmla="*/ 398841 w 1247672"/>
              <a:gd name="connsiteY44" fmla="*/ 19982 h 1368076"/>
              <a:gd name="connsiteX45" fmla="*/ 409278 w 1247672"/>
              <a:gd name="connsiteY45" fmla="*/ 17898 h 1368076"/>
              <a:gd name="connsiteX46" fmla="*/ 409278 w 1247672"/>
              <a:gd name="connsiteY46" fmla="*/ 235180 h 1368076"/>
              <a:gd name="connsiteX47" fmla="*/ 391837 w 1247672"/>
              <a:gd name="connsiteY47" fmla="*/ 241091 h 1368076"/>
              <a:gd name="connsiteX48" fmla="*/ 782247 w 1247672"/>
              <a:gd name="connsiteY48" fmla="*/ 262276 h 1368076"/>
              <a:gd name="connsiteX49" fmla="*/ 781862 w 1247672"/>
              <a:gd name="connsiteY49" fmla="*/ 262060 h 1368076"/>
              <a:gd name="connsiteX50" fmla="*/ 745042 w 1247672"/>
              <a:gd name="connsiteY50" fmla="*/ 245641 h 1368076"/>
              <a:gd name="connsiteX51" fmla="*/ 745042 w 1247672"/>
              <a:gd name="connsiteY51" fmla="*/ 24512 h 1368076"/>
              <a:gd name="connsiteX52" fmla="*/ 751260 w 1247672"/>
              <a:gd name="connsiteY52" fmla="*/ 26052 h 1368076"/>
              <a:gd name="connsiteX53" fmla="*/ 782247 w 1247672"/>
              <a:gd name="connsiteY53" fmla="*/ 36415 h 1368076"/>
              <a:gd name="connsiteX54" fmla="*/ 305392 w 1247672"/>
              <a:gd name="connsiteY54" fmla="*/ 285487 h 1368076"/>
              <a:gd name="connsiteX55" fmla="*/ 305392 w 1247672"/>
              <a:gd name="connsiteY55" fmla="*/ 50934 h 1368076"/>
              <a:gd name="connsiteX56" fmla="*/ 342597 w 1247672"/>
              <a:gd name="connsiteY56" fmla="*/ 36559 h 1368076"/>
              <a:gd name="connsiteX57" fmla="*/ 342597 w 1247672"/>
              <a:gd name="connsiteY57" fmla="*/ 263900 h 1368076"/>
              <a:gd name="connsiteX58" fmla="*/ 327876 w 1247672"/>
              <a:gd name="connsiteY58" fmla="*/ 271618 h 1368076"/>
              <a:gd name="connsiteX59" fmla="*/ 841879 w 1247672"/>
              <a:gd name="connsiteY59" fmla="*/ 299195 h 1368076"/>
              <a:gd name="connsiteX60" fmla="*/ 811724 w 1247672"/>
              <a:gd name="connsiteY60" fmla="*/ 279072 h 1368076"/>
              <a:gd name="connsiteX61" fmla="*/ 811724 w 1247672"/>
              <a:gd name="connsiteY61" fmla="*/ 46444 h 1368076"/>
              <a:gd name="connsiteX62" fmla="*/ 841879 w 1247672"/>
              <a:gd name="connsiteY62" fmla="*/ 59128 h 1368076"/>
              <a:gd name="connsiteX63" fmla="*/ 238710 w 1247672"/>
              <a:gd name="connsiteY63" fmla="*/ 338408 h 1368076"/>
              <a:gd name="connsiteX64" fmla="*/ 238710 w 1247672"/>
              <a:gd name="connsiteY64" fmla="*/ 82222 h 1368076"/>
              <a:gd name="connsiteX65" fmla="*/ 246408 w 1247672"/>
              <a:gd name="connsiteY65" fmla="*/ 77848 h 1368076"/>
              <a:gd name="connsiteX66" fmla="*/ 275915 w 1247672"/>
              <a:gd name="connsiteY66" fmla="*/ 63713 h 1368076"/>
              <a:gd name="connsiteX67" fmla="*/ 275915 w 1247672"/>
              <a:gd name="connsiteY67" fmla="*/ 306169 h 1368076"/>
              <a:gd name="connsiteX68" fmla="*/ 899021 w 1247672"/>
              <a:gd name="connsiteY68" fmla="*/ 348839 h 1368076"/>
              <a:gd name="connsiteX69" fmla="*/ 876614 w 1247672"/>
              <a:gd name="connsiteY69" fmla="*/ 326765 h 1368076"/>
              <a:gd name="connsiteX70" fmla="*/ 871357 w 1247672"/>
              <a:gd name="connsiteY70" fmla="*/ 322546 h 1368076"/>
              <a:gd name="connsiteX71" fmla="*/ 871357 w 1247672"/>
              <a:gd name="connsiteY71" fmla="*/ 73264 h 1368076"/>
              <a:gd name="connsiteX72" fmla="*/ 883785 w 1247672"/>
              <a:gd name="connsiteY72" fmla="*/ 79391 h 1368076"/>
              <a:gd name="connsiteX73" fmla="*/ 899021 w 1247672"/>
              <a:gd name="connsiteY73" fmla="*/ 88149 h 1368076"/>
              <a:gd name="connsiteX74" fmla="*/ 175706 w 1247672"/>
              <a:gd name="connsiteY74" fmla="*/ 410051 h 1368076"/>
              <a:gd name="connsiteX75" fmla="*/ 175706 w 1247672"/>
              <a:gd name="connsiteY75" fmla="*/ 120769 h 1368076"/>
              <a:gd name="connsiteX76" fmla="*/ 206354 w 1247672"/>
              <a:gd name="connsiteY76" fmla="*/ 100607 h 1368076"/>
              <a:gd name="connsiteX77" fmla="*/ 209233 w 1247672"/>
              <a:gd name="connsiteY77" fmla="*/ 98971 h 1368076"/>
              <a:gd name="connsiteX78" fmla="*/ 209233 w 1247672"/>
              <a:gd name="connsiteY78" fmla="*/ 368544 h 1368076"/>
              <a:gd name="connsiteX79" fmla="*/ 199037 w 1247672"/>
              <a:gd name="connsiteY79" fmla="*/ 379613 h 1368076"/>
              <a:gd name="connsiteX80" fmla="*/ 959984 w 1247672"/>
              <a:gd name="connsiteY80" fmla="*/ 422866 h 1368076"/>
              <a:gd name="connsiteX81" fmla="*/ 950974 w 1247672"/>
              <a:gd name="connsiteY81" fmla="*/ 409085 h 1368076"/>
              <a:gd name="connsiteX82" fmla="*/ 928498 w 1247672"/>
              <a:gd name="connsiteY82" fmla="*/ 381090 h 1368076"/>
              <a:gd name="connsiteX83" fmla="*/ 928498 w 1247672"/>
              <a:gd name="connsiteY83" fmla="*/ 105556 h 1368076"/>
              <a:gd name="connsiteX84" fmla="*/ 959984 w 1247672"/>
              <a:gd name="connsiteY84" fmla="*/ 126820 h 1368076"/>
              <a:gd name="connsiteX85" fmla="*/ 115869 w 1247672"/>
              <a:gd name="connsiteY85" fmla="*/ 525743 h 1368076"/>
              <a:gd name="connsiteX86" fmla="*/ 115869 w 1247672"/>
              <a:gd name="connsiteY86" fmla="*/ 168154 h 1368076"/>
              <a:gd name="connsiteX87" fmla="*/ 136036 w 1247672"/>
              <a:gd name="connsiteY87" fmla="*/ 150089 h 1368076"/>
              <a:gd name="connsiteX88" fmla="*/ 146229 w 1247672"/>
              <a:gd name="connsiteY88" fmla="*/ 142427 h 1368076"/>
              <a:gd name="connsiteX89" fmla="*/ 146229 w 1247672"/>
              <a:gd name="connsiteY89" fmla="*/ 458027 h 1368076"/>
              <a:gd name="connsiteX90" fmla="*/ 133835 w 1247672"/>
              <a:gd name="connsiteY90" fmla="*/ 481616 h 1368076"/>
              <a:gd name="connsiteX91" fmla="*/ 1020318 w 1247672"/>
              <a:gd name="connsiteY91" fmla="*/ 554734 h 1368076"/>
              <a:gd name="connsiteX92" fmla="*/ 1017249 w 1247672"/>
              <a:gd name="connsiteY92" fmla="*/ 542797 h 1368076"/>
              <a:gd name="connsiteX93" fmla="*/ 1004586 w 1247672"/>
              <a:gd name="connsiteY93" fmla="*/ 507187 h 1368076"/>
              <a:gd name="connsiteX94" fmla="*/ 989462 w 1247672"/>
              <a:gd name="connsiteY94" fmla="*/ 473454 h 1368076"/>
              <a:gd name="connsiteX95" fmla="*/ 989462 w 1247672"/>
              <a:gd name="connsiteY95" fmla="*/ 149773 h 1368076"/>
              <a:gd name="connsiteX96" fmla="*/ 1020318 w 1247672"/>
              <a:gd name="connsiteY96" fmla="*/ 174900 h 1368076"/>
              <a:gd name="connsiteX97" fmla="*/ 1239319 w 1247672"/>
              <a:gd name="connsiteY97" fmla="*/ 790852 h 1368076"/>
              <a:gd name="connsiteX98" fmla="*/ 1239319 w 1247672"/>
              <a:gd name="connsiteY98" fmla="*/ 577225 h 1368076"/>
              <a:gd name="connsiteX99" fmla="*/ 1239790 w 1247672"/>
              <a:gd name="connsiteY99" fmla="*/ 579866 h 1368076"/>
              <a:gd name="connsiteX100" fmla="*/ 1247672 w 1247672"/>
              <a:gd name="connsiteY100" fmla="*/ 684038 h 1368076"/>
              <a:gd name="connsiteX101" fmla="*/ 1239790 w 1247672"/>
              <a:gd name="connsiteY101" fmla="*/ 788211 h 1368076"/>
              <a:gd name="connsiteX102" fmla="*/ 1172637 w 1247672"/>
              <a:gd name="connsiteY102" fmla="*/ 995809 h 1368076"/>
              <a:gd name="connsiteX103" fmla="*/ 1172637 w 1247672"/>
              <a:gd name="connsiteY103" fmla="*/ 372268 h 1368076"/>
              <a:gd name="connsiteX104" fmla="*/ 1172839 w 1247672"/>
              <a:gd name="connsiteY104" fmla="*/ 372629 h 1368076"/>
              <a:gd name="connsiteX105" fmla="*/ 1193917 w 1247672"/>
              <a:gd name="connsiteY105" fmla="*/ 417780 h 1368076"/>
              <a:gd name="connsiteX106" fmla="*/ 1209841 w 1247672"/>
              <a:gd name="connsiteY106" fmla="*/ 461288 h 1368076"/>
              <a:gd name="connsiteX107" fmla="*/ 1209841 w 1247672"/>
              <a:gd name="connsiteY107" fmla="*/ 906788 h 1368076"/>
              <a:gd name="connsiteX108" fmla="*/ 1193917 w 1247672"/>
              <a:gd name="connsiteY108" fmla="*/ 950297 h 1368076"/>
              <a:gd name="connsiteX109" fmla="*/ 1172839 w 1247672"/>
              <a:gd name="connsiteY109" fmla="*/ 995448 h 1368076"/>
              <a:gd name="connsiteX110" fmla="*/ 1109633 w 1247672"/>
              <a:gd name="connsiteY110" fmla="*/ 1095677 h 1368076"/>
              <a:gd name="connsiteX111" fmla="*/ 1109633 w 1247672"/>
              <a:gd name="connsiteY111" fmla="*/ 272399 h 1368076"/>
              <a:gd name="connsiteX112" fmla="*/ 1121470 w 1247672"/>
              <a:gd name="connsiteY112" fmla="*/ 288057 h 1368076"/>
              <a:gd name="connsiteX113" fmla="*/ 1143160 w 1247672"/>
              <a:gd name="connsiteY113" fmla="*/ 321011 h 1368076"/>
              <a:gd name="connsiteX114" fmla="*/ 1143160 w 1247672"/>
              <a:gd name="connsiteY114" fmla="*/ 1047066 h 1368076"/>
              <a:gd name="connsiteX115" fmla="*/ 1121470 w 1247672"/>
              <a:gd name="connsiteY115" fmla="*/ 1080019 h 1368076"/>
              <a:gd name="connsiteX116" fmla="*/ 26057 w 1247672"/>
              <a:gd name="connsiteY116" fmla="*/ 1106074 h 1368076"/>
              <a:gd name="connsiteX117" fmla="*/ 0 w 1247672"/>
              <a:gd name="connsiteY117" fmla="*/ 1071348 h 1368076"/>
              <a:gd name="connsiteX118" fmla="*/ 0 w 1247672"/>
              <a:gd name="connsiteY118" fmla="*/ 296784 h 1368076"/>
              <a:gd name="connsiteX119" fmla="*/ 26057 w 1247672"/>
              <a:gd name="connsiteY119" fmla="*/ 261961 h 1368076"/>
              <a:gd name="connsiteX120" fmla="*/ 1049796 w 1247672"/>
              <a:gd name="connsiteY120" fmla="*/ 1163995 h 1368076"/>
              <a:gd name="connsiteX121" fmla="*/ 1049796 w 1247672"/>
              <a:gd name="connsiteY121" fmla="*/ 204082 h 1368076"/>
              <a:gd name="connsiteX122" fmla="*/ 1071349 w 1247672"/>
              <a:gd name="connsiteY122" fmla="*/ 225627 h 1368076"/>
              <a:gd name="connsiteX123" fmla="*/ 1080156 w 1247672"/>
              <a:gd name="connsiteY123" fmla="*/ 235964 h 1368076"/>
              <a:gd name="connsiteX124" fmla="*/ 1080156 w 1247672"/>
              <a:gd name="connsiteY124" fmla="*/ 1132112 h 1368076"/>
              <a:gd name="connsiteX125" fmla="*/ 1071349 w 1247672"/>
              <a:gd name="connsiteY125" fmla="*/ 1142449 h 1368076"/>
              <a:gd name="connsiteX126" fmla="*/ 86392 w 1247672"/>
              <a:gd name="connsiteY126" fmla="*/ 1173583 h 1368076"/>
              <a:gd name="connsiteX127" fmla="*/ 80933 w 1247672"/>
              <a:gd name="connsiteY127" fmla="*/ 1168710 h 1368076"/>
              <a:gd name="connsiteX128" fmla="*/ 55535 w 1247672"/>
              <a:gd name="connsiteY128" fmla="*/ 1140873 h 1368076"/>
              <a:gd name="connsiteX129" fmla="*/ 55535 w 1247672"/>
              <a:gd name="connsiteY129" fmla="*/ 227209 h 1368076"/>
              <a:gd name="connsiteX130" fmla="*/ 80131 w 1247672"/>
              <a:gd name="connsiteY130" fmla="*/ 200166 h 1368076"/>
              <a:gd name="connsiteX131" fmla="*/ 86392 w 1247672"/>
              <a:gd name="connsiteY131" fmla="*/ 194558 h 1368076"/>
              <a:gd name="connsiteX132" fmla="*/ 989462 w 1247672"/>
              <a:gd name="connsiteY132" fmla="*/ 1218303 h 1368076"/>
              <a:gd name="connsiteX133" fmla="*/ 989462 w 1247672"/>
              <a:gd name="connsiteY133" fmla="*/ 894623 h 1368076"/>
              <a:gd name="connsiteX134" fmla="*/ 1004586 w 1247672"/>
              <a:gd name="connsiteY134" fmla="*/ 860889 h 1368076"/>
              <a:gd name="connsiteX135" fmla="*/ 1017249 w 1247672"/>
              <a:gd name="connsiteY135" fmla="*/ 825280 h 1368076"/>
              <a:gd name="connsiteX136" fmla="*/ 1020318 w 1247672"/>
              <a:gd name="connsiteY136" fmla="*/ 813343 h 1368076"/>
              <a:gd name="connsiteX137" fmla="*/ 1020318 w 1247672"/>
              <a:gd name="connsiteY137" fmla="*/ 1193176 h 1368076"/>
              <a:gd name="connsiteX138" fmla="*/ 146229 w 1247672"/>
              <a:gd name="connsiteY138" fmla="*/ 1225670 h 1368076"/>
              <a:gd name="connsiteX139" fmla="*/ 137048 w 1247672"/>
              <a:gd name="connsiteY139" fmla="*/ 1218797 h 1368076"/>
              <a:gd name="connsiteX140" fmla="*/ 115869 w 1247672"/>
              <a:gd name="connsiteY140" fmla="*/ 1199894 h 1368076"/>
              <a:gd name="connsiteX141" fmla="*/ 115869 w 1247672"/>
              <a:gd name="connsiteY141" fmla="*/ 842334 h 1368076"/>
              <a:gd name="connsiteX142" fmla="*/ 133835 w 1247672"/>
              <a:gd name="connsiteY142" fmla="*/ 886460 h 1368076"/>
              <a:gd name="connsiteX143" fmla="*/ 146229 w 1247672"/>
              <a:gd name="connsiteY143" fmla="*/ 910050 h 1368076"/>
              <a:gd name="connsiteX144" fmla="*/ 928498 w 1247672"/>
              <a:gd name="connsiteY144" fmla="*/ 1262520 h 1368076"/>
              <a:gd name="connsiteX145" fmla="*/ 928498 w 1247672"/>
              <a:gd name="connsiteY145" fmla="*/ 986987 h 1368076"/>
              <a:gd name="connsiteX146" fmla="*/ 950974 w 1247672"/>
              <a:gd name="connsiteY146" fmla="*/ 958992 h 1368076"/>
              <a:gd name="connsiteX147" fmla="*/ 959984 w 1247672"/>
              <a:gd name="connsiteY147" fmla="*/ 945211 h 1368076"/>
              <a:gd name="connsiteX148" fmla="*/ 959984 w 1247672"/>
              <a:gd name="connsiteY148" fmla="*/ 1241256 h 1368076"/>
              <a:gd name="connsiteX149" fmla="*/ 209233 w 1247672"/>
              <a:gd name="connsiteY149" fmla="*/ 1269156 h 1368076"/>
              <a:gd name="connsiteX150" fmla="*/ 207623 w 1247672"/>
              <a:gd name="connsiteY150" fmla="*/ 1268246 h 1368076"/>
              <a:gd name="connsiteX151" fmla="*/ 175706 w 1247672"/>
              <a:gd name="connsiteY151" fmla="*/ 1247346 h 1368076"/>
              <a:gd name="connsiteX152" fmla="*/ 175706 w 1247672"/>
              <a:gd name="connsiteY152" fmla="*/ 958025 h 1368076"/>
              <a:gd name="connsiteX153" fmla="*/ 199037 w 1247672"/>
              <a:gd name="connsiteY153" fmla="*/ 988464 h 1368076"/>
              <a:gd name="connsiteX154" fmla="*/ 209233 w 1247672"/>
              <a:gd name="connsiteY154" fmla="*/ 999532 h 1368076"/>
              <a:gd name="connsiteX155" fmla="*/ 871357 w 1247672"/>
              <a:gd name="connsiteY155" fmla="*/ 1294812 h 1368076"/>
              <a:gd name="connsiteX156" fmla="*/ 871357 w 1247672"/>
              <a:gd name="connsiteY156" fmla="*/ 1045530 h 1368076"/>
              <a:gd name="connsiteX157" fmla="*/ 876614 w 1247672"/>
              <a:gd name="connsiteY157" fmla="*/ 1041312 h 1368076"/>
              <a:gd name="connsiteX158" fmla="*/ 899021 w 1247672"/>
              <a:gd name="connsiteY158" fmla="*/ 1019237 h 1368076"/>
              <a:gd name="connsiteX159" fmla="*/ 899021 w 1247672"/>
              <a:gd name="connsiteY159" fmla="*/ 1279928 h 1368076"/>
              <a:gd name="connsiteX160" fmla="*/ 883785 w 1247672"/>
              <a:gd name="connsiteY160" fmla="*/ 1288685 h 1368076"/>
              <a:gd name="connsiteX161" fmla="*/ 275915 w 1247672"/>
              <a:gd name="connsiteY161" fmla="*/ 1304341 h 1368076"/>
              <a:gd name="connsiteX162" fmla="*/ 247819 w 1247672"/>
              <a:gd name="connsiteY162" fmla="*/ 1290966 h 1368076"/>
              <a:gd name="connsiteX163" fmla="*/ 238710 w 1247672"/>
              <a:gd name="connsiteY163" fmla="*/ 1285817 h 1368076"/>
              <a:gd name="connsiteX164" fmla="*/ 238710 w 1247672"/>
              <a:gd name="connsiteY164" fmla="*/ 1029669 h 1368076"/>
              <a:gd name="connsiteX165" fmla="*/ 275915 w 1247672"/>
              <a:gd name="connsiteY165" fmla="*/ 1061907 h 1368076"/>
              <a:gd name="connsiteX166" fmla="*/ 811724 w 1247672"/>
              <a:gd name="connsiteY166" fmla="*/ 1321632 h 1368076"/>
              <a:gd name="connsiteX167" fmla="*/ 811724 w 1247672"/>
              <a:gd name="connsiteY167" fmla="*/ 1089005 h 1368076"/>
              <a:gd name="connsiteX168" fmla="*/ 841879 w 1247672"/>
              <a:gd name="connsiteY168" fmla="*/ 1068881 h 1368076"/>
              <a:gd name="connsiteX169" fmla="*/ 841879 w 1247672"/>
              <a:gd name="connsiteY169" fmla="*/ 1308948 h 1368076"/>
              <a:gd name="connsiteX170" fmla="*/ 342597 w 1247672"/>
              <a:gd name="connsiteY170" fmla="*/ 1331441 h 1368076"/>
              <a:gd name="connsiteX171" fmla="*/ 305392 w 1247672"/>
              <a:gd name="connsiteY171" fmla="*/ 1317178 h 1368076"/>
              <a:gd name="connsiteX172" fmla="*/ 305392 w 1247672"/>
              <a:gd name="connsiteY172" fmla="*/ 1082590 h 1368076"/>
              <a:gd name="connsiteX173" fmla="*/ 327876 w 1247672"/>
              <a:gd name="connsiteY173" fmla="*/ 1096458 h 1368076"/>
              <a:gd name="connsiteX174" fmla="*/ 342597 w 1247672"/>
              <a:gd name="connsiteY174" fmla="*/ 1104177 h 1368076"/>
              <a:gd name="connsiteX175" fmla="*/ 745042 w 1247672"/>
              <a:gd name="connsiteY175" fmla="*/ 1343564 h 1368076"/>
              <a:gd name="connsiteX176" fmla="*/ 745042 w 1247672"/>
              <a:gd name="connsiteY176" fmla="*/ 1122436 h 1368076"/>
              <a:gd name="connsiteX177" fmla="*/ 781862 w 1247672"/>
              <a:gd name="connsiteY177" fmla="*/ 1106017 h 1368076"/>
              <a:gd name="connsiteX178" fmla="*/ 782247 w 1247672"/>
              <a:gd name="connsiteY178" fmla="*/ 1105801 h 1368076"/>
              <a:gd name="connsiteX179" fmla="*/ 782247 w 1247672"/>
              <a:gd name="connsiteY179" fmla="*/ 1331661 h 1368076"/>
              <a:gd name="connsiteX180" fmla="*/ 751260 w 1247672"/>
              <a:gd name="connsiteY180" fmla="*/ 1342024 h 1368076"/>
              <a:gd name="connsiteX181" fmla="*/ 409278 w 1247672"/>
              <a:gd name="connsiteY181" fmla="*/ 1350240 h 1368076"/>
              <a:gd name="connsiteX182" fmla="*/ 400770 w 1247672"/>
              <a:gd name="connsiteY182" fmla="*/ 1348569 h 1368076"/>
              <a:gd name="connsiteX183" fmla="*/ 372074 w 1247672"/>
              <a:gd name="connsiteY183" fmla="*/ 1340259 h 1368076"/>
              <a:gd name="connsiteX184" fmla="*/ 372074 w 1247672"/>
              <a:gd name="connsiteY184" fmla="*/ 1118445 h 1368076"/>
              <a:gd name="connsiteX185" fmla="*/ 391837 w 1247672"/>
              <a:gd name="connsiteY185" fmla="*/ 1126986 h 1368076"/>
              <a:gd name="connsiteX186" fmla="*/ 409278 w 1247672"/>
              <a:gd name="connsiteY186" fmla="*/ 1132897 h 1368076"/>
              <a:gd name="connsiteX187" fmla="*/ 677310 w 1247672"/>
              <a:gd name="connsiteY187" fmla="*/ 1358539 h 1368076"/>
              <a:gd name="connsiteX188" fmla="*/ 678360 w 1247672"/>
              <a:gd name="connsiteY188" fmla="*/ 1353338 h 1368076"/>
              <a:gd name="connsiteX189" fmla="*/ 678360 w 1247672"/>
              <a:gd name="connsiteY189" fmla="*/ 1145019 h 1368076"/>
              <a:gd name="connsiteX190" fmla="*/ 715565 w 1247672"/>
              <a:gd name="connsiteY190" fmla="*/ 1133458 h 1368076"/>
              <a:gd name="connsiteX191" fmla="*/ 715565 w 1247672"/>
              <a:gd name="connsiteY191" fmla="*/ 1350868 h 1368076"/>
              <a:gd name="connsiteX192" fmla="*/ 705940 w 1247672"/>
              <a:gd name="connsiteY192" fmla="*/ 1353253 h 1368076"/>
              <a:gd name="connsiteX193" fmla="*/ 477476 w 1247672"/>
              <a:gd name="connsiteY193" fmla="*/ 1362101 h 1368076"/>
              <a:gd name="connsiteX194" fmla="*/ 461586 w 1247672"/>
              <a:gd name="connsiteY194" fmla="*/ 1360516 h 1368076"/>
              <a:gd name="connsiteX195" fmla="*/ 438233 w 1247672"/>
              <a:gd name="connsiteY195" fmla="*/ 1355928 h 1368076"/>
              <a:gd name="connsiteX196" fmla="*/ 438756 w 1247672"/>
              <a:gd name="connsiteY196" fmla="*/ 1353338 h 1368076"/>
              <a:gd name="connsiteX197" fmla="*/ 438756 w 1247672"/>
              <a:gd name="connsiteY197" fmla="*/ 1142115 h 1368076"/>
              <a:gd name="connsiteX198" fmla="*/ 470813 w 1247672"/>
              <a:gd name="connsiteY198" fmla="*/ 1149942 h 1368076"/>
              <a:gd name="connsiteX199" fmla="*/ 474277 w 1247672"/>
              <a:gd name="connsiteY199" fmla="*/ 1150459 h 1368076"/>
              <a:gd name="connsiteX200" fmla="*/ 474277 w 1247672"/>
              <a:gd name="connsiteY200" fmla="*/ 1353338 h 1368076"/>
              <a:gd name="connsiteX201" fmla="*/ 475436 w 1247672"/>
              <a:gd name="connsiteY201" fmla="*/ 1359075 h 1368076"/>
              <a:gd name="connsiteX202" fmla="*/ 612364 w 1247672"/>
              <a:gd name="connsiteY202" fmla="*/ 1366154 h 1368076"/>
              <a:gd name="connsiteX203" fmla="*/ 615916 w 1247672"/>
              <a:gd name="connsiteY203" fmla="*/ 1363760 h 1368076"/>
              <a:gd name="connsiteX204" fmla="*/ 620232 w 1247672"/>
              <a:gd name="connsiteY204" fmla="*/ 1353338 h 1368076"/>
              <a:gd name="connsiteX205" fmla="*/ 620232 w 1247672"/>
              <a:gd name="connsiteY205" fmla="*/ 1155626 h 1368076"/>
              <a:gd name="connsiteX206" fmla="*/ 621735 w 1247672"/>
              <a:gd name="connsiteY206" fmla="*/ 1155489 h 1368076"/>
              <a:gd name="connsiteX207" fmla="*/ 648883 w 1247672"/>
              <a:gd name="connsiteY207" fmla="*/ 1151343 h 1368076"/>
              <a:gd name="connsiteX208" fmla="*/ 648883 w 1247672"/>
              <a:gd name="connsiteY208" fmla="*/ 1353338 h 1368076"/>
              <a:gd name="connsiteX209" fmla="*/ 650041 w 1247672"/>
              <a:gd name="connsiteY209" fmla="*/ 1359075 h 1368076"/>
              <a:gd name="connsiteX210" fmla="*/ 652129 w 1247672"/>
              <a:gd name="connsiteY210" fmla="*/ 1362172 h 1368076"/>
              <a:gd name="connsiteX211" fmla="*/ 635872 w 1247672"/>
              <a:gd name="connsiteY211" fmla="*/ 1364307 h 1368076"/>
              <a:gd name="connsiteX212" fmla="*/ 540292 w 1247672"/>
              <a:gd name="connsiteY212" fmla="*/ 1367486 h 1368076"/>
              <a:gd name="connsiteX213" fmla="*/ 528434 w 1247672"/>
              <a:gd name="connsiteY213" fmla="*/ 1367186 h 1368076"/>
              <a:gd name="connsiteX214" fmla="*/ 498750 w 1247672"/>
              <a:gd name="connsiteY214" fmla="*/ 1364224 h 1368076"/>
              <a:gd name="connsiteX215" fmla="*/ 499438 w 1247672"/>
              <a:gd name="connsiteY215" fmla="*/ 1363760 h 1368076"/>
              <a:gd name="connsiteX216" fmla="*/ 503755 w 1247672"/>
              <a:gd name="connsiteY216" fmla="*/ 1353338 h 1368076"/>
              <a:gd name="connsiteX217" fmla="*/ 503755 w 1247672"/>
              <a:gd name="connsiteY217" fmla="*/ 1154864 h 1368076"/>
              <a:gd name="connsiteX218" fmla="*/ 515071 w 1247672"/>
              <a:gd name="connsiteY218" fmla="*/ 1156555 h 1368076"/>
              <a:gd name="connsiteX219" fmla="*/ 536441 w 1247672"/>
              <a:gd name="connsiteY219" fmla="*/ 1157634 h 1368076"/>
              <a:gd name="connsiteX220" fmla="*/ 536441 w 1247672"/>
              <a:gd name="connsiteY220" fmla="*/ 1357755 h 1368076"/>
              <a:gd name="connsiteX221" fmla="*/ 537599 w 1247672"/>
              <a:gd name="connsiteY221" fmla="*/ 1363492 h 1368076"/>
              <a:gd name="connsiteX222" fmla="*/ 563634 w 1247672"/>
              <a:gd name="connsiteY222" fmla="*/ 1368076 h 1368076"/>
              <a:gd name="connsiteX223" fmla="*/ 561702 w 1247672"/>
              <a:gd name="connsiteY223" fmla="*/ 1368027 h 1368076"/>
              <a:gd name="connsiteX224" fmla="*/ 564760 w 1247672"/>
              <a:gd name="connsiteY224" fmla="*/ 1363492 h 1368076"/>
              <a:gd name="connsiteX225" fmla="*/ 565918 w 1247672"/>
              <a:gd name="connsiteY225" fmla="*/ 1357755 h 1368076"/>
              <a:gd name="connsiteX226" fmla="*/ 565918 w 1247672"/>
              <a:gd name="connsiteY226" fmla="*/ 1158938 h 1368076"/>
              <a:gd name="connsiteX227" fmla="*/ 590755 w 1247672"/>
              <a:gd name="connsiteY227" fmla="*/ 1158184 h 1368076"/>
              <a:gd name="connsiteX228" fmla="*/ 590755 w 1247672"/>
              <a:gd name="connsiteY228" fmla="*/ 1353338 h 1368076"/>
              <a:gd name="connsiteX229" fmla="*/ 599757 w 1247672"/>
              <a:gd name="connsiteY229" fmla="*/ 1366918 h 1368076"/>
              <a:gd name="connsiteX230" fmla="*/ 600565 w 1247672"/>
              <a:gd name="connsiteY230" fmla="*/ 1367081 h 1368076"/>
              <a:gd name="connsiteX231" fmla="*/ 600000 w 1247672"/>
              <a:gd name="connsiteY231" fmla="*/ 1367126 h 1368076"/>
              <a:gd name="connsiteX232" fmla="*/ 563634 w 1247672"/>
              <a:gd name="connsiteY232" fmla="*/ 1368076 h 1368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Lst>
            <a:rect l="l" t="t" r="r" b="b"/>
            <a:pathLst>
              <a:path w="1247672" h="1368076">
                <a:moveTo>
                  <a:pt x="503755" y="213213"/>
                </a:moveTo>
                <a:lnTo>
                  <a:pt x="503755" y="14738"/>
                </a:lnTo>
                <a:cubicBezTo>
                  <a:pt x="503755" y="10669"/>
                  <a:pt x="502105" y="6984"/>
                  <a:pt x="499438" y="4317"/>
                </a:cubicBezTo>
                <a:lnTo>
                  <a:pt x="497810" y="3219"/>
                </a:lnTo>
                <a:lnTo>
                  <a:pt x="528434" y="890"/>
                </a:lnTo>
                <a:cubicBezTo>
                  <a:pt x="540092" y="299"/>
                  <a:pt x="551828" y="0"/>
                  <a:pt x="563634" y="0"/>
                </a:cubicBezTo>
                <a:cubicBezTo>
                  <a:pt x="575833" y="0"/>
                  <a:pt x="587958" y="320"/>
                  <a:pt x="600000" y="950"/>
                </a:cubicBezTo>
                <a:lnTo>
                  <a:pt x="600566" y="995"/>
                </a:lnTo>
                <a:lnTo>
                  <a:pt x="599757" y="1158"/>
                </a:lnTo>
                <a:cubicBezTo>
                  <a:pt x="594467" y="3396"/>
                  <a:pt x="590755" y="8634"/>
                  <a:pt x="590755" y="14738"/>
                </a:cubicBezTo>
                <a:lnTo>
                  <a:pt x="590755" y="209892"/>
                </a:lnTo>
                <a:lnTo>
                  <a:pt x="565918" y="209139"/>
                </a:lnTo>
                <a:lnTo>
                  <a:pt x="565918" y="19155"/>
                </a:lnTo>
                <a:cubicBezTo>
                  <a:pt x="565918" y="11015"/>
                  <a:pt x="559320" y="4417"/>
                  <a:pt x="551180" y="4417"/>
                </a:cubicBezTo>
                <a:cubicBezTo>
                  <a:pt x="543040" y="4417"/>
                  <a:pt x="536441" y="11015"/>
                  <a:pt x="536441" y="19155"/>
                </a:cubicBezTo>
                <a:lnTo>
                  <a:pt x="536441" y="210443"/>
                </a:lnTo>
                <a:lnTo>
                  <a:pt x="515071" y="211522"/>
                </a:lnTo>
                <a:close/>
                <a:moveTo>
                  <a:pt x="648883" y="216733"/>
                </a:moveTo>
                <a:lnTo>
                  <a:pt x="621735" y="212588"/>
                </a:lnTo>
                <a:lnTo>
                  <a:pt x="620232" y="212450"/>
                </a:lnTo>
                <a:lnTo>
                  <a:pt x="620232" y="14738"/>
                </a:lnTo>
                <a:cubicBezTo>
                  <a:pt x="620232" y="10669"/>
                  <a:pt x="618583" y="6984"/>
                  <a:pt x="615916" y="4317"/>
                </a:cubicBezTo>
                <a:lnTo>
                  <a:pt x="612364" y="1922"/>
                </a:lnTo>
                <a:lnTo>
                  <a:pt x="635872" y="3769"/>
                </a:lnTo>
                <a:lnTo>
                  <a:pt x="652129" y="5904"/>
                </a:lnTo>
                <a:lnTo>
                  <a:pt x="650041" y="9002"/>
                </a:lnTo>
                <a:cubicBezTo>
                  <a:pt x="649296" y="10765"/>
                  <a:pt x="648883" y="12704"/>
                  <a:pt x="648883" y="14738"/>
                </a:cubicBezTo>
                <a:close/>
                <a:moveTo>
                  <a:pt x="438756" y="225960"/>
                </a:moveTo>
                <a:lnTo>
                  <a:pt x="438756" y="14738"/>
                </a:lnTo>
                <a:lnTo>
                  <a:pt x="438227" y="12120"/>
                </a:lnTo>
                <a:lnTo>
                  <a:pt x="459462" y="7882"/>
                </a:lnTo>
                <a:lnTo>
                  <a:pt x="477758" y="5557"/>
                </a:lnTo>
                <a:lnTo>
                  <a:pt x="475436" y="9002"/>
                </a:lnTo>
                <a:cubicBezTo>
                  <a:pt x="474690" y="10765"/>
                  <a:pt x="474277" y="12704"/>
                  <a:pt x="474277" y="14738"/>
                </a:cubicBezTo>
                <a:lnTo>
                  <a:pt x="474277" y="217617"/>
                </a:lnTo>
                <a:lnTo>
                  <a:pt x="470813" y="218135"/>
                </a:lnTo>
                <a:close/>
                <a:moveTo>
                  <a:pt x="715565" y="234618"/>
                </a:moveTo>
                <a:lnTo>
                  <a:pt x="678360" y="223057"/>
                </a:lnTo>
                <a:lnTo>
                  <a:pt x="678360" y="14738"/>
                </a:lnTo>
                <a:lnTo>
                  <a:pt x="677310" y="9537"/>
                </a:lnTo>
                <a:lnTo>
                  <a:pt x="705940" y="14823"/>
                </a:lnTo>
                <a:lnTo>
                  <a:pt x="715565" y="17208"/>
                </a:lnTo>
                <a:close/>
                <a:moveTo>
                  <a:pt x="372074" y="249631"/>
                </a:moveTo>
                <a:lnTo>
                  <a:pt x="372074" y="27814"/>
                </a:lnTo>
                <a:lnTo>
                  <a:pt x="398841" y="19982"/>
                </a:lnTo>
                <a:lnTo>
                  <a:pt x="409278" y="17898"/>
                </a:lnTo>
                <a:lnTo>
                  <a:pt x="409278" y="235180"/>
                </a:lnTo>
                <a:lnTo>
                  <a:pt x="391837" y="241091"/>
                </a:lnTo>
                <a:close/>
                <a:moveTo>
                  <a:pt x="782247" y="262276"/>
                </a:moveTo>
                <a:lnTo>
                  <a:pt x="781862" y="262060"/>
                </a:lnTo>
                <a:lnTo>
                  <a:pt x="745042" y="245641"/>
                </a:lnTo>
                <a:lnTo>
                  <a:pt x="745042" y="24512"/>
                </a:lnTo>
                <a:lnTo>
                  <a:pt x="751260" y="26052"/>
                </a:lnTo>
                <a:lnTo>
                  <a:pt x="782247" y="36415"/>
                </a:lnTo>
                <a:close/>
                <a:moveTo>
                  <a:pt x="305392" y="285487"/>
                </a:moveTo>
                <a:lnTo>
                  <a:pt x="305392" y="50934"/>
                </a:lnTo>
                <a:lnTo>
                  <a:pt x="342597" y="36559"/>
                </a:lnTo>
                <a:lnTo>
                  <a:pt x="342597" y="263900"/>
                </a:lnTo>
                <a:lnTo>
                  <a:pt x="327876" y="271618"/>
                </a:lnTo>
                <a:close/>
                <a:moveTo>
                  <a:pt x="841879" y="299195"/>
                </a:moveTo>
                <a:lnTo>
                  <a:pt x="811724" y="279072"/>
                </a:lnTo>
                <a:lnTo>
                  <a:pt x="811724" y="46444"/>
                </a:lnTo>
                <a:lnTo>
                  <a:pt x="841879" y="59128"/>
                </a:lnTo>
                <a:close/>
                <a:moveTo>
                  <a:pt x="238710" y="338408"/>
                </a:moveTo>
                <a:lnTo>
                  <a:pt x="238710" y="82222"/>
                </a:lnTo>
                <a:lnTo>
                  <a:pt x="246408" y="77848"/>
                </a:lnTo>
                <a:lnTo>
                  <a:pt x="275915" y="63713"/>
                </a:lnTo>
                <a:lnTo>
                  <a:pt x="275915" y="306169"/>
                </a:lnTo>
                <a:close/>
                <a:moveTo>
                  <a:pt x="899021" y="348839"/>
                </a:moveTo>
                <a:lnTo>
                  <a:pt x="876614" y="326765"/>
                </a:lnTo>
                <a:lnTo>
                  <a:pt x="871357" y="322546"/>
                </a:lnTo>
                <a:lnTo>
                  <a:pt x="871357" y="73264"/>
                </a:lnTo>
                <a:lnTo>
                  <a:pt x="883785" y="79391"/>
                </a:lnTo>
                <a:lnTo>
                  <a:pt x="899021" y="88149"/>
                </a:lnTo>
                <a:close/>
                <a:moveTo>
                  <a:pt x="175706" y="410051"/>
                </a:moveTo>
                <a:lnTo>
                  <a:pt x="175706" y="120769"/>
                </a:lnTo>
                <a:lnTo>
                  <a:pt x="206354" y="100607"/>
                </a:lnTo>
                <a:lnTo>
                  <a:pt x="209233" y="98971"/>
                </a:lnTo>
                <a:lnTo>
                  <a:pt x="209233" y="368544"/>
                </a:lnTo>
                <a:lnTo>
                  <a:pt x="199037" y="379613"/>
                </a:lnTo>
                <a:close/>
                <a:moveTo>
                  <a:pt x="959984" y="422866"/>
                </a:moveTo>
                <a:lnTo>
                  <a:pt x="950974" y="409085"/>
                </a:lnTo>
                <a:lnTo>
                  <a:pt x="928498" y="381090"/>
                </a:lnTo>
                <a:lnTo>
                  <a:pt x="928498" y="105556"/>
                </a:lnTo>
                <a:lnTo>
                  <a:pt x="959984" y="126820"/>
                </a:lnTo>
                <a:close/>
                <a:moveTo>
                  <a:pt x="115869" y="525743"/>
                </a:moveTo>
                <a:lnTo>
                  <a:pt x="115869" y="168154"/>
                </a:lnTo>
                <a:lnTo>
                  <a:pt x="136036" y="150089"/>
                </a:lnTo>
                <a:lnTo>
                  <a:pt x="146229" y="142427"/>
                </a:lnTo>
                <a:lnTo>
                  <a:pt x="146229" y="458027"/>
                </a:lnTo>
                <a:lnTo>
                  <a:pt x="133835" y="481616"/>
                </a:lnTo>
                <a:close/>
                <a:moveTo>
                  <a:pt x="1020318" y="554734"/>
                </a:moveTo>
                <a:lnTo>
                  <a:pt x="1017249" y="542797"/>
                </a:lnTo>
                <a:cubicBezTo>
                  <a:pt x="1013490" y="530713"/>
                  <a:pt x="1009262" y="518836"/>
                  <a:pt x="1004586" y="507187"/>
                </a:cubicBezTo>
                <a:lnTo>
                  <a:pt x="989462" y="473454"/>
                </a:lnTo>
                <a:lnTo>
                  <a:pt x="989462" y="149773"/>
                </a:lnTo>
                <a:lnTo>
                  <a:pt x="1020318" y="174900"/>
                </a:lnTo>
                <a:close/>
                <a:moveTo>
                  <a:pt x="1239319" y="790852"/>
                </a:moveTo>
                <a:lnTo>
                  <a:pt x="1239319" y="577225"/>
                </a:lnTo>
                <a:lnTo>
                  <a:pt x="1239790" y="579866"/>
                </a:lnTo>
                <a:cubicBezTo>
                  <a:pt x="1244980" y="613832"/>
                  <a:pt x="1247672" y="648621"/>
                  <a:pt x="1247672" y="684038"/>
                </a:cubicBezTo>
                <a:cubicBezTo>
                  <a:pt x="1247672" y="719456"/>
                  <a:pt x="1244980" y="754244"/>
                  <a:pt x="1239790" y="788211"/>
                </a:cubicBezTo>
                <a:close/>
                <a:moveTo>
                  <a:pt x="1172637" y="995809"/>
                </a:moveTo>
                <a:lnTo>
                  <a:pt x="1172637" y="372268"/>
                </a:lnTo>
                <a:lnTo>
                  <a:pt x="1172839" y="372629"/>
                </a:lnTo>
                <a:cubicBezTo>
                  <a:pt x="1180393" y="387377"/>
                  <a:pt x="1187427" y="402435"/>
                  <a:pt x="1193917" y="417780"/>
                </a:cubicBezTo>
                <a:lnTo>
                  <a:pt x="1209841" y="461288"/>
                </a:lnTo>
                <a:lnTo>
                  <a:pt x="1209841" y="906788"/>
                </a:lnTo>
                <a:lnTo>
                  <a:pt x="1193917" y="950297"/>
                </a:lnTo>
                <a:cubicBezTo>
                  <a:pt x="1187427" y="965641"/>
                  <a:pt x="1180393" y="980699"/>
                  <a:pt x="1172839" y="995448"/>
                </a:cubicBezTo>
                <a:close/>
                <a:moveTo>
                  <a:pt x="1109633" y="1095677"/>
                </a:moveTo>
                <a:lnTo>
                  <a:pt x="1109633" y="272399"/>
                </a:lnTo>
                <a:lnTo>
                  <a:pt x="1121470" y="288057"/>
                </a:lnTo>
                <a:lnTo>
                  <a:pt x="1143160" y="321011"/>
                </a:lnTo>
                <a:lnTo>
                  <a:pt x="1143160" y="1047066"/>
                </a:lnTo>
                <a:lnTo>
                  <a:pt x="1121470" y="1080019"/>
                </a:lnTo>
                <a:close/>
                <a:moveTo>
                  <a:pt x="26057" y="1106074"/>
                </a:moveTo>
                <a:lnTo>
                  <a:pt x="0" y="1071348"/>
                </a:lnTo>
                <a:lnTo>
                  <a:pt x="0" y="296784"/>
                </a:lnTo>
                <a:lnTo>
                  <a:pt x="26057" y="261961"/>
                </a:lnTo>
                <a:close/>
                <a:moveTo>
                  <a:pt x="1049796" y="1163995"/>
                </a:moveTo>
                <a:lnTo>
                  <a:pt x="1049796" y="204082"/>
                </a:lnTo>
                <a:lnTo>
                  <a:pt x="1071349" y="225627"/>
                </a:lnTo>
                <a:lnTo>
                  <a:pt x="1080156" y="235964"/>
                </a:lnTo>
                <a:lnTo>
                  <a:pt x="1080156" y="1132112"/>
                </a:lnTo>
                <a:lnTo>
                  <a:pt x="1071349" y="1142449"/>
                </a:lnTo>
                <a:close/>
                <a:moveTo>
                  <a:pt x="86392" y="1173583"/>
                </a:moveTo>
                <a:lnTo>
                  <a:pt x="80933" y="1168710"/>
                </a:lnTo>
                <a:lnTo>
                  <a:pt x="55535" y="1140873"/>
                </a:lnTo>
                <a:lnTo>
                  <a:pt x="55535" y="227209"/>
                </a:lnTo>
                <a:lnTo>
                  <a:pt x="80131" y="200166"/>
                </a:lnTo>
                <a:lnTo>
                  <a:pt x="86392" y="194558"/>
                </a:lnTo>
                <a:close/>
                <a:moveTo>
                  <a:pt x="989462" y="1218303"/>
                </a:moveTo>
                <a:lnTo>
                  <a:pt x="989462" y="894623"/>
                </a:lnTo>
                <a:lnTo>
                  <a:pt x="1004586" y="860889"/>
                </a:lnTo>
                <a:cubicBezTo>
                  <a:pt x="1009262" y="849241"/>
                  <a:pt x="1013490" y="837364"/>
                  <a:pt x="1017249" y="825280"/>
                </a:cubicBezTo>
                <a:lnTo>
                  <a:pt x="1020318" y="813343"/>
                </a:lnTo>
                <a:lnTo>
                  <a:pt x="1020318" y="1193176"/>
                </a:lnTo>
                <a:close/>
                <a:moveTo>
                  <a:pt x="146229" y="1225670"/>
                </a:moveTo>
                <a:lnTo>
                  <a:pt x="137048" y="1218797"/>
                </a:lnTo>
                <a:lnTo>
                  <a:pt x="115869" y="1199894"/>
                </a:lnTo>
                <a:lnTo>
                  <a:pt x="115869" y="842334"/>
                </a:lnTo>
                <a:lnTo>
                  <a:pt x="133835" y="886460"/>
                </a:lnTo>
                <a:lnTo>
                  <a:pt x="146229" y="910050"/>
                </a:lnTo>
                <a:close/>
                <a:moveTo>
                  <a:pt x="928498" y="1262520"/>
                </a:moveTo>
                <a:lnTo>
                  <a:pt x="928498" y="986987"/>
                </a:lnTo>
                <a:lnTo>
                  <a:pt x="950974" y="958992"/>
                </a:lnTo>
                <a:lnTo>
                  <a:pt x="959984" y="945211"/>
                </a:lnTo>
                <a:lnTo>
                  <a:pt x="959984" y="1241256"/>
                </a:lnTo>
                <a:close/>
                <a:moveTo>
                  <a:pt x="209233" y="1269156"/>
                </a:moveTo>
                <a:lnTo>
                  <a:pt x="207623" y="1268246"/>
                </a:lnTo>
                <a:lnTo>
                  <a:pt x="175706" y="1247346"/>
                </a:lnTo>
                <a:lnTo>
                  <a:pt x="175706" y="958025"/>
                </a:lnTo>
                <a:lnTo>
                  <a:pt x="199037" y="988464"/>
                </a:lnTo>
                <a:lnTo>
                  <a:pt x="209233" y="999532"/>
                </a:lnTo>
                <a:close/>
                <a:moveTo>
                  <a:pt x="871357" y="1294812"/>
                </a:moveTo>
                <a:lnTo>
                  <a:pt x="871357" y="1045530"/>
                </a:lnTo>
                <a:lnTo>
                  <a:pt x="876614" y="1041312"/>
                </a:lnTo>
                <a:lnTo>
                  <a:pt x="899021" y="1019237"/>
                </a:lnTo>
                <a:lnTo>
                  <a:pt x="899021" y="1279928"/>
                </a:lnTo>
                <a:lnTo>
                  <a:pt x="883785" y="1288685"/>
                </a:lnTo>
                <a:close/>
                <a:moveTo>
                  <a:pt x="275915" y="1304341"/>
                </a:moveTo>
                <a:lnTo>
                  <a:pt x="247819" y="1290966"/>
                </a:lnTo>
                <a:lnTo>
                  <a:pt x="238710" y="1285817"/>
                </a:lnTo>
                <a:lnTo>
                  <a:pt x="238710" y="1029669"/>
                </a:lnTo>
                <a:lnTo>
                  <a:pt x="275915" y="1061907"/>
                </a:lnTo>
                <a:close/>
                <a:moveTo>
                  <a:pt x="811724" y="1321632"/>
                </a:moveTo>
                <a:lnTo>
                  <a:pt x="811724" y="1089005"/>
                </a:lnTo>
                <a:lnTo>
                  <a:pt x="841879" y="1068881"/>
                </a:lnTo>
                <a:lnTo>
                  <a:pt x="841879" y="1308948"/>
                </a:lnTo>
                <a:close/>
                <a:moveTo>
                  <a:pt x="342597" y="1331441"/>
                </a:moveTo>
                <a:lnTo>
                  <a:pt x="305392" y="1317178"/>
                </a:lnTo>
                <a:lnTo>
                  <a:pt x="305392" y="1082590"/>
                </a:lnTo>
                <a:lnTo>
                  <a:pt x="327876" y="1096458"/>
                </a:lnTo>
                <a:lnTo>
                  <a:pt x="342597" y="1104177"/>
                </a:lnTo>
                <a:close/>
                <a:moveTo>
                  <a:pt x="745042" y="1343564"/>
                </a:moveTo>
                <a:lnTo>
                  <a:pt x="745042" y="1122436"/>
                </a:lnTo>
                <a:lnTo>
                  <a:pt x="781862" y="1106017"/>
                </a:lnTo>
                <a:lnTo>
                  <a:pt x="782247" y="1105801"/>
                </a:lnTo>
                <a:lnTo>
                  <a:pt x="782247" y="1331661"/>
                </a:lnTo>
                <a:lnTo>
                  <a:pt x="751260" y="1342024"/>
                </a:lnTo>
                <a:close/>
                <a:moveTo>
                  <a:pt x="409278" y="1350240"/>
                </a:moveTo>
                <a:lnTo>
                  <a:pt x="400770" y="1348569"/>
                </a:lnTo>
                <a:lnTo>
                  <a:pt x="372074" y="1340259"/>
                </a:lnTo>
                <a:lnTo>
                  <a:pt x="372074" y="1118445"/>
                </a:lnTo>
                <a:lnTo>
                  <a:pt x="391837" y="1126986"/>
                </a:lnTo>
                <a:lnTo>
                  <a:pt x="409278" y="1132897"/>
                </a:lnTo>
                <a:close/>
                <a:moveTo>
                  <a:pt x="677310" y="1358539"/>
                </a:moveTo>
                <a:lnTo>
                  <a:pt x="678360" y="1353338"/>
                </a:lnTo>
                <a:lnTo>
                  <a:pt x="678360" y="1145019"/>
                </a:lnTo>
                <a:lnTo>
                  <a:pt x="715565" y="1133458"/>
                </a:lnTo>
                <a:lnTo>
                  <a:pt x="715565" y="1350868"/>
                </a:lnTo>
                <a:lnTo>
                  <a:pt x="705940" y="1353253"/>
                </a:lnTo>
                <a:close/>
                <a:moveTo>
                  <a:pt x="477476" y="1362101"/>
                </a:moveTo>
                <a:lnTo>
                  <a:pt x="461586" y="1360516"/>
                </a:lnTo>
                <a:lnTo>
                  <a:pt x="438233" y="1355928"/>
                </a:lnTo>
                <a:lnTo>
                  <a:pt x="438756" y="1353338"/>
                </a:lnTo>
                <a:lnTo>
                  <a:pt x="438756" y="1142115"/>
                </a:lnTo>
                <a:lnTo>
                  <a:pt x="470813" y="1149942"/>
                </a:lnTo>
                <a:lnTo>
                  <a:pt x="474277" y="1150459"/>
                </a:lnTo>
                <a:lnTo>
                  <a:pt x="474277" y="1353338"/>
                </a:lnTo>
                <a:cubicBezTo>
                  <a:pt x="474277" y="1355373"/>
                  <a:pt x="474690" y="1357311"/>
                  <a:pt x="475436" y="1359075"/>
                </a:cubicBezTo>
                <a:close/>
                <a:moveTo>
                  <a:pt x="612364" y="1366154"/>
                </a:moveTo>
                <a:lnTo>
                  <a:pt x="615916" y="1363760"/>
                </a:lnTo>
                <a:cubicBezTo>
                  <a:pt x="618583" y="1361093"/>
                  <a:pt x="620232" y="1357408"/>
                  <a:pt x="620232" y="1353338"/>
                </a:cubicBezTo>
                <a:lnTo>
                  <a:pt x="620232" y="1155626"/>
                </a:lnTo>
                <a:lnTo>
                  <a:pt x="621735" y="1155489"/>
                </a:lnTo>
                <a:lnTo>
                  <a:pt x="648883" y="1151343"/>
                </a:lnTo>
                <a:lnTo>
                  <a:pt x="648883" y="1353338"/>
                </a:lnTo>
                <a:cubicBezTo>
                  <a:pt x="648883" y="1355373"/>
                  <a:pt x="649296" y="1357311"/>
                  <a:pt x="650041" y="1359075"/>
                </a:cubicBezTo>
                <a:lnTo>
                  <a:pt x="652129" y="1362172"/>
                </a:lnTo>
                <a:lnTo>
                  <a:pt x="635872" y="1364307"/>
                </a:lnTo>
                <a:close/>
                <a:moveTo>
                  <a:pt x="540292" y="1367486"/>
                </a:moveTo>
                <a:lnTo>
                  <a:pt x="528434" y="1367186"/>
                </a:lnTo>
                <a:lnTo>
                  <a:pt x="498750" y="1364224"/>
                </a:lnTo>
                <a:lnTo>
                  <a:pt x="499438" y="1363760"/>
                </a:lnTo>
                <a:cubicBezTo>
                  <a:pt x="502105" y="1361093"/>
                  <a:pt x="503755" y="1357408"/>
                  <a:pt x="503755" y="1353338"/>
                </a:cubicBezTo>
                <a:lnTo>
                  <a:pt x="503755" y="1154864"/>
                </a:lnTo>
                <a:lnTo>
                  <a:pt x="515071" y="1156555"/>
                </a:lnTo>
                <a:lnTo>
                  <a:pt x="536441" y="1157634"/>
                </a:lnTo>
                <a:lnTo>
                  <a:pt x="536441" y="1357755"/>
                </a:lnTo>
                <a:cubicBezTo>
                  <a:pt x="536441" y="1359790"/>
                  <a:pt x="536854" y="1361728"/>
                  <a:pt x="537599" y="1363492"/>
                </a:cubicBezTo>
                <a:close/>
                <a:moveTo>
                  <a:pt x="563634" y="1368076"/>
                </a:moveTo>
                <a:lnTo>
                  <a:pt x="561702" y="1368027"/>
                </a:lnTo>
                <a:lnTo>
                  <a:pt x="564760" y="1363492"/>
                </a:lnTo>
                <a:cubicBezTo>
                  <a:pt x="565506" y="1361728"/>
                  <a:pt x="565918" y="1359790"/>
                  <a:pt x="565918" y="1357755"/>
                </a:cubicBezTo>
                <a:lnTo>
                  <a:pt x="565918" y="1158938"/>
                </a:lnTo>
                <a:lnTo>
                  <a:pt x="590755" y="1158184"/>
                </a:lnTo>
                <a:lnTo>
                  <a:pt x="590755" y="1353338"/>
                </a:lnTo>
                <a:cubicBezTo>
                  <a:pt x="590755" y="1359443"/>
                  <a:pt x="594467" y="1364681"/>
                  <a:pt x="599757" y="1366918"/>
                </a:cubicBezTo>
                <a:lnTo>
                  <a:pt x="600565" y="1367081"/>
                </a:lnTo>
                <a:lnTo>
                  <a:pt x="600000" y="1367126"/>
                </a:lnTo>
                <a:cubicBezTo>
                  <a:pt x="587958" y="1367757"/>
                  <a:pt x="575833" y="1368076"/>
                  <a:pt x="563634" y="1368076"/>
                </a:cubicBezTo>
                <a:close/>
              </a:path>
            </a:pathLst>
          </a:custGeom>
          <a:gradFill>
            <a:gsLst>
              <a:gs pos="86000">
                <a:srgbClr val="84E6BA"/>
              </a:gs>
              <a:gs pos="36000">
                <a:schemeClr val="accent1"/>
              </a:gs>
              <a:gs pos="100000">
                <a:srgbClr val="84E697"/>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grpSp>
        <p:nvGrpSpPr>
          <p:cNvPr id="17" name="组合 16">
            <a:extLst>
              <a:ext uri="{FF2B5EF4-FFF2-40B4-BE49-F238E27FC236}">
                <a16:creationId xmlns:a16="http://schemas.microsoft.com/office/drawing/2014/main" id="{FDACA361-B845-43FA-92B4-8BA32411AF36}"/>
              </a:ext>
            </a:extLst>
          </p:cNvPr>
          <p:cNvGrpSpPr/>
          <p:nvPr/>
        </p:nvGrpSpPr>
        <p:grpSpPr>
          <a:xfrm>
            <a:off x="3181274" y="3194194"/>
            <a:ext cx="962786" cy="360000"/>
            <a:chOff x="1199456" y="1614011"/>
            <a:chExt cx="962786" cy="360000"/>
          </a:xfrm>
        </p:grpSpPr>
        <p:sp>
          <p:nvSpPr>
            <p:cNvPr id="22" name="椭圆 21">
              <a:extLst>
                <a:ext uri="{FF2B5EF4-FFF2-40B4-BE49-F238E27FC236}">
                  <a16:creationId xmlns:a16="http://schemas.microsoft.com/office/drawing/2014/main" id="{4933E2CB-4DE6-273C-1283-F04531B6D667}"/>
                </a:ext>
              </a:extLst>
            </p:cNvPr>
            <p:cNvSpPr/>
            <p:nvPr/>
          </p:nvSpPr>
          <p:spPr>
            <a:xfrm>
              <a:off x="1199456" y="1614011"/>
              <a:ext cx="360000" cy="360000"/>
            </a:xfrm>
            <a:prstGeom prst="ellipse">
              <a:avLst/>
            </a:prstGeom>
            <a:gradFill>
              <a:gsLst>
                <a:gs pos="0">
                  <a:schemeClr val="accent1"/>
                </a:gs>
                <a:gs pos="70000">
                  <a:srgbClr val="84E6BA"/>
                </a:gs>
                <a:gs pos="94000">
                  <a:srgbClr val="84E697"/>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34A780C1-81B5-234D-2DD8-129682ACFAC0}"/>
                </a:ext>
              </a:extLst>
            </p:cNvPr>
            <p:cNvSpPr/>
            <p:nvPr/>
          </p:nvSpPr>
          <p:spPr>
            <a:xfrm flipH="1">
              <a:off x="1698849" y="1686011"/>
              <a:ext cx="216000" cy="216000"/>
            </a:xfrm>
            <a:prstGeom prst="ellipse">
              <a:avLst/>
            </a:prstGeom>
            <a:gradFill>
              <a:gsLst>
                <a:gs pos="0">
                  <a:schemeClr val="accent1"/>
                </a:gs>
                <a:gs pos="70000">
                  <a:srgbClr val="84E6BA"/>
                </a:gs>
                <a:gs pos="94000">
                  <a:srgbClr val="84E697"/>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8B5AC553-DA48-365C-D6E5-97D88C3EA74B}"/>
                </a:ext>
              </a:extLst>
            </p:cNvPr>
            <p:cNvSpPr/>
            <p:nvPr/>
          </p:nvSpPr>
          <p:spPr>
            <a:xfrm flipH="1">
              <a:off x="2054242" y="1740011"/>
              <a:ext cx="108000" cy="108000"/>
            </a:xfrm>
            <a:prstGeom prst="ellipse">
              <a:avLst/>
            </a:prstGeom>
            <a:gradFill>
              <a:gsLst>
                <a:gs pos="0">
                  <a:schemeClr val="accent1"/>
                </a:gs>
                <a:gs pos="70000">
                  <a:srgbClr val="84E6BA"/>
                </a:gs>
                <a:gs pos="94000">
                  <a:srgbClr val="84E697"/>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a:extLst>
              <a:ext uri="{FF2B5EF4-FFF2-40B4-BE49-F238E27FC236}">
                <a16:creationId xmlns:a16="http://schemas.microsoft.com/office/drawing/2014/main" id="{0E684FCE-CDB2-E97A-15B0-BF3943DC75A8}"/>
              </a:ext>
            </a:extLst>
          </p:cNvPr>
          <p:cNvGrpSpPr/>
          <p:nvPr/>
        </p:nvGrpSpPr>
        <p:grpSpPr>
          <a:xfrm flipH="1">
            <a:off x="8047941" y="3194194"/>
            <a:ext cx="962786" cy="360000"/>
            <a:chOff x="1199456" y="1614011"/>
            <a:chExt cx="962786" cy="360000"/>
          </a:xfrm>
        </p:grpSpPr>
        <p:sp>
          <p:nvSpPr>
            <p:cNvPr id="19" name="椭圆 18">
              <a:extLst>
                <a:ext uri="{FF2B5EF4-FFF2-40B4-BE49-F238E27FC236}">
                  <a16:creationId xmlns:a16="http://schemas.microsoft.com/office/drawing/2014/main" id="{4596B804-E2D4-1334-1BD7-75DABC63CBF7}"/>
                </a:ext>
              </a:extLst>
            </p:cNvPr>
            <p:cNvSpPr/>
            <p:nvPr/>
          </p:nvSpPr>
          <p:spPr>
            <a:xfrm>
              <a:off x="1199456" y="1614011"/>
              <a:ext cx="360000" cy="360000"/>
            </a:xfrm>
            <a:prstGeom prst="ellipse">
              <a:avLst/>
            </a:prstGeom>
            <a:gradFill>
              <a:gsLst>
                <a:gs pos="0">
                  <a:schemeClr val="accent1"/>
                </a:gs>
                <a:gs pos="70000">
                  <a:srgbClr val="84E6BA"/>
                </a:gs>
                <a:gs pos="94000">
                  <a:srgbClr val="84E697"/>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C1CB770D-D842-5F10-5EC6-4D18C5556715}"/>
                </a:ext>
              </a:extLst>
            </p:cNvPr>
            <p:cNvSpPr/>
            <p:nvPr/>
          </p:nvSpPr>
          <p:spPr>
            <a:xfrm flipH="1">
              <a:off x="1698849" y="1686011"/>
              <a:ext cx="216000" cy="216000"/>
            </a:xfrm>
            <a:prstGeom prst="ellipse">
              <a:avLst/>
            </a:prstGeom>
            <a:gradFill>
              <a:gsLst>
                <a:gs pos="0">
                  <a:schemeClr val="accent1"/>
                </a:gs>
                <a:gs pos="70000">
                  <a:srgbClr val="84E6BA"/>
                </a:gs>
                <a:gs pos="94000">
                  <a:srgbClr val="84E697"/>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DE56317A-89A2-42EE-35D1-4A64E8CD93AE}"/>
                </a:ext>
              </a:extLst>
            </p:cNvPr>
            <p:cNvSpPr/>
            <p:nvPr/>
          </p:nvSpPr>
          <p:spPr>
            <a:xfrm flipH="1">
              <a:off x="2054242" y="1740011"/>
              <a:ext cx="108000" cy="108000"/>
            </a:xfrm>
            <a:prstGeom prst="ellipse">
              <a:avLst/>
            </a:prstGeom>
            <a:gradFill>
              <a:gsLst>
                <a:gs pos="0">
                  <a:schemeClr val="accent1"/>
                </a:gs>
                <a:gs pos="70000">
                  <a:srgbClr val="84E6BA"/>
                </a:gs>
                <a:gs pos="94000">
                  <a:srgbClr val="84E697"/>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文本占位符 26">
            <a:extLst>
              <a:ext uri="{FF2B5EF4-FFF2-40B4-BE49-F238E27FC236}">
                <a16:creationId xmlns:a16="http://schemas.microsoft.com/office/drawing/2014/main" id="{439BA52E-B5EE-0336-64B0-D1D55860173A}"/>
              </a:ext>
            </a:extLst>
          </p:cNvPr>
          <p:cNvSpPr>
            <a:spLocks noGrp="1"/>
          </p:cNvSpPr>
          <p:nvPr userDrawn="1">
            <p:ph type="body" sz="quarter" idx="13" hasCustomPrompt="1"/>
          </p:nvPr>
        </p:nvSpPr>
        <p:spPr>
          <a:xfrm>
            <a:off x="1306975" y="1908175"/>
            <a:ext cx="9578051" cy="901700"/>
          </a:xfrm>
        </p:spPr>
        <p:txBody>
          <a:bodyPr lIns="0" tIns="0" rIns="0" bIns="0" anchor="ctr">
            <a:noAutofit/>
          </a:bodyPr>
          <a:lstStyle>
            <a:lvl1pPr marL="0" indent="0" algn="ctr">
              <a:lnSpc>
                <a:spcPct val="100000"/>
              </a:lnSpc>
              <a:buNone/>
              <a:defRPr sz="5400">
                <a:latin typeface="+mj-ea"/>
                <a:ea typeface="+mj-ea"/>
              </a:defRPr>
            </a:lvl1pPr>
          </a:lstStyle>
          <a:p>
            <a:pPr lvl="0"/>
            <a:r>
              <a:rPr lang="zh-CN" altLang="en-US" dirty="0"/>
              <a:t>输入标题</a:t>
            </a:r>
          </a:p>
        </p:txBody>
      </p:sp>
      <p:sp>
        <p:nvSpPr>
          <p:cNvPr id="30" name="文本占位符 26">
            <a:extLst>
              <a:ext uri="{FF2B5EF4-FFF2-40B4-BE49-F238E27FC236}">
                <a16:creationId xmlns:a16="http://schemas.microsoft.com/office/drawing/2014/main" id="{41021E4C-0B10-AF8F-2653-6DDA4281E0A8}"/>
              </a:ext>
            </a:extLst>
          </p:cNvPr>
          <p:cNvSpPr>
            <a:spLocks noGrp="1"/>
          </p:cNvSpPr>
          <p:nvPr>
            <p:ph type="body" sz="quarter" idx="16" hasCustomPrompt="1"/>
          </p:nvPr>
        </p:nvSpPr>
        <p:spPr>
          <a:xfrm>
            <a:off x="3125420" y="4365105"/>
            <a:ext cx="2730272" cy="455598"/>
          </a:xfrm>
        </p:spPr>
        <p:txBody>
          <a:bodyPr lIns="0" tIns="0" rIns="0" bIns="0" anchor="ctr">
            <a:normAutofit/>
          </a:bodyPr>
          <a:lstStyle>
            <a:lvl1pPr marL="0" indent="0" algn="l" defTabSz="914400" rtl="0" eaLnBrk="1" latinLnBrk="0" hangingPunct="1">
              <a:lnSpc>
                <a:spcPct val="100000"/>
              </a:lnSpc>
              <a:buNone/>
              <a:defRPr lang="zh-CN" altLang="en-US" sz="2000" kern="1200" spc="150" dirty="0" smtClean="0">
                <a:solidFill>
                  <a:schemeClr val="tx1"/>
                </a:solidFill>
                <a:latin typeface="+mn-ea"/>
                <a:ea typeface="+mn-ea"/>
                <a:cs typeface="OPPOSans H" panose="00020600040101010101" pitchFamily="18" charset="-122"/>
              </a:defRPr>
            </a:lvl1pPr>
          </a:lstStyle>
          <a:p>
            <a:pPr lvl="0"/>
            <a:r>
              <a:rPr lang="zh-CN" altLang="en-US" dirty="0"/>
              <a:t>指导教师：</a:t>
            </a:r>
          </a:p>
        </p:txBody>
      </p:sp>
    </p:spTree>
    <p:extLst>
      <p:ext uri="{BB962C8B-B14F-4D97-AF65-F5344CB8AC3E}">
        <p14:creationId xmlns:p14="http://schemas.microsoft.com/office/powerpoint/2010/main" val="232811572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内容与标题4">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E7AC4687-4096-49A7-BD54-35D5B42625D5}"/>
              </a:ext>
            </a:extLst>
          </p:cNvPr>
          <p:cNvSpPr>
            <a:spLocks noGrp="1"/>
          </p:cNvSpPr>
          <p:nvPr>
            <p:ph type="dt" sz="half" idx="10"/>
          </p:nvPr>
        </p:nvSpPr>
        <p:spPr/>
        <p:txBody>
          <a:bodyPr/>
          <a:lstStyle/>
          <a:p>
            <a:fld id="{E57155C8-46B9-46FD-AC54-A6C99C715A10}" type="datetimeFigureOut">
              <a:rPr lang="zh-CN" altLang="en-US" smtClean="0"/>
              <a:t>2023/7/13</a:t>
            </a:fld>
            <a:endParaRPr lang="zh-CN" altLang="en-US"/>
          </a:p>
        </p:txBody>
      </p:sp>
      <p:sp>
        <p:nvSpPr>
          <p:cNvPr id="4" name="页脚占位符 3">
            <a:extLst>
              <a:ext uri="{FF2B5EF4-FFF2-40B4-BE49-F238E27FC236}">
                <a16:creationId xmlns:a16="http://schemas.microsoft.com/office/drawing/2014/main" id="{57A43D33-7BFC-44E9-AE51-DE8C75ABB98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3CF4D1FC-2AEC-4AE3-BAE5-E38EE164B0C8}"/>
              </a:ext>
            </a:extLst>
          </p:cNvPr>
          <p:cNvSpPr>
            <a:spLocks noGrp="1"/>
          </p:cNvSpPr>
          <p:nvPr>
            <p:ph type="sldNum" sz="quarter" idx="12"/>
          </p:nvPr>
        </p:nvSpPr>
        <p:spPr/>
        <p:txBody>
          <a:bodyPr/>
          <a:lstStyle/>
          <a:p>
            <a:fld id="{901C0AD8-B41A-48D6-B1AD-574719A7C832}" type="slidenum">
              <a:rPr lang="zh-CN" altLang="en-US" smtClean="0"/>
              <a:t>‹#›</a:t>
            </a:fld>
            <a:endParaRPr lang="zh-CN" altLang="en-US"/>
          </a:p>
        </p:txBody>
      </p:sp>
      <p:sp>
        <p:nvSpPr>
          <p:cNvPr id="2" name="任意多边形: 形状 1">
            <a:extLst>
              <a:ext uri="{FF2B5EF4-FFF2-40B4-BE49-F238E27FC236}">
                <a16:creationId xmlns:a16="http://schemas.microsoft.com/office/drawing/2014/main" id="{7B04FE1F-C050-67BD-89D2-31EAFB1BA4E0}"/>
              </a:ext>
            </a:extLst>
          </p:cNvPr>
          <p:cNvSpPr/>
          <p:nvPr userDrawn="1"/>
        </p:nvSpPr>
        <p:spPr>
          <a:xfrm rot="9581580">
            <a:off x="-1800" y="-2039733"/>
            <a:ext cx="11821187" cy="4430744"/>
          </a:xfrm>
          <a:custGeom>
            <a:avLst/>
            <a:gdLst>
              <a:gd name="connsiteX0" fmla="*/ 11391179 w 11821187"/>
              <a:gd name="connsiteY0" fmla="*/ 4430744 h 4430744"/>
              <a:gd name="connsiteX1" fmla="*/ 8664371 w 11821187"/>
              <a:gd name="connsiteY1" fmla="*/ 3421688 h 4430744"/>
              <a:gd name="connsiteX2" fmla="*/ 8331276 w 11821187"/>
              <a:gd name="connsiteY2" fmla="*/ 3250117 h 4430744"/>
              <a:gd name="connsiteX3" fmla="*/ 5900758 w 11821187"/>
              <a:gd name="connsiteY3" fmla="*/ 2386319 h 4430744"/>
              <a:gd name="connsiteX4" fmla="*/ 5815146 w 11821187"/>
              <a:gd name="connsiteY4" fmla="*/ 2367332 h 4430744"/>
              <a:gd name="connsiteX5" fmla="*/ 0 w 11821187"/>
              <a:gd name="connsiteY5" fmla="*/ 215436 h 4430744"/>
              <a:gd name="connsiteX6" fmla="*/ 287669 w 11821187"/>
              <a:gd name="connsiteY6" fmla="*/ 167947 h 4430744"/>
              <a:gd name="connsiteX7" fmla="*/ 2616864 w 11821187"/>
              <a:gd name="connsiteY7" fmla="*/ 0 h 4430744"/>
              <a:gd name="connsiteX8" fmla="*/ 11535026 w 11821187"/>
              <a:gd name="connsiteY8" fmla="*/ 3008257 h 4430744"/>
              <a:gd name="connsiteX9" fmla="*/ 11821187 w 11821187"/>
              <a:gd name="connsiteY9" fmla="*/ 3268718 h 4430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821187" h="4430744">
                <a:moveTo>
                  <a:pt x="11391179" y="4430744"/>
                </a:moveTo>
                <a:lnTo>
                  <a:pt x="8664371" y="3421688"/>
                </a:lnTo>
                <a:lnTo>
                  <a:pt x="8331276" y="3250117"/>
                </a:lnTo>
                <a:cubicBezTo>
                  <a:pt x="7595821" y="2889610"/>
                  <a:pt x="6778447" y="2596957"/>
                  <a:pt x="5900758" y="2386319"/>
                </a:cubicBezTo>
                <a:lnTo>
                  <a:pt x="5815146" y="2367332"/>
                </a:lnTo>
                <a:lnTo>
                  <a:pt x="0" y="215436"/>
                </a:lnTo>
                <a:lnTo>
                  <a:pt x="287669" y="167947"/>
                </a:lnTo>
                <a:cubicBezTo>
                  <a:pt x="1040019" y="57829"/>
                  <a:pt x="1819000" y="0"/>
                  <a:pt x="2616864" y="0"/>
                </a:cubicBezTo>
                <a:cubicBezTo>
                  <a:pt x="6207252" y="0"/>
                  <a:pt x="9415250" y="1171039"/>
                  <a:pt x="11535026" y="3008257"/>
                </a:cubicBezTo>
                <a:lnTo>
                  <a:pt x="11821187" y="3268718"/>
                </a:lnTo>
                <a:close/>
              </a:path>
            </a:pathLst>
          </a:custGeom>
          <a:solidFill>
            <a:schemeClr val="bg1">
              <a:lumMod val="85000"/>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
        <p:nvSpPr>
          <p:cNvPr id="14" name="任意多边形: 形状 13">
            <a:extLst>
              <a:ext uri="{FF2B5EF4-FFF2-40B4-BE49-F238E27FC236}">
                <a16:creationId xmlns:a16="http://schemas.microsoft.com/office/drawing/2014/main" id="{C510D488-1D28-B49E-B96B-7877404190D5}"/>
              </a:ext>
            </a:extLst>
          </p:cNvPr>
          <p:cNvSpPr/>
          <p:nvPr userDrawn="1"/>
        </p:nvSpPr>
        <p:spPr>
          <a:xfrm rot="10585398">
            <a:off x="-1419" y="-379882"/>
            <a:ext cx="12231325" cy="2354528"/>
          </a:xfrm>
          <a:custGeom>
            <a:avLst/>
            <a:gdLst>
              <a:gd name="connsiteX0" fmla="*/ 12168252 w 12231325"/>
              <a:gd name="connsiteY0" fmla="*/ 2354528 h 2354528"/>
              <a:gd name="connsiteX1" fmla="*/ 6939347 w 12231325"/>
              <a:gd name="connsiteY1" fmla="*/ 2027688 h 2354528"/>
              <a:gd name="connsiteX2" fmla="*/ 6673724 w 12231325"/>
              <a:gd name="connsiteY2" fmla="*/ 2005047 h 2354528"/>
              <a:gd name="connsiteX3" fmla="*/ 6193029 w 12231325"/>
              <a:gd name="connsiteY3" fmla="*/ 1975894 h 2354528"/>
              <a:gd name="connsiteX4" fmla="*/ 5996771 w 12231325"/>
              <a:gd name="connsiteY4" fmla="*/ 1968771 h 2354528"/>
              <a:gd name="connsiteX5" fmla="*/ 0 w 12231325"/>
              <a:gd name="connsiteY5" fmla="*/ 1593934 h 2354528"/>
              <a:gd name="connsiteX6" fmla="*/ 56740 w 12231325"/>
              <a:gd name="connsiteY6" fmla="*/ 686198 h 2354528"/>
              <a:gd name="connsiteX7" fmla="*/ 200408 w 12231325"/>
              <a:gd name="connsiteY7" fmla="*/ 644581 h 2354528"/>
              <a:gd name="connsiteX8" fmla="*/ 5210968 w 12231325"/>
              <a:gd name="connsiteY8" fmla="*/ 0 h 2354528"/>
              <a:gd name="connsiteX9" fmla="*/ 12125875 w 12231325"/>
              <a:gd name="connsiteY9" fmla="*/ 1298594 h 2354528"/>
              <a:gd name="connsiteX10" fmla="*/ 12231325 w 12231325"/>
              <a:gd name="connsiteY10" fmla="*/ 1345462 h 2354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31325" h="2354528">
                <a:moveTo>
                  <a:pt x="12168252" y="2354528"/>
                </a:moveTo>
                <a:lnTo>
                  <a:pt x="6939347" y="2027688"/>
                </a:lnTo>
                <a:lnTo>
                  <a:pt x="6673724" y="2005047"/>
                </a:lnTo>
                <a:cubicBezTo>
                  <a:pt x="6514742" y="1993453"/>
                  <a:pt x="6354477" y="1983719"/>
                  <a:pt x="6193029" y="1975894"/>
                </a:cubicBezTo>
                <a:lnTo>
                  <a:pt x="5996771" y="1968771"/>
                </a:lnTo>
                <a:lnTo>
                  <a:pt x="0" y="1593934"/>
                </a:lnTo>
                <a:lnTo>
                  <a:pt x="56740" y="686198"/>
                </a:lnTo>
                <a:lnTo>
                  <a:pt x="200408" y="644581"/>
                </a:lnTo>
                <a:cubicBezTo>
                  <a:pt x="1716178" y="231494"/>
                  <a:pt x="3415774" y="0"/>
                  <a:pt x="5210968" y="0"/>
                </a:cubicBezTo>
                <a:cubicBezTo>
                  <a:pt x="7804026" y="0"/>
                  <a:pt x="10197627" y="482994"/>
                  <a:pt x="12125875" y="1298594"/>
                </a:cubicBezTo>
                <a:lnTo>
                  <a:pt x="12231325" y="1345462"/>
                </a:lnTo>
                <a:close/>
              </a:path>
            </a:pathLst>
          </a:custGeom>
          <a:gradFill>
            <a:gsLst>
              <a:gs pos="86000">
                <a:srgbClr val="84E6BA"/>
              </a:gs>
              <a:gs pos="36000">
                <a:schemeClr val="accent1"/>
              </a:gs>
              <a:gs pos="100000">
                <a:srgbClr val="84E697"/>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19" name="文本占位符 18">
            <a:extLst>
              <a:ext uri="{FF2B5EF4-FFF2-40B4-BE49-F238E27FC236}">
                <a16:creationId xmlns:a16="http://schemas.microsoft.com/office/drawing/2014/main" id="{AFEE3378-90CC-AE38-0AED-785E5E8D99A9}"/>
              </a:ext>
            </a:extLst>
          </p:cNvPr>
          <p:cNvSpPr>
            <a:spLocks noGrp="1"/>
          </p:cNvSpPr>
          <p:nvPr>
            <p:ph type="body" sz="quarter" idx="13" hasCustomPrompt="1"/>
          </p:nvPr>
        </p:nvSpPr>
        <p:spPr>
          <a:xfrm>
            <a:off x="3953669" y="587976"/>
            <a:ext cx="4284662" cy="572772"/>
          </a:xfrm>
        </p:spPr>
        <p:txBody>
          <a:bodyPr anchor="ctr">
            <a:normAutofit/>
          </a:bodyPr>
          <a:lstStyle>
            <a:lvl1pPr marL="0" indent="0" algn="ctr">
              <a:lnSpc>
                <a:spcPct val="100000"/>
              </a:lnSpc>
              <a:buNone/>
              <a:defRPr sz="3200">
                <a:solidFill>
                  <a:schemeClr val="bg1"/>
                </a:solidFill>
                <a:latin typeface="+mj-ea"/>
                <a:ea typeface="+mj-ea"/>
              </a:defRPr>
            </a:lvl1pPr>
          </a:lstStyle>
          <a:p>
            <a:pPr lvl="0"/>
            <a:r>
              <a:rPr lang="zh-CN" altLang="en-US" dirty="0"/>
              <a:t>研究内容</a:t>
            </a:r>
          </a:p>
        </p:txBody>
      </p:sp>
      <p:sp>
        <p:nvSpPr>
          <p:cNvPr id="24" name="文本占位符 23">
            <a:extLst>
              <a:ext uri="{FF2B5EF4-FFF2-40B4-BE49-F238E27FC236}">
                <a16:creationId xmlns:a16="http://schemas.microsoft.com/office/drawing/2014/main" id="{487461CF-23A6-13A2-78AB-A7AFFC2A2CF9}"/>
              </a:ext>
            </a:extLst>
          </p:cNvPr>
          <p:cNvSpPr>
            <a:spLocks noGrp="1"/>
          </p:cNvSpPr>
          <p:nvPr>
            <p:ph type="body" sz="quarter" idx="15" hasCustomPrompt="1"/>
          </p:nvPr>
        </p:nvSpPr>
        <p:spPr>
          <a:xfrm>
            <a:off x="3954463" y="1160464"/>
            <a:ext cx="4283075" cy="413110"/>
          </a:xfrm>
        </p:spPr>
        <p:txBody>
          <a:bodyPr anchor="ctr">
            <a:normAutofit/>
          </a:bodyPr>
          <a:lstStyle>
            <a:lvl1pPr marL="0" indent="0" algn="ctr">
              <a:lnSpc>
                <a:spcPct val="100000"/>
              </a:lnSpc>
              <a:buNone/>
              <a:defRPr sz="1600">
                <a:solidFill>
                  <a:schemeClr val="bg1"/>
                </a:solidFill>
              </a:defRPr>
            </a:lvl1pPr>
          </a:lstStyle>
          <a:p>
            <a:pPr lvl="0"/>
            <a:r>
              <a:rPr lang="en-US" altLang="zh-CN" sz="1600" dirty="0"/>
              <a:t>Research contents</a:t>
            </a:r>
            <a:endParaRPr lang="zh-CN" altLang="en-US" dirty="0"/>
          </a:p>
        </p:txBody>
      </p:sp>
    </p:spTree>
    <p:extLst>
      <p:ext uri="{BB962C8B-B14F-4D97-AF65-F5344CB8AC3E}">
        <p14:creationId xmlns:p14="http://schemas.microsoft.com/office/powerpoint/2010/main" val="4096201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内容与标题5">
    <p:spTree>
      <p:nvGrpSpPr>
        <p:cNvPr id="1" name=""/>
        <p:cNvGrpSpPr/>
        <p:nvPr/>
      </p:nvGrpSpPr>
      <p:grpSpPr>
        <a:xfrm>
          <a:off x="0" y="0"/>
          <a:ext cx="0" cy="0"/>
          <a:chOff x="0" y="0"/>
          <a:chExt cx="0" cy="0"/>
        </a:xfrm>
      </p:grpSpPr>
      <p:sp>
        <p:nvSpPr>
          <p:cNvPr id="29" name="文本占位符 19">
            <a:extLst>
              <a:ext uri="{FF2B5EF4-FFF2-40B4-BE49-F238E27FC236}">
                <a16:creationId xmlns:a16="http://schemas.microsoft.com/office/drawing/2014/main" id="{696AA193-6783-2941-0633-AD3F0F0DE69F}"/>
              </a:ext>
            </a:extLst>
          </p:cNvPr>
          <p:cNvSpPr>
            <a:spLocks noGrp="1"/>
          </p:cNvSpPr>
          <p:nvPr>
            <p:ph type="body" sz="quarter" idx="14" hasCustomPrompt="1"/>
          </p:nvPr>
        </p:nvSpPr>
        <p:spPr>
          <a:xfrm>
            <a:off x="705473" y="548680"/>
            <a:ext cx="5437188" cy="594290"/>
          </a:xfrm>
        </p:spPr>
        <p:txBody>
          <a:bodyPr lIns="0" tIns="0" rIns="0" bIns="0" anchor="ctr">
            <a:noAutofit/>
          </a:bodyPr>
          <a:lstStyle>
            <a:lvl1pPr marL="0" indent="0" algn="l" defTabSz="914400" rtl="0" eaLnBrk="1" latinLnBrk="0" hangingPunct="1">
              <a:lnSpc>
                <a:spcPct val="100000"/>
              </a:lnSpc>
              <a:buNone/>
              <a:defRPr lang="zh-CN" altLang="en-US" sz="4400" kern="1200" spc="150" dirty="0" smtClean="0">
                <a:solidFill>
                  <a:schemeClr val="tx1"/>
                </a:solidFill>
                <a:latin typeface="OPPOSans H" panose="00020600040101010101" pitchFamily="18" charset="-122"/>
                <a:ea typeface="OPPOSans H" panose="00020600040101010101" pitchFamily="18" charset="-122"/>
                <a:cs typeface="OPPOSans H" panose="00020600040101010101" pitchFamily="18" charset="-122"/>
              </a:defRPr>
            </a:lvl1pPr>
          </a:lstStyle>
          <a:p>
            <a:pPr lvl="0"/>
            <a:r>
              <a:rPr lang="zh-CN" altLang="en-US" dirty="0"/>
              <a:t>参考文献</a:t>
            </a:r>
          </a:p>
        </p:txBody>
      </p:sp>
      <p:sp>
        <p:nvSpPr>
          <p:cNvPr id="5" name="日期占位符 4">
            <a:extLst>
              <a:ext uri="{FF2B5EF4-FFF2-40B4-BE49-F238E27FC236}">
                <a16:creationId xmlns:a16="http://schemas.microsoft.com/office/drawing/2014/main" id="{F3956A9C-4595-41DF-86EE-5A89FFD10ADB}"/>
              </a:ext>
            </a:extLst>
          </p:cNvPr>
          <p:cNvSpPr>
            <a:spLocks noGrp="1"/>
          </p:cNvSpPr>
          <p:nvPr>
            <p:ph type="dt" sz="half" idx="10"/>
          </p:nvPr>
        </p:nvSpPr>
        <p:spPr/>
        <p:txBody>
          <a:bodyPr/>
          <a:lstStyle/>
          <a:p>
            <a:fld id="{E57155C8-46B9-46FD-AC54-A6C99C715A10}" type="datetimeFigureOut">
              <a:rPr lang="zh-CN" altLang="en-US" smtClean="0"/>
              <a:t>2023/7/13</a:t>
            </a:fld>
            <a:endParaRPr lang="zh-CN" altLang="en-US"/>
          </a:p>
        </p:txBody>
      </p:sp>
      <p:sp>
        <p:nvSpPr>
          <p:cNvPr id="6" name="页脚占位符 5">
            <a:extLst>
              <a:ext uri="{FF2B5EF4-FFF2-40B4-BE49-F238E27FC236}">
                <a16:creationId xmlns:a16="http://schemas.microsoft.com/office/drawing/2014/main" id="{FF151C03-AC48-4C62-AFDD-28CBC325B5D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E17EFB9-D8E4-4979-8829-DDDFC58BD202}"/>
              </a:ext>
            </a:extLst>
          </p:cNvPr>
          <p:cNvSpPr>
            <a:spLocks noGrp="1"/>
          </p:cNvSpPr>
          <p:nvPr>
            <p:ph type="sldNum" sz="quarter" idx="12"/>
          </p:nvPr>
        </p:nvSpPr>
        <p:spPr/>
        <p:txBody>
          <a:bodyPr/>
          <a:lstStyle/>
          <a:p>
            <a:fld id="{901C0AD8-B41A-48D6-B1AD-574719A7C832}" type="slidenum">
              <a:rPr lang="zh-CN" altLang="en-US" smtClean="0"/>
              <a:t>‹#›</a:t>
            </a:fld>
            <a:endParaRPr lang="zh-CN" altLang="en-US"/>
          </a:p>
        </p:txBody>
      </p:sp>
      <p:sp>
        <p:nvSpPr>
          <p:cNvPr id="13" name="任意多边形: 形状 12">
            <a:extLst>
              <a:ext uri="{FF2B5EF4-FFF2-40B4-BE49-F238E27FC236}">
                <a16:creationId xmlns:a16="http://schemas.microsoft.com/office/drawing/2014/main" id="{F120B4EB-E729-A248-B7FD-1731CE71CF4D}"/>
              </a:ext>
            </a:extLst>
          </p:cNvPr>
          <p:cNvSpPr/>
          <p:nvPr userDrawn="1"/>
        </p:nvSpPr>
        <p:spPr>
          <a:xfrm>
            <a:off x="0" y="-193712"/>
            <a:ext cx="9031150" cy="7245424"/>
          </a:xfrm>
          <a:custGeom>
            <a:avLst/>
            <a:gdLst>
              <a:gd name="connsiteX0" fmla="*/ 0 w 9031150"/>
              <a:gd name="connsiteY0" fmla="*/ 0 h 6858000"/>
              <a:gd name="connsiteX1" fmla="*/ 7852703 w 9031150"/>
              <a:gd name="connsiteY1" fmla="*/ 0 h 6858000"/>
              <a:gd name="connsiteX2" fmla="*/ 7924185 w 9031150"/>
              <a:gd name="connsiteY2" fmla="*/ 90962 h 6858000"/>
              <a:gd name="connsiteX3" fmla="*/ 9031150 w 9031150"/>
              <a:gd name="connsiteY3" fmla="*/ 3424797 h 6858000"/>
              <a:gd name="connsiteX4" fmla="*/ 7924185 w 9031150"/>
              <a:gd name="connsiteY4" fmla="*/ 6758632 h 6858000"/>
              <a:gd name="connsiteX5" fmla="*/ 7846097 w 9031150"/>
              <a:gd name="connsiteY5" fmla="*/ 6858000 h 6858000"/>
              <a:gd name="connsiteX6" fmla="*/ 0 w 903115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31150" h="6858000">
                <a:moveTo>
                  <a:pt x="0" y="0"/>
                </a:moveTo>
                <a:lnTo>
                  <a:pt x="7852703" y="0"/>
                </a:lnTo>
                <a:lnTo>
                  <a:pt x="7924185" y="90962"/>
                </a:lnTo>
                <a:cubicBezTo>
                  <a:pt x="8619430" y="1020614"/>
                  <a:pt x="9031150" y="2174625"/>
                  <a:pt x="9031150" y="3424797"/>
                </a:cubicBezTo>
                <a:cubicBezTo>
                  <a:pt x="9031150" y="4674970"/>
                  <a:pt x="8619430" y="5828980"/>
                  <a:pt x="7924185" y="6758632"/>
                </a:cubicBezTo>
                <a:lnTo>
                  <a:pt x="7846097" y="6858000"/>
                </a:lnTo>
                <a:lnTo>
                  <a:pt x="0" y="6858000"/>
                </a:lnTo>
                <a:close/>
              </a:path>
            </a:pathLst>
          </a:custGeom>
          <a:noFill/>
          <a:ln w="25400" cap="rnd">
            <a:gradFill>
              <a:gsLst>
                <a:gs pos="0">
                  <a:schemeClr val="accent1"/>
                </a:gs>
                <a:gs pos="74000">
                  <a:srgbClr val="84E6BA"/>
                </a:gs>
                <a:gs pos="100000">
                  <a:srgbClr val="84E697"/>
                </a:gs>
              </a:gsLst>
              <a:lin ang="5400000" scaled="1"/>
            </a:gra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任意多边形: 形状 13">
            <a:extLst>
              <a:ext uri="{FF2B5EF4-FFF2-40B4-BE49-F238E27FC236}">
                <a16:creationId xmlns:a16="http://schemas.microsoft.com/office/drawing/2014/main" id="{53640947-6A94-A3E9-3445-93B7C95B4ED4}"/>
              </a:ext>
            </a:extLst>
          </p:cNvPr>
          <p:cNvSpPr/>
          <p:nvPr userDrawn="1"/>
        </p:nvSpPr>
        <p:spPr>
          <a:xfrm>
            <a:off x="0" y="-96856"/>
            <a:ext cx="10673064" cy="7051712"/>
          </a:xfrm>
          <a:custGeom>
            <a:avLst/>
            <a:gdLst>
              <a:gd name="connsiteX0" fmla="*/ 0 w 10673064"/>
              <a:gd name="connsiteY0" fmla="*/ 0 h 6858000"/>
              <a:gd name="connsiteX1" fmla="*/ 9662791 w 10673064"/>
              <a:gd name="connsiteY1" fmla="*/ 0 h 6858000"/>
              <a:gd name="connsiteX2" fmla="*/ 9747530 w 10673064"/>
              <a:gd name="connsiteY2" fmla="*/ 132180 h 6858000"/>
              <a:gd name="connsiteX3" fmla="*/ 10673064 w 10673064"/>
              <a:gd name="connsiteY3" fmla="*/ 3447177 h 6858000"/>
              <a:gd name="connsiteX4" fmla="*/ 9747530 w 10673064"/>
              <a:gd name="connsiteY4" fmla="*/ 6762174 h 6858000"/>
              <a:gd name="connsiteX5" fmla="*/ 9686097 w 10673064"/>
              <a:gd name="connsiteY5" fmla="*/ 6858000 h 6858000"/>
              <a:gd name="connsiteX6" fmla="*/ 0 w 1067306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73064" h="6858000">
                <a:moveTo>
                  <a:pt x="0" y="0"/>
                </a:moveTo>
                <a:lnTo>
                  <a:pt x="9662791" y="0"/>
                </a:lnTo>
                <a:lnTo>
                  <a:pt x="9747530" y="132180"/>
                </a:lnTo>
                <a:cubicBezTo>
                  <a:pt x="10334850" y="1098781"/>
                  <a:pt x="10673064" y="2233482"/>
                  <a:pt x="10673064" y="3447177"/>
                </a:cubicBezTo>
                <a:cubicBezTo>
                  <a:pt x="10673064" y="4660873"/>
                  <a:pt x="10334850" y="5795574"/>
                  <a:pt x="9747530" y="6762174"/>
                </a:cubicBezTo>
                <a:lnTo>
                  <a:pt x="9686097" y="6858000"/>
                </a:lnTo>
                <a:lnTo>
                  <a:pt x="0" y="6858000"/>
                </a:lnTo>
                <a:close/>
              </a:path>
            </a:pathLst>
          </a:custGeom>
          <a:noFill/>
          <a:ln w="34925" cap="rnd">
            <a:gradFill>
              <a:gsLst>
                <a:gs pos="0">
                  <a:schemeClr val="accent1"/>
                </a:gs>
                <a:gs pos="74000">
                  <a:srgbClr val="84E6BA"/>
                </a:gs>
                <a:gs pos="100000">
                  <a:srgbClr val="84E697"/>
                </a:gs>
              </a:gsLst>
              <a:lin ang="5400000" scaled="1"/>
            </a:gradFill>
            <a:prstDash val="solid"/>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任意多边形: 形状 14">
            <a:extLst>
              <a:ext uri="{FF2B5EF4-FFF2-40B4-BE49-F238E27FC236}">
                <a16:creationId xmlns:a16="http://schemas.microsoft.com/office/drawing/2014/main" id="{0E9306FE-66A0-DA23-E8DC-41F993B90DC0}"/>
              </a:ext>
            </a:extLst>
          </p:cNvPr>
          <p:cNvSpPr/>
          <p:nvPr userDrawn="1"/>
        </p:nvSpPr>
        <p:spPr>
          <a:xfrm>
            <a:off x="0" y="-96856"/>
            <a:ext cx="12106446" cy="7051712"/>
          </a:xfrm>
          <a:custGeom>
            <a:avLst/>
            <a:gdLst>
              <a:gd name="connsiteX0" fmla="*/ 0 w 12106446"/>
              <a:gd name="connsiteY0" fmla="*/ 0 h 6858000"/>
              <a:gd name="connsiteX1" fmla="*/ 11214835 w 12106446"/>
              <a:gd name="connsiteY1" fmla="*/ 0 h 6858000"/>
              <a:gd name="connsiteX2" fmla="*/ 11248346 w 12106446"/>
              <a:gd name="connsiteY2" fmla="*/ 58282 h 6858000"/>
              <a:gd name="connsiteX3" fmla="*/ 12106446 w 12106446"/>
              <a:gd name="connsiteY3" fmla="*/ 3447177 h 6858000"/>
              <a:gd name="connsiteX4" fmla="*/ 11248346 w 12106446"/>
              <a:gd name="connsiteY4" fmla="*/ 6836072 h 6858000"/>
              <a:gd name="connsiteX5" fmla="*/ 11235738 w 12106446"/>
              <a:gd name="connsiteY5" fmla="*/ 6858000 h 6858000"/>
              <a:gd name="connsiteX6" fmla="*/ 0 w 12106446"/>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06446" h="6858000">
                <a:moveTo>
                  <a:pt x="0" y="0"/>
                </a:moveTo>
                <a:lnTo>
                  <a:pt x="11214835" y="0"/>
                </a:lnTo>
                <a:lnTo>
                  <a:pt x="11248346" y="58282"/>
                </a:lnTo>
                <a:cubicBezTo>
                  <a:pt x="11795595" y="1065676"/>
                  <a:pt x="12106446" y="2220125"/>
                  <a:pt x="12106446" y="3447177"/>
                </a:cubicBezTo>
                <a:cubicBezTo>
                  <a:pt x="12106446" y="4674229"/>
                  <a:pt x="11795595" y="5828679"/>
                  <a:pt x="11248346" y="6836072"/>
                </a:cubicBezTo>
                <a:lnTo>
                  <a:pt x="11235738" y="6858000"/>
                </a:lnTo>
                <a:lnTo>
                  <a:pt x="0" y="6858000"/>
                </a:lnTo>
                <a:close/>
              </a:path>
            </a:pathLst>
          </a:custGeom>
          <a:noFill/>
          <a:ln w="25400" cap="rnd">
            <a:gradFill>
              <a:gsLst>
                <a:gs pos="0">
                  <a:schemeClr val="accent1"/>
                </a:gs>
                <a:gs pos="74000">
                  <a:srgbClr val="84E6BA"/>
                </a:gs>
                <a:gs pos="100000">
                  <a:srgbClr val="84E697"/>
                </a:gs>
              </a:gsLst>
              <a:lin ang="5400000" scaled="1"/>
            </a:gra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椭圆 15">
            <a:extLst>
              <a:ext uri="{FF2B5EF4-FFF2-40B4-BE49-F238E27FC236}">
                <a16:creationId xmlns:a16="http://schemas.microsoft.com/office/drawing/2014/main" id="{E840AFE7-0C6E-4CC1-60B0-41A0A4A48928}"/>
              </a:ext>
            </a:extLst>
          </p:cNvPr>
          <p:cNvSpPr/>
          <p:nvPr userDrawn="1"/>
        </p:nvSpPr>
        <p:spPr>
          <a:xfrm>
            <a:off x="8508268" y="1328023"/>
            <a:ext cx="360000" cy="360000"/>
          </a:xfrm>
          <a:prstGeom prst="ellipse">
            <a:avLst/>
          </a:prstGeom>
          <a:gradFill>
            <a:gsLst>
              <a:gs pos="0">
                <a:schemeClr val="accent1"/>
              </a:gs>
              <a:gs pos="74000">
                <a:srgbClr val="84E6BA"/>
              </a:gs>
              <a:gs pos="100000">
                <a:srgbClr val="84E697"/>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id="{68602BD4-3B92-B673-6A7B-155E08CB6A67}"/>
              </a:ext>
            </a:extLst>
          </p:cNvPr>
          <p:cNvSpPr/>
          <p:nvPr userDrawn="1"/>
        </p:nvSpPr>
        <p:spPr>
          <a:xfrm>
            <a:off x="10295509" y="3400461"/>
            <a:ext cx="720000" cy="720000"/>
          </a:xfrm>
          <a:prstGeom prst="ellipse">
            <a:avLst/>
          </a:prstGeom>
          <a:gradFill>
            <a:gsLst>
              <a:gs pos="0">
                <a:schemeClr val="accent1"/>
              </a:gs>
              <a:gs pos="74000">
                <a:srgbClr val="84E6BA"/>
              </a:gs>
              <a:gs pos="100000">
                <a:srgbClr val="84E697"/>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3DD342F1-C598-5F17-C548-3CCF2CFBD9BD}"/>
              </a:ext>
            </a:extLst>
          </p:cNvPr>
          <p:cNvSpPr/>
          <p:nvPr userDrawn="1"/>
        </p:nvSpPr>
        <p:spPr>
          <a:xfrm>
            <a:off x="7953656" y="6038725"/>
            <a:ext cx="540000" cy="540000"/>
          </a:xfrm>
          <a:prstGeom prst="ellipse">
            <a:avLst/>
          </a:prstGeom>
          <a:gradFill>
            <a:gsLst>
              <a:gs pos="0">
                <a:schemeClr val="accent1"/>
              </a:gs>
              <a:gs pos="74000">
                <a:srgbClr val="84E6BA"/>
              </a:gs>
              <a:gs pos="100000">
                <a:srgbClr val="84E697"/>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42A11126-698A-364B-260E-9838B0713666}"/>
              </a:ext>
            </a:extLst>
          </p:cNvPr>
          <p:cNvSpPr/>
          <p:nvPr userDrawn="1"/>
        </p:nvSpPr>
        <p:spPr>
          <a:xfrm>
            <a:off x="11255499" y="279275"/>
            <a:ext cx="540000" cy="540000"/>
          </a:xfrm>
          <a:prstGeom prst="ellipse">
            <a:avLst/>
          </a:prstGeom>
          <a:gradFill>
            <a:gsLst>
              <a:gs pos="0">
                <a:schemeClr val="accent1"/>
              </a:gs>
              <a:gs pos="74000">
                <a:srgbClr val="84E6BA"/>
              </a:gs>
              <a:gs pos="100000">
                <a:srgbClr val="84E697"/>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718A7879-95E7-5693-61A1-885CDD741B4F}"/>
              </a:ext>
            </a:extLst>
          </p:cNvPr>
          <p:cNvSpPr/>
          <p:nvPr userDrawn="1"/>
        </p:nvSpPr>
        <p:spPr>
          <a:xfrm>
            <a:off x="11402545" y="5840725"/>
            <a:ext cx="468000" cy="468000"/>
          </a:xfrm>
          <a:prstGeom prst="ellipse">
            <a:avLst/>
          </a:prstGeom>
          <a:gradFill>
            <a:gsLst>
              <a:gs pos="0">
                <a:schemeClr val="accent1"/>
              </a:gs>
              <a:gs pos="74000">
                <a:srgbClr val="84E6BA"/>
              </a:gs>
              <a:gs pos="100000">
                <a:srgbClr val="84E697"/>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a:extLst>
              <a:ext uri="{FF2B5EF4-FFF2-40B4-BE49-F238E27FC236}">
                <a16:creationId xmlns:a16="http://schemas.microsoft.com/office/drawing/2014/main" id="{8F6D90E5-4B88-D1A0-E658-F70435CD8B12}"/>
              </a:ext>
            </a:extLst>
          </p:cNvPr>
          <p:cNvSpPr/>
          <p:nvPr userDrawn="1"/>
        </p:nvSpPr>
        <p:spPr>
          <a:xfrm rot="10800000">
            <a:off x="9821944" y="2926896"/>
            <a:ext cx="1667130" cy="1667130"/>
          </a:xfrm>
          <a:custGeom>
            <a:avLst/>
            <a:gdLst>
              <a:gd name="connsiteX0" fmla="*/ 2839374 w 6223545"/>
              <a:gd name="connsiteY0" fmla="*/ 969930 h 6223543"/>
              <a:gd name="connsiteX1" fmla="*/ 2839374 w 6223545"/>
              <a:gd name="connsiteY1" fmla="*/ 67047 h 6223543"/>
              <a:gd name="connsiteX2" fmla="*/ 2819737 w 6223545"/>
              <a:gd name="connsiteY2" fmla="*/ 19637 h 6223543"/>
              <a:gd name="connsiteX3" fmla="*/ 2812329 w 6223545"/>
              <a:gd name="connsiteY3" fmla="*/ 14643 h 6223543"/>
              <a:gd name="connsiteX4" fmla="*/ 2951642 w 6223545"/>
              <a:gd name="connsiteY4" fmla="*/ 4049 h 6223543"/>
              <a:gd name="connsiteX5" fmla="*/ 3111773 w 6223545"/>
              <a:gd name="connsiteY5" fmla="*/ 0 h 6223543"/>
              <a:gd name="connsiteX6" fmla="*/ 3277208 w 6223545"/>
              <a:gd name="connsiteY6" fmla="*/ 4323 h 6223543"/>
              <a:gd name="connsiteX7" fmla="*/ 3279782 w 6223545"/>
              <a:gd name="connsiteY7" fmla="*/ 4525 h 6223543"/>
              <a:gd name="connsiteX8" fmla="*/ 3276100 w 6223545"/>
              <a:gd name="connsiteY8" fmla="*/ 5268 h 6223543"/>
              <a:gd name="connsiteX9" fmla="*/ 3235150 w 6223545"/>
              <a:gd name="connsiteY9" fmla="*/ 67047 h 6223543"/>
              <a:gd name="connsiteX10" fmla="*/ 3235150 w 6223545"/>
              <a:gd name="connsiteY10" fmla="*/ 954824 h 6223543"/>
              <a:gd name="connsiteX11" fmla="*/ 3122165 w 6223545"/>
              <a:gd name="connsiteY11" fmla="*/ 951397 h 6223543"/>
              <a:gd name="connsiteX12" fmla="*/ 3122165 w 6223545"/>
              <a:gd name="connsiteY12" fmla="*/ 87139 h 6223543"/>
              <a:gd name="connsiteX13" fmla="*/ 3055117 w 6223545"/>
              <a:gd name="connsiteY13" fmla="*/ 20091 h 6223543"/>
              <a:gd name="connsiteX14" fmla="*/ 2988069 w 6223545"/>
              <a:gd name="connsiteY14" fmla="*/ 87139 h 6223543"/>
              <a:gd name="connsiteX15" fmla="*/ 2988069 w 6223545"/>
              <a:gd name="connsiteY15" fmla="*/ 957329 h 6223543"/>
              <a:gd name="connsiteX16" fmla="*/ 2890855 w 6223545"/>
              <a:gd name="connsiteY16" fmla="*/ 962238 h 6223543"/>
              <a:gd name="connsiteX17" fmla="*/ 3499581 w 6223545"/>
              <a:gd name="connsiteY17" fmla="*/ 985944 h 6223543"/>
              <a:gd name="connsiteX18" fmla="*/ 3376080 w 6223545"/>
              <a:gd name="connsiteY18" fmla="*/ 967086 h 6223543"/>
              <a:gd name="connsiteX19" fmla="*/ 3369246 w 6223545"/>
              <a:gd name="connsiteY19" fmla="*/ 966463 h 6223543"/>
              <a:gd name="connsiteX20" fmla="*/ 3369246 w 6223545"/>
              <a:gd name="connsiteY20" fmla="*/ 67047 h 6223543"/>
              <a:gd name="connsiteX21" fmla="*/ 3349608 w 6223545"/>
              <a:gd name="connsiteY21" fmla="*/ 19637 h 6223543"/>
              <a:gd name="connsiteX22" fmla="*/ 3333449 w 6223545"/>
              <a:gd name="connsiteY22" fmla="*/ 8742 h 6223543"/>
              <a:gd name="connsiteX23" fmla="*/ 3440392 w 6223545"/>
              <a:gd name="connsiteY23" fmla="*/ 17146 h 6223543"/>
              <a:gd name="connsiteX24" fmla="*/ 3514349 w 6223545"/>
              <a:gd name="connsiteY24" fmla="*/ 26860 h 6223543"/>
              <a:gd name="connsiteX25" fmla="*/ 3504850 w 6223545"/>
              <a:gd name="connsiteY25" fmla="*/ 40949 h 6223543"/>
              <a:gd name="connsiteX26" fmla="*/ 3499581 w 6223545"/>
              <a:gd name="connsiteY26" fmla="*/ 67047 h 6223543"/>
              <a:gd name="connsiteX27" fmla="*/ 2543686 w 6223545"/>
              <a:gd name="connsiteY27" fmla="*/ 1027921 h 6223543"/>
              <a:gd name="connsiteX28" fmla="*/ 2543686 w 6223545"/>
              <a:gd name="connsiteY28" fmla="*/ 67047 h 6223543"/>
              <a:gd name="connsiteX29" fmla="*/ 2541281 w 6223545"/>
              <a:gd name="connsiteY29" fmla="*/ 55136 h 6223543"/>
              <a:gd name="connsiteX30" fmla="*/ 2637881 w 6223545"/>
              <a:gd name="connsiteY30" fmla="*/ 35855 h 6223543"/>
              <a:gd name="connsiteX31" fmla="*/ 2721112 w 6223545"/>
              <a:gd name="connsiteY31" fmla="*/ 25279 h 6223543"/>
              <a:gd name="connsiteX32" fmla="*/ 2710547 w 6223545"/>
              <a:gd name="connsiteY32" fmla="*/ 40949 h 6223543"/>
              <a:gd name="connsiteX33" fmla="*/ 2705278 w 6223545"/>
              <a:gd name="connsiteY33" fmla="*/ 67047 h 6223543"/>
              <a:gd name="connsiteX34" fmla="*/ 2705278 w 6223545"/>
              <a:gd name="connsiteY34" fmla="*/ 989967 h 6223543"/>
              <a:gd name="connsiteX35" fmla="*/ 2689520 w 6223545"/>
              <a:gd name="connsiteY35" fmla="*/ 992322 h 6223543"/>
              <a:gd name="connsiteX36" fmla="*/ 3802925 w 6223545"/>
              <a:gd name="connsiteY36" fmla="*/ 1067304 h 6223543"/>
              <a:gd name="connsiteX37" fmla="*/ 3633677 w 6223545"/>
              <a:gd name="connsiteY37" fmla="*/ 1014714 h 6223543"/>
              <a:gd name="connsiteX38" fmla="*/ 3633677 w 6223545"/>
              <a:gd name="connsiteY38" fmla="*/ 67047 h 6223543"/>
              <a:gd name="connsiteX39" fmla="*/ 3628900 w 6223545"/>
              <a:gd name="connsiteY39" fmla="*/ 43386 h 6223543"/>
              <a:gd name="connsiteX40" fmla="*/ 3759141 w 6223545"/>
              <a:gd name="connsiteY40" fmla="*/ 67432 h 6223543"/>
              <a:gd name="connsiteX41" fmla="*/ 3802925 w 6223545"/>
              <a:gd name="connsiteY41" fmla="*/ 78281 h 6223543"/>
              <a:gd name="connsiteX42" fmla="*/ 2240342 w 6223545"/>
              <a:gd name="connsiteY42" fmla="*/ 1135603 h 6223543"/>
              <a:gd name="connsiteX43" fmla="*/ 2240342 w 6223545"/>
              <a:gd name="connsiteY43" fmla="*/ 126530 h 6223543"/>
              <a:gd name="connsiteX44" fmla="*/ 2362107 w 6223545"/>
              <a:gd name="connsiteY44" fmla="*/ 90899 h 6223543"/>
              <a:gd name="connsiteX45" fmla="*/ 2409590 w 6223545"/>
              <a:gd name="connsiteY45" fmla="*/ 81421 h 6223543"/>
              <a:gd name="connsiteX46" fmla="*/ 2409590 w 6223545"/>
              <a:gd name="connsiteY46" fmla="*/ 1069860 h 6223543"/>
              <a:gd name="connsiteX47" fmla="*/ 2330249 w 6223545"/>
              <a:gd name="connsiteY47" fmla="*/ 1096751 h 6223543"/>
              <a:gd name="connsiteX48" fmla="*/ 4106269 w 6223545"/>
              <a:gd name="connsiteY48" fmla="*/ 1193125 h 6223543"/>
              <a:gd name="connsiteX49" fmla="*/ 4104517 w 6223545"/>
              <a:gd name="connsiteY49" fmla="*/ 1192142 h 6223543"/>
              <a:gd name="connsiteX50" fmla="*/ 3937021 w 6223545"/>
              <a:gd name="connsiteY50" fmla="*/ 1117449 h 6223543"/>
              <a:gd name="connsiteX51" fmla="*/ 3937021 w 6223545"/>
              <a:gd name="connsiteY51" fmla="*/ 111507 h 6223543"/>
              <a:gd name="connsiteX52" fmla="*/ 3965306 w 6223545"/>
              <a:gd name="connsiteY52" fmla="*/ 118515 h 6223543"/>
              <a:gd name="connsiteX53" fmla="*/ 4106269 w 6223545"/>
              <a:gd name="connsiteY53" fmla="*/ 165654 h 6223543"/>
              <a:gd name="connsiteX54" fmla="*/ 1936998 w 6223545"/>
              <a:gd name="connsiteY54" fmla="*/ 1298715 h 6223543"/>
              <a:gd name="connsiteX55" fmla="*/ 1936998 w 6223545"/>
              <a:gd name="connsiteY55" fmla="*/ 231703 h 6223543"/>
              <a:gd name="connsiteX56" fmla="*/ 2106246 w 6223545"/>
              <a:gd name="connsiteY56" fmla="*/ 166312 h 6223543"/>
              <a:gd name="connsiteX57" fmla="*/ 2106246 w 6223545"/>
              <a:gd name="connsiteY57" fmla="*/ 1200512 h 6223543"/>
              <a:gd name="connsiteX58" fmla="*/ 2039280 w 6223545"/>
              <a:gd name="connsiteY58" fmla="*/ 1235624 h 6223543"/>
              <a:gd name="connsiteX59" fmla="*/ 4377545 w 6223545"/>
              <a:gd name="connsiteY59" fmla="*/ 1361077 h 6223543"/>
              <a:gd name="connsiteX60" fmla="*/ 4240364 w 6223545"/>
              <a:gd name="connsiteY60" fmla="*/ 1269531 h 6223543"/>
              <a:gd name="connsiteX61" fmla="*/ 4240364 w 6223545"/>
              <a:gd name="connsiteY61" fmla="*/ 211278 h 6223543"/>
              <a:gd name="connsiteX62" fmla="*/ 4377545 w 6223545"/>
              <a:gd name="connsiteY62" fmla="*/ 268981 h 6223543"/>
              <a:gd name="connsiteX63" fmla="*/ 1633654 w 6223545"/>
              <a:gd name="connsiteY63" fmla="*/ 1539457 h 6223543"/>
              <a:gd name="connsiteX64" fmla="*/ 1633654 w 6223545"/>
              <a:gd name="connsiteY64" fmla="*/ 374038 h 6223543"/>
              <a:gd name="connsiteX65" fmla="*/ 1668673 w 6223545"/>
              <a:gd name="connsiteY65" fmla="*/ 354140 h 6223543"/>
              <a:gd name="connsiteX66" fmla="*/ 1802902 w 6223545"/>
              <a:gd name="connsiteY66" fmla="*/ 289839 h 6223543"/>
              <a:gd name="connsiteX67" fmla="*/ 1802902 w 6223545"/>
              <a:gd name="connsiteY67" fmla="*/ 1392800 h 6223543"/>
              <a:gd name="connsiteX68" fmla="*/ 4637488 w 6223545"/>
              <a:gd name="connsiteY68" fmla="*/ 1586911 h 6223543"/>
              <a:gd name="connsiteX69" fmla="*/ 4535559 w 6223545"/>
              <a:gd name="connsiteY69" fmla="*/ 1486491 h 6223543"/>
              <a:gd name="connsiteX70" fmla="*/ 4511641 w 6223545"/>
              <a:gd name="connsiteY70" fmla="*/ 1467302 h 6223543"/>
              <a:gd name="connsiteX71" fmla="*/ 4511641 w 6223545"/>
              <a:gd name="connsiteY71" fmla="*/ 333287 h 6223543"/>
              <a:gd name="connsiteX72" fmla="*/ 4568178 w 6223545"/>
              <a:gd name="connsiteY72" fmla="*/ 361158 h 6223543"/>
              <a:gd name="connsiteX73" fmla="*/ 4637488 w 6223545"/>
              <a:gd name="connsiteY73" fmla="*/ 400998 h 6223543"/>
              <a:gd name="connsiteX74" fmla="*/ 1347041 w 6223545"/>
              <a:gd name="connsiteY74" fmla="*/ 1865371 h 6223543"/>
              <a:gd name="connsiteX75" fmla="*/ 1347041 w 6223545"/>
              <a:gd name="connsiteY75" fmla="*/ 549390 h 6223543"/>
              <a:gd name="connsiteX76" fmla="*/ 1486464 w 6223545"/>
              <a:gd name="connsiteY76" fmla="*/ 457672 h 6223543"/>
              <a:gd name="connsiteX77" fmla="*/ 1499558 w 6223545"/>
              <a:gd name="connsiteY77" fmla="*/ 450232 h 6223543"/>
              <a:gd name="connsiteX78" fmla="*/ 1499558 w 6223545"/>
              <a:gd name="connsiteY78" fmla="*/ 1676551 h 6223543"/>
              <a:gd name="connsiteX79" fmla="*/ 1453175 w 6223545"/>
              <a:gd name="connsiteY79" fmla="*/ 1726903 h 6223543"/>
              <a:gd name="connsiteX80" fmla="*/ 4914818 w 6223545"/>
              <a:gd name="connsiteY80" fmla="*/ 1923666 h 6223543"/>
              <a:gd name="connsiteX81" fmla="*/ 4873828 w 6223545"/>
              <a:gd name="connsiteY81" fmla="*/ 1860976 h 6223543"/>
              <a:gd name="connsiteX82" fmla="*/ 4771584 w 6223545"/>
              <a:gd name="connsiteY82" fmla="*/ 1733624 h 6223543"/>
              <a:gd name="connsiteX83" fmla="*/ 4771584 w 6223545"/>
              <a:gd name="connsiteY83" fmla="*/ 480188 h 6223543"/>
              <a:gd name="connsiteX84" fmla="*/ 4914818 w 6223545"/>
              <a:gd name="connsiteY84" fmla="*/ 576918 h 6223543"/>
              <a:gd name="connsiteX85" fmla="*/ 1074835 w 6223545"/>
              <a:gd name="connsiteY85" fmla="*/ 2391666 h 6223543"/>
              <a:gd name="connsiteX86" fmla="*/ 1074835 w 6223545"/>
              <a:gd name="connsiteY86" fmla="*/ 764950 h 6223543"/>
              <a:gd name="connsiteX87" fmla="*/ 1166579 w 6223545"/>
              <a:gd name="connsiteY87" fmla="*/ 682771 h 6223543"/>
              <a:gd name="connsiteX88" fmla="*/ 1212945 w 6223545"/>
              <a:gd name="connsiteY88" fmla="*/ 647917 h 6223543"/>
              <a:gd name="connsiteX89" fmla="*/ 1212945 w 6223545"/>
              <a:gd name="connsiteY89" fmla="*/ 2083618 h 6223543"/>
              <a:gd name="connsiteX90" fmla="*/ 1156565 w 6223545"/>
              <a:gd name="connsiteY90" fmla="*/ 2190931 h 6223543"/>
              <a:gd name="connsiteX91" fmla="*/ 5189286 w 6223545"/>
              <a:gd name="connsiteY91" fmla="*/ 2523552 h 6223543"/>
              <a:gd name="connsiteX92" fmla="*/ 5175323 w 6223545"/>
              <a:gd name="connsiteY92" fmla="*/ 2469250 h 6223543"/>
              <a:gd name="connsiteX93" fmla="*/ 5117718 w 6223545"/>
              <a:gd name="connsiteY93" fmla="*/ 2307255 h 6223543"/>
              <a:gd name="connsiteX94" fmla="*/ 5048914 w 6223545"/>
              <a:gd name="connsiteY94" fmla="*/ 2153798 h 6223543"/>
              <a:gd name="connsiteX95" fmla="*/ 5048914 w 6223545"/>
              <a:gd name="connsiteY95" fmla="*/ 681337 h 6223543"/>
              <a:gd name="connsiteX96" fmla="*/ 5189286 w 6223545"/>
              <a:gd name="connsiteY96" fmla="*/ 795641 h 6223543"/>
              <a:gd name="connsiteX97" fmla="*/ 6185545 w 6223545"/>
              <a:gd name="connsiteY97" fmla="*/ 3597681 h 6223543"/>
              <a:gd name="connsiteX98" fmla="*/ 6185545 w 6223545"/>
              <a:gd name="connsiteY98" fmla="*/ 2625865 h 6223543"/>
              <a:gd name="connsiteX99" fmla="*/ 6187691 w 6223545"/>
              <a:gd name="connsiteY99" fmla="*/ 2637881 h 6223543"/>
              <a:gd name="connsiteX100" fmla="*/ 6223545 w 6223545"/>
              <a:gd name="connsiteY100" fmla="*/ 3111773 h 6223543"/>
              <a:gd name="connsiteX101" fmla="*/ 6187691 w 6223545"/>
              <a:gd name="connsiteY101" fmla="*/ 3585665 h 6223543"/>
              <a:gd name="connsiteX102" fmla="*/ 128998 w 6223545"/>
              <a:gd name="connsiteY102" fmla="*/ 3999856 h 6223543"/>
              <a:gd name="connsiteX103" fmla="*/ 123985 w 6223545"/>
              <a:gd name="connsiteY103" fmla="*/ 3984293 h 6223543"/>
              <a:gd name="connsiteX104" fmla="*/ 0 w 6223545"/>
              <a:gd name="connsiteY104" fmla="*/ 3111773 h 6223543"/>
              <a:gd name="connsiteX105" fmla="*/ 123465 w 6223545"/>
              <a:gd name="connsiteY105" fmla="*/ 2241039 h 6223543"/>
              <a:gd name="connsiteX106" fmla="*/ 128998 w 6223545"/>
              <a:gd name="connsiteY106" fmla="*/ 2223822 h 6223543"/>
              <a:gd name="connsiteX107" fmla="*/ 5882201 w 6223545"/>
              <a:gd name="connsiteY107" fmla="*/ 4530054 h 6223543"/>
              <a:gd name="connsiteX108" fmla="*/ 5882201 w 6223545"/>
              <a:gd name="connsiteY108" fmla="*/ 1693491 h 6223543"/>
              <a:gd name="connsiteX109" fmla="*/ 5883119 w 6223545"/>
              <a:gd name="connsiteY109" fmla="*/ 1695134 h 6223543"/>
              <a:gd name="connsiteX110" fmla="*/ 5979007 w 6223545"/>
              <a:gd name="connsiteY110" fmla="*/ 1900531 h 6223543"/>
              <a:gd name="connsiteX111" fmla="*/ 6051449 w 6223545"/>
              <a:gd name="connsiteY111" fmla="*/ 2098457 h 6223543"/>
              <a:gd name="connsiteX112" fmla="*/ 6051449 w 6223545"/>
              <a:gd name="connsiteY112" fmla="*/ 4125087 h 6223543"/>
              <a:gd name="connsiteX113" fmla="*/ 5979007 w 6223545"/>
              <a:gd name="connsiteY113" fmla="*/ 4323015 h 6223543"/>
              <a:gd name="connsiteX114" fmla="*/ 5883119 w 6223545"/>
              <a:gd name="connsiteY114" fmla="*/ 4528412 h 6223543"/>
              <a:gd name="connsiteX115" fmla="*/ 388941 w 6223545"/>
              <a:gd name="connsiteY115" fmla="*/ 4616263 h 6223543"/>
              <a:gd name="connsiteX116" fmla="*/ 308422 w 6223545"/>
              <a:gd name="connsiteY116" fmla="*/ 4464102 h 6223543"/>
              <a:gd name="connsiteX117" fmla="*/ 263094 w 6223545"/>
              <a:gd name="connsiteY117" fmla="*/ 4363311 h 6223543"/>
              <a:gd name="connsiteX118" fmla="*/ 263094 w 6223545"/>
              <a:gd name="connsiteY118" fmla="*/ 1860275 h 6223543"/>
              <a:gd name="connsiteX119" fmla="*/ 307149 w 6223545"/>
              <a:gd name="connsiteY119" fmla="*/ 1762082 h 6223543"/>
              <a:gd name="connsiteX120" fmla="*/ 388941 w 6223545"/>
              <a:gd name="connsiteY120" fmla="*/ 1607131 h 6223543"/>
              <a:gd name="connsiteX121" fmla="*/ 5595588 w 6223545"/>
              <a:gd name="connsiteY121" fmla="*/ 4984367 h 6223543"/>
              <a:gd name="connsiteX122" fmla="*/ 5595588 w 6223545"/>
              <a:gd name="connsiteY122" fmla="*/ 1239177 h 6223543"/>
              <a:gd name="connsiteX123" fmla="*/ 5649439 w 6223545"/>
              <a:gd name="connsiteY123" fmla="*/ 1310407 h 6223543"/>
              <a:gd name="connsiteX124" fmla="*/ 5748105 w 6223545"/>
              <a:gd name="connsiteY124" fmla="*/ 1460315 h 6223543"/>
              <a:gd name="connsiteX125" fmla="*/ 5748105 w 6223545"/>
              <a:gd name="connsiteY125" fmla="*/ 4763229 h 6223543"/>
              <a:gd name="connsiteX126" fmla="*/ 5649439 w 6223545"/>
              <a:gd name="connsiteY126" fmla="*/ 4913137 h 6223543"/>
              <a:gd name="connsiteX127" fmla="*/ 666271 w 6223545"/>
              <a:gd name="connsiteY127" fmla="*/ 5031665 h 6223543"/>
              <a:gd name="connsiteX128" fmla="*/ 534116 w 6223545"/>
              <a:gd name="connsiteY128" fmla="*/ 4855545 h 6223543"/>
              <a:gd name="connsiteX129" fmla="*/ 523037 w 6223545"/>
              <a:gd name="connsiteY129" fmla="*/ 4837852 h 6223543"/>
              <a:gd name="connsiteX130" fmla="*/ 523037 w 6223545"/>
              <a:gd name="connsiteY130" fmla="*/ 1385470 h 6223543"/>
              <a:gd name="connsiteX131" fmla="*/ 531943 w 6223545"/>
              <a:gd name="connsiteY131" fmla="*/ 1371210 h 6223543"/>
              <a:gd name="connsiteX132" fmla="*/ 666271 w 6223545"/>
              <a:gd name="connsiteY132" fmla="*/ 1191692 h 6223543"/>
              <a:gd name="connsiteX133" fmla="*/ 5323382 w 6223545"/>
              <a:gd name="connsiteY133" fmla="*/ 5295152 h 6223543"/>
              <a:gd name="connsiteX134" fmla="*/ 5323382 w 6223545"/>
              <a:gd name="connsiteY134" fmla="*/ 928392 h 6223543"/>
              <a:gd name="connsiteX135" fmla="*/ 5421431 w 6223545"/>
              <a:gd name="connsiteY135" fmla="*/ 1026404 h 6223543"/>
              <a:gd name="connsiteX136" fmla="*/ 5461492 w 6223545"/>
              <a:gd name="connsiteY136" fmla="*/ 1073427 h 6223543"/>
              <a:gd name="connsiteX137" fmla="*/ 5461492 w 6223545"/>
              <a:gd name="connsiteY137" fmla="*/ 5150117 h 6223543"/>
              <a:gd name="connsiteX138" fmla="*/ 5421431 w 6223545"/>
              <a:gd name="connsiteY138" fmla="*/ 5197139 h 6223543"/>
              <a:gd name="connsiteX139" fmla="*/ 940739 w 6223545"/>
              <a:gd name="connsiteY139" fmla="*/ 5338772 h 6223543"/>
              <a:gd name="connsiteX140" fmla="*/ 915905 w 6223545"/>
              <a:gd name="connsiteY140" fmla="*/ 5316605 h 6223543"/>
              <a:gd name="connsiteX141" fmla="*/ 800367 w 6223545"/>
              <a:gd name="connsiteY141" fmla="*/ 5189966 h 6223543"/>
              <a:gd name="connsiteX142" fmla="*/ 800367 w 6223545"/>
              <a:gd name="connsiteY142" fmla="*/ 1033600 h 6223543"/>
              <a:gd name="connsiteX143" fmla="*/ 912258 w 6223545"/>
              <a:gd name="connsiteY143" fmla="*/ 910577 h 6223543"/>
              <a:gd name="connsiteX144" fmla="*/ 940739 w 6223545"/>
              <a:gd name="connsiteY144" fmla="*/ 885065 h 6223543"/>
              <a:gd name="connsiteX145" fmla="*/ 5048914 w 6223545"/>
              <a:gd name="connsiteY145" fmla="*/ 5542206 h 6223543"/>
              <a:gd name="connsiteX146" fmla="*/ 5048914 w 6223545"/>
              <a:gd name="connsiteY146" fmla="*/ 4069747 h 6223543"/>
              <a:gd name="connsiteX147" fmla="*/ 5117718 w 6223545"/>
              <a:gd name="connsiteY147" fmla="*/ 3916291 h 6223543"/>
              <a:gd name="connsiteX148" fmla="*/ 5175323 w 6223545"/>
              <a:gd name="connsiteY148" fmla="*/ 3754296 h 6223543"/>
              <a:gd name="connsiteX149" fmla="*/ 5189286 w 6223545"/>
              <a:gd name="connsiteY149" fmla="*/ 3699994 h 6223543"/>
              <a:gd name="connsiteX150" fmla="*/ 5189286 w 6223545"/>
              <a:gd name="connsiteY150" fmla="*/ 5427903 h 6223543"/>
              <a:gd name="connsiteX151" fmla="*/ 1212945 w 6223545"/>
              <a:gd name="connsiteY151" fmla="*/ 5575723 h 6223543"/>
              <a:gd name="connsiteX152" fmla="*/ 1171180 w 6223545"/>
              <a:gd name="connsiteY152" fmla="*/ 5544456 h 6223543"/>
              <a:gd name="connsiteX153" fmla="*/ 1074835 w 6223545"/>
              <a:gd name="connsiteY153" fmla="*/ 5458462 h 6223543"/>
              <a:gd name="connsiteX154" fmla="*/ 1074835 w 6223545"/>
              <a:gd name="connsiteY154" fmla="*/ 3831879 h 6223543"/>
              <a:gd name="connsiteX155" fmla="*/ 1156565 w 6223545"/>
              <a:gd name="connsiteY155" fmla="*/ 4032614 h 6223543"/>
              <a:gd name="connsiteX156" fmla="*/ 1212945 w 6223545"/>
              <a:gd name="connsiteY156" fmla="*/ 4139927 h 6223543"/>
              <a:gd name="connsiteX157" fmla="*/ 4771584 w 6223545"/>
              <a:gd name="connsiteY157" fmla="*/ 5743355 h 6223543"/>
              <a:gd name="connsiteX158" fmla="*/ 4771584 w 6223545"/>
              <a:gd name="connsiteY158" fmla="*/ 4489921 h 6223543"/>
              <a:gd name="connsiteX159" fmla="*/ 4873828 w 6223545"/>
              <a:gd name="connsiteY159" fmla="*/ 4362569 h 6223543"/>
              <a:gd name="connsiteX160" fmla="*/ 4914818 w 6223545"/>
              <a:gd name="connsiteY160" fmla="*/ 4299880 h 6223543"/>
              <a:gd name="connsiteX161" fmla="*/ 4914818 w 6223545"/>
              <a:gd name="connsiteY161" fmla="*/ 5646626 h 6223543"/>
              <a:gd name="connsiteX162" fmla="*/ 1499558 w 6223545"/>
              <a:gd name="connsiteY162" fmla="*/ 5773544 h 6223543"/>
              <a:gd name="connsiteX163" fmla="*/ 1492233 w 6223545"/>
              <a:gd name="connsiteY163" fmla="*/ 5769403 h 6223543"/>
              <a:gd name="connsiteX164" fmla="*/ 1347041 w 6223545"/>
              <a:gd name="connsiteY164" fmla="*/ 5674327 h 6223543"/>
              <a:gd name="connsiteX165" fmla="*/ 1347041 w 6223545"/>
              <a:gd name="connsiteY165" fmla="*/ 4358173 h 6223543"/>
              <a:gd name="connsiteX166" fmla="*/ 1453175 w 6223545"/>
              <a:gd name="connsiteY166" fmla="*/ 4496642 h 6223543"/>
              <a:gd name="connsiteX167" fmla="*/ 1499558 w 6223545"/>
              <a:gd name="connsiteY167" fmla="*/ 4546994 h 6223543"/>
              <a:gd name="connsiteX168" fmla="*/ 4511641 w 6223545"/>
              <a:gd name="connsiteY168" fmla="*/ 5890256 h 6223543"/>
              <a:gd name="connsiteX169" fmla="*/ 4511641 w 6223545"/>
              <a:gd name="connsiteY169" fmla="*/ 4756243 h 6223543"/>
              <a:gd name="connsiteX170" fmla="*/ 4535559 w 6223545"/>
              <a:gd name="connsiteY170" fmla="*/ 4737054 h 6223543"/>
              <a:gd name="connsiteX171" fmla="*/ 4637488 w 6223545"/>
              <a:gd name="connsiteY171" fmla="*/ 4636633 h 6223543"/>
              <a:gd name="connsiteX172" fmla="*/ 4637488 w 6223545"/>
              <a:gd name="connsiteY172" fmla="*/ 5822546 h 6223543"/>
              <a:gd name="connsiteX173" fmla="*/ 4568178 w 6223545"/>
              <a:gd name="connsiteY173" fmla="*/ 5862385 h 6223543"/>
              <a:gd name="connsiteX174" fmla="*/ 1802902 w 6223545"/>
              <a:gd name="connsiteY174" fmla="*/ 5933606 h 6223543"/>
              <a:gd name="connsiteX175" fmla="*/ 1675090 w 6223545"/>
              <a:gd name="connsiteY175" fmla="*/ 5872759 h 6223543"/>
              <a:gd name="connsiteX176" fmla="*/ 1633654 w 6223545"/>
              <a:gd name="connsiteY176" fmla="*/ 5849338 h 6223543"/>
              <a:gd name="connsiteX177" fmla="*/ 1633654 w 6223545"/>
              <a:gd name="connsiteY177" fmla="*/ 4684088 h 6223543"/>
              <a:gd name="connsiteX178" fmla="*/ 1802902 w 6223545"/>
              <a:gd name="connsiteY178" fmla="*/ 4830744 h 6223543"/>
              <a:gd name="connsiteX179" fmla="*/ 4240364 w 6223545"/>
              <a:gd name="connsiteY179" fmla="*/ 6012265 h 6223543"/>
              <a:gd name="connsiteX180" fmla="*/ 4240364 w 6223545"/>
              <a:gd name="connsiteY180" fmla="*/ 4954014 h 6223543"/>
              <a:gd name="connsiteX181" fmla="*/ 4377545 w 6223545"/>
              <a:gd name="connsiteY181" fmla="*/ 4862468 h 6223543"/>
              <a:gd name="connsiteX182" fmla="*/ 4377545 w 6223545"/>
              <a:gd name="connsiteY182" fmla="*/ 5954562 h 6223543"/>
              <a:gd name="connsiteX183" fmla="*/ 2106246 w 6223545"/>
              <a:gd name="connsiteY183" fmla="*/ 6056884 h 6223543"/>
              <a:gd name="connsiteX184" fmla="*/ 1936998 w 6223545"/>
              <a:gd name="connsiteY184" fmla="*/ 5992001 h 6223543"/>
              <a:gd name="connsiteX185" fmla="*/ 1936998 w 6223545"/>
              <a:gd name="connsiteY185" fmla="*/ 4924830 h 6223543"/>
              <a:gd name="connsiteX186" fmla="*/ 2039280 w 6223545"/>
              <a:gd name="connsiteY186" fmla="*/ 4987921 h 6223543"/>
              <a:gd name="connsiteX187" fmla="*/ 2106246 w 6223545"/>
              <a:gd name="connsiteY187" fmla="*/ 5023033 h 6223543"/>
              <a:gd name="connsiteX188" fmla="*/ 3937021 w 6223545"/>
              <a:gd name="connsiteY188" fmla="*/ 6112036 h 6223543"/>
              <a:gd name="connsiteX189" fmla="*/ 3937021 w 6223545"/>
              <a:gd name="connsiteY189" fmla="*/ 5106096 h 6223543"/>
              <a:gd name="connsiteX190" fmla="*/ 4104517 w 6223545"/>
              <a:gd name="connsiteY190" fmla="*/ 5031402 h 6223543"/>
              <a:gd name="connsiteX191" fmla="*/ 4106269 w 6223545"/>
              <a:gd name="connsiteY191" fmla="*/ 5030420 h 6223543"/>
              <a:gd name="connsiteX192" fmla="*/ 4106269 w 6223545"/>
              <a:gd name="connsiteY192" fmla="*/ 6057889 h 6223543"/>
              <a:gd name="connsiteX193" fmla="*/ 3965306 w 6223545"/>
              <a:gd name="connsiteY193" fmla="*/ 6105028 h 6223543"/>
              <a:gd name="connsiteX194" fmla="*/ 2409590 w 6223545"/>
              <a:gd name="connsiteY194" fmla="*/ 6142405 h 6223543"/>
              <a:gd name="connsiteX195" fmla="*/ 2370882 w 6223545"/>
              <a:gd name="connsiteY195" fmla="*/ 6134802 h 6223543"/>
              <a:gd name="connsiteX196" fmla="*/ 2240342 w 6223545"/>
              <a:gd name="connsiteY196" fmla="*/ 6097002 h 6223543"/>
              <a:gd name="connsiteX197" fmla="*/ 2240342 w 6223545"/>
              <a:gd name="connsiteY197" fmla="*/ 5087942 h 6223543"/>
              <a:gd name="connsiteX198" fmla="*/ 2330249 w 6223545"/>
              <a:gd name="connsiteY198" fmla="*/ 5126793 h 6223543"/>
              <a:gd name="connsiteX199" fmla="*/ 2409590 w 6223545"/>
              <a:gd name="connsiteY199" fmla="*/ 5153684 h 6223543"/>
              <a:gd name="connsiteX200" fmla="*/ 3628900 w 6223545"/>
              <a:gd name="connsiteY200" fmla="*/ 6180158 h 6223543"/>
              <a:gd name="connsiteX201" fmla="*/ 3633677 w 6223545"/>
              <a:gd name="connsiteY201" fmla="*/ 6156497 h 6223543"/>
              <a:gd name="connsiteX202" fmla="*/ 3633677 w 6223545"/>
              <a:gd name="connsiteY202" fmla="*/ 5208830 h 6223543"/>
              <a:gd name="connsiteX203" fmla="*/ 3802925 w 6223545"/>
              <a:gd name="connsiteY203" fmla="*/ 5156239 h 6223543"/>
              <a:gd name="connsiteX204" fmla="*/ 3802925 w 6223545"/>
              <a:gd name="connsiteY204" fmla="*/ 6145263 h 6223543"/>
              <a:gd name="connsiteX205" fmla="*/ 3759141 w 6223545"/>
              <a:gd name="connsiteY205" fmla="*/ 6156111 h 6223543"/>
              <a:gd name="connsiteX206" fmla="*/ 2719829 w 6223545"/>
              <a:gd name="connsiteY206" fmla="*/ 6196363 h 6223543"/>
              <a:gd name="connsiteX207" fmla="*/ 2647543 w 6223545"/>
              <a:gd name="connsiteY207" fmla="*/ 6189150 h 6223543"/>
              <a:gd name="connsiteX208" fmla="*/ 2541307 w 6223545"/>
              <a:gd name="connsiteY208" fmla="*/ 6168280 h 6223543"/>
              <a:gd name="connsiteX209" fmla="*/ 2543686 w 6223545"/>
              <a:gd name="connsiteY209" fmla="*/ 6156498 h 6223543"/>
              <a:gd name="connsiteX210" fmla="*/ 2543686 w 6223545"/>
              <a:gd name="connsiteY210" fmla="*/ 5195622 h 6223543"/>
              <a:gd name="connsiteX211" fmla="*/ 2689520 w 6223545"/>
              <a:gd name="connsiteY211" fmla="*/ 5231222 h 6223543"/>
              <a:gd name="connsiteX212" fmla="*/ 2705278 w 6223545"/>
              <a:gd name="connsiteY212" fmla="*/ 5233577 h 6223543"/>
              <a:gd name="connsiteX213" fmla="*/ 2705278 w 6223545"/>
              <a:gd name="connsiteY213" fmla="*/ 6156498 h 6223543"/>
              <a:gd name="connsiteX214" fmla="*/ 2710547 w 6223545"/>
              <a:gd name="connsiteY214" fmla="*/ 6182596 h 6223543"/>
              <a:gd name="connsiteX215" fmla="*/ 3333451 w 6223545"/>
              <a:gd name="connsiteY215" fmla="*/ 6214801 h 6223543"/>
              <a:gd name="connsiteX216" fmla="*/ 3349608 w 6223545"/>
              <a:gd name="connsiteY216" fmla="*/ 6203908 h 6223543"/>
              <a:gd name="connsiteX217" fmla="*/ 3369246 w 6223545"/>
              <a:gd name="connsiteY217" fmla="*/ 6156498 h 6223543"/>
              <a:gd name="connsiteX218" fmla="*/ 3369246 w 6223545"/>
              <a:gd name="connsiteY218" fmla="*/ 5257081 h 6223543"/>
              <a:gd name="connsiteX219" fmla="*/ 3376080 w 6223545"/>
              <a:gd name="connsiteY219" fmla="*/ 5256457 h 6223543"/>
              <a:gd name="connsiteX220" fmla="*/ 3499581 w 6223545"/>
              <a:gd name="connsiteY220" fmla="*/ 5237599 h 6223543"/>
              <a:gd name="connsiteX221" fmla="*/ 3499581 w 6223545"/>
              <a:gd name="connsiteY221" fmla="*/ 6156497 h 6223543"/>
              <a:gd name="connsiteX222" fmla="*/ 3504850 w 6223545"/>
              <a:gd name="connsiteY222" fmla="*/ 6182596 h 6223543"/>
              <a:gd name="connsiteX223" fmla="*/ 3514349 w 6223545"/>
              <a:gd name="connsiteY223" fmla="*/ 6196684 h 6223543"/>
              <a:gd name="connsiteX224" fmla="*/ 3440392 w 6223545"/>
              <a:gd name="connsiteY224" fmla="*/ 6206398 h 6223543"/>
              <a:gd name="connsiteX225" fmla="*/ 3005589 w 6223545"/>
              <a:gd name="connsiteY225" fmla="*/ 6220858 h 6223543"/>
              <a:gd name="connsiteX226" fmla="*/ 2951642 w 6223545"/>
              <a:gd name="connsiteY226" fmla="*/ 6219494 h 6223543"/>
              <a:gd name="connsiteX227" fmla="*/ 2816605 w 6223545"/>
              <a:gd name="connsiteY227" fmla="*/ 6206020 h 6223543"/>
              <a:gd name="connsiteX228" fmla="*/ 2819737 w 6223545"/>
              <a:gd name="connsiteY228" fmla="*/ 6203908 h 6223543"/>
              <a:gd name="connsiteX229" fmla="*/ 2839374 w 6223545"/>
              <a:gd name="connsiteY229" fmla="*/ 6156498 h 6223543"/>
              <a:gd name="connsiteX230" fmla="*/ 2839374 w 6223545"/>
              <a:gd name="connsiteY230" fmla="*/ 5253614 h 6223543"/>
              <a:gd name="connsiteX231" fmla="*/ 2890855 w 6223545"/>
              <a:gd name="connsiteY231" fmla="*/ 5261306 h 6223543"/>
              <a:gd name="connsiteX232" fmla="*/ 2988069 w 6223545"/>
              <a:gd name="connsiteY232" fmla="*/ 5266215 h 6223543"/>
              <a:gd name="connsiteX233" fmla="*/ 2988069 w 6223545"/>
              <a:gd name="connsiteY233" fmla="*/ 6176590 h 6223543"/>
              <a:gd name="connsiteX234" fmla="*/ 2993338 w 6223545"/>
              <a:gd name="connsiteY234" fmla="*/ 6202688 h 6223543"/>
              <a:gd name="connsiteX235" fmla="*/ 3111773 w 6223545"/>
              <a:gd name="connsiteY235" fmla="*/ 6223543 h 6223543"/>
              <a:gd name="connsiteX236" fmla="*/ 3102985 w 6223545"/>
              <a:gd name="connsiteY236" fmla="*/ 6223321 h 6223543"/>
              <a:gd name="connsiteX237" fmla="*/ 3116896 w 6223545"/>
              <a:gd name="connsiteY237" fmla="*/ 6202688 h 6223543"/>
              <a:gd name="connsiteX238" fmla="*/ 3122165 w 6223545"/>
              <a:gd name="connsiteY238" fmla="*/ 6176590 h 6223543"/>
              <a:gd name="connsiteX239" fmla="*/ 3122165 w 6223545"/>
              <a:gd name="connsiteY239" fmla="*/ 5272146 h 6223543"/>
              <a:gd name="connsiteX240" fmla="*/ 3235150 w 6223545"/>
              <a:gd name="connsiteY240" fmla="*/ 5268720 h 6223543"/>
              <a:gd name="connsiteX241" fmla="*/ 3235150 w 6223545"/>
              <a:gd name="connsiteY241" fmla="*/ 6156498 h 6223543"/>
              <a:gd name="connsiteX242" fmla="*/ 3276100 w 6223545"/>
              <a:gd name="connsiteY242" fmla="*/ 6218277 h 6223543"/>
              <a:gd name="connsiteX243" fmla="*/ 3279777 w 6223545"/>
              <a:gd name="connsiteY243" fmla="*/ 6219019 h 6223543"/>
              <a:gd name="connsiteX244" fmla="*/ 3277208 w 6223545"/>
              <a:gd name="connsiteY244" fmla="*/ 6219221 h 6223543"/>
              <a:gd name="connsiteX245" fmla="*/ 3111773 w 6223545"/>
              <a:gd name="connsiteY245" fmla="*/ 6223543 h 6223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6223545" h="6223543">
                <a:moveTo>
                  <a:pt x="2839374" y="969930"/>
                </a:moveTo>
                <a:lnTo>
                  <a:pt x="2839374" y="67047"/>
                </a:lnTo>
                <a:cubicBezTo>
                  <a:pt x="2839374" y="48532"/>
                  <a:pt x="2831870" y="31770"/>
                  <a:pt x="2819737" y="19637"/>
                </a:cubicBezTo>
                <a:lnTo>
                  <a:pt x="2812329" y="14643"/>
                </a:lnTo>
                <a:lnTo>
                  <a:pt x="2951642" y="4049"/>
                </a:lnTo>
                <a:cubicBezTo>
                  <a:pt x="3004679" y="1361"/>
                  <a:pt x="3058067" y="0"/>
                  <a:pt x="3111773" y="0"/>
                </a:cubicBezTo>
                <a:cubicBezTo>
                  <a:pt x="3167269" y="0"/>
                  <a:pt x="3222426" y="1453"/>
                  <a:pt x="3277208" y="4323"/>
                </a:cubicBezTo>
                <a:lnTo>
                  <a:pt x="3279782" y="4525"/>
                </a:lnTo>
                <a:lnTo>
                  <a:pt x="3276100" y="5268"/>
                </a:lnTo>
                <a:cubicBezTo>
                  <a:pt x="3252035" y="15447"/>
                  <a:pt x="3235150" y="39275"/>
                  <a:pt x="3235150" y="67047"/>
                </a:cubicBezTo>
                <a:lnTo>
                  <a:pt x="3235150" y="954824"/>
                </a:lnTo>
                <a:lnTo>
                  <a:pt x="3122165" y="951397"/>
                </a:lnTo>
                <a:lnTo>
                  <a:pt x="3122165" y="87139"/>
                </a:lnTo>
                <a:cubicBezTo>
                  <a:pt x="3122165" y="50109"/>
                  <a:pt x="3092147" y="20091"/>
                  <a:pt x="3055117" y="20091"/>
                </a:cubicBezTo>
                <a:cubicBezTo>
                  <a:pt x="3018087" y="20091"/>
                  <a:pt x="2988069" y="50109"/>
                  <a:pt x="2988069" y="87139"/>
                </a:cubicBezTo>
                <a:lnTo>
                  <a:pt x="2988069" y="957329"/>
                </a:lnTo>
                <a:lnTo>
                  <a:pt x="2890855" y="962238"/>
                </a:lnTo>
                <a:close/>
                <a:moveTo>
                  <a:pt x="3499581" y="985944"/>
                </a:moveTo>
                <a:lnTo>
                  <a:pt x="3376080" y="967086"/>
                </a:lnTo>
                <a:lnTo>
                  <a:pt x="3369246" y="966463"/>
                </a:lnTo>
                <a:lnTo>
                  <a:pt x="3369246" y="67047"/>
                </a:lnTo>
                <a:cubicBezTo>
                  <a:pt x="3369246" y="48532"/>
                  <a:pt x="3361742" y="31770"/>
                  <a:pt x="3349608" y="19637"/>
                </a:cubicBezTo>
                <a:lnTo>
                  <a:pt x="3333449" y="8742"/>
                </a:lnTo>
                <a:lnTo>
                  <a:pt x="3440392" y="17146"/>
                </a:lnTo>
                <a:lnTo>
                  <a:pt x="3514349" y="26860"/>
                </a:lnTo>
                <a:lnTo>
                  <a:pt x="3504850" y="40949"/>
                </a:lnTo>
                <a:cubicBezTo>
                  <a:pt x="3501457" y="48971"/>
                  <a:pt x="3499581" y="57790"/>
                  <a:pt x="3499581" y="67047"/>
                </a:cubicBezTo>
                <a:close/>
                <a:moveTo>
                  <a:pt x="2543686" y="1027921"/>
                </a:moveTo>
                <a:lnTo>
                  <a:pt x="2543686" y="67047"/>
                </a:lnTo>
                <a:lnTo>
                  <a:pt x="2541281" y="55136"/>
                </a:lnTo>
                <a:lnTo>
                  <a:pt x="2637881" y="35855"/>
                </a:lnTo>
                <a:lnTo>
                  <a:pt x="2721112" y="25279"/>
                </a:lnTo>
                <a:lnTo>
                  <a:pt x="2710547" y="40949"/>
                </a:lnTo>
                <a:cubicBezTo>
                  <a:pt x="2707154" y="48971"/>
                  <a:pt x="2705278" y="57790"/>
                  <a:pt x="2705278" y="67047"/>
                </a:cubicBezTo>
                <a:lnTo>
                  <a:pt x="2705278" y="989967"/>
                </a:lnTo>
                <a:lnTo>
                  <a:pt x="2689520" y="992322"/>
                </a:lnTo>
                <a:close/>
                <a:moveTo>
                  <a:pt x="3802925" y="1067304"/>
                </a:moveTo>
                <a:lnTo>
                  <a:pt x="3633677" y="1014714"/>
                </a:lnTo>
                <a:lnTo>
                  <a:pt x="3633677" y="67047"/>
                </a:lnTo>
                <a:lnTo>
                  <a:pt x="3628900" y="43386"/>
                </a:lnTo>
                <a:lnTo>
                  <a:pt x="3759141" y="67432"/>
                </a:lnTo>
                <a:lnTo>
                  <a:pt x="3802925" y="78281"/>
                </a:lnTo>
                <a:close/>
                <a:moveTo>
                  <a:pt x="2240342" y="1135603"/>
                </a:moveTo>
                <a:lnTo>
                  <a:pt x="2240342" y="126530"/>
                </a:lnTo>
                <a:lnTo>
                  <a:pt x="2362107" y="90899"/>
                </a:lnTo>
                <a:lnTo>
                  <a:pt x="2409590" y="81421"/>
                </a:lnTo>
                <a:lnTo>
                  <a:pt x="2409590" y="1069860"/>
                </a:lnTo>
                <a:lnTo>
                  <a:pt x="2330249" y="1096751"/>
                </a:lnTo>
                <a:close/>
                <a:moveTo>
                  <a:pt x="4106269" y="1193125"/>
                </a:moveTo>
                <a:lnTo>
                  <a:pt x="4104517" y="1192142"/>
                </a:lnTo>
                <a:lnTo>
                  <a:pt x="3937021" y="1117449"/>
                </a:lnTo>
                <a:lnTo>
                  <a:pt x="3937021" y="111507"/>
                </a:lnTo>
                <a:lnTo>
                  <a:pt x="3965306" y="118515"/>
                </a:lnTo>
                <a:lnTo>
                  <a:pt x="4106269" y="165654"/>
                </a:lnTo>
                <a:close/>
                <a:moveTo>
                  <a:pt x="1936998" y="1298715"/>
                </a:moveTo>
                <a:lnTo>
                  <a:pt x="1936998" y="231703"/>
                </a:lnTo>
                <a:lnTo>
                  <a:pt x="2106246" y="166312"/>
                </a:lnTo>
                <a:lnTo>
                  <a:pt x="2106246" y="1200512"/>
                </a:lnTo>
                <a:lnTo>
                  <a:pt x="2039280" y="1235624"/>
                </a:lnTo>
                <a:close/>
                <a:moveTo>
                  <a:pt x="4377545" y="1361077"/>
                </a:moveTo>
                <a:lnTo>
                  <a:pt x="4240364" y="1269531"/>
                </a:lnTo>
                <a:lnTo>
                  <a:pt x="4240364" y="211278"/>
                </a:lnTo>
                <a:lnTo>
                  <a:pt x="4377545" y="268981"/>
                </a:lnTo>
                <a:close/>
                <a:moveTo>
                  <a:pt x="1633654" y="1539457"/>
                </a:moveTo>
                <a:lnTo>
                  <a:pt x="1633654" y="374038"/>
                </a:lnTo>
                <a:lnTo>
                  <a:pt x="1668673" y="354140"/>
                </a:lnTo>
                <a:lnTo>
                  <a:pt x="1802902" y="289839"/>
                </a:lnTo>
                <a:lnTo>
                  <a:pt x="1802902" y="1392800"/>
                </a:lnTo>
                <a:close/>
                <a:moveTo>
                  <a:pt x="4637488" y="1586911"/>
                </a:moveTo>
                <a:lnTo>
                  <a:pt x="4535559" y="1486491"/>
                </a:lnTo>
                <a:lnTo>
                  <a:pt x="4511641" y="1467302"/>
                </a:lnTo>
                <a:lnTo>
                  <a:pt x="4511641" y="333287"/>
                </a:lnTo>
                <a:lnTo>
                  <a:pt x="4568178" y="361158"/>
                </a:lnTo>
                <a:lnTo>
                  <a:pt x="4637488" y="400998"/>
                </a:lnTo>
                <a:close/>
                <a:moveTo>
                  <a:pt x="1347041" y="1865371"/>
                </a:moveTo>
                <a:lnTo>
                  <a:pt x="1347041" y="549390"/>
                </a:lnTo>
                <a:lnTo>
                  <a:pt x="1486464" y="457672"/>
                </a:lnTo>
                <a:lnTo>
                  <a:pt x="1499558" y="450232"/>
                </a:lnTo>
                <a:lnTo>
                  <a:pt x="1499558" y="1676551"/>
                </a:lnTo>
                <a:lnTo>
                  <a:pt x="1453175" y="1726903"/>
                </a:lnTo>
                <a:close/>
                <a:moveTo>
                  <a:pt x="4914818" y="1923666"/>
                </a:moveTo>
                <a:lnTo>
                  <a:pt x="4873828" y="1860976"/>
                </a:lnTo>
                <a:lnTo>
                  <a:pt x="4771584" y="1733624"/>
                </a:lnTo>
                <a:lnTo>
                  <a:pt x="4771584" y="480188"/>
                </a:lnTo>
                <a:lnTo>
                  <a:pt x="4914818" y="576918"/>
                </a:lnTo>
                <a:close/>
                <a:moveTo>
                  <a:pt x="1074835" y="2391666"/>
                </a:moveTo>
                <a:lnTo>
                  <a:pt x="1074835" y="764950"/>
                </a:lnTo>
                <a:lnTo>
                  <a:pt x="1166579" y="682771"/>
                </a:lnTo>
                <a:lnTo>
                  <a:pt x="1212945" y="647917"/>
                </a:lnTo>
                <a:lnTo>
                  <a:pt x="1212945" y="2083618"/>
                </a:lnTo>
                <a:lnTo>
                  <a:pt x="1156565" y="2190931"/>
                </a:lnTo>
                <a:close/>
                <a:moveTo>
                  <a:pt x="5189286" y="2523552"/>
                </a:moveTo>
                <a:lnTo>
                  <a:pt x="5175323" y="2469250"/>
                </a:lnTo>
                <a:cubicBezTo>
                  <a:pt x="5158225" y="2414278"/>
                  <a:pt x="5138991" y="2360247"/>
                  <a:pt x="5117718" y="2307255"/>
                </a:cubicBezTo>
                <a:lnTo>
                  <a:pt x="5048914" y="2153798"/>
                </a:lnTo>
                <a:lnTo>
                  <a:pt x="5048914" y="681337"/>
                </a:lnTo>
                <a:lnTo>
                  <a:pt x="5189286" y="795641"/>
                </a:lnTo>
                <a:close/>
                <a:moveTo>
                  <a:pt x="6185545" y="3597681"/>
                </a:moveTo>
                <a:lnTo>
                  <a:pt x="6185545" y="2625865"/>
                </a:lnTo>
                <a:lnTo>
                  <a:pt x="6187691" y="2637881"/>
                </a:lnTo>
                <a:cubicBezTo>
                  <a:pt x="6211301" y="2792398"/>
                  <a:pt x="6223545" y="2950656"/>
                  <a:pt x="6223545" y="3111773"/>
                </a:cubicBezTo>
                <a:cubicBezTo>
                  <a:pt x="6223545" y="3272890"/>
                  <a:pt x="6211301" y="3431147"/>
                  <a:pt x="6187691" y="3585665"/>
                </a:cubicBezTo>
                <a:close/>
                <a:moveTo>
                  <a:pt x="128998" y="3999856"/>
                </a:moveTo>
                <a:lnTo>
                  <a:pt x="123985" y="3984293"/>
                </a:lnTo>
                <a:cubicBezTo>
                  <a:pt x="43277" y="3707458"/>
                  <a:pt x="0" y="3414669"/>
                  <a:pt x="0" y="3111773"/>
                </a:cubicBezTo>
                <a:cubicBezTo>
                  <a:pt x="0" y="2809528"/>
                  <a:pt x="43091" y="2517347"/>
                  <a:pt x="123465" y="2241039"/>
                </a:cubicBezTo>
                <a:lnTo>
                  <a:pt x="128998" y="2223822"/>
                </a:lnTo>
                <a:close/>
                <a:moveTo>
                  <a:pt x="5882201" y="4530054"/>
                </a:moveTo>
                <a:lnTo>
                  <a:pt x="5882201" y="1693491"/>
                </a:lnTo>
                <a:lnTo>
                  <a:pt x="5883119" y="1695134"/>
                </a:lnTo>
                <a:cubicBezTo>
                  <a:pt x="5917483" y="1762225"/>
                  <a:pt x="5949482" y="1830727"/>
                  <a:pt x="5979007" y="1900531"/>
                </a:cubicBezTo>
                <a:lnTo>
                  <a:pt x="6051449" y="2098457"/>
                </a:lnTo>
                <a:lnTo>
                  <a:pt x="6051449" y="4125087"/>
                </a:lnTo>
                <a:lnTo>
                  <a:pt x="5979007" y="4323015"/>
                </a:lnTo>
                <a:cubicBezTo>
                  <a:pt x="5949482" y="4392818"/>
                  <a:pt x="5917483" y="4461321"/>
                  <a:pt x="5883119" y="4528412"/>
                </a:cubicBezTo>
                <a:close/>
                <a:moveTo>
                  <a:pt x="388941" y="4616263"/>
                </a:moveTo>
                <a:lnTo>
                  <a:pt x="308422" y="4464102"/>
                </a:lnTo>
                <a:lnTo>
                  <a:pt x="263094" y="4363311"/>
                </a:lnTo>
                <a:lnTo>
                  <a:pt x="263094" y="1860275"/>
                </a:lnTo>
                <a:lnTo>
                  <a:pt x="307149" y="1762082"/>
                </a:lnTo>
                <a:lnTo>
                  <a:pt x="388941" y="1607131"/>
                </a:lnTo>
                <a:close/>
                <a:moveTo>
                  <a:pt x="5595588" y="4984367"/>
                </a:moveTo>
                <a:lnTo>
                  <a:pt x="5595588" y="1239177"/>
                </a:lnTo>
                <a:lnTo>
                  <a:pt x="5649439" y="1310407"/>
                </a:lnTo>
                <a:lnTo>
                  <a:pt x="5748105" y="1460315"/>
                </a:lnTo>
                <a:lnTo>
                  <a:pt x="5748105" y="4763229"/>
                </a:lnTo>
                <a:lnTo>
                  <a:pt x="5649439" y="4913137"/>
                </a:lnTo>
                <a:close/>
                <a:moveTo>
                  <a:pt x="666271" y="5031665"/>
                </a:moveTo>
                <a:lnTo>
                  <a:pt x="534116" y="4855545"/>
                </a:lnTo>
                <a:lnTo>
                  <a:pt x="523037" y="4837852"/>
                </a:lnTo>
                <a:lnTo>
                  <a:pt x="523037" y="1385470"/>
                </a:lnTo>
                <a:lnTo>
                  <a:pt x="531943" y="1371210"/>
                </a:lnTo>
                <a:lnTo>
                  <a:pt x="666271" y="1191692"/>
                </a:lnTo>
                <a:close/>
                <a:moveTo>
                  <a:pt x="5323382" y="5295152"/>
                </a:moveTo>
                <a:lnTo>
                  <a:pt x="5323382" y="928392"/>
                </a:lnTo>
                <a:lnTo>
                  <a:pt x="5421431" y="1026404"/>
                </a:lnTo>
                <a:lnTo>
                  <a:pt x="5461492" y="1073427"/>
                </a:lnTo>
                <a:lnTo>
                  <a:pt x="5461492" y="5150117"/>
                </a:lnTo>
                <a:lnTo>
                  <a:pt x="5421431" y="5197139"/>
                </a:lnTo>
                <a:close/>
                <a:moveTo>
                  <a:pt x="940739" y="5338772"/>
                </a:moveTo>
                <a:lnTo>
                  <a:pt x="915905" y="5316605"/>
                </a:lnTo>
                <a:lnTo>
                  <a:pt x="800367" y="5189966"/>
                </a:lnTo>
                <a:lnTo>
                  <a:pt x="800367" y="1033600"/>
                </a:lnTo>
                <a:lnTo>
                  <a:pt x="912258" y="910577"/>
                </a:lnTo>
                <a:lnTo>
                  <a:pt x="940739" y="885065"/>
                </a:lnTo>
                <a:close/>
                <a:moveTo>
                  <a:pt x="5048914" y="5542206"/>
                </a:moveTo>
                <a:lnTo>
                  <a:pt x="5048914" y="4069747"/>
                </a:lnTo>
                <a:lnTo>
                  <a:pt x="5117718" y="3916291"/>
                </a:lnTo>
                <a:cubicBezTo>
                  <a:pt x="5138991" y="3863299"/>
                  <a:pt x="5158225" y="3809268"/>
                  <a:pt x="5175323" y="3754296"/>
                </a:cubicBezTo>
                <a:lnTo>
                  <a:pt x="5189286" y="3699994"/>
                </a:lnTo>
                <a:lnTo>
                  <a:pt x="5189286" y="5427903"/>
                </a:lnTo>
                <a:close/>
                <a:moveTo>
                  <a:pt x="1212945" y="5575723"/>
                </a:moveTo>
                <a:lnTo>
                  <a:pt x="1171180" y="5544456"/>
                </a:lnTo>
                <a:lnTo>
                  <a:pt x="1074835" y="5458462"/>
                </a:lnTo>
                <a:lnTo>
                  <a:pt x="1074835" y="3831879"/>
                </a:lnTo>
                <a:lnTo>
                  <a:pt x="1156565" y="4032614"/>
                </a:lnTo>
                <a:lnTo>
                  <a:pt x="1212945" y="4139927"/>
                </a:lnTo>
                <a:close/>
                <a:moveTo>
                  <a:pt x="4771584" y="5743355"/>
                </a:moveTo>
                <a:lnTo>
                  <a:pt x="4771584" y="4489921"/>
                </a:lnTo>
                <a:lnTo>
                  <a:pt x="4873828" y="4362569"/>
                </a:lnTo>
                <a:lnTo>
                  <a:pt x="4914818" y="4299880"/>
                </a:lnTo>
                <a:lnTo>
                  <a:pt x="4914818" y="5646626"/>
                </a:lnTo>
                <a:close/>
                <a:moveTo>
                  <a:pt x="1499558" y="5773544"/>
                </a:moveTo>
                <a:lnTo>
                  <a:pt x="1492233" y="5769403"/>
                </a:lnTo>
                <a:lnTo>
                  <a:pt x="1347041" y="5674327"/>
                </a:lnTo>
                <a:lnTo>
                  <a:pt x="1347041" y="4358173"/>
                </a:lnTo>
                <a:lnTo>
                  <a:pt x="1453175" y="4496642"/>
                </a:lnTo>
                <a:lnTo>
                  <a:pt x="1499558" y="4546994"/>
                </a:lnTo>
                <a:close/>
                <a:moveTo>
                  <a:pt x="4511641" y="5890256"/>
                </a:moveTo>
                <a:lnTo>
                  <a:pt x="4511641" y="4756243"/>
                </a:lnTo>
                <a:lnTo>
                  <a:pt x="4535559" y="4737054"/>
                </a:lnTo>
                <a:lnTo>
                  <a:pt x="4637488" y="4636633"/>
                </a:lnTo>
                <a:lnTo>
                  <a:pt x="4637488" y="5822546"/>
                </a:lnTo>
                <a:lnTo>
                  <a:pt x="4568178" y="5862385"/>
                </a:lnTo>
                <a:close/>
                <a:moveTo>
                  <a:pt x="1802902" y="5933606"/>
                </a:moveTo>
                <a:lnTo>
                  <a:pt x="1675090" y="5872759"/>
                </a:lnTo>
                <a:lnTo>
                  <a:pt x="1633654" y="5849338"/>
                </a:lnTo>
                <a:lnTo>
                  <a:pt x="1633654" y="4684088"/>
                </a:lnTo>
                <a:lnTo>
                  <a:pt x="1802902" y="4830744"/>
                </a:lnTo>
                <a:close/>
                <a:moveTo>
                  <a:pt x="4240364" y="6012265"/>
                </a:moveTo>
                <a:lnTo>
                  <a:pt x="4240364" y="4954014"/>
                </a:lnTo>
                <a:lnTo>
                  <a:pt x="4377545" y="4862468"/>
                </a:lnTo>
                <a:lnTo>
                  <a:pt x="4377545" y="5954562"/>
                </a:lnTo>
                <a:close/>
                <a:moveTo>
                  <a:pt x="2106246" y="6056884"/>
                </a:moveTo>
                <a:lnTo>
                  <a:pt x="1936998" y="5992001"/>
                </a:lnTo>
                <a:lnTo>
                  <a:pt x="1936998" y="4924830"/>
                </a:lnTo>
                <a:lnTo>
                  <a:pt x="2039280" y="4987921"/>
                </a:lnTo>
                <a:lnTo>
                  <a:pt x="2106246" y="5023033"/>
                </a:lnTo>
                <a:close/>
                <a:moveTo>
                  <a:pt x="3937021" y="6112036"/>
                </a:moveTo>
                <a:lnTo>
                  <a:pt x="3937021" y="5106096"/>
                </a:lnTo>
                <a:lnTo>
                  <a:pt x="4104517" y="5031402"/>
                </a:lnTo>
                <a:lnTo>
                  <a:pt x="4106269" y="5030420"/>
                </a:lnTo>
                <a:lnTo>
                  <a:pt x="4106269" y="6057889"/>
                </a:lnTo>
                <a:lnTo>
                  <a:pt x="3965306" y="6105028"/>
                </a:lnTo>
                <a:close/>
                <a:moveTo>
                  <a:pt x="2409590" y="6142405"/>
                </a:moveTo>
                <a:lnTo>
                  <a:pt x="2370882" y="6134802"/>
                </a:lnTo>
                <a:lnTo>
                  <a:pt x="2240342" y="6097002"/>
                </a:lnTo>
                <a:lnTo>
                  <a:pt x="2240342" y="5087942"/>
                </a:lnTo>
                <a:lnTo>
                  <a:pt x="2330249" y="5126793"/>
                </a:lnTo>
                <a:lnTo>
                  <a:pt x="2409590" y="5153684"/>
                </a:lnTo>
                <a:close/>
                <a:moveTo>
                  <a:pt x="3628900" y="6180158"/>
                </a:moveTo>
                <a:lnTo>
                  <a:pt x="3633677" y="6156497"/>
                </a:lnTo>
                <a:lnTo>
                  <a:pt x="3633677" y="5208830"/>
                </a:lnTo>
                <a:lnTo>
                  <a:pt x="3802925" y="5156239"/>
                </a:lnTo>
                <a:lnTo>
                  <a:pt x="3802925" y="6145263"/>
                </a:lnTo>
                <a:lnTo>
                  <a:pt x="3759141" y="6156111"/>
                </a:lnTo>
                <a:close/>
                <a:moveTo>
                  <a:pt x="2719829" y="6196363"/>
                </a:moveTo>
                <a:lnTo>
                  <a:pt x="2647543" y="6189150"/>
                </a:lnTo>
                <a:lnTo>
                  <a:pt x="2541307" y="6168280"/>
                </a:lnTo>
                <a:lnTo>
                  <a:pt x="2543686" y="6156498"/>
                </a:lnTo>
                <a:lnTo>
                  <a:pt x="2543686" y="5195622"/>
                </a:lnTo>
                <a:lnTo>
                  <a:pt x="2689520" y="5231222"/>
                </a:lnTo>
                <a:lnTo>
                  <a:pt x="2705278" y="5233577"/>
                </a:lnTo>
                <a:lnTo>
                  <a:pt x="2705278" y="6156498"/>
                </a:lnTo>
                <a:cubicBezTo>
                  <a:pt x="2705278" y="6165755"/>
                  <a:pt x="2707154" y="6174574"/>
                  <a:pt x="2710547" y="6182596"/>
                </a:cubicBezTo>
                <a:close/>
                <a:moveTo>
                  <a:pt x="3333451" y="6214801"/>
                </a:moveTo>
                <a:lnTo>
                  <a:pt x="3349608" y="6203908"/>
                </a:lnTo>
                <a:cubicBezTo>
                  <a:pt x="3361742" y="6191775"/>
                  <a:pt x="3369246" y="6175013"/>
                  <a:pt x="3369246" y="6156498"/>
                </a:cubicBezTo>
                <a:lnTo>
                  <a:pt x="3369246" y="5257081"/>
                </a:lnTo>
                <a:lnTo>
                  <a:pt x="3376080" y="5256457"/>
                </a:lnTo>
                <a:lnTo>
                  <a:pt x="3499581" y="5237599"/>
                </a:lnTo>
                <a:lnTo>
                  <a:pt x="3499581" y="6156497"/>
                </a:lnTo>
                <a:cubicBezTo>
                  <a:pt x="3499581" y="6165755"/>
                  <a:pt x="3501457" y="6174574"/>
                  <a:pt x="3504850" y="6182596"/>
                </a:cubicBezTo>
                <a:lnTo>
                  <a:pt x="3514349" y="6196684"/>
                </a:lnTo>
                <a:lnTo>
                  <a:pt x="3440392" y="6206398"/>
                </a:lnTo>
                <a:close/>
                <a:moveTo>
                  <a:pt x="3005589" y="6220858"/>
                </a:moveTo>
                <a:lnTo>
                  <a:pt x="2951642" y="6219494"/>
                </a:lnTo>
                <a:lnTo>
                  <a:pt x="2816605" y="6206020"/>
                </a:lnTo>
                <a:lnTo>
                  <a:pt x="2819737" y="6203908"/>
                </a:lnTo>
                <a:cubicBezTo>
                  <a:pt x="2831870" y="6191775"/>
                  <a:pt x="2839374" y="6175013"/>
                  <a:pt x="2839374" y="6156498"/>
                </a:cubicBezTo>
                <a:lnTo>
                  <a:pt x="2839374" y="5253614"/>
                </a:lnTo>
                <a:lnTo>
                  <a:pt x="2890855" y="5261306"/>
                </a:lnTo>
                <a:lnTo>
                  <a:pt x="2988069" y="5266215"/>
                </a:lnTo>
                <a:lnTo>
                  <a:pt x="2988069" y="6176590"/>
                </a:lnTo>
                <a:cubicBezTo>
                  <a:pt x="2988069" y="6185847"/>
                  <a:pt x="2989945" y="6194666"/>
                  <a:pt x="2993338" y="6202688"/>
                </a:cubicBezTo>
                <a:close/>
                <a:moveTo>
                  <a:pt x="3111773" y="6223543"/>
                </a:moveTo>
                <a:lnTo>
                  <a:pt x="3102985" y="6223321"/>
                </a:lnTo>
                <a:lnTo>
                  <a:pt x="3116896" y="6202688"/>
                </a:lnTo>
                <a:cubicBezTo>
                  <a:pt x="3120289" y="6194666"/>
                  <a:pt x="3122165" y="6185847"/>
                  <a:pt x="3122165" y="6176590"/>
                </a:cubicBezTo>
                <a:lnTo>
                  <a:pt x="3122165" y="5272146"/>
                </a:lnTo>
                <a:lnTo>
                  <a:pt x="3235150" y="5268720"/>
                </a:lnTo>
                <a:lnTo>
                  <a:pt x="3235150" y="6156498"/>
                </a:lnTo>
                <a:cubicBezTo>
                  <a:pt x="3235150" y="6184270"/>
                  <a:pt x="3252035" y="6208098"/>
                  <a:pt x="3276100" y="6218277"/>
                </a:cubicBezTo>
                <a:lnTo>
                  <a:pt x="3279777" y="6219019"/>
                </a:lnTo>
                <a:lnTo>
                  <a:pt x="3277208" y="6219221"/>
                </a:lnTo>
                <a:cubicBezTo>
                  <a:pt x="3222426" y="6222090"/>
                  <a:pt x="3167269" y="6223543"/>
                  <a:pt x="3111773" y="6223543"/>
                </a:cubicBezTo>
                <a:close/>
              </a:path>
            </a:pathLst>
          </a:custGeom>
          <a:gradFill>
            <a:gsLst>
              <a:gs pos="86000">
                <a:srgbClr val="84E6BA"/>
              </a:gs>
              <a:gs pos="36000">
                <a:schemeClr val="accent1"/>
              </a:gs>
              <a:gs pos="100000">
                <a:srgbClr val="84E697"/>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
        <p:nvSpPr>
          <p:cNvPr id="22" name="任意多边形: 形状 21">
            <a:extLst>
              <a:ext uri="{FF2B5EF4-FFF2-40B4-BE49-F238E27FC236}">
                <a16:creationId xmlns:a16="http://schemas.microsoft.com/office/drawing/2014/main" id="{8C3C23A2-127A-B8A2-6309-1B7D5E6E0705}"/>
              </a:ext>
            </a:extLst>
          </p:cNvPr>
          <p:cNvSpPr/>
          <p:nvPr userDrawn="1"/>
        </p:nvSpPr>
        <p:spPr>
          <a:xfrm rot="10800000">
            <a:off x="8260510" y="1080265"/>
            <a:ext cx="855516" cy="855516"/>
          </a:xfrm>
          <a:custGeom>
            <a:avLst/>
            <a:gdLst>
              <a:gd name="connsiteX0" fmla="*/ 2839374 w 6223545"/>
              <a:gd name="connsiteY0" fmla="*/ 969930 h 6223543"/>
              <a:gd name="connsiteX1" fmla="*/ 2839374 w 6223545"/>
              <a:gd name="connsiteY1" fmla="*/ 67047 h 6223543"/>
              <a:gd name="connsiteX2" fmla="*/ 2819737 w 6223545"/>
              <a:gd name="connsiteY2" fmla="*/ 19637 h 6223543"/>
              <a:gd name="connsiteX3" fmla="*/ 2812329 w 6223545"/>
              <a:gd name="connsiteY3" fmla="*/ 14643 h 6223543"/>
              <a:gd name="connsiteX4" fmla="*/ 2951642 w 6223545"/>
              <a:gd name="connsiteY4" fmla="*/ 4049 h 6223543"/>
              <a:gd name="connsiteX5" fmla="*/ 3111773 w 6223545"/>
              <a:gd name="connsiteY5" fmla="*/ 0 h 6223543"/>
              <a:gd name="connsiteX6" fmla="*/ 3277208 w 6223545"/>
              <a:gd name="connsiteY6" fmla="*/ 4323 h 6223543"/>
              <a:gd name="connsiteX7" fmla="*/ 3279782 w 6223545"/>
              <a:gd name="connsiteY7" fmla="*/ 4525 h 6223543"/>
              <a:gd name="connsiteX8" fmla="*/ 3276100 w 6223545"/>
              <a:gd name="connsiteY8" fmla="*/ 5268 h 6223543"/>
              <a:gd name="connsiteX9" fmla="*/ 3235150 w 6223545"/>
              <a:gd name="connsiteY9" fmla="*/ 67047 h 6223543"/>
              <a:gd name="connsiteX10" fmla="*/ 3235150 w 6223545"/>
              <a:gd name="connsiteY10" fmla="*/ 954824 h 6223543"/>
              <a:gd name="connsiteX11" fmla="*/ 3122165 w 6223545"/>
              <a:gd name="connsiteY11" fmla="*/ 951397 h 6223543"/>
              <a:gd name="connsiteX12" fmla="*/ 3122165 w 6223545"/>
              <a:gd name="connsiteY12" fmla="*/ 87139 h 6223543"/>
              <a:gd name="connsiteX13" fmla="*/ 3055117 w 6223545"/>
              <a:gd name="connsiteY13" fmla="*/ 20091 h 6223543"/>
              <a:gd name="connsiteX14" fmla="*/ 2988069 w 6223545"/>
              <a:gd name="connsiteY14" fmla="*/ 87139 h 6223543"/>
              <a:gd name="connsiteX15" fmla="*/ 2988069 w 6223545"/>
              <a:gd name="connsiteY15" fmla="*/ 957329 h 6223543"/>
              <a:gd name="connsiteX16" fmla="*/ 2890855 w 6223545"/>
              <a:gd name="connsiteY16" fmla="*/ 962238 h 6223543"/>
              <a:gd name="connsiteX17" fmla="*/ 3499581 w 6223545"/>
              <a:gd name="connsiteY17" fmla="*/ 985944 h 6223543"/>
              <a:gd name="connsiteX18" fmla="*/ 3376080 w 6223545"/>
              <a:gd name="connsiteY18" fmla="*/ 967086 h 6223543"/>
              <a:gd name="connsiteX19" fmla="*/ 3369246 w 6223545"/>
              <a:gd name="connsiteY19" fmla="*/ 966463 h 6223543"/>
              <a:gd name="connsiteX20" fmla="*/ 3369246 w 6223545"/>
              <a:gd name="connsiteY20" fmla="*/ 67047 h 6223543"/>
              <a:gd name="connsiteX21" fmla="*/ 3349608 w 6223545"/>
              <a:gd name="connsiteY21" fmla="*/ 19637 h 6223543"/>
              <a:gd name="connsiteX22" fmla="*/ 3333449 w 6223545"/>
              <a:gd name="connsiteY22" fmla="*/ 8742 h 6223543"/>
              <a:gd name="connsiteX23" fmla="*/ 3440392 w 6223545"/>
              <a:gd name="connsiteY23" fmla="*/ 17146 h 6223543"/>
              <a:gd name="connsiteX24" fmla="*/ 3514349 w 6223545"/>
              <a:gd name="connsiteY24" fmla="*/ 26860 h 6223543"/>
              <a:gd name="connsiteX25" fmla="*/ 3504850 w 6223545"/>
              <a:gd name="connsiteY25" fmla="*/ 40949 h 6223543"/>
              <a:gd name="connsiteX26" fmla="*/ 3499581 w 6223545"/>
              <a:gd name="connsiteY26" fmla="*/ 67047 h 6223543"/>
              <a:gd name="connsiteX27" fmla="*/ 2543686 w 6223545"/>
              <a:gd name="connsiteY27" fmla="*/ 1027921 h 6223543"/>
              <a:gd name="connsiteX28" fmla="*/ 2543686 w 6223545"/>
              <a:gd name="connsiteY28" fmla="*/ 67047 h 6223543"/>
              <a:gd name="connsiteX29" fmla="*/ 2541281 w 6223545"/>
              <a:gd name="connsiteY29" fmla="*/ 55136 h 6223543"/>
              <a:gd name="connsiteX30" fmla="*/ 2637881 w 6223545"/>
              <a:gd name="connsiteY30" fmla="*/ 35855 h 6223543"/>
              <a:gd name="connsiteX31" fmla="*/ 2721112 w 6223545"/>
              <a:gd name="connsiteY31" fmla="*/ 25279 h 6223543"/>
              <a:gd name="connsiteX32" fmla="*/ 2710547 w 6223545"/>
              <a:gd name="connsiteY32" fmla="*/ 40949 h 6223543"/>
              <a:gd name="connsiteX33" fmla="*/ 2705278 w 6223545"/>
              <a:gd name="connsiteY33" fmla="*/ 67047 h 6223543"/>
              <a:gd name="connsiteX34" fmla="*/ 2705278 w 6223545"/>
              <a:gd name="connsiteY34" fmla="*/ 989967 h 6223543"/>
              <a:gd name="connsiteX35" fmla="*/ 2689520 w 6223545"/>
              <a:gd name="connsiteY35" fmla="*/ 992322 h 6223543"/>
              <a:gd name="connsiteX36" fmla="*/ 3802925 w 6223545"/>
              <a:gd name="connsiteY36" fmla="*/ 1067304 h 6223543"/>
              <a:gd name="connsiteX37" fmla="*/ 3633677 w 6223545"/>
              <a:gd name="connsiteY37" fmla="*/ 1014714 h 6223543"/>
              <a:gd name="connsiteX38" fmla="*/ 3633677 w 6223545"/>
              <a:gd name="connsiteY38" fmla="*/ 67047 h 6223543"/>
              <a:gd name="connsiteX39" fmla="*/ 3628900 w 6223545"/>
              <a:gd name="connsiteY39" fmla="*/ 43386 h 6223543"/>
              <a:gd name="connsiteX40" fmla="*/ 3759141 w 6223545"/>
              <a:gd name="connsiteY40" fmla="*/ 67432 h 6223543"/>
              <a:gd name="connsiteX41" fmla="*/ 3802925 w 6223545"/>
              <a:gd name="connsiteY41" fmla="*/ 78281 h 6223543"/>
              <a:gd name="connsiteX42" fmla="*/ 2240342 w 6223545"/>
              <a:gd name="connsiteY42" fmla="*/ 1135603 h 6223543"/>
              <a:gd name="connsiteX43" fmla="*/ 2240342 w 6223545"/>
              <a:gd name="connsiteY43" fmla="*/ 126530 h 6223543"/>
              <a:gd name="connsiteX44" fmla="*/ 2362107 w 6223545"/>
              <a:gd name="connsiteY44" fmla="*/ 90899 h 6223543"/>
              <a:gd name="connsiteX45" fmla="*/ 2409590 w 6223545"/>
              <a:gd name="connsiteY45" fmla="*/ 81421 h 6223543"/>
              <a:gd name="connsiteX46" fmla="*/ 2409590 w 6223545"/>
              <a:gd name="connsiteY46" fmla="*/ 1069860 h 6223543"/>
              <a:gd name="connsiteX47" fmla="*/ 2330249 w 6223545"/>
              <a:gd name="connsiteY47" fmla="*/ 1096751 h 6223543"/>
              <a:gd name="connsiteX48" fmla="*/ 4106269 w 6223545"/>
              <a:gd name="connsiteY48" fmla="*/ 1193125 h 6223543"/>
              <a:gd name="connsiteX49" fmla="*/ 4104517 w 6223545"/>
              <a:gd name="connsiteY49" fmla="*/ 1192142 h 6223543"/>
              <a:gd name="connsiteX50" fmla="*/ 3937021 w 6223545"/>
              <a:gd name="connsiteY50" fmla="*/ 1117449 h 6223543"/>
              <a:gd name="connsiteX51" fmla="*/ 3937021 w 6223545"/>
              <a:gd name="connsiteY51" fmla="*/ 111507 h 6223543"/>
              <a:gd name="connsiteX52" fmla="*/ 3965306 w 6223545"/>
              <a:gd name="connsiteY52" fmla="*/ 118515 h 6223543"/>
              <a:gd name="connsiteX53" fmla="*/ 4106269 w 6223545"/>
              <a:gd name="connsiteY53" fmla="*/ 165654 h 6223543"/>
              <a:gd name="connsiteX54" fmla="*/ 1936998 w 6223545"/>
              <a:gd name="connsiteY54" fmla="*/ 1298715 h 6223543"/>
              <a:gd name="connsiteX55" fmla="*/ 1936998 w 6223545"/>
              <a:gd name="connsiteY55" fmla="*/ 231703 h 6223543"/>
              <a:gd name="connsiteX56" fmla="*/ 2106246 w 6223545"/>
              <a:gd name="connsiteY56" fmla="*/ 166312 h 6223543"/>
              <a:gd name="connsiteX57" fmla="*/ 2106246 w 6223545"/>
              <a:gd name="connsiteY57" fmla="*/ 1200512 h 6223543"/>
              <a:gd name="connsiteX58" fmla="*/ 2039280 w 6223545"/>
              <a:gd name="connsiteY58" fmla="*/ 1235624 h 6223543"/>
              <a:gd name="connsiteX59" fmla="*/ 4377545 w 6223545"/>
              <a:gd name="connsiteY59" fmla="*/ 1361077 h 6223543"/>
              <a:gd name="connsiteX60" fmla="*/ 4240364 w 6223545"/>
              <a:gd name="connsiteY60" fmla="*/ 1269531 h 6223543"/>
              <a:gd name="connsiteX61" fmla="*/ 4240364 w 6223545"/>
              <a:gd name="connsiteY61" fmla="*/ 211278 h 6223543"/>
              <a:gd name="connsiteX62" fmla="*/ 4377545 w 6223545"/>
              <a:gd name="connsiteY62" fmla="*/ 268981 h 6223543"/>
              <a:gd name="connsiteX63" fmla="*/ 1633654 w 6223545"/>
              <a:gd name="connsiteY63" fmla="*/ 1539457 h 6223543"/>
              <a:gd name="connsiteX64" fmla="*/ 1633654 w 6223545"/>
              <a:gd name="connsiteY64" fmla="*/ 374038 h 6223543"/>
              <a:gd name="connsiteX65" fmla="*/ 1668673 w 6223545"/>
              <a:gd name="connsiteY65" fmla="*/ 354140 h 6223543"/>
              <a:gd name="connsiteX66" fmla="*/ 1802902 w 6223545"/>
              <a:gd name="connsiteY66" fmla="*/ 289839 h 6223543"/>
              <a:gd name="connsiteX67" fmla="*/ 1802902 w 6223545"/>
              <a:gd name="connsiteY67" fmla="*/ 1392800 h 6223543"/>
              <a:gd name="connsiteX68" fmla="*/ 4637488 w 6223545"/>
              <a:gd name="connsiteY68" fmla="*/ 1586911 h 6223543"/>
              <a:gd name="connsiteX69" fmla="*/ 4535559 w 6223545"/>
              <a:gd name="connsiteY69" fmla="*/ 1486491 h 6223543"/>
              <a:gd name="connsiteX70" fmla="*/ 4511641 w 6223545"/>
              <a:gd name="connsiteY70" fmla="*/ 1467302 h 6223543"/>
              <a:gd name="connsiteX71" fmla="*/ 4511641 w 6223545"/>
              <a:gd name="connsiteY71" fmla="*/ 333287 h 6223543"/>
              <a:gd name="connsiteX72" fmla="*/ 4568178 w 6223545"/>
              <a:gd name="connsiteY72" fmla="*/ 361158 h 6223543"/>
              <a:gd name="connsiteX73" fmla="*/ 4637488 w 6223545"/>
              <a:gd name="connsiteY73" fmla="*/ 400998 h 6223543"/>
              <a:gd name="connsiteX74" fmla="*/ 1347041 w 6223545"/>
              <a:gd name="connsiteY74" fmla="*/ 1865371 h 6223543"/>
              <a:gd name="connsiteX75" fmla="*/ 1347041 w 6223545"/>
              <a:gd name="connsiteY75" fmla="*/ 549390 h 6223543"/>
              <a:gd name="connsiteX76" fmla="*/ 1486464 w 6223545"/>
              <a:gd name="connsiteY76" fmla="*/ 457672 h 6223543"/>
              <a:gd name="connsiteX77" fmla="*/ 1499558 w 6223545"/>
              <a:gd name="connsiteY77" fmla="*/ 450232 h 6223543"/>
              <a:gd name="connsiteX78" fmla="*/ 1499558 w 6223545"/>
              <a:gd name="connsiteY78" fmla="*/ 1676551 h 6223543"/>
              <a:gd name="connsiteX79" fmla="*/ 1453175 w 6223545"/>
              <a:gd name="connsiteY79" fmla="*/ 1726903 h 6223543"/>
              <a:gd name="connsiteX80" fmla="*/ 4914818 w 6223545"/>
              <a:gd name="connsiteY80" fmla="*/ 1923666 h 6223543"/>
              <a:gd name="connsiteX81" fmla="*/ 4873828 w 6223545"/>
              <a:gd name="connsiteY81" fmla="*/ 1860976 h 6223543"/>
              <a:gd name="connsiteX82" fmla="*/ 4771584 w 6223545"/>
              <a:gd name="connsiteY82" fmla="*/ 1733624 h 6223543"/>
              <a:gd name="connsiteX83" fmla="*/ 4771584 w 6223545"/>
              <a:gd name="connsiteY83" fmla="*/ 480188 h 6223543"/>
              <a:gd name="connsiteX84" fmla="*/ 4914818 w 6223545"/>
              <a:gd name="connsiteY84" fmla="*/ 576918 h 6223543"/>
              <a:gd name="connsiteX85" fmla="*/ 1074835 w 6223545"/>
              <a:gd name="connsiteY85" fmla="*/ 2391666 h 6223543"/>
              <a:gd name="connsiteX86" fmla="*/ 1074835 w 6223545"/>
              <a:gd name="connsiteY86" fmla="*/ 764950 h 6223543"/>
              <a:gd name="connsiteX87" fmla="*/ 1166579 w 6223545"/>
              <a:gd name="connsiteY87" fmla="*/ 682771 h 6223543"/>
              <a:gd name="connsiteX88" fmla="*/ 1212945 w 6223545"/>
              <a:gd name="connsiteY88" fmla="*/ 647917 h 6223543"/>
              <a:gd name="connsiteX89" fmla="*/ 1212945 w 6223545"/>
              <a:gd name="connsiteY89" fmla="*/ 2083618 h 6223543"/>
              <a:gd name="connsiteX90" fmla="*/ 1156565 w 6223545"/>
              <a:gd name="connsiteY90" fmla="*/ 2190931 h 6223543"/>
              <a:gd name="connsiteX91" fmla="*/ 5189286 w 6223545"/>
              <a:gd name="connsiteY91" fmla="*/ 2523552 h 6223543"/>
              <a:gd name="connsiteX92" fmla="*/ 5175323 w 6223545"/>
              <a:gd name="connsiteY92" fmla="*/ 2469250 h 6223543"/>
              <a:gd name="connsiteX93" fmla="*/ 5117718 w 6223545"/>
              <a:gd name="connsiteY93" fmla="*/ 2307255 h 6223543"/>
              <a:gd name="connsiteX94" fmla="*/ 5048914 w 6223545"/>
              <a:gd name="connsiteY94" fmla="*/ 2153798 h 6223543"/>
              <a:gd name="connsiteX95" fmla="*/ 5048914 w 6223545"/>
              <a:gd name="connsiteY95" fmla="*/ 681337 h 6223543"/>
              <a:gd name="connsiteX96" fmla="*/ 5189286 w 6223545"/>
              <a:gd name="connsiteY96" fmla="*/ 795641 h 6223543"/>
              <a:gd name="connsiteX97" fmla="*/ 6185545 w 6223545"/>
              <a:gd name="connsiteY97" fmla="*/ 3597681 h 6223543"/>
              <a:gd name="connsiteX98" fmla="*/ 6185545 w 6223545"/>
              <a:gd name="connsiteY98" fmla="*/ 2625865 h 6223543"/>
              <a:gd name="connsiteX99" fmla="*/ 6187691 w 6223545"/>
              <a:gd name="connsiteY99" fmla="*/ 2637881 h 6223543"/>
              <a:gd name="connsiteX100" fmla="*/ 6223545 w 6223545"/>
              <a:gd name="connsiteY100" fmla="*/ 3111773 h 6223543"/>
              <a:gd name="connsiteX101" fmla="*/ 6187691 w 6223545"/>
              <a:gd name="connsiteY101" fmla="*/ 3585665 h 6223543"/>
              <a:gd name="connsiteX102" fmla="*/ 128998 w 6223545"/>
              <a:gd name="connsiteY102" fmla="*/ 3999856 h 6223543"/>
              <a:gd name="connsiteX103" fmla="*/ 123985 w 6223545"/>
              <a:gd name="connsiteY103" fmla="*/ 3984293 h 6223543"/>
              <a:gd name="connsiteX104" fmla="*/ 0 w 6223545"/>
              <a:gd name="connsiteY104" fmla="*/ 3111773 h 6223543"/>
              <a:gd name="connsiteX105" fmla="*/ 123465 w 6223545"/>
              <a:gd name="connsiteY105" fmla="*/ 2241039 h 6223543"/>
              <a:gd name="connsiteX106" fmla="*/ 128998 w 6223545"/>
              <a:gd name="connsiteY106" fmla="*/ 2223822 h 6223543"/>
              <a:gd name="connsiteX107" fmla="*/ 5882201 w 6223545"/>
              <a:gd name="connsiteY107" fmla="*/ 4530054 h 6223543"/>
              <a:gd name="connsiteX108" fmla="*/ 5882201 w 6223545"/>
              <a:gd name="connsiteY108" fmla="*/ 1693491 h 6223543"/>
              <a:gd name="connsiteX109" fmla="*/ 5883119 w 6223545"/>
              <a:gd name="connsiteY109" fmla="*/ 1695134 h 6223543"/>
              <a:gd name="connsiteX110" fmla="*/ 5979007 w 6223545"/>
              <a:gd name="connsiteY110" fmla="*/ 1900531 h 6223543"/>
              <a:gd name="connsiteX111" fmla="*/ 6051449 w 6223545"/>
              <a:gd name="connsiteY111" fmla="*/ 2098457 h 6223543"/>
              <a:gd name="connsiteX112" fmla="*/ 6051449 w 6223545"/>
              <a:gd name="connsiteY112" fmla="*/ 4125087 h 6223543"/>
              <a:gd name="connsiteX113" fmla="*/ 5979007 w 6223545"/>
              <a:gd name="connsiteY113" fmla="*/ 4323015 h 6223543"/>
              <a:gd name="connsiteX114" fmla="*/ 5883119 w 6223545"/>
              <a:gd name="connsiteY114" fmla="*/ 4528412 h 6223543"/>
              <a:gd name="connsiteX115" fmla="*/ 388941 w 6223545"/>
              <a:gd name="connsiteY115" fmla="*/ 4616263 h 6223543"/>
              <a:gd name="connsiteX116" fmla="*/ 308422 w 6223545"/>
              <a:gd name="connsiteY116" fmla="*/ 4464102 h 6223543"/>
              <a:gd name="connsiteX117" fmla="*/ 263094 w 6223545"/>
              <a:gd name="connsiteY117" fmla="*/ 4363311 h 6223543"/>
              <a:gd name="connsiteX118" fmla="*/ 263094 w 6223545"/>
              <a:gd name="connsiteY118" fmla="*/ 1860275 h 6223543"/>
              <a:gd name="connsiteX119" fmla="*/ 307149 w 6223545"/>
              <a:gd name="connsiteY119" fmla="*/ 1762082 h 6223543"/>
              <a:gd name="connsiteX120" fmla="*/ 388941 w 6223545"/>
              <a:gd name="connsiteY120" fmla="*/ 1607131 h 6223543"/>
              <a:gd name="connsiteX121" fmla="*/ 5595588 w 6223545"/>
              <a:gd name="connsiteY121" fmla="*/ 4984367 h 6223543"/>
              <a:gd name="connsiteX122" fmla="*/ 5595588 w 6223545"/>
              <a:gd name="connsiteY122" fmla="*/ 1239177 h 6223543"/>
              <a:gd name="connsiteX123" fmla="*/ 5649439 w 6223545"/>
              <a:gd name="connsiteY123" fmla="*/ 1310407 h 6223543"/>
              <a:gd name="connsiteX124" fmla="*/ 5748105 w 6223545"/>
              <a:gd name="connsiteY124" fmla="*/ 1460315 h 6223543"/>
              <a:gd name="connsiteX125" fmla="*/ 5748105 w 6223545"/>
              <a:gd name="connsiteY125" fmla="*/ 4763229 h 6223543"/>
              <a:gd name="connsiteX126" fmla="*/ 5649439 w 6223545"/>
              <a:gd name="connsiteY126" fmla="*/ 4913137 h 6223543"/>
              <a:gd name="connsiteX127" fmla="*/ 666271 w 6223545"/>
              <a:gd name="connsiteY127" fmla="*/ 5031665 h 6223543"/>
              <a:gd name="connsiteX128" fmla="*/ 534116 w 6223545"/>
              <a:gd name="connsiteY128" fmla="*/ 4855545 h 6223543"/>
              <a:gd name="connsiteX129" fmla="*/ 523037 w 6223545"/>
              <a:gd name="connsiteY129" fmla="*/ 4837852 h 6223543"/>
              <a:gd name="connsiteX130" fmla="*/ 523037 w 6223545"/>
              <a:gd name="connsiteY130" fmla="*/ 1385470 h 6223543"/>
              <a:gd name="connsiteX131" fmla="*/ 531943 w 6223545"/>
              <a:gd name="connsiteY131" fmla="*/ 1371210 h 6223543"/>
              <a:gd name="connsiteX132" fmla="*/ 666271 w 6223545"/>
              <a:gd name="connsiteY132" fmla="*/ 1191692 h 6223543"/>
              <a:gd name="connsiteX133" fmla="*/ 5323382 w 6223545"/>
              <a:gd name="connsiteY133" fmla="*/ 5295152 h 6223543"/>
              <a:gd name="connsiteX134" fmla="*/ 5323382 w 6223545"/>
              <a:gd name="connsiteY134" fmla="*/ 928392 h 6223543"/>
              <a:gd name="connsiteX135" fmla="*/ 5421431 w 6223545"/>
              <a:gd name="connsiteY135" fmla="*/ 1026404 h 6223543"/>
              <a:gd name="connsiteX136" fmla="*/ 5461492 w 6223545"/>
              <a:gd name="connsiteY136" fmla="*/ 1073427 h 6223543"/>
              <a:gd name="connsiteX137" fmla="*/ 5461492 w 6223545"/>
              <a:gd name="connsiteY137" fmla="*/ 5150117 h 6223543"/>
              <a:gd name="connsiteX138" fmla="*/ 5421431 w 6223545"/>
              <a:gd name="connsiteY138" fmla="*/ 5197139 h 6223543"/>
              <a:gd name="connsiteX139" fmla="*/ 940739 w 6223545"/>
              <a:gd name="connsiteY139" fmla="*/ 5338772 h 6223543"/>
              <a:gd name="connsiteX140" fmla="*/ 915905 w 6223545"/>
              <a:gd name="connsiteY140" fmla="*/ 5316605 h 6223543"/>
              <a:gd name="connsiteX141" fmla="*/ 800367 w 6223545"/>
              <a:gd name="connsiteY141" fmla="*/ 5189966 h 6223543"/>
              <a:gd name="connsiteX142" fmla="*/ 800367 w 6223545"/>
              <a:gd name="connsiteY142" fmla="*/ 1033600 h 6223543"/>
              <a:gd name="connsiteX143" fmla="*/ 912258 w 6223545"/>
              <a:gd name="connsiteY143" fmla="*/ 910577 h 6223543"/>
              <a:gd name="connsiteX144" fmla="*/ 940739 w 6223545"/>
              <a:gd name="connsiteY144" fmla="*/ 885065 h 6223543"/>
              <a:gd name="connsiteX145" fmla="*/ 5048914 w 6223545"/>
              <a:gd name="connsiteY145" fmla="*/ 5542206 h 6223543"/>
              <a:gd name="connsiteX146" fmla="*/ 5048914 w 6223545"/>
              <a:gd name="connsiteY146" fmla="*/ 4069747 h 6223543"/>
              <a:gd name="connsiteX147" fmla="*/ 5117718 w 6223545"/>
              <a:gd name="connsiteY147" fmla="*/ 3916291 h 6223543"/>
              <a:gd name="connsiteX148" fmla="*/ 5175323 w 6223545"/>
              <a:gd name="connsiteY148" fmla="*/ 3754296 h 6223543"/>
              <a:gd name="connsiteX149" fmla="*/ 5189286 w 6223545"/>
              <a:gd name="connsiteY149" fmla="*/ 3699994 h 6223543"/>
              <a:gd name="connsiteX150" fmla="*/ 5189286 w 6223545"/>
              <a:gd name="connsiteY150" fmla="*/ 5427903 h 6223543"/>
              <a:gd name="connsiteX151" fmla="*/ 1212945 w 6223545"/>
              <a:gd name="connsiteY151" fmla="*/ 5575723 h 6223543"/>
              <a:gd name="connsiteX152" fmla="*/ 1171180 w 6223545"/>
              <a:gd name="connsiteY152" fmla="*/ 5544456 h 6223543"/>
              <a:gd name="connsiteX153" fmla="*/ 1074835 w 6223545"/>
              <a:gd name="connsiteY153" fmla="*/ 5458462 h 6223543"/>
              <a:gd name="connsiteX154" fmla="*/ 1074835 w 6223545"/>
              <a:gd name="connsiteY154" fmla="*/ 3831879 h 6223543"/>
              <a:gd name="connsiteX155" fmla="*/ 1156565 w 6223545"/>
              <a:gd name="connsiteY155" fmla="*/ 4032614 h 6223543"/>
              <a:gd name="connsiteX156" fmla="*/ 1212945 w 6223545"/>
              <a:gd name="connsiteY156" fmla="*/ 4139927 h 6223543"/>
              <a:gd name="connsiteX157" fmla="*/ 4771584 w 6223545"/>
              <a:gd name="connsiteY157" fmla="*/ 5743355 h 6223543"/>
              <a:gd name="connsiteX158" fmla="*/ 4771584 w 6223545"/>
              <a:gd name="connsiteY158" fmla="*/ 4489921 h 6223543"/>
              <a:gd name="connsiteX159" fmla="*/ 4873828 w 6223545"/>
              <a:gd name="connsiteY159" fmla="*/ 4362569 h 6223543"/>
              <a:gd name="connsiteX160" fmla="*/ 4914818 w 6223545"/>
              <a:gd name="connsiteY160" fmla="*/ 4299880 h 6223543"/>
              <a:gd name="connsiteX161" fmla="*/ 4914818 w 6223545"/>
              <a:gd name="connsiteY161" fmla="*/ 5646626 h 6223543"/>
              <a:gd name="connsiteX162" fmla="*/ 1499558 w 6223545"/>
              <a:gd name="connsiteY162" fmla="*/ 5773544 h 6223543"/>
              <a:gd name="connsiteX163" fmla="*/ 1492233 w 6223545"/>
              <a:gd name="connsiteY163" fmla="*/ 5769403 h 6223543"/>
              <a:gd name="connsiteX164" fmla="*/ 1347041 w 6223545"/>
              <a:gd name="connsiteY164" fmla="*/ 5674327 h 6223543"/>
              <a:gd name="connsiteX165" fmla="*/ 1347041 w 6223545"/>
              <a:gd name="connsiteY165" fmla="*/ 4358173 h 6223543"/>
              <a:gd name="connsiteX166" fmla="*/ 1453175 w 6223545"/>
              <a:gd name="connsiteY166" fmla="*/ 4496642 h 6223543"/>
              <a:gd name="connsiteX167" fmla="*/ 1499558 w 6223545"/>
              <a:gd name="connsiteY167" fmla="*/ 4546994 h 6223543"/>
              <a:gd name="connsiteX168" fmla="*/ 4511641 w 6223545"/>
              <a:gd name="connsiteY168" fmla="*/ 5890256 h 6223543"/>
              <a:gd name="connsiteX169" fmla="*/ 4511641 w 6223545"/>
              <a:gd name="connsiteY169" fmla="*/ 4756243 h 6223543"/>
              <a:gd name="connsiteX170" fmla="*/ 4535559 w 6223545"/>
              <a:gd name="connsiteY170" fmla="*/ 4737054 h 6223543"/>
              <a:gd name="connsiteX171" fmla="*/ 4637488 w 6223545"/>
              <a:gd name="connsiteY171" fmla="*/ 4636633 h 6223543"/>
              <a:gd name="connsiteX172" fmla="*/ 4637488 w 6223545"/>
              <a:gd name="connsiteY172" fmla="*/ 5822546 h 6223543"/>
              <a:gd name="connsiteX173" fmla="*/ 4568178 w 6223545"/>
              <a:gd name="connsiteY173" fmla="*/ 5862385 h 6223543"/>
              <a:gd name="connsiteX174" fmla="*/ 1802902 w 6223545"/>
              <a:gd name="connsiteY174" fmla="*/ 5933606 h 6223543"/>
              <a:gd name="connsiteX175" fmla="*/ 1675090 w 6223545"/>
              <a:gd name="connsiteY175" fmla="*/ 5872759 h 6223543"/>
              <a:gd name="connsiteX176" fmla="*/ 1633654 w 6223545"/>
              <a:gd name="connsiteY176" fmla="*/ 5849338 h 6223543"/>
              <a:gd name="connsiteX177" fmla="*/ 1633654 w 6223545"/>
              <a:gd name="connsiteY177" fmla="*/ 4684088 h 6223543"/>
              <a:gd name="connsiteX178" fmla="*/ 1802902 w 6223545"/>
              <a:gd name="connsiteY178" fmla="*/ 4830744 h 6223543"/>
              <a:gd name="connsiteX179" fmla="*/ 4240364 w 6223545"/>
              <a:gd name="connsiteY179" fmla="*/ 6012265 h 6223543"/>
              <a:gd name="connsiteX180" fmla="*/ 4240364 w 6223545"/>
              <a:gd name="connsiteY180" fmla="*/ 4954014 h 6223543"/>
              <a:gd name="connsiteX181" fmla="*/ 4377545 w 6223545"/>
              <a:gd name="connsiteY181" fmla="*/ 4862468 h 6223543"/>
              <a:gd name="connsiteX182" fmla="*/ 4377545 w 6223545"/>
              <a:gd name="connsiteY182" fmla="*/ 5954562 h 6223543"/>
              <a:gd name="connsiteX183" fmla="*/ 2106246 w 6223545"/>
              <a:gd name="connsiteY183" fmla="*/ 6056884 h 6223543"/>
              <a:gd name="connsiteX184" fmla="*/ 1936998 w 6223545"/>
              <a:gd name="connsiteY184" fmla="*/ 5992001 h 6223543"/>
              <a:gd name="connsiteX185" fmla="*/ 1936998 w 6223545"/>
              <a:gd name="connsiteY185" fmla="*/ 4924830 h 6223543"/>
              <a:gd name="connsiteX186" fmla="*/ 2039280 w 6223545"/>
              <a:gd name="connsiteY186" fmla="*/ 4987921 h 6223543"/>
              <a:gd name="connsiteX187" fmla="*/ 2106246 w 6223545"/>
              <a:gd name="connsiteY187" fmla="*/ 5023033 h 6223543"/>
              <a:gd name="connsiteX188" fmla="*/ 3937021 w 6223545"/>
              <a:gd name="connsiteY188" fmla="*/ 6112036 h 6223543"/>
              <a:gd name="connsiteX189" fmla="*/ 3937021 w 6223545"/>
              <a:gd name="connsiteY189" fmla="*/ 5106096 h 6223543"/>
              <a:gd name="connsiteX190" fmla="*/ 4104517 w 6223545"/>
              <a:gd name="connsiteY190" fmla="*/ 5031402 h 6223543"/>
              <a:gd name="connsiteX191" fmla="*/ 4106269 w 6223545"/>
              <a:gd name="connsiteY191" fmla="*/ 5030420 h 6223543"/>
              <a:gd name="connsiteX192" fmla="*/ 4106269 w 6223545"/>
              <a:gd name="connsiteY192" fmla="*/ 6057889 h 6223543"/>
              <a:gd name="connsiteX193" fmla="*/ 3965306 w 6223545"/>
              <a:gd name="connsiteY193" fmla="*/ 6105028 h 6223543"/>
              <a:gd name="connsiteX194" fmla="*/ 2409590 w 6223545"/>
              <a:gd name="connsiteY194" fmla="*/ 6142405 h 6223543"/>
              <a:gd name="connsiteX195" fmla="*/ 2370882 w 6223545"/>
              <a:gd name="connsiteY195" fmla="*/ 6134802 h 6223543"/>
              <a:gd name="connsiteX196" fmla="*/ 2240342 w 6223545"/>
              <a:gd name="connsiteY196" fmla="*/ 6097002 h 6223543"/>
              <a:gd name="connsiteX197" fmla="*/ 2240342 w 6223545"/>
              <a:gd name="connsiteY197" fmla="*/ 5087942 h 6223543"/>
              <a:gd name="connsiteX198" fmla="*/ 2330249 w 6223545"/>
              <a:gd name="connsiteY198" fmla="*/ 5126793 h 6223543"/>
              <a:gd name="connsiteX199" fmla="*/ 2409590 w 6223545"/>
              <a:gd name="connsiteY199" fmla="*/ 5153684 h 6223543"/>
              <a:gd name="connsiteX200" fmla="*/ 3628900 w 6223545"/>
              <a:gd name="connsiteY200" fmla="*/ 6180158 h 6223543"/>
              <a:gd name="connsiteX201" fmla="*/ 3633677 w 6223545"/>
              <a:gd name="connsiteY201" fmla="*/ 6156497 h 6223543"/>
              <a:gd name="connsiteX202" fmla="*/ 3633677 w 6223545"/>
              <a:gd name="connsiteY202" fmla="*/ 5208830 h 6223543"/>
              <a:gd name="connsiteX203" fmla="*/ 3802925 w 6223545"/>
              <a:gd name="connsiteY203" fmla="*/ 5156239 h 6223543"/>
              <a:gd name="connsiteX204" fmla="*/ 3802925 w 6223545"/>
              <a:gd name="connsiteY204" fmla="*/ 6145263 h 6223543"/>
              <a:gd name="connsiteX205" fmla="*/ 3759141 w 6223545"/>
              <a:gd name="connsiteY205" fmla="*/ 6156111 h 6223543"/>
              <a:gd name="connsiteX206" fmla="*/ 2719829 w 6223545"/>
              <a:gd name="connsiteY206" fmla="*/ 6196363 h 6223543"/>
              <a:gd name="connsiteX207" fmla="*/ 2647543 w 6223545"/>
              <a:gd name="connsiteY207" fmla="*/ 6189150 h 6223543"/>
              <a:gd name="connsiteX208" fmla="*/ 2541307 w 6223545"/>
              <a:gd name="connsiteY208" fmla="*/ 6168280 h 6223543"/>
              <a:gd name="connsiteX209" fmla="*/ 2543686 w 6223545"/>
              <a:gd name="connsiteY209" fmla="*/ 6156498 h 6223543"/>
              <a:gd name="connsiteX210" fmla="*/ 2543686 w 6223545"/>
              <a:gd name="connsiteY210" fmla="*/ 5195622 h 6223543"/>
              <a:gd name="connsiteX211" fmla="*/ 2689520 w 6223545"/>
              <a:gd name="connsiteY211" fmla="*/ 5231222 h 6223543"/>
              <a:gd name="connsiteX212" fmla="*/ 2705278 w 6223545"/>
              <a:gd name="connsiteY212" fmla="*/ 5233577 h 6223543"/>
              <a:gd name="connsiteX213" fmla="*/ 2705278 w 6223545"/>
              <a:gd name="connsiteY213" fmla="*/ 6156498 h 6223543"/>
              <a:gd name="connsiteX214" fmla="*/ 2710547 w 6223545"/>
              <a:gd name="connsiteY214" fmla="*/ 6182596 h 6223543"/>
              <a:gd name="connsiteX215" fmla="*/ 3333451 w 6223545"/>
              <a:gd name="connsiteY215" fmla="*/ 6214801 h 6223543"/>
              <a:gd name="connsiteX216" fmla="*/ 3349608 w 6223545"/>
              <a:gd name="connsiteY216" fmla="*/ 6203908 h 6223543"/>
              <a:gd name="connsiteX217" fmla="*/ 3369246 w 6223545"/>
              <a:gd name="connsiteY217" fmla="*/ 6156498 h 6223543"/>
              <a:gd name="connsiteX218" fmla="*/ 3369246 w 6223545"/>
              <a:gd name="connsiteY218" fmla="*/ 5257081 h 6223543"/>
              <a:gd name="connsiteX219" fmla="*/ 3376080 w 6223545"/>
              <a:gd name="connsiteY219" fmla="*/ 5256457 h 6223543"/>
              <a:gd name="connsiteX220" fmla="*/ 3499581 w 6223545"/>
              <a:gd name="connsiteY220" fmla="*/ 5237599 h 6223543"/>
              <a:gd name="connsiteX221" fmla="*/ 3499581 w 6223545"/>
              <a:gd name="connsiteY221" fmla="*/ 6156497 h 6223543"/>
              <a:gd name="connsiteX222" fmla="*/ 3504850 w 6223545"/>
              <a:gd name="connsiteY222" fmla="*/ 6182596 h 6223543"/>
              <a:gd name="connsiteX223" fmla="*/ 3514349 w 6223545"/>
              <a:gd name="connsiteY223" fmla="*/ 6196684 h 6223543"/>
              <a:gd name="connsiteX224" fmla="*/ 3440392 w 6223545"/>
              <a:gd name="connsiteY224" fmla="*/ 6206398 h 6223543"/>
              <a:gd name="connsiteX225" fmla="*/ 3005589 w 6223545"/>
              <a:gd name="connsiteY225" fmla="*/ 6220858 h 6223543"/>
              <a:gd name="connsiteX226" fmla="*/ 2951642 w 6223545"/>
              <a:gd name="connsiteY226" fmla="*/ 6219494 h 6223543"/>
              <a:gd name="connsiteX227" fmla="*/ 2816605 w 6223545"/>
              <a:gd name="connsiteY227" fmla="*/ 6206020 h 6223543"/>
              <a:gd name="connsiteX228" fmla="*/ 2819737 w 6223545"/>
              <a:gd name="connsiteY228" fmla="*/ 6203908 h 6223543"/>
              <a:gd name="connsiteX229" fmla="*/ 2839374 w 6223545"/>
              <a:gd name="connsiteY229" fmla="*/ 6156498 h 6223543"/>
              <a:gd name="connsiteX230" fmla="*/ 2839374 w 6223545"/>
              <a:gd name="connsiteY230" fmla="*/ 5253614 h 6223543"/>
              <a:gd name="connsiteX231" fmla="*/ 2890855 w 6223545"/>
              <a:gd name="connsiteY231" fmla="*/ 5261306 h 6223543"/>
              <a:gd name="connsiteX232" fmla="*/ 2988069 w 6223545"/>
              <a:gd name="connsiteY232" fmla="*/ 5266215 h 6223543"/>
              <a:gd name="connsiteX233" fmla="*/ 2988069 w 6223545"/>
              <a:gd name="connsiteY233" fmla="*/ 6176590 h 6223543"/>
              <a:gd name="connsiteX234" fmla="*/ 2993338 w 6223545"/>
              <a:gd name="connsiteY234" fmla="*/ 6202688 h 6223543"/>
              <a:gd name="connsiteX235" fmla="*/ 3111773 w 6223545"/>
              <a:gd name="connsiteY235" fmla="*/ 6223543 h 6223543"/>
              <a:gd name="connsiteX236" fmla="*/ 3102985 w 6223545"/>
              <a:gd name="connsiteY236" fmla="*/ 6223321 h 6223543"/>
              <a:gd name="connsiteX237" fmla="*/ 3116896 w 6223545"/>
              <a:gd name="connsiteY237" fmla="*/ 6202688 h 6223543"/>
              <a:gd name="connsiteX238" fmla="*/ 3122165 w 6223545"/>
              <a:gd name="connsiteY238" fmla="*/ 6176590 h 6223543"/>
              <a:gd name="connsiteX239" fmla="*/ 3122165 w 6223545"/>
              <a:gd name="connsiteY239" fmla="*/ 5272146 h 6223543"/>
              <a:gd name="connsiteX240" fmla="*/ 3235150 w 6223545"/>
              <a:gd name="connsiteY240" fmla="*/ 5268720 h 6223543"/>
              <a:gd name="connsiteX241" fmla="*/ 3235150 w 6223545"/>
              <a:gd name="connsiteY241" fmla="*/ 6156498 h 6223543"/>
              <a:gd name="connsiteX242" fmla="*/ 3276100 w 6223545"/>
              <a:gd name="connsiteY242" fmla="*/ 6218277 h 6223543"/>
              <a:gd name="connsiteX243" fmla="*/ 3279777 w 6223545"/>
              <a:gd name="connsiteY243" fmla="*/ 6219019 h 6223543"/>
              <a:gd name="connsiteX244" fmla="*/ 3277208 w 6223545"/>
              <a:gd name="connsiteY244" fmla="*/ 6219221 h 6223543"/>
              <a:gd name="connsiteX245" fmla="*/ 3111773 w 6223545"/>
              <a:gd name="connsiteY245" fmla="*/ 6223543 h 6223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6223545" h="6223543">
                <a:moveTo>
                  <a:pt x="2839374" y="969930"/>
                </a:moveTo>
                <a:lnTo>
                  <a:pt x="2839374" y="67047"/>
                </a:lnTo>
                <a:cubicBezTo>
                  <a:pt x="2839374" y="48532"/>
                  <a:pt x="2831870" y="31770"/>
                  <a:pt x="2819737" y="19637"/>
                </a:cubicBezTo>
                <a:lnTo>
                  <a:pt x="2812329" y="14643"/>
                </a:lnTo>
                <a:lnTo>
                  <a:pt x="2951642" y="4049"/>
                </a:lnTo>
                <a:cubicBezTo>
                  <a:pt x="3004679" y="1361"/>
                  <a:pt x="3058067" y="0"/>
                  <a:pt x="3111773" y="0"/>
                </a:cubicBezTo>
                <a:cubicBezTo>
                  <a:pt x="3167269" y="0"/>
                  <a:pt x="3222426" y="1453"/>
                  <a:pt x="3277208" y="4323"/>
                </a:cubicBezTo>
                <a:lnTo>
                  <a:pt x="3279782" y="4525"/>
                </a:lnTo>
                <a:lnTo>
                  <a:pt x="3276100" y="5268"/>
                </a:lnTo>
                <a:cubicBezTo>
                  <a:pt x="3252035" y="15447"/>
                  <a:pt x="3235150" y="39275"/>
                  <a:pt x="3235150" y="67047"/>
                </a:cubicBezTo>
                <a:lnTo>
                  <a:pt x="3235150" y="954824"/>
                </a:lnTo>
                <a:lnTo>
                  <a:pt x="3122165" y="951397"/>
                </a:lnTo>
                <a:lnTo>
                  <a:pt x="3122165" y="87139"/>
                </a:lnTo>
                <a:cubicBezTo>
                  <a:pt x="3122165" y="50109"/>
                  <a:pt x="3092147" y="20091"/>
                  <a:pt x="3055117" y="20091"/>
                </a:cubicBezTo>
                <a:cubicBezTo>
                  <a:pt x="3018087" y="20091"/>
                  <a:pt x="2988069" y="50109"/>
                  <a:pt x="2988069" y="87139"/>
                </a:cubicBezTo>
                <a:lnTo>
                  <a:pt x="2988069" y="957329"/>
                </a:lnTo>
                <a:lnTo>
                  <a:pt x="2890855" y="962238"/>
                </a:lnTo>
                <a:close/>
                <a:moveTo>
                  <a:pt x="3499581" y="985944"/>
                </a:moveTo>
                <a:lnTo>
                  <a:pt x="3376080" y="967086"/>
                </a:lnTo>
                <a:lnTo>
                  <a:pt x="3369246" y="966463"/>
                </a:lnTo>
                <a:lnTo>
                  <a:pt x="3369246" y="67047"/>
                </a:lnTo>
                <a:cubicBezTo>
                  <a:pt x="3369246" y="48532"/>
                  <a:pt x="3361742" y="31770"/>
                  <a:pt x="3349608" y="19637"/>
                </a:cubicBezTo>
                <a:lnTo>
                  <a:pt x="3333449" y="8742"/>
                </a:lnTo>
                <a:lnTo>
                  <a:pt x="3440392" y="17146"/>
                </a:lnTo>
                <a:lnTo>
                  <a:pt x="3514349" y="26860"/>
                </a:lnTo>
                <a:lnTo>
                  <a:pt x="3504850" y="40949"/>
                </a:lnTo>
                <a:cubicBezTo>
                  <a:pt x="3501457" y="48971"/>
                  <a:pt x="3499581" y="57790"/>
                  <a:pt x="3499581" y="67047"/>
                </a:cubicBezTo>
                <a:close/>
                <a:moveTo>
                  <a:pt x="2543686" y="1027921"/>
                </a:moveTo>
                <a:lnTo>
                  <a:pt x="2543686" y="67047"/>
                </a:lnTo>
                <a:lnTo>
                  <a:pt x="2541281" y="55136"/>
                </a:lnTo>
                <a:lnTo>
                  <a:pt x="2637881" y="35855"/>
                </a:lnTo>
                <a:lnTo>
                  <a:pt x="2721112" y="25279"/>
                </a:lnTo>
                <a:lnTo>
                  <a:pt x="2710547" y="40949"/>
                </a:lnTo>
                <a:cubicBezTo>
                  <a:pt x="2707154" y="48971"/>
                  <a:pt x="2705278" y="57790"/>
                  <a:pt x="2705278" y="67047"/>
                </a:cubicBezTo>
                <a:lnTo>
                  <a:pt x="2705278" y="989967"/>
                </a:lnTo>
                <a:lnTo>
                  <a:pt x="2689520" y="992322"/>
                </a:lnTo>
                <a:close/>
                <a:moveTo>
                  <a:pt x="3802925" y="1067304"/>
                </a:moveTo>
                <a:lnTo>
                  <a:pt x="3633677" y="1014714"/>
                </a:lnTo>
                <a:lnTo>
                  <a:pt x="3633677" y="67047"/>
                </a:lnTo>
                <a:lnTo>
                  <a:pt x="3628900" y="43386"/>
                </a:lnTo>
                <a:lnTo>
                  <a:pt x="3759141" y="67432"/>
                </a:lnTo>
                <a:lnTo>
                  <a:pt x="3802925" y="78281"/>
                </a:lnTo>
                <a:close/>
                <a:moveTo>
                  <a:pt x="2240342" y="1135603"/>
                </a:moveTo>
                <a:lnTo>
                  <a:pt x="2240342" y="126530"/>
                </a:lnTo>
                <a:lnTo>
                  <a:pt x="2362107" y="90899"/>
                </a:lnTo>
                <a:lnTo>
                  <a:pt x="2409590" y="81421"/>
                </a:lnTo>
                <a:lnTo>
                  <a:pt x="2409590" y="1069860"/>
                </a:lnTo>
                <a:lnTo>
                  <a:pt x="2330249" y="1096751"/>
                </a:lnTo>
                <a:close/>
                <a:moveTo>
                  <a:pt x="4106269" y="1193125"/>
                </a:moveTo>
                <a:lnTo>
                  <a:pt x="4104517" y="1192142"/>
                </a:lnTo>
                <a:lnTo>
                  <a:pt x="3937021" y="1117449"/>
                </a:lnTo>
                <a:lnTo>
                  <a:pt x="3937021" y="111507"/>
                </a:lnTo>
                <a:lnTo>
                  <a:pt x="3965306" y="118515"/>
                </a:lnTo>
                <a:lnTo>
                  <a:pt x="4106269" y="165654"/>
                </a:lnTo>
                <a:close/>
                <a:moveTo>
                  <a:pt x="1936998" y="1298715"/>
                </a:moveTo>
                <a:lnTo>
                  <a:pt x="1936998" y="231703"/>
                </a:lnTo>
                <a:lnTo>
                  <a:pt x="2106246" y="166312"/>
                </a:lnTo>
                <a:lnTo>
                  <a:pt x="2106246" y="1200512"/>
                </a:lnTo>
                <a:lnTo>
                  <a:pt x="2039280" y="1235624"/>
                </a:lnTo>
                <a:close/>
                <a:moveTo>
                  <a:pt x="4377545" y="1361077"/>
                </a:moveTo>
                <a:lnTo>
                  <a:pt x="4240364" y="1269531"/>
                </a:lnTo>
                <a:lnTo>
                  <a:pt x="4240364" y="211278"/>
                </a:lnTo>
                <a:lnTo>
                  <a:pt x="4377545" y="268981"/>
                </a:lnTo>
                <a:close/>
                <a:moveTo>
                  <a:pt x="1633654" y="1539457"/>
                </a:moveTo>
                <a:lnTo>
                  <a:pt x="1633654" y="374038"/>
                </a:lnTo>
                <a:lnTo>
                  <a:pt x="1668673" y="354140"/>
                </a:lnTo>
                <a:lnTo>
                  <a:pt x="1802902" y="289839"/>
                </a:lnTo>
                <a:lnTo>
                  <a:pt x="1802902" y="1392800"/>
                </a:lnTo>
                <a:close/>
                <a:moveTo>
                  <a:pt x="4637488" y="1586911"/>
                </a:moveTo>
                <a:lnTo>
                  <a:pt x="4535559" y="1486491"/>
                </a:lnTo>
                <a:lnTo>
                  <a:pt x="4511641" y="1467302"/>
                </a:lnTo>
                <a:lnTo>
                  <a:pt x="4511641" y="333287"/>
                </a:lnTo>
                <a:lnTo>
                  <a:pt x="4568178" y="361158"/>
                </a:lnTo>
                <a:lnTo>
                  <a:pt x="4637488" y="400998"/>
                </a:lnTo>
                <a:close/>
                <a:moveTo>
                  <a:pt x="1347041" y="1865371"/>
                </a:moveTo>
                <a:lnTo>
                  <a:pt x="1347041" y="549390"/>
                </a:lnTo>
                <a:lnTo>
                  <a:pt x="1486464" y="457672"/>
                </a:lnTo>
                <a:lnTo>
                  <a:pt x="1499558" y="450232"/>
                </a:lnTo>
                <a:lnTo>
                  <a:pt x="1499558" y="1676551"/>
                </a:lnTo>
                <a:lnTo>
                  <a:pt x="1453175" y="1726903"/>
                </a:lnTo>
                <a:close/>
                <a:moveTo>
                  <a:pt x="4914818" y="1923666"/>
                </a:moveTo>
                <a:lnTo>
                  <a:pt x="4873828" y="1860976"/>
                </a:lnTo>
                <a:lnTo>
                  <a:pt x="4771584" y="1733624"/>
                </a:lnTo>
                <a:lnTo>
                  <a:pt x="4771584" y="480188"/>
                </a:lnTo>
                <a:lnTo>
                  <a:pt x="4914818" y="576918"/>
                </a:lnTo>
                <a:close/>
                <a:moveTo>
                  <a:pt x="1074835" y="2391666"/>
                </a:moveTo>
                <a:lnTo>
                  <a:pt x="1074835" y="764950"/>
                </a:lnTo>
                <a:lnTo>
                  <a:pt x="1166579" y="682771"/>
                </a:lnTo>
                <a:lnTo>
                  <a:pt x="1212945" y="647917"/>
                </a:lnTo>
                <a:lnTo>
                  <a:pt x="1212945" y="2083618"/>
                </a:lnTo>
                <a:lnTo>
                  <a:pt x="1156565" y="2190931"/>
                </a:lnTo>
                <a:close/>
                <a:moveTo>
                  <a:pt x="5189286" y="2523552"/>
                </a:moveTo>
                <a:lnTo>
                  <a:pt x="5175323" y="2469250"/>
                </a:lnTo>
                <a:cubicBezTo>
                  <a:pt x="5158225" y="2414278"/>
                  <a:pt x="5138991" y="2360247"/>
                  <a:pt x="5117718" y="2307255"/>
                </a:cubicBezTo>
                <a:lnTo>
                  <a:pt x="5048914" y="2153798"/>
                </a:lnTo>
                <a:lnTo>
                  <a:pt x="5048914" y="681337"/>
                </a:lnTo>
                <a:lnTo>
                  <a:pt x="5189286" y="795641"/>
                </a:lnTo>
                <a:close/>
                <a:moveTo>
                  <a:pt x="6185545" y="3597681"/>
                </a:moveTo>
                <a:lnTo>
                  <a:pt x="6185545" y="2625865"/>
                </a:lnTo>
                <a:lnTo>
                  <a:pt x="6187691" y="2637881"/>
                </a:lnTo>
                <a:cubicBezTo>
                  <a:pt x="6211301" y="2792398"/>
                  <a:pt x="6223545" y="2950656"/>
                  <a:pt x="6223545" y="3111773"/>
                </a:cubicBezTo>
                <a:cubicBezTo>
                  <a:pt x="6223545" y="3272890"/>
                  <a:pt x="6211301" y="3431147"/>
                  <a:pt x="6187691" y="3585665"/>
                </a:cubicBezTo>
                <a:close/>
                <a:moveTo>
                  <a:pt x="128998" y="3999856"/>
                </a:moveTo>
                <a:lnTo>
                  <a:pt x="123985" y="3984293"/>
                </a:lnTo>
                <a:cubicBezTo>
                  <a:pt x="43277" y="3707458"/>
                  <a:pt x="0" y="3414669"/>
                  <a:pt x="0" y="3111773"/>
                </a:cubicBezTo>
                <a:cubicBezTo>
                  <a:pt x="0" y="2809528"/>
                  <a:pt x="43091" y="2517347"/>
                  <a:pt x="123465" y="2241039"/>
                </a:cubicBezTo>
                <a:lnTo>
                  <a:pt x="128998" y="2223822"/>
                </a:lnTo>
                <a:close/>
                <a:moveTo>
                  <a:pt x="5882201" y="4530054"/>
                </a:moveTo>
                <a:lnTo>
                  <a:pt x="5882201" y="1693491"/>
                </a:lnTo>
                <a:lnTo>
                  <a:pt x="5883119" y="1695134"/>
                </a:lnTo>
                <a:cubicBezTo>
                  <a:pt x="5917483" y="1762225"/>
                  <a:pt x="5949482" y="1830727"/>
                  <a:pt x="5979007" y="1900531"/>
                </a:cubicBezTo>
                <a:lnTo>
                  <a:pt x="6051449" y="2098457"/>
                </a:lnTo>
                <a:lnTo>
                  <a:pt x="6051449" y="4125087"/>
                </a:lnTo>
                <a:lnTo>
                  <a:pt x="5979007" y="4323015"/>
                </a:lnTo>
                <a:cubicBezTo>
                  <a:pt x="5949482" y="4392818"/>
                  <a:pt x="5917483" y="4461321"/>
                  <a:pt x="5883119" y="4528412"/>
                </a:cubicBezTo>
                <a:close/>
                <a:moveTo>
                  <a:pt x="388941" y="4616263"/>
                </a:moveTo>
                <a:lnTo>
                  <a:pt x="308422" y="4464102"/>
                </a:lnTo>
                <a:lnTo>
                  <a:pt x="263094" y="4363311"/>
                </a:lnTo>
                <a:lnTo>
                  <a:pt x="263094" y="1860275"/>
                </a:lnTo>
                <a:lnTo>
                  <a:pt x="307149" y="1762082"/>
                </a:lnTo>
                <a:lnTo>
                  <a:pt x="388941" y="1607131"/>
                </a:lnTo>
                <a:close/>
                <a:moveTo>
                  <a:pt x="5595588" y="4984367"/>
                </a:moveTo>
                <a:lnTo>
                  <a:pt x="5595588" y="1239177"/>
                </a:lnTo>
                <a:lnTo>
                  <a:pt x="5649439" y="1310407"/>
                </a:lnTo>
                <a:lnTo>
                  <a:pt x="5748105" y="1460315"/>
                </a:lnTo>
                <a:lnTo>
                  <a:pt x="5748105" y="4763229"/>
                </a:lnTo>
                <a:lnTo>
                  <a:pt x="5649439" y="4913137"/>
                </a:lnTo>
                <a:close/>
                <a:moveTo>
                  <a:pt x="666271" y="5031665"/>
                </a:moveTo>
                <a:lnTo>
                  <a:pt x="534116" y="4855545"/>
                </a:lnTo>
                <a:lnTo>
                  <a:pt x="523037" y="4837852"/>
                </a:lnTo>
                <a:lnTo>
                  <a:pt x="523037" y="1385470"/>
                </a:lnTo>
                <a:lnTo>
                  <a:pt x="531943" y="1371210"/>
                </a:lnTo>
                <a:lnTo>
                  <a:pt x="666271" y="1191692"/>
                </a:lnTo>
                <a:close/>
                <a:moveTo>
                  <a:pt x="5323382" y="5295152"/>
                </a:moveTo>
                <a:lnTo>
                  <a:pt x="5323382" y="928392"/>
                </a:lnTo>
                <a:lnTo>
                  <a:pt x="5421431" y="1026404"/>
                </a:lnTo>
                <a:lnTo>
                  <a:pt x="5461492" y="1073427"/>
                </a:lnTo>
                <a:lnTo>
                  <a:pt x="5461492" y="5150117"/>
                </a:lnTo>
                <a:lnTo>
                  <a:pt x="5421431" y="5197139"/>
                </a:lnTo>
                <a:close/>
                <a:moveTo>
                  <a:pt x="940739" y="5338772"/>
                </a:moveTo>
                <a:lnTo>
                  <a:pt x="915905" y="5316605"/>
                </a:lnTo>
                <a:lnTo>
                  <a:pt x="800367" y="5189966"/>
                </a:lnTo>
                <a:lnTo>
                  <a:pt x="800367" y="1033600"/>
                </a:lnTo>
                <a:lnTo>
                  <a:pt x="912258" y="910577"/>
                </a:lnTo>
                <a:lnTo>
                  <a:pt x="940739" y="885065"/>
                </a:lnTo>
                <a:close/>
                <a:moveTo>
                  <a:pt x="5048914" y="5542206"/>
                </a:moveTo>
                <a:lnTo>
                  <a:pt x="5048914" y="4069747"/>
                </a:lnTo>
                <a:lnTo>
                  <a:pt x="5117718" y="3916291"/>
                </a:lnTo>
                <a:cubicBezTo>
                  <a:pt x="5138991" y="3863299"/>
                  <a:pt x="5158225" y="3809268"/>
                  <a:pt x="5175323" y="3754296"/>
                </a:cubicBezTo>
                <a:lnTo>
                  <a:pt x="5189286" y="3699994"/>
                </a:lnTo>
                <a:lnTo>
                  <a:pt x="5189286" y="5427903"/>
                </a:lnTo>
                <a:close/>
                <a:moveTo>
                  <a:pt x="1212945" y="5575723"/>
                </a:moveTo>
                <a:lnTo>
                  <a:pt x="1171180" y="5544456"/>
                </a:lnTo>
                <a:lnTo>
                  <a:pt x="1074835" y="5458462"/>
                </a:lnTo>
                <a:lnTo>
                  <a:pt x="1074835" y="3831879"/>
                </a:lnTo>
                <a:lnTo>
                  <a:pt x="1156565" y="4032614"/>
                </a:lnTo>
                <a:lnTo>
                  <a:pt x="1212945" y="4139927"/>
                </a:lnTo>
                <a:close/>
                <a:moveTo>
                  <a:pt x="4771584" y="5743355"/>
                </a:moveTo>
                <a:lnTo>
                  <a:pt x="4771584" y="4489921"/>
                </a:lnTo>
                <a:lnTo>
                  <a:pt x="4873828" y="4362569"/>
                </a:lnTo>
                <a:lnTo>
                  <a:pt x="4914818" y="4299880"/>
                </a:lnTo>
                <a:lnTo>
                  <a:pt x="4914818" y="5646626"/>
                </a:lnTo>
                <a:close/>
                <a:moveTo>
                  <a:pt x="1499558" y="5773544"/>
                </a:moveTo>
                <a:lnTo>
                  <a:pt x="1492233" y="5769403"/>
                </a:lnTo>
                <a:lnTo>
                  <a:pt x="1347041" y="5674327"/>
                </a:lnTo>
                <a:lnTo>
                  <a:pt x="1347041" y="4358173"/>
                </a:lnTo>
                <a:lnTo>
                  <a:pt x="1453175" y="4496642"/>
                </a:lnTo>
                <a:lnTo>
                  <a:pt x="1499558" y="4546994"/>
                </a:lnTo>
                <a:close/>
                <a:moveTo>
                  <a:pt x="4511641" y="5890256"/>
                </a:moveTo>
                <a:lnTo>
                  <a:pt x="4511641" y="4756243"/>
                </a:lnTo>
                <a:lnTo>
                  <a:pt x="4535559" y="4737054"/>
                </a:lnTo>
                <a:lnTo>
                  <a:pt x="4637488" y="4636633"/>
                </a:lnTo>
                <a:lnTo>
                  <a:pt x="4637488" y="5822546"/>
                </a:lnTo>
                <a:lnTo>
                  <a:pt x="4568178" y="5862385"/>
                </a:lnTo>
                <a:close/>
                <a:moveTo>
                  <a:pt x="1802902" y="5933606"/>
                </a:moveTo>
                <a:lnTo>
                  <a:pt x="1675090" y="5872759"/>
                </a:lnTo>
                <a:lnTo>
                  <a:pt x="1633654" y="5849338"/>
                </a:lnTo>
                <a:lnTo>
                  <a:pt x="1633654" y="4684088"/>
                </a:lnTo>
                <a:lnTo>
                  <a:pt x="1802902" y="4830744"/>
                </a:lnTo>
                <a:close/>
                <a:moveTo>
                  <a:pt x="4240364" y="6012265"/>
                </a:moveTo>
                <a:lnTo>
                  <a:pt x="4240364" y="4954014"/>
                </a:lnTo>
                <a:lnTo>
                  <a:pt x="4377545" y="4862468"/>
                </a:lnTo>
                <a:lnTo>
                  <a:pt x="4377545" y="5954562"/>
                </a:lnTo>
                <a:close/>
                <a:moveTo>
                  <a:pt x="2106246" y="6056884"/>
                </a:moveTo>
                <a:lnTo>
                  <a:pt x="1936998" y="5992001"/>
                </a:lnTo>
                <a:lnTo>
                  <a:pt x="1936998" y="4924830"/>
                </a:lnTo>
                <a:lnTo>
                  <a:pt x="2039280" y="4987921"/>
                </a:lnTo>
                <a:lnTo>
                  <a:pt x="2106246" y="5023033"/>
                </a:lnTo>
                <a:close/>
                <a:moveTo>
                  <a:pt x="3937021" y="6112036"/>
                </a:moveTo>
                <a:lnTo>
                  <a:pt x="3937021" y="5106096"/>
                </a:lnTo>
                <a:lnTo>
                  <a:pt x="4104517" y="5031402"/>
                </a:lnTo>
                <a:lnTo>
                  <a:pt x="4106269" y="5030420"/>
                </a:lnTo>
                <a:lnTo>
                  <a:pt x="4106269" y="6057889"/>
                </a:lnTo>
                <a:lnTo>
                  <a:pt x="3965306" y="6105028"/>
                </a:lnTo>
                <a:close/>
                <a:moveTo>
                  <a:pt x="2409590" y="6142405"/>
                </a:moveTo>
                <a:lnTo>
                  <a:pt x="2370882" y="6134802"/>
                </a:lnTo>
                <a:lnTo>
                  <a:pt x="2240342" y="6097002"/>
                </a:lnTo>
                <a:lnTo>
                  <a:pt x="2240342" y="5087942"/>
                </a:lnTo>
                <a:lnTo>
                  <a:pt x="2330249" y="5126793"/>
                </a:lnTo>
                <a:lnTo>
                  <a:pt x="2409590" y="5153684"/>
                </a:lnTo>
                <a:close/>
                <a:moveTo>
                  <a:pt x="3628900" y="6180158"/>
                </a:moveTo>
                <a:lnTo>
                  <a:pt x="3633677" y="6156497"/>
                </a:lnTo>
                <a:lnTo>
                  <a:pt x="3633677" y="5208830"/>
                </a:lnTo>
                <a:lnTo>
                  <a:pt x="3802925" y="5156239"/>
                </a:lnTo>
                <a:lnTo>
                  <a:pt x="3802925" y="6145263"/>
                </a:lnTo>
                <a:lnTo>
                  <a:pt x="3759141" y="6156111"/>
                </a:lnTo>
                <a:close/>
                <a:moveTo>
                  <a:pt x="2719829" y="6196363"/>
                </a:moveTo>
                <a:lnTo>
                  <a:pt x="2647543" y="6189150"/>
                </a:lnTo>
                <a:lnTo>
                  <a:pt x="2541307" y="6168280"/>
                </a:lnTo>
                <a:lnTo>
                  <a:pt x="2543686" y="6156498"/>
                </a:lnTo>
                <a:lnTo>
                  <a:pt x="2543686" y="5195622"/>
                </a:lnTo>
                <a:lnTo>
                  <a:pt x="2689520" y="5231222"/>
                </a:lnTo>
                <a:lnTo>
                  <a:pt x="2705278" y="5233577"/>
                </a:lnTo>
                <a:lnTo>
                  <a:pt x="2705278" y="6156498"/>
                </a:lnTo>
                <a:cubicBezTo>
                  <a:pt x="2705278" y="6165755"/>
                  <a:pt x="2707154" y="6174574"/>
                  <a:pt x="2710547" y="6182596"/>
                </a:cubicBezTo>
                <a:close/>
                <a:moveTo>
                  <a:pt x="3333451" y="6214801"/>
                </a:moveTo>
                <a:lnTo>
                  <a:pt x="3349608" y="6203908"/>
                </a:lnTo>
                <a:cubicBezTo>
                  <a:pt x="3361742" y="6191775"/>
                  <a:pt x="3369246" y="6175013"/>
                  <a:pt x="3369246" y="6156498"/>
                </a:cubicBezTo>
                <a:lnTo>
                  <a:pt x="3369246" y="5257081"/>
                </a:lnTo>
                <a:lnTo>
                  <a:pt x="3376080" y="5256457"/>
                </a:lnTo>
                <a:lnTo>
                  <a:pt x="3499581" y="5237599"/>
                </a:lnTo>
                <a:lnTo>
                  <a:pt x="3499581" y="6156497"/>
                </a:lnTo>
                <a:cubicBezTo>
                  <a:pt x="3499581" y="6165755"/>
                  <a:pt x="3501457" y="6174574"/>
                  <a:pt x="3504850" y="6182596"/>
                </a:cubicBezTo>
                <a:lnTo>
                  <a:pt x="3514349" y="6196684"/>
                </a:lnTo>
                <a:lnTo>
                  <a:pt x="3440392" y="6206398"/>
                </a:lnTo>
                <a:close/>
                <a:moveTo>
                  <a:pt x="3005589" y="6220858"/>
                </a:moveTo>
                <a:lnTo>
                  <a:pt x="2951642" y="6219494"/>
                </a:lnTo>
                <a:lnTo>
                  <a:pt x="2816605" y="6206020"/>
                </a:lnTo>
                <a:lnTo>
                  <a:pt x="2819737" y="6203908"/>
                </a:lnTo>
                <a:cubicBezTo>
                  <a:pt x="2831870" y="6191775"/>
                  <a:pt x="2839374" y="6175013"/>
                  <a:pt x="2839374" y="6156498"/>
                </a:cubicBezTo>
                <a:lnTo>
                  <a:pt x="2839374" y="5253614"/>
                </a:lnTo>
                <a:lnTo>
                  <a:pt x="2890855" y="5261306"/>
                </a:lnTo>
                <a:lnTo>
                  <a:pt x="2988069" y="5266215"/>
                </a:lnTo>
                <a:lnTo>
                  <a:pt x="2988069" y="6176590"/>
                </a:lnTo>
                <a:cubicBezTo>
                  <a:pt x="2988069" y="6185847"/>
                  <a:pt x="2989945" y="6194666"/>
                  <a:pt x="2993338" y="6202688"/>
                </a:cubicBezTo>
                <a:close/>
                <a:moveTo>
                  <a:pt x="3111773" y="6223543"/>
                </a:moveTo>
                <a:lnTo>
                  <a:pt x="3102985" y="6223321"/>
                </a:lnTo>
                <a:lnTo>
                  <a:pt x="3116896" y="6202688"/>
                </a:lnTo>
                <a:cubicBezTo>
                  <a:pt x="3120289" y="6194666"/>
                  <a:pt x="3122165" y="6185847"/>
                  <a:pt x="3122165" y="6176590"/>
                </a:cubicBezTo>
                <a:lnTo>
                  <a:pt x="3122165" y="5272146"/>
                </a:lnTo>
                <a:lnTo>
                  <a:pt x="3235150" y="5268720"/>
                </a:lnTo>
                <a:lnTo>
                  <a:pt x="3235150" y="6156498"/>
                </a:lnTo>
                <a:cubicBezTo>
                  <a:pt x="3235150" y="6184270"/>
                  <a:pt x="3252035" y="6208098"/>
                  <a:pt x="3276100" y="6218277"/>
                </a:cubicBezTo>
                <a:lnTo>
                  <a:pt x="3279777" y="6219019"/>
                </a:lnTo>
                <a:lnTo>
                  <a:pt x="3277208" y="6219221"/>
                </a:lnTo>
                <a:cubicBezTo>
                  <a:pt x="3222426" y="6222090"/>
                  <a:pt x="3167269" y="6223543"/>
                  <a:pt x="3111773" y="6223543"/>
                </a:cubicBezTo>
                <a:close/>
              </a:path>
            </a:pathLst>
          </a:custGeom>
          <a:gradFill>
            <a:gsLst>
              <a:gs pos="86000">
                <a:srgbClr val="84E6BA"/>
              </a:gs>
              <a:gs pos="36000">
                <a:schemeClr val="accent1"/>
              </a:gs>
              <a:gs pos="100000">
                <a:srgbClr val="84E697"/>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
        <p:nvSpPr>
          <p:cNvPr id="23" name="任意多边形: 形状 22">
            <a:extLst>
              <a:ext uri="{FF2B5EF4-FFF2-40B4-BE49-F238E27FC236}">
                <a16:creationId xmlns:a16="http://schemas.microsoft.com/office/drawing/2014/main" id="{B648EE8A-CC50-C111-AA14-3653C3D28457}"/>
              </a:ext>
            </a:extLst>
          </p:cNvPr>
          <p:cNvSpPr/>
          <p:nvPr userDrawn="1"/>
        </p:nvSpPr>
        <p:spPr>
          <a:xfrm rot="10800000" flipV="1">
            <a:off x="7999520" y="819275"/>
            <a:ext cx="1377496" cy="1377496"/>
          </a:xfrm>
          <a:custGeom>
            <a:avLst/>
            <a:gdLst>
              <a:gd name="connsiteX0" fmla="*/ 2839374 w 6223545"/>
              <a:gd name="connsiteY0" fmla="*/ 969930 h 6223543"/>
              <a:gd name="connsiteX1" fmla="*/ 2839374 w 6223545"/>
              <a:gd name="connsiteY1" fmla="*/ 67047 h 6223543"/>
              <a:gd name="connsiteX2" fmla="*/ 2819737 w 6223545"/>
              <a:gd name="connsiteY2" fmla="*/ 19637 h 6223543"/>
              <a:gd name="connsiteX3" fmla="*/ 2812329 w 6223545"/>
              <a:gd name="connsiteY3" fmla="*/ 14643 h 6223543"/>
              <a:gd name="connsiteX4" fmla="*/ 2951642 w 6223545"/>
              <a:gd name="connsiteY4" fmla="*/ 4049 h 6223543"/>
              <a:gd name="connsiteX5" fmla="*/ 3111773 w 6223545"/>
              <a:gd name="connsiteY5" fmla="*/ 0 h 6223543"/>
              <a:gd name="connsiteX6" fmla="*/ 3277208 w 6223545"/>
              <a:gd name="connsiteY6" fmla="*/ 4323 h 6223543"/>
              <a:gd name="connsiteX7" fmla="*/ 3279782 w 6223545"/>
              <a:gd name="connsiteY7" fmla="*/ 4525 h 6223543"/>
              <a:gd name="connsiteX8" fmla="*/ 3276100 w 6223545"/>
              <a:gd name="connsiteY8" fmla="*/ 5268 h 6223543"/>
              <a:gd name="connsiteX9" fmla="*/ 3235150 w 6223545"/>
              <a:gd name="connsiteY9" fmla="*/ 67047 h 6223543"/>
              <a:gd name="connsiteX10" fmla="*/ 3235150 w 6223545"/>
              <a:gd name="connsiteY10" fmla="*/ 954824 h 6223543"/>
              <a:gd name="connsiteX11" fmla="*/ 3122165 w 6223545"/>
              <a:gd name="connsiteY11" fmla="*/ 951397 h 6223543"/>
              <a:gd name="connsiteX12" fmla="*/ 3122165 w 6223545"/>
              <a:gd name="connsiteY12" fmla="*/ 87139 h 6223543"/>
              <a:gd name="connsiteX13" fmla="*/ 3055117 w 6223545"/>
              <a:gd name="connsiteY13" fmla="*/ 20091 h 6223543"/>
              <a:gd name="connsiteX14" fmla="*/ 2988069 w 6223545"/>
              <a:gd name="connsiteY14" fmla="*/ 87139 h 6223543"/>
              <a:gd name="connsiteX15" fmla="*/ 2988069 w 6223545"/>
              <a:gd name="connsiteY15" fmla="*/ 957329 h 6223543"/>
              <a:gd name="connsiteX16" fmla="*/ 2890855 w 6223545"/>
              <a:gd name="connsiteY16" fmla="*/ 962238 h 6223543"/>
              <a:gd name="connsiteX17" fmla="*/ 3499581 w 6223545"/>
              <a:gd name="connsiteY17" fmla="*/ 985944 h 6223543"/>
              <a:gd name="connsiteX18" fmla="*/ 3376080 w 6223545"/>
              <a:gd name="connsiteY18" fmla="*/ 967086 h 6223543"/>
              <a:gd name="connsiteX19" fmla="*/ 3369246 w 6223545"/>
              <a:gd name="connsiteY19" fmla="*/ 966463 h 6223543"/>
              <a:gd name="connsiteX20" fmla="*/ 3369246 w 6223545"/>
              <a:gd name="connsiteY20" fmla="*/ 67047 h 6223543"/>
              <a:gd name="connsiteX21" fmla="*/ 3349608 w 6223545"/>
              <a:gd name="connsiteY21" fmla="*/ 19637 h 6223543"/>
              <a:gd name="connsiteX22" fmla="*/ 3333449 w 6223545"/>
              <a:gd name="connsiteY22" fmla="*/ 8742 h 6223543"/>
              <a:gd name="connsiteX23" fmla="*/ 3440392 w 6223545"/>
              <a:gd name="connsiteY23" fmla="*/ 17146 h 6223543"/>
              <a:gd name="connsiteX24" fmla="*/ 3514349 w 6223545"/>
              <a:gd name="connsiteY24" fmla="*/ 26860 h 6223543"/>
              <a:gd name="connsiteX25" fmla="*/ 3504850 w 6223545"/>
              <a:gd name="connsiteY25" fmla="*/ 40949 h 6223543"/>
              <a:gd name="connsiteX26" fmla="*/ 3499581 w 6223545"/>
              <a:gd name="connsiteY26" fmla="*/ 67047 h 6223543"/>
              <a:gd name="connsiteX27" fmla="*/ 2543686 w 6223545"/>
              <a:gd name="connsiteY27" fmla="*/ 1027921 h 6223543"/>
              <a:gd name="connsiteX28" fmla="*/ 2543686 w 6223545"/>
              <a:gd name="connsiteY28" fmla="*/ 67047 h 6223543"/>
              <a:gd name="connsiteX29" fmla="*/ 2541281 w 6223545"/>
              <a:gd name="connsiteY29" fmla="*/ 55136 h 6223543"/>
              <a:gd name="connsiteX30" fmla="*/ 2637881 w 6223545"/>
              <a:gd name="connsiteY30" fmla="*/ 35855 h 6223543"/>
              <a:gd name="connsiteX31" fmla="*/ 2721112 w 6223545"/>
              <a:gd name="connsiteY31" fmla="*/ 25279 h 6223543"/>
              <a:gd name="connsiteX32" fmla="*/ 2710547 w 6223545"/>
              <a:gd name="connsiteY32" fmla="*/ 40949 h 6223543"/>
              <a:gd name="connsiteX33" fmla="*/ 2705278 w 6223545"/>
              <a:gd name="connsiteY33" fmla="*/ 67047 h 6223543"/>
              <a:gd name="connsiteX34" fmla="*/ 2705278 w 6223545"/>
              <a:gd name="connsiteY34" fmla="*/ 989967 h 6223543"/>
              <a:gd name="connsiteX35" fmla="*/ 2689520 w 6223545"/>
              <a:gd name="connsiteY35" fmla="*/ 992322 h 6223543"/>
              <a:gd name="connsiteX36" fmla="*/ 3802925 w 6223545"/>
              <a:gd name="connsiteY36" fmla="*/ 1067304 h 6223543"/>
              <a:gd name="connsiteX37" fmla="*/ 3633677 w 6223545"/>
              <a:gd name="connsiteY37" fmla="*/ 1014714 h 6223543"/>
              <a:gd name="connsiteX38" fmla="*/ 3633677 w 6223545"/>
              <a:gd name="connsiteY38" fmla="*/ 67047 h 6223543"/>
              <a:gd name="connsiteX39" fmla="*/ 3628900 w 6223545"/>
              <a:gd name="connsiteY39" fmla="*/ 43386 h 6223543"/>
              <a:gd name="connsiteX40" fmla="*/ 3759141 w 6223545"/>
              <a:gd name="connsiteY40" fmla="*/ 67432 h 6223543"/>
              <a:gd name="connsiteX41" fmla="*/ 3802925 w 6223545"/>
              <a:gd name="connsiteY41" fmla="*/ 78281 h 6223543"/>
              <a:gd name="connsiteX42" fmla="*/ 2240342 w 6223545"/>
              <a:gd name="connsiteY42" fmla="*/ 1135603 h 6223543"/>
              <a:gd name="connsiteX43" fmla="*/ 2240342 w 6223545"/>
              <a:gd name="connsiteY43" fmla="*/ 126530 h 6223543"/>
              <a:gd name="connsiteX44" fmla="*/ 2362107 w 6223545"/>
              <a:gd name="connsiteY44" fmla="*/ 90899 h 6223543"/>
              <a:gd name="connsiteX45" fmla="*/ 2409590 w 6223545"/>
              <a:gd name="connsiteY45" fmla="*/ 81421 h 6223543"/>
              <a:gd name="connsiteX46" fmla="*/ 2409590 w 6223545"/>
              <a:gd name="connsiteY46" fmla="*/ 1069860 h 6223543"/>
              <a:gd name="connsiteX47" fmla="*/ 2330249 w 6223545"/>
              <a:gd name="connsiteY47" fmla="*/ 1096751 h 6223543"/>
              <a:gd name="connsiteX48" fmla="*/ 4106269 w 6223545"/>
              <a:gd name="connsiteY48" fmla="*/ 1193125 h 6223543"/>
              <a:gd name="connsiteX49" fmla="*/ 4104517 w 6223545"/>
              <a:gd name="connsiteY49" fmla="*/ 1192142 h 6223543"/>
              <a:gd name="connsiteX50" fmla="*/ 3937021 w 6223545"/>
              <a:gd name="connsiteY50" fmla="*/ 1117449 h 6223543"/>
              <a:gd name="connsiteX51" fmla="*/ 3937021 w 6223545"/>
              <a:gd name="connsiteY51" fmla="*/ 111507 h 6223543"/>
              <a:gd name="connsiteX52" fmla="*/ 3965306 w 6223545"/>
              <a:gd name="connsiteY52" fmla="*/ 118515 h 6223543"/>
              <a:gd name="connsiteX53" fmla="*/ 4106269 w 6223545"/>
              <a:gd name="connsiteY53" fmla="*/ 165654 h 6223543"/>
              <a:gd name="connsiteX54" fmla="*/ 1936998 w 6223545"/>
              <a:gd name="connsiteY54" fmla="*/ 1298715 h 6223543"/>
              <a:gd name="connsiteX55" fmla="*/ 1936998 w 6223545"/>
              <a:gd name="connsiteY55" fmla="*/ 231703 h 6223543"/>
              <a:gd name="connsiteX56" fmla="*/ 2106246 w 6223545"/>
              <a:gd name="connsiteY56" fmla="*/ 166312 h 6223543"/>
              <a:gd name="connsiteX57" fmla="*/ 2106246 w 6223545"/>
              <a:gd name="connsiteY57" fmla="*/ 1200512 h 6223543"/>
              <a:gd name="connsiteX58" fmla="*/ 2039280 w 6223545"/>
              <a:gd name="connsiteY58" fmla="*/ 1235624 h 6223543"/>
              <a:gd name="connsiteX59" fmla="*/ 4377545 w 6223545"/>
              <a:gd name="connsiteY59" fmla="*/ 1361077 h 6223543"/>
              <a:gd name="connsiteX60" fmla="*/ 4240364 w 6223545"/>
              <a:gd name="connsiteY60" fmla="*/ 1269531 h 6223543"/>
              <a:gd name="connsiteX61" fmla="*/ 4240364 w 6223545"/>
              <a:gd name="connsiteY61" fmla="*/ 211278 h 6223543"/>
              <a:gd name="connsiteX62" fmla="*/ 4377545 w 6223545"/>
              <a:gd name="connsiteY62" fmla="*/ 268981 h 6223543"/>
              <a:gd name="connsiteX63" fmla="*/ 1633654 w 6223545"/>
              <a:gd name="connsiteY63" fmla="*/ 1539457 h 6223543"/>
              <a:gd name="connsiteX64" fmla="*/ 1633654 w 6223545"/>
              <a:gd name="connsiteY64" fmla="*/ 374038 h 6223543"/>
              <a:gd name="connsiteX65" fmla="*/ 1668673 w 6223545"/>
              <a:gd name="connsiteY65" fmla="*/ 354140 h 6223543"/>
              <a:gd name="connsiteX66" fmla="*/ 1802902 w 6223545"/>
              <a:gd name="connsiteY66" fmla="*/ 289839 h 6223543"/>
              <a:gd name="connsiteX67" fmla="*/ 1802902 w 6223545"/>
              <a:gd name="connsiteY67" fmla="*/ 1392800 h 6223543"/>
              <a:gd name="connsiteX68" fmla="*/ 4637488 w 6223545"/>
              <a:gd name="connsiteY68" fmla="*/ 1586911 h 6223543"/>
              <a:gd name="connsiteX69" fmla="*/ 4535559 w 6223545"/>
              <a:gd name="connsiteY69" fmla="*/ 1486491 h 6223543"/>
              <a:gd name="connsiteX70" fmla="*/ 4511641 w 6223545"/>
              <a:gd name="connsiteY70" fmla="*/ 1467302 h 6223543"/>
              <a:gd name="connsiteX71" fmla="*/ 4511641 w 6223545"/>
              <a:gd name="connsiteY71" fmla="*/ 333287 h 6223543"/>
              <a:gd name="connsiteX72" fmla="*/ 4568178 w 6223545"/>
              <a:gd name="connsiteY72" fmla="*/ 361158 h 6223543"/>
              <a:gd name="connsiteX73" fmla="*/ 4637488 w 6223545"/>
              <a:gd name="connsiteY73" fmla="*/ 400998 h 6223543"/>
              <a:gd name="connsiteX74" fmla="*/ 1347041 w 6223545"/>
              <a:gd name="connsiteY74" fmla="*/ 1865371 h 6223543"/>
              <a:gd name="connsiteX75" fmla="*/ 1347041 w 6223545"/>
              <a:gd name="connsiteY75" fmla="*/ 549390 h 6223543"/>
              <a:gd name="connsiteX76" fmla="*/ 1486464 w 6223545"/>
              <a:gd name="connsiteY76" fmla="*/ 457672 h 6223543"/>
              <a:gd name="connsiteX77" fmla="*/ 1499558 w 6223545"/>
              <a:gd name="connsiteY77" fmla="*/ 450232 h 6223543"/>
              <a:gd name="connsiteX78" fmla="*/ 1499558 w 6223545"/>
              <a:gd name="connsiteY78" fmla="*/ 1676551 h 6223543"/>
              <a:gd name="connsiteX79" fmla="*/ 1453175 w 6223545"/>
              <a:gd name="connsiteY79" fmla="*/ 1726903 h 6223543"/>
              <a:gd name="connsiteX80" fmla="*/ 4914818 w 6223545"/>
              <a:gd name="connsiteY80" fmla="*/ 1923666 h 6223543"/>
              <a:gd name="connsiteX81" fmla="*/ 4873828 w 6223545"/>
              <a:gd name="connsiteY81" fmla="*/ 1860976 h 6223543"/>
              <a:gd name="connsiteX82" fmla="*/ 4771584 w 6223545"/>
              <a:gd name="connsiteY82" fmla="*/ 1733624 h 6223543"/>
              <a:gd name="connsiteX83" fmla="*/ 4771584 w 6223545"/>
              <a:gd name="connsiteY83" fmla="*/ 480188 h 6223543"/>
              <a:gd name="connsiteX84" fmla="*/ 4914818 w 6223545"/>
              <a:gd name="connsiteY84" fmla="*/ 576918 h 6223543"/>
              <a:gd name="connsiteX85" fmla="*/ 1074835 w 6223545"/>
              <a:gd name="connsiteY85" fmla="*/ 2391666 h 6223543"/>
              <a:gd name="connsiteX86" fmla="*/ 1074835 w 6223545"/>
              <a:gd name="connsiteY86" fmla="*/ 764950 h 6223543"/>
              <a:gd name="connsiteX87" fmla="*/ 1166579 w 6223545"/>
              <a:gd name="connsiteY87" fmla="*/ 682771 h 6223543"/>
              <a:gd name="connsiteX88" fmla="*/ 1212945 w 6223545"/>
              <a:gd name="connsiteY88" fmla="*/ 647917 h 6223543"/>
              <a:gd name="connsiteX89" fmla="*/ 1212945 w 6223545"/>
              <a:gd name="connsiteY89" fmla="*/ 2083618 h 6223543"/>
              <a:gd name="connsiteX90" fmla="*/ 1156565 w 6223545"/>
              <a:gd name="connsiteY90" fmla="*/ 2190931 h 6223543"/>
              <a:gd name="connsiteX91" fmla="*/ 5189286 w 6223545"/>
              <a:gd name="connsiteY91" fmla="*/ 2523552 h 6223543"/>
              <a:gd name="connsiteX92" fmla="*/ 5175323 w 6223545"/>
              <a:gd name="connsiteY92" fmla="*/ 2469250 h 6223543"/>
              <a:gd name="connsiteX93" fmla="*/ 5117718 w 6223545"/>
              <a:gd name="connsiteY93" fmla="*/ 2307255 h 6223543"/>
              <a:gd name="connsiteX94" fmla="*/ 5048914 w 6223545"/>
              <a:gd name="connsiteY94" fmla="*/ 2153798 h 6223543"/>
              <a:gd name="connsiteX95" fmla="*/ 5048914 w 6223545"/>
              <a:gd name="connsiteY95" fmla="*/ 681337 h 6223543"/>
              <a:gd name="connsiteX96" fmla="*/ 5189286 w 6223545"/>
              <a:gd name="connsiteY96" fmla="*/ 795641 h 6223543"/>
              <a:gd name="connsiteX97" fmla="*/ 6185545 w 6223545"/>
              <a:gd name="connsiteY97" fmla="*/ 3597681 h 6223543"/>
              <a:gd name="connsiteX98" fmla="*/ 6185545 w 6223545"/>
              <a:gd name="connsiteY98" fmla="*/ 2625865 h 6223543"/>
              <a:gd name="connsiteX99" fmla="*/ 6187691 w 6223545"/>
              <a:gd name="connsiteY99" fmla="*/ 2637881 h 6223543"/>
              <a:gd name="connsiteX100" fmla="*/ 6223545 w 6223545"/>
              <a:gd name="connsiteY100" fmla="*/ 3111773 h 6223543"/>
              <a:gd name="connsiteX101" fmla="*/ 6187691 w 6223545"/>
              <a:gd name="connsiteY101" fmla="*/ 3585665 h 6223543"/>
              <a:gd name="connsiteX102" fmla="*/ 128998 w 6223545"/>
              <a:gd name="connsiteY102" fmla="*/ 3999856 h 6223543"/>
              <a:gd name="connsiteX103" fmla="*/ 123985 w 6223545"/>
              <a:gd name="connsiteY103" fmla="*/ 3984293 h 6223543"/>
              <a:gd name="connsiteX104" fmla="*/ 0 w 6223545"/>
              <a:gd name="connsiteY104" fmla="*/ 3111773 h 6223543"/>
              <a:gd name="connsiteX105" fmla="*/ 123465 w 6223545"/>
              <a:gd name="connsiteY105" fmla="*/ 2241039 h 6223543"/>
              <a:gd name="connsiteX106" fmla="*/ 128998 w 6223545"/>
              <a:gd name="connsiteY106" fmla="*/ 2223822 h 6223543"/>
              <a:gd name="connsiteX107" fmla="*/ 5882201 w 6223545"/>
              <a:gd name="connsiteY107" fmla="*/ 4530054 h 6223543"/>
              <a:gd name="connsiteX108" fmla="*/ 5882201 w 6223545"/>
              <a:gd name="connsiteY108" fmla="*/ 1693491 h 6223543"/>
              <a:gd name="connsiteX109" fmla="*/ 5883119 w 6223545"/>
              <a:gd name="connsiteY109" fmla="*/ 1695134 h 6223543"/>
              <a:gd name="connsiteX110" fmla="*/ 5979007 w 6223545"/>
              <a:gd name="connsiteY110" fmla="*/ 1900531 h 6223543"/>
              <a:gd name="connsiteX111" fmla="*/ 6051449 w 6223545"/>
              <a:gd name="connsiteY111" fmla="*/ 2098457 h 6223543"/>
              <a:gd name="connsiteX112" fmla="*/ 6051449 w 6223545"/>
              <a:gd name="connsiteY112" fmla="*/ 4125087 h 6223543"/>
              <a:gd name="connsiteX113" fmla="*/ 5979007 w 6223545"/>
              <a:gd name="connsiteY113" fmla="*/ 4323015 h 6223543"/>
              <a:gd name="connsiteX114" fmla="*/ 5883119 w 6223545"/>
              <a:gd name="connsiteY114" fmla="*/ 4528412 h 6223543"/>
              <a:gd name="connsiteX115" fmla="*/ 388941 w 6223545"/>
              <a:gd name="connsiteY115" fmla="*/ 4616263 h 6223543"/>
              <a:gd name="connsiteX116" fmla="*/ 308422 w 6223545"/>
              <a:gd name="connsiteY116" fmla="*/ 4464102 h 6223543"/>
              <a:gd name="connsiteX117" fmla="*/ 263094 w 6223545"/>
              <a:gd name="connsiteY117" fmla="*/ 4363311 h 6223543"/>
              <a:gd name="connsiteX118" fmla="*/ 263094 w 6223545"/>
              <a:gd name="connsiteY118" fmla="*/ 1860275 h 6223543"/>
              <a:gd name="connsiteX119" fmla="*/ 307149 w 6223545"/>
              <a:gd name="connsiteY119" fmla="*/ 1762082 h 6223543"/>
              <a:gd name="connsiteX120" fmla="*/ 388941 w 6223545"/>
              <a:gd name="connsiteY120" fmla="*/ 1607131 h 6223543"/>
              <a:gd name="connsiteX121" fmla="*/ 5595588 w 6223545"/>
              <a:gd name="connsiteY121" fmla="*/ 4984367 h 6223543"/>
              <a:gd name="connsiteX122" fmla="*/ 5595588 w 6223545"/>
              <a:gd name="connsiteY122" fmla="*/ 1239177 h 6223543"/>
              <a:gd name="connsiteX123" fmla="*/ 5649439 w 6223545"/>
              <a:gd name="connsiteY123" fmla="*/ 1310407 h 6223543"/>
              <a:gd name="connsiteX124" fmla="*/ 5748105 w 6223545"/>
              <a:gd name="connsiteY124" fmla="*/ 1460315 h 6223543"/>
              <a:gd name="connsiteX125" fmla="*/ 5748105 w 6223545"/>
              <a:gd name="connsiteY125" fmla="*/ 4763229 h 6223543"/>
              <a:gd name="connsiteX126" fmla="*/ 5649439 w 6223545"/>
              <a:gd name="connsiteY126" fmla="*/ 4913137 h 6223543"/>
              <a:gd name="connsiteX127" fmla="*/ 666271 w 6223545"/>
              <a:gd name="connsiteY127" fmla="*/ 5031665 h 6223543"/>
              <a:gd name="connsiteX128" fmla="*/ 534116 w 6223545"/>
              <a:gd name="connsiteY128" fmla="*/ 4855545 h 6223543"/>
              <a:gd name="connsiteX129" fmla="*/ 523037 w 6223545"/>
              <a:gd name="connsiteY129" fmla="*/ 4837852 h 6223543"/>
              <a:gd name="connsiteX130" fmla="*/ 523037 w 6223545"/>
              <a:gd name="connsiteY130" fmla="*/ 1385470 h 6223543"/>
              <a:gd name="connsiteX131" fmla="*/ 531943 w 6223545"/>
              <a:gd name="connsiteY131" fmla="*/ 1371210 h 6223543"/>
              <a:gd name="connsiteX132" fmla="*/ 666271 w 6223545"/>
              <a:gd name="connsiteY132" fmla="*/ 1191692 h 6223543"/>
              <a:gd name="connsiteX133" fmla="*/ 5323382 w 6223545"/>
              <a:gd name="connsiteY133" fmla="*/ 5295152 h 6223543"/>
              <a:gd name="connsiteX134" fmla="*/ 5323382 w 6223545"/>
              <a:gd name="connsiteY134" fmla="*/ 928392 h 6223543"/>
              <a:gd name="connsiteX135" fmla="*/ 5421431 w 6223545"/>
              <a:gd name="connsiteY135" fmla="*/ 1026404 h 6223543"/>
              <a:gd name="connsiteX136" fmla="*/ 5461492 w 6223545"/>
              <a:gd name="connsiteY136" fmla="*/ 1073427 h 6223543"/>
              <a:gd name="connsiteX137" fmla="*/ 5461492 w 6223545"/>
              <a:gd name="connsiteY137" fmla="*/ 5150117 h 6223543"/>
              <a:gd name="connsiteX138" fmla="*/ 5421431 w 6223545"/>
              <a:gd name="connsiteY138" fmla="*/ 5197139 h 6223543"/>
              <a:gd name="connsiteX139" fmla="*/ 940739 w 6223545"/>
              <a:gd name="connsiteY139" fmla="*/ 5338772 h 6223543"/>
              <a:gd name="connsiteX140" fmla="*/ 915905 w 6223545"/>
              <a:gd name="connsiteY140" fmla="*/ 5316605 h 6223543"/>
              <a:gd name="connsiteX141" fmla="*/ 800367 w 6223545"/>
              <a:gd name="connsiteY141" fmla="*/ 5189966 h 6223543"/>
              <a:gd name="connsiteX142" fmla="*/ 800367 w 6223545"/>
              <a:gd name="connsiteY142" fmla="*/ 1033600 h 6223543"/>
              <a:gd name="connsiteX143" fmla="*/ 912258 w 6223545"/>
              <a:gd name="connsiteY143" fmla="*/ 910577 h 6223543"/>
              <a:gd name="connsiteX144" fmla="*/ 940739 w 6223545"/>
              <a:gd name="connsiteY144" fmla="*/ 885065 h 6223543"/>
              <a:gd name="connsiteX145" fmla="*/ 5048914 w 6223545"/>
              <a:gd name="connsiteY145" fmla="*/ 5542206 h 6223543"/>
              <a:gd name="connsiteX146" fmla="*/ 5048914 w 6223545"/>
              <a:gd name="connsiteY146" fmla="*/ 4069747 h 6223543"/>
              <a:gd name="connsiteX147" fmla="*/ 5117718 w 6223545"/>
              <a:gd name="connsiteY147" fmla="*/ 3916291 h 6223543"/>
              <a:gd name="connsiteX148" fmla="*/ 5175323 w 6223545"/>
              <a:gd name="connsiteY148" fmla="*/ 3754296 h 6223543"/>
              <a:gd name="connsiteX149" fmla="*/ 5189286 w 6223545"/>
              <a:gd name="connsiteY149" fmla="*/ 3699994 h 6223543"/>
              <a:gd name="connsiteX150" fmla="*/ 5189286 w 6223545"/>
              <a:gd name="connsiteY150" fmla="*/ 5427903 h 6223543"/>
              <a:gd name="connsiteX151" fmla="*/ 1212945 w 6223545"/>
              <a:gd name="connsiteY151" fmla="*/ 5575723 h 6223543"/>
              <a:gd name="connsiteX152" fmla="*/ 1171180 w 6223545"/>
              <a:gd name="connsiteY152" fmla="*/ 5544456 h 6223543"/>
              <a:gd name="connsiteX153" fmla="*/ 1074835 w 6223545"/>
              <a:gd name="connsiteY153" fmla="*/ 5458462 h 6223543"/>
              <a:gd name="connsiteX154" fmla="*/ 1074835 w 6223545"/>
              <a:gd name="connsiteY154" fmla="*/ 3831879 h 6223543"/>
              <a:gd name="connsiteX155" fmla="*/ 1156565 w 6223545"/>
              <a:gd name="connsiteY155" fmla="*/ 4032614 h 6223543"/>
              <a:gd name="connsiteX156" fmla="*/ 1212945 w 6223545"/>
              <a:gd name="connsiteY156" fmla="*/ 4139927 h 6223543"/>
              <a:gd name="connsiteX157" fmla="*/ 4771584 w 6223545"/>
              <a:gd name="connsiteY157" fmla="*/ 5743355 h 6223543"/>
              <a:gd name="connsiteX158" fmla="*/ 4771584 w 6223545"/>
              <a:gd name="connsiteY158" fmla="*/ 4489921 h 6223543"/>
              <a:gd name="connsiteX159" fmla="*/ 4873828 w 6223545"/>
              <a:gd name="connsiteY159" fmla="*/ 4362569 h 6223543"/>
              <a:gd name="connsiteX160" fmla="*/ 4914818 w 6223545"/>
              <a:gd name="connsiteY160" fmla="*/ 4299880 h 6223543"/>
              <a:gd name="connsiteX161" fmla="*/ 4914818 w 6223545"/>
              <a:gd name="connsiteY161" fmla="*/ 5646626 h 6223543"/>
              <a:gd name="connsiteX162" fmla="*/ 1499558 w 6223545"/>
              <a:gd name="connsiteY162" fmla="*/ 5773544 h 6223543"/>
              <a:gd name="connsiteX163" fmla="*/ 1492233 w 6223545"/>
              <a:gd name="connsiteY163" fmla="*/ 5769403 h 6223543"/>
              <a:gd name="connsiteX164" fmla="*/ 1347041 w 6223545"/>
              <a:gd name="connsiteY164" fmla="*/ 5674327 h 6223543"/>
              <a:gd name="connsiteX165" fmla="*/ 1347041 w 6223545"/>
              <a:gd name="connsiteY165" fmla="*/ 4358173 h 6223543"/>
              <a:gd name="connsiteX166" fmla="*/ 1453175 w 6223545"/>
              <a:gd name="connsiteY166" fmla="*/ 4496642 h 6223543"/>
              <a:gd name="connsiteX167" fmla="*/ 1499558 w 6223545"/>
              <a:gd name="connsiteY167" fmla="*/ 4546994 h 6223543"/>
              <a:gd name="connsiteX168" fmla="*/ 4511641 w 6223545"/>
              <a:gd name="connsiteY168" fmla="*/ 5890256 h 6223543"/>
              <a:gd name="connsiteX169" fmla="*/ 4511641 w 6223545"/>
              <a:gd name="connsiteY169" fmla="*/ 4756243 h 6223543"/>
              <a:gd name="connsiteX170" fmla="*/ 4535559 w 6223545"/>
              <a:gd name="connsiteY170" fmla="*/ 4737054 h 6223543"/>
              <a:gd name="connsiteX171" fmla="*/ 4637488 w 6223545"/>
              <a:gd name="connsiteY171" fmla="*/ 4636633 h 6223543"/>
              <a:gd name="connsiteX172" fmla="*/ 4637488 w 6223545"/>
              <a:gd name="connsiteY172" fmla="*/ 5822546 h 6223543"/>
              <a:gd name="connsiteX173" fmla="*/ 4568178 w 6223545"/>
              <a:gd name="connsiteY173" fmla="*/ 5862385 h 6223543"/>
              <a:gd name="connsiteX174" fmla="*/ 1802902 w 6223545"/>
              <a:gd name="connsiteY174" fmla="*/ 5933606 h 6223543"/>
              <a:gd name="connsiteX175" fmla="*/ 1675090 w 6223545"/>
              <a:gd name="connsiteY175" fmla="*/ 5872759 h 6223543"/>
              <a:gd name="connsiteX176" fmla="*/ 1633654 w 6223545"/>
              <a:gd name="connsiteY176" fmla="*/ 5849338 h 6223543"/>
              <a:gd name="connsiteX177" fmla="*/ 1633654 w 6223545"/>
              <a:gd name="connsiteY177" fmla="*/ 4684088 h 6223543"/>
              <a:gd name="connsiteX178" fmla="*/ 1802902 w 6223545"/>
              <a:gd name="connsiteY178" fmla="*/ 4830744 h 6223543"/>
              <a:gd name="connsiteX179" fmla="*/ 4240364 w 6223545"/>
              <a:gd name="connsiteY179" fmla="*/ 6012265 h 6223543"/>
              <a:gd name="connsiteX180" fmla="*/ 4240364 w 6223545"/>
              <a:gd name="connsiteY180" fmla="*/ 4954014 h 6223543"/>
              <a:gd name="connsiteX181" fmla="*/ 4377545 w 6223545"/>
              <a:gd name="connsiteY181" fmla="*/ 4862468 h 6223543"/>
              <a:gd name="connsiteX182" fmla="*/ 4377545 w 6223545"/>
              <a:gd name="connsiteY182" fmla="*/ 5954562 h 6223543"/>
              <a:gd name="connsiteX183" fmla="*/ 2106246 w 6223545"/>
              <a:gd name="connsiteY183" fmla="*/ 6056884 h 6223543"/>
              <a:gd name="connsiteX184" fmla="*/ 1936998 w 6223545"/>
              <a:gd name="connsiteY184" fmla="*/ 5992001 h 6223543"/>
              <a:gd name="connsiteX185" fmla="*/ 1936998 w 6223545"/>
              <a:gd name="connsiteY185" fmla="*/ 4924830 h 6223543"/>
              <a:gd name="connsiteX186" fmla="*/ 2039280 w 6223545"/>
              <a:gd name="connsiteY186" fmla="*/ 4987921 h 6223543"/>
              <a:gd name="connsiteX187" fmla="*/ 2106246 w 6223545"/>
              <a:gd name="connsiteY187" fmla="*/ 5023033 h 6223543"/>
              <a:gd name="connsiteX188" fmla="*/ 3937021 w 6223545"/>
              <a:gd name="connsiteY188" fmla="*/ 6112036 h 6223543"/>
              <a:gd name="connsiteX189" fmla="*/ 3937021 w 6223545"/>
              <a:gd name="connsiteY189" fmla="*/ 5106096 h 6223543"/>
              <a:gd name="connsiteX190" fmla="*/ 4104517 w 6223545"/>
              <a:gd name="connsiteY190" fmla="*/ 5031402 h 6223543"/>
              <a:gd name="connsiteX191" fmla="*/ 4106269 w 6223545"/>
              <a:gd name="connsiteY191" fmla="*/ 5030420 h 6223543"/>
              <a:gd name="connsiteX192" fmla="*/ 4106269 w 6223545"/>
              <a:gd name="connsiteY192" fmla="*/ 6057889 h 6223543"/>
              <a:gd name="connsiteX193" fmla="*/ 3965306 w 6223545"/>
              <a:gd name="connsiteY193" fmla="*/ 6105028 h 6223543"/>
              <a:gd name="connsiteX194" fmla="*/ 2409590 w 6223545"/>
              <a:gd name="connsiteY194" fmla="*/ 6142405 h 6223543"/>
              <a:gd name="connsiteX195" fmla="*/ 2370882 w 6223545"/>
              <a:gd name="connsiteY195" fmla="*/ 6134802 h 6223543"/>
              <a:gd name="connsiteX196" fmla="*/ 2240342 w 6223545"/>
              <a:gd name="connsiteY196" fmla="*/ 6097002 h 6223543"/>
              <a:gd name="connsiteX197" fmla="*/ 2240342 w 6223545"/>
              <a:gd name="connsiteY197" fmla="*/ 5087942 h 6223543"/>
              <a:gd name="connsiteX198" fmla="*/ 2330249 w 6223545"/>
              <a:gd name="connsiteY198" fmla="*/ 5126793 h 6223543"/>
              <a:gd name="connsiteX199" fmla="*/ 2409590 w 6223545"/>
              <a:gd name="connsiteY199" fmla="*/ 5153684 h 6223543"/>
              <a:gd name="connsiteX200" fmla="*/ 3628900 w 6223545"/>
              <a:gd name="connsiteY200" fmla="*/ 6180158 h 6223543"/>
              <a:gd name="connsiteX201" fmla="*/ 3633677 w 6223545"/>
              <a:gd name="connsiteY201" fmla="*/ 6156497 h 6223543"/>
              <a:gd name="connsiteX202" fmla="*/ 3633677 w 6223545"/>
              <a:gd name="connsiteY202" fmla="*/ 5208830 h 6223543"/>
              <a:gd name="connsiteX203" fmla="*/ 3802925 w 6223545"/>
              <a:gd name="connsiteY203" fmla="*/ 5156239 h 6223543"/>
              <a:gd name="connsiteX204" fmla="*/ 3802925 w 6223545"/>
              <a:gd name="connsiteY204" fmla="*/ 6145263 h 6223543"/>
              <a:gd name="connsiteX205" fmla="*/ 3759141 w 6223545"/>
              <a:gd name="connsiteY205" fmla="*/ 6156111 h 6223543"/>
              <a:gd name="connsiteX206" fmla="*/ 2719829 w 6223545"/>
              <a:gd name="connsiteY206" fmla="*/ 6196363 h 6223543"/>
              <a:gd name="connsiteX207" fmla="*/ 2647543 w 6223545"/>
              <a:gd name="connsiteY207" fmla="*/ 6189150 h 6223543"/>
              <a:gd name="connsiteX208" fmla="*/ 2541307 w 6223545"/>
              <a:gd name="connsiteY208" fmla="*/ 6168280 h 6223543"/>
              <a:gd name="connsiteX209" fmla="*/ 2543686 w 6223545"/>
              <a:gd name="connsiteY209" fmla="*/ 6156498 h 6223543"/>
              <a:gd name="connsiteX210" fmla="*/ 2543686 w 6223545"/>
              <a:gd name="connsiteY210" fmla="*/ 5195622 h 6223543"/>
              <a:gd name="connsiteX211" fmla="*/ 2689520 w 6223545"/>
              <a:gd name="connsiteY211" fmla="*/ 5231222 h 6223543"/>
              <a:gd name="connsiteX212" fmla="*/ 2705278 w 6223545"/>
              <a:gd name="connsiteY212" fmla="*/ 5233577 h 6223543"/>
              <a:gd name="connsiteX213" fmla="*/ 2705278 w 6223545"/>
              <a:gd name="connsiteY213" fmla="*/ 6156498 h 6223543"/>
              <a:gd name="connsiteX214" fmla="*/ 2710547 w 6223545"/>
              <a:gd name="connsiteY214" fmla="*/ 6182596 h 6223543"/>
              <a:gd name="connsiteX215" fmla="*/ 3333451 w 6223545"/>
              <a:gd name="connsiteY215" fmla="*/ 6214801 h 6223543"/>
              <a:gd name="connsiteX216" fmla="*/ 3349608 w 6223545"/>
              <a:gd name="connsiteY216" fmla="*/ 6203908 h 6223543"/>
              <a:gd name="connsiteX217" fmla="*/ 3369246 w 6223545"/>
              <a:gd name="connsiteY217" fmla="*/ 6156498 h 6223543"/>
              <a:gd name="connsiteX218" fmla="*/ 3369246 w 6223545"/>
              <a:gd name="connsiteY218" fmla="*/ 5257081 h 6223543"/>
              <a:gd name="connsiteX219" fmla="*/ 3376080 w 6223545"/>
              <a:gd name="connsiteY219" fmla="*/ 5256457 h 6223543"/>
              <a:gd name="connsiteX220" fmla="*/ 3499581 w 6223545"/>
              <a:gd name="connsiteY220" fmla="*/ 5237599 h 6223543"/>
              <a:gd name="connsiteX221" fmla="*/ 3499581 w 6223545"/>
              <a:gd name="connsiteY221" fmla="*/ 6156497 h 6223543"/>
              <a:gd name="connsiteX222" fmla="*/ 3504850 w 6223545"/>
              <a:gd name="connsiteY222" fmla="*/ 6182596 h 6223543"/>
              <a:gd name="connsiteX223" fmla="*/ 3514349 w 6223545"/>
              <a:gd name="connsiteY223" fmla="*/ 6196684 h 6223543"/>
              <a:gd name="connsiteX224" fmla="*/ 3440392 w 6223545"/>
              <a:gd name="connsiteY224" fmla="*/ 6206398 h 6223543"/>
              <a:gd name="connsiteX225" fmla="*/ 3005589 w 6223545"/>
              <a:gd name="connsiteY225" fmla="*/ 6220858 h 6223543"/>
              <a:gd name="connsiteX226" fmla="*/ 2951642 w 6223545"/>
              <a:gd name="connsiteY226" fmla="*/ 6219494 h 6223543"/>
              <a:gd name="connsiteX227" fmla="*/ 2816605 w 6223545"/>
              <a:gd name="connsiteY227" fmla="*/ 6206020 h 6223543"/>
              <a:gd name="connsiteX228" fmla="*/ 2819737 w 6223545"/>
              <a:gd name="connsiteY228" fmla="*/ 6203908 h 6223543"/>
              <a:gd name="connsiteX229" fmla="*/ 2839374 w 6223545"/>
              <a:gd name="connsiteY229" fmla="*/ 6156498 h 6223543"/>
              <a:gd name="connsiteX230" fmla="*/ 2839374 w 6223545"/>
              <a:gd name="connsiteY230" fmla="*/ 5253614 h 6223543"/>
              <a:gd name="connsiteX231" fmla="*/ 2890855 w 6223545"/>
              <a:gd name="connsiteY231" fmla="*/ 5261306 h 6223543"/>
              <a:gd name="connsiteX232" fmla="*/ 2988069 w 6223545"/>
              <a:gd name="connsiteY232" fmla="*/ 5266215 h 6223543"/>
              <a:gd name="connsiteX233" fmla="*/ 2988069 w 6223545"/>
              <a:gd name="connsiteY233" fmla="*/ 6176590 h 6223543"/>
              <a:gd name="connsiteX234" fmla="*/ 2993338 w 6223545"/>
              <a:gd name="connsiteY234" fmla="*/ 6202688 h 6223543"/>
              <a:gd name="connsiteX235" fmla="*/ 3111773 w 6223545"/>
              <a:gd name="connsiteY235" fmla="*/ 6223543 h 6223543"/>
              <a:gd name="connsiteX236" fmla="*/ 3102985 w 6223545"/>
              <a:gd name="connsiteY236" fmla="*/ 6223321 h 6223543"/>
              <a:gd name="connsiteX237" fmla="*/ 3116896 w 6223545"/>
              <a:gd name="connsiteY237" fmla="*/ 6202688 h 6223543"/>
              <a:gd name="connsiteX238" fmla="*/ 3122165 w 6223545"/>
              <a:gd name="connsiteY238" fmla="*/ 6176590 h 6223543"/>
              <a:gd name="connsiteX239" fmla="*/ 3122165 w 6223545"/>
              <a:gd name="connsiteY239" fmla="*/ 5272146 h 6223543"/>
              <a:gd name="connsiteX240" fmla="*/ 3235150 w 6223545"/>
              <a:gd name="connsiteY240" fmla="*/ 5268720 h 6223543"/>
              <a:gd name="connsiteX241" fmla="*/ 3235150 w 6223545"/>
              <a:gd name="connsiteY241" fmla="*/ 6156498 h 6223543"/>
              <a:gd name="connsiteX242" fmla="*/ 3276100 w 6223545"/>
              <a:gd name="connsiteY242" fmla="*/ 6218277 h 6223543"/>
              <a:gd name="connsiteX243" fmla="*/ 3279777 w 6223545"/>
              <a:gd name="connsiteY243" fmla="*/ 6219019 h 6223543"/>
              <a:gd name="connsiteX244" fmla="*/ 3277208 w 6223545"/>
              <a:gd name="connsiteY244" fmla="*/ 6219221 h 6223543"/>
              <a:gd name="connsiteX245" fmla="*/ 3111773 w 6223545"/>
              <a:gd name="connsiteY245" fmla="*/ 6223543 h 6223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6223545" h="6223543">
                <a:moveTo>
                  <a:pt x="2839374" y="969930"/>
                </a:moveTo>
                <a:lnTo>
                  <a:pt x="2839374" y="67047"/>
                </a:lnTo>
                <a:cubicBezTo>
                  <a:pt x="2839374" y="48532"/>
                  <a:pt x="2831870" y="31770"/>
                  <a:pt x="2819737" y="19637"/>
                </a:cubicBezTo>
                <a:lnTo>
                  <a:pt x="2812329" y="14643"/>
                </a:lnTo>
                <a:lnTo>
                  <a:pt x="2951642" y="4049"/>
                </a:lnTo>
                <a:cubicBezTo>
                  <a:pt x="3004679" y="1361"/>
                  <a:pt x="3058067" y="0"/>
                  <a:pt x="3111773" y="0"/>
                </a:cubicBezTo>
                <a:cubicBezTo>
                  <a:pt x="3167269" y="0"/>
                  <a:pt x="3222426" y="1453"/>
                  <a:pt x="3277208" y="4323"/>
                </a:cubicBezTo>
                <a:lnTo>
                  <a:pt x="3279782" y="4525"/>
                </a:lnTo>
                <a:lnTo>
                  <a:pt x="3276100" y="5268"/>
                </a:lnTo>
                <a:cubicBezTo>
                  <a:pt x="3252035" y="15447"/>
                  <a:pt x="3235150" y="39275"/>
                  <a:pt x="3235150" y="67047"/>
                </a:cubicBezTo>
                <a:lnTo>
                  <a:pt x="3235150" y="954824"/>
                </a:lnTo>
                <a:lnTo>
                  <a:pt x="3122165" y="951397"/>
                </a:lnTo>
                <a:lnTo>
                  <a:pt x="3122165" y="87139"/>
                </a:lnTo>
                <a:cubicBezTo>
                  <a:pt x="3122165" y="50109"/>
                  <a:pt x="3092147" y="20091"/>
                  <a:pt x="3055117" y="20091"/>
                </a:cubicBezTo>
                <a:cubicBezTo>
                  <a:pt x="3018087" y="20091"/>
                  <a:pt x="2988069" y="50109"/>
                  <a:pt x="2988069" y="87139"/>
                </a:cubicBezTo>
                <a:lnTo>
                  <a:pt x="2988069" y="957329"/>
                </a:lnTo>
                <a:lnTo>
                  <a:pt x="2890855" y="962238"/>
                </a:lnTo>
                <a:close/>
                <a:moveTo>
                  <a:pt x="3499581" y="985944"/>
                </a:moveTo>
                <a:lnTo>
                  <a:pt x="3376080" y="967086"/>
                </a:lnTo>
                <a:lnTo>
                  <a:pt x="3369246" y="966463"/>
                </a:lnTo>
                <a:lnTo>
                  <a:pt x="3369246" y="67047"/>
                </a:lnTo>
                <a:cubicBezTo>
                  <a:pt x="3369246" y="48532"/>
                  <a:pt x="3361742" y="31770"/>
                  <a:pt x="3349608" y="19637"/>
                </a:cubicBezTo>
                <a:lnTo>
                  <a:pt x="3333449" y="8742"/>
                </a:lnTo>
                <a:lnTo>
                  <a:pt x="3440392" y="17146"/>
                </a:lnTo>
                <a:lnTo>
                  <a:pt x="3514349" y="26860"/>
                </a:lnTo>
                <a:lnTo>
                  <a:pt x="3504850" y="40949"/>
                </a:lnTo>
                <a:cubicBezTo>
                  <a:pt x="3501457" y="48971"/>
                  <a:pt x="3499581" y="57790"/>
                  <a:pt x="3499581" y="67047"/>
                </a:cubicBezTo>
                <a:close/>
                <a:moveTo>
                  <a:pt x="2543686" y="1027921"/>
                </a:moveTo>
                <a:lnTo>
                  <a:pt x="2543686" y="67047"/>
                </a:lnTo>
                <a:lnTo>
                  <a:pt x="2541281" y="55136"/>
                </a:lnTo>
                <a:lnTo>
                  <a:pt x="2637881" y="35855"/>
                </a:lnTo>
                <a:lnTo>
                  <a:pt x="2721112" y="25279"/>
                </a:lnTo>
                <a:lnTo>
                  <a:pt x="2710547" y="40949"/>
                </a:lnTo>
                <a:cubicBezTo>
                  <a:pt x="2707154" y="48971"/>
                  <a:pt x="2705278" y="57790"/>
                  <a:pt x="2705278" y="67047"/>
                </a:cubicBezTo>
                <a:lnTo>
                  <a:pt x="2705278" y="989967"/>
                </a:lnTo>
                <a:lnTo>
                  <a:pt x="2689520" y="992322"/>
                </a:lnTo>
                <a:close/>
                <a:moveTo>
                  <a:pt x="3802925" y="1067304"/>
                </a:moveTo>
                <a:lnTo>
                  <a:pt x="3633677" y="1014714"/>
                </a:lnTo>
                <a:lnTo>
                  <a:pt x="3633677" y="67047"/>
                </a:lnTo>
                <a:lnTo>
                  <a:pt x="3628900" y="43386"/>
                </a:lnTo>
                <a:lnTo>
                  <a:pt x="3759141" y="67432"/>
                </a:lnTo>
                <a:lnTo>
                  <a:pt x="3802925" y="78281"/>
                </a:lnTo>
                <a:close/>
                <a:moveTo>
                  <a:pt x="2240342" y="1135603"/>
                </a:moveTo>
                <a:lnTo>
                  <a:pt x="2240342" y="126530"/>
                </a:lnTo>
                <a:lnTo>
                  <a:pt x="2362107" y="90899"/>
                </a:lnTo>
                <a:lnTo>
                  <a:pt x="2409590" y="81421"/>
                </a:lnTo>
                <a:lnTo>
                  <a:pt x="2409590" y="1069860"/>
                </a:lnTo>
                <a:lnTo>
                  <a:pt x="2330249" y="1096751"/>
                </a:lnTo>
                <a:close/>
                <a:moveTo>
                  <a:pt x="4106269" y="1193125"/>
                </a:moveTo>
                <a:lnTo>
                  <a:pt x="4104517" y="1192142"/>
                </a:lnTo>
                <a:lnTo>
                  <a:pt x="3937021" y="1117449"/>
                </a:lnTo>
                <a:lnTo>
                  <a:pt x="3937021" y="111507"/>
                </a:lnTo>
                <a:lnTo>
                  <a:pt x="3965306" y="118515"/>
                </a:lnTo>
                <a:lnTo>
                  <a:pt x="4106269" y="165654"/>
                </a:lnTo>
                <a:close/>
                <a:moveTo>
                  <a:pt x="1936998" y="1298715"/>
                </a:moveTo>
                <a:lnTo>
                  <a:pt x="1936998" y="231703"/>
                </a:lnTo>
                <a:lnTo>
                  <a:pt x="2106246" y="166312"/>
                </a:lnTo>
                <a:lnTo>
                  <a:pt x="2106246" y="1200512"/>
                </a:lnTo>
                <a:lnTo>
                  <a:pt x="2039280" y="1235624"/>
                </a:lnTo>
                <a:close/>
                <a:moveTo>
                  <a:pt x="4377545" y="1361077"/>
                </a:moveTo>
                <a:lnTo>
                  <a:pt x="4240364" y="1269531"/>
                </a:lnTo>
                <a:lnTo>
                  <a:pt x="4240364" y="211278"/>
                </a:lnTo>
                <a:lnTo>
                  <a:pt x="4377545" y="268981"/>
                </a:lnTo>
                <a:close/>
                <a:moveTo>
                  <a:pt x="1633654" y="1539457"/>
                </a:moveTo>
                <a:lnTo>
                  <a:pt x="1633654" y="374038"/>
                </a:lnTo>
                <a:lnTo>
                  <a:pt x="1668673" y="354140"/>
                </a:lnTo>
                <a:lnTo>
                  <a:pt x="1802902" y="289839"/>
                </a:lnTo>
                <a:lnTo>
                  <a:pt x="1802902" y="1392800"/>
                </a:lnTo>
                <a:close/>
                <a:moveTo>
                  <a:pt x="4637488" y="1586911"/>
                </a:moveTo>
                <a:lnTo>
                  <a:pt x="4535559" y="1486491"/>
                </a:lnTo>
                <a:lnTo>
                  <a:pt x="4511641" y="1467302"/>
                </a:lnTo>
                <a:lnTo>
                  <a:pt x="4511641" y="333287"/>
                </a:lnTo>
                <a:lnTo>
                  <a:pt x="4568178" y="361158"/>
                </a:lnTo>
                <a:lnTo>
                  <a:pt x="4637488" y="400998"/>
                </a:lnTo>
                <a:close/>
                <a:moveTo>
                  <a:pt x="1347041" y="1865371"/>
                </a:moveTo>
                <a:lnTo>
                  <a:pt x="1347041" y="549390"/>
                </a:lnTo>
                <a:lnTo>
                  <a:pt x="1486464" y="457672"/>
                </a:lnTo>
                <a:lnTo>
                  <a:pt x="1499558" y="450232"/>
                </a:lnTo>
                <a:lnTo>
                  <a:pt x="1499558" y="1676551"/>
                </a:lnTo>
                <a:lnTo>
                  <a:pt x="1453175" y="1726903"/>
                </a:lnTo>
                <a:close/>
                <a:moveTo>
                  <a:pt x="4914818" y="1923666"/>
                </a:moveTo>
                <a:lnTo>
                  <a:pt x="4873828" y="1860976"/>
                </a:lnTo>
                <a:lnTo>
                  <a:pt x="4771584" y="1733624"/>
                </a:lnTo>
                <a:lnTo>
                  <a:pt x="4771584" y="480188"/>
                </a:lnTo>
                <a:lnTo>
                  <a:pt x="4914818" y="576918"/>
                </a:lnTo>
                <a:close/>
                <a:moveTo>
                  <a:pt x="1074835" y="2391666"/>
                </a:moveTo>
                <a:lnTo>
                  <a:pt x="1074835" y="764950"/>
                </a:lnTo>
                <a:lnTo>
                  <a:pt x="1166579" y="682771"/>
                </a:lnTo>
                <a:lnTo>
                  <a:pt x="1212945" y="647917"/>
                </a:lnTo>
                <a:lnTo>
                  <a:pt x="1212945" y="2083618"/>
                </a:lnTo>
                <a:lnTo>
                  <a:pt x="1156565" y="2190931"/>
                </a:lnTo>
                <a:close/>
                <a:moveTo>
                  <a:pt x="5189286" y="2523552"/>
                </a:moveTo>
                <a:lnTo>
                  <a:pt x="5175323" y="2469250"/>
                </a:lnTo>
                <a:cubicBezTo>
                  <a:pt x="5158225" y="2414278"/>
                  <a:pt x="5138991" y="2360247"/>
                  <a:pt x="5117718" y="2307255"/>
                </a:cubicBezTo>
                <a:lnTo>
                  <a:pt x="5048914" y="2153798"/>
                </a:lnTo>
                <a:lnTo>
                  <a:pt x="5048914" y="681337"/>
                </a:lnTo>
                <a:lnTo>
                  <a:pt x="5189286" y="795641"/>
                </a:lnTo>
                <a:close/>
                <a:moveTo>
                  <a:pt x="6185545" y="3597681"/>
                </a:moveTo>
                <a:lnTo>
                  <a:pt x="6185545" y="2625865"/>
                </a:lnTo>
                <a:lnTo>
                  <a:pt x="6187691" y="2637881"/>
                </a:lnTo>
                <a:cubicBezTo>
                  <a:pt x="6211301" y="2792398"/>
                  <a:pt x="6223545" y="2950656"/>
                  <a:pt x="6223545" y="3111773"/>
                </a:cubicBezTo>
                <a:cubicBezTo>
                  <a:pt x="6223545" y="3272890"/>
                  <a:pt x="6211301" y="3431147"/>
                  <a:pt x="6187691" y="3585665"/>
                </a:cubicBezTo>
                <a:close/>
                <a:moveTo>
                  <a:pt x="128998" y="3999856"/>
                </a:moveTo>
                <a:lnTo>
                  <a:pt x="123985" y="3984293"/>
                </a:lnTo>
                <a:cubicBezTo>
                  <a:pt x="43277" y="3707458"/>
                  <a:pt x="0" y="3414669"/>
                  <a:pt x="0" y="3111773"/>
                </a:cubicBezTo>
                <a:cubicBezTo>
                  <a:pt x="0" y="2809528"/>
                  <a:pt x="43091" y="2517347"/>
                  <a:pt x="123465" y="2241039"/>
                </a:cubicBezTo>
                <a:lnTo>
                  <a:pt x="128998" y="2223822"/>
                </a:lnTo>
                <a:close/>
                <a:moveTo>
                  <a:pt x="5882201" y="4530054"/>
                </a:moveTo>
                <a:lnTo>
                  <a:pt x="5882201" y="1693491"/>
                </a:lnTo>
                <a:lnTo>
                  <a:pt x="5883119" y="1695134"/>
                </a:lnTo>
                <a:cubicBezTo>
                  <a:pt x="5917483" y="1762225"/>
                  <a:pt x="5949482" y="1830727"/>
                  <a:pt x="5979007" y="1900531"/>
                </a:cubicBezTo>
                <a:lnTo>
                  <a:pt x="6051449" y="2098457"/>
                </a:lnTo>
                <a:lnTo>
                  <a:pt x="6051449" y="4125087"/>
                </a:lnTo>
                <a:lnTo>
                  <a:pt x="5979007" y="4323015"/>
                </a:lnTo>
                <a:cubicBezTo>
                  <a:pt x="5949482" y="4392818"/>
                  <a:pt x="5917483" y="4461321"/>
                  <a:pt x="5883119" y="4528412"/>
                </a:cubicBezTo>
                <a:close/>
                <a:moveTo>
                  <a:pt x="388941" y="4616263"/>
                </a:moveTo>
                <a:lnTo>
                  <a:pt x="308422" y="4464102"/>
                </a:lnTo>
                <a:lnTo>
                  <a:pt x="263094" y="4363311"/>
                </a:lnTo>
                <a:lnTo>
                  <a:pt x="263094" y="1860275"/>
                </a:lnTo>
                <a:lnTo>
                  <a:pt x="307149" y="1762082"/>
                </a:lnTo>
                <a:lnTo>
                  <a:pt x="388941" y="1607131"/>
                </a:lnTo>
                <a:close/>
                <a:moveTo>
                  <a:pt x="5595588" y="4984367"/>
                </a:moveTo>
                <a:lnTo>
                  <a:pt x="5595588" y="1239177"/>
                </a:lnTo>
                <a:lnTo>
                  <a:pt x="5649439" y="1310407"/>
                </a:lnTo>
                <a:lnTo>
                  <a:pt x="5748105" y="1460315"/>
                </a:lnTo>
                <a:lnTo>
                  <a:pt x="5748105" y="4763229"/>
                </a:lnTo>
                <a:lnTo>
                  <a:pt x="5649439" y="4913137"/>
                </a:lnTo>
                <a:close/>
                <a:moveTo>
                  <a:pt x="666271" y="5031665"/>
                </a:moveTo>
                <a:lnTo>
                  <a:pt x="534116" y="4855545"/>
                </a:lnTo>
                <a:lnTo>
                  <a:pt x="523037" y="4837852"/>
                </a:lnTo>
                <a:lnTo>
                  <a:pt x="523037" y="1385470"/>
                </a:lnTo>
                <a:lnTo>
                  <a:pt x="531943" y="1371210"/>
                </a:lnTo>
                <a:lnTo>
                  <a:pt x="666271" y="1191692"/>
                </a:lnTo>
                <a:close/>
                <a:moveTo>
                  <a:pt x="5323382" y="5295152"/>
                </a:moveTo>
                <a:lnTo>
                  <a:pt x="5323382" y="928392"/>
                </a:lnTo>
                <a:lnTo>
                  <a:pt x="5421431" y="1026404"/>
                </a:lnTo>
                <a:lnTo>
                  <a:pt x="5461492" y="1073427"/>
                </a:lnTo>
                <a:lnTo>
                  <a:pt x="5461492" y="5150117"/>
                </a:lnTo>
                <a:lnTo>
                  <a:pt x="5421431" y="5197139"/>
                </a:lnTo>
                <a:close/>
                <a:moveTo>
                  <a:pt x="940739" y="5338772"/>
                </a:moveTo>
                <a:lnTo>
                  <a:pt x="915905" y="5316605"/>
                </a:lnTo>
                <a:lnTo>
                  <a:pt x="800367" y="5189966"/>
                </a:lnTo>
                <a:lnTo>
                  <a:pt x="800367" y="1033600"/>
                </a:lnTo>
                <a:lnTo>
                  <a:pt x="912258" y="910577"/>
                </a:lnTo>
                <a:lnTo>
                  <a:pt x="940739" y="885065"/>
                </a:lnTo>
                <a:close/>
                <a:moveTo>
                  <a:pt x="5048914" y="5542206"/>
                </a:moveTo>
                <a:lnTo>
                  <a:pt x="5048914" y="4069747"/>
                </a:lnTo>
                <a:lnTo>
                  <a:pt x="5117718" y="3916291"/>
                </a:lnTo>
                <a:cubicBezTo>
                  <a:pt x="5138991" y="3863299"/>
                  <a:pt x="5158225" y="3809268"/>
                  <a:pt x="5175323" y="3754296"/>
                </a:cubicBezTo>
                <a:lnTo>
                  <a:pt x="5189286" y="3699994"/>
                </a:lnTo>
                <a:lnTo>
                  <a:pt x="5189286" y="5427903"/>
                </a:lnTo>
                <a:close/>
                <a:moveTo>
                  <a:pt x="1212945" y="5575723"/>
                </a:moveTo>
                <a:lnTo>
                  <a:pt x="1171180" y="5544456"/>
                </a:lnTo>
                <a:lnTo>
                  <a:pt x="1074835" y="5458462"/>
                </a:lnTo>
                <a:lnTo>
                  <a:pt x="1074835" y="3831879"/>
                </a:lnTo>
                <a:lnTo>
                  <a:pt x="1156565" y="4032614"/>
                </a:lnTo>
                <a:lnTo>
                  <a:pt x="1212945" y="4139927"/>
                </a:lnTo>
                <a:close/>
                <a:moveTo>
                  <a:pt x="4771584" y="5743355"/>
                </a:moveTo>
                <a:lnTo>
                  <a:pt x="4771584" y="4489921"/>
                </a:lnTo>
                <a:lnTo>
                  <a:pt x="4873828" y="4362569"/>
                </a:lnTo>
                <a:lnTo>
                  <a:pt x="4914818" y="4299880"/>
                </a:lnTo>
                <a:lnTo>
                  <a:pt x="4914818" y="5646626"/>
                </a:lnTo>
                <a:close/>
                <a:moveTo>
                  <a:pt x="1499558" y="5773544"/>
                </a:moveTo>
                <a:lnTo>
                  <a:pt x="1492233" y="5769403"/>
                </a:lnTo>
                <a:lnTo>
                  <a:pt x="1347041" y="5674327"/>
                </a:lnTo>
                <a:lnTo>
                  <a:pt x="1347041" y="4358173"/>
                </a:lnTo>
                <a:lnTo>
                  <a:pt x="1453175" y="4496642"/>
                </a:lnTo>
                <a:lnTo>
                  <a:pt x="1499558" y="4546994"/>
                </a:lnTo>
                <a:close/>
                <a:moveTo>
                  <a:pt x="4511641" y="5890256"/>
                </a:moveTo>
                <a:lnTo>
                  <a:pt x="4511641" y="4756243"/>
                </a:lnTo>
                <a:lnTo>
                  <a:pt x="4535559" y="4737054"/>
                </a:lnTo>
                <a:lnTo>
                  <a:pt x="4637488" y="4636633"/>
                </a:lnTo>
                <a:lnTo>
                  <a:pt x="4637488" y="5822546"/>
                </a:lnTo>
                <a:lnTo>
                  <a:pt x="4568178" y="5862385"/>
                </a:lnTo>
                <a:close/>
                <a:moveTo>
                  <a:pt x="1802902" y="5933606"/>
                </a:moveTo>
                <a:lnTo>
                  <a:pt x="1675090" y="5872759"/>
                </a:lnTo>
                <a:lnTo>
                  <a:pt x="1633654" y="5849338"/>
                </a:lnTo>
                <a:lnTo>
                  <a:pt x="1633654" y="4684088"/>
                </a:lnTo>
                <a:lnTo>
                  <a:pt x="1802902" y="4830744"/>
                </a:lnTo>
                <a:close/>
                <a:moveTo>
                  <a:pt x="4240364" y="6012265"/>
                </a:moveTo>
                <a:lnTo>
                  <a:pt x="4240364" y="4954014"/>
                </a:lnTo>
                <a:lnTo>
                  <a:pt x="4377545" y="4862468"/>
                </a:lnTo>
                <a:lnTo>
                  <a:pt x="4377545" y="5954562"/>
                </a:lnTo>
                <a:close/>
                <a:moveTo>
                  <a:pt x="2106246" y="6056884"/>
                </a:moveTo>
                <a:lnTo>
                  <a:pt x="1936998" y="5992001"/>
                </a:lnTo>
                <a:lnTo>
                  <a:pt x="1936998" y="4924830"/>
                </a:lnTo>
                <a:lnTo>
                  <a:pt x="2039280" y="4987921"/>
                </a:lnTo>
                <a:lnTo>
                  <a:pt x="2106246" y="5023033"/>
                </a:lnTo>
                <a:close/>
                <a:moveTo>
                  <a:pt x="3937021" y="6112036"/>
                </a:moveTo>
                <a:lnTo>
                  <a:pt x="3937021" y="5106096"/>
                </a:lnTo>
                <a:lnTo>
                  <a:pt x="4104517" y="5031402"/>
                </a:lnTo>
                <a:lnTo>
                  <a:pt x="4106269" y="5030420"/>
                </a:lnTo>
                <a:lnTo>
                  <a:pt x="4106269" y="6057889"/>
                </a:lnTo>
                <a:lnTo>
                  <a:pt x="3965306" y="6105028"/>
                </a:lnTo>
                <a:close/>
                <a:moveTo>
                  <a:pt x="2409590" y="6142405"/>
                </a:moveTo>
                <a:lnTo>
                  <a:pt x="2370882" y="6134802"/>
                </a:lnTo>
                <a:lnTo>
                  <a:pt x="2240342" y="6097002"/>
                </a:lnTo>
                <a:lnTo>
                  <a:pt x="2240342" y="5087942"/>
                </a:lnTo>
                <a:lnTo>
                  <a:pt x="2330249" y="5126793"/>
                </a:lnTo>
                <a:lnTo>
                  <a:pt x="2409590" y="5153684"/>
                </a:lnTo>
                <a:close/>
                <a:moveTo>
                  <a:pt x="3628900" y="6180158"/>
                </a:moveTo>
                <a:lnTo>
                  <a:pt x="3633677" y="6156497"/>
                </a:lnTo>
                <a:lnTo>
                  <a:pt x="3633677" y="5208830"/>
                </a:lnTo>
                <a:lnTo>
                  <a:pt x="3802925" y="5156239"/>
                </a:lnTo>
                <a:lnTo>
                  <a:pt x="3802925" y="6145263"/>
                </a:lnTo>
                <a:lnTo>
                  <a:pt x="3759141" y="6156111"/>
                </a:lnTo>
                <a:close/>
                <a:moveTo>
                  <a:pt x="2719829" y="6196363"/>
                </a:moveTo>
                <a:lnTo>
                  <a:pt x="2647543" y="6189150"/>
                </a:lnTo>
                <a:lnTo>
                  <a:pt x="2541307" y="6168280"/>
                </a:lnTo>
                <a:lnTo>
                  <a:pt x="2543686" y="6156498"/>
                </a:lnTo>
                <a:lnTo>
                  <a:pt x="2543686" y="5195622"/>
                </a:lnTo>
                <a:lnTo>
                  <a:pt x="2689520" y="5231222"/>
                </a:lnTo>
                <a:lnTo>
                  <a:pt x="2705278" y="5233577"/>
                </a:lnTo>
                <a:lnTo>
                  <a:pt x="2705278" y="6156498"/>
                </a:lnTo>
                <a:cubicBezTo>
                  <a:pt x="2705278" y="6165755"/>
                  <a:pt x="2707154" y="6174574"/>
                  <a:pt x="2710547" y="6182596"/>
                </a:cubicBezTo>
                <a:close/>
                <a:moveTo>
                  <a:pt x="3333451" y="6214801"/>
                </a:moveTo>
                <a:lnTo>
                  <a:pt x="3349608" y="6203908"/>
                </a:lnTo>
                <a:cubicBezTo>
                  <a:pt x="3361742" y="6191775"/>
                  <a:pt x="3369246" y="6175013"/>
                  <a:pt x="3369246" y="6156498"/>
                </a:cubicBezTo>
                <a:lnTo>
                  <a:pt x="3369246" y="5257081"/>
                </a:lnTo>
                <a:lnTo>
                  <a:pt x="3376080" y="5256457"/>
                </a:lnTo>
                <a:lnTo>
                  <a:pt x="3499581" y="5237599"/>
                </a:lnTo>
                <a:lnTo>
                  <a:pt x="3499581" y="6156497"/>
                </a:lnTo>
                <a:cubicBezTo>
                  <a:pt x="3499581" y="6165755"/>
                  <a:pt x="3501457" y="6174574"/>
                  <a:pt x="3504850" y="6182596"/>
                </a:cubicBezTo>
                <a:lnTo>
                  <a:pt x="3514349" y="6196684"/>
                </a:lnTo>
                <a:lnTo>
                  <a:pt x="3440392" y="6206398"/>
                </a:lnTo>
                <a:close/>
                <a:moveTo>
                  <a:pt x="3005589" y="6220858"/>
                </a:moveTo>
                <a:lnTo>
                  <a:pt x="2951642" y="6219494"/>
                </a:lnTo>
                <a:lnTo>
                  <a:pt x="2816605" y="6206020"/>
                </a:lnTo>
                <a:lnTo>
                  <a:pt x="2819737" y="6203908"/>
                </a:lnTo>
                <a:cubicBezTo>
                  <a:pt x="2831870" y="6191775"/>
                  <a:pt x="2839374" y="6175013"/>
                  <a:pt x="2839374" y="6156498"/>
                </a:cubicBezTo>
                <a:lnTo>
                  <a:pt x="2839374" y="5253614"/>
                </a:lnTo>
                <a:lnTo>
                  <a:pt x="2890855" y="5261306"/>
                </a:lnTo>
                <a:lnTo>
                  <a:pt x="2988069" y="5266215"/>
                </a:lnTo>
                <a:lnTo>
                  <a:pt x="2988069" y="6176590"/>
                </a:lnTo>
                <a:cubicBezTo>
                  <a:pt x="2988069" y="6185847"/>
                  <a:pt x="2989945" y="6194666"/>
                  <a:pt x="2993338" y="6202688"/>
                </a:cubicBezTo>
                <a:close/>
                <a:moveTo>
                  <a:pt x="3111773" y="6223543"/>
                </a:moveTo>
                <a:lnTo>
                  <a:pt x="3102985" y="6223321"/>
                </a:lnTo>
                <a:lnTo>
                  <a:pt x="3116896" y="6202688"/>
                </a:lnTo>
                <a:cubicBezTo>
                  <a:pt x="3120289" y="6194666"/>
                  <a:pt x="3122165" y="6185847"/>
                  <a:pt x="3122165" y="6176590"/>
                </a:cubicBezTo>
                <a:lnTo>
                  <a:pt x="3122165" y="5272146"/>
                </a:lnTo>
                <a:lnTo>
                  <a:pt x="3235150" y="5268720"/>
                </a:lnTo>
                <a:lnTo>
                  <a:pt x="3235150" y="6156498"/>
                </a:lnTo>
                <a:cubicBezTo>
                  <a:pt x="3235150" y="6184270"/>
                  <a:pt x="3252035" y="6208098"/>
                  <a:pt x="3276100" y="6218277"/>
                </a:cubicBezTo>
                <a:lnTo>
                  <a:pt x="3279777" y="6219019"/>
                </a:lnTo>
                <a:lnTo>
                  <a:pt x="3277208" y="6219221"/>
                </a:lnTo>
                <a:cubicBezTo>
                  <a:pt x="3222426" y="6222090"/>
                  <a:pt x="3167269" y="6223543"/>
                  <a:pt x="3111773" y="6223543"/>
                </a:cubicBezTo>
                <a:close/>
              </a:path>
            </a:pathLst>
          </a:custGeom>
          <a:solidFill>
            <a:schemeClr val="bg1">
              <a:lumMod val="85000"/>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
        <p:nvSpPr>
          <p:cNvPr id="24" name="任意多边形: 形状 23">
            <a:extLst>
              <a:ext uri="{FF2B5EF4-FFF2-40B4-BE49-F238E27FC236}">
                <a16:creationId xmlns:a16="http://schemas.microsoft.com/office/drawing/2014/main" id="{A5511FBC-8C1A-D0E1-13F3-6B7769CE1877}"/>
              </a:ext>
            </a:extLst>
          </p:cNvPr>
          <p:cNvSpPr/>
          <p:nvPr userDrawn="1"/>
        </p:nvSpPr>
        <p:spPr>
          <a:xfrm rot="10800000" flipV="1">
            <a:off x="7781058" y="5866127"/>
            <a:ext cx="885196" cy="885196"/>
          </a:xfrm>
          <a:custGeom>
            <a:avLst/>
            <a:gdLst>
              <a:gd name="connsiteX0" fmla="*/ 2839374 w 6223545"/>
              <a:gd name="connsiteY0" fmla="*/ 969930 h 6223543"/>
              <a:gd name="connsiteX1" fmla="*/ 2839374 w 6223545"/>
              <a:gd name="connsiteY1" fmla="*/ 67047 h 6223543"/>
              <a:gd name="connsiteX2" fmla="*/ 2819737 w 6223545"/>
              <a:gd name="connsiteY2" fmla="*/ 19637 h 6223543"/>
              <a:gd name="connsiteX3" fmla="*/ 2812329 w 6223545"/>
              <a:gd name="connsiteY3" fmla="*/ 14643 h 6223543"/>
              <a:gd name="connsiteX4" fmla="*/ 2951642 w 6223545"/>
              <a:gd name="connsiteY4" fmla="*/ 4049 h 6223543"/>
              <a:gd name="connsiteX5" fmla="*/ 3111773 w 6223545"/>
              <a:gd name="connsiteY5" fmla="*/ 0 h 6223543"/>
              <a:gd name="connsiteX6" fmla="*/ 3277208 w 6223545"/>
              <a:gd name="connsiteY6" fmla="*/ 4323 h 6223543"/>
              <a:gd name="connsiteX7" fmla="*/ 3279782 w 6223545"/>
              <a:gd name="connsiteY7" fmla="*/ 4525 h 6223543"/>
              <a:gd name="connsiteX8" fmla="*/ 3276100 w 6223545"/>
              <a:gd name="connsiteY8" fmla="*/ 5268 h 6223543"/>
              <a:gd name="connsiteX9" fmla="*/ 3235150 w 6223545"/>
              <a:gd name="connsiteY9" fmla="*/ 67047 h 6223543"/>
              <a:gd name="connsiteX10" fmla="*/ 3235150 w 6223545"/>
              <a:gd name="connsiteY10" fmla="*/ 954824 h 6223543"/>
              <a:gd name="connsiteX11" fmla="*/ 3122165 w 6223545"/>
              <a:gd name="connsiteY11" fmla="*/ 951397 h 6223543"/>
              <a:gd name="connsiteX12" fmla="*/ 3122165 w 6223545"/>
              <a:gd name="connsiteY12" fmla="*/ 87139 h 6223543"/>
              <a:gd name="connsiteX13" fmla="*/ 3055117 w 6223545"/>
              <a:gd name="connsiteY13" fmla="*/ 20091 h 6223543"/>
              <a:gd name="connsiteX14" fmla="*/ 2988069 w 6223545"/>
              <a:gd name="connsiteY14" fmla="*/ 87139 h 6223543"/>
              <a:gd name="connsiteX15" fmla="*/ 2988069 w 6223545"/>
              <a:gd name="connsiteY15" fmla="*/ 957329 h 6223543"/>
              <a:gd name="connsiteX16" fmla="*/ 2890855 w 6223545"/>
              <a:gd name="connsiteY16" fmla="*/ 962238 h 6223543"/>
              <a:gd name="connsiteX17" fmla="*/ 3499581 w 6223545"/>
              <a:gd name="connsiteY17" fmla="*/ 985944 h 6223543"/>
              <a:gd name="connsiteX18" fmla="*/ 3376080 w 6223545"/>
              <a:gd name="connsiteY18" fmla="*/ 967086 h 6223543"/>
              <a:gd name="connsiteX19" fmla="*/ 3369246 w 6223545"/>
              <a:gd name="connsiteY19" fmla="*/ 966463 h 6223543"/>
              <a:gd name="connsiteX20" fmla="*/ 3369246 w 6223545"/>
              <a:gd name="connsiteY20" fmla="*/ 67047 h 6223543"/>
              <a:gd name="connsiteX21" fmla="*/ 3349608 w 6223545"/>
              <a:gd name="connsiteY21" fmla="*/ 19637 h 6223543"/>
              <a:gd name="connsiteX22" fmla="*/ 3333449 w 6223545"/>
              <a:gd name="connsiteY22" fmla="*/ 8742 h 6223543"/>
              <a:gd name="connsiteX23" fmla="*/ 3440392 w 6223545"/>
              <a:gd name="connsiteY23" fmla="*/ 17146 h 6223543"/>
              <a:gd name="connsiteX24" fmla="*/ 3514349 w 6223545"/>
              <a:gd name="connsiteY24" fmla="*/ 26860 h 6223543"/>
              <a:gd name="connsiteX25" fmla="*/ 3504850 w 6223545"/>
              <a:gd name="connsiteY25" fmla="*/ 40949 h 6223543"/>
              <a:gd name="connsiteX26" fmla="*/ 3499581 w 6223545"/>
              <a:gd name="connsiteY26" fmla="*/ 67047 h 6223543"/>
              <a:gd name="connsiteX27" fmla="*/ 2543686 w 6223545"/>
              <a:gd name="connsiteY27" fmla="*/ 1027921 h 6223543"/>
              <a:gd name="connsiteX28" fmla="*/ 2543686 w 6223545"/>
              <a:gd name="connsiteY28" fmla="*/ 67047 h 6223543"/>
              <a:gd name="connsiteX29" fmla="*/ 2541281 w 6223545"/>
              <a:gd name="connsiteY29" fmla="*/ 55136 h 6223543"/>
              <a:gd name="connsiteX30" fmla="*/ 2637881 w 6223545"/>
              <a:gd name="connsiteY30" fmla="*/ 35855 h 6223543"/>
              <a:gd name="connsiteX31" fmla="*/ 2721112 w 6223545"/>
              <a:gd name="connsiteY31" fmla="*/ 25279 h 6223543"/>
              <a:gd name="connsiteX32" fmla="*/ 2710547 w 6223545"/>
              <a:gd name="connsiteY32" fmla="*/ 40949 h 6223543"/>
              <a:gd name="connsiteX33" fmla="*/ 2705278 w 6223545"/>
              <a:gd name="connsiteY33" fmla="*/ 67047 h 6223543"/>
              <a:gd name="connsiteX34" fmla="*/ 2705278 w 6223545"/>
              <a:gd name="connsiteY34" fmla="*/ 989967 h 6223543"/>
              <a:gd name="connsiteX35" fmla="*/ 2689520 w 6223545"/>
              <a:gd name="connsiteY35" fmla="*/ 992322 h 6223543"/>
              <a:gd name="connsiteX36" fmla="*/ 3802925 w 6223545"/>
              <a:gd name="connsiteY36" fmla="*/ 1067304 h 6223543"/>
              <a:gd name="connsiteX37" fmla="*/ 3633677 w 6223545"/>
              <a:gd name="connsiteY37" fmla="*/ 1014714 h 6223543"/>
              <a:gd name="connsiteX38" fmla="*/ 3633677 w 6223545"/>
              <a:gd name="connsiteY38" fmla="*/ 67047 h 6223543"/>
              <a:gd name="connsiteX39" fmla="*/ 3628900 w 6223545"/>
              <a:gd name="connsiteY39" fmla="*/ 43386 h 6223543"/>
              <a:gd name="connsiteX40" fmla="*/ 3759141 w 6223545"/>
              <a:gd name="connsiteY40" fmla="*/ 67432 h 6223543"/>
              <a:gd name="connsiteX41" fmla="*/ 3802925 w 6223545"/>
              <a:gd name="connsiteY41" fmla="*/ 78281 h 6223543"/>
              <a:gd name="connsiteX42" fmla="*/ 2240342 w 6223545"/>
              <a:gd name="connsiteY42" fmla="*/ 1135603 h 6223543"/>
              <a:gd name="connsiteX43" fmla="*/ 2240342 w 6223545"/>
              <a:gd name="connsiteY43" fmla="*/ 126530 h 6223543"/>
              <a:gd name="connsiteX44" fmla="*/ 2362107 w 6223545"/>
              <a:gd name="connsiteY44" fmla="*/ 90899 h 6223543"/>
              <a:gd name="connsiteX45" fmla="*/ 2409590 w 6223545"/>
              <a:gd name="connsiteY45" fmla="*/ 81421 h 6223543"/>
              <a:gd name="connsiteX46" fmla="*/ 2409590 w 6223545"/>
              <a:gd name="connsiteY46" fmla="*/ 1069860 h 6223543"/>
              <a:gd name="connsiteX47" fmla="*/ 2330249 w 6223545"/>
              <a:gd name="connsiteY47" fmla="*/ 1096751 h 6223543"/>
              <a:gd name="connsiteX48" fmla="*/ 4106269 w 6223545"/>
              <a:gd name="connsiteY48" fmla="*/ 1193125 h 6223543"/>
              <a:gd name="connsiteX49" fmla="*/ 4104517 w 6223545"/>
              <a:gd name="connsiteY49" fmla="*/ 1192142 h 6223543"/>
              <a:gd name="connsiteX50" fmla="*/ 3937021 w 6223545"/>
              <a:gd name="connsiteY50" fmla="*/ 1117449 h 6223543"/>
              <a:gd name="connsiteX51" fmla="*/ 3937021 w 6223545"/>
              <a:gd name="connsiteY51" fmla="*/ 111507 h 6223543"/>
              <a:gd name="connsiteX52" fmla="*/ 3965306 w 6223545"/>
              <a:gd name="connsiteY52" fmla="*/ 118515 h 6223543"/>
              <a:gd name="connsiteX53" fmla="*/ 4106269 w 6223545"/>
              <a:gd name="connsiteY53" fmla="*/ 165654 h 6223543"/>
              <a:gd name="connsiteX54" fmla="*/ 1936998 w 6223545"/>
              <a:gd name="connsiteY54" fmla="*/ 1298715 h 6223543"/>
              <a:gd name="connsiteX55" fmla="*/ 1936998 w 6223545"/>
              <a:gd name="connsiteY55" fmla="*/ 231703 h 6223543"/>
              <a:gd name="connsiteX56" fmla="*/ 2106246 w 6223545"/>
              <a:gd name="connsiteY56" fmla="*/ 166312 h 6223543"/>
              <a:gd name="connsiteX57" fmla="*/ 2106246 w 6223545"/>
              <a:gd name="connsiteY57" fmla="*/ 1200512 h 6223543"/>
              <a:gd name="connsiteX58" fmla="*/ 2039280 w 6223545"/>
              <a:gd name="connsiteY58" fmla="*/ 1235624 h 6223543"/>
              <a:gd name="connsiteX59" fmla="*/ 4377545 w 6223545"/>
              <a:gd name="connsiteY59" fmla="*/ 1361077 h 6223543"/>
              <a:gd name="connsiteX60" fmla="*/ 4240364 w 6223545"/>
              <a:gd name="connsiteY60" fmla="*/ 1269531 h 6223543"/>
              <a:gd name="connsiteX61" fmla="*/ 4240364 w 6223545"/>
              <a:gd name="connsiteY61" fmla="*/ 211278 h 6223543"/>
              <a:gd name="connsiteX62" fmla="*/ 4377545 w 6223545"/>
              <a:gd name="connsiteY62" fmla="*/ 268981 h 6223543"/>
              <a:gd name="connsiteX63" fmla="*/ 1633654 w 6223545"/>
              <a:gd name="connsiteY63" fmla="*/ 1539457 h 6223543"/>
              <a:gd name="connsiteX64" fmla="*/ 1633654 w 6223545"/>
              <a:gd name="connsiteY64" fmla="*/ 374038 h 6223543"/>
              <a:gd name="connsiteX65" fmla="*/ 1668673 w 6223545"/>
              <a:gd name="connsiteY65" fmla="*/ 354140 h 6223543"/>
              <a:gd name="connsiteX66" fmla="*/ 1802902 w 6223545"/>
              <a:gd name="connsiteY66" fmla="*/ 289839 h 6223543"/>
              <a:gd name="connsiteX67" fmla="*/ 1802902 w 6223545"/>
              <a:gd name="connsiteY67" fmla="*/ 1392800 h 6223543"/>
              <a:gd name="connsiteX68" fmla="*/ 4637488 w 6223545"/>
              <a:gd name="connsiteY68" fmla="*/ 1586911 h 6223543"/>
              <a:gd name="connsiteX69" fmla="*/ 4535559 w 6223545"/>
              <a:gd name="connsiteY69" fmla="*/ 1486491 h 6223543"/>
              <a:gd name="connsiteX70" fmla="*/ 4511641 w 6223545"/>
              <a:gd name="connsiteY70" fmla="*/ 1467302 h 6223543"/>
              <a:gd name="connsiteX71" fmla="*/ 4511641 w 6223545"/>
              <a:gd name="connsiteY71" fmla="*/ 333287 h 6223543"/>
              <a:gd name="connsiteX72" fmla="*/ 4568178 w 6223545"/>
              <a:gd name="connsiteY72" fmla="*/ 361158 h 6223543"/>
              <a:gd name="connsiteX73" fmla="*/ 4637488 w 6223545"/>
              <a:gd name="connsiteY73" fmla="*/ 400998 h 6223543"/>
              <a:gd name="connsiteX74" fmla="*/ 1347041 w 6223545"/>
              <a:gd name="connsiteY74" fmla="*/ 1865371 h 6223543"/>
              <a:gd name="connsiteX75" fmla="*/ 1347041 w 6223545"/>
              <a:gd name="connsiteY75" fmla="*/ 549390 h 6223543"/>
              <a:gd name="connsiteX76" fmla="*/ 1486464 w 6223545"/>
              <a:gd name="connsiteY76" fmla="*/ 457672 h 6223543"/>
              <a:gd name="connsiteX77" fmla="*/ 1499558 w 6223545"/>
              <a:gd name="connsiteY77" fmla="*/ 450232 h 6223543"/>
              <a:gd name="connsiteX78" fmla="*/ 1499558 w 6223545"/>
              <a:gd name="connsiteY78" fmla="*/ 1676551 h 6223543"/>
              <a:gd name="connsiteX79" fmla="*/ 1453175 w 6223545"/>
              <a:gd name="connsiteY79" fmla="*/ 1726903 h 6223543"/>
              <a:gd name="connsiteX80" fmla="*/ 4914818 w 6223545"/>
              <a:gd name="connsiteY80" fmla="*/ 1923666 h 6223543"/>
              <a:gd name="connsiteX81" fmla="*/ 4873828 w 6223545"/>
              <a:gd name="connsiteY81" fmla="*/ 1860976 h 6223543"/>
              <a:gd name="connsiteX82" fmla="*/ 4771584 w 6223545"/>
              <a:gd name="connsiteY82" fmla="*/ 1733624 h 6223543"/>
              <a:gd name="connsiteX83" fmla="*/ 4771584 w 6223545"/>
              <a:gd name="connsiteY83" fmla="*/ 480188 h 6223543"/>
              <a:gd name="connsiteX84" fmla="*/ 4914818 w 6223545"/>
              <a:gd name="connsiteY84" fmla="*/ 576918 h 6223543"/>
              <a:gd name="connsiteX85" fmla="*/ 1074835 w 6223545"/>
              <a:gd name="connsiteY85" fmla="*/ 2391666 h 6223543"/>
              <a:gd name="connsiteX86" fmla="*/ 1074835 w 6223545"/>
              <a:gd name="connsiteY86" fmla="*/ 764950 h 6223543"/>
              <a:gd name="connsiteX87" fmla="*/ 1166579 w 6223545"/>
              <a:gd name="connsiteY87" fmla="*/ 682771 h 6223543"/>
              <a:gd name="connsiteX88" fmla="*/ 1212945 w 6223545"/>
              <a:gd name="connsiteY88" fmla="*/ 647917 h 6223543"/>
              <a:gd name="connsiteX89" fmla="*/ 1212945 w 6223545"/>
              <a:gd name="connsiteY89" fmla="*/ 2083618 h 6223543"/>
              <a:gd name="connsiteX90" fmla="*/ 1156565 w 6223545"/>
              <a:gd name="connsiteY90" fmla="*/ 2190931 h 6223543"/>
              <a:gd name="connsiteX91" fmla="*/ 5189286 w 6223545"/>
              <a:gd name="connsiteY91" fmla="*/ 2523552 h 6223543"/>
              <a:gd name="connsiteX92" fmla="*/ 5175323 w 6223545"/>
              <a:gd name="connsiteY92" fmla="*/ 2469250 h 6223543"/>
              <a:gd name="connsiteX93" fmla="*/ 5117718 w 6223545"/>
              <a:gd name="connsiteY93" fmla="*/ 2307255 h 6223543"/>
              <a:gd name="connsiteX94" fmla="*/ 5048914 w 6223545"/>
              <a:gd name="connsiteY94" fmla="*/ 2153798 h 6223543"/>
              <a:gd name="connsiteX95" fmla="*/ 5048914 w 6223545"/>
              <a:gd name="connsiteY95" fmla="*/ 681337 h 6223543"/>
              <a:gd name="connsiteX96" fmla="*/ 5189286 w 6223545"/>
              <a:gd name="connsiteY96" fmla="*/ 795641 h 6223543"/>
              <a:gd name="connsiteX97" fmla="*/ 6185545 w 6223545"/>
              <a:gd name="connsiteY97" fmla="*/ 3597681 h 6223543"/>
              <a:gd name="connsiteX98" fmla="*/ 6185545 w 6223545"/>
              <a:gd name="connsiteY98" fmla="*/ 2625865 h 6223543"/>
              <a:gd name="connsiteX99" fmla="*/ 6187691 w 6223545"/>
              <a:gd name="connsiteY99" fmla="*/ 2637881 h 6223543"/>
              <a:gd name="connsiteX100" fmla="*/ 6223545 w 6223545"/>
              <a:gd name="connsiteY100" fmla="*/ 3111773 h 6223543"/>
              <a:gd name="connsiteX101" fmla="*/ 6187691 w 6223545"/>
              <a:gd name="connsiteY101" fmla="*/ 3585665 h 6223543"/>
              <a:gd name="connsiteX102" fmla="*/ 128998 w 6223545"/>
              <a:gd name="connsiteY102" fmla="*/ 3999856 h 6223543"/>
              <a:gd name="connsiteX103" fmla="*/ 123985 w 6223545"/>
              <a:gd name="connsiteY103" fmla="*/ 3984293 h 6223543"/>
              <a:gd name="connsiteX104" fmla="*/ 0 w 6223545"/>
              <a:gd name="connsiteY104" fmla="*/ 3111773 h 6223543"/>
              <a:gd name="connsiteX105" fmla="*/ 123465 w 6223545"/>
              <a:gd name="connsiteY105" fmla="*/ 2241039 h 6223543"/>
              <a:gd name="connsiteX106" fmla="*/ 128998 w 6223545"/>
              <a:gd name="connsiteY106" fmla="*/ 2223822 h 6223543"/>
              <a:gd name="connsiteX107" fmla="*/ 5882201 w 6223545"/>
              <a:gd name="connsiteY107" fmla="*/ 4530054 h 6223543"/>
              <a:gd name="connsiteX108" fmla="*/ 5882201 w 6223545"/>
              <a:gd name="connsiteY108" fmla="*/ 1693491 h 6223543"/>
              <a:gd name="connsiteX109" fmla="*/ 5883119 w 6223545"/>
              <a:gd name="connsiteY109" fmla="*/ 1695134 h 6223543"/>
              <a:gd name="connsiteX110" fmla="*/ 5979007 w 6223545"/>
              <a:gd name="connsiteY110" fmla="*/ 1900531 h 6223543"/>
              <a:gd name="connsiteX111" fmla="*/ 6051449 w 6223545"/>
              <a:gd name="connsiteY111" fmla="*/ 2098457 h 6223543"/>
              <a:gd name="connsiteX112" fmla="*/ 6051449 w 6223545"/>
              <a:gd name="connsiteY112" fmla="*/ 4125087 h 6223543"/>
              <a:gd name="connsiteX113" fmla="*/ 5979007 w 6223545"/>
              <a:gd name="connsiteY113" fmla="*/ 4323015 h 6223543"/>
              <a:gd name="connsiteX114" fmla="*/ 5883119 w 6223545"/>
              <a:gd name="connsiteY114" fmla="*/ 4528412 h 6223543"/>
              <a:gd name="connsiteX115" fmla="*/ 388941 w 6223545"/>
              <a:gd name="connsiteY115" fmla="*/ 4616263 h 6223543"/>
              <a:gd name="connsiteX116" fmla="*/ 308422 w 6223545"/>
              <a:gd name="connsiteY116" fmla="*/ 4464102 h 6223543"/>
              <a:gd name="connsiteX117" fmla="*/ 263094 w 6223545"/>
              <a:gd name="connsiteY117" fmla="*/ 4363311 h 6223543"/>
              <a:gd name="connsiteX118" fmla="*/ 263094 w 6223545"/>
              <a:gd name="connsiteY118" fmla="*/ 1860275 h 6223543"/>
              <a:gd name="connsiteX119" fmla="*/ 307149 w 6223545"/>
              <a:gd name="connsiteY119" fmla="*/ 1762082 h 6223543"/>
              <a:gd name="connsiteX120" fmla="*/ 388941 w 6223545"/>
              <a:gd name="connsiteY120" fmla="*/ 1607131 h 6223543"/>
              <a:gd name="connsiteX121" fmla="*/ 5595588 w 6223545"/>
              <a:gd name="connsiteY121" fmla="*/ 4984367 h 6223543"/>
              <a:gd name="connsiteX122" fmla="*/ 5595588 w 6223545"/>
              <a:gd name="connsiteY122" fmla="*/ 1239177 h 6223543"/>
              <a:gd name="connsiteX123" fmla="*/ 5649439 w 6223545"/>
              <a:gd name="connsiteY123" fmla="*/ 1310407 h 6223543"/>
              <a:gd name="connsiteX124" fmla="*/ 5748105 w 6223545"/>
              <a:gd name="connsiteY124" fmla="*/ 1460315 h 6223543"/>
              <a:gd name="connsiteX125" fmla="*/ 5748105 w 6223545"/>
              <a:gd name="connsiteY125" fmla="*/ 4763229 h 6223543"/>
              <a:gd name="connsiteX126" fmla="*/ 5649439 w 6223545"/>
              <a:gd name="connsiteY126" fmla="*/ 4913137 h 6223543"/>
              <a:gd name="connsiteX127" fmla="*/ 666271 w 6223545"/>
              <a:gd name="connsiteY127" fmla="*/ 5031665 h 6223543"/>
              <a:gd name="connsiteX128" fmla="*/ 534116 w 6223545"/>
              <a:gd name="connsiteY128" fmla="*/ 4855545 h 6223543"/>
              <a:gd name="connsiteX129" fmla="*/ 523037 w 6223545"/>
              <a:gd name="connsiteY129" fmla="*/ 4837852 h 6223543"/>
              <a:gd name="connsiteX130" fmla="*/ 523037 w 6223545"/>
              <a:gd name="connsiteY130" fmla="*/ 1385470 h 6223543"/>
              <a:gd name="connsiteX131" fmla="*/ 531943 w 6223545"/>
              <a:gd name="connsiteY131" fmla="*/ 1371210 h 6223543"/>
              <a:gd name="connsiteX132" fmla="*/ 666271 w 6223545"/>
              <a:gd name="connsiteY132" fmla="*/ 1191692 h 6223543"/>
              <a:gd name="connsiteX133" fmla="*/ 5323382 w 6223545"/>
              <a:gd name="connsiteY133" fmla="*/ 5295152 h 6223543"/>
              <a:gd name="connsiteX134" fmla="*/ 5323382 w 6223545"/>
              <a:gd name="connsiteY134" fmla="*/ 928392 h 6223543"/>
              <a:gd name="connsiteX135" fmla="*/ 5421431 w 6223545"/>
              <a:gd name="connsiteY135" fmla="*/ 1026404 h 6223543"/>
              <a:gd name="connsiteX136" fmla="*/ 5461492 w 6223545"/>
              <a:gd name="connsiteY136" fmla="*/ 1073427 h 6223543"/>
              <a:gd name="connsiteX137" fmla="*/ 5461492 w 6223545"/>
              <a:gd name="connsiteY137" fmla="*/ 5150117 h 6223543"/>
              <a:gd name="connsiteX138" fmla="*/ 5421431 w 6223545"/>
              <a:gd name="connsiteY138" fmla="*/ 5197139 h 6223543"/>
              <a:gd name="connsiteX139" fmla="*/ 940739 w 6223545"/>
              <a:gd name="connsiteY139" fmla="*/ 5338772 h 6223543"/>
              <a:gd name="connsiteX140" fmla="*/ 915905 w 6223545"/>
              <a:gd name="connsiteY140" fmla="*/ 5316605 h 6223543"/>
              <a:gd name="connsiteX141" fmla="*/ 800367 w 6223545"/>
              <a:gd name="connsiteY141" fmla="*/ 5189966 h 6223543"/>
              <a:gd name="connsiteX142" fmla="*/ 800367 w 6223545"/>
              <a:gd name="connsiteY142" fmla="*/ 1033600 h 6223543"/>
              <a:gd name="connsiteX143" fmla="*/ 912258 w 6223545"/>
              <a:gd name="connsiteY143" fmla="*/ 910577 h 6223543"/>
              <a:gd name="connsiteX144" fmla="*/ 940739 w 6223545"/>
              <a:gd name="connsiteY144" fmla="*/ 885065 h 6223543"/>
              <a:gd name="connsiteX145" fmla="*/ 5048914 w 6223545"/>
              <a:gd name="connsiteY145" fmla="*/ 5542206 h 6223543"/>
              <a:gd name="connsiteX146" fmla="*/ 5048914 w 6223545"/>
              <a:gd name="connsiteY146" fmla="*/ 4069747 h 6223543"/>
              <a:gd name="connsiteX147" fmla="*/ 5117718 w 6223545"/>
              <a:gd name="connsiteY147" fmla="*/ 3916291 h 6223543"/>
              <a:gd name="connsiteX148" fmla="*/ 5175323 w 6223545"/>
              <a:gd name="connsiteY148" fmla="*/ 3754296 h 6223543"/>
              <a:gd name="connsiteX149" fmla="*/ 5189286 w 6223545"/>
              <a:gd name="connsiteY149" fmla="*/ 3699994 h 6223543"/>
              <a:gd name="connsiteX150" fmla="*/ 5189286 w 6223545"/>
              <a:gd name="connsiteY150" fmla="*/ 5427903 h 6223543"/>
              <a:gd name="connsiteX151" fmla="*/ 1212945 w 6223545"/>
              <a:gd name="connsiteY151" fmla="*/ 5575723 h 6223543"/>
              <a:gd name="connsiteX152" fmla="*/ 1171180 w 6223545"/>
              <a:gd name="connsiteY152" fmla="*/ 5544456 h 6223543"/>
              <a:gd name="connsiteX153" fmla="*/ 1074835 w 6223545"/>
              <a:gd name="connsiteY153" fmla="*/ 5458462 h 6223543"/>
              <a:gd name="connsiteX154" fmla="*/ 1074835 w 6223545"/>
              <a:gd name="connsiteY154" fmla="*/ 3831879 h 6223543"/>
              <a:gd name="connsiteX155" fmla="*/ 1156565 w 6223545"/>
              <a:gd name="connsiteY155" fmla="*/ 4032614 h 6223543"/>
              <a:gd name="connsiteX156" fmla="*/ 1212945 w 6223545"/>
              <a:gd name="connsiteY156" fmla="*/ 4139927 h 6223543"/>
              <a:gd name="connsiteX157" fmla="*/ 4771584 w 6223545"/>
              <a:gd name="connsiteY157" fmla="*/ 5743355 h 6223543"/>
              <a:gd name="connsiteX158" fmla="*/ 4771584 w 6223545"/>
              <a:gd name="connsiteY158" fmla="*/ 4489921 h 6223543"/>
              <a:gd name="connsiteX159" fmla="*/ 4873828 w 6223545"/>
              <a:gd name="connsiteY159" fmla="*/ 4362569 h 6223543"/>
              <a:gd name="connsiteX160" fmla="*/ 4914818 w 6223545"/>
              <a:gd name="connsiteY160" fmla="*/ 4299880 h 6223543"/>
              <a:gd name="connsiteX161" fmla="*/ 4914818 w 6223545"/>
              <a:gd name="connsiteY161" fmla="*/ 5646626 h 6223543"/>
              <a:gd name="connsiteX162" fmla="*/ 1499558 w 6223545"/>
              <a:gd name="connsiteY162" fmla="*/ 5773544 h 6223543"/>
              <a:gd name="connsiteX163" fmla="*/ 1492233 w 6223545"/>
              <a:gd name="connsiteY163" fmla="*/ 5769403 h 6223543"/>
              <a:gd name="connsiteX164" fmla="*/ 1347041 w 6223545"/>
              <a:gd name="connsiteY164" fmla="*/ 5674327 h 6223543"/>
              <a:gd name="connsiteX165" fmla="*/ 1347041 w 6223545"/>
              <a:gd name="connsiteY165" fmla="*/ 4358173 h 6223543"/>
              <a:gd name="connsiteX166" fmla="*/ 1453175 w 6223545"/>
              <a:gd name="connsiteY166" fmla="*/ 4496642 h 6223543"/>
              <a:gd name="connsiteX167" fmla="*/ 1499558 w 6223545"/>
              <a:gd name="connsiteY167" fmla="*/ 4546994 h 6223543"/>
              <a:gd name="connsiteX168" fmla="*/ 4511641 w 6223545"/>
              <a:gd name="connsiteY168" fmla="*/ 5890256 h 6223543"/>
              <a:gd name="connsiteX169" fmla="*/ 4511641 w 6223545"/>
              <a:gd name="connsiteY169" fmla="*/ 4756243 h 6223543"/>
              <a:gd name="connsiteX170" fmla="*/ 4535559 w 6223545"/>
              <a:gd name="connsiteY170" fmla="*/ 4737054 h 6223543"/>
              <a:gd name="connsiteX171" fmla="*/ 4637488 w 6223545"/>
              <a:gd name="connsiteY171" fmla="*/ 4636633 h 6223543"/>
              <a:gd name="connsiteX172" fmla="*/ 4637488 w 6223545"/>
              <a:gd name="connsiteY172" fmla="*/ 5822546 h 6223543"/>
              <a:gd name="connsiteX173" fmla="*/ 4568178 w 6223545"/>
              <a:gd name="connsiteY173" fmla="*/ 5862385 h 6223543"/>
              <a:gd name="connsiteX174" fmla="*/ 1802902 w 6223545"/>
              <a:gd name="connsiteY174" fmla="*/ 5933606 h 6223543"/>
              <a:gd name="connsiteX175" fmla="*/ 1675090 w 6223545"/>
              <a:gd name="connsiteY175" fmla="*/ 5872759 h 6223543"/>
              <a:gd name="connsiteX176" fmla="*/ 1633654 w 6223545"/>
              <a:gd name="connsiteY176" fmla="*/ 5849338 h 6223543"/>
              <a:gd name="connsiteX177" fmla="*/ 1633654 w 6223545"/>
              <a:gd name="connsiteY177" fmla="*/ 4684088 h 6223543"/>
              <a:gd name="connsiteX178" fmla="*/ 1802902 w 6223545"/>
              <a:gd name="connsiteY178" fmla="*/ 4830744 h 6223543"/>
              <a:gd name="connsiteX179" fmla="*/ 4240364 w 6223545"/>
              <a:gd name="connsiteY179" fmla="*/ 6012265 h 6223543"/>
              <a:gd name="connsiteX180" fmla="*/ 4240364 w 6223545"/>
              <a:gd name="connsiteY180" fmla="*/ 4954014 h 6223543"/>
              <a:gd name="connsiteX181" fmla="*/ 4377545 w 6223545"/>
              <a:gd name="connsiteY181" fmla="*/ 4862468 h 6223543"/>
              <a:gd name="connsiteX182" fmla="*/ 4377545 w 6223545"/>
              <a:gd name="connsiteY182" fmla="*/ 5954562 h 6223543"/>
              <a:gd name="connsiteX183" fmla="*/ 2106246 w 6223545"/>
              <a:gd name="connsiteY183" fmla="*/ 6056884 h 6223543"/>
              <a:gd name="connsiteX184" fmla="*/ 1936998 w 6223545"/>
              <a:gd name="connsiteY184" fmla="*/ 5992001 h 6223543"/>
              <a:gd name="connsiteX185" fmla="*/ 1936998 w 6223545"/>
              <a:gd name="connsiteY185" fmla="*/ 4924830 h 6223543"/>
              <a:gd name="connsiteX186" fmla="*/ 2039280 w 6223545"/>
              <a:gd name="connsiteY186" fmla="*/ 4987921 h 6223543"/>
              <a:gd name="connsiteX187" fmla="*/ 2106246 w 6223545"/>
              <a:gd name="connsiteY187" fmla="*/ 5023033 h 6223543"/>
              <a:gd name="connsiteX188" fmla="*/ 3937021 w 6223545"/>
              <a:gd name="connsiteY188" fmla="*/ 6112036 h 6223543"/>
              <a:gd name="connsiteX189" fmla="*/ 3937021 w 6223545"/>
              <a:gd name="connsiteY189" fmla="*/ 5106096 h 6223543"/>
              <a:gd name="connsiteX190" fmla="*/ 4104517 w 6223545"/>
              <a:gd name="connsiteY190" fmla="*/ 5031402 h 6223543"/>
              <a:gd name="connsiteX191" fmla="*/ 4106269 w 6223545"/>
              <a:gd name="connsiteY191" fmla="*/ 5030420 h 6223543"/>
              <a:gd name="connsiteX192" fmla="*/ 4106269 w 6223545"/>
              <a:gd name="connsiteY192" fmla="*/ 6057889 h 6223543"/>
              <a:gd name="connsiteX193" fmla="*/ 3965306 w 6223545"/>
              <a:gd name="connsiteY193" fmla="*/ 6105028 h 6223543"/>
              <a:gd name="connsiteX194" fmla="*/ 2409590 w 6223545"/>
              <a:gd name="connsiteY194" fmla="*/ 6142405 h 6223543"/>
              <a:gd name="connsiteX195" fmla="*/ 2370882 w 6223545"/>
              <a:gd name="connsiteY195" fmla="*/ 6134802 h 6223543"/>
              <a:gd name="connsiteX196" fmla="*/ 2240342 w 6223545"/>
              <a:gd name="connsiteY196" fmla="*/ 6097002 h 6223543"/>
              <a:gd name="connsiteX197" fmla="*/ 2240342 w 6223545"/>
              <a:gd name="connsiteY197" fmla="*/ 5087942 h 6223543"/>
              <a:gd name="connsiteX198" fmla="*/ 2330249 w 6223545"/>
              <a:gd name="connsiteY198" fmla="*/ 5126793 h 6223543"/>
              <a:gd name="connsiteX199" fmla="*/ 2409590 w 6223545"/>
              <a:gd name="connsiteY199" fmla="*/ 5153684 h 6223543"/>
              <a:gd name="connsiteX200" fmla="*/ 3628900 w 6223545"/>
              <a:gd name="connsiteY200" fmla="*/ 6180158 h 6223543"/>
              <a:gd name="connsiteX201" fmla="*/ 3633677 w 6223545"/>
              <a:gd name="connsiteY201" fmla="*/ 6156497 h 6223543"/>
              <a:gd name="connsiteX202" fmla="*/ 3633677 w 6223545"/>
              <a:gd name="connsiteY202" fmla="*/ 5208830 h 6223543"/>
              <a:gd name="connsiteX203" fmla="*/ 3802925 w 6223545"/>
              <a:gd name="connsiteY203" fmla="*/ 5156239 h 6223543"/>
              <a:gd name="connsiteX204" fmla="*/ 3802925 w 6223545"/>
              <a:gd name="connsiteY204" fmla="*/ 6145263 h 6223543"/>
              <a:gd name="connsiteX205" fmla="*/ 3759141 w 6223545"/>
              <a:gd name="connsiteY205" fmla="*/ 6156111 h 6223543"/>
              <a:gd name="connsiteX206" fmla="*/ 2719829 w 6223545"/>
              <a:gd name="connsiteY206" fmla="*/ 6196363 h 6223543"/>
              <a:gd name="connsiteX207" fmla="*/ 2647543 w 6223545"/>
              <a:gd name="connsiteY207" fmla="*/ 6189150 h 6223543"/>
              <a:gd name="connsiteX208" fmla="*/ 2541307 w 6223545"/>
              <a:gd name="connsiteY208" fmla="*/ 6168280 h 6223543"/>
              <a:gd name="connsiteX209" fmla="*/ 2543686 w 6223545"/>
              <a:gd name="connsiteY209" fmla="*/ 6156498 h 6223543"/>
              <a:gd name="connsiteX210" fmla="*/ 2543686 w 6223545"/>
              <a:gd name="connsiteY210" fmla="*/ 5195622 h 6223543"/>
              <a:gd name="connsiteX211" fmla="*/ 2689520 w 6223545"/>
              <a:gd name="connsiteY211" fmla="*/ 5231222 h 6223543"/>
              <a:gd name="connsiteX212" fmla="*/ 2705278 w 6223545"/>
              <a:gd name="connsiteY212" fmla="*/ 5233577 h 6223543"/>
              <a:gd name="connsiteX213" fmla="*/ 2705278 w 6223545"/>
              <a:gd name="connsiteY213" fmla="*/ 6156498 h 6223543"/>
              <a:gd name="connsiteX214" fmla="*/ 2710547 w 6223545"/>
              <a:gd name="connsiteY214" fmla="*/ 6182596 h 6223543"/>
              <a:gd name="connsiteX215" fmla="*/ 3333451 w 6223545"/>
              <a:gd name="connsiteY215" fmla="*/ 6214801 h 6223543"/>
              <a:gd name="connsiteX216" fmla="*/ 3349608 w 6223545"/>
              <a:gd name="connsiteY216" fmla="*/ 6203908 h 6223543"/>
              <a:gd name="connsiteX217" fmla="*/ 3369246 w 6223545"/>
              <a:gd name="connsiteY217" fmla="*/ 6156498 h 6223543"/>
              <a:gd name="connsiteX218" fmla="*/ 3369246 w 6223545"/>
              <a:gd name="connsiteY218" fmla="*/ 5257081 h 6223543"/>
              <a:gd name="connsiteX219" fmla="*/ 3376080 w 6223545"/>
              <a:gd name="connsiteY219" fmla="*/ 5256457 h 6223543"/>
              <a:gd name="connsiteX220" fmla="*/ 3499581 w 6223545"/>
              <a:gd name="connsiteY220" fmla="*/ 5237599 h 6223543"/>
              <a:gd name="connsiteX221" fmla="*/ 3499581 w 6223545"/>
              <a:gd name="connsiteY221" fmla="*/ 6156497 h 6223543"/>
              <a:gd name="connsiteX222" fmla="*/ 3504850 w 6223545"/>
              <a:gd name="connsiteY222" fmla="*/ 6182596 h 6223543"/>
              <a:gd name="connsiteX223" fmla="*/ 3514349 w 6223545"/>
              <a:gd name="connsiteY223" fmla="*/ 6196684 h 6223543"/>
              <a:gd name="connsiteX224" fmla="*/ 3440392 w 6223545"/>
              <a:gd name="connsiteY224" fmla="*/ 6206398 h 6223543"/>
              <a:gd name="connsiteX225" fmla="*/ 3005589 w 6223545"/>
              <a:gd name="connsiteY225" fmla="*/ 6220858 h 6223543"/>
              <a:gd name="connsiteX226" fmla="*/ 2951642 w 6223545"/>
              <a:gd name="connsiteY226" fmla="*/ 6219494 h 6223543"/>
              <a:gd name="connsiteX227" fmla="*/ 2816605 w 6223545"/>
              <a:gd name="connsiteY227" fmla="*/ 6206020 h 6223543"/>
              <a:gd name="connsiteX228" fmla="*/ 2819737 w 6223545"/>
              <a:gd name="connsiteY228" fmla="*/ 6203908 h 6223543"/>
              <a:gd name="connsiteX229" fmla="*/ 2839374 w 6223545"/>
              <a:gd name="connsiteY229" fmla="*/ 6156498 h 6223543"/>
              <a:gd name="connsiteX230" fmla="*/ 2839374 w 6223545"/>
              <a:gd name="connsiteY230" fmla="*/ 5253614 h 6223543"/>
              <a:gd name="connsiteX231" fmla="*/ 2890855 w 6223545"/>
              <a:gd name="connsiteY231" fmla="*/ 5261306 h 6223543"/>
              <a:gd name="connsiteX232" fmla="*/ 2988069 w 6223545"/>
              <a:gd name="connsiteY232" fmla="*/ 5266215 h 6223543"/>
              <a:gd name="connsiteX233" fmla="*/ 2988069 w 6223545"/>
              <a:gd name="connsiteY233" fmla="*/ 6176590 h 6223543"/>
              <a:gd name="connsiteX234" fmla="*/ 2993338 w 6223545"/>
              <a:gd name="connsiteY234" fmla="*/ 6202688 h 6223543"/>
              <a:gd name="connsiteX235" fmla="*/ 3111773 w 6223545"/>
              <a:gd name="connsiteY235" fmla="*/ 6223543 h 6223543"/>
              <a:gd name="connsiteX236" fmla="*/ 3102985 w 6223545"/>
              <a:gd name="connsiteY236" fmla="*/ 6223321 h 6223543"/>
              <a:gd name="connsiteX237" fmla="*/ 3116896 w 6223545"/>
              <a:gd name="connsiteY237" fmla="*/ 6202688 h 6223543"/>
              <a:gd name="connsiteX238" fmla="*/ 3122165 w 6223545"/>
              <a:gd name="connsiteY238" fmla="*/ 6176590 h 6223543"/>
              <a:gd name="connsiteX239" fmla="*/ 3122165 w 6223545"/>
              <a:gd name="connsiteY239" fmla="*/ 5272146 h 6223543"/>
              <a:gd name="connsiteX240" fmla="*/ 3235150 w 6223545"/>
              <a:gd name="connsiteY240" fmla="*/ 5268720 h 6223543"/>
              <a:gd name="connsiteX241" fmla="*/ 3235150 w 6223545"/>
              <a:gd name="connsiteY241" fmla="*/ 6156498 h 6223543"/>
              <a:gd name="connsiteX242" fmla="*/ 3276100 w 6223545"/>
              <a:gd name="connsiteY242" fmla="*/ 6218277 h 6223543"/>
              <a:gd name="connsiteX243" fmla="*/ 3279777 w 6223545"/>
              <a:gd name="connsiteY243" fmla="*/ 6219019 h 6223543"/>
              <a:gd name="connsiteX244" fmla="*/ 3277208 w 6223545"/>
              <a:gd name="connsiteY244" fmla="*/ 6219221 h 6223543"/>
              <a:gd name="connsiteX245" fmla="*/ 3111773 w 6223545"/>
              <a:gd name="connsiteY245" fmla="*/ 6223543 h 6223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6223545" h="6223543">
                <a:moveTo>
                  <a:pt x="2839374" y="969930"/>
                </a:moveTo>
                <a:lnTo>
                  <a:pt x="2839374" y="67047"/>
                </a:lnTo>
                <a:cubicBezTo>
                  <a:pt x="2839374" y="48532"/>
                  <a:pt x="2831870" y="31770"/>
                  <a:pt x="2819737" y="19637"/>
                </a:cubicBezTo>
                <a:lnTo>
                  <a:pt x="2812329" y="14643"/>
                </a:lnTo>
                <a:lnTo>
                  <a:pt x="2951642" y="4049"/>
                </a:lnTo>
                <a:cubicBezTo>
                  <a:pt x="3004679" y="1361"/>
                  <a:pt x="3058067" y="0"/>
                  <a:pt x="3111773" y="0"/>
                </a:cubicBezTo>
                <a:cubicBezTo>
                  <a:pt x="3167269" y="0"/>
                  <a:pt x="3222426" y="1453"/>
                  <a:pt x="3277208" y="4323"/>
                </a:cubicBezTo>
                <a:lnTo>
                  <a:pt x="3279782" y="4525"/>
                </a:lnTo>
                <a:lnTo>
                  <a:pt x="3276100" y="5268"/>
                </a:lnTo>
                <a:cubicBezTo>
                  <a:pt x="3252035" y="15447"/>
                  <a:pt x="3235150" y="39275"/>
                  <a:pt x="3235150" y="67047"/>
                </a:cubicBezTo>
                <a:lnTo>
                  <a:pt x="3235150" y="954824"/>
                </a:lnTo>
                <a:lnTo>
                  <a:pt x="3122165" y="951397"/>
                </a:lnTo>
                <a:lnTo>
                  <a:pt x="3122165" y="87139"/>
                </a:lnTo>
                <a:cubicBezTo>
                  <a:pt x="3122165" y="50109"/>
                  <a:pt x="3092147" y="20091"/>
                  <a:pt x="3055117" y="20091"/>
                </a:cubicBezTo>
                <a:cubicBezTo>
                  <a:pt x="3018087" y="20091"/>
                  <a:pt x="2988069" y="50109"/>
                  <a:pt x="2988069" y="87139"/>
                </a:cubicBezTo>
                <a:lnTo>
                  <a:pt x="2988069" y="957329"/>
                </a:lnTo>
                <a:lnTo>
                  <a:pt x="2890855" y="962238"/>
                </a:lnTo>
                <a:close/>
                <a:moveTo>
                  <a:pt x="3499581" y="985944"/>
                </a:moveTo>
                <a:lnTo>
                  <a:pt x="3376080" y="967086"/>
                </a:lnTo>
                <a:lnTo>
                  <a:pt x="3369246" y="966463"/>
                </a:lnTo>
                <a:lnTo>
                  <a:pt x="3369246" y="67047"/>
                </a:lnTo>
                <a:cubicBezTo>
                  <a:pt x="3369246" y="48532"/>
                  <a:pt x="3361742" y="31770"/>
                  <a:pt x="3349608" y="19637"/>
                </a:cubicBezTo>
                <a:lnTo>
                  <a:pt x="3333449" y="8742"/>
                </a:lnTo>
                <a:lnTo>
                  <a:pt x="3440392" y="17146"/>
                </a:lnTo>
                <a:lnTo>
                  <a:pt x="3514349" y="26860"/>
                </a:lnTo>
                <a:lnTo>
                  <a:pt x="3504850" y="40949"/>
                </a:lnTo>
                <a:cubicBezTo>
                  <a:pt x="3501457" y="48971"/>
                  <a:pt x="3499581" y="57790"/>
                  <a:pt x="3499581" y="67047"/>
                </a:cubicBezTo>
                <a:close/>
                <a:moveTo>
                  <a:pt x="2543686" y="1027921"/>
                </a:moveTo>
                <a:lnTo>
                  <a:pt x="2543686" y="67047"/>
                </a:lnTo>
                <a:lnTo>
                  <a:pt x="2541281" y="55136"/>
                </a:lnTo>
                <a:lnTo>
                  <a:pt x="2637881" y="35855"/>
                </a:lnTo>
                <a:lnTo>
                  <a:pt x="2721112" y="25279"/>
                </a:lnTo>
                <a:lnTo>
                  <a:pt x="2710547" y="40949"/>
                </a:lnTo>
                <a:cubicBezTo>
                  <a:pt x="2707154" y="48971"/>
                  <a:pt x="2705278" y="57790"/>
                  <a:pt x="2705278" y="67047"/>
                </a:cubicBezTo>
                <a:lnTo>
                  <a:pt x="2705278" y="989967"/>
                </a:lnTo>
                <a:lnTo>
                  <a:pt x="2689520" y="992322"/>
                </a:lnTo>
                <a:close/>
                <a:moveTo>
                  <a:pt x="3802925" y="1067304"/>
                </a:moveTo>
                <a:lnTo>
                  <a:pt x="3633677" y="1014714"/>
                </a:lnTo>
                <a:lnTo>
                  <a:pt x="3633677" y="67047"/>
                </a:lnTo>
                <a:lnTo>
                  <a:pt x="3628900" y="43386"/>
                </a:lnTo>
                <a:lnTo>
                  <a:pt x="3759141" y="67432"/>
                </a:lnTo>
                <a:lnTo>
                  <a:pt x="3802925" y="78281"/>
                </a:lnTo>
                <a:close/>
                <a:moveTo>
                  <a:pt x="2240342" y="1135603"/>
                </a:moveTo>
                <a:lnTo>
                  <a:pt x="2240342" y="126530"/>
                </a:lnTo>
                <a:lnTo>
                  <a:pt x="2362107" y="90899"/>
                </a:lnTo>
                <a:lnTo>
                  <a:pt x="2409590" y="81421"/>
                </a:lnTo>
                <a:lnTo>
                  <a:pt x="2409590" y="1069860"/>
                </a:lnTo>
                <a:lnTo>
                  <a:pt x="2330249" y="1096751"/>
                </a:lnTo>
                <a:close/>
                <a:moveTo>
                  <a:pt x="4106269" y="1193125"/>
                </a:moveTo>
                <a:lnTo>
                  <a:pt x="4104517" y="1192142"/>
                </a:lnTo>
                <a:lnTo>
                  <a:pt x="3937021" y="1117449"/>
                </a:lnTo>
                <a:lnTo>
                  <a:pt x="3937021" y="111507"/>
                </a:lnTo>
                <a:lnTo>
                  <a:pt x="3965306" y="118515"/>
                </a:lnTo>
                <a:lnTo>
                  <a:pt x="4106269" y="165654"/>
                </a:lnTo>
                <a:close/>
                <a:moveTo>
                  <a:pt x="1936998" y="1298715"/>
                </a:moveTo>
                <a:lnTo>
                  <a:pt x="1936998" y="231703"/>
                </a:lnTo>
                <a:lnTo>
                  <a:pt x="2106246" y="166312"/>
                </a:lnTo>
                <a:lnTo>
                  <a:pt x="2106246" y="1200512"/>
                </a:lnTo>
                <a:lnTo>
                  <a:pt x="2039280" y="1235624"/>
                </a:lnTo>
                <a:close/>
                <a:moveTo>
                  <a:pt x="4377545" y="1361077"/>
                </a:moveTo>
                <a:lnTo>
                  <a:pt x="4240364" y="1269531"/>
                </a:lnTo>
                <a:lnTo>
                  <a:pt x="4240364" y="211278"/>
                </a:lnTo>
                <a:lnTo>
                  <a:pt x="4377545" y="268981"/>
                </a:lnTo>
                <a:close/>
                <a:moveTo>
                  <a:pt x="1633654" y="1539457"/>
                </a:moveTo>
                <a:lnTo>
                  <a:pt x="1633654" y="374038"/>
                </a:lnTo>
                <a:lnTo>
                  <a:pt x="1668673" y="354140"/>
                </a:lnTo>
                <a:lnTo>
                  <a:pt x="1802902" y="289839"/>
                </a:lnTo>
                <a:lnTo>
                  <a:pt x="1802902" y="1392800"/>
                </a:lnTo>
                <a:close/>
                <a:moveTo>
                  <a:pt x="4637488" y="1586911"/>
                </a:moveTo>
                <a:lnTo>
                  <a:pt x="4535559" y="1486491"/>
                </a:lnTo>
                <a:lnTo>
                  <a:pt x="4511641" y="1467302"/>
                </a:lnTo>
                <a:lnTo>
                  <a:pt x="4511641" y="333287"/>
                </a:lnTo>
                <a:lnTo>
                  <a:pt x="4568178" y="361158"/>
                </a:lnTo>
                <a:lnTo>
                  <a:pt x="4637488" y="400998"/>
                </a:lnTo>
                <a:close/>
                <a:moveTo>
                  <a:pt x="1347041" y="1865371"/>
                </a:moveTo>
                <a:lnTo>
                  <a:pt x="1347041" y="549390"/>
                </a:lnTo>
                <a:lnTo>
                  <a:pt x="1486464" y="457672"/>
                </a:lnTo>
                <a:lnTo>
                  <a:pt x="1499558" y="450232"/>
                </a:lnTo>
                <a:lnTo>
                  <a:pt x="1499558" y="1676551"/>
                </a:lnTo>
                <a:lnTo>
                  <a:pt x="1453175" y="1726903"/>
                </a:lnTo>
                <a:close/>
                <a:moveTo>
                  <a:pt x="4914818" y="1923666"/>
                </a:moveTo>
                <a:lnTo>
                  <a:pt x="4873828" y="1860976"/>
                </a:lnTo>
                <a:lnTo>
                  <a:pt x="4771584" y="1733624"/>
                </a:lnTo>
                <a:lnTo>
                  <a:pt x="4771584" y="480188"/>
                </a:lnTo>
                <a:lnTo>
                  <a:pt x="4914818" y="576918"/>
                </a:lnTo>
                <a:close/>
                <a:moveTo>
                  <a:pt x="1074835" y="2391666"/>
                </a:moveTo>
                <a:lnTo>
                  <a:pt x="1074835" y="764950"/>
                </a:lnTo>
                <a:lnTo>
                  <a:pt x="1166579" y="682771"/>
                </a:lnTo>
                <a:lnTo>
                  <a:pt x="1212945" y="647917"/>
                </a:lnTo>
                <a:lnTo>
                  <a:pt x="1212945" y="2083618"/>
                </a:lnTo>
                <a:lnTo>
                  <a:pt x="1156565" y="2190931"/>
                </a:lnTo>
                <a:close/>
                <a:moveTo>
                  <a:pt x="5189286" y="2523552"/>
                </a:moveTo>
                <a:lnTo>
                  <a:pt x="5175323" y="2469250"/>
                </a:lnTo>
                <a:cubicBezTo>
                  <a:pt x="5158225" y="2414278"/>
                  <a:pt x="5138991" y="2360247"/>
                  <a:pt x="5117718" y="2307255"/>
                </a:cubicBezTo>
                <a:lnTo>
                  <a:pt x="5048914" y="2153798"/>
                </a:lnTo>
                <a:lnTo>
                  <a:pt x="5048914" y="681337"/>
                </a:lnTo>
                <a:lnTo>
                  <a:pt x="5189286" y="795641"/>
                </a:lnTo>
                <a:close/>
                <a:moveTo>
                  <a:pt x="6185545" y="3597681"/>
                </a:moveTo>
                <a:lnTo>
                  <a:pt x="6185545" y="2625865"/>
                </a:lnTo>
                <a:lnTo>
                  <a:pt x="6187691" y="2637881"/>
                </a:lnTo>
                <a:cubicBezTo>
                  <a:pt x="6211301" y="2792398"/>
                  <a:pt x="6223545" y="2950656"/>
                  <a:pt x="6223545" y="3111773"/>
                </a:cubicBezTo>
                <a:cubicBezTo>
                  <a:pt x="6223545" y="3272890"/>
                  <a:pt x="6211301" y="3431147"/>
                  <a:pt x="6187691" y="3585665"/>
                </a:cubicBezTo>
                <a:close/>
                <a:moveTo>
                  <a:pt x="128998" y="3999856"/>
                </a:moveTo>
                <a:lnTo>
                  <a:pt x="123985" y="3984293"/>
                </a:lnTo>
                <a:cubicBezTo>
                  <a:pt x="43277" y="3707458"/>
                  <a:pt x="0" y="3414669"/>
                  <a:pt x="0" y="3111773"/>
                </a:cubicBezTo>
                <a:cubicBezTo>
                  <a:pt x="0" y="2809528"/>
                  <a:pt x="43091" y="2517347"/>
                  <a:pt x="123465" y="2241039"/>
                </a:cubicBezTo>
                <a:lnTo>
                  <a:pt x="128998" y="2223822"/>
                </a:lnTo>
                <a:close/>
                <a:moveTo>
                  <a:pt x="5882201" y="4530054"/>
                </a:moveTo>
                <a:lnTo>
                  <a:pt x="5882201" y="1693491"/>
                </a:lnTo>
                <a:lnTo>
                  <a:pt x="5883119" y="1695134"/>
                </a:lnTo>
                <a:cubicBezTo>
                  <a:pt x="5917483" y="1762225"/>
                  <a:pt x="5949482" y="1830727"/>
                  <a:pt x="5979007" y="1900531"/>
                </a:cubicBezTo>
                <a:lnTo>
                  <a:pt x="6051449" y="2098457"/>
                </a:lnTo>
                <a:lnTo>
                  <a:pt x="6051449" y="4125087"/>
                </a:lnTo>
                <a:lnTo>
                  <a:pt x="5979007" y="4323015"/>
                </a:lnTo>
                <a:cubicBezTo>
                  <a:pt x="5949482" y="4392818"/>
                  <a:pt x="5917483" y="4461321"/>
                  <a:pt x="5883119" y="4528412"/>
                </a:cubicBezTo>
                <a:close/>
                <a:moveTo>
                  <a:pt x="388941" y="4616263"/>
                </a:moveTo>
                <a:lnTo>
                  <a:pt x="308422" y="4464102"/>
                </a:lnTo>
                <a:lnTo>
                  <a:pt x="263094" y="4363311"/>
                </a:lnTo>
                <a:lnTo>
                  <a:pt x="263094" y="1860275"/>
                </a:lnTo>
                <a:lnTo>
                  <a:pt x="307149" y="1762082"/>
                </a:lnTo>
                <a:lnTo>
                  <a:pt x="388941" y="1607131"/>
                </a:lnTo>
                <a:close/>
                <a:moveTo>
                  <a:pt x="5595588" y="4984367"/>
                </a:moveTo>
                <a:lnTo>
                  <a:pt x="5595588" y="1239177"/>
                </a:lnTo>
                <a:lnTo>
                  <a:pt x="5649439" y="1310407"/>
                </a:lnTo>
                <a:lnTo>
                  <a:pt x="5748105" y="1460315"/>
                </a:lnTo>
                <a:lnTo>
                  <a:pt x="5748105" y="4763229"/>
                </a:lnTo>
                <a:lnTo>
                  <a:pt x="5649439" y="4913137"/>
                </a:lnTo>
                <a:close/>
                <a:moveTo>
                  <a:pt x="666271" y="5031665"/>
                </a:moveTo>
                <a:lnTo>
                  <a:pt x="534116" y="4855545"/>
                </a:lnTo>
                <a:lnTo>
                  <a:pt x="523037" y="4837852"/>
                </a:lnTo>
                <a:lnTo>
                  <a:pt x="523037" y="1385470"/>
                </a:lnTo>
                <a:lnTo>
                  <a:pt x="531943" y="1371210"/>
                </a:lnTo>
                <a:lnTo>
                  <a:pt x="666271" y="1191692"/>
                </a:lnTo>
                <a:close/>
                <a:moveTo>
                  <a:pt x="5323382" y="5295152"/>
                </a:moveTo>
                <a:lnTo>
                  <a:pt x="5323382" y="928392"/>
                </a:lnTo>
                <a:lnTo>
                  <a:pt x="5421431" y="1026404"/>
                </a:lnTo>
                <a:lnTo>
                  <a:pt x="5461492" y="1073427"/>
                </a:lnTo>
                <a:lnTo>
                  <a:pt x="5461492" y="5150117"/>
                </a:lnTo>
                <a:lnTo>
                  <a:pt x="5421431" y="5197139"/>
                </a:lnTo>
                <a:close/>
                <a:moveTo>
                  <a:pt x="940739" y="5338772"/>
                </a:moveTo>
                <a:lnTo>
                  <a:pt x="915905" y="5316605"/>
                </a:lnTo>
                <a:lnTo>
                  <a:pt x="800367" y="5189966"/>
                </a:lnTo>
                <a:lnTo>
                  <a:pt x="800367" y="1033600"/>
                </a:lnTo>
                <a:lnTo>
                  <a:pt x="912258" y="910577"/>
                </a:lnTo>
                <a:lnTo>
                  <a:pt x="940739" y="885065"/>
                </a:lnTo>
                <a:close/>
                <a:moveTo>
                  <a:pt x="5048914" y="5542206"/>
                </a:moveTo>
                <a:lnTo>
                  <a:pt x="5048914" y="4069747"/>
                </a:lnTo>
                <a:lnTo>
                  <a:pt x="5117718" y="3916291"/>
                </a:lnTo>
                <a:cubicBezTo>
                  <a:pt x="5138991" y="3863299"/>
                  <a:pt x="5158225" y="3809268"/>
                  <a:pt x="5175323" y="3754296"/>
                </a:cubicBezTo>
                <a:lnTo>
                  <a:pt x="5189286" y="3699994"/>
                </a:lnTo>
                <a:lnTo>
                  <a:pt x="5189286" y="5427903"/>
                </a:lnTo>
                <a:close/>
                <a:moveTo>
                  <a:pt x="1212945" y="5575723"/>
                </a:moveTo>
                <a:lnTo>
                  <a:pt x="1171180" y="5544456"/>
                </a:lnTo>
                <a:lnTo>
                  <a:pt x="1074835" y="5458462"/>
                </a:lnTo>
                <a:lnTo>
                  <a:pt x="1074835" y="3831879"/>
                </a:lnTo>
                <a:lnTo>
                  <a:pt x="1156565" y="4032614"/>
                </a:lnTo>
                <a:lnTo>
                  <a:pt x="1212945" y="4139927"/>
                </a:lnTo>
                <a:close/>
                <a:moveTo>
                  <a:pt x="4771584" y="5743355"/>
                </a:moveTo>
                <a:lnTo>
                  <a:pt x="4771584" y="4489921"/>
                </a:lnTo>
                <a:lnTo>
                  <a:pt x="4873828" y="4362569"/>
                </a:lnTo>
                <a:lnTo>
                  <a:pt x="4914818" y="4299880"/>
                </a:lnTo>
                <a:lnTo>
                  <a:pt x="4914818" y="5646626"/>
                </a:lnTo>
                <a:close/>
                <a:moveTo>
                  <a:pt x="1499558" y="5773544"/>
                </a:moveTo>
                <a:lnTo>
                  <a:pt x="1492233" y="5769403"/>
                </a:lnTo>
                <a:lnTo>
                  <a:pt x="1347041" y="5674327"/>
                </a:lnTo>
                <a:lnTo>
                  <a:pt x="1347041" y="4358173"/>
                </a:lnTo>
                <a:lnTo>
                  <a:pt x="1453175" y="4496642"/>
                </a:lnTo>
                <a:lnTo>
                  <a:pt x="1499558" y="4546994"/>
                </a:lnTo>
                <a:close/>
                <a:moveTo>
                  <a:pt x="4511641" y="5890256"/>
                </a:moveTo>
                <a:lnTo>
                  <a:pt x="4511641" y="4756243"/>
                </a:lnTo>
                <a:lnTo>
                  <a:pt x="4535559" y="4737054"/>
                </a:lnTo>
                <a:lnTo>
                  <a:pt x="4637488" y="4636633"/>
                </a:lnTo>
                <a:lnTo>
                  <a:pt x="4637488" y="5822546"/>
                </a:lnTo>
                <a:lnTo>
                  <a:pt x="4568178" y="5862385"/>
                </a:lnTo>
                <a:close/>
                <a:moveTo>
                  <a:pt x="1802902" y="5933606"/>
                </a:moveTo>
                <a:lnTo>
                  <a:pt x="1675090" y="5872759"/>
                </a:lnTo>
                <a:lnTo>
                  <a:pt x="1633654" y="5849338"/>
                </a:lnTo>
                <a:lnTo>
                  <a:pt x="1633654" y="4684088"/>
                </a:lnTo>
                <a:lnTo>
                  <a:pt x="1802902" y="4830744"/>
                </a:lnTo>
                <a:close/>
                <a:moveTo>
                  <a:pt x="4240364" y="6012265"/>
                </a:moveTo>
                <a:lnTo>
                  <a:pt x="4240364" y="4954014"/>
                </a:lnTo>
                <a:lnTo>
                  <a:pt x="4377545" y="4862468"/>
                </a:lnTo>
                <a:lnTo>
                  <a:pt x="4377545" y="5954562"/>
                </a:lnTo>
                <a:close/>
                <a:moveTo>
                  <a:pt x="2106246" y="6056884"/>
                </a:moveTo>
                <a:lnTo>
                  <a:pt x="1936998" y="5992001"/>
                </a:lnTo>
                <a:lnTo>
                  <a:pt x="1936998" y="4924830"/>
                </a:lnTo>
                <a:lnTo>
                  <a:pt x="2039280" y="4987921"/>
                </a:lnTo>
                <a:lnTo>
                  <a:pt x="2106246" y="5023033"/>
                </a:lnTo>
                <a:close/>
                <a:moveTo>
                  <a:pt x="3937021" y="6112036"/>
                </a:moveTo>
                <a:lnTo>
                  <a:pt x="3937021" y="5106096"/>
                </a:lnTo>
                <a:lnTo>
                  <a:pt x="4104517" y="5031402"/>
                </a:lnTo>
                <a:lnTo>
                  <a:pt x="4106269" y="5030420"/>
                </a:lnTo>
                <a:lnTo>
                  <a:pt x="4106269" y="6057889"/>
                </a:lnTo>
                <a:lnTo>
                  <a:pt x="3965306" y="6105028"/>
                </a:lnTo>
                <a:close/>
                <a:moveTo>
                  <a:pt x="2409590" y="6142405"/>
                </a:moveTo>
                <a:lnTo>
                  <a:pt x="2370882" y="6134802"/>
                </a:lnTo>
                <a:lnTo>
                  <a:pt x="2240342" y="6097002"/>
                </a:lnTo>
                <a:lnTo>
                  <a:pt x="2240342" y="5087942"/>
                </a:lnTo>
                <a:lnTo>
                  <a:pt x="2330249" y="5126793"/>
                </a:lnTo>
                <a:lnTo>
                  <a:pt x="2409590" y="5153684"/>
                </a:lnTo>
                <a:close/>
                <a:moveTo>
                  <a:pt x="3628900" y="6180158"/>
                </a:moveTo>
                <a:lnTo>
                  <a:pt x="3633677" y="6156497"/>
                </a:lnTo>
                <a:lnTo>
                  <a:pt x="3633677" y="5208830"/>
                </a:lnTo>
                <a:lnTo>
                  <a:pt x="3802925" y="5156239"/>
                </a:lnTo>
                <a:lnTo>
                  <a:pt x="3802925" y="6145263"/>
                </a:lnTo>
                <a:lnTo>
                  <a:pt x="3759141" y="6156111"/>
                </a:lnTo>
                <a:close/>
                <a:moveTo>
                  <a:pt x="2719829" y="6196363"/>
                </a:moveTo>
                <a:lnTo>
                  <a:pt x="2647543" y="6189150"/>
                </a:lnTo>
                <a:lnTo>
                  <a:pt x="2541307" y="6168280"/>
                </a:lnTo>
                <a:lnTo>
                  <a:pt x="2543686" y="6156498"/>
                </a:lnTo>
                <a:lnTo>
                  <a:pt x="2543686" y="5195622"/>
                </a:lnTo>
                <a:lnTo>
                  <a:pt x="2689520" y="5231222"/>
                </a:lnTo>
                <a:lnTo>
                  <a:pt x="2705278" y="5233577"/>
                </a:lnTo>
                <a:lnTo>
                  <a:pt x="2705278" y="6156498"/>
                </a:lnTo>
                <a:cubicBezTo>
                  <a:pt x="2705278" y="6165755"/>
                  <a:pt x="2707154" y="6174574"/>
                  <a:pt x="2710547" y="6182596"/>
                </a:cubicBezTo>
                <a:close/>
                <a:moveTo>
                  <a:pt x="3333451" y="6214801"/>
                </a:moveTo>
                <a:lnTo>
                  <a:pt x="3349608" y="6203908"/>
                </a:lnTo>
                <a:cubicBezTo>
                  <a:pt x="3361742" y="6191775"/>
                  <a:pt x="3369246" y="6175013"/>
                  <a:pt x="3369246" y="6156498"/>
                </a:cubicBezTo>
                <a:lnTo>
                  <a:pt x="3369246" y="5257081"/>
                </a:lnTo>
                <a:lnTo>
                  <a:pt x="3376080" y="5256457"/>
                </a:lnTo>
                <a:lnTo>
                  <a:pt x="3499581" y="5237599"/>
                </a:lnTo>
                <a:lnTo>
                  <a:pt x="3499581" y="6156497"/>
                </a:lnTo>
                <a:cubicBezTo>
                  <a:pt x="3499581" y="6165755"/>
                  <a:pt x="3501457" y="6174574"/>
                  <a:pt x="3504850" y="6182596"/>
                </a:cubicBezTo>
                <a:lnTo>
                  <a:pt x="3514349" y="6196684"/>
                </a:lnTo>
                <a:lnTo>
                  <a:pt x="3440392" y="6206398"/>
                </a:lnTo>
                <a:close/>
                <a:moveTo>
                  <a:pt x="3005589" y="6220858"/>
                </a:moveTo>
                <a:lnTo>
                  <a:pt x="2951642" y="6219494"/>
                </a:lnTo>
                <a:lnTo>
                  <a:pt x="2816605" y="6206020"/>
                </a:lnTo>
                <a:lnTo>
                  <a:pt x="2819737" y="6203908"/>
                </a:lnTo>
                <a:cubicBezTo>
                  <a:pt x="2831870" y="6191775"/>
                  <a:pt x="2839374" y="6175013"/>
                  <a:pt x="2839374" y="6156498"/>
                </a:cubicBezTo>
                <a:lnTo>
                  <a:pt x="2839374" y="5253614"/>
                </a:lnTo>
                <a:lnTo>
                  <a:pt x="2890855" y="5261306"/>
                </a:lnTo>
                <a:lnTo>
                  <a:pt x="2988069" y="5266215"/>
                </a:lnTo>
                <a:lnTo>
                  <a:pt x="2988069" y="6176590"/>
                </a:lnTo>
                <a:cubicBezTo>
                  <a:pt x="2988069" y="6185847"/>
                  <a:pt x="2989945" y="6194666"/>
                  <a:pt x="2993338" y="6202688"/>
                </a:cubicBezTo>
                <a:close/>
                <a:moveTo>
                  <a:pt x="3111773" y="6223543"/>
                </a:moveTo>
                <a:lnTo>
                  <a:pt x="3102985" y="6223321"/>
                </a:lnTo>
                <a:lnTo>
                  <a:pt x="3116896" y="6202688"/>
                </a:lnTo>
                <a:cubicBezTo>
                  <a:pt x="3120289" y="6194666"/>
                  <a:pt x="3122165" y="6185847"/>
                  <a:pt x="3122165" y="6176590"/>
                </a:cubicBezTo>
                <a:lnTo>
                  <a:pt x="3122165" y="5272146"/>
                </a:lnTo>
                <a:lnTo>
                  <a:pt x="3235150" y="5268720"/>
                </a:lnTo>
                <a:lnTo>
                  <a:pt x="3235150" y="6156498"/>
                </a:lnTo>
                <a:cubicBezTo>
                  <a:pt x="3235150" y="6184270"/>
                  <a:pt x="3252035" y="6208098"/>
                  <a:pt x="3276100" y="6218277"/>
                </a:cubicBezTo>
                <a:lnTo>
                  <a:pt x="3279777" y="6219019"/>
                </a:lnTo>
                <a:lnTo>
                  <a:pt x="3277208" y="6219221"/>
                </a:lnTo>
                <a:cubicBezTo>
                  <a:pt x="3222426" y="6222090"/>
                  <a:pt x="3167269" y="6223543"/>
                  <a:pt x="3111773" y="6223543"/>
                </a:cubicBezTo>
                <a:close/>
              </a:path>
            </a:pathLst>
          </a:custGeom>
          <a:solidFill>
            <a:schemeClr val="bg1">
              <a:lumMod val="85000"/>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
        <p:nvSpPr>
          <p:cNvPr id="25" name="平行四边形 24">
            <a:extLst>
              <a:ext uri="{FF2B5EF4-FFF2-40B4-BE49-F238E27FC236}">
                <a16:creationId xmlns:a16="http://schemas.microsoft.com/office/drawing/2014/main" id="{6795A3E9-B302-F012-B3D5-A1A01233D4D8}"/>
              </a:ext>
            </a:extLst>
          </p:cNvPr>
          <p:cNvSpPr/>
          <p:nvPr userDrawn="1"/>
        </p:nvSpPr>
        <p:spPr>
          <a:xfrm flipH="1">
            <a:off x="11087" y="1142978"/>
            <a:ext cx="6480000" cy="72000"/>
          </a:xfrm>
          <a:prstGeom prst="parallelogram">
            <a:avLst>
              <a:gd name="adj" fmla="val 114187"/>
            </a:avLst>
          </a:prstGeom>
          <a:gradFill>
            <a:gsLst>
              <a:gs pos="100000">
                <a:schemeClr val="accent1">
                  <a:lumMod val="60000"/>
                  <a:lumOff val="40000"/>
                  <a:alpha val="0"/>
                </a:schemeClr>
              </a:gs>
              <a:gs pos="0">
                <a:schemeClr val="accent1">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830083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29" name="文本占位符 26">
            <a:extLst>
              <a:ext uri="{FF2B5EF4-FFF2-40B4-BE49-F238E27FC236}">
                <a16:creationId xmlns:a16="http://schemas.microsoft.com/office/drawing/2014/main" id="{9A12ED0A-701E-FF3B-6532-0E6BE253D4CC}"/>
              </a:ext>
            </a:extLst>
          </p:cNvPr>
          <p:cNvSpPr>
            <a:spLocks noGrp="1"/>
          </p:cNvSpPr>
          <p:nvPr>
            <p:ph type="body" sz="quarter" idx="15" hasCustomPrompt="1"/>
          </p:nvPr>
        </p:nvSpPr>
        <p:spPr>
          <a:xfrm>
            <a:off x="6318056" y="4341554"/>
            <a:ext cx="2730272" cy="455598"/>
          </a:xfrm>
        </p:spPr>
        <p:txBody>
          <a:bodyPr lIns="0" tIns="0" rIns="0" bIns="0" anchor="ctr">
            <a:normAutofit/>
          </a:bodyPr>
          <a:lstStyle>
            <a:lvl1pPr marL="0" indent="0" algn="l" defTabSz="914400" rtl="0" eaLnBrk="1" latinLnBrk="0" hangingPunct="1">
              <a:lnSpc>
                <a:spcPct val="100000"/>
              </a:lnSpc>
              <a:buNone/>
              <a:defRPr lang="zh-CN" altLang="en-US" sz="2000" kern="1200" spc="150" dirty="0" smtClean="0">
                <a:solidFill>
                  <a:schemeClr val="tx1"/>
                </a:solidFill>
                <a:latin typeface="+mn-ea"/>
                <a:ea typeface="+mn-ea"/>
                <a:cs typeface="OPPOSans H" panose="00020600040101010101" pitchFamily="18" charset="-122"/>
              </a:defRPr>
            </a:lvl1pPr>
          </a:lstStyle>
          <a:p>
            <a:pPr lvl="0"/>
            <a:r>
              <a:rPr lang="zh-CN" altLang="en-US" dirty="0"/>
              <a:t>答辩人：</a:t>
            </a:r>
          </a:p>
        </p:txBody>
      </p:sp>
      <p:sp>
        <p:nvSpPr>
          <p:cNvPr id="2" name="日期占位符 1">
            <a:extLst>
              <a:ext uri="{FF2B5EF4-FFF2-40B4-BE49-F238E27FC236}">
                <a16:creationId xmlns:a16="http://schemas.microsoft.com/office/drawing/2014/main" id="{EAEC7011-7C10-4E2C-8A94-E74C5EBFE844}"/>
              </a:ext>
            </a:extLst>
          </p:cNvPr>
          <p:cNvSpPr>
            <a:spLocks noGrp="1"/>
          </p:cNvSpPr>
          <p:nvPr>
            <p:ph type="dt" sz="half" idx="10"/>
          </p:nvPr>
        </p:nvSpPr>
        <p:spPr/>
        <p:txBody>
          <a:bodyPr/>
          <a:lstStyle/>
          <a:p>
            <a:fld id="{E57155C8-46B9-46FD-AC54-A6C99C715A10}" type="datetimeFigureOut">
              <a:rPr lang="zh-CN" altLang="en-US" smtClean="0"/>
              <a:t>2023/7/13</a:t>
            </a:fld>
            <a:endParaRPr lang="zh-CN" altLang="en-US"/>
          </a:p>
        </p:txBody>
      </p:sp>
      <p:sp>
        <p:nvSpPr>
          <p:cNvPr id="3" name="页脚占位符 2">
            <a:extLst>
              <a:ext uri="{FF2B5EF4-FFF2-40B4-BE49-F238E27FC236}">
                <a16:creationId xmlns:a16="http://schemas.microsoft.com/office/drawing/2014/main" id="{48E23BDD-8F3F-4E96-8E08-C08334181DAC}"/>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5828140A-81ED-4382-B481-88D65B6632E7}"/>
              </a:ext>
            </a:extLst>
          </p:cNvPr>
          <p:cNvSpPr>
            <a:spLocks noGrp="1"/>
          </p:cNvSpPr>
          <p:nvPr>
            <p:ph type="sldNum" sz="quarter" idx="12"/>
          </p:nvPr>
        </p:nvSpPr>
        <p:spPr/>
        <p:txBody>
          <a:bodyPr/>
          <a:lstStyle/>
          <a:p>
            <a:fld id="{901C0AD8-B41A-48D6-B1AD-574719A7C832}" type="slidenum">
              <a:rPr lang="zh-CN" altLang="en-US" smtClean="0"/>
              <a:t>‹#›</a:t>
            </a:fld>
            <a:endParaRPr lang="zh-CN" altLang="en-US"/>
          </a:p>
        </p:txBody>
      </p:sp>
      <p:sp>
        <p:nvSpPr>
          <p:cNvPr id="5" name="任意多边形: 形状 4">
            <a:extLst>
              <a:ext uri="{FF2B5EF4-FFF2-40B4-BE49-F238E27FC236}">
                <a16:creationId xmlns:a16="http://schemas.microsoft.com/office/drawing/2014/main" id="{9856145B-A5A7-6C7D-61B3-E0B327BD6775}"/>
              </a:ext>
            </a:extLst>
          </p:cNvPr>
          <p:cNvSpPr/>
          <p:nvPr userDrawn="1"/>
        </p:nvSpPr>
        <p:spPr>
          <a:xfrm rot="13396744">
            <a:off x="792612" y="-1072942"/>
            <a:ext cx="10607569" cy="10196129"/>
          </a:xfrm>
          <a:custGeom>
            <a:avLst/>
            <a:gdLst>
              <a:gd name="connsiteX0" fmla="*/ 1731628 w 10607569"/>
              <a:gd name="connsiteY0" fmla="*/ 10196129 h 10196129"/>
              <a:gd name="connsiteX1" fmla="*/ 0 w 10607569"/>
              <a:gd name="connsiteY1" fmla="*/ 8357225 h 10196129"/>
              <a:gd name="connsiteX2" fmla="*/ 20226 w 10607569"/>
              <a:gd name="connsiteY2" fmla="*/ 8198051 h 10196129"/>
              <a:gd name="connsiteX3" fmla="*/ 865609 w 10607569"/>
              <a:gd name="connsiteY3" fmla="*/ 5467901 h 10196129"/>
              <a:gd name="connsiteX4" fmla="*/ 946496 w 10607569"/>
              <a:gd name="connsiteY4" fmla="*/ 5309971 h 10196129"/>
              <a:gd name="connsiteX5" fmla="*/ 5781235 w 10607569"/>
              <a:gd name="connsiteY5" fmla="*/ 757277 h 10196129"/>
              <a:gd name="connsiteX6" fmla="*/ 5837072 w 10607569"/>
              <a:gd name="connsiteY6" fmla="*/ 732034 h 10196129"/>
              <a:gd name="connsiteX7" fmla="*/ 8623036 w 10607569"/>
              <a:gd name="connsiteY7" fmla="*/ 19314 h 10196129"/>
              <a:gd name="connsiteX8" fmla="*/ 8877030 w 10607569"/>
              <a:gd name="connsiteY8" fmla="*/ 0 h 10196129"/>
              <a:gd name="connsiteX9" fmla="*/ 10607569 w 10607569"/>
              <a:gd name="connsiteY9" fmla="*/ 1837748 h 10196129"/>
              <a:gd name="connsiteX10" fmla="*/ 10423552 w 10607569"/>
              <a:gd name="connsiteY10" fmla="*/ 1814365 h 10196129"/>
              <a:gd name="connsiteX11" fmla="*/ 9615537 w 10607569"/>
              <a:gd name="connsiteY11" fmla="*/ 1773564 h 10196129"/>
              <a:gd name="connsiteX12" fmla="*/ 1712745 w 10607569"/>
              <a:gd name="connsiteY12" fmla="*/ 9676356 h 10196129"/>
              <a:gd name="connsiteX13" fmla="*/ 1723028 w 10607569"/>
              <a:gd name="connsiteY13" fmla="*/ 10083033 h 10196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607569" h="10196129">
                <a:moveTo>
                  <a:pt x="1731628" y="10196129"/>
                </a:moveTo>
                <a:lnTo>
                  <a:pt x="0" y="8357225"/>
                </a:lnTo>
                <a:lnTo>
                  <a:pt x="20226" y="8198051"/>
                </a:lnTo>
                <a:cubicBezTo>
                  <a:pt x="167527" y="7234018"/>
                  <a:pt x="456641" y="6316649"/>
                  <a:pt x="865609" y="5467901"/>
                </a:cubicBezTo>
                <a:lnTo>
                  <a:pt x="946496" y="5309971"/>
                </a:lnTo>
                <a:lnTo>
                  <a:pt x="5781235" y="757277"/>
                </a:lnTo>
                <a:lnTo>
                  <a:pt x="5837072" y="732034"/>
                </a:lnTo>
                <a:cubicBezTo>
                  <a:pt x="6708084" y="363627"/>
                  <a:pt x="7644058" y="118735"/>
                  <a:pt x="8623036" y="19314"/>
                </a:cubicBezTo>
                <a:lnTo>
                  <a:pt x="8877030" y="0"/>
                </a:lnTo>
                <a:lnTo>
                  <a:pt x="10607569" y="1837748"/>
                </a:lnTo>
                <a:lnTo>
                  <a:pt x="10423552" y="1814365"/>
                </a:lnTo>
                <a:cubicBezTo>
                  <a:pt x="10157883" y="1787385"/>
                  <a:pt x="9888324" y="1773564"/>
                  <a:pt x="9615537" y="1773564"/>
                </a:cubicBezTo>
                <a:cubicBezTo>
                  <a:pt x="5250945" y="1773564"/>
                  <a:pt x="1712745" y="5311764"/>
                  <a:pt x="1712745" y="9676356"/>
                </a:cubicBezTo>
                <a:cubicBezTo>
                  <a:pt x="1712745" y="9812750"/>
                  <a:pt x="1716200" y="9948336"/>
                  <a:pt x="1723028" y="10083033"/>
                </a:cubicBezTo>
                <a:close/>
              </a:path>
            </a:pathLst>
          </a:custGeom>
          <a:gradFill flip="none" rotWithShape="1">
            <a:gsLst>
              <a:gs pos="86000">
                <a:srgbClr val="84E6BA"/>
              </a:gs>
              <a:gs pos="36000">
                <a:schemeClr val="accent1"/>
              </a:gs>
              <a:gs pos="100000">
                <a:srgbClr val="84E697"/>
              </a:gs>
            </a:gsLst>
            <a:lin ang="10800000" scaled="0"/>
            <a:tileRect/>
          </a:gradFill>
          <a:ln>
            <a:noFill/>
          </a:ln>
          <a:effectLst>
            <a:glow rad="203200">
              <a:schemeClr val="accent1">
                <a:lumMod val="40000"/>
                <a:lumOff val="6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6" name="任意多边形: 形状 5">
            <a:extLst>
              <a:ext uri="{FF2B5EF4-FFF2-40B4-BE49-F238E27FC236}">
                <a16:creationId xmlns:a16="http://schemas.microsoft.com/office/drawing/2014/main" id="{D6B0F721-D594-6662-224D-AA7FF9C85919}"/>
              </a:ext>
            </a:extLst>
          </p:cNvPr>
          <p:cNvSpPr/>
          <p:nvPr userDrawn="1"/>
        </p:nvSpPr>
        <p:spPr>
          <a:xfrm rot="10800000">
            <a:off x="9872716" y="0"/>
            <a:ext cx="2258188" cy="3816656"/>
          </a:xfrm>
          <a:custGeom>
            <a:avLst/>
            <a:gdLst>
              <a:gd name="connsiteX0" fmla="*/ 182809 w 2258188"/>
              <a:gd name="connsiteY0" fmla="*/ 594820 h 3816656"/>
              <a:gd name="connsiteX1" fmla="*/ 182809 w 2258188"/>
              <a:gd name="connsiteY1" fmla="*/ 41117 h 3816656"/>
              <a:gd name="connsiteX2" fmla="*/ 170766 w 2258188"/>
              <a:gd name="connsiteY2" fmla="*/ 12043 h 3816656"/>
              <a:gd name="connsiteX3" fmla="*/ 166223 w 2258188"/>
              <a:gd name="connsiteY3" fmla="*/ 8980 h 3816656"/>
              <a:gd name="connsiteX4" fmla="*/ 251658 w 2258188"/>
              <a:gd name="connsiteY4" fmla="*/ 2483 h 3816656"/>
              <a:gd name="connsiteX5" fmla="*/ 349860 w 2258188"/>
              <a:gd name="connsiteY5" fmla="*/ 0 h 3816656"/>
              <a:gd name="connsiteX6" fmla="*/ 451315 w 2258188"/>
              <a:gd name="connsiteY6" fmla="*/ 2651 h 3816656"/>
              <a:gd name="connsiteX7" fmla="*/ 452894 w 2258188"/>
              <a:gd name="connsiteY7" fmla="*/ 2775 h 3816656"/>
              <a:gd name="connsiteX8" fmla="*/ 450636 w 2258188"/>
              <a:gd name="connsiteY8" fmla="*/ 3231 h 3816656"/>
              <a:gd name="connsiteX9" fmla="*/ 425523 w 2258188"/>
              <a:gd name="connsiteY9" fmla="*/ 41117 h 3816656"/>
              <a:gd name="connsiteX10" fmla="*/ 425523 w 2258188"/>
              <a:gd name="connsiteY10" fmla="*/ 585556 h 3816656"/>
              <a:gd name="connsiteX11" fmla="*/ 356233 w 2258188"/>
              <a:gd name="connsiteY11" fmla="*/ 583455 h 3816656"/>
              <a:gd name="connsiteX12" fmla="*/ 356233 w 2258188"/>
              <a:gd name="connsiteY12" fmla="*/ 53439 h 3816656"/>
              <a:gd name="connsiteX13" fmla="*/ 315115 w 2258188"/>
              <a:gd name="connsiteY13" fmla="*/ 12321 h 3816656"/>
              <a:gd name="connsiteX14" fmla="*/ 273998 w 2258188"/>
              <a:gd name="connsiteY14" fmla="*/ 53439 h 3816656"/>
              <a:gd name="connsiteX15" fmla="*/ 273998 w 2258188"/>
              <a:gd name="connsiteY15" fmla="*/ 587093 h 3816656"/>
              <a:gd name="connsiteX16" fmla="*/ 214380 w 2258188"/>
              <a:gd name="connsiteY16" fmla="*/ 590103 h 3816656"/>
              <a:gd name="connsiteX17" fmla="*/ 587688 w 2258188"/>
              <a:gd name="connsiteY17" fmla="*/ 604641 h 3816656"/>
              <a:gd name="connsiteX18" fmla="*/ 511949 w 2258188"/>
              <a:gd name="connsiteY18" fmla="*/ 593076 h 3816656"/>
              <a:gd name="connsiteX19" fmla="*/ 507758 w 2258188"/>
              <a:gd name="connsiteY19" fmla="*/ 592694 h 3816656"/>
              <a:gd name="connsiteX20" fmla="*/ 507758 w 2258188"/>
              <a:gd name="connsiteY20" fmla="*/ 41117 h 3816656"/>
              <a:gd name="connsiteX21" fmla="*/ 495715 w 2258188"/>
              <a:gd name="connsiteY21" fmla="*/ 12043 h 3816656"/>
              <a:gd name="connsiteX22" fmla="*/ 485806 w 2258188"/>
              <a:gd name="connsiteY22" fmla="*/ 5361 h 3816656"/>
              <a:gd name="connsiteX23" fmla="*/ 551390 w 2258188"/>
              <a:gd name="connsiteY23" fmla="*/ 10515 h 3816656"/>
              <a:gd name="connsiteX24" fmla="*/ 596744 w 2258188"/>
              <a:gd name="connsiteY24" fmla="*/ 16472 h 3816656"/>
              <a:gd name="connsiteX25" fmla="*/ 590919 w 2258188"/>
              <a:gd name="connsiteY25" fmla="*/ 25113 h 3816656"/>
              <a:gd name="connsiteX26" fmla="*/ 587688 w 2258188"/>
              <a:gd name="connsiteY26" fmla="*/ 41117 h 3816656"/>
              <a:gd name="connsiteX27" fmla="*/ 1475 w 2258188"/>
              <a:gd name="connsiteY27" fmla="*/ 630384 h 3816656"/>
              <a:gd name="connsiteX28" fmla="*/ 1475 w 2258188"/>
              <a:gd name="connsiteY28" fmla="*/ 41117 h 3816656"/>
              <a:gd name="connsiteX29" fmla="*/ 0 w 2258188"/>
              <a:gd name="connsiteY29" fmla="*/ 33813 h 3816656"/>
              <a:gd name="connsiteX30" fmla="*/ 59241 w 2258188"/>
              <a:gd name="connsiteY30" fmla="*/ 21989 h 3816656"/>
              <a:gd name="connsiteX31" fmla="*/ 110283 w 2258188"/>
              <a:gd name="connsiteY31" fmla="*/ 15503 h 3816656"/>
              <a:gd name="connsiteX32" fmla="*/ 103804 w 2258188"/>
              <a:gd name="connsiteY32" fmla="*/ 25113 h 3816656"/>
              <a:gd name="connsiteX33" fmla="*/ 100573 w 2258188"/>
              <a:gd name="connsiteY33" fmla="*/ 41117 h 3816656"/>
              <a:gd name="connsiteX34" fmla="*/ 100573 w 2258188"/>
              <a:gd name="connsiteY34" fmla="*/ 607108 h 3816656"/>
              <a:gd name="connsiteX35" fmla="*/ 90909 w 2258188"/>
              <a:gd name="connsiteY35" fmla="*/ 608553 h 3816656"/>
              <a:gd name="connsiteX36" fmla="*/ 773717 w 2258188"/>
              <a:gd name="connsiteY36" fmla="*/ 654536 h 3816656"/>
              <a:gd name="connsiteX37" fmla="*/ 669924 w 2258188"/>
              <a:gd name="connsiteY37" fmla="*/ 622285 h 3816656"/>
              <a:gd name="connsiteX38" fmla="*/ 669924 w 2258188"/>
              <a:gd name="connsiteY38" fmla="*/ 41117 h 3816656"/>
              <a:gd name="connsiteX39" fmla="*/ 666994 w 2258188"/>
              <a:gd name="connsiteY39" fmla="*/ 26607 h 3816656"/>
              <a:gd name="connsiteX40" fmla="*/ 746866 w 2258188"/>
              <a:gd name="connsiteY40" fmla="*/ 41354 h 3816656"/>
              <a:gd name="connsiteX41" fmla="*/ 773717 w 2258188"/>
              <a:gd name="connsiteY41" fmla="*/ 48007 h 3816656"/>
              <a:gd name="connsiteX42" fmla="*/ 959746 w 2258188"/>
              <a:gd name="connsiteY42" fmla="*/ 731697 h 3816656"/>
              <a:gd name="connsiteX43" fmla="*/ 958671 w 2258188"/>
              <a:gd name="connsiteY43" fmla="*/ 731094 h 3816656"/>
              <a:gd name="connsiteX44" fmla="*/ 855952 w 2258188"/>
              <a:gd name="connsiteY44" fmla="*/ 685288 h 3816656"/>
              <a:gd name="connsiteX45" fmla="*/ 855952 w 2258188"/>
              <a:gd name="connsiteY45" fmla="*/ 68383 h 3816656"/>
              <a:gd name="connsiteX46" fmla="*/ 873298 w 2258188"/>
              <a:gd name="connsiteY46" fmla="*/ 72681 h 3816656"/>
              <a:gd name="connsiteX47" fmla="*/ 959746 w 2258188"/>
              <a:gd name="connsiteY47" fmla="*/ 101589 h 3816656"/>
              <a:gd name="connsiteX48" fmla="*/ 1126108 w 2258188"/>
              <a:gd name="connsiteY48" fmla="*/ 834695 h 3816656"/>
              <a:gd name="connsiteX49" fmla="*/ 1041981 w 2258188"/>
              <a:gd name="connsiteY49" fmla="*/ 778554 h 3816656"/>
              <a:gd name="connsiteX50" fmla="*/ 1041981 w 2258188"/>
              <a:gd name="connsiteY50" fmla="*/ 129569 h 3816656"/>
              <a:gd name="connsiteX51" fmla="*/ 1126108 w 2258188"/>
              <a:gd name="connsiteY51" fmla="*/ 164956 h 3816656"/>
              <a:gd name="connsiteX52" fmla="*/ 1285522 w 2258188"/>
              <a:gd name="connsiteY52" fmla="*/ 973191 h 3816656"/>
              <a:gd name="connsiteX53" fmla="*/ 1223012 w 2258188"/>
              <a:gd name="connsiteY53" fmla="*/ 911607 h 3816656"/>
              <a:gd name="connsiteX54" fmla="*/ 1208344 w 2258188"/>
              <a:gd name="connsiteY54" fmla="*/ 899839 h 3816656"/>
              <a:gd name="connsiteX55" fmla="*/ 1208344 w 2258188"/>
              <a:gd name="connsiteY55" fmla="*/ 204392 h 3816656"/>
              <a:gd name="connsiteX56" fmla="*/ 1243016 w 2258188"/>
              <a:gd name="connsiteY56" fmla="*/ 221484 h 3816656"/>
              <a:gd name="connsiteX57" fmla="*/ 1285522 w 2258188"/>
              <a:gd name="connsiteY57" fmla="*/ 245917 h 3816656"/>
              <a:gd name="connsiteX58" fmla="*/ 1455597 w 2258188"/>
              <a:gd name="connsiteY58" fmla="*/ 1179709 h 3816656"/>
              <a:gd name="connsiteX59" fmla="*/ 1430460 w 2258188"/>
              <a:gd name="connsiteY59" fmla="*/ 1141264 h 3816656"/>
              <a:gd name="connsiteX60" fmla="*/ 1367757 w 2258188"/>
              <a:gd name="connsiteY60" fmla="*/ 1063164 h 3816656"/>
              <a:gd name="connsiteX61" fmla="*/ 1367757 w 2258188"/>
              <a:gd name="connsiteY61" fmla="*/ 294481 h 3816656"/>
              <a:gd name="connsiteX62" fmla="*/ 1455597 w 2258188"/>
              <a:gd name="connsiteY62" fmla="*/ 353801 h 3816656"/>
              <a:gd name="connsiteX63" fmla="*/ 1623918 w 2258188"/>
              <a:gd name="connsiteY63" fmla="*/ 1547596 h 3816656"/>
              <a:gd name="connsiteX64" fmla="*/ 1615354 w 2258188"/>
              <a:gd name="connsiteY64" fmla="*/ 1514294 h 3816656"/>
              <a:gd name="connsiteX65" fmla="*/ 1580028 w 2258188"/>
              <a:gd name="connsiteY65" fmla="*/ 1414949 h 3816656"/>
              <a:gd name="connsiteX66" fmla="*/ 1537833 w 2258188"/>
              <a:gd name="connsiteY66" fmla="*/ 1320840 h 3816656"/>
              <a:gd name="connsiteX67" fmla="*/ 1537833 w 2258188"/>
              <a:gd name="connsiteY67" fmla="*/ 417837 h 3816656"/>
              <a:gd name="connsiteX68" fmla="*/ 1623918 w 2258188"/>
              <a:gd name="connsiteY68" fmla="*/ 487936 h 3816656"/>
              <a:gd name="connsiteX69" fmla="*/ 2234884 w 2258188"/>
              <a:gd name="connsiteY69" fmla="*/ 2206317 h 3816656"/>
              <a:gd name="connsiteX70" fmla="*/ 2234884 w 2258188"/>
              <a:gd name="connsiteY70" fmla="*/ 1610340 h 3816656"/>
              <a:gd name="connsiteX71" fmla="*/ 2236200 w 2258188"/>
              <a:gd name="connsiteY71" fmla="*/ 1617709 h 3816656"/>
              <a:gd name="connsiteX72" fmla="*/ 2258188 w 2258188"/>
              <a:gd name="connsiteY72" fmla="*/ 1908329 h 3816656"/>
              <a:gd name="connsiteX73" fmla="*/ 2236200 w 2258188"/>
              <a:gd name="connsiteY73" fmla="*/ 2198948 h 3816656"/>
              <a:gd name="connsiteX74" fmla="*/ 2048855 w 2258188"/>
              <a:gd name="connsiteY74" fmla="*/ 2778105 h 3816656"/>
              <a:gd name="connsiteX75" fmla="*/ 2048855 w 2258188"/>
              <a:gd name="connsiteY75" fmla="*/ 1038552 h 3816656"/>
              <a:gd name="connsiteX76" fmla="*/ 2049418 w 2258188"/>
              <a:gd name="connsiteY76" fmla="*/ 1039560 h 3816656"/>
              <a:gd name="connsiteX77" fmla="*/ 2108222 w 2258188"/>
              <a:gd name="connsiteY77" fmla="*/ 1165522 h 3816656"/>
              <a:gd name="connsiteX78" fmla="*/ 2152648 w 2258188"/>
              <a:gd name="connsiteY78" fmla="*/ 1286902 h 3816656"/>
              <a:gd name="connsiteX79" fmla="*/ 2152648 w 2258188"/>
              <a:gd name="connsiteY79" fmla="*/ 2529755 h 3816656"/>
              <a:gd name="connsiteX80" fmla="*/ 2108222 w 2258188"/>
              <a:gd name="connsiteY80" fmla="*/ 2651136 h 3816656"/>
              <a:gd name="connsiteX81" fmla="*/ 2049418 w 2258188"/>
              <a:gd name="connsiteY81" fmla="*/ 2777098 h 3816656"/>
              <a:gd name="connsiteX82" fmla="*/ 1873086 w 2258188"/>
              <a:gd name="connsiteY82" fmla="*/ 3056718 h 3816656"/>
              <a:gd name="connsiteX83" fmla="*/ 1873086 w 2258188"/>
              <a:gd name="connsiteY83" fmla="*/ 759939 h 3816656"/>
              <a:gd name="connsiteX84" fmla="*/ 1906111 w 2258188"/>
              <a:gd name="connsiteY84" fmla="*/ 803622 h 3816656"/>
              <a:gd name="connsiteX85" fmla="*/ 1966619 w 2258188"/>
              <a:gd name="connsiteY85" fmla="*/ 895554 h 3816656"/>
              <a:gd name="connsiteX86" fmla="*/ 1966619 w 2258188"/>
              <a:gd name="connsiteY86" fmla="*/ 2921102 h 3816656"/>
              <a:gd name="connsiteX87" fmla="*/ 1906111 w 2258188"/>
              <a:gd name="connsiteY87" fmla="*/ 3013035 h 3816656"/>
              <a:gd name="connsiteX88" fmla="*/ 1706153 w 2258188"/>
              <a:gd name="connsiteY88" fmla="*/ 3247310 h 3816656"/>
              <a:gd name="connsiteX89" fmla="*/ 1706153 w 2258188"/>
              <a:gd name="connsiteY89" fmla="*/ 569347 h 3816656"/>
              <a:gd name="connsiteX90" fmla="*/ 1766283 w 2258188"/>
              <a:gd name="connsiteY90" fmla="*/ 629454 h 3816656"/>
              <a:gd name="connsiteX91" fmla="*/ 1790851 w 2258188"/>
              <a:gd name="connsiteY91" fmla="*/ 658291 h 3816656"/>
              <a:gd name="connsiteX92" fmla="*/ 1790851 w 2258188"/>
              <a:gd name="connsiteY92" fmla="*/ 3158366 h 3816656"/>
              <a:gd name="connsiteX93" fmla="*/ 1766283 w 2258188"/>
              <a:gd name="connsiteY93" fmla="*/ 3187202 h 3816656"/>
              <a:gd name="connsiteX94" fmla="*/ 1537833 w 2258188"/>
              <a:gd name="connsiteY94" fmla="*/ 3398818 h 3816656"/>
              <a:gd name="connsiteX95" fmla="*/ 1537833 w 2258188"/>
              <a:gd name="connsiteY95" fmla="*/ 2495817 h 3816656"/>
              <a:gd name="connsiteX96" fmla="*/ 1580028 w 2258188"/>
              <a:gd name="connsiteY96" fmla="*/ 2401708 h 3816656"/>
              <a:gd name="connsiteX97" fmla="*/ 1615354 w 2258188"/>
              <a:gd name="connsiteY97" fmla="*/ 2302363 h 3816656"/>
              <a:gd name="connsiteX98" fmla="*/ 1623918 w 2258188"/>
              <a:gd name="connsiteY98" fmla="*/ 2269062 h 3816656"/>
              <a:gd name="connsiteX99" fmla="*/ 1623918 w 2258188"/>
              <a:gd name="connsiteY99" fmla="*/ 3328721 h 3816656"/>
              <a:gd name="connsiteX100" fmla="*/ 1367757 w 2258188"/>
              <a:gd name="connsiteY100" fmla="*/ 3522175 h 3816656"/>
              <a:gd name="connsiteX101" fmla="*/ 1367757 w 2258188"/>
              <a:gd name="connsiteY101" fmla="*/ 2753493 h 3816656"/>
              <a:gd name="connsiteX102" fmla="*/ 1430460 w 2258188"/>
              <a:gd name="connsiteY102" fmla="*/ 2675393 h 3816656"/>
              <a:gd name="connsiteX103" fmla="*/ 1455597 w 2258188"/>
              <a:gd name="connsiteY103" fmla="*/ 2636949 h 3816656"/>
              <a:gd name="connsiteX104" fmla="*/ 1455597 w 2258188"/>
              <a:gd name="connsiteY104" fmla="*/ 3462855 h 3816656"/>
              <a:gd name="connsiteX105" fmla="*/ 1208344 w 2258188"/>
              <a:gd name="connsiteY105" fmla="*/ 3612264 h 3816656"/>
              <a:gd name="connsiteX106" fmla="*/ 1208344 w 2258188"/>
              <a:gd name="connsiteY106" fmla="*/ 2916818 h 3816656"/>
              <a:gd name="connsiteX107" fmla="*/ 1223012 w 2258188"/>
              <a:gd name="connsiteY107" fmla="*/ 2905050 h 3816656"/>
              <a:gd name="connsiteX108" fmla="*/ 1285522 w 2258188"/>
              <a:gd name="connsiteY108" fmla="*/ 2843466 h 3816656"/>
              <a:gd name="connsiteX109" fmla="*/ 1285522 w 2258188"/>
              <a:gd name="connsiteY109" fmla="*/ 3570740 h 3816656"/>
              <a:gd name="connsiteX110" fmla="*/ 1243016 w 2258188"/>
              <a:gd name="connsiteY110" fmla="*/ 3595172 h 3816656"/>
              <a:gd name="connsiteX111" fmla="*/ 1041981 w 2258188"/>
              <a:gd name="connsiteY111" fmla="*/ 3687087 h 3816656"/>
              <a:gd name="connsiteX112" fmla="*/ 1041981 w 2258188"/>
              <a:gd name="connsiteY112" fmla="*/ 3038103 h 3816656"/>
              <a:gd name="connsiteX113" fmla="*/ 1126108 w 2258188"/>
              <a:gd name="connsiteY113" fmla="*/ 2981962 h 3816656"/>
              <a:gd name="connsiteX114" fmla="*/ 1126108 w 2258188"/>
              <a:gd name="connsiteY114" fmla="*/ 3651700 h 3816656"/>
              <a:gd name="connsiteX115" fmla="*/ 855952 w 2258188"/>
              <a:gd name="connsiteY115" fmla="*/ 3748273 h 3816656"/>
              <a:gd name="connsiteX116" fmla="*/ 855952 w 2258188"/>
              <a:gd name="connsiteY116" fmla="*/ 3131369 h 3816656"/>
              <a:gd name="connsiteX117" fmla="*/ 958671 w 2258188"/>
              <a:gd name="connsiteY117" fmla="*/ 3085562 h 3816656"/>
              <a:gd name="connsiteX118" fmla="*/ 959746 w 2258188"/>
              <a:gd name="connsiteY118" fmla="*/ 3084960 h 3816656"/>
              <a:gd name="connsiteX119" fmla="*/ 959746 w 2258188"/>
              <a:gd name="connsiteY119" fmla="*/ 3715067 h 3816656"/>
              <a:gd name="connsiteX120" fmla="*/ 873298 w 2258188"/>
              <a:gd name="connsiteY120" fmla="*/ 3743975 h 3816656"/>
              <a:gd name="connsiteX121" fmla="*/ 666994 w 2258188"/>
              <a:gd name="connsiteY121" fmla="*/ 3790050 h 3816656"/>
              <a:gd name="connsiteX122" fmla="*/ 669924 w 2258188"/>
              <a:gd name="connsiteY122" fmla="*/ 3775539 h 3816656"/>
              <a:gd name="connsiteX123" fmla="*/ 669924 w 2258188"/>
              <a:gd name="connsiteY123" fmla="*/ 3194372 h 3816656"/>
              <a:gd name="connsiteX124" fmla="*/ 773717 w 2258188"/>
              <a:gd name="connsiteY124" fmla="*/ 3162120 h 3816656"/>
              <a:gd name="connsiteX125" fmla="*/ 773717 w 2258188"/>
              <a:gd name="connsiteY125" fmla="*/ 3768650 h 3816656"/>
              <a:gd name="connsiteX126" fmla="*/ 746866 w 2258188"/>
              <a:gd name="connsiteY126" fmla="*/ 3775302 h 3816656"/>
              <a:gd name="connsiteX127" fmla="*/ 109496 w 2258188"/>
              <a:gd name="connsiteY127" fmla="*/ 3799987 h 3816656"/>
              <a:gd name="connsiteX128" fmla="*/ 65166 w 2258188"/>
              <a:gd name="connsiteY128" fmla="*/ 3795564 h 3816656"/>
              <a:gd name="connsiteX129" fmla="*/ 16 w 2258188"/>
              <a:gd name="connsiteY129" fmla="*/ 3782765 h 3816656"/>
              <a:gd name="connsiteX130" fmla="*/ 1475 w 2258188"/>
              <a:gd name="connsiteY130" fmla="*/ 3775540 h 3816656"/>
              <a:gd name="connsiteX131" fmla="*/ 1475 w 2258188"/>
              <a:gd name="connsiteY131" fmla="*/ 3186272 h 3816656"/>
              <a:gd name="connsiteX132" fmla="*/ 90909 w 2258188"/>
              <a:gd name="connsiteY132" fmla="*/ 3208104 h 3816656"/>
              <a:gd name="connsiteX133" fmla="*/ 100573 w 2258188"/>
              <a:gd name="connsiteY133" fmla="*/ 3209548 h 3816656"/>
              <a:gd name="connsiteX134" fmla="*/ 100573 w 2258188"/>
              <a:gd name="connsiteY134" fmla="*/ 3775540 h 3816656"/>
              <a:gd name="connsiteX135" fmla="*/ 103804 w 2258188"/>
              <a:gd name="connsiteY135" fmla="*/ 3791545 h 3816656"/>
              <a:gd name="connsiteX136" fmla="*/ 485807 w 2258188"/>
              <a:gd name="connsiteY136" fmla="*/ 3811295 h 3816656"/>
              <a:gd name="connsiteX137" fmla="*/ 495715 w 2258188"/>
              <a:gd name="connsiteY137" fmla="*/ 3804614 h 3816656"/>
              <a:gd name="connsiteX138" fmla="*/ 507758 w 2258188"/>
              <a:gd name="connsiteY138" fmla="*/ 3775540 h 3816656"/>
              <a:gd name="connsiteX139" fmla="*/ 507758 w 2258188"/>
              <a:gd name="connsiteY139" fmla="*/ 3223962 h 3816656"/>
              <a:gd name="connsiteX140" fmla="*/ 511949 w 2258188"/>
              <a:gd name="connsiteY140" fmla="*/ 3223580 h 3816656"/>
              <a:gd name="connsiteX141" fmla="*/ 587688 w 2258188"/>
              <a:gd name="connsiteY141" fmla="*/ 3212015 h 3816656"/>
              <a:gd name="connsiteX142" fmla="*/ 587688 w 2258188"/>
              <a:gd name="connsiteY142" fmla="*/ 3775539 h 3816656"/>
              <a:gd name="connsiteX143" fmla="*/ 590919 w 2258188"/>
              <a:gd name="connsiteY143" fmla="*/ 3791545 h 3816656"/>
              <a:gd name="connsiteX144" fmla="*/ 596744 w 2258188"/>
              <a:gd name="connsiteY144" fmla="*/ 3800184 h 3816656"/>
              <a:gd name="connsiteX145" fmla="*/ 551390 w 2258188"/>
              <a:gd name="connsiteY145" fmla="*/ 3806142 h 3816656"/>
              <a:gd name="connsiteX146" fmla="*/ 284742 w 2258188"/>
              <a:gd name="connsiteY146" fmla="*/ 3815009 h 3816656"/>
              <a:gd name="connsiteX147" fmla="*/ 251658 w 2258188"/>
              <a:gd name="connsiteY147" fmla="*/ 3814173 h 3816656"/>
              <a:gd name="connsiteX148" fmla="*/ 168845 w 2258188"/>
              <a:gd name="connsiteY148" fmla="*/ 3805910 h 3816656"/>
              <a:gd name="connsiteX149" fmla="*/ 170766 w 2258188"/>
              <a:gd name="connsiteY149" fmla="*/ 3804614 h 3816656"/>
              <a:gd name="connsiteX150" fmla="*/ 182809 w 2258188"/>
              <a:gd name="connsiteY150" fmla="*/ 3775540 h 3816656"/>
              <a:gd name="connsiteX151" fmla="*/ 182809 w 2258188"/>
              <a:gd name="connsiteY151" fmla="*/ 3221836 h 3816656"/>
              <a:gd name="connsiteX152" fmla="*/ 214380 w 2258188"/>
              <a:gd name="connsiteY152" fmla="*/ 3226553 h 3816656"/>
              <a:gd name="connsiteX153" fmla="*/ 273998 w 2258188"/>
              <a:gd name="connsiteY153" fmla="*/ 3229564 h 3816656"/>
              <a:gd name="connsiteX154" fmla="*/ 273998 w 2258188"/>
              <a:gd name="connsiteY154" fmla="*/ 3787861 h 3816656"/>
              <a:gd name="connsiteX155" fmla="*/ 277229 w 2258188"/>
              <a:gd name="connsiteY155" fmla="*/ 3803866 h 3816656"/>
              <a:gd name="connsiteX156" fmla="*/ 349860 w 2258188"/>
              <a:gd name="connsiteY156" fmla="*/ 3816656 h 3816656"/>
              <a:gd name="connsiteX157" fmla="*/ 344471 w 2258188"/>
              <a:gd name="connsiteY157" fmla="*/ 3816520 h 3816656"/>
              <a:gd name="connsiteX158" fmla="*/ 353002 w 2258188"/>
              <a:gd name="connsiteY158" fmla="*/ 3803866 h 3816656"/>
              <a:gd name="connsiteX159" fmla="*/ 356233 w 2258188"/>
              <a:gd name="connsiteY159" fmla="*/ 3787861 h 3816656"/>
              <a:gd name="connsiteX160" fmla="*/ 356233 w 2258188"/>
              <a:gd name="connsiteY160" fmla="*/ 3233201 h 3816656"/>
              <a:gd name="connsiteX161" fmla="*/ 425523 w 2258188"/>
              <a:gd name="connsiteY161" fmla="*/ 3231100 h 3816656"/>
              <a:gd name="connsiteX162" fmla="*/ 425523 w 2258188"/>
              <a:gd name="connsiteY162" fmla="*/ 3775540 h 3816656"/>
              <a:gd name="connsiteX163" fmla="*/ 450636 w 2258188"/>
              <a:gd name="connsiteY163" fmla="*/ 3813426 h 3816656"/>
              <a:gd name="connsiteX164" fmla="*/ 452891 w 2258188"/>
              <a:gd name="connsiteY164" fmla="*/ 3813881 h 3816656"/>
              <a:gd name="connsiteX165" fmla="*/ 451315 w 2258188"/>
              <a:gd name="connsiteY165" fmla="*/ 3814005 h 3816656"/>
              <a:gd name="connsiteX166" fmla="*/ 349860 w 2258188"/>
              <a:gd name="connsiteY166" fmla="*/ 3816656 h 3816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Lst>
            <a:rect l="l" t="t" r="r" b="b"/>
            <a:pathLst>
              <a:path w="2258188" h="3816656">
                <a:moveTo>
                  <a:pt x="182809" y="594820"/>
                </a:moveTo>
                <a:lnTo>
                  <a:pt x="182809" y="41117"/>
                </a:lnTo>
                <a:cubicBezTo>
                  <a:pt x="182809" y="29763"/>
                  <a:pt x="178207" y="19483"/>
                  <a:pt x="170766" y="12043"/>
                </a:cubicBezTo>
                <a:lnTo>
                  <a:pt x="166223" y="8980"/>
                </a:lnTo>
                <a:lnTo>
                  <a:pt x="251658" y="2483"/>
                </a:lnTo>
                <a:cubicBezTo>
                  <a:pt x="284184" y="835"/>
                  <a:pt x="316924" y="0"/>
                  <a:pt x="349860" y="0"/>
                </a:cubicBezTo>
                <a:cubicBezTo>
                  <a:pt x="383894" y="0"/>
                  <a:pt x="417720" y="891"/>
                  <a:pt x="451315" y="2651"/>
                </a:cubicBezTo>
                <a:lnTo>
                  <a:pt x="452894" y="2775"/>
                </a:lnTo>
                <a:lnTo>
                  <a:pt x="450636" y="3231"/>
                </a:lnTo>
                <a:cubicBezTo>
                  <a:pt x="435878" y="9473"/>
                  <a:pt x="425523" y="24086"/>
                  <a:pt x="425523" y="41117"/>
                </a:cubicBezTo>
                <a:lnTo>
                  <a:pt x="425523" y="585556"/>
                </a:lnTo>
                <a:lnTo>
                  <a:pt x="356233" y="583455"/>
                </a:lnTo>
                <a:lnTo>
                  <a:pt x="356233" y="53439"/>
                </a:lnTo>
                <a:cubicBezTo>
                  <a:pt x="356233" y="30730"/>
                  <a:pt x="337824" y="12321"/>
                  <a:pt x="315115" y="12321"/>
                </a:cubicBezTo>
                <a:cubicBezTo>
                  <a:pt x="292406" y="12321"/>
                  <a:pt x="273998" y="30730"/>
                  <a:pt x="273998" y="53439"/>
                </a:cubicBezTo>
                <a:lnTo>
                  <a:pt x="273998" y="587093"/>
                </a:lnTo>
                <a:lnTo>
                  <a:pt x="214380" y="590103"/>
                </a:lnTo>
                <a:close/>
                <a:moveTo>
                  <a:pt x="587688" y="604641"/>
                </a:moveTo>
                <a:lnTo>
                  <a:pt x="511949" y="593076"/>
                </a:lnTo>
                <a:lnTo>
                  <a:pt x="507758" y="592694"/>
                </a:lnTo>
                <a:lnTo>
                  <a:pt x="507758" y="41117"/>
                </a:lnTo>
                <a:cubicBezTo>
                  <a:pt x="507758" y="29763"/>
                  <a:pt x="503156" y="19483"/>
                  <a:pt x="495715" y="12043"/>
                </a:cubicBezTo>
                <a:lnTo>
                  <a:pt x="485806" y="5361"/>
                </a:lnTo>
                <a:lnTo>
                  <a:pt x="551390" y="10515"/>
                </a:lnTo>
                <a:lnTo>
                  <a:pt x="596744" y="16472"/>
                </a:lnTo>
                <a:lnTo>
                  <a:pt x="590919" y="25113"/>
                </a:lnTo>
                <a:cubicBezTo>
                  <a:pt x="588838" y="30032"/>
                  <a:pt x="587688" y="35440"/>
                  <a:pt x="587688" y="41117"/>
                </a:cubicBezTo>
                <a:close/>
                <a:moveTo>
                  <a:pt x="1475" y="630384"/>
                </a:moveTo>
                <a:lnTo>
                  <a:pt x="1475" y="41117"/>
                </a:lnTo>
                <a:lnTo>
                  <a:pt x="0" y="33813"/>
                </a:lnTo>
                <a:lnTo>
                  <a:pt x="59241" y="21989"/>
                </a:lnTo>
                <a:lnTo>
                  <a:pt x="110283" y="15503"/>
                </a:lnTo>
                <a:lnTo>
                  <a:pt x="103804" y="25113"/>
                </a:lnTo>
                <a:cubicBezTo>
                  <a:pt x="101723" y="30032"/>
                  <a:pt x="100573" y="35440"/>
                  <a:pt x="100573" y="41117"/>
                </a:cubicBezTo>
                <a:lnTo>
                  <a:pt x="100573" y="607108"/>
                </a:lnTo>
                <a:lnTo>
                  <a:pt x="90909" y="608553"/>
                </a:lnTo>
                <a:close/>
                <a:moveTo>
                  <a:pt x="773717" y="654536"/>
                </a:moveTo>
                <a:lnTo>
                  <a:pt x="669924" y="622285"/>
                </a:lnTo>
                <a:lnTo>
                  <a:pt x="669924" y="41117"/>
                </a:lnTo>
                <a:lnTo>
                  <a:pt x="666994" y="26607"/>
                </a:lnTo>
                <a:lnTo>
                  <a:pt x="746866" y="41354"/>
                </a:lnTo>
                <a:lnTo>
                  <a:pt x="773717" y="48007"/>
                </a:lnTo>
                <a:close/>
                <a:moveTo>
                  <a:pt x="959746" y="731697"/>
                </a:moveTo>
                <a:lnTo>
                  <a:pt x="958671" y="731094"/>
                </a:lnTo>
                <a:lnTo>
                  <a:pt x="855952" y="685288"/>
                </a:lnTo>
                <a:lnTo>
                  <a:pt x="855952" y="68383"/>
                </a:lnTo>
                <a:lnTo>
                  <a:pt x="873298" y="72681"/>
                </a:lnTo>
                <a:lnTo>
                  <a:pt x="959746" y="101589"/>
                </a:lnTo>
                <a:close/>
                <a:moveTo>
                  <a:pt x="1126108" y="834695"/>
                </a:moveTo>
                <a:lnTo>
                  <a:pt x="1041981" y="778554"/>
                </a:lnTo>
                <a:lnTo>
                  <a:pt x="1041981" y="129569"/>
                </a:lnTo>
                <a:lnTo>
                  <a:pt x="1126108" y="164956"/>
                </a:lnTo>
                <a:close/>
                <a:moveTo>
                  <a:pt x="1285522" y="973191"/>
                </a:moveTo>
                <a:lnTo>
                  <a:pt x="1223012" y="911607"/>
                </a:lnTo>
                <a:lnTo>
                  <a:pt x="1208344" y="899839"/>
                </a:lnTo>
                <a:lnTo>
                  <a:pt x="1208344" y="204392"/>
                </a:lnTo>
                <a:lnTo>
                  <a:pt x="1243016" y="221484"/>
                </a:lnTo>
                <a:lnTo>
                  <a:pt x="1285522" y="245917"/>
                </a:lnTo>
                <a:close/>
                <a:moveTo>
                  <a:pt x="1455597" y="1179709"/>
                </a:moveTo>
                <a:lnTo>
                  <a:pt x="1430460" y="1141264"/>
                </a:lnTo>
                <a:lnTo>
                  <a:pt x="1367757" y="1063164"/>
                </a:lnTo>
                <a:lnTo>
                  <a:pt x="1367757" y="294481"/>
                </a:lnTo>
                <a:lnTo>
                  <a:pt x="1455597" y="353801"/>
                </a:lnTo>
                <a:close/>
                <a:moveTo>
                  <a:pt x="1623918" y="1547596"/>
                </a:moveTo>
                <a:lnTo>
                  <a:pt x="1615354" y="1514294"/>
                </a:lnTo>
                <a:cubicBezTo>
                  <a:pt x="1604869" y="1480583"/>
                  <a:pt x="1593074" y="1447447"/>
                  <a:pt x="1580028" y="1414949"/>
                </a:cubicBezTo>
                <a:lnTo>
                  <a:pt x="1537833" y="1320840"/>
                </a:lnTo>
                <a:lnTo>
                  <a:pt x="1537833" y="417837"/>
                </a:lnTo>
                <a:lnTo>
                  <a:pt x="1623918" y="487936"/>
                </a:lnTo>
                <a:close/>
                <a:moveTo>
                  <a:pt x="2234884" y="2206317"/>
                </a:moveTo>
                <a:lnTo>
                  <a:pt x="2234884" y="1610340"/>
                </a:lnTo>
                <a:lnTo>
                  <a:pt x="2236200" y="1617709"/>
                </a:lnTo>
                <a:cubicBezTo>
                  <a:pt x="2250679" y="1712469"/>
                  <a:pt x="2258188" y="1809522"/>
                  <a:pt x="2258188" y="1908329"/>
                </a:cubicBezTo>
                <a:cubicBezTo>
                  <a:pt x="2258188" y="2007136"/>
                  <a:pt x="2250679" y="2104188"/>
                  <a:pt x="2236200" y="2198948"/>
                </a:cubicBezTo>
                <a:close/>
                <a:moveTo>
                  <a:pt x="2048855" y="2778105"/>
                </a:moveTo>
                <a:lnTo>
                  <a:pt x="2048855" y="1038552"/>
                </a:lnTo>
                <a:lnTo>
                  <a:pt x="2049418" y="1039560"/>
                </a:lnTo>
                <a:cubicBezTo>
                  <a:pt x="2070492" y="1080704"/>
                  <a:pt x="2090116" y="1122713"/>
                  <a:pt x="2108222" y="1165522"/>
                </a:cubicBezTo>
                <a:lnTo>
                  <a:pt x="2152648" y="1286902"/>
                </a:lnTo>
                <a:lnTo>
                  <a:pt x="2152648" y="2529755"/>
                </a:lnTo>
                <a:lnTo>
                  <a:pt x="2108222" y="2651136"/>
                </a:lnTo>
                <a:cubicBezTo>
                  <a:pt x="2090116" y="2693944"/>
                  <a:pt x="2070492" y="2735954"/>
                  <a:pt x="2049418" y="2777098"/>
                </a:cubicBezTo>
                <a:close/>
                <a:moveTo>
                  <a:pt x="1873086" y="3056718"/>
                </a:moveTo>
                <a:lnTo>
                  <a:pt x="1873086" y="759939"/>
                </a:lnTo>
                <a:lnTo>
                  <a:pt x="1906111" y="803622"/>
                </a:lnTo>
                <a:lnTo>
                  <a:pt x="1966619" y="895554"/>
                </a:lnTo>
                <a:lnTo>
                  <a:pt x="1966619" y="2921102"/>
                </a:lnTo>
                <a:lnTo>
                  <a:pt x="1906111" y="3013035"/>
                </a:lnTo>
                <a:close/>
                <a:moveTo>
                  <a:pt x="1706153" y="3247310"/>
                </a:moveTo>
                <a:lnTo>
                  <a:pt x="1706153" y="569347"/>
                </a:lnTo>
                <a:lnTo>
                  <a:pt x="1766283" y="629454"/>
                </a:lnTo>
                <a:lnTo>
                  <a:pt x="1790851" y="658291"/>
                </a:lnTo>
                <a:lnTo>
                  <a:pt x="1790851" y="3158366"/>
                </a:lnTo>
                <a:lnTo>
                  <a:pt x="1766283" y="3187202"/>
                </a:lnTo>
                <a:close/>
                <a:moveTo>
                  <a:pt x="1537833" y="3398818"/>
                </a:moveTo>
                <a:lnTo>
                  <a:pt x="1537833" y="2495817"/>
                </a:lnTo>
                <a:lnTo>
                  <a:pt x="1580028" y="2401708"/>
                </a:lnTo>
                <a:cubicBezTo>
                  <a:pt x="1593074" y="2369210"/>
                  <a:pt x="1604869" y="2336075"/>
                  <a:pt x="1615354" y="2302363"/>
                </a:cubicBezTo>
                <a:lnTo>
                  <a:pt x="1623918" y="2269062"/>
                </a:lnTo>
                <a:lnTo>
                  <a:pt x="1623918" y="3328721"/>
                </a:lnTo>
                <a:close/>
                <a:moveTo>
                  <a:pt x="1367757" y="3522175"/>
                </a:moveTo>
                <a:lnTo>
                  <a:pt x="1367757" y="2753493"/>
                </a:lnTo>
                <a:lnTo>
                  <a:pt x="1430460" y="2675393"/>
                </a:lnTo>
                <a:lnTo>
                  <a:pt x="1455597" y="2636949"/>
                </a:lnTo>
                <a:lnTo>
                  <a:pt x="1455597" y="3462855"/>
                </a:lnTo>
                <a:close/>
                <a:moveTo>
                  <a:pt x="1208344" y="3612264"/>
                </a:moveTo>
                <a:lnTo>
                  <a:pt x="1208344" y="2916818"/>
                </a:lnTo>
                <a:lnTo>
                  <a:pt x="1223012" y="2905050"/>
                </a:lnTo>
                <a:lnTo>
                  <a:pt x="1285522" y="2843466"/>
                </a:lnTo>
                <a:lnTo>
                  <a:pt x="1285522" y="3570740"/>
                </a:lnTo>
                <a:lnTo>
                  <a:pt x="1243016" y="3595172"/>
                </a:lnTo>
                <a:close/>
                <a:moveTo>
                  <a:pt x="1041981" y="3687087"/>
                </a:moveTo>
                <a:lnTo>
                  <a:pt x="1041981" y="3038103"/>
                </a:lnTo>
                <a:lnTo>
                  <a:pt x="1126108" y="2981962"/>
                </a:lnTo>
                <a:lnTo>
                  <a:pt x="1126108" y="3651700"/>
                </a:lnTo>
                <a:close/>
                <a:moveTo>
                  <a:pt x="855952" y="3748273"/>
                </a:moveTo>
                <a:lnTo>
                  <a:pt x="855952" y="3131369"/>
                </a:lnTo>
                <a:lnTo>
                  <a:pt x="958671" y="3085562"/>
                </a:lnTo>
                <a:lnTo>
                  <a:pt x="959746" y="3084960"/>
                </a:lnTo>
                <a:lnTo>
                  <a:pt x="959746" y="3715067"/>
                </a:lnTo>
                <a:lnTo>
                  <a:pt x="873298" y="3743975"/>
                </a:lnTo>
                <a:close/>
                <a:moveTo>
                  <a:pt x="666994" y="3790050"/>
                </a:moveTo>
                <a:lnTo>
                  <a:pt x="669924" y="3775539"/>
                </a:lnTo>
                <a:lnTo>
                  <a:pt x="669924" y="3194372"/>
                </a:lnTo>
                <a:lnTo>
                  <a:pt x="773717" y="3162120"/>
                </a:lnTo>
                <a:lnTo>
                  <a:pt x="773717" y="3768650"/>
                </a:lnTo>
                <a:lnTo>
                  <a:pt x="746866" y="3775302"/>
                </a:lnTo>
                <a:close/>
                <a:moveTo>
                  <a:pt x="109496" y="3799987"/>
                </a:moveTo>
                <a:lnTo>
                  <a:pt x="65166" y="3795564"/>
                </a:lnTo>
                <a:lnTo>
                  <a:pt x="16" y="3782765"/>
                </a:lnTo>
                <a:lnTo>
                  <a:pt x="1475" y="3775540"/>
                </a:lnTo>
                <a:lnTo>
                  <a:pt x="1475" y="3186272"/>
                </a:lnTo>
                <a:lnTo>
                  <a:pt x="90909" y="3208104"/>
                </a:lnTo>
                <a:lnTo>
                  <a:pt x="100573" y="3209548"/>
                </a:lnTo>
                <a:lnTo>
                  <a:pt x="100573" y="3775540"/>
                </a:lnTo>
                <a:cubicBezTo>
                  <a:pt x="100573" y="3781217"/>
                  <a:pt x="101723" y="3786625"/>
                  <a:pt x="103804" y="3791545"/>
                </a:cubicBezTo>
                <a:close/>
                <a:moveTo>
                  <a:pt x="485807" y="3811295"/>
                </a:moveTo>
                <a:lnTo>
                  <a:pt x="495715" y="3804614"/>
                </a:lnTo>
                <a:cubicBezTo>
                  <a:pt x="503156" y="3797174"/>
                  <a:pt x="507758" y="3786894"/>
                  <a:pt x="507758" y="3775540"/>
                </a:cubicBezTo>
                <a:lnTo>
                  <a:pt x="507758" y="3223962"/>
                </a:lnTo>
                <a:lnTo>
                  <a:pt x="511949" y="3223580"/>
                </a:lnTo>
                <a:lnTo>
                  <a:pt x="587688" y="3212015"/>
                </a:lnTo>
                <a:lnTo>
                  <a:pt x="587688" y="3775539"/>
                </a:lnTo>
                <a:cubicBezTo>
                  <a:pt x="587688" y="3781217"/>
                  <a:pt x="588838" y="3786625"/>
                  <a:pt x="590919" y="3791545"/>
                </a:cubicBezTo>
                <a:lnTo>
                  <a:pt x="596744" y="3800184"/>
                </a:lnTo>
                <a:lnTo>
                  <a:pt x="551390" y="3806142"/>
                </a:lnTo>
                <a:close/>
                <a:moveTo>
                  <a:pt x="284742" y="3815009"/>
                </a:moveTo>
                <a:lnTo>
                  <a:pt x="251658" y="3814173"/>
                </a:lnTo>
                <a:lnTo>
                  <a:pt x="168845" y="3805910"/>
                </a:lnTo>
                <a:lnTo>
                  <a:pt x="170766" y="3804614"/>
                </a:lnTo>
                <a:cubicBezTo>
                  <a:pt x="178207" y="3797174"/>
                  <a:pt x="182809" y="3786894"/>
                  <a:pt x="182809" y="3775540"/>
                </a:cubicBezTo>
                <a:lnTo>
                  <a:pt x="182809" y="3221836"/>
                </a:lnTo>
                <a:lnTo>
                  <a:pt x="214380" y="3226553"/>
                </a:lnTo>
                <a:lnTo>
                  <a:pt x="273998" y="3229564"/>
                </a:lnTo>
                <a:lnTo>
                  <a:pt x="273998" y="3787861"/>
                </a:lnTo>
                <a:cubicBezTo>
                  <a:pt x="273998" y="3793538"/>
                  <a:pt x="275148" y="3798947"/>
                  <a:pt x="277229" y="3803866"/>
                </a:cubicBezTo>
                <a:close/>
                <a:moveTo>
                  <a:pt x="349860" y="3816656"/>
                </a:moveTo>
                <a:lnTo>
                  <a:pt x="344471" y="3816520"/>
                </a:lnTo>
                <a:lnTo>
                  <a:pt x="353002" y="3803866"/>
                </a:lnTo>
                <a:cubicBezTo>
                  <a:pt x="355083" y="3798947"/>
                  <a:pt x="356233" y="3793538"/>
                  <a:pt x="356233" y="3787861"/>
                </a:cubicBezTo>
                <a:lnTo>
                  <a:pt x="356233" y="3233201"/>
                </a:lnTo>
                <a:lnTo>
                  <a:pt x="425523" y="3231100"/>
                </a:lnTo>
                <a:lnTo>
                  <a:pt x="425523" y="3775540"/>
                </a:lnTo>
                <a:cubicBezTo>
                  <a:pt x="425523" y="3792571"/>
                  <a:pt x="435878" y="3807184"/>
                  <a:pt x="450636" y="3813426"/>
                </a:cubicBezTo>
                <a:lnTo>
                  <a:pt x="452891" y="3813881"/>
                </a:lnTo>
                <a:lnTo>
                  <a:pt x="451315" y="3814005"/>
                </a:lnTo>
                <a:cubicBezTo>
                  <a:pt x="417720" y="3815765"/>
                  <a:pt x="383894" y="3816656"/>
                  <a:pt x="349860" y="3816656"/>
                </a:cubicBezTo>
                <a:close/>
              </a:path>
            </a:pathLst>
          </a:custGeom>
          <a:solidFill>
            <a:schemeClr val="bg1">
              <a:lumMod val="75000"/>
              <a:alpha val="1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
        <p:nvSpPr>
          <p:cNvPr id="12" name="任意多边形: 形状 11">
            <a:extLst>
              <a:ext uri="{FF2B5EF4-FFF2-40B4-BE49-F238E27FC236}">
                <a16:creationId xmlns:a16="http://schemas.microsoft.com/office/drawing/2014/main" id="{853A641B-0E91-ACF0-D48F-890B82BBA837}"/>
              </a:ext>
            </a:extLst>
          </p:cNvPr>
          <p:cNvSpPr/>
          <p:nvPr userDrawn="1"/>
        </p:nvSpPr>
        <p:spPr>
          <a:xfrm rot="10800000">
            <a:off x="12890" y="0"/>
            <a:ext cx="1488910" cy="1427089"/>
          </a:xfrm>
          <a:custGeom>
            <a:avLst/>
            <a:gdLst>
              <a:gd name="connsiteX0" fmla="*/ 965741 w 1488910"/>
              <a:gd name="connsiteY0" fmla="*/ 329897 h 1427089"/>
              <a:gd name="connsiteX1" fmla="*/ 965741 w 1488910"/>
              <a:gd name="connsiteY1" fmla="*/ 22804 h 1427089"/>
              <a:gd name="connsiteX2" fmla="*/ 959061 w 1488910"/>
              <a:gd name="connsiteY2" fmla="*/ 6679 h 1427089"/>
              <a:gd name="connsiteX3" fmla="*/ 956542 w 1488910"/>
              <a:gd name="connsiteY3" fmla="*/ 4980 h 1427089"/>
              <a:gd name="connsiteX4" fmla="*/ 1003925 w 1488910"/>
              <a:gd name="connsiteY4" fmla="*/ 1377 h 1427089"/>
              <a:gd name="connsiteX5" fmla="*/ 1058390 w 1488910"/>
              <a:gd name="connsiteY5" fmla="*/ 0 h 1427089"/>
              <a:gd name="connsiteX6" fmla="*/ 1114658 w 1488910"/>
              <a:gd name="connsiteY6" fmla="*/ 1470 h 1427089"/>
              <a:gd name="connsiteX7" fmla="*/ 1115534 w 1488910"/>
              <a:gd name="connsiteY7" fmla="*/ 1539 h 1427089"/>
              <a:gd name="connsiteX8" fmla="*/ 1114282 w 1488910"/>
              <a:gd name="connsiteY8" fmla="*/ 1792 h 1427089"/>
              <a:gd name="connsiteX9" fmla="*/ 1100354 w 1488910"/>
              <a:gd name="connsiteY9" fmla="*/ 22804 h 1427089"/>
              <a:gd name="connsiteX10" fmla="*/ 1100354 w 1488910"/>
              <a:gd name="connsiteY10" fmla="*/ 324759 h 1427089"/>
              <a:gd name="connsiteX11" fmla="*/ 1061925 w 1488910"/>
              <a:gd name="connsiteY11" fmla="*/ 323593 h 1427089"/>
              <a:gd name="connsiteX12" fmla="*/ 1061925 w 1488910"/>
              <a:gd name="connsiteY12" fmla="*/ 29638 h 1427089"/>
              <a:gd name="connsiteX13" fmla="*/ 1039120 w 1488910"/>
              <a:gd name="connsiteY13" fmla="*/ 6833 h 1427089"/>
              <a:gd name="connsiteX14" fmla="*/ 1016315 w 1488910"/>
              <a:gd name="connsiteY14" fmla="*/ 29638 h 1427089"/>
              <a:gd name="connsiteX15" fmla="*/ 1016315 w 1488910"/>
              <a:gd name="connsiteY15" fmla="*/ 325611 h 1427089"/>
              <a:gd name="connsiteX16" fmla="*/ 983250 w 1488910"/>
              <a:gd name="connsiteY16" fmla="*/ 327281 h 1427089"/>
              <a:gd name="connsiteX17" fmla="*/ 1190293 w 1488910"/>
              <a:gd name="connsiteY17" fmla="*/ 335344 h 1427089"/>
              <a:gd name="connsiteX18" fmla="*/ 1148287 w 1488910"/>
              <a:gd name="connsiteY18" fmla="*/ 328930 h 1427089"/>
              <a:gd name="connsiteX19" fmla="*/ 1145963 w 1488910"/>
              <a:gd name="connsiteY19" fmla="*/ 328718 h 1427089"/>
              <a:gd name="connsiteX20" fmla="*/ 1145963 w 1488910"/>
              <a:gd name="connsiteY20" fmla="*/ 22804 h 1427089"/>
              <a:gd name="connsiteX21" fmla="*/ 1139283 w 1488910"/>
              <a:gd name="connsiteY21" fmla="*/ 6679 h 1427089"/>
              <a:gd name="connsiteX22" fmla="*/ 1133787 w 1488910"/>
              <a:gd name="connsiteY22" fmla="*/ 2973 h 1427089"/>
              <a:gd name="connsiteX23" fmla="*/ 1170161 w 1488910"/>
              <a:gd name="connsiteY23" fmla="*/ 5832 h 1427089"/>
              <a:gd name="connsiteX24" fmla="*/ 1195316 w 1488910"/>
              <a:gd name="connsiteY24" fmla="*/ 9136 h 1427089"/>
              <a:gd name="connsiteX25" fmla="*/ 1192085 w 1488910"/>
              <a:gd name="connsiteY25" fmla="*/ 13928 h 1427089"/>
              <a:gd name="connsiteX26" fmla="*/ 1190293 w 1488910"/>
              <a:gd name="connsiteY26" fmla="*/ 22804 h 1427089"/>
              <a:gd name="connsiteX27" fmla="*/ 865170 w 1488910"/>
              <a:gd name="connsiteY27" fmla="*/ 349621 h 1427089"/>
              <a:gd name="connsiteX28" fmla="*/ 865170 w 1488910"/>
              <a:gd name="connsiteY28" fmla="*/ 22804 h 1427089"/>
              <a:gd name="connsiteX29" fmla="*/ 864352 w 1488910"/>
              <a:gd name="connsiteY29" fmla="*/ 18753 h 1427089"/>
              <a:gd name="connsiteX30" fmla="*/ 897208 w 1488910"/>
              <a:gd name="connsiteY30" fmla="*/ 12195 h 1427089"/>
              <a:gd name="connsiteX31" fmla="*/ 925517 w 1488910"/>
              <a:gd name="connsiteY31" fmla="*/ 8598 h 1427089"/>
              <a:gd name="connsiteX32" fmla="*/ 921923 w 1488910"/>
              <a:gd name="connsiteY32" fmla="*/ 13928 h 1427089"/>
              <a:gd name="connsiteX33" fmla="*/ 920131 w 1488910"/>
              <a:gd name="connsiteY33" fmla="*/ 22804 h 1427089"/>
              <a:gd name="connsiteX34" fmla="*/ 920131 w 1488910"/>
              <a:gd name="connsiteY34" fmla="*/ 336712 h 1427089"/>
              <a:gd name="connsiteX35" fmla="*/ 914771 w 1488910"/>
              <a:gd name="connsiteY35" fmla="*/ 337513 h 1427089"/>
              <a:gd name="connsiteX36" fmla="*/ 1293468 w 1488910"/>
              <a:gd name="connsiteY36" fmla="*/ 363016 h 1427089"/>
              <a:gd name="connsiteX37" fmla="*/ 1235902 w 1488910"/>
              <a:gd name="connsiteY37" fmla="*/ 345129 h 1427089"/>
              <a:gd name="connsiteX38" fmla="*/ 1235902 w 1488910"/>
              <a:gd name="connsiteY38" fmla="*/ 22804 h 1427089"/>
              <a:gd name="connsiteX39" fmla="*/ 1234278 w 1488910"/>
              <a:gd name="connsiteY39" fmla="*/ 14757 h 1427089"/>
              <a:gd name="connsiteX40" fmla="*/ 1278576 w 1488910"/>
              <a:gd name="connsiteY40" fmla="*/ 22935 h 1427089"/>
              <a:gd name="connsiteX41" fmla="*/ 1293468 w 1488910"/>
              <a:gd name="connsiteY41" fmla="*/ 26625 h 1427089"/>
              <a:gd name="connsiteX42" fmla="*/ 761995 w 1488910"/>
              <a:gd name="connsiteY42" fmla="*/ 386246 h 1427089"/>
              <a:gd name="connsiteX43" fmla="*/ 761995 w 1488910"/>
              <a:gd name="connsiteY43" fmla="*/ 43036 h 1427089"/>
              <a:gd name="connsiteX44" fmla="*/ 803410 w 1488910"/>
              <a:gd name="connsiteY44" fmla="*/ 30917 h 1427089"/>
              <a:gd name="connsiteX45" fmla="*/ 819560 w 1488910"/>
              <a:gd name="connsiteY45" fmla="*/ 27693 h 1427089"/>
              <a:gd name="connsiteX46" fmla="*/ 819560 w 1488910"/>
              <a:gd name="connsiteY46" fmla="*/ 363886 h 1427089"/>
              <a:gd name="connsiteX47" fmla="*/ 792575 w 1488910"/>
              <a:gd name="connsiteY47" fmla="*/ 373032 h 1427089"/>
              <a:gd name="connsiteX48" fmla="*/ 1396642 w 1488910"/>
              <a:gd name="connsiteY48" fmla="*/ 405811 h 1427089"/>
              <a:gd name="connsiteX49" fmla="*/ 1396047 w 1488910"/>
              <a:gd name="connsiteY49" fmla="*/ 405477 h 1427089"/>
              <a:gd name="connsiteX50" fmla="*/ 1339077 w 1488910"/>
              <a:gd name="connsiteY50" fmla="*/ 380072 h 1427089"/>
              <a:gd name="connsiteX51" fmla="*/ 1339077 w 1488910"/>
              <a:gd name="connsiteY51" fmla="*/ 37926 h 1427089"/>
              <a:gd name="connsiteX52" fmla="*/ 1348697 w 1488910"/>
              <a:gd name="connsiteY52" fmla="*/ 40310 h 1427089"/>
              <a:gd name="connsiteX53" fmla="*/ 1396642 w 1488910"/>
              <a:gd name="connsiteY53" fmla="*/ 56343 h 1427089"/>
              <a:gd name="connsiteX54" fmla="*/ 658820 w 1488910"/>
              <a:gd name="connsiteY54" fmla="*/ 441725 h 1427089"/>
              <a:gd name="connsiteX55" fmla="*/ 658820 w 1488910"/>
              <a:gd name="connsiteY55" fmla="*/ 78808 h 1427089"/>
              <a:gd name="connsiteX56" fmla="*/ 716386 w 1488910"/>
              <a:gd name="connsiteY56" fmla="*/ 56567 h 1427089"/>
              <a:gd name="connsiteX57" fmla="*/ 716386 w 1488910"/>
              <a:gd name="connsiteY57" fmla="*/ 408324 h 1427089"/>
              <a:gd name="connsiteX58" fmla="*/ 693609 w 1488910"/>
              <a:gd name="connsiteY58" fmla="*/ 420266 h 1427089"/>
              <a:gd name="connsiteX59" fmla="*/ 1488910 w 1488910"/>
              <a:gd name="connsiteY59" fmla="*/ 462936 h 1427089"/>
              <a:gd name="connsiteX60" fmla="*/ 1442251 w 1488910"/>
              <a:gd name="connsiteY60" fmla="*/ 431799 h 1427089"/>
              <a:gd name="connsiteX61" fmla="*/ 1442251 w 1488910"/>
              <a:gd name="connsiteY61" fmla="*/ 71861 h 1427089"/>
              <a:gd name="connsiteX62" fmla="*/ 1488910 w 1488910"/>
              <a:gd name="connsiteY62" fmla="*/ 91487 h 1427089"/>
              <a:gd name="connsiteX63" fmla="*/ 555646 w 1488910"/>
              <a:gd name="connsiteY63" fmla="*/ 523607 h 1427089"/>
              <a:gd name="connsiteX64" fmla="*/ 555646 w 1488910"/>
              <a:gd name="connsiteY64" fmla="*/ 127219 h 1427089"/>
              <a:gd name="connsiteX65" fmla="*/ 567556 w 1488910"/>
              <a:gd name="connsiteY65" fmla="*/ 120452 h 1427089"/>
              <a:gd name="connsiteX66" fmla="*/ 613211 w 1488910"/>
              <a:gd name="connsiteY66" fmla="*/ 98581 h 1427089"/>
              <a:gd name="connsiteX67" fmla="*/ 613211 w 1488910"/>
              <a:gd name="connsiteY67" fmla="*/ 473725 h 1427089"/>
              <a:gd name="connsiteX68" fmla="*/ 458161 w 1488910"/>
              <a:gd name="connsiteY68" fmla="*/ 634458 h 1427089"/>
              <a:gd name="connsiteX69" fmla="*/ 458161 w 1488910"/>
              <a:gd name="connsiteY69" fmla="*/ 186861 h 1427089"/>
              <a:gd name="connsiteX70" fmla="*/ 505583 w 1488910"/>
              <a:gd name="connsiteY70" fmla="*/ 155665 h 1427089"/>
              <a:gd name="connsiteX71" fmla="*/ 510036 w 1488910"/>
              <a:gd name="connsiteY71" fmla="*/ 153135 h 1427089"/>
              <a:gd name="connsiteX72" fmla="*/ 510036 w 1488910"/>
              <a:gd name="connsiteY72" fmla="*/ 570236 h 1427089"/>
              <a:gd name="connsiteX73" fmla="*/ 494260 w 1488910"/>
              <a:gd name="connsiteY73" fmla="*/ 587362 h 1427089"/>
              <a:gd name="connsiteX74" fmla="*/ 365578 w 1488910"/>
              <a:gd name="connsiteY74" fmla="*/ 813464 h 1427089"/>
              <a:gd name="connsiteX75" fmla="*/ 365577 w 1488910"/>
              <a:gd name="connsiteY75" fmla="*/ 260178 h 1427089"/>
              <a:gd name="connsiteX76" fmla="*/ 396782 w 1488910"/>
              <a:gd name="connsiteY76" fmla="*/ 232227 h 1427089"/>
              <a:gd name="connsiteX77" fmla="*/ 412552 w 1488910"/>
              <a:gd name="connsiteY77" fmla="*/ 220372 h 1427089"/>
              <a:gd name="connsiteX78" fmla="*/ 412552 w 1488910"/>
              <a:gd name="connsiteY78" fmla="*/ 708690 h 1427089"/>
              <a:gd name="connsiteX79" fmla="*/ 393376 w 1488910"/>
              <a:gd name="connsiteY79" fmla="*/ 745189 h 1427089"/>
              <a:gd name="connsiteX80" fmla="*/ 43875 w 1488910"/>
              <a:gd name="connsiteY80" fmla="*/ 1360449 h 1427089"/>
              <a:gd name="connsiteX81" fmla="*/ 42170 w 1488910"/>
              <a:gd name="connsiteY81" fmla="*/ 1355156 h 1427089"/>
              <a:gd name="connsiteX82" fmla="*/ 0 w 1488910"/>
              <a:gd name="connsiteY82" fmla="*/ 1058390 h 1427089"/>
              <a:gd name="connsiteX83" fmla="*/ 41993 w 1488910"/>
              <a:gd name="connsiteY83" fmla="*/ 762232 h 1427089"/>
              <a:gd name="connsiteX84" fmla="*/ 43875 w 1488910"/>
              <a:gd name="connsiteY84" fmla="*/ 756376 h 1427089"/>
              <a:gd name="connsiteX85" fmla="*/ 132288 w 1488910"/>
              <a:gd name="connsiteY85" fmla="*/ 1427089 h 1427089"/>
              <a:gd name="connsiteX86" fmla="*/ 89485 w 1488910"/>
              <a:gd name="connsiteY86" fmla="*/ 1427089 h 1427089"/>
              <a:gd name="connsiteX87" fmla="*/ 89485 w 1488910"/>
              <a:gd name="connsiteY87" fmla="*/ 632725 h 1427089"/>
              <a:gd name="connsiteX88" fmla="*/ 104469 w 1488910"/>
              <a:gd name="connsiteY88" fmla="*/ 599327 h 1427089"/>
              <a:gd name="connsiteX89" fmla="*/ 132288 w 1488910"/>
              <a:gd name="connsiteY89" fmla="*/ 546625 h 1427089"/>
              <a:gd name="connsiteX90" fmla="*/ 226615 w 1488910"/>
              <a:gd name="connsiteY90" fmla="*/ 1427089 h 1427089"/>
              <a:gd name="connsiteX91" fmla="*/ 177898 w 1488910"/>
              <a:gd name="connsiteY91" fmla="*/ 1427089 h 1427089"/>
              <a:gd name="connsiteX92" fmla="*/ 177898 w 1488910"/>
              <a:gd name="connsiteY92" fmla="*/ 471232 h 1427089"/>
              <a:gd name="connsiteX93" fmla="*/ 180927 w 1488910"/>
              <a:gd name="connsiteY93" fmla="*/ 466382 h 1427089"/>
              <a:gd name="connsiteX94" fmla="*/ 226615 w 1488910"/>
              <a:gd name="connsiteY94" fmla="*/ 405324 h 1427089"/>
              <a:gd name="connsiteX95" fmla="*/ 319968 w 1488910"/>
              <a:gd name="connsiteY95" fmla="*/ 1427089 h 1427089"/>
              <a:gd name="connsiteX96" fmla="*/ 272224 w 1488910"/>
              <a:gd name="connsiteY96" fmla="*/ 1427089 h 1427089"/>
              <a:gd name="connsiteX97" fmla="*/ 272224 w 1488910"/>
              <a:gd name="connsiteY97" fmla="*/ 351553 h 1427089"/>
              <a:gd name="connsiteX98" fmla="*/ 310281 w 1488910"/>
              <a:gd name="connsiteY98" fmla="*/ 309709 h 1427089"/>
              <a:gd name="connsiteX99" fmla="*/ 319968 w 1488910"/>
              <a:gd name="connsiteY99" fmla="*/ 301032 h 1427089"/>
              <a:gd name="connsiteX100" fmla="*/ 412552 w 1488910"/>
              <a:gd name="connsiteY100" fmla="*/ 1427089 h 1427089"/>
              <a:gd name="connsiteX101" fmla="*/ 365578 w 1488910"/>
              <a:gd name="connsiteY101" fmla="*/ 1427089 h 1427089"/>
              <a:gd name="connsiteX102" fmla="*/ 365578 w 1488910"/>
              <a:gd name="connsiteY102" fmla="*/ 1303316 h 1427089"/>
              <a:gd name="connsiteX103" fmla="*/ 393376 w 1488910"/>
              <a:gd name="connsiteY103" fmla="*/ 1371591 h 1427089"/>
              <a:gd name="connsiteX104" fmla="*/ 412552 w 1488910"/>
              <a:gd name="connsiteY104" fmla="*/ 1408091 h 142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488910" h="1427089">
                <a:moveTo>
                  <a:pt x="965741" y="329897"/>
                </a:moveTo>
                <a:lnTo>
                  <a:pt x="965741" y="22804"/>
                </a:lnTo>
                <a:cubicBezTo>
                  <a:pt x="965741" y="16507"/>
                  <a:pt x="963188" y="10806"/>
                  <a:pt x="959061" y="6679"/>
                </a:cubicBezTo>
                <a:lnTo>
                  <a:pt x="956542" y="4980"/>
                </a:lnTo>
                <a:lnTo>
                  <a:pt x="1003925" y="1377"/>
                </a:lnTo>
                <a:cubicBezTo>
                  <a:pt x="1021965" y="463"/>
                  <a:pt x="1040123" y="0"/>
                  <a:pt x="1058390" y="0"/>
                </a:cubicBezTo>
                <a:cubicBezTo>
                  <a:pt x="1077266" y="0"/>
                  <a:pt x="1096026" y="494"/>
                  <a:pt x="1114658" y="1470"/>
                </a:cubicBezTo>
                <a:lnTo>
                  <a:pt x="1115534" y="1539"/>
                </a:lnTo>
                <a:lnTo>
                  <a:pt x="1114282" y="1792"/>
                </a:lnTo>
                <a:cubicBezTo>
                  <a:pt x="1106097" y="5254"/>
                  <a:pt x="1100354" y="13358"/>
                  <a:pt x="1100354" y="22804"/>
                </a:cubicBezTo>
                <a:lnTo>
                  <a:pt x="1100354" y="324759"/>
                </a:lnTo>
                <a:lnTo>
                  <a:pt x="1061925" y="323593"/>
                </a:lnTo>
                <a:lnTo>
                  <a:pt x="1061925" y="29638"/>
                </a:lnTo>
                <a:cubicBezTo>
                  <a:pt x="1061925" y="17043"/>
                  <a:pt x="1051715" y="6833"/>
                  <a:pt x="1039120" y="6833"/>
                </a:cubicBezTo>
                <a:cubicBezTo>
                  <a:pt x="1026525" y="6833"/>
                  <a:pt x="1016315" y="17043"/>
                  <a:pt x="1016315" y="29638"/>
                </a:cubicBezTo>
                <a:lnTo>
                  <a:pt x="1016315" y="325611"/>
                </a:lnTo>
                <a:lnTo>
                  <a:pt x="983250" y="327281"/>
                </a:lnTo>
                <a:close/>
                <a:moveTo>
                  <a:pt x="1190293" y="335344"/>
                </a:moveTo>
                <a:lnTo>
                  <a:pt x="1148287" y="328930"/>
                </a:lnTo>
                <a:lnTo>
                  <a:pt x="1145963" y="328718"/>
                </a:lnTo>
                <a:lnTo>
                  <a:pt x="1145963" y="22804"/>
                </a:lnTo>
                <a:cubicBezTo>
                  <a:pt x="1145963" y="16507"/>
                  <a:pt x="1143411" y="10806"/>
                  <a:pt x="1139283" y="6679"/>
                </a:cubicBezTo>
                <a:lnTo>
                  <a:pt x="1133787" y="2973"/>
                </a:lnTo>
                <a:lnTo>
                  <a:pt x="1170161" y="5832"/>
                </a:lnTo>
                <a:lnTo>
                  <a:pt x="1195316" y="9136"/>
                </a:lnTo>
                <a:lnTo>
                  <a:pt x="1192085" y="13928"/>
                </a:lnTo>
                <a:cubicBezTo>
                  <a:pt x="1190931" y="16656"/>
                  <a:pt x="1190293" y="19656"/>
                  <a:pt x="1190293" y="22804"/>
                </a:cubicBezTo>
                <a:close/>
                <a:moveTo>
                  <a:pt x="865170" y="349621"/>
                </a:moveTo>
                <a:lnTo>
                  <a:pt x="865170" y="22804"/>
                </a:lnTo>
                <a:lnTo>
                  <a:pt x="864352" y="18753"/>
                </a:lnTo>
                <a:lnTo>
                  <a:pt x="897208" y="12195"/>
                </a:lnTo>
                <a:lnTo>
                  <a:pt x="925517" y="8598"/>
                </a:lnTo>
                <a:lnTo>
                  <a:pt x="921923" y="13928"/>
                </a:lnTo>
                <a:cubicBezTo>
                  <a:pt x="920769" y="16656"/>
                  <a:pt x="920131" y="19656"/>
                  <a:pt x="920131" y="22804"/>
                </a:cubicBezTo>
                <a:lnTo>
                  <a:pt x="920131" y="336712"/>
                </a:lnTo>
                <a:lnTo>
                  <a:pt x="914771" y="337513"/>
                </a:lnTo>
                <a:close/>
                <a:moveTo>
                  <a:pt x="1293468" y="363016"/>
                </a:moveTo>
                <a:lnTo>
                  <a:pt x="1235902" y="345129"/>
                </a:lnTo>
                <a:lnTo>
                  <a:pt x="1235902" y="22804"/>
                </a:lnTo>
                <a:lnTo>
                  <a:pt x="1234278" y="14757"/>
                </a:lnTo>
                <a:lnTo>
                  <a:pt x="1278576" y="22935"/>
                </a:lnTo>
                <a:lnTo>
                  <a:pt x="1293468" y="26625"/>
                </a:lnTo>
                <a:close/>
                <a:moveTo>
                  <a:pt x="761995" y="386246"/>
                </a:moveTo>
                <a:lnTo>
                  <a:pt x="761995" y="43036"/>
                </a:lnTo>
                <a:lnTo>
                  <a:pt x="803410" y="30917"/>
                </a:lnTo>
                <a:lnTo>
                  <a:pt x="819560" y="27693"/>
                </a:lnTo>
                <a:lnTo>
                  <a:pt x="819560" y="363886"/>
                </a:lnTo>
                <a:lnTo>
                  <a:pt x="792575" y="373032"/>
                </a:lnTo>
                <a:close/>
                <a:moveTo>
                  <a:pt x="1396642" y="405811"/>
                </a:moveTo>
                <a:lnTo>
                  <a:pt x="1396047" y="405477"/>
                </a:lnTo>
                <a:lnTo>
                  <a:pt x="1339077" y="380072"/>
                </a:lnTo>
                <a:lnTo>
                  <a:pt x="1339077" y="37926"/>
                </a:lnTo>
                <a:lnTo>
                  <a:pt x="1348697" y="40310"/>
                </a:lnTo>
                <a:lnTo>
                  <a:pt x="1396642" y="56343"/>
                </a:lnTo>
                <a:close/>
                <a:moveTo>
                  <a:pt x="658820" y="441725"/>
                </a:moveTo>
                <a:lnTo>
                  <a:pt x="658820" y="78808"/>
                </a:lnTo>
                <a:lnTo>
                  <a:pt x="716386" y="56567"/>
                </a:lnTo>
                <a:lnTo>
                  <a:pt x="716386" y="408324"/>
                </a:lnTo>
                <a:lnTo>
                  <a:pt x="693609" y="420266"/>
                </a:lnTo>
                <a:close/>
                <a:moveTo>
                  <a:pt x="1488910" y="462936"/>
                </a:moveTo>
                <a:lnTo>
                  <a:pt x="1442251" y="431799"/>
                </a:lnTo>
                <a:lnTo>
                  <a:pt x="1442251" y="71861"/>
                </a:lnTo>
                <a:lnTo>
                  <a:pt x="1488910" y="91487"/>
                </a:lnTo>
                <a:close/>
                <a:moveTo>
                  <a:pt x="555646" y="523607"/>
                </a:moveTo>
                <a:lnTo>
                  <a:pt x="555646" y="127219"/>
                </a:lnTo>
                <a:lnTo>
                  <a:pt x="567556" y="120452"/>
                </a:lnTo>
                <a:lnTo>
                  <a:pt x="613211" y="98581"/>
                </a:lnTo>
                <a:lnTo>
                  <a:pt x="613211" y="473725"/>
                </a:lnTo>
                <a:close/>
                <a:moveTo>
                  <a:pt x="458161" y="634458"/>
                </a:moveTo>
                <a:lnTo>
                  <a:pt x="458161" y="186861"/>
                </a:lnTo>
                <a:lnTo>
                  <a:pt x="505583" y="155665"/>
                </a:lnTo>
                <a:lnTo>
                  <a:pt x="510036" y="153135"/>
                </a:lnTo>
                <a:lnTo>
                  <a:pt x="510036" y="570236"/>
                </a:lnTo>
                <a:lnTo>
                  <a:pt x="494260" y="587362"/>
                </a:lnTo>
                <a:close/>
                <a:moveTo>
                  <a:pt x="365578" y="813464"/>
                </a:moveTo>
                <a:lnTo>
                  <a:pt x="365577" y="260178"/>
                </a:lnTo>
                <a:lnTo>
                  <a:pt x="396782" y="232227"/>
                </a:lnTo>
                <a:lnTo>
                  <a:pt x="412552" y="220372"/>
                </a:lnTo>
                <a:lnTo>
                  <a:pt x="412552" y="708690"/>
                </a:lnTo>
                <a:lnTo>
                  <a:pt x="393376" y="745189"/>
                </a:lnTo>
                <a:close/>
                <a:moveTo>
                  <a:pt x="43875" y="1360449"/>
                </a:moveTo>
                <a:lnTo>
                  <a:pt x="42170" y="1355156"/>
                </a:lnTo>
                <a:cubicBezTo>
                  <a:pt x="14719" y="1260998"/>
                  <a:pt x="0" y="1161413"/>
                  <a:pt x="0" y="1058390"/>
                </a:cubicBezTo>
                <a:cubicBezTo>
                  <a:pt x="0" y="955589"/>
                  <a:pt x="14656" y="856211"/>
                  <a:pt x="41993" y="762232"/>
                </a:cubicBezTo>
                <a:lnTo>
                  <a:pt x="43875" y="756376"/>
                </a:lnTo>
                <a:close/>
                <a:moveTo>
                  <a:pt x="132288" y="1427089"/>
                </a:moveTo>
                <a:lnTo>
                  <a:pt x="89485" y="1427089"/>
                </a:lnTo>
                <a:lnTo>
                  <a:pt x="89485" y="632725"/>
                </a:lnTo>
                <a:lnTo>
                  <a:pt x="104469" y="599327"/>
                </a:lnTo>
                <a:lnTo>
                  <a:pt x="132288" y="546625"/>
                </a:lnTo>
                <a:close/>
                <a:moveTo>
                  <a:pt x="226615" y="1427089"/>
                </a:moveTo>
                <a:lnTo>
                  <a:pt x="177898" y="1427089"/>
                </a:lnTo>
                <a:lnTo>
                  <a:pt x="177898" y="471232"/>
                </a:lnTo>
                <a:lnTo>
                  <a:pt x="180927" y="466382"/>
                </a:lnTo>
                <a:lnTo>
                  <a:pt x="226615" y="405324"/>
                </a:lnTo>
                <a:close/>
                <a:moveTo>
                  <a:pt x="319968" y="1427089"/>
                </a:moveTo>
                <a:lnTo>
                  <a:pt x="272224" y="1427089"/>
                </a:lnTo>
                <a:lnTo>
                  <a:pt x="272224" y="351553"/>
                </a:lnTo>
                <a:lnTo>
                  <a:pt x="310281" y="309709"/>
                </a:lnTo>
                <a:lnTo>
                  <a:pt x="319968" y="301032"/>
                </a:lnTo>
                <a:close/>
                <a:moveTo>
                  <a:pt x="412552" y="1427089"/>
                </a:moveTo>
                <a:lnTo>
                  <a:pt x="365578" y="1427089"/>
                </a:lnTo>
                <a:lnTo>
                  <a:pt x="365578" y="1303316"/>
                </a:lnTo>
                <a:lnTo>
                  <a:pt x="393376" y="1371591"/>
                </a:lnTo>
                <a:lnTo>
                  <a:pt x="412552" y="1408091"/>
                </a:lnTo>
                <a:close/>
              </a:path>
            </a:pathLst>
          </a:custGeom>
          <a:gradFill>
            <a:gsLst>
              <a:gs pos="86000">
                <a:srgbClr val="84E6BA"/>
              </a:gs>
              <a:gs pos="36000">
                <a:schemeClr val="accent1"/>
              </a:gs>
              <a:gs pos="100000">
                <a:srgbClr val="84E697"/>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
        <p:nvSpPr>
          <p:cNvPr id="13" name="任意多边形: 形状 12">
            <a:extLst>
              <a:ext uri="{FF2B5EF4-FFF2-40B4-BE49-F238E27FC236}">
                <a16:creationId xmlns:a16="http://schemas.microsoft.com/office/drawing/2014/main" id="{C1B2577D-8E1C-B1B9-3CD7-CFDE3ACD6BAF}"/>
              </a:ext>
            </a:extLst>
          </p:cNvPr>
          <p:cNvSpPr/>
          <p:nvPr userDrawn="1"/>
        </p:nvSpPr>
        <p:spPr>
          <a:xfrm rot="10800000">
            <a:off x="0" y="0"/>
            <a:ext cx="2027624" cy="1952913"/>
          </a:xfrm>
          <a:custGeom>
            <a:avLst/>
            <a:gdLst>
              <a:gd name="connsiteX0" fmla="*/ 1445535 w 2027624"/>
              <a:gd name="connsiteY0" fmla="*/ 493795 h 1952913"/>
              <a:gd name="connsiteX1" fmla="*/ 1445535 w 2027624"/>
              <a:gd name="connsiteY1" fmla="*/ 34134 h 1952913"/>
              <a:gd name="connsiteX2" fmla="*/ 1435538 w 2027624"/>
              <a:gd name="connsiteY2" fmla="*/ 9997 h 1952913"/>
              <a:gd name="connsiteX3" fmla="*/ 1431766 w 2027624"/>
              <a:gd name="connsiteY3" fmla="*/ 7455 h 1952913"/>
              <a:gd name="connsiteX4" fmla="*/ 1502691 w 2027624"/>
              <a:gd name="connsiteY4" fmla="*/ 2061 h 1952913"/>
              <a:gd name="connsiteX5" fmla="*/ 1584214 w 2027624"/>
              <a:gd name="connsiteY5" fmla="*/ 0 h 1952913"/>
              <a:gd name="connsiteX6" fmla="*/ 1668438 w 2027624"/>
              <a:gd name="connsiteY6" fmla="*/ 2201 h 1952913"/>
              <a:gd name="connsiteX7" fmla="*/ 1669748 w 2027624"/>
              <a:gd name="connsiteY7" fmla="*/ 2304 h 1952913"/>
              <a:gd name="connsiteX8" fmla="*/ 1667874 w 2027624"/>
              <a:gd name="connsiteY8" fmla="*/ 2682 h 1952913"/>
              <a:gd name="connsiteX9" fmla="*/ 1647026 w 2027624"/>
              <a:gd name="connsiteY9" fmla="*/ 34134 h 1952913"/>
              <a:gd name="connsiteX10" fmla="*/ 1647026 w 2027624"/>
              <a:gd name="connsiteY10" fmla="*/ 486104 h 1952913"/>
              <a:gd name="connsiteX11" fmla="*/ 1589505 w 2027624"/>
              <a:gd name="connsiteY11" fmla="*/ 484360 h 1952913"/>
              <a:gd name="connsiteX12" fmla="*/ 1589505 w 2027624"/>
              <a:gd name="connsiteY12" fmla="*/ 44363 h 1952913"/>
              <a:gd name="connsiteX13" fmla="*/ 1555370 w 2027624"/>
              <a:gd name="connsiteY13" fmla="*/ 10228 h 1952913"/>
              <a:gd name="connsiteX14" fmla="*/ 1521236 w 2027624"/>
              <a:gd name="connsiteY14" fmla="*/ 44363 h 1952913"/>
              <a:gd name="connsiteX15" fmla="*/ 1521236 w 2027624"/>
              <a:gd name="connsiteY15" fmla="*/ 487380 h 1952913"/>
              <a:gd name="connsiteX16" fmla="*/ 1471744 w 2027624"/>
              <a:gd name="connsiteY16" fmla="*/ 489879 h 1952913"/>
              <a:gd name="connsiteX17" fmla="*/ 1781648 w 2027624"/>
              <a:gd name="connsiteY17" fmla="*/ 501948 h 1952913"/>
              <a:gd name="connsiteX18" fmla="*/ 1718774 w 2027624"/>
              <a:gd name="connsiteY18" fmla="*/ 492347 h 1952913"/>
              <a:gd name="connsiteX19" fmla="*/ 1715294 w 2027624"/>
              <a:gd name="connsiteY19" fmla="*/ 492030 h 1952913"/>
              <a:gd name="connsiteX20" fmla="*/ 1715294 w 2027624"/>
              <a:gd name="connsiteY20" fmla="*/ 34134 h 1952913"/>
              <a:gd name="connsiteX21" fmla="*/ 1705297 w 2027624"/>
              <a:gd name="connsiteY21" fmla="*/ 9997 h 1952913"/>
              <a:gd name="connsiteX22" fmla="*/ 1697070 w 2027624"/>
              <a:gd name="connsiteY22" fmla="*/ 4451 h 1952913"/>
              <a:gd name="connsiteX23" fmla="*/ 1751515 w 2027624"/>
              <a:gd name="connsiteY23" fmla="*/ 8729 h 1952913"/>
              <a:gd name="connsiteX24" fmla="*/ 1789167 w 2027624"/>
              <a:gd name="connsiteY24" fmla="*/ 13674 h 1952913"/>
              <a:gd name="connsiteX25" fmla="*/ 1784331 w 2027624"/>
              <a:gd name="connsiteY25" fmla="*/ 20847 h 1952913"/>
              <a:gd name="connsiteX26" fmla="*/ 1781648 w 2027624"/>
              <a:gd name="connsiteY26" fmla="*/ 34134 h 1952913"/>
              <a:gd name="connsiteX27" fmla="*/ 1294999 w 2027624"/>
              <a:gd name="connsiteY27" fmla="*/ 523318 h 1952913"/>
              <a:gd name="connsiteX28" fmla="*/ 1294999 w 2027624"/>
              <a:gd name="connsiteY28" fmla="*/ 34134 h 1952913"/>
              <a:gd name="connsiteX29" fmla="*/ 1293775 w 2027624"/>
              <a:gd name="connsiteY29" fmla="*/ 28070 h 1952913"/>
              <a:gd name="connsiteX30" fmla="*/ 1342954 w 2027624"/>
              <a:gd name="connsiteY30" fmla="*/ 18254 h 1952913"/>
              <a:gd name="connsiteX31" fmla="*/ 1385327 w 2027624"/>
              <a:gd name="connsiteY31" fmla="*/ 12870 h 1952913"/>
              <a:gd name="connsiteX32" fmla="*/ 1379949 w 2027624"/>
              <a:gd name="connsiteY32" fmla="*/ 20847 h 1952913"/>
              <a:gd name="connsiteX33" fmla="*/ 1377266 w 2027624"/>
              <a:gd name="connsiteY33" fmla="*/ 34134 h 1952913"/>
              <a:gd name="connsiteX34" fmla="*/ 1377266 w 2027624"/>
              <a:gd name="connsiteY34" fmla="*/ 503996 h 1952913"/>
              <a:gd name="connsiteX35" fmla="*/ 1369244 w 2027624"/>
              <a:gd name="connsiteY35" fmla="*/ 505195 h 1952913"/>
              <a:gd name="connsiteX36" fmla="*/ 1936082 w 2027624"/>
              <a:gd name="connsiteY36" fmla="*/ 543368 h 1952913"/>
              <a:gd name="connsiteX37" fmla="*/ 1849917 w 2027624"/>
              <a:gd name="connsiteY37" fmla="*/ 516594 h 1952913"/>
              <a:gd name="connsiteX38" fmla="*/ 1849917 w 2027624"/>
              <a:gd name="connsiteY38" fmla="*/ 34134 h 1952913"/>
              <a:gd name="connsiteX39" fmla="*/ 1847485 w 2027624"/>
              <a:gd name="connsiteY39" fmla="*/ 22088 h 1952913"/>
              <a:gd name="connsiteX40" fmla="*/ 1913791 w 2027624"/>
              <a:gd name="connsiteY40" fmla="*/ 34330 h 1952913"/>
              <a:gd name="connsiteX41" fmla="*/ 1936082 w 2027624"/>
              <a:gd name="connsiteY41" fmla="*/ 39853 h 1952913"/>
              <a:gd name="connsiteX42" fmla="*/ 1140566 w 2027624"/>
              <a:gd name="connsiteY42" fmla="*/ 578139 h 1952913"/>
              <a:gd name="connsiteX43" fmla="*/ 1140566 w 2027624"/>
              <a:gd name="connsiteY43" fmla="*/ 64417 h 1952913"/>
              <a:gd name="connsiteX44" fmla="*/ 1202557 w 2027624"/>
              <a:gd name="connsiteY44" fmla="*/ 46277 h 1952913"/>
              <a:gd name="connsiteX45" fmla="*/ 1226730 w 2027624"/>
              <a:gd name="connsiteY45" fmla="*/ 41452 h 1952913"/>
              <a:gd name="connsiteX46" fmla="*/ 1226730 w 2027624"/>
              <a:gd name="connsiteY46" fmla="*/ 544669 h 1952913"/>
              <a:gd name="connsiteX47" fmla="*/ 1186338 w 2027624"/>
              <a:gd name="connsiteY47" fmla="*/ 558360 h 1952913"/>
              <a:gd name="connsiteX48" fmla="*/ 2027624 w 2027624"/>
              <a:gd name="connsiteY48" fmla="*/ 579276 h 1952913"/>
              <a:gd name="connsiteX49" fmla="*/ 2004351 w 2027624"/>
              <a:gd name="connsiteY49" fmla="*/ 568897 h 1952913"/>
              <a:gd name="connsiteX50" fmla="*/ 2004351 w 2027624"/>
              <a:gd name="connsiteY50" fmla="*/ 56769 h 1952913"/>
              <a:gd name="connsiteX51" fmla="*/ 2018751 w 2027624"/>
              <a:gd name="connsiteY51" fmla="*/ 60336 h 1952913"/>
              <a:gd name="connsiteX52" fmla="*/ 2027624 w 2027624"/>
              <a:gd name="connsiteY52" fmla="*/ 63304 h 1952913"/>
              <a:gd name="connsiteX53" fmla="*/ 986132 w 2027624"/>
              <a:gd name="connsiteY53" fmla="*/ 661180 h 1952913"/>
              <a:gd name="connsiteX54" fmla="*/ 986132 w 2027624"/>
              <a:gd name="connsiteY54" fmla="*/ 117961 h 1952913"/>
              <a:gd name="connsiteX55" fmla="*/ 1072297 w 2027624"/>
              <a:gd name="connsiteY55" fmla="*/ 84670 h 1952913"/>
              <a:gd name="connsiteX56" fmla="*/ 1072297 w 2027624"/>
              <a:gd name="connsiteY56" fmla="*/ 611185 h 1952913"/>
              <a:gd name="connsiteX57" fmla="*/ 1038204 w 2027624"/>
              <a:gd name="connsiteY57" fmla="*/ 629060 h 1952913"/>
              <a:gd name="connsiteX58" fmla="*/ 831699 w 2027624"/>
              <a:gd name="connsiteY58" fmla="*/ 783743 h 1952913"/>
              <a:gd name="connsiteX59" fmla="*/ 831699 w 2027624"/>
              <a:gd name="connsiteY59" fmla="*/ 190424 h 1952913"/>
              <a:gd name="connsiteX60" fmla="*/ 849527 w 2027624"/>
              <a:gd name="connsiteY60" fmla="*/ 180294 h 1952913"/>
              <a:gd name="connsiteX61" fmla="*/ 917863 w 2027624"/>
              <a:gd name="connsiteY61" fmla="*/ 147558 h 1952913"/>
              <a:gd name="connsiteX62" fmla="*/ 917863 w 2027624"/>
              <a:gd name="connsiteY62" fmla="*/ 709079 h 1952913"/>
              <a:gd name="connsiteX63" fmla="*/ 685783 w 2027624"/>
              <a:gd name="connsiteY63" fmla="*/ 949667 h 1952913"/>
              <a:gd name="connsiteX64" fmla="*/ 685783 w 2027624"/>
              <a:gd name="connsiteY64" fmla="*/ 279696 h 1952913"/>
              <a:gd name="connsiteX65" fmla="*/ 756764 w 2027624"/>
              <a:gd name="connsiteY65" fmla="*/ 233002 h 1952913"/>
              <a:gd name="connsiteX66" fmla="*/ 763430 w 2027624"/>
              <a:gd name="connsiteY66" fmla="*/ 229215 h 1952913"/>
              <a:gd name="connsiteX67" fmla="*/ 763430 w 2027624"/>
              <a:gd name="connsiteY67" fmla="*/ 853538 h 1952913"/>
              <a:gd name="connsiteX68" fmla="*/ 739816 w 2027624"/>
              <a:gd name="connsiteY68" fmla="*/ 879172 h 1952913"/>
              <a:gd name="connsiteX69" fmla="*/ 547202 w 2027624"/>
              <a:gd name="connsiteY69" fmla="*/ 1217606 h 1952913"/>
              <a:gd name="connsiteX70" fmla="*/ 547202 w 2027624"/>
              <a:gd name="connsiteY70" fmla="*/ 389439 h 1952913"/>
              <a:gd name="connsiteX71" fmla="*/ 593909 w 2027624"/>
              <a:gd name="connsiteY71" fmla="*/ 347601 h 1952913"/>
              <a:gd name="connsiteX72" fmla="*/ 617514 w 2027624"/>
              <a:gd name="connsiteY72" fmla="*/ 329857 h 1952913"/>
              <a:gd name="connsiteX73" fmla="*/ 617514 w 2027624"/>
              <a:gd name="connsiteY73" fmla="*/ 1060777 h 1952913"/>
              <a:gd name="connsiteX74" fmla="*/ 588811 w 2027624"/>
              <a:gd name="connsiteY74" fmla="*/ 1115411 h 1952913"/>
              <a:gd name="connsiteX75" fmla="*/ 65673 w 2027624"/>
              <a:gd name="connsiteY75" fmla="*/ 1952913 h 1952913"/>
              <a:gd name="connsiteX76" fmla="*/ 46788 w 2027624"/>
              <a:gd name="connsiteY76" fmla="*/ 1952913 h 1952913"/>
              <a:gd name="connsiteX77" fmla="*/ 16152 w 2027624"/>
              <a:gd name="connsiteY77" fmla="*/ 1811292 h 1952913"/>
              <a:gd name="connsiteX78" fmla="*/ 0 w 2027624"/>
              <a:gd name="connsiteY78" fmla="*/ 1584215 h 1952913"/>
              <a:gd name="connsiteX79" fmla="*/ 62856 w 2027624"/>
              <a:gd name="connsiteY79" fmla="*/ 1140921 h 1952913"/>
              <a:gd name="connsiteX80" fmla="*/ 65673 w 2027624"/>
              <a:gd name="connsiteY80" fmla="*/ 1132156 h 1952913"/>
              <a:gd name="connsiteX81" fmla="*/ 198011 w 2027624"/>
              <a:gd name="connsiteY81" fmla="*/ 1952913 h 1952913"/>
              <a:gd name="connsiteX82" fmla="*/ 133942 w 2027624"/>
              <a:gd name="connsiteY82" fmla="*/ 1952913 h 1952913"/>
              <a:gd name="connsiteX83" fmla="*/ 133942 w 2027624"/>
              <a:gd name="connsiteY83" fmla="*/ 947073 h 1952913"/>
              <a:gd name="connsiteX84" fmla="*/ 156370 w 2027624"/>
              <a:gd name="connsiteY84" fmla="*/ 897082 h 1952913"/>
              <a:gd name="connsiteX85" fmla="*/ 198011 w 2027624"/>
              <a:gd name="connsiteY85" fmla="*/ 818196 h 1952913"/>
              <a:gd name="connsiteX86" fmla="*/ 339201 w 2027624"/>
              <a:gd name="connsiteY86" fmla="*/ 1952913 h 1952913"/>
              <a:gd name="connsiteX87" fmla="*/ 266280 w 2027624"/>
              <a:gd name="connsiteY87" fmla="*/ 1952913 h 1952913"/>
              <a:gd name="connsiteX88" fmla="*/ 266280 w 2027624"/>
              <a:gd name="connsiteY88" fmla="*/ 705348 h 1952913"/>
              <a:gd name="connsiteX89" fmla="*/ 270814 w 2027624"/>
              <a:gd name="connsiteY89" fmla="*/ 698088 h 1952913"/>
              <a:gd name="connsiteX90" fmla="*/ 339201 w 2027624"/>
              <a:gd name="connsiteY90" fmla="*/ 606695 h 1952913"/>
              <a:gd name="connsiteX91" fmla="*/ 478933 w 2027624"/>
              <a:gd name="connsiteY91" fmla="*/ 1952913 h 1952913"/>
              <a:gd name="connsiteX92" fmla="*/ 407469 w 2027624"/>
              <a:gd name="connsiteY92" fmla="*/ 1952913 h 1952913"/>
              <a:gd name="connsiteX93" fmla="*/ 407469 w 2027624"/>
              <a:gd name="connsiteY93" fmla="*/ 526209 h 1952913"/>
              <a:gd name="connsiteX94" fmla="*/ 464434 w 2027624"/>
              <a:gd name="connsiteY94" fmla="*/ 463578 h 1952913"/>
              <a:gd name="connsiteX95" fmla="*/ 478933 w 2027624"/>
              <a:gd name="connsiteY95" fmla="*/ 450590 h 1952913"/>
              <a:gd name="connsiteX96" fmla="*/ 548053 w 2027624"/>
              <a:gd name="connsiteY96" fmla="*/ 1952913 h 1952913"/>
              <a:gd name="connsiteX97" fmla="*/ 547202 w 2027624"/>
              <a:gd name="connsiteY97" fmla="*/ 1952913 h 1952913"/>
              <a:gd name="connsiteX98" fmla="*/ 547202 w 2027624"/>
              <a:gd name="connsiteY98" fmla="*/ 1950823 h 1952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2027624" h="1952913">
                <a:moveTo>
                  <a:pt x="1445535" y="493795"/>
                </a:moveTo>
                <a:lnTo>
                  <a:pt x="1445535" y="34134"/>
                </a:lnTo>
                <a:cubicBezTo>
                  <a:pt x="1445535" y="24708"/>
                  <a:pt x="1441714" y="16174"/>
                  <a:pt x="1435538" y="9997"/>
                </a:cubicBezTo>
                <a:lnTo>
                  <a:pt x="1431766" y="7455"/>
                </a:lnTo>
                <a:lnTo>
                  <a:pt x="1502691" y="2061"/>
                </a:lnTo>
                <a:cubicBezTo>
                  <a:pt x="1529692" y="693"/>
                  <a:pt x="1556872" y="0"/>
                  <a:pt x="1584214" y="0"/>
                </a:cubicBezTo>
                <a:cubicBezTo>
                  <a:pt x="1612467" y="0"/>
                  <a:pt x="1640548" y="740"/>
                  <a:pt x="1668438" y="2201"/>
                </a:cubicBezTo>
                <a:lnTo>
                  <a:pt x="1669748" y="2304"/>
                </a:lnTo>
                <a:lnTo>
                  <a:pt x="1667874" y="2682"/>
                </a:lnTo>
                <a:cubicBezTo>
                  <a:pt x="1655622" y="7864"/>
                  <a:pt x="1647026" y="19995"/>
                  <a:pt x="1647026" y="34134"/>
                </a:cubicBezTo>
                <a:lnTo>
                  <a:pt x="1647026" y="486104"/>
                </a:lnTo>
                <a:lnTo>
                  <a:pt x="1589505" y="484360"/>
                </a:lnTo>
                <a:lnTo>
                  <a:pt x="1589505" y="44363"/>
                </a:lnTo>
                <a:cubicBezTo>
                  <a:pt x="1589505" y="25511"/>
                  <a:pt x="1574223" y="10228"/>
                  <a:pt x="1555370" y="10228"/>
                </a:cubicBezTo>
                <a:cubicBezTo>
                  <a:pt x="1536518" y="10228"/>
                  <a:pt x="1521236" y="25511"/>
                  <a:pt x="1521236" y="44363"/>
                </a:cubicBezTo>
                <a:lnTo>
                  <a:pt x="1521236" y="487380"/>
                </a:lnTo>
                <a:lnTo>
                  <a:pt x="1471744" y="489879"/>
                </a:lnTo>
                <a:close/>
                <a:moveTo>
                  <a:pt x="1781648" y="501948"/>
                </a:moveTo>
                <a:lnTo>
                  <a:pt x="1718774" y="492347"/>
                </a:lnTo>
                <a:lnTo>
                  <a:pt x="1715294" y="492030"/>
                </a:lnTo>
                <a:lnTo>
                  <a:pt x="1715294" y="34134"/>
                </a:lnTo>
                <a:cubicBezTo>
                  <a:pt x="1715294" y="24708"/>
                  <a:pt x="1711474" y="16174"/>
                  <a:pt x="1705297" y="9997"/>
                </a:cubicBezTo>
                <a:lnTo>
                  <a:pt x="1697070" y="4451"/>
                </a:lnTo>
                <a:lnTo>
                  <a:pt x="1751515" y="8729"/>
                </a:lnTo>
                <a:lnTo>
                  <a:pt x="1789167" y="13674"/>
                </a:lnTo>
                <a:lnTo>
                  <a:pt x="1784331" y="20847"/>
                </a:lnTo>
                <a:cubicBezTo>
                  <a:pt x="1782604" y="24931"/>
                  <a:pt x="1781648" y="29421"/>
                  <a:pt x="1781648" y="34134"/>
                </a:cubicBezTo>
                <a:close/>
                <a:moveTo>
                  <a:pt x="1294999" y="523318"/>
                </a:moveTo>
                <a:lnTo>
                  <a:pt x="1294999" y="34134"/>
                </a:lnTo>
                <a:lnTo>
                  <a:pt x="1293775" y="28070"/>
                </a:lnTo>
                <a:lnTo>
                  <a:pt x="1342954" y="18254"/>
                </a:lnTo>
                <a:lnTo>
                  <a:pt x="1385327" y="12870"/>
                </a:lnTo>
                <a:lnTo>
                  <a:pt x="1379949" y="20847"/>
                </a:lnTo>
                <a:cubicBezTo>
                  <a:pt x="1378221" y="24931"/>
                  <a:pt x="1377266" y="29421"/>
                  <a:pt x="1377266" y="34134"/>
                </a:cubicBezTo>
                <a:lnTo>
                  <a:pt x="1377266" y="503996"/>
                </a:lnTo>
                <a:lnTo>
                  <a:pt x="1369244" y="505195"/>
                </a:lnTo>
                <a:close/>
                <a:moveTo>
                  <a:pt x="1936082" y="543368"/>
                </a:moveTo>
                <a:lnTo>
                  <a:pt x="1849917" y="516594"/>
                </a:lnTo>
                <a:lnTo>
                  <a:pt x="1849917" y="34134"/>
                </a:lnTo>
                <a:lnTo>
                  <a:pt x="1847485" y="22088"/>
                </a:lnTo>
                <a:lnTo>
                  <a:pt x="1913791" y="34330"/>
                </a:lnTo>
                <a:lnTo>
                  <a:pt x="1936082" y="39853"/>
                </a:lnTo>
                <a:close/>
                <a:moveTo>
                  <a:pt x="1140566" y="578139"/>
                </a:moveTo>
                <a:lnTo>
                  <a:pt x="1140566" y="64417"/>
                </a:lnTo>
                <a:lnTo>
                  <a:pt x="1202557" y="46277"/>
                </a:lnTo>
                <a:lnTo>
                  <a:pt x="1226730" y="41452"/>
                </a:lnTo>
                <a:lnTo>
                  <a:pt x="1226730" y="544669"/>
                </a:lnTo>
                <a:lnTo>
                  <a:pt x="1186338" y="558360"/>
                </a:lnTo>
                <a:close/>
                <a:moveTo>
                  <a:pt x="2027624" y="579276"/>
                </a:moveTo>
                <a:lnTo>
                  <a:pt x="2004351" y="568897"/>
                </a:lnTo>
                <a:lnTo>
                  <a:pt x="2004351" y="56769"/>
                </a:lnTo>
                <a:lnTo>
                  <a:pt x="2018751" y="60336"/>
                </a:lnTo>
                <a:lnTo>
                  <a:pt x="2027624" y="63304"/>
                </a:lnTo>
                <a:close/>
                <a:moveTo>
                  <a:pt x="986132" y="661180"/>
                </a:moveTo>
                <a:lnTo>
                  <a:pt x="986132" y="117961"/>
                </a:lnTo>
                <a:lnTo>
                  <a:pt x="1072297" y="84670"/>
                </a:lnTo>
                <a:lnTo>
                  <a:pt x="1072297" y="611185"/>
                </a:lnTo>
                <a:lnTo>
                  <a:pt x="1038204" y="629060"/>
                </a:lnTo>
                <a:close/>
                <a:moveTo>
                  <a:pt x="831699" y="783743"/>
                </a:moveTo>
                <a:lnTo>
                  <a:pt x="831699" y="190424"/>
                </a:lnTo>
                <a:lnTo>
                  <a:pt x="849527" y="180294"/>
                </a:lnTo>
                <a:lnTo>
                  <a:pt x="917863" y="147558"/>
                </a:lnTo>
                <a:lnTo>
                  <a:pt x="917863" y="709079"/>
                </a:lnTo>
                <a:close/>
                <a:moveTo>
                  <a:pt x="685783" y="949667"/>
                </a:moveTo>
                <a:lnTo>
                  <a:pt x="685783" y="279696"/>
                </a:lnTo>
                <a:lnTo>
                  <a:pt x="756764" y="233002"/>
                </a:lnTo>
                <a:lnTo>
                  <a:pt x="763430" y="229215"/>
                </a:lnTo>
                <a:lnTo>
                  <a:pt x="763430" y="853538"/>
                </a:lnTo>
                <a:lnTo>
                  <a:pt x="739816" y="879172"/>
                </a:lnTo>
                <a:close/>
                <a:moveTo>
                  <a:pt x="547202" y="1217606"/>
                </a:moveTo>
                <a:lnTo>
                  <a:pt x="547202" y="389439"/>
                </a:lnTo>
                <a:lnTo>
                  <a:pt x="593909" y="347601"/>
                </a:lnTo>
                <a:lnTo>
                  <a:pt x="617514" y="329857"/>
                </a:lnTo>
                <a:lnTo>
                  <a:pt x="617514" y="1060777"/>
                </a:lnTo>
                <a:lnTo>
                  <a:pt x="588811" y="1115411"/>
                </a:lnTo>
                <a:close/>
                <a:moveTo>
                  <a:pt x="65673" y="1952913"/>
                </a:moveTo>
                <a:lnTo>
                  <a:pt x="46788" y="1952913"/>
                </a:lnTo>
                <a:lnTo>
                  <a:pt x="16152" y="1811292"/>
                </a:lnTo>
                <a:cubicBezTo>
                  <a:pt x="5508" y="1737134"/>
                  <a:pt x="0" y="1661317"/>
                  <a:pt x="0" y="1584215"/>
                </a:cubicBezTo>
                <a:cubicBezTo>
                  <a:pt x="0" y="1430341"/>
                  <a:pt x="21938" y="1281590"/>
                  <a:pt x="62856" y="1140921"/>
                </a:cubicBezTo>
                <a:lnTo>
                  <a:pt x="65673" y="1132156"/>
                </a:lnTo>
                <a:close/>
                <a:moveTo>
                  <a:pt x="198011" y="1952913"/>
                </a:moveTo>
                <a:lnTo>
                  <a:pt x="133942" y="1952913"/>
                </a:lnTo>
                <a:lnTo>
                  <a:pt x="133942" y="947073"/>
                </a:lnTo>
                <a:lnTo>
                  <a:pt x="156370" y="897082"/>
                </a:lnTo>
                <a:lnTo>
                  <a:pt x="198011" y="818196"/>
                </a:lnTo>
                <a:close/>
                <a:moveTo>
                  <a:pt x="339201" y="1952913"/>
                </a:moveTo>
                <a:lnTo>
                  <a:pt x="266280" y="1952913"/>
                </a:lnTo>
                <a:lnTo>
                  <a:pt x="266280" y="705348"/>
                </a:lnTo>
                <a:lnTo>
                  <a:pt x="270814" y="698088"/>
                </a:lnTo>
                <a:lnTo>
                  <a:pt x="339201" y="606695"/>
                </a:lnTo>
                <a:close/>
                <a:moveTo>
                  <a:pt x="478933" y="1952913"/>
                </a:moveTo>
                <a:lnTo>
                  <a:pt x="407469" y="1952913"/>
                </a:lnTo>
                <a:lnTo>
                  <a:pt x="407469" y="526209"/>
                </a:lnTo>
                <a:lnTo>
                  <a:pt x="464434" y="463578"/>
                </a:lnTo>
                <a:lnTo>
                  <a:pt x="478933" y="450590"/>
                </a:lnTo>
                <a:close/>
                <a:moveTo>
                  <a:pt x="548053" y="1952913"/>
                </a:moveTo>
                <a:lnTo>
                  <a:pt x="547202" y="1952913"/>
                </a:lnTo>
                <a:lnTo>
                  <a:pt x="547202" y="1950823"/>
                </a:lnTo>
                <a:close/>
              </a:path>
            </a:pathLst>
          </a:custGeom>
          <a:solidFill>
            <a:schemeClr val="bg1">
              <a:lumMod val="75000"/>
              <a:alpha val="1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
        <p:nvSpPr>
          <p:cNvPr id="14" name="任意多边形: 形状 13">
            <a:extLst>
              <a:ext uri="{FF2B5EF4-FFF2-40B4-BE49-F238E27FC236}">
                <a16:creationId xmlns:a16="http://schemas.microsoft.com/office/drawing/2014/main" id="{10F5FEEC-0869-8169-2FBD-C7A87105C11F}"/>
              </a:ext>
            </a:extLst>
          </p:cNvPr>
          <p:cNvSpPr/>
          <p:nvPr userDrawn="1"/>
        </p:nvSpPr>
        <p:spPr>
          <a:xfrm rot="10800000">
            <a:off x="10944328" y="1908328"/>
            <a:ext cx="1247672" cy="1368076"/>
          </a:xfrm>
          <a:custGeom>
            <a:avLst/>
            <a:gdLst>
              <a:gd name="connsiteX0" fmla="*/ 503755 w 1247672"/>
              <a:gd name="connsiteY0" fmla="*/ 213213 h 1368076"/>
              <a:gd name="connsiteX1" fmla="*/ 503755 w 1247672"/>
              <a:gd name="connsiteY1" fmla="*/ 14738 h 1368076"/>
              <a:gd name="connsiteX2" fmla="*/ 499438 w 1247672"/>
              <a:gd name="connsiteY2" fmla="*/ 4317 h 1368076"/>
              <a:gd name="connsiteX3" fmla="*/ 497810 w 1247672"/>
              <a:gd name="connsiteY3" fmla="*/ 3219 h 1368076"/>
              <a:gd name="connsiteX4" fmla="*/ 528434 w 1247672"/>
              <a:gd name="connsiteY4" fmla="*/ 890 h 1368076"/>
              <a:gd name="connsiteX5" fmla="*/ 563634 w 1247672"/>
              <a:gd name="connsiteY5" fmla="*/ 0 h 1368076"/>
              <a:gd name="connsiteX6" fmla="*/ 600000 w 1247672"/>
              <a:gd name="connsiteY6" fmla="*/ 950 h 1368076"/>
              <a:gd name="connsiteX7" fmla="*/ 600566 w 1247672"/>
              <a:gd name="connsiteY7" fmla="*/ 995 h 1368076"/>
              <a:gd name="connsiteX8" fmla="*/ 599757 w 1247672"/>
              <a:gd name="connsiteY8" fmla="*/ 1158 h 1368076"/>
              <a:gd name="connsiteX9" fmla="*/ 590755 w 1247672"/>
              <a:gd name="connsiteY9" fmla="*/ 14738 h 1368076"/>
              <a:gd name="connsiteX10" fmla="*/ 590755 w 1247672"/>
              <a:gd name="connsiteY10" fmla="*/ 209892 h 1368076"/>
              <a:gd name="connsiteX11" fmla="*/ 565918 w 1247672"/>
              <a:gd name="connsiteY11" fmla="*/ 209139 h 1368076"/>
              <a:gd name="connsiteX12" fmla="*/ 565918 w 1247672"/>
              <a:gd name="connsiteY12" fmla="*/ 19155 h 1368076"/>
              <a:gd name="connsiteX13" fmla="*/ 551180 w 1247672"/>
              <a:gd name="connsiteY13" fmla="*/ 4417 h 1368076"/>
              <a:gd name="connsiteX14" fmla="*/ 536441 w 1247672"/>
              <a:gd name="connsiteY14" fmla="*/ 19155 h 1368076"/>
              <a:gd name="connsiteX15" fmla="*/ 536441 w 1247672"/>
              <a:gd name="connsiteY15" fmla="*/ 210443 h 1368076"/>
              <a:gd name="connsiteX16" fmla="*/ 515071 w 1247672"/>
              <a:gd name="connsiteY16" fmla="*/ 211522 h 1368076"/>
              <a:gd name="connsiteX17" fmla="*/ 648883 w 1247672"/>
              <a:gd name="connsiteY17" fmla="*/ 216733 h 1368076"/>
              <a:gd name="connsiteX18" fmla="*/ 621735 w 1247672"/>
              <a:gd name="connsiteY18" fmla="*/ 212588 h 1368076"/>
              <a:gd name="connsiteX19" fmla="*/ 620232 w 1247672"/>
              <a:gd name="connsiteY19" fmla="*/ 212450 h 1368076"/>
              <a:gd name="connsiteX20" fmla="*/ 620232 w 1247672"/>
              <a:gd name="connsiteY20" fmla="*/ 14738 h 1368076"/>
              <a:gd name="connsiteX21" fmla="*/ 615916 w 1247672"/>
              <a:gd name="connsiteY21" fmla="*/ 4317 h 1368076"/>
              <a:gd name="connsiteX22" fmla="*/ 612364 w 1247672"/>
              <a:gd name="connsiteY22" fmla="*/ 1922 h 1368076"/>
              <a:gd name="connsiteX23" fmla="*/ 635872 w 1247672"/>
              <a:gd name="connsiteY23" fmla="*/ 3769 h 1368076"/>
              <a:gd name="connsiteX24" fmla="*/ 652129 w 1247672"/>
              <a:gd name="connsiteY24" fmla="*/ 5904 h 1368076"/>
              <a:gd name="connsiteX25" fmla="*/ 650041 w 1247672"/>
              <a:gd name="connsiteY25" fmla="*/ 9002 h 1368076"/>
              <a:gd name="connsiteX26" fmla="*/ 648883 w 1247672"/>
              <a:gd name="connsiteY26" fmla="*/ 14738 h 1368076"/>
              <a:gd name="connsiteX27" fmla="*/ 438756 w 1247672"/>
              <a:gd name="connsiteY27" fmla="*/ 225960 h 1368076"/>
              <a:gd name="connsiteX28" fmla="*/ 438756 w 1247672"/>
              <a:gd name="connsiteY28" fmla="*/ 14738 h 1368076"/>
              <a:gd name="connsiteX29" fmla="*/ 438227 w 1247672"/>
              <a:gd name="connsiteY29" fmla="*/ 12120 h 1368076"/>
              <a:gd name="connsiteX30" fmla="*/ 459462 w 1247672"/>
              <a:gd name="connsiteY30" fmla="*/ 7882 h 1368076"/>
              <a:gd name="connsiteX31" fmla="*/ 477758 w 1247672"/>
              <a:gd name="connsiteY31" fmla="*/ 5557 h 1368076"/>
              <a:gd name="connsiteX32" fmla="*/ 475436 w 1247672"/>
              <a:gd name="connsiteY32" fmla="*/ 9002 h 1368076"/>
              <a:gd name="connsiteX33" fmla="*/ 474277 w 1247672"/>
              <a:gd name="connsiteY33" fmla="*/ 14738 h 1368076"/>
              <a:gd name="connsiteX34" fmla="*/ 474277 w 1247672"/>
              <a:gd name="connsiteY34" fmla="*/ 217617 h 1368076"/>
              <a:gd name="connsiteX35" fmla="*/ 470813 w 1247672"/>
              <a:gd name="connsiteY35" fmla="*/ 218135 h 1368076"/>
              <a:gd name="connsiteX36" fmla="*/ 715565 w 1247672"/>
              <a:gd name="connsiteY36" fmla="*/ 234618 h 1368076"/>
              <a:gd name="connsiteX37" fmla="*/ 678360 w 1247672"/>
              <a:gd name="connsiteY37" fmla="*/ 223057 h 1368076"/>
              <a:gd name="connsiteX38" fmla="*/ 678360 w 1247672"/>
              <a:gd name="connsiteY38" fmla="*/ 14738 h 1368076"/>
              <a:gd name="connsiteX39" fmla="*/ 677310 w 1247672"/>
              <a:gd name="connsiteY39" fmla="*/ 9537 h 1368076"/>
              <a:gd name="connsiteX40" fmla="*/ 705940 w 1247672"/>
              <a:gd name="connsiteY40" fmla="*/ 14823 h 1368076"/>
              <a:gd name="connsiteX41" fmla="*/ 715565 w 1247672"/>
              <a:gd name="connsiteY41" fmla="*/ 17208 h 1368076"/>
              <a:gd name="connsiteX42" fmla="*/ 372074 w 1247672"/>
              <a:gd name="connsiteY42" fmla="*/ 249631 h 1368076"/>
              <a:gd name="connsiteX43" fmla="*/ 372074 w 1247672"/>
              <a:gd name="connsiteY43" fmla="*/ 27814 h 1368076"/>
              <a:gd name="connsiteX44" fmla="*/ 398841 w 1247672"/>
              <a:gd name="connsiteY44" fmla="*/ 19982 h 1368076"/>
              <a:gd name="connsiteX45" fmla="*/ 409278 w 1247672"/>
              <a:gd name="connsiteY45" fmla="*/ 17898 h 1368076"/>
              <a:gd name="connsiteX46" fmla="*/ 409278 w 1247672"/>
              <a:gd name="connsiteY46" fmla="*/ 235180 h 1368076"/>
              <a:gd name="connsiteX47" fmla="*/ 391837 w 1247672"/>
              <a:gd name="connsiteY47" fmla="*/ 241091 h 1368076"/>
              <a:gd name="connsiteX48" fmla="*/ 782247 w 1247672"/>
              <a:gd name="connsiteY48" fmla="*/ 262276 h 1368076"/>
              <a:gd name="connsiteX49" fmla="*/ 781862 w 1247672"/>
              <a:gd name="connsiteY49" fmla="*/ 262060 h 1368076"/>
              <a:gd name="connsiteX50" fmla="*/ 745042 w 1247672"/>
              <a:gd name="connsiteY50" fmla="*/ 245641 h 1368076"/>
              <a:gd name="connsiteX51" fmla="*/ 745042 w 1247672"/>
              <a:gd name="connsiteY51" fmla="*/ 24512 h 1368076"/>
              <a:gd name="connsiteX52" fmla="*/ 751260 w 1247672"/>
              <a:gd name="connsiteY52" fmla="*/ 26052 h 1368076"/>
              <a:gd name="connsiteX53" fmla="*/ 782247 w 1247672"/>
              <a:gd name="connsiteY53" fmla="*/ 36415 h 1368076"/>
              <a:gd name="connsiteX54" fmla="*/ 305392 w 1247672"/>
              <a:gd name="connsiteY54" fmla="*/ 285487 h 1368076"/>
              <a:gd name="connsiteX55" fmla="*/ 305392 w 1247672"/>
              <a:gd name="connsiteY55" fmla="*/ 50934 h 1368076"/>
              <a:gd name="connsiteX56" fmla="*/ 342597 w 1247672"/>
              <a:gd name="connsiteY56" fmla="*/ 36559 h 1368076"/>
              <a:gd name="connsiteX57" fmla="*/ 342597 w 1247672"/>
              <a:gd name="connsiteY57" fmla="*/ 263900 h 1368076"/>
              <a:gd name="connsiteX58" fmla="*/ 327876 w 1247672"/>
              <a:gd name="connsiteY58" fmla="*/ 271618 h 1368076"/>
              <a:gd name="connsiteX59" fmla="*/ 841879 w 1247672"/>
              <a:gd name="connsiteY59" fmla="*/ 299195 h 1368076"/>
              <a:gd name="connsiteX60" fmla="*/ 811724 w 1247672"/>
              <a:gd name="connsiteY60" fmla="*/ 279072 h 1368076"/>
              <a:gd name="connsiteX61" fmla="*/ 811724 w 1247672"/>
              <a:gd name="connsiteY61" fmla="*/ 46444 h 1368076"/>
              <a:gd name="connsiteX62" fmla="*/ 841879 w 1247672"/>
              <a:gd name="connsiteY62" fmla="*/ 59128 h 1368076"/>
              <a:gd name="connsiteX63" fmla="*/ 238710 w 1247672"/>
              <a:gd name="connsiteY63" fmla="*/ 338408 h 1368076"/>
              <a:gd name="connsiteX64" fmla="*/ 238710 w 1247672"/>
              <a:gd name="connsiteY64" fmla="*/ 82222 h 1368076"/>
              <a:gd name="connsiteX65" fmla="*/ 246408 w 1247672"/>
              <a:gd name="connsiteY65" fmla="*/ 77848 h 1368076"/>
              <a:gd name="connsiteX66" fmla="*/ 275915 w 1247672"/>
              <a:gd name="connsiteY66" fmla="*/ 63713 h 1368076"/>
              <a:gd name="connsiteX67" fmla="*/ 275915 w 1247672"/>
              <a:gd name="connsiteY67" fmla="*/ 306169 h 1368076"/>
              <a:gd name="connsiteX68" fmla="*/ 899021 w 1247672"/>
              <a:gd name="connsiteY68" fmla="*/ 348839 h 1368076"/>
              <a:gd name="connsiteX69" fmla="*/ 876614 w 1247672"/>
              <a:gd name="connsiteY69" fmla="*/ 326765 h 1368076"/>
              <a:gd name="connsiteX70" fmla="*/ 871357 w 1247672"/>
              <a:gd name="connsiteY70" fmla="*/ 322546 h 1368076"/>
              <a:gd name="connsiteX71" fmla="*/ 871357 w 1247672"/>
              <a:gd name="connsiteY71" fmla="*/ 73264 h 1368076"/>
              <a:gd name="connsiteX72" fmla="*/ 883785 w 1247672"/>
              <a:gd name="connsiteY72" fmla="*/ 79391 h 1368076"/>
              <a:gd name="connsiteX73" fmla="*/ 899021 w 1247672"/>
              <a:gd name="connsiteY73" fmla="*/ 88149 h 1368076"/>
              <a:gd name="connsiteX74" fmla="*/ 175706 w 1247672"/>
              <a:gd name="connsiteY74" fmla="*/ 410051 h 1368076"/>
              <a:gd name="connsiteX75" fmla="*/ 175706 w 1247672"/>
              <a:gd name="connsiteY75" fmla="*/ 120769 h 1368076"/>
              <a:gd name="connsiteX76" fmla="*/ 206354 w 1247672"/>
              <a:gd name="connsiteY76" fmla="*/ 100607 h 1368076"/>
              <a:gd name="connsiteX77" fmla="*/ 209233 w 1247672"/>
              <a:gd name="connsiteY77" fmla="*/ 98971 h 1368076"/>
              <a:gd name="connsiteX78" fmla="*/ 209233 w 1247672"/>
              <a:gd name="connsiteY78" fmla="*/ 368544 h 1368076"/>
              <a:gd name="connsiteX79" fmla="*/ 199037 w 1247672"/>
              <a:gd name="connsiteY79" fmla="*/ 379613 h 1368076"/>
              <a:gd name="connsiteX80" fmla="*/ 959984 w 1247672"/>
              <a:gd name="connsiteY80" fmla="*/ 422866 h 1368076"/>
              <a:gd name="connsiteX81" fmla="*/ 950974 w 1247672"/>
              <a:gd name="connsiteY81" fmla="*/ 409085 h 1368076"/>
              <a:gd name="connsiteX82" fmla="*/ 928498 w 1247672"/>
              <a:gd name="connsiteY82" fmla="*/ 381090 h 1368076"/>
              <a:gd name="connsiteX83" fmla="*/ 928498 w 1247672"/>
              <a:gd name="connsiteY83" fmla="*/ 105556 h 1368076"/>
              <a:gd name="connsiteX84" fmla="*/ 959984 w 1247672"/>
              <a:gd name="connsiteY84" fmla="*/ 126820 h 1368076"/>
              <a:gd name="connsiteX85" fmla="*/ 115869 w 1247672"/>
              <a:gd name="connsiteY85" fmla="*/ 525743 h 1368076"/>
              <a:gd name="connsiteX86" fmla="*/ 115869 w 1247672"/>
              <a:gd name="connsiteY86" fmla="*/ 168154 h 1368076"/>
              <a:gd name="connsiteX87" fmla="*/ 136036 w 1247672"/>
              <a:gd name="connsiteY87" fmla="*/ 150089 h 1368076"/>
              <a:gd name="connsiteX88" fmla="*/ 146229 w 1247672"/>
              <a:gd name="connsiteY88" fmla="*/ 142427 h 1368076"/>
              <a:gd name="connsiteX89" fmla="*/ 146229 w 1247672"/>
              <a:gd name="connsiteY89" fmla="*/ 458027 h 1368076"/>
              <a:gd name="connsiteX90" fmla="*/ 133835 w 1247672"/>
              <a:gd name="connsiteY90" fmla="*/ 481616 h 1368076"/>
              <a:gd name="connsiteX91" fmla="*/ 1020318 w 1247672"/>
              <a:gd name="connsiteY91" fmla="*/ 554734 h 1368076"/>
              <a:gd name="connsiteX92" fmla="*/ 1017249 w 1247672"/>
              <a:gd name="connsiteY92" fmla="*/ 542797 h 1368076"/>
              <a:gd name="connsiteX93" fmla="*/ 1004586 w 1247672"/>
              <a:gd name="connsiteY93" fmla="*/ 507187 h 1368076"/>
              <a:gd name="connsiteX94" fmla="*/ 989462 w 1247672"/>
              <a:gd name="connsiteY94" fmla="*/ 473454 h 1368076"/>
              <a:gd name="connsiteX95" fmla="*/ 989462 w 1247672"/>
              <a:gd name="connsiteY95" fmla="*/ 149773 h 1368076"/>
              <a:gd name="connsiteX96" fmla="*/ 1020318 w 1247672"/>
              <a:gd name="connsiteY96" fmla="*/ 174900 h 1368076"/>
              <a:gd name="connsiteX97" fmla="*/ 1239319 w 1247672"/>
              <a:gd name="connsiteY97" fmla="*/ 790852 h 1368076"/>
              <a:gd name="connsiteX98" fmla="*/ 1239319 w 1247672"/>
              <a:gd name="connsiteY98" fmla="*/ 577225 h 1368076"/>
              <a:gd name="connsiteX99" fmla="*/ 1239790 w 1247672"/>
              <a:gd name="connsiteY99" fmla="*/ 579866 h 1368076"/>
              <a:gd name="connsiteX100" fmla="*/ 1247672 w 1247672"/>
              <a:gd name="connsiteY100" fmla="*/ 684038 h 1368076"/>
              <a:gd name="connsiteX101" fmla="*/ 1239790 w 1247672"/>
              <a:gd name="connsiteY101" fmla="*/ 788211 h 1368076"/>
              <a:gd name="connsiteX102" fmla="*/ 1172637 w 1247672"/>
              <a:gd name="connsiteY102" fmla="*/ 995809 h 1368076"/>
              <a:gd name="connsiteX103" fmla="*/ 1172637 w 1247672"/>
              <a:gd name="connsiteY103" fmla="*/ 372268 h 1368076"/>
              <a:gd name="connsiteX104" fmla="*/ 1172839 w 1247672"/>
              <a:gd name="connsiteY104" fmla="*/ 372629 h 1368076"/>
              <a:gd name="connsiteX105" fmla="*/ 1193917 w 1247672"/>
              <a:gd name="connsiteY105" fmla="*/ 417780 h 1368076"/>
              <a:gd name="connsiteX106" fmla="*/ 1209841 w 1247672"/>
              <a:gd name="connsiteY106" fmla="*/ 461288 h 1368076"/>
              <a:gd name="connsiteX107" fmla="*/ 1209841 w 1247672"/>
              <a:gd name="connsiteY107" fmla="*/ 906788 h 1368076"/>
              <a:gd name="connsiteX108" fmla="*/ 1193917 w 1247672"/>
              <a:gd name="connsiteY108" fmla="*/ 950297 h 1368076"/>
              <a:gd name="connsiteX109" fmla="*/ 1172839 w 1247672"/>
              <a:gd name="connsiteY109" fmla="*/ 995448 h 1368076"/>
              <a:gd name="connsiteX110" fmla="*/ 1109633 w 1247672"/>
              <a:gd name="connsiteY110" fmla="*/ 1095677 h 1368076"/>
              <a:gd name="connsiteX111" fmla="*/ 1109633 w 1247672"/>
              <a:gd name="connsiteY111" fmla="*/ 272399 h 1368076"/>
              <a:gd name="connsiteX112" fmla="*/ 1121470 w 1247672"/>
              <a:gd name="connsiteY112" fmla="*/ 288057 h 1368076"/>
              <a:gd name="connsiteX113" fmla="*/ 1143160 w 1247672"/>
              <a:gd name="connsiteY113" fmla="*/ 321011 h 1368076"/>
              <a:gd name="connsiteX114" fmla="*/ 1143160 w 1247672"/>
              <a:gd name="connsiteY114" fmla="*/ 1047066 h 1368076"/>
              <a:gd name="connsiteX115" fmla="*/ 1121470 w 1247672"/>
              <a:gd name="connsiteY115" fmla="*/ 1080019 h 1368076"/>
              <a:gd name="connsiteX116" fmla="*/ 26057 w 1247672"/>
              <a:gd name="connsiteY116" fmla="*/ 1106074 h 1368076"/>
              <a:gd name="connsiteX117" fmla="*/ 0 w 1247672"/>
              <a:gd name="connsiteY117" fmla="*/ 1071348 h 1368076"/>
              <a:gd name="connsiteX118" fmla="*/ 0 w 1247672"/>
              <a:gd name="connsiteY118" fmla="*/ 296784 h 1368076"/>
              <a:gd name="connsiteX119" fmla="*/ 26057 w 1247672"/>
              <a:gd name="connsiteY119" fmla="*/ 261961 h 1368076"/>
              <a:gd name="connsiteX120" fmla="*/ 1049796 w 1247672"/>
              <a:gd name="connsiteY120" fmla="*/ 1163995 h 1368076"/>
              <a:gd name="connsiteX121" fmla="*/ 1049796 w 1247672"/>
              <a:gd name="connsiteY121" fmla="*/ 204082 h 1368076"/>
              <a:gd name="connsiteX122" fmla="*/ 1071349 w 1247672"/>
              <a:gd name="connsiteY122" fmla="*/ 225627 h 1368076"/>
              <a:gd name="connsiteX123" fmla="*/ 1080156 w 1247672"/>
              <a:gd name="connsiteY123" fmla="*/ 235964 h 1368076"/>
              <a:gd name="connsiteX124" fmla="*/ 1080156 w 1247672"/>
              <a:gd name="connsiteY124" fmla="*/ 1132112 h 1368076"/>
              <a:gd name="connsiteX125" fmla="*/ 1071349 w 1247672"/>
              <a:gd name="connsiteY125" fmla="*/ 1142449 h 1368076"/>
              <a:gd name="connsiteX126" fmla="*/ 86392 w 1247672"/>
              <a:gd name="connsiteY126" fmla="*/ 1173583 h 1368076"/>
              <a:gd name="connsiteX127" fmla="*/ 80933 w 1247672"/>
              <a:gd name="connsiteY127" fmla="*/ 1168710 h 1368076"/>
              <a:gd name="connsiteX128" fmla="*/ 55535 w 1247672"/>
              <a:gd name="connsiteY128" fmla="*/ 1140873 h 1368076"/>
              <a:gd name="connsiteX129" fmla="*/ 55535 w 1247672"/>
              <a:gd name="connsiteY129" fmla="*/ 227209 h 1368076"/>
              <a:gd name="connsiteX130" fmla="*/ 80131 w 1247672"/>
              <a:gd name="connsiteY130" fmla="*/ 200166 h 1368076"/>
              <a:gd name="connsiteX131" fmla="*/ 86392 w 1247672"/>
              <a:gd name="connsiteY131" fmla="*/ 194558 h 1368076"/>
              <a:gd name="connsiteX132" fmla="*/ 989462 w 1247672"/>
              <a:gd name="connsiteY132" fmla="*/ 1218303 h 1368076"/>
              <a:gd name="connsiteX133" fmla="*/ 989462 w 1247672"/>
              <a:gd name="connsiteY133" fmla="*/ 894623 h 1368076"/>
              <a:gd name="connsiteX134" fmla="*/ 1004586 w 1247672"/>
              <a:gd name="connsiteY134" fmla="*/ 860889 h 1368076"/>
              <a:gd name="connsiteX135" fmla="*/ 1017249 w 1247672"/>
              <a:gd name="connsiteY135" fmla="*/ 825280 h 1368076"/>
              <a:gd name="connsiteX136" fmla="*/ 1020318 w 1247672"/>
              <a:gd name="connsiteY136" fmla="*/ 813343 h 1368076"/>
              <a:gd name="connsiteX137" fmla="*/ 1020318 w 1247672"/>
              <a:gd name="connsiteY137" fmla="*/ 1193176 h 1368076"/>
              <a:gd name="connsiteX138" fmla="*/ 146229 w 1247672"/>
              <a:gd name="connsiteY138" fmla="*/ 1225670 h 1368076"/>
              <a:gd name="connsiteX139" fmla="*/ 137048 w 1247672"/>
              <a:gd name="connsiteY139" fmla="*/ 1218797 h 1368076"/>
              <a:gd name="connsiteX140" fmla="*/ 115869 w 1247672"/>
              <a:gd name="connsiteY140" fmla="*/ 1199894 h 1368076"/>
              <a:gd name="connsiteX141" fmla="*/ 115869 w 1247672"/>
              <a:gd name="connsiteY141" fmla="*/ 842334 h 1368076"/>
              <a:gd name="connsiteX142" fmla="*/ 133835 w 1247672"/>
              <a:gd name="connsiteY142" fmla="*/ 886460 h 1368076"/>
              <a:gd name="connsiteX143" fmla="*/ 146229 w 1247672"/>
              <a:gd name="connsiteY143" fmla="*/ 910050 h 1368076"/>
              <a:gd name="connsiteX144" fmla="*/ 928498 w 1247672"/>
              <a:gd name="connsiteY144" fmla="*/ 1262520 h 1368076"/>
              <a:gd name="connsiteX145" fmla="*/ 928498 w 1247672"/>
              <a:gd name="connsiteY145" fmla="*/ 986987 h 1368076"/>
              <a:gd name="connsiteX146" fmla="*/ 950974 w 1247672"/>
              <a:gd name="connsiteY146" fmla="*/ 958992 h 1368076"/>
              <a:gd name="connsiteX147" fmla="*/ 959984 w 1247672"/>
              <a:gd name="connsiteY147" fmla="*/ 945211 h 1368076"/>
              <a:gd name="connsiteX148" fmla="*/ 959984 w 1247672"/>
              <a:gd name="connsiteY148" fmla="*/ 1241256 h 1368076"/>
              <a:gd name="connsiteX149" fmla="*/ 209233 w 1247672"/>
              <a:gd name="connsiteY149" fmla="*/ 1269156 h 1368076"/>
              <a:gd name="connsiteX150" fmla="*/ 207623 w 1247672"/>
              <a:gd name="connsiteY150" fmla="*/ 1268246 h 1368076"/>
              <a:gd name="connsiteX151" fmla="*/ 175706 w 1247672"/>
              <a:gd name="connsiteY151" fmla="*/ 1247346 h 1368076"/>
              <a:gd name="connsiteX152" fmla="*/ 175706 w 1247672"/>
              <a:gd name="connsiteY152" fmla="*/ 958025 h 1368076"/>
              <a:gd name="connsiteX153" fmla="*/ 199037 w 1247672"/>
              <a:gd name="connsiteY153" fmla="*/ 988464 h 1368076"/>
              <a:gd name="connsiteX154" fmla="*/ 209233 w 1247672"/>
              <a:gd name="connsiteY154" fmla="*/ 999532 h 1368076"/>
              <a:gd name="connsiteX155" fmla="*/ 871357 w 1247672"/>
              <a:gd name="connsiteY155" fmla="*/ 1294812 h 1368076"/>
              <a:gd name="connsiteX156" fmla="*/ 871357 w 1247672"/>
              <a:gd name="connsiteY156" fmla="*/ 1045530 h 1368076"/>
              <a:gd name="connsiteX157" fmla="*/ 876614 w 1247672"/>
              <a:gd name="connsiteY157" fmla="*/ 1041312 h 1368076"/>
              <a:gd name="connsiteX158" fmla="*/ 899021 w 1247672"/>
              <a:gd name="connsiteY158" fmla="*/ 1019237 h 1368076"/>
              <a:gd name="connsiteX159" fmla="*/ 899021 w 1247672"/>
              <a:gd name="connsiteY159" fmla="*/ 1279928 h 1368076"/>
              <a:gd name="connsiteX160" fmla="*/ 883785 w 1247672"/>
              <a:gd name="connsiteY160" fmla="*/ 1288685 h 1368076"/>
              <a:gd name="connsiteX161" fmla="*/ 275915 w 1247672"/>
              <a:gd name="connsiteY161" fmla="*/ 1304341 h 1368076"/>
              <a:gd name="connsiteX162" fmla="*/ 247819 w 1247672"/>
              <a:gd name="connsiteY162" fmla="*/ 1290966 h 1368076"/>
              <a:gd name="connsiteX163" fmla="*/ 238710 w 1247672"/>
              <a:gd name="connsiteY163" fmla="*/ 1285817 h 1368076"/>
              <a:gd name="connsiteX164" fmla="*/ 238710 w 1247672"/>
              <a:gd name="connsiteY164" fmla="*/ 1029669 h 1368076"/>
              <a:gd name="connsiteX165" fmla="*/ 275915 w 1247672"/>
              <a:gd name="connsiteY165" fmla="*/ 1061907 h 1368076"/>
              <a:gd name="connsiteX166" fmla="*/ 811724 w 1247672"/>
              <a:gd name="connsiteY166" fmla="*/ 1321632 h 1368076"/>
              <a:gd name="connsiteX167" fmla="*/ 811724 w 1247672"/>
              <a:gd name="connsiteY167" fmla="*/ 1089005 h 1368076"/>
              <a:gd name="connsiteX168" fmla="*/ 841879 w 1247672"/>
              <a:gd name="connsiteY168" fmla="*/ 1068881 h 1368076"/>
              <a:gd name="connsiteX169" fmla="*/ 841879 w 1247672"/>
              <a:gd name="connsiteY169" fmla="*/ 1308948 h 1368076"/>
              <a:gd name="connsiteX170" fmla="*/ 342597 w 1247672"/>
              <a:gd name="connsiteY170" fmla="*/ 1331441 h 1368076"/>
              <a:gd name="connsiteX171" fmla="*/ 305392 w 1247672"/>
              <a:gd name="connsiteY171" fmla="*/ 1317178 h 1368076"/>
              <a:gd name="connsiteX172" fmla="*/ 305392 w 1247672"/>
              <a:gd name="connsiteY172" fmla="*/ 1082590 h 1368076"/>
              <a:gd name="connsiteX173" fmla="*/ 327876 w 1247672"/>
              <a:gd name="connsiteY173" fmla="*/ 1096458 h 1368076"/>
              <a:gd name="connsiteX174" fmla="*/ 342597 w 1247672"/>
              <a:gd name="connsiteY174" fmla="*/ 1104177 h 1368076"/>
              <a:gd name="connsiteX175" fmla="*/ 745042 w 1247672"/>
              <a:gd name="connsiteY175" fmla="*/ 1343564 h 1368076"/>
              <a:gd name="connsiteX176" fmla="*/ 745042 w 1247672"/>
              <a:gd name="connsiteY176" fmla="*/ 1122436 h 1368076"/>
              <a:gd name="connsiteX177" fmla="*/ 781862 w 1247672"/>
              <a:gd name="connsiteY177" fmla="*/ 1106017 h 1368076"/>
              <a:gd name="connsiteX178" fmla="*/ 782247 w 1247672"/>
              <a:gd name="connsiteY178" fmla="*/ 1105801 h 1368076"/>
              <a:gd name="connsiteX179" fmla="*/ 782247 w 1247672"/>
              <a:gd name="connsiteY179" fmla="*/ 1331661 h 1368076"/>
              <a:gd name="connsiteX180" fmla="*/ 751260 w 1247672"/>
              <a:gd name="connsiteY180" fmla="*/ 1342024 h 1368076"/>
              <a:gd name="connsiteX181" fmla="*/ 409278 w 1247672"/>
              <a:gd name="connsiteY181" fmla="*/ 1350240 h 1368076"/>
              <a:gd name="connsiteX182" fmla="*/ 400770 w 1247672"/>
              <a:gd name="connsiteY182" fmla="*/ 1348569 h 1368076"/>
              <a:gd name="connsiteX183" fmla="*/ 372074 w 1247672"/>
              <a:gd name="connsiteY183" fmla="*/ 1340259 h 1368076"/>
              <a:gd name="connsiteX184" fmla="*/ 372074 w 1247672"/>
              <a:gd name="connsiteY184" fmla="*/ 1118445 h 1368076"/>
              <a:gd name="connsiteX185" fmla="*/ 391837 w 1247672"/>
              <a:gd name="connsiteY185" fmla="*/ 1126986 h 1368076"/>
              <a:gd name="connsiteX186" fmla="*/ 409278 w 1247672"/>
              <a:gd name="connsiteY186" fmla="*/ 1132897 h 1368076"/>
              <a:gd name="connsiteX187" fmla="*/ 677310 w 1247672"/>
              <a:gd name="connsiteY187" fmla="*/ 1358539 h 1368076"/>
              <a:gd name="connsiteX188" fmla="*/ 678360 w 1247672"/>
              <a:gd name="connsiteY188" fmla="*/ 1353338 h 1368076"/>
              <a:gd name="connsiteX189" fmla="*/ 678360 w 1247672"/>
              <a:gd name="connsiteY189" fmla="*/ 1145019 h 1368076"/>
              <a:gd name="connsiteX190" fmla="*/ 715565 w 1247672"/>
              <a:gd name="connsiteY190" fmla="*/ 1133458 h 1368076"/>
              <a:gd name="connsiteX191" fmla="*/ 715565 w 1247672"/>
              <a:gd name="connsiteY191" fmla="*/ 1350868 h 1368076"/>
              <a:gd name="connsiteX192" fmla="*/ 705940 w 1247672"/>
              <a:gd name="connsiteY192" fmla="*/ 1353253 h 1368076"/>
              <a:gd name="connsiteX193" fmla="*/ 477476 w 1247672"/>
              <a:gd name="connsiteY193" fmla="*/ 1362101 h 1368076"/>
              <a:gd name="connsiteX194" fmla="*/ 461586 w 1247672"/>
              <a:gd name="connsiteY194" fmla="*/ 1360516 h 1368076"/>
              <a:gd name="connsiteX195" fmla="*/ 438233 w 1247672"/>
              <a:gd name="connsiteY195" fmla="*/ 1355928 h 1368076"/>
              <a:gd name="connsiteX196" fmla="*/ 438756 w 1247672"/>
              <a:gd name="connsiteY196" fmla="*/ 1353338 h 1368076"/>
              <a:gd name="connsiteX197" fmla="*/ 438756 w 1247672"/>
              <a:gd name="connsiteY197" fmla="*/ 1142115 h 1368076"/>
              <a:gd name="connsiteX198" fmla="*/ 470813 w 1247672"/>
              <a:gd name="connsiteY198" fmla="*/ 1149942 h 1368076"/>
              <a:gd name="connsiteX199" fmla="*/ 474277 w 1247672"/>
              <a:gd name="connsiteY199" fmla="*/ 1150459 h 1368076"/>
              <a:gd name="connsiteX200" fmla="*/ 474277 w 1247672"/>
              <a:gd name="connsiteY200" fmla="*/ 1353338 h 1368076"/>
              <a:gd name="connsiteX201" fmla="*/ 475436 w 1247672"/>
              <a:gd name="connsiteY201" fmla="*/ 1359075 h 1368076"/>
              <a:gd name="connsiteX202" fmla="*/ 612364 w 1247672"/>
              <a:gd name="connsiteY202" fmla="*/ 1366154 h 1368076"/>
              <a:gd name="connsiteX203" fmla="*/ 615916 w 1247672"/>
              <a:gd name="connsiteY203" fmla="*/ 1363760 h 1368076"/>
              <a:gd name="connsiteX204" fmla="*/ 620232 w 1247672"/>
              <a:gd name="connsiteY204" fmla="*/ 1353338 h 1368076"/>
              <a:gd name="connsiteX205" fmla="*/ 620232 w 1247672"/>
              <a:gd name="connsiteY205" fmla="*/ 1155626 h 1368076"/>
              <a:gd name="connsiteX206" fmla="*/ 621735 w 1247672"/>
              <a:gd name="connsiteY206" fmla="*/ 1155489 h 1368076"/>
              <a:gd name="connsiteX207" fmla="*/ 648883 w 1247672"/>
              <a:gd name="connsiteY207" fmla="*/ 1151343 h 1368076"/>
              <a:gd name="connsiteX208" fmla="*/ 648883 w 1247672"/>
              <a:gd name="connsiteY208" fmla="*/ 1353338 h 1368076"/>
              <a:gd name="connsiteX209" fmla="*/ 650041 w 1247672"/>
              <a:gd name="connsiteY209" fmla="*/ 1359075 h 1368076"/>
              <a:gd name="connsiteX210" fmla="*/ 652129 w 1247672"/>
              <a:gd name="connsiteY210" fmla="*/ 1362172 h 1368076"/>
              <a:gd name="connsiteX211" fmla="*/ 635872 w 1247672"/>
              <a:gd name="connsiteY211" fmla="*/ 1364307 h 1368076"/>
              <a:gd name="connsiteX212" fmla="*/ 540292 w 1247672"/>
              <a:gd name="connsiteY212" fmla="*/ 1367486 h 1368076"/>
              <a:gd name="connsiteX213" fmla="*/ 528434 w 1247672"/>
              <a:gd name="connsiteY213" fmla="*/ 1367186 h 1368076"/>
              <a:gd name="connsiteX214" fmla="*/ 498750 w 1247672"/>
              <a:gd name="connsiteY214" fmla="*/ 1364224 h 1368076"/>
              <a:gd name="connsiteX215" fmla="*/ 499438 w 1247672"/>
              <a:gd name="connsiteY215" fmla="*/ 1363760 h 1368076"/>
              <a:gd name="connsiteX216" fmla="*/ 503755 w 1247672"/>
              <a:gd name="connsiteY216" fmla="*/ 1353338 h 1368076"/>
              <a:gd name="connsiteX217" fmla="*/ 503755 w 1247672"/>
              <a:gd name="connsiteY217" fmla="*/ 1154864 h 1368076"/>
              <a:gd name="connsiteX218" fmla="*/ 515071 w 1247672"/>
              <a:gd name="connsiteY218" fmla="*/ 1156555 h 1368076"/>
              <a:gd name="connsiteX219" fmla="*/ 536441 w 1247672"/>
              <a:gd name="connsiteY219" fmla="*/ 1157634 h 1368076"/>
              <a:gd name="connsiteX220" fmla="*/ 536441 w 1247672"/>
              <a:gd name="connsiteY220" fmla="*/ 1357755 h 1368076"/>
              <a:gd name="connsiteX221" fmla="*/ 537599 w 1247672"/>
              <a:gd name="connsiteY221" fmla="*/ 1363492 h 1368076"/>
              <a:gd name="connsiteX222" fmla="*/ 563634 w 1247672"/>
              <a:gd name="connsiteY222" fmla="*/ 1368076 h 1368076"/>
              <a:gd name="connsiteX223" fmla="*/ 561702 w 1247672"/>
              <a:gd name="connsiteY223" fmla="*/ 1368027 h 1368076"/>
              <a:gd name="connsiteX224" fmla="*/ 564760 w 1247672"/>
              <a:gd name="connsiteY224" fmla="*/ 1363492 h 1368076"/>
              <a:gd name="connsiteX225" fmla="*/ 565918 w 1247672"/>
              <a:gd name="connsiteY225" fmla="*/ 1357755 h 1368076"/>
              <a:gd name="connsiteX226" fmla="*/ 565918 w 1247672"/>
              <a:gd name="connsiteY226" fmla="*/ 1158938 h 1368076"/>
              <a:gd name="connsiteX227" fmla="*/ 590755 w 1247672"/>
              <a:gd name="connsiteY227" fmla="*/ 1158184 h 1368076"/>
              <a:gd name="connsiteX228" fmla="*/ 590755 w 1247672"/>
              <a:gd name="connsiteY228" fmla="*/ 1353338 h 1368076"/>
              <a:gd name="connsiteX229" fmla="*/ 599757 w 1247672"/>
              <a:gd name="connsiteY229" fmla="*/ 1366918 h 1368076"/>
              <a:gd name="connsiteX230" fmla="*/ 600565 w 1247672"/>
              <a:gd name="connsiteY230" fmla="*/ 1367081 h 1368076"/>
              <a:gd name="connsiteX231" fmla="*/ 600000 w 1247672"/>
              <a:gd name="connsiteY231" fmla="*/ 1367126 h 1368076"/>
              <a:gd name="connsiteX232" fmla="*/ 563634 w 1247672"/>
              <a:gd name="connsiteY232" fmla="*/ 1368076 h 1368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Lst>
            <a:rect l="l" t="t" r="r" b="b"/>
            <a:pathLst>
              <a:path w="1247672" h="1368076">
                <a:moveTo>
                  <a:pt x="503755" y="213213"/>
                </a:moveTo>
                <a:lnTo>
                  <a:pt x="503755" y="14738"/>
                </a:lnTo>
                <a:cubicBezTo>
                  <a:pt x="503755" y="10669"/>
                  <a:pt x="502105" y="6984"/>
                  <a:pt x="499438" y="4317"/>
                </a:cubicBezTo>
                <a:lnTo>
                  <a:pt x="497810" y="3219"/>
                </a:lnTo>
                <a:lnTo>
                  <a:pt x="528434" y="890"/>
                </a:lnTo>
                <a:cubicBezTo>
                  <a:pt x="540092" y="299"/>
                  <a:pt x="551828" y="0"/>
                  <a:pt x="563634" y="0"/>
                </a:cubicBezTo>
                <a:cubicBezTo>
                  <a:pt x="575833" y="0"/>
                  <a:pt x="587958" y="320"/>
                  <a:pt x="600000" y="950"/>
                </a:cubicBezTo>
                <a:lnTo>
                  <a:pt x="600566" y="995"/>
                </a:lnTo>
                <a:lnTo>
                  <a:pt x="599757" y="1158"/>
                </a:lnTo>
                <a:cubicBezTo>
                  <a:pt x="594467" y="3396"/>
                  <a:pt x="590755" y="8634"/>
                  <a:pt x="590755" y="14738"/>
                </a:cubicBezTo>
                <a:lnTo>
                  <a:pt x="590755" y="209892"/>
                </a:lnTo>
                <a:lnTo>
                  <a:pt x="565918" y="209139"/>
                </a:lnTo>
                <a:lnTo>
                  <a:pt x="565918" y="19155"/>
                </a:lnTo>
                <a:cubicBezTo>
                  <a:pt x="565918" y="11015"/>
                  <a:pt x="559320" y="4417"/>
                  <a:pt x="551180" y="4417"/>
                </a:cubicBezTo>
                <a:cubicBezTo>
                  <a:pt x="543040" y="4417"/>
                  <a:pt x="536441" y="11015"/>
                  <a:pt x="536441" y="19155"/>
                </a:cubicBezTo>
                <a:lnTo>
                  <a:pt x="536441" y="210443"/>
                </a:lnTo>
                <a:lnTo>
                  <a:pt x="515071" y="211522"/>
                </a:lnTo>
                <a:close/>
                <a:moveTo>
                  <a:pt x="648883" y="216733"/>
                </a:moveTo>
                <a:lnTo>
                  <a:pt x="621735" y="212588"/>
                </a:lnTo>
                <a:lnTo>
                  <a:pt x="620232" y="212450"/>
                </a:lnTo>
                <a:lnTo>
                  <a:pt x="620232" y="14738"/>
                </a:lnTo>
                <a:cubicBezTo>
                  <a:pt x="620232" y="10669"/>
                  <a:pt x="618583" y="6984"/>
                  <a:pt x="615916" y="4317"/>
                </a:cubicBezTo>
                <a:lnTo>
                  <a:pt x="612364" y="1922"/>
                </a:lnTo>
                <a:lnTo>
                  <a:pt x="635872" y="3769"/>
                </a:lnTo>
                <a:lnTo>
                  <a:pt x="652129" y="5904"/>
                </a:lnTo>
                <a:lnTo>
                  <a:pt x="650041" y="9002"/>
                </a:lnTo>
                <a:cubicBezTo>
                  <a:pt x="649296" y="10765"/>
                  <a:pt x="648883" y="12704"/>
                  <a:pt x="648883" y="14738"/>
                </a:cubicBezTo>
                <a:close/>
                <a:moveTo>
                  <a:pt x="438756" y="225960"/>
                </a:moveTo>
                <a:lnTo>
                  <a:pt x="438756" y="14738"/>
                </a:lnTo>
                <a:lnTo>
                  <a:pt x="438227" y="12120"/>
                </a:lnTo>
                <a:lnTo>
                  <a:pt x="459462" y="7882"/>
                </a:lnTo>
                <a:lnTo>
                  <a:pt x="477758" y="5557"/>
                </a:lnTo>
                <a:lnTo>
                  <a:pt x="475436" y="9002"/>
                </a:lnTo>
                <a:cubicBezTo>
                  <a:pt x="474690" y="10765"/>
                  <a:pt x="474277" y="12704"/>
                  <a:pt x="474277" y="14738"/>
                </a:cubicBezTo>
                <a:lnTo>
                  <a:pt x="474277" y="217617"/>
                </a:lnTo>
                <a:lnTo>
                  <a:pt x="470813" y="218135"/>
                </a:lnTo>
                <a:close/>
                <a:moveTo>
                  <a:pt x="715565" y="234618"/>
                </a:moveTo>
                <a:lnTo>
                  <a:pt x="678360" y="223057"/>
                </a:lnTo>
                <a:lnTo>
                  <a:pt x="678360" y="14738"/>
                </a:lnTo>
                <a:lnTo>
                  <a:pt x="677310" y="9537"/>
                </a:lnTo>
                <a:lnTo>
                  <a:pt x="705940" y="14823"/>
                </a:lnTo>
                <a:lnTo>
                  <a:pt x="715565" y="17208"/>
                </a:lnTo>
                <a:close/>
                <a:moveTo>
                  <a:pt x="372074" y="249631"/>
                </a:moveTo>
                <a:lnTo>
                  <a:pt x="372074" y="27814"/>
                </a:lnTo>
                <a:lnTo>
                  <a:pt x="398841" y="19982"/>
                </a:lnTo>
                <a:lnTo>
                  <a:pt x="409278" y="17898"/>
                </a:lnTo>
                <a:lnTo>
                  <a:pt x="409278" y="235180"/>
                </a:lnTo>
                <a:lnTo>
                  <a:pt x="391837" y="241091"/>
                </a:lnTo>
                <a:close/>
                <a:moveTo>
                  <a:pt x="782247" y="262276"/>
                </a:moveTo>
                <a:lnTo>
                  <a:pt x="781862" y="262060"/>
                </a:lnTo>
                <a:lnTo>
                  <a:pt x="745042" y="245641"/>
                </a:lnTo>
                <a:lnTo>
                  <a:pt x="745042" y="24512"/>
                </a:lnTo>
                <a:lnTo>
                  <a:pt x="751260" y="26052"/>
                </a:lnTo>
                <a:lnTo>
                  <a:pt x="782247" y="36415"/>
                </a:lnTo>
                <a:close/>
                <a:moveTo>
                  <a:pt x="305392" y="285487"/>
                </a:moveTo>
                <a:lnTo>
                  <a:pt x="305392" y="50934"/>
                </a:lnTo>
                <a:lnTo>
                  <a:pt x="342597" y="36559"/>
                </a:lnTo>
                <a:lnTo>
                  <a:pt x="342597" y="263900"/>
                </a:lnTo>
                <a:lnTo>
                  <a:pt x="327876" y="271618"/>
                </a:lnTo>
                <a:close/>
                <a:moveTo>
                  <a:pt x="841879" y="299195"/>
                </a:moveTo>
                <a:lnTo>
                  <a:pt x="811724" y="279072"/>
                </a:lnTo>
                <a:lnTo>
                  <a:pt x="811724" y="46444"/>
                </a:lnTo>
                <a:lnTo>
                  <a:pt x="841879" y="59128"/>
                </a:lnTo>
                <a:close/>
                <a:moveTo>
                  <a:pt x="238710" y="338408"/>
                </a:moveTo>
                <a:lnTo>
                  <a:pt x="238710" y="82222"/>
                </a:lnTo>
                <a:lnTo>
                  <a:pt x="246408" y="77848"/>
                </a:lnTo>
                <a:lnTo>
                  <a:pt x="275915" y="63713"/>
                </a:lnTo>
                <a:lnTo>
                  <a:pt x="275915" y="306169"/>
                </a:lnTo>
                <a:close/>
                <a:moveTo>
                  <a:pt x="899021" y="348839"/>
                </a:moveTo>
                <a:lnTo>
                  <a:pt x="876614" y="326765"/>
                </a:lnTo>
                <a:lnTo>
                  <a:pt x="871357" y="322546"/>
                </a:lnTo>
                <a:lnTo>
                  <a:pt x="871357" y="73264"/>
                </a:lnTo>
                <a:lnTo>
                  <a:pt x="883785" y="79391"/>
                </a:lnTo>
                <a:lnTo>
                  <a:pt x="899021" y="88149"/>
                </a:lnTo>
                <a:close/>
                <a:moveTo>
                  <a:pt x="175706" y="410051"/>
                </a:moveTo>
                <a:lnTo>
                  <a:pt x="175706" y="120769"/>
                </a:lnTo>
                <a:lnTo>
                  <a:pt x="206354" y="100607"/>
                </a:lnTo>
                <a:lnTo>
                  <a:pt x="209233" y="98971"/>
                </a:lnTo>
                <a:lnTo>
                  <a:pt x="209233" y="368544"/>
                </a:lnTo>
                <a:lnTo>
                  <a:pt x="199037" y="379613"/>
                </a:lnTo>
                <a:close/>
                <a:moveTo>
                  <a:pt x="959984" y="422866"/>
                </a:moveTo>
                <a:lnTo>
                  <a:pt x="950974" y="409085"/>
                </a:lnTo>
                <a:lnTo>
                  <a:pt x="928498" y="381090"/>
                </a:lnTo>
                <a:lnTo>
                  <a:pt x="928498" y="105556"/>
                </a:lnTo>
                <a:lnTo>
                  <a:pt x="959984" y="126820"/>
                </a:lnTo>
                <a:close/>
                <a:moveTo>
                  <a:pt x="115869" y="525743"/>
                </a:moveTo>
                <a:lnTo>
                  <a:pt x="115869" y="168154"/>
                </a:lnTo>
                <a:lnTo>
                  <a:pt x="136036" y="150089"/>
                </a:lnTo>
                <a:lnTo>
                  <a:pt x="146229" y="142427"/>
                </a:lnTo>
                <a:lnTo>
                  <a:pt x="146229" y="458027"/>
                </a:lnTo>
                <a:lnTo>
                  <a:pt x="133835" y="481616"/>
                </a:lnTo>
                <a:close/>
                <a:moveTo>
                  <a:pt x="1020318" y="554734"/>
                </a:moveTo>
                <a:lnTo>
                  <a:pt x="1017249" y="542797"/>
                </a:lnTo>
                <a:cubicBezTo>
                  <a:pt x="1013490" y="530713"/>
                  <a:pt x="1009262" y="518836"/>
                  <a:pt x="1004586" y="507187"/>
                </a:cubicBezTo>
                <a:lnTo>
                  <a:pt x="989462" y="473454"/>
                </a:lnTo>
                <a:lnTo>
                  <a:pt x="989462" y="149773"/>
                </a:lnTo>
                <a:lnTo>
                  <a:pt x="1020318" y="174900"/>
                </a:lnTo>
                <a:close/>
                <a:moveTo>
                  <a:pt x="1239319" y="790852"/>
                </a:moveTo>
                <a:lnTo>
                  <a:pt x="1239319" y="577225"/>
                </a:lnTo>
                <a:lnTo>
                  <a:pt x="1239790" y="579866"/>
                </a:lnTo>
                <a:cubicBezTo>
                  <a:pt x="1244980" y="613832"/>
                  <a:pt x="1247672" y="648621"/>
                  <a:pt x="1247672" y="684038"/>
                </a:cubicBezTo>
                <a:cubicBezTo>
                  <a:pt x="1247672" y="719456"/>
                  <a:pt x="1244980" y="754244"/>
                  <a:pt x="1239790" y="788211"/>
                </a:cubicBezTo>
                <a:close/>
                <a:moveTo>
                  <a:pt x="1172637" y="995809"/>
                </a:moveTo>
                <a:lnTo>
                  <a:pt x="1172637" y="372268"/>
                </a:lnTo>
                <a:lnTo>
                  <a:pt x="1172839" y="372629"/>
                </a:lnTo>
                <a:cubicBezTo>
                  <a:pt x="1180393" y="387377"/>
                  <a:pt x="1187427" y="402435"/>
                  <a:pt x="1193917" y="417780"/>
                </a:cubicBezTo>
                <a:lnTo>
                  <a:pt x="1209841" y="461288"/>
                </a:lnTo>
                <a:lnTo>
                  <a:pt x="1209841" y="906788"/>
                </a:lnTo>
                <a:lnTo>
                  <a:pt x="1193917" y="950297"/>
                </a:lnTo>
                <a:cubicBezTo>
                  <a:pt x="1187427" y="965641"/>
                  <a:pt x="1180393" y="980699"/>
                  <a:pt x="1172839" y="995448"/>
                </a:cubicBezTo>
                <a:close/>
                <a:moveTo>
                  <a:pt x="1109633" y="1095677"/>
                </a:moveTo>
                <a:lnTo>
                  <a:pt x="1109633" y="272399"/>
                </a:lnTo>
                <a:lnTo>
                  <a:pt x="1121470" y="288057"/>
                </a:lnTo>
                <a:lnTo>
                  <a:pt x="1143160" y="321011"/>
                </a:lnTo>
                <a:lnTo>
                  <a:pt x="1143160" y="1047066"/>
                </a:lnTo>
                <a:lnTo>
                  <a:pt x="1121470" y="1080019"/>
                </a:lnTo>
                <a:close/>
                <a:moveTo>
                  <a:pt x="26057" y="1106074"/>
                </a:moveTo>
                <a:lnTo>
                  <a:pt x="0" y="1071348"/>
                </a:lnTo>
                <a:lnTo>
                  <a:pt x="0" y="296784"/>
                </a:lnTo>
                <a:lnTo>
                  <a:pt x="26057" y="261961"/>
                </a:lnTo>
                <a:close/>
                <a:moveTo>
                  <a:pt x="1049796" y="1163995"/>
                </a:moveTo>
                <a:lnTo>
                  <a:pt x="1049796" y="204082"/>
                </a:lnTo>
                <a:lnTo>
                  <a:pt x="1071349" y="225627"/>
                </a:lnTo>
                <a:lnTo>
                  <a:pt x="1080156" y="235964"/>
                </a:lnTo>
                <a:lnTo>
                  <a:pt x="1080156" y="1132112"/>
                </a:lnTo>
                <a:lnTo>
                  <a:pt x="1071349" y="1142449"/>
                </a:lnTo>
                <a:close/>
                <a:moveTo>
                  <a:pt x="86392" y="1173583"/>
                </a:moveTo>
                <a:lnTo>
                  <a:pt x="80933" y="1168710"/>
                </a:lnTo>
                <a:lnTo>
                  <a:pt x="55535" y="1140873"/>
                </a:lnTo>
                <a:lnTo>
                  <a:pt x="55535" y="227209"/>
                </a:lnTo>
                <a:lnTo>
                  <a:pt x="80131" y="200166"/>
                </a:lnTo>
                <a:lnTo>
                  <a:pt x="86392" y="194558"/>
                </a:lnTo>
                <a:close/>
                <a:moveTo>
                  <a:pt x="989462" y="1218303"/>
                </a:moveTo>
                <a:lnTo>
                  <a:pt x="989462" y="894623"/>
                </a:lnTo>
                <a:lnTo>
                  <a:pt x="1004586" y="860889"/>
                </a:lnTo>
                <a:cubicBezTo>
                  <a:pt x="1009262" y="849241"/>
                  <a:pt x="1013490" y="837364"/>
                  <a:pt x="1017249" y="825280"/>
                </a:cubicBezTo>
                <a:lnTo>
                  <a:pt x="1020318" y="813343"/>
                </a:lnTo>
                <a:lnTo>
                  <a:pt x="1020318" y="1193176"/>
                </a:lnTo>
                <a:close/>
                <a:moveTo>
                  <a:pt x="146229" y="1225670"/>
                </a:moveTo>
                <a:lnTo>
                  <a:pt x="137048" y="1218797"/>
                </a:lnTo>
                <a:lnTo>
                  <a:pt x="115869" y="1199894"/>
                </a:lnTo>
                <a:lnTo>
                  <a:pt x="115869" y="842334"/>
                </a:lnTo>
                <a:lnTo>
                  <a:pt x="133835" y="886460"/>
                </a:lnTo>
                <a:lnTo>
                  <a:pt x="146229" y="910050"/>
                </a:lnTo>
                <a:close/>
                <a:moveTo>
                  <a:pt x="928498" y="1262520"/>
                </a:moveTo>
                <a:lnTo>
                  <a:pt x="928498" y="986987"/>
                </a:lnTo>
                <a:lnTo>
                  <a:pt x="950974" y="958992"/>
                </a:lnTo>
                <a:lnTo>
                  <a:pt x="959984" y="945211"/>
                </a:lnTo>
                <a:lnTo>
                  <a:pt x="959984" y="1241256"/>
                </a:lnTo>
                <a:close/>
                <a:moveTo>
                  <a:pt x="209233" y="1269156"/>
                </a:moveTo>
                <a:lnTo>
                  <a:pt x="207623" y="1268246"/>
                </a:lnTo>
                <a:lnTo>
                  <a:pt x="175706" y="1247346"/>
                </a:lnTo>
                <a:lnTo>
                  <a:pt x="175706" y="958025"/>
                </a:lnTo>
                <a:lnTo>
                  <a:pt x="199037" y="988464"/>
                </a:lnTo>
                <a:lnTo>
                  <a:pt x="209233" y="999532"/>
                </a:lnTo>
                <a:close/>
                <a:moveTo>
                  <a:pt x="871357" y="1294812"/>
                </a:moveTo>
                <a:lnTo>
                  <a:pt x="871357" y="1045530"/>
                </a:lnTo>
                <a:lnTo>
                  <a:pt x="876614" y="1041312"/>
                </a:lnTo>
                <a:lnTo>
                  <a:pt x="899021" y="1019237"/>
                </a:lnTo>
                <a:lnTo>
                  <a:pt x="899021" y="1279928"/>
                </a:lnTo>
                <a:lnTo>
                  <a:pt x="883785" y="1288685"/>
                </a:lnTo>
                <a:close/>
                <a:moveTo>
                  <a:pt x="275915" y="1304341"/>
                </a:moveTo>
                <a:lnTo>
                  <a:pt x="247819" y="1290966"/>
                </a:lnTo>
                <a:lnTo>
                  <a:pt x="238710" y="1285817"/>
                </a:lnTo>
                <a:lnTo>
                  <a:pt x="238710" y="1029669"/>
                </a:lnTo>
                <a:lnTo>
                  <a:pt x="275915" y="1061907"/>
                </a:lnTo>
                <a:close/>
                <a:moveTo>
                  <a:pt x="811724" y="1321632"/>
                </a:moveTo>
                <a:lnTo>
                  <a:pt x="811724" y="1089005"/>
                </a:lnTo>
                <a:lnTo>
                  <a:pt x="841879" y="1068881"/>
                </a:lnTo>
                <a:lnTo>
                  <a:pt x="841879" y="1308948"/>
                </a:lnTo>
                <a:close/>
                <a:moveTo>
                  <a:pt x="342597" y="1331441"/>
                </a:moveTo>
                <a:lnTo>
                  <a:pt x="305392" y="1317178"/>
                </a:lnTo>
                <a:lnTo>
                  <a:pt x="305392" y="1082590"/>
                </a:lnTo>
                <a:lnTo>
                  <a:pt x="327876" y="1096458"/>
                </a:lnTo>
                <a:lnTo>
                  <a:pt x="342597" y="1104177"/>
                </a:lnTo>
                <a:close/>
                <a:moveTo>
                  <a:pt x="745042" y="1343564"/>
                </a:moveTo>
                <a:lnTo>
                  <a:pt x="745042" y="1122436"/>
                </a:lnTo>
                <a:lnTo>
                  <a:pt x="781862" y="1106017"/>
                </a:lnTo>
                <a:lnTo>
                  <a:pt x="782247" y="1105801"/>
                </a:lnTo>
                <a:lnTo>
                  <a:pt x="782247" y="1331661"/>
                </a:lnTo>
                <a:lnTo>
                  <a:pt x="751260" y="1342024"/>
                </a:lnTo>
                <a:close/>
                <a:moveTo>
                  <a:pt x="409278" y="1350240"/>
                </a:moveTo>
                <a:lnTo>
                  <a:pt x="400770" y="1348569"/>
                </a:lnTo>
                <a:lnTo>
                  <a:pt x="372074" y="1340259"/>
                </a:lnTo>
                <a:lnTo>
                  <a:pt x="372074" y="1118445"/>
                </a:lnTo>
                <a:lnTo>
                  <a:pt x="391837" y="1126986"/>
                </a:lnTo>
                <a:lnTo>
                  <a:pt x="409278" y="1132897"/>
                </a:lnTo>
                <a:close/>
                <a:moveTo>
                  <a:pt x="677310" y="1358539"/>
                </a:moveTo>
                <a:lnTo>
                  <a:pt x="678360" y="1353338"/>
                </a:lnTo>
                <a:lnTo>
                  <a:pt x="678360" y="1145019"/>
                </a:lnTo>
                <a:lnTo>
                  <a:pt x="715565" y="1133458"/>
                </a:lnTo>
                <a:lnTo>
                  <a:pt x="715565" y="1350868"/>
                </a:lnTo>
                <a:lnTo>
                  <a:pt x="705940" y="1353253"/>
                </a:lnTo>
                <a:close/>
                <a:moveTo>
                  <a:pt x="477476" y="1362101"/>
                </a:moveTo>
                <a:lnTo>
                  <a:pt x="461586" y="1360516"/>
                </a:lnTo>
                <a:lnTo>
                  <a:pt x="438233" y="1355928"/>
                </a:lnTo>
                <a:lnTo>
                  <a:pt x="438756" y="1353338"/>
                </a:lnTo>
                <a:lnTo>
                  <a:pt x="438756" y="1142115"/>
                </a:lnTo>
                <a:lnTo>
                  <a:pt x="470813" y="1149942"/>
                </a:lnTo>
                <a:lnTo>
                  <a:pt x="474277" y="1150459"/>
                </a:lnTo>
                <a:lnTo>
                  <a:pt x="474277" y="1353338"/>
                </a:lnTo>
                <a:cubicBezTo>
                  <a:pt x="474277" y="1355373"/>
                  <a:pt x="474690" y="1357311"/>
                  <a:pt x="475436" y="1359075"/>
                </a:cubicBezTo>
                <a:close/>
                <a:moveTo>
                  <a:pt x="612364" y="1366154"/>
                </a:moveTo>
                <a:lnTo>
                  <a:pt x="615916" y="1363760"/>
                </a:lnTo>
                <a:cubicBezTo>
                  <a:pt x="618583" y="1361093"/>
                  <a:pt x="620232" y="1357408"/>
                  <a:pt x="620232" y="1353338"/>
                </a:cubicBezTo>
                <a:lnTo>
                  <a:pt x="620232" y="1155626"/>
                </a:lnTo>
                <a:lnTo>
                  <a:pt x="621735" y="1155489"/>
                </a:lnTo>
                <a:lnTo>
                  <a:pt x="648883" y="1151343"/>
                </a:lnTo>
                <a:lnTo>
                  <a:pt x="648883" y="1353338"/>
                </a:lnTo>
                <a:cubicBezTo>
                  <a:pt x="648883" y="1355373"/>
                  <a:pt x="649296" y="1357311"/>
                  <a:pt x="650041" y="1359075"/>
                </a:cubicBezTo>
                <a:lnTo>
                  <a:pt x="652129" y="1362172"/>
                </a:lnTo>
                <a:lnTo>
                  <a:pt x="635872" y="1364307"/>
                </a:lnTo>
                <a:close/>
                <a:moveTo>
                  <a:pt x="540292" y="1367486"/>
                </a:moveTo>
                <a:lnTo>
                  <a:pt x="528434" y="1367186"/>
                </a:lnTo>
                <a:lnTo>
                  <a:pt x="498750" y="1364224"/>
                </a:lnTo>
                <a:lnTo>
                  <a:pt x="499438" y="1363760"/>
                </a:lnTo>
                <a:cubicBezTo>
                  <a:pt x="502105" y="1361093"/>
                  <a:pt x="503755" y="1357408"/>
                  <a:pt x="503755" y="1353338"/>
                </a:cubicBezTo>
                <a:lnTo>
                  <a:pt x="503755" y="1154864"/>
                </a:lnTo>
                <a:lnTo>
                  <a:pt x="515071" y="1156555"/>
                </a:lnTo>
                <a:lnTo>
                  <a:pt x="536441" y="1157634"/>
                </a:lnTo>
                <a:lnTo>
                  <a:pt x="536441" y="1357755"/>
                </a:lnTo>
                <a:cubicBezTo>
                  <a:pt x="536441" y="1359790"/>
                  <a:pt x="536854" y="1361728"/>
                  <a:pt x="537599" y="1363492"/>
                </a:cubicBezTo>
                <a:close/>
                <a:moveTo>
                  <a:pt x="563634" y="1368076"/>
                </a:moveTo>
                <a:lnTo>
                  <a:pt x="561702" y="1368027"/>
                </a:lnTo>
                <a:lnTo>
                  <a:pt x="564760" y="1363492"/>
                </a:lnTo>
                <a:cubicBezTo>
                  <a:pt x="565506" y="1361728"/>
                  <a:pt x="565918" y="1359790"/>
                  <a:pt x="565918" y="1357755"/>
                </a:cubicBezTo>
                <a:lnTo>
                  <a:pt x="565918" y="1158938"/>
                </a:lnTo>
                <a:lnTo>
                  <a:pt x="590755" y="1158184"/>
                </a:lnTo>
                <a:lnTo>
                  <a:pt x="590755" y="1353338"/>
                </a:lnTo>
                <a:cubicBezTo>
                  <a:pt x="590755" y="1359443"/>
                  <a:pt x="594467" y="1364681"/>
                  <a:pt x="599757" y="1366918"/>
                </a:cubicBezTo>
                <a:lnTo>
                  <a:pt x="600565" y="1367081"/>
                </a:lnTo>
                <a:lnTo>
                  <a:pt x="600000" y="1367126"/>
                </a:lnTo>
                <a:cubicBezTo>
                  <a:pt x="587958" y="1367757"/>
                  <a:pt x="575833" y="1368076"/>
                  <a:pt x="563634" y="1368076"/>
                </a:cubicBezTo>
                <a:close/>
              </a:path>
            </a:pathLst>
          </a:custGeom>
          <a:gradFill>
            <a:gsLst>
              <a:gs pos="86000">
                <a:srgbClr val="84E6BA"/>
              </a:gs>
              <a:gs pos="36000">
                <a:schemeClr val="accent1"/>
              </a:gs>
              <a:gs pos="100000">
                <a:srgbClr val="84E697"/>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
        <p:nvSpPr>
          <p:cNvPr id="27" name="文本占位符 26">
            <a:extLst>
              <a:ext uri="{FF2B5EF4-FFF2-40B4-BE49-F238E27FC236}">
                <a16:creationId xmlns:a16="http://schemas.microsoft.com/office/drawing/2014/main" id="{439BA52E-B5EE-0336-64B0-D1D55860173A}"/>
              </a:ext>
            </a:extLst>
          </p:cNvPr>
          <p:cNvSpPr>
            <a:spLocks noGrp="1"/>
          </p:cNvSpPr>
          <p:nvPr userDrawn="1">
            <p:ph type="body" sz="quarter" idx="13" hasCustomPrompt="1"/>
          </p:nvPr>
        </p:nvSpPr>
        <p:spPr>
          <a:xfrm>
            <a:off x="1306974" y="1224288"/>
            <a:ext cx="9578051" cy="1368077"/>
          </a:xfrm>
        </p:spPr>
        <p:txBody>
          <a:bodyPr lIns="0" tIns="0" rIns="0" bIns="0" anchor="ctr">
            <a:noAutofit/>
          </a:bodyPr>
          <a:lstStyle>
            <a:lvl1pPr marL="0" indent="0" algn="ctr">
              <a:lnSpc>
                <a:spcPct val="100000"/>
              </a:lnSpc>
              <a:buNone/>
              <a:defRPr sz="9600">
                <a:latin typeface="+mj-ea"/>
                <a:ea typeface="+mj-ea"/>
              </a:defRPr>
            </a:lvl1pPr>
          </a:lstStyle>
          <a:p>
            <a:pPr lvl="0"/>
            <a:r>
              <a:rPr lang="zh-CN" altLang="en-US" dirty="0"/>
              <a:t>感谢聆听</a:t>
            </a:r>
          </a:p>
        </p:txBody>
      </p:sp>
      <p:sp>
        <p:nvSpPr>
          <p:cNvPr id="30" name="文本占位符 26">
            <a:extLst>
              <a:ext uri="{FF2B5EF4-FFF2-40B4-BE49-F238E27FC236}">
                <a16:creationId xmlns:a16="http://schemas.microsoft.com/office/drawing/2014/main" id="{41021E4C-0B10-AF8F-2653-6DDA4281E0A8}"/>
              </a:ext>
            </a:extLst>
          </p:cNvPr>
          <p:cNvSpPr>
            <a:spLocks noGrp="1"/>
          </p:cNvSpPr>
          <p:nvPr>
            <p:ph type="body" sz="quarter" idx="16" hasCustomPrompt="1"/>
          </p:nvPr>
        </p:nvSpPr>
        <p:spPr>
          <a:xfrm>
            <a:off x="3125420" y="4341554"/>
            <a:ext cx="2730272" cy="455598"/>
          </a:xfrm>
        </p:spPr>
        <p:txBody>
          <a:bodyPr lIns="0" tIns="0" rIns="0" bIns="0" anchor="ctr">
            <a:normAutofit/>
          </a:bodyPr>
          <a:lstStyle>
            <a:lvl1pPr marL="0" indent="0" algn="l" defTabSz="914400" rtl="0" eaLnBrk="1" latinLnBrk="0" hangingPunct="1">
              <a:lnSpc>
                <a:spcPct val="100000"/>
              </a:lnSpc>
              <a:buNone/>
              <a:defRPr lang="zh-CN" altLang="en-US" sz="2000" kern="1200" spc="150" dirty="0" smtClean="0">
                <a:solidFill>
                  <a:schemeClr val="tx1"/>
                </a:solidFill>
                <a:latin typeface="+mn-ea"/>
                <a:ea typeface="+mn-ea"/>
                <a:cs typeface="OPPOSans H" panose="00020600040101010101" pitchFamily="18" charset="-122"/>
              </a:defRPr>
            </a:lvl1pPr>
          </a:lstStyle>
          <a:p>
            <a:pPr lvl="0"/>
            <a:r>
              <a:rPr lang="zh-CN" altLang="en-US" dirty="0"/>
              <a:t>指导教师：</a:t>
            </a:r>
          </a:p>
        </p:txBody>
      </p:sp>
      <p:sp>
        <p:nvSpPr>
          <p:cNvPr id="7" name="文本占位符 26">
            <a:extLst>
              <a:ext uri="{FF2B5EF4-FFF2-40B4-BE49-F238E27FC236}">
                <a16:creationId xmlns:a16="http://schemas.microsoft.com/office/drawing/2014/main" id="{7D015038-AAD6-956B-2FF9-67765703A7E5}"/>
              </a:ext>
            </a:extLst>
          </p:cNvPr>
          <p:cNvSpPr>
            <a:spLocks noGrp="1"/>
          </p:cNvSpPr>
          <p:nvPr>
            <p:ph type="body" sz="quarter" idx="17" hasCustomPrompt="1"/>
          </p:nvPr>
        </p:nvSpPr>
        <p:spPr>
          <a:xfrm>
            <a:off x="1306975" y="2719382"/>
            <a:ext cx="9578051" cy="709618"/>
          </a:xfrm>
        </p:spPr>
        <p:txBody>
          <a:bodyPr lIns="0" tIns="0" rIns="0" bIns="0" anchor="ctr">
            <a:noAutofit/>
          </a:bodyPr>
          <a:lstStyle>
            <a:lvl1pPr marL="0" indent="0" algn="ctr">
              <a:lnSpc>
                <a:spcPct val="100000"/>
              </a:lnSpc>
              <a:buNone/>
              <a:defRPr sz="4400">
                <a:gradFill>
                  <a:gsLst>
                    <a:gs pos="80000">
                      <a:srgbClr val="84E6BA"/>
                    </a:gs>
                    <a:gs pos="36000">
                      <a:schemeClr val="accent1"/>
                    </a:gs>
                    <a:gs pos="96000">
                      <a:srgbClr val="84E697"/>
                    </a:gs>
                  </a:gsLst>
                  <a:lin ang="13500000" scaled="1"/>
                </a:gradFill>
                <a:latin typeface="+mj-ea"/>
                <a:ea typeface="+mj-ea"/>
              </a:defRPr>
            </a:lvl1pPr>
          </a:lstStyle>
          <a:p>
            <a:pPr lvl="0"/>
            <a:r>
              <a:rPr lang="en-US" altLang="zh-CN" dirty="0"/>
              <a:t>Thank you for listening</a:t>
            </a:r>
            <a:endParaRPr lang="zh-CN" altLang="en-US" dirty="0"/>
          </a:p>
        </p:txBody>
      </p:sp>
    </p:spTree>
    <p:extLst>
      <p:ext uri="{BB962C8B-B14F-4D97-AF65-F5344CB8AC3E}">
        <p14:creationId xmlns:p14="http://schemas.microsoft.com/office/powerpoint/2010/main" val="48185597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末尾幻灯片1">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id="{C0F4CC06-CFB9-442A-B32D-E860561C4748}"/>
              </a:ext>
            </a:extLst>
          </p:cNvPr>
          <p:cNvSpPr>
            <a:spLocks noGrp="1"/>
          </p:cNvSpPr>
          <p:nvPr>
            <p:ph type="dt" sz="half" idx="10"/>
          </p:nvPr>
        </p:nvSpPr>
        <p:spPr/>
        <p:txBody>
          <a:bodyPr/>
          <a:lstStyle/>
          <a:p>
            <a:fld id="{E57155C8-46B9-46FD-AC54-A6C99C715A10}" type="datetimeFigureOut">
              <a:rPr lang="zh-CN" altLang="en-US" smtClean="0"/>
              <a:t>2023/7/13</a:t>
            </a:fld>
            <a:endParaRPr lang="zh-CN" altLang="en-US"/>
          </a:p>
        </p:txBody>
      </p:sp>
      <p:sp>
        <p:nvSpPr>
          <p:cNvPr id="5" name="页脚占位符 4">
            <a:extLst>
              <a:ext uri="{FF2B5EF4-FFF2-40B4-BE49-F238E27FC236}">
                <a16:creationId xmlns:a16="http://schemas.microsoft.com/office/drawing/2014/main" id="{020E111B-7540-4FB2-818F-3504EC1196D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FF7B124-BF0B-4220-8270-4D03CE7CD756}"/>
              </a:ext>
            </a:extLst>
          </p:cNvPr>
          <p:cNvSpPr>
            <a:spLocks noGrp="1"/>
          </p:cNvSpPr>
          <p:nvPr>
            <p:ph type="sldNum" sz="quarter" idx="12"/>
          </p:nvPr>
        </p:nvSpPr>
        <p:spPr/>
        <p:txBody>
          <a:bodyPr/>
          <a:lstStyle/>
          <a:p>
            <a:fld id="{901C0AD8-B41A-48D6-B1AD-574719A7C832}" type="slidenum">
              <a:rPr lang="zh-CN" altLang="en-US" smtClean="0"/>
              <a:t>‹#›</a:t>
            </a:fld>
            <a:endParaRPr lang="zh-CN" altLang="en-US"/>
          </a:p>
        </p:txBody>
      </p:sp>
      <p:sp>
        <p:nvSpPr>
          <p:cNvPr id="7" name="任意多边形: 形状 6">
            <a:extLst>
              <a:ext uri="{FF2B5EF4-FFF2-40B4-BE49-F238E27FC236}">
                <a16:creationId xmlns:a16="http://schemas.microsoft.com/office/drawing/2014/main" id="{669F53DA-E451-F433-47DB-02BD1F66A8E7}"/>
              </a:ext>
            </a:extLst>
          </p:cNvPr>
          <p:cNvSpPr/>
          <p:nvPr userDrawn="1"/>
        </p:nvSpPr>
        <p:spPr>
          <a:xfrm rot="10800000">
            <a:off x="0" y="0"/>
            <a:ext cx="2427793" cy="3616790"/>
          </a:xfrm>
          <a:custGeom>
            <a:avLst/>
            <a:gdLst>
              <a:gd name="connsiteX0" fmla="*/ 1706665 w 2427793"/>
              <a:gd name="connsiteY0" fmla="*/ 582997 h 3616790"/>
              <a:gd name="connsiteX1" fmla="*/ 1706665 w 2427793"/>
              <a:gd name="connsiteY1" fmla="*/ 40300 h 3616790"/>
              <a:gd name="connsiteX2" fmla="*/ 1694862 w 2427793"/>
              <a:gd name="connsiteY2" fmla="*/ 11803 h 3616790"/>
              <a:gd name="connsiteX3" fmla="*/ 1690409 w 2427793"/>
              <a:gd name="connsiteY3" fmla="*/ 8802 h 3616790"/>
              <a:gd name="connsiteX4" fmla="*/ 1774146 w 2427793"/>
              <a:gd name="connsiteY4" fmla="*/ 2434 h 3616790"/>
              <a:gd name="connsiteX5" fmla="*/ 1870396 w 2427793"/>
              <a:gd name="connsiteY5" fmla="*/ 0 h 3616790"/>
              <a:gd name="connsiteX6" fmla="*/ 1969834 w 2427793"/>
              <a:gd name="connsiteY6" fmla="*/ 2599 h 3616790"/>
              <a:gd name="connsiteX7" fmla="*/ 1971382 w 2427793"/>
              <a:gd name="connsiteY7" fmla="*/ 2720 h 3616790"/>
              <a:gd name="connsiteX8" fmla="*/ 1969168 w 2427793"/>
              <a:gd name="connsiteY8" fmla="*/ 3167 h 3616790"/>
              <a:gd name="connsiteX9" fmla="*/ 1944554 w 2427793"/>
              <a:gd name="connsiteY9" fmla="*/ 40300 h 3616790"/>
              <a:gd name="connsiteX10" fmla="*/ 1944554 w 2427793"/>
              <a:gd name="connsiteY10" fmla="*/ 573917 h 3616790"/>
              <a:gd name="connsiteX11" fmla="*/ 1876642 w 2427793"/>
              <a:gd name="connsiteY11" fmla="*/ 571857 h 3616790"/>
              <a:gd name="connsiteX12" fmla="*/ 1876642 w 2427793"/>
              <a:gd name="connsiteY12" fmla="*/ 52377 h 3616790"/>
              <a:gd name="connsiteX13" fmla="*/ 1836342 w 2427793"/>
              <a:gd name="connsiteY13" fmla="*/ 12076 h 3616790"/>
              <a:gd name="connsiteX14" fmla="*/ 1796041 w 2427793"/>
              <a:gd name="connsiteY14" fmla="*/ 52377 h 3616790"/>
              <a:gd name="connsiteX15" fmla="*/ 1796041 w 2427793"/>
              <a:gd name="connsiteY15" fmla="*/ 575423 h 3616790"/>
              <a:gd name="connsiteX16" fmla="*/ 1737609 w 2427793"/>
              <a:gd name="connsiteY16" fmla="*/ 578374 h 3616790"/>
              <a:gd name="connsiteX17" fmla="*/ 2103496 w 2427793"/>
              <a:gd name="connsiteY17" fmla="*/ 592623 h 3616790"/>
              <a:gd name="connsiteX18" fmla="*/ 2029263 w 2427793"/>
              <a:gd name="connsiteY18" fmla="*/ 581288 h 3616790"/>
              <a:gd name="connsiteX19" fmla="*/ 2025156 w 2427793"/>
              <a:gd name="connsiteY19" fmla="*/ 580913 h 3616790"/>
              <a:gd name="connsiteX20" fmla="*/ 2025156 w 2427793"/>
              <a:gd name="connsiteY20" fmla="*/ 40300 h 3616790"/>
              <a:gd name="connsiteX21" fmla="*/ 2013352 w 2427793"/>
              <a:gd name="connsiteY21" fmla="*/ 11803 h 3616790"/>
              <a:gd name="connsiteX22" fmla="*/ 2003639 w 2427793"/>
              <a:gd name="connsiteY22" fmla="*/ 5255 h 3616790"/>
              <a:gd name="connsiteX23" fmla="*/ 2067919 w 2427793"/>
              <a:gd name="connsiteY23" fmla="*/ 10306 h 3616790"/>
              <a:gd name="connsiteX24" fmla="*/ 2112373 w 2427793"/>
              <a:gd name="connsiteY24" fmla="*/ 16145 h 3616790"/>
              <a:gd name="connsiteX25" fmla="*/ 2106663 w 2427793"/>
              <a:gd name="connsiteY25" fmla="*/ 24613 h 3616790"/>
              <a:gd name="connsiteX26" fmla="*/ 2103496 w 2427793"/>
              <a:gd name="connsiteY26" fmla="*/ 40300 h 3616790"/>
              <a:gd name="connsiteX27" fmla="*/ 1528936 w 2427793"/>
              <a:gd name="connsiteY27" fmla="*/ 617853 h 3616790"/>
              <a:gd name="connsiteX28" fmla="*/ 1528936 w 2427793"/>
              <a:gd name="connsiteY28" fmla="*/ 40300 h 3616790"/>
              <a:gd name="connsiteX29" fmla="*/ 1527490 w 2427793"/>
              <a:gd name="connsiteY29" fmla="*/ 33141 h 3616790"/>
              <a:gd name="connsiteX30" fmla="*/ 1585553 w 2427793"/>
              <a:gd name="connsiteY30" fmla="*/ 21552 h 3616790"/>
              <a:gd name="connsiteX31" fmla="*/ 1635581 w 2427793"/>
              <a:gd name="connsiteY31" fmla="*/ 15195 h 3616790"/>
              <a:gd name="connsiteX32" fmla="*/ 1629231 w 2427793"/>
              <a:gd name="connsiteY32" fmla="*/ 24613 h 3616790"/>
              <a:gd name="connsiteX33" fmla="*/ 1626064 w 2427793"/>
              <a:gd name="connsiteY33" fmla="*/ 40300 h 3616790"/>
              <a:gd name="connsiteX34" fmla="*/ 1626064 w 2427793"/>
              <a:gd name="connsiteY34" fmla="*/ 595041 h 3616790"/>
              <a:gd name="connsiteX35" fmla="*/ 1616592 w 2427793"/>
              <a:gd name="connsiteY35" fmla="*/ 596456 h 3616790"/>
              <a:gd name="connsiteX36" fmla="*/ 2285828 w 2427793"/>
              <a:gd name="connsiteY36" fmla="*/ 641525 h 3616790"/>
              <a:gd name="connsiteX37" fmla="*/ 2184097 w 2427793"/>
              <a:gd name="connsiteY37" fmla="*/ 609915 h 3616790"/>
              <a:gd name="connsiteX38" fmla="*/ 2184097 w 2427793"/>
              <a:gd name="connsiteY38" fmla="*/ 40300 h 3616790"/>
              <a:gd name="connsiteX39" fmla="*/ 2181226 w 2427793"/>
              <a:gd name="connsiteY39" fmla="*/ 26078 h 3616790"/>
              <a:gd name="connsiteX40" fmla="*/ 2259510 w 2427793"/>
              <a:gd name="connsiteY40" fmla="*/ 40532 h 3616790"/>
              <a:gd name="connsiteX41" fmla="*/ 2285828 w 2427793"/>
              <a:gd name="connsiteY41" fmla="*/ 47053 h 3616790"/>
              <a:gd name="connsiteX42" fmla="*/ 1346604 w 2427793"/>
              <a:gd name="connsiteY42" fmla="*/ 682578 h 3616790"/>
              <a:gd name="connsiteX43" fmla="*/ 1346604 w 2427793"/>
              <a:gd name="connsiteY43" fmla="*/ 76054 h 3616790"/>
              <a:gd name="connsiteX44" fmla="*/ 1419794 w 2427793"/>
              <a:gd name="connsiteY44" fmla="*/ 54637 h 3616790"/>
              <a:gd name="connsiteX45" fmla="*/ 1448334 w 2427793"/>
              <a:gd name="connsiteY45" fmla="*/ 48940 h 3616790"/>
              <a:gd name="connsiteX46" fmla="*/ 1448334 w 2427793"/>
              <a:gd name="connsiteY46" fmla="*/ 643062 h 3616790"/>
              <a:gd name="connsiteX47" fmla="*/ 1400645 w 2427793"/>
              <a:gd name="connsiteY47" fmla="*/ 659226 h 3616790"/>
              <a:gd name="connsiteX48" fmla="*/ 2427793 w 2427793"/>
              <a:gd name="connsiteY48" fmla="*/ 699031 h 3616790"/>
              <a:gd name="connsiteX49" fmla="*/ 2366429 w 2427793"/>
              <a:gd name="connsiteY49" fmla="*/ 671666 h 3616790"/>
              <a:gd name="connsiteX50" fmla="*/ 2366429 w 2427793"/>
              <a:gd name="connsiteY50" fmla="*/ 67024 h 3616790"/>
              <a:gd name="connsiteX51" fmla="*/ 2383430 w 2427793"/>
              <a:gd name="connsiteY51" fmla="*/ 71236 h 3616790"/>
              <a:gd name="connsiteX52" fmla="*/ 2427793 w 2427793"/>
              <a:gd name="connsiteY52" fmla="*/ 86071 h 3616790"/>
              <a:gd name="connsiteX53" fmla="*/ 1164273 w 2427793"/>
              <a:gd name="connsiteY53" fmla="*/ 780620 h 3616790"/>
              <a:gd name="connsiteX54" fmla="*/ 1164273 w 2427793"/>
              <a:gd name="connsiteY54" fmla="*/ 139270 h 3616790"/>
              <a:gd name="connsiteX55" fmla="*/ 1266003 w 2427793"/>
              <a:gd name="connsiteY55" fmla="*/ 99965 h 3616790"/>
              <a:gd name="connsiteX56" fmla="*/ 1266003 w 2427793"/>
              <a:gd name="connsiteY56" fmla="*/ 721593 h 3616790"/>
              <a:gd name="connsiteX57" fmla="*/ 1225752 w 2427793"/>
              <a:gd name="connsiteY57" fmla="*/ 742698 h 3616790"/>
              <a:gd name="connsiteX58" fmla="*/ 981942 w 2427793"/>
              <a:gd name="connsiteY58" fmla="*/ 925323 h 3616790"/>
              <a:gd name="connsiteX59" fmla="*/ 981942 w 2427793"/>
              <a:gd name="connsiteY59" fmla="*/ 224824 h 3616790"/>
              <a:gd name="connsiteX60" fmla="*/ 1002991 w 2427793"/>
              <a:gd name="connsiteY60" fmla="*/ 212863 h 3616790"/>
              <a:gd name="connsiteX61" fmla="*/ 1083672 w 2427793"/>
              <a:gd name="connsiteY61" fmla="*/ 174214 h 3616790"/>
              <a:gd name="connsiteX62" fmla="*/ 1083672 w 2427793"/>
              <a:gd name="connsiteY62" fmla="*/ 837172 h 3616790"/>
              <a:gd name="connsiteX63" fmla="*/ 809667 w 2427793"/>
              <a:gd name="connsiteY63" fmla="*/ 1121221 h 3616790"/>
              <a:gd name="connsiteX64" fmla="*/ 809667 w 2427793"/>
              <a:gd name="connsiteY64" fmla="*/ 330223 h 3616790"/>
              <a:gd name="connsiteX65" fmla="*/ 893470 w 2427793"/>
              <a:gd name="connsiteY65" fmla="*/ 275094 h 3616790"/>
              <a:gd name="connsiteX66" fmla="*/ 901341 w 2427793"/>
              <a:gd name="connsiteY66" fmla="*/ 270622 h 3616790"/>
              <a:gd name="connsiteX67" fmla="*/ 901340 w 2427793"/>
              <a:gd name="connsiteY67" fmla="*/ 1007727 h 3616790"/>
              <a:gd name="connsiteX68" fmla="*/ 873461 w 2427793"/>
              <a:gd name="connsiteY68" fmla="*/ 1037992 h 3616790"/>
              <a:gd name="connsiteX69" fmla="*/ 646052 w 2427793"/>
              <a:gd name="connsiteY69" fmla="*/ 1437561 h 3616790"/>
              <a:gd name="connsiteX70" fmla="*/ 646052 w 2427793"/>
              <a:gd name="connsiteY70" fmla="*/ 459789 h 3616790"/>
              <a:gd name="connsiteX71" fmla="*/ 701197 w 2427793"/>
              <a:gd name="connsiteY71" fmla="*/ 410394 h 3616790"/>
              <a:gd name="connsiteX72" fmla="*/ 729066 w 2427793"/>
              <a:gd name="connsiteY72" fmla="*/ 389444 h 3616790"/>
              <a:gd name="connsiteX73" fmla="*/ 729066 w 2427793"/>
              <a:gd name="connsiteY73" fmla="*/ 1252403 h 3616790"/>
              <a:gd name="connsiteX74" fmla="*/ 695177 w 2427793"/>
              <a:gd name="connsiteY74" fmla="*/ 1316906 h 3616790"/>
              <a:gd name="connsiteX75" fmla="*/ 77537 w 2427793"/>
              <a:gd name="connsiteY75" fmla="*/ 2404198 h 3616790"/>
              <a:gd name="connsiteX76" fmla="*/ 74523 w 2427793"/>
              <a:gd name="connsiteY76" fmla="*/ 2394843 h 3616790"/>
              <a:gd name="connsiteX77" fmla="*/ 0 w 2427793"/>
              <a:gd name="connsiteY77" fmla="*/ 1870397 h 3616790"/>
              <a:gd name="connsiteX78" fmla="*/ 74211 w 2427793"/>
              <a:gd name="connsiteY78" fmla="*/ 1347024 h 3616790"/>
              <a:gd name="connsiteX79" fmla="*/ 77537 w 2427793"/>
              <a:gd name="connsiteY79" fmla="*/ 1336675 h 3616790"/>
              <a:gd name="connsiteX80" fmla="*/ 233781 w 2427793"/>
              <a:gd name="connsiteY80" fmla="*/ 2774702 h 3616790"/>
              <a:gd name="connsiteX81" fmla="*/ 185383 w 2427793"/>
              <a:gd name="connsiteY81" fmla="*/ 2683243 h 3616790"/>
              <a:gd name="connsiteX82" fmla="*/ 158138 w 2427793"/>
              <a:gd name="connsiteY82" fmla="*/ 2622660 h 3616790"/>
              <a:gd name="connsiteX83" fmla="*/ 158138 w 2427793"/>
              <a:gd name="connsiteY83" fmla="*/ 1118158 h 3616790"/>
              <a:gd name="connsiteX84" fmla="*/ 184618 w 2427793"/>
              <a:gd name="connsiteY84" fmla="*/ 1059137 h 3616790"/>
              <a:gd name="connsiteX85" fmla="*/ 233781 w 2427793"/>
              <a:gd name="connsiteY85" fmla="*/ 966000 h 3616790"/>
              <a:gd name="connsiteX86" fmla="*/ 400476 w 2427793"/>
              <a:gd name="connsiteY86" fmla="*/ 3024388 h 3616790"/>
              <a:gd name="connsiteX87" fmla="*/ 321041 w 2427793"/>
              <a:gd name="connsiteY87" fmla="*/ 2918528 h 3616790"/>
              <a:gd name="connsiteX88" fmla="*/ 314382 w 2427793"/>
              <a:gd name="connsiteY88" fmla="*/ 2907893 h 3616790"/>
              <a:gd name="connsiteX89" fmla="*/ 314382 w 2427793"/>
              <a:gd name="connsiteY89" fmla="*/ 832766 h 3616790"/>
              <a:gd name="connsiteX90" fmla="*/ 319735 w 2427793"/>
              <a:gd name="connsiteY90" fmla="*/ 824195 h 3616790"/>
              <a:gd name="connsiteX91" fmla="*/ 400476 w 2427793"/>
              <a:gd name="connsiteY91" fmla="*/ 716292 h 3616790"/>
              <a:gd name="connsiteX92" fmla="*/ 565451 w 2427793"/>
              <a:gd name="connsiteY92" fmla="*/ 3208982 h 3616790"/>
              <a:gd name="connsiteX93" fmla="*/ 550524 w 2427793"/>
              <a:gd name="connsiteY93" fmla="*/ 3195658 h 3616790"/>
              <a:gd name="connsiteX94" fmla="*/ 481077 w 2427793"/>
              <a:gd name="connsiteY94" fmla="*/ 3119539 h 3616790"/>
              <a:gd name="connsiteX95" fmla="*/ 481077 w 2427793"/>
              <a:gd name="connsiteY95" fmla="*/ 621267 h 3616790"/>
              <a:gd name="connsiteX96" fmla="*/ 548332 w 2427793"/>
              <a:gd name="connsiteY96" fmla="*/ 547321 h 3616790"/>
              <a:gd name="connsiteX97" fmla="*/ 565451 w 2427793"/>
              <a:gd name="connsiteY97" fmla="*/ 531987 h 3616790"/>
              <a:gd name="connsiteX98" fmla="*/ 729066 w 2427793"/>
              <a:gd name="connsiteY98" fmla="*/ 3351406 h 3616790"/>
              <a:gd name="connsiteX99" fmla="*/ 703962 w 2427793"/>
              <a:gd name="connsiteY99" fmla="*/ 3332612 h 3616790"/>
              <a:gd name="connsiteX100" fmla="*/ 646052 w 2427793"/>
              <a:gd name="connsiteY100" fmla="*/ 3280924 h 3616790"/>
              <a:gd name="connsiteX101" fmla="*/ 646052 w 2427793"/>
              <a:gd name="connsiteY101" fmla="*/ 2303232 h 3616790"/>
              <a:gd name="connsiteX102" fmla="*/ 695177 w 2427793"/>
              <a:gd name="connsiteY102" fmla="*/ 2423888 h 3616790"/>
              <a:gd name="connsiteX103" fmla="*/ 729066 w 2427793"/>
              <a:gd name="connsiteY103" fmla="*/ 2488390 h 3616790"/>
              <a:gd name="connsiteX104" fmla="*/ 901340 w 2427793"/>
              <a:gd name="connsiteY104" fmla="*/ 3470310 h 3616790"/>
              <a:gd name="connsiteX105" fmla="*/ 896938 w 2427793"/>
              <a:gd name="connsiteY105" fmla="*/ 3467821 h 3616790"/>
              <a:gd name="connsiteX106" fmla="*/ 809667 w 2427793"/>
              <a:gd name="connsiteY106" fmla="*/ 3410674 h 3616790"/>
              <a:gd name="connsiteX107" fmla="*/ 809667 w 2427793"/>
              <a:gd name="connsiteY107" fmla="*/ 2619572 h 3616790"/>
              <a:gd name="connsiteX108" fmla="*/ 873461 w 2427793"/>
              <a:gd name="connsiteY108" fmla="*/ 2702802 h 3616790"/>
              <a:gd name="connsiteX109" fmla="*/ 901340 w 2427793"/>
              <a:gd name="connsiteY109" fmla="*/ 2733067 h 3616790"/>
              <a:gd name="connsiteX110" fmla="*/ 1083672 w 2427793"/>
              <a:gd name="connsiteY110" fmla="*/ 3566519 h 3616790"/>
              <a:gd name="connsiteX111" fmla="*/ 1006848 w 2427793"/>
              <a:gd name="connsiteY111" fmla="*/ 3529946 h 3616790"/>
              <a:gd name="connsiteX112" fmla="*/ 981942 w 2427793"/>
              <a:gd name="connsiteY112" fmla="*/ 3515868 h 3616790"/>
              <a:gd name="connsiteX113" fmla="*/ 981942 w 2427793"/>
              <a:gd name="connsiteY113" fmla="*/ 2815470 h 3616790"/>
              <a:gd name="connsiteX114" fmla="*/ 1083672 w 2427793"/>
              <a:gd name="connsiteY114" fmla="*/ 2903621 h 3616790"/>
              <a:gd name="connsiteX115" fmla="*/ 1266003 w 2427793"/>
              <a:gd name="connsiteY115" fmla="*/ 3616790 h 3616790"/>
              <a:gd name="connsiteX116" fmla="*/ 1203847 w 2427793"/>
              <a:gd name="connsiteY116" fmla="*/ 3616790 h 3616790"/>
              <a:gd name="connsiteX117" fmla="*/ 1164273 w 2427793"/>
              <a:gd name="connsiteY117" fmla="*/ 3601619 h 3616790"/>
              <a:gd name="connsiteX118" fmla="*/ 1164273 w 2427793"/>
              <a:gd name="connsiteY118" fmla="*/ 2960173 h 3616790"/>
              <a:gd name="connsiteX119" fmla="*/ 1225752 w 2427793"/>
              <a:gd name="connsiteY119" fmla="*/ 2998095 h 3616790"/>
              <a:gd name="connsiteX120" fmla="*/ 1266003 w 2427793"/>
              <a:gd name="connsiteY120" fmla="*/ 3019200 h 3616790"/>
              <a:gd name="connsiteX121" fmla="*/ 1448334 w 2427793"/>
              <a:gd name="connsiteY121" fmla="*/ 3616790 h 3616790"/>
              <a:gd name="connsiteX122" fmla="*/ 1346604 w 2427793"/>
              <a:gd name="connsiteY122" fmla="*/ 3616790 h 3616790"/>
              <a:gd name="connsiteX123" fmla="*/ 1346604 w 2427793"/>
              <a:gd name="connsiteY123" fmla="*/ 3058215 h 3616790"/>
              <a:gd name="connsiteX124" fmla="*/ 1400645 w 2427793"/>
              <a:gd name="connsiteY124" fmla="*/ 3081567 h 3616790"/>
              <a:gd name="connsiteX125" fmla="*/ 1448334 w 2427793"/>
              <a:gd name="connsiteY125" fmla="*/ 3097731 h 3616790"/>
              <a:gd name="connsiteX126" fmla="*/ 1626064 w 2427793"/>
              <a:gd name="connsiteY126" fmla="*/ 3616790 h 3616790"/>
              <a:gd name="connsiteX127" fmla="*/ 1528935 w 2427793"/>
              <a:gd name="connsiteY127" fmla="*/ 3616790 h 3616790"/>
              <a:gd name="connsiteX128" fmla="*/ 1528935 w 2427793"/>
              <a:gd name="connsiteY128" fmla="*/ 3122938 h 3616790"/>
              <a:gd name="connsiteX129" fmla="*/ 1616592 w 2427793"/>
              <a:gd name="connsiteY129" fmla="*/ 3144336 h 3616790"/>
              <a:gd name="connsiteX130" fmla="*/ 1626064 w 2427793"/>
              <a:gd name="connsiteY130" fmla="*/ 3145752 h 3616790"/>
              <a:gd name="connsiteX131" fmla="*/ 1796041 w 2427793"/>
              <a:gd name="connsiteY131" fmla="*/ 3616790 h 3616790"/>
              <a:gd name="connsiteX132" fmla="*/ 1706665 w 2427793"/>
              <a:gd name="connsiteY132" fmla="*/ 3616790 h 3616790"/>
              <a:gd name="connsiteX133" fmla="*/ 1706665 w 2427793"/>
              <a:gd name="connsiteY133" fmla="*/ 3157796 h 3616790"/>
              <a:gd name="connsiteX134" fmla="*/ 1737609 w 2427793"/>
              <a:gd name="connsiteY134" fmla="*/ 3162419 h 3616790"/>
              <a:gd name="connsiteX135" fmla="*/ 1796041 w 2427793"/>
              <a:gd name="connsiteY135" fmla="*/ 3165370 h 3616790"/>
              <a:gd name="connsiteX136" fmla="*/ 1944554 w 2427793"/>
              <a:gd name="connsiteY136" fmla="*/ 3616790 h 3616790"/>
              <a:gd name="connsiteX137" fmla="*/ 1876642 w 2427793"/>
              <a:gd name="connsiteY137" fmla="*/ 3616790 h 3616790"/>
              <a:gd name="connsiteX138" fmla="*/ 1876642 w 2427793"/>
              <a:gd name="connsiteY138" fmla="*/ 3168935 h 3616790"/>
              <a:gd name="connsiteX139" fmla="*/ 1944554 w 2427793"/>
              <a:gd name="connsiteY139" fmla="*/ 3166875 h 3616790"/>
              <a:gd name="connsiteX140" fmla="*/ 2103496 w 2427793"/>
              <a:gd name="connsiteY140" fmla="*/ 3616790 h 3616790"/>
              <a:gd name="connsiteX141" fmla="*/ 2025156 w 2427793"/>
              <a:gd name="connsiteY141" fmla="*/ 3616790 h 3616790"/>
              <a:gd name="connsiteX142" fmla="*/ 2025156 w 2427793"/>
              <a:gd name="connsiteY142" fmla="*/ 3159879 h 3616790"/>
              <a:gd name="connsiteX143" fmla="*/ 2029263 w 2427793"/>
              <a:gd name="connsiteY143" fmla="*/ 3159504 h 3616790"/>
              <a:gd name="connsiteX144" fmla="*/ 2103496 w 2427793"/>
              <a:gd name="connsiteY144" fmla="*/ 3148169 h 3616790"/>
              <a:gd name="connsiteX145" fmla="*/ 2285828 w 2427793"/>
              <a:gd name="connsiteY145" fmla="*/ 3616790 h 3616790"/>
              <a:gd name="connsiteX146" fmla="*/ 2184097 w 2427793"/>
              <a:gd name="connsiteY146" fmla="*/ 3616790 h 3616790"/>
              <a:gd name="connsiteX147" fmla="*/ 2184097 w 2427793"/>
              <a:gd name="connsiteY147" fmla="*/ 3130877 h 3616790"/>
              <a:gd name="connsiteX148" fmla="*/ 2285828 w 2427793"/>
              <a:gd name="connsiteY148" fmla="*/ 3099266 h 3616790"/>
              <a:gd name="connsiteX149" fmla="*/ 2427793 w 2427793"/>
              <a:gd name="connsiteY149" fmla="*/ 3616790 h 3616790"/>
              <a:gd name="connsiteX150" fmla="*/ 2366429 w 2427793"/>
              <a:gd name="connsiteY150" fmla="*/ 3616790 h 3616790"/>
              <a:gd name="connsiteX151" fmla="*/ 2366429 w 2427793"/>
              <a:gd name="connsiteY151" fmla="*/ 3069127 h 3616790"/>
              <a:gd name="connsiteX152" fmla="*/ 2427793 w 2427793"/>
              <a:gd name="connsiteY152" fmla="*/ 3041762 h 361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Lst>
            <a:rect l="l" t="t" r="r" b="b"/>
            <a:pathLst>
              <a:path w="2427793" h="3616790">
                <a:moveTo>
                  <a:pt x="1706665" y="582997"/>
                </a:moveTo>
                <a:lnTo>
                  <a:pt x="1706665" y="40300"/>
                </a:lnTo>
                <a:cubicBezTo>
                  <a:pt x="1706665" y="29171"/>
                  <a:pt x="1702155" y="19096"/>
                  <a:pt x="1694862" y="11803"/>
                </a:cubicBezTo>
                <a:lnTo>
                  <a:pt x="1690409" y="8802"/>
                </a:lnTo>
                <a:lnTo>
                  <a:pt x="1774146" y="2434"/>
                </a:lnTo>
                <a:cubicBezTo>
                  <a:pt x="1806025" y="818"/>
                  <a:pt x="1838115" y="0"/>
                  <a:pt x="1870396" y="0"/>
                </a:cubicBezTo>
                <a:cubicBezTo>
                  <a:pt x="1903753" y="0"/>
                  <a:pt x="1936906" y="873"/>
                  <a:pt x="1969834" y="2599"/>
                </a:cubicBezTo>
                <a:lnTo>
                  <a:pt x="1971382" y="2720"/>
                </a:lnTo>
                <a:lnTo>
                  <a:pt x="1969168" y="3167"/>
                </a:lnTo>
                <a:cubicBezTo>
                  <a:pt x="1954704" y="9285"/>
                  <a:pt x="1944554" y="23607"/>
                  <a:pt x="1944554" y="40300"/>
                </a:cubicBezTo>
                <a:lnTo>
                  <a:pt x="1944554" y="573917"/>
                </a:lnTo>
                <a:lnTo>
                  <a:pt x="1876642" y="571857"/>
                </a:lnTo>
                <a:lnTo>
                  <a:pt x="1876642" y="52377"/>
                </a:lnTo>
                <a:cubicBezTo>
                  <a:pt x="1876642" y="30119"/>
                  <a:pt x="1858600" y="12076"/>
                  <a:pt x="1836342" y="12076"/>
                </a:cubicBezTo>
                <a:cubicBezTo>
                  <a:pt x="1814084" y="12076"/>
                  <a:pt x="1796041" y="30119"/>
                  <a:pt x="1796041" y="52377"/>
                </a:cubicBezTo>
                <a:lnTo>
                  <a:pt x="1796041" y="575423"/>
                </a:lnTo>
                <a:lnTo>
                  <a:pt x="1737609" y="578374"/>
                </a:lnTo>
                <a:close/>
                <a:moveTo>
                  <a:pt x="2103496" y="592623"/>
                </a:moveTo>
                <a:lnTo>
                  <a:pt x="2029263" y="581288"/>
                </a:lnTo>
                <a:lnTo>
                  <a:pt x="2025156" y="580913"/>
                </a:lnTo>
                <a:lnTo>
                  <a:pt x="2025156" y="40300"/>
                </a:lnTo>
                <a:cubicBezTo>
                  <a:pt x="2025156" y="29171"/>
                  <a:pt x="2020645" y="19096"/>
                  <a:pt x="2013352" y="11803"/>
                </a:cubicBezTo>
                <a:lnTo>
                  <a:pt x="2003639" y="5255"/>
                </a:lnTo>
                <a:lnTo>
                  <a:pt x="2067919" y="10306"/>
                </a:lnTo>
                <a:lnTo>
                  <a:pt x="2112373" y="16145"/>
                </a:lnTo>
                <a:lnTo>
                  <a:pt x="2106663" y="24613"/>
                </a:lnTo>
                <a:cubicBezTo>
                  <a:pt x="2104624" y="29435"/>
                  <a:pt x="2103496" y="34736"/>
                  <a:pt x="2103496" y="40300"/>
                </a:cubicBezTo>
                <a:close/>
                <a:moveTo>
                  <a:pt x="1528936" y="617853"/>
                </a:moveTo>
                <a:lnTo>
                  <a:pt x="1528936" y="40300"/>
                </a:lnTo>
                <a:lnTo>
                  <a:pt x="1527490" y="33141"/>
                </a:lnTo>
                <a:lnTo>
                  <a:pt x="1585553" y="21552"/>
                </a:lnTo>
                <a:lnTo>
                  <a:pt x="1635581" y="15195"/>
                </a:lnTo>
                <a:lnTo>
                  <a:pt x="1629231" y="24613"/>
                </a:lnTo>
                <a:cubicBezTo>
                  <a:pt x="1627191" y="29435"/>
                  <a:pt x="1626064" y="34736"/>
                  <a:pt x="1626064" y="40300"/>
                </a:cubicBezTo>
                <a:lnTo>
                  <a:pt x="1626064" y="595041"/>
                </a:lnTo>
                <a:lnTo>
                  <a:pt x="1616592" y="596456"/>
                </a:lnTo>
                <a:close/>
                <a:moveTo>
                  <a:pt x="2285828" y="641525"/>
                </a:moveTo>
                <a:lnTo>
                  <a:pt x="2184097" y="609915"/>
                </a:lnTo>
                <a:lnTo>
                  <a:pt x="2184097" y="40300"/>
                </a:lnTo>
                <a:lnTo>
                  <a:pt x="2181226" y="26078"/>
                </a:lnTo>
                <a:lnTo>
                  <a:pt x="2259510" y="40532"/>
                </a:lnTo>
                <a:lnTo>
                  <a:pt x="2285828" y="47053"/>
                </a:lnTo>
                <a:close/>
                <a:moveTo>
                  <a:pt x="1346604" y="682578"/>
                </a:moveTo>
                <a:lnTo>
                  <a:pt x="1346604" y="76054"/>
                </a:lnTo>
                <a:lnTo>
                  <a:pt x="1419794" y="54637"/>
                </a:lnTo>
                <a:lnTo>
                  <a:pt x="1448334" y="48940"/>
                </a:lnTo>
                <a:lnTo>
                  <a:pt x="1448334" y="643062"/>
                </a:lnTo>
                <a:lnTo>
                  <a:pt x="1400645" y="659226"/>
                </a:lnTo>
                <a:close/>
                <a:moveTo>
                  <a:pt x="2427793" y="699031"/>
                </a:moveTo>
                <a:lnTo>
                  <a:pt x="2366429" y="671666"/>
                </a:lnTo>
                <a:lnTo>
                  <a:pt x="2366429" y="67024"/>
                </a:lnTo>
                <a:lnTo>
                  <a:pt x="2383430" y="71236"/>
                </a:lnTo>
                <a:lnTo>
                  <a:pt x="2427793" y="86071"/>
                </a:lnTo>
                <a:close/>
                <a:moveTo>
                  <a:pt x="1164273" y="780620"/>
                </a:moveTo>
                <a:lnTo>
                  <a:pt x="1164273" y="139270"/>
                </a:lnTo>
                <a:lnTo>
                  <a:pt x="1266003" y="99965"/>
                </a:lnTo>
                <a:lnTo>
                  <a:pt x="1266003" y="721593"/>
                </a:lnTo>
                <a:lnTo>
                  <a:pt x="1225752" y="742698"/>
                </a:lnTo>
                <a:close/>
                <a:moveTo>
                  <a:pt x="981942" y="925323"/>
                </a:moveTo>
                <a:lnTo>
                  <a:pt x="981942" y="224824"/>
                </a:lnTo>
                <a:lnTo>
                  <a:pt x="1002991" y="212863"/>
                </a:lnTo>
                <a:lnTo>
                  <a:pt x="1083672" y="174214"/>
                </a:lnTo>
                <a:lnTo>
                  <a:pt x="1083672" y="837172"/>
                </a:lnTo>
                <a:close/>
                <a:moveTo>
                  <a:pt x="809667" y="1121221"/>
                </a:moveTo>
                <a:lnTo>
                  <a:pt x="809667" y="330223"/>
                </a:lnTo>
                <a:lnTo>
                  <a:pt x="893470" y="275094"/>
                </a:lnTo>
                <a:lnTo>
                  <a:pt x="901341" y="270622"/>
                </a:lnTo>
                <a:lnTo>
                  <a:pt x="901340" y="1007727"/>
                </a:lnTo>
                <a:lnTo>
                  <a:pt x="873461" y="1037992"/>
                </a:lnTo>
                <a:close/>
                <a:moveTo>
                  <a:pt x="646052" y="1437561"/>
                </a:moveTo>
                <a:lnTo>
                  <a:pt x="646052" y="459789"/>
                </a:lnTo>
                <a:lnTo>
                  <a:pt x="701197" y="410394"/>
                </a:lnTo>
                <a:lnTo>
                  <a:pt x="729066" y="389444"/>
                </a:lnTo>
                <a:lnTo>
                  <a:pt x="729066" y="1252403"/>
                </a:lnTo>
                <a:lnTo>
                  <a:pt x="695177" y="1316906"/>
                </a:lnTo>
                <a:close/>
                <a:moveTo>
                  <a:pt x="77537" y="2404198"/>
                </a:moveTo>
                <a:lnTo>
                  <a:pt x="74523" y="2394843"/>
                </a:lnTo>
                <a:cubicBezTo>
                  <a:pt x="26012" y="2228446"/>
                  <a:pt x="0" y="2052459"/>
                  <a:pt x="0" y="1870397"/>
                </a:cubicBezTo>
                <a:cubicBezTo>
                  <a:pt x="0" y="1688726"/>
                  <a:pt x="25901" y="1513105"/>
                  <a:pt x="74211" y="1347024"/>
                </a:cubicBezTo>
                <a:lnTo>
                  <a:pt x="77537" y="1336675"/>
                </a:lnTo>
                <a:close/>
                <a:moveTo>
                  <a:pt x="233781" y="2774702"/>
                </a:moveTo>
                <a:lnTo>
                  <a:pt x="185383" y="2683243"/>
                </a:lnTo>
                <a:lnTo>
                  <a:pt x="158138" y="2622660"/>
                </a:lnTo>
                <a:lnTo>
                  <a:pt x="158138" y="1118158"/>
                </a:lnTo>
                <a:lnTo>
                  <a:pt x="184618" y="1059137"/>
                </a:lnTo>
                <a:lnTo>
                  <a:pt x="233781" y="966000"/>
                </a:lnTo>
                <a:close/>
                <a:moveTo>
                  <a:pt x="400476" y="3024388"/>
                </a:moveTo>
                <a:lnTo>
                  <a:pt x="321041" y="2918528"/>
                </a:lnTo>
                <a:lnTo>
                  <a:pt x="314382" y="2907893"/>
                </a:lnTo>
                <a:lnTo>
                  <a:pt x="314382" y="832766"/>
                </a:lnTo>
                <a:lnTo>
                  <a:pt x="319735" y="824195"/>
                </a:lnTo>
                <a:lnTo>
                  <a:pt x="400476" y="716292"/>
                </a:lnTo>
                <a:close/>
                <a:moveTo>
                  <a:pt x="565451" y="3208982"/>
                </a:moveTo>
                <a:lnTo>
                  <a:pt x="550524" y="3195658"/>
                </a:lnTo>
                <a:lnTo>
                  <a:pt x="481077" y="3119539"/>
                </a:lnTo>
                <a:lnTo>
                  <a:pt x="481077" y="621267"/>
                </a:lnTo>
                <a:lnTo>
                  <a:pt x="548332" y="547321"/>
                </a:lnTo>
                <a:lnTo>
                  <a:pt x="565451" y="531987"/>
                </a:lnTo>
                <a:close/>
                <a:moveTo>
                  <a:pt x="729066" y="3351406"/>
                </a:moveTo>
                <a:lnTo>
                  <a:pt x="703962" y="3332612"/>
                </a:lnTo>
                <a:lnTo>
                  <a:pt x="646052" y="3280924"/>
                </a:lnTo>
                <a:lnTo>
                  <a:pt x="646052" y="2303232"/>
                </a:lnTo>
                <a:lnTo>
                  <a:pt x="695177" y="2423888"/>
                </a:lnTo>
                <a:lnTo>
                  <a:pt x="729066" y="2488390"/>
                </a:lnTo>
                <a:close/>
                <a:moveTo>
                  <a:pt x="901340" y="3470310"/>
                </a:moveTo>
                <a:lnTo>
                  <a:pt x="896938" y="3467821"/>
                </a:lnTo>
                <a:lnTo>
                  <a:pt x="809667" y="3410674"/>
                </a:lnTo>
                <a:lnTo>
                  <a:pt x="809667" y="2619572"/>
                </a:lnTo>
                <a:lnTo>
                  <a:pt x="873461" y="2702802"/>
                </a:lnTo>
                <a:lnTo>
                  <a:pt x="901340" y="2733067"/>
                </a:lnTo>
                <a:close/>
                <a:moveTo>
                  <a:pt x="1083672" y="3566519"/>
                </a:moveTo>
                <a:lnTo>
                  <a:pt x="1006848" y="3529946"/>
                </a:lnTo>
                <a:lnTo>
                  <a:pt x="981942" y="3515868"/>
                </a:lnTo>
                <a:lnTo>
                  <a:pt x="981942" y="2815470"/>
                </a:lnTo>
                <a:lnTo>
                  <a:pt x="1083672" y="2903621"/>
                </a:lnTo>
                <a:close/>
                <a:moveTo>
                  <a:pt x="1266003" y="3616790"/>
                </a:moveTo>
                <a:lnTo>
                  <a:pt x="1203847" y="3616790"/>
                </a:lnTo>
                <a:lnTo>
                  <a:pt x="1164273" y="3601619"/>
                </a:lnTo>
                <a:lnTo>
                  <a:pt x="1164273" y="2960173"/>
                </a:lnTo>
                <a:lnTo>
                  <a:pt x="1225752" y="2998095"/>
                </a:lnTo>
                <a:lnTo>
                  <a:pt x="1266003" y="3019200"/>
                </a:lnTo>
                <a:close/>
                <a:moveTo>
                  <a:pt x="1448334" y="3616790"/>
                </a:moveTo>
                <a:lnTo>
                  <a:pt x="1346604" y="3616790"/>
                </a:lnTo>
                <a:lnTo>
                  <a:pt x="1346604" y="3058215"/>
                </a:lnTo>
                <a:lnTo>
                  <a:pt x="1400645" y="3081567"/>
                </a:lnTo>
                <a:lnTo>
                  <a:pt x="1448334" y="3097731"/>
                </a:lnTo>
                <a:close/>
                <a:moveTo>
                  <a:pt x="1626064" y="3616790"/>
                </a:moveTo>
                <a:lnTo>
                  <a:pt x="1528935" y="3616790"/>
                </a:lnTo>
                <a:lnTo>
                  <a:pt x="1528935" y="3122938"/>
                </a:lnTo>
                <a:lnTo>
                  <a:pt x="1616592" y="3144336"/>
                </a:lnTo>
                <a:lnTo>
                  <a:pt x="1626064" y="3145752"/>
                </a:lnTo>
                <a:close/>
                <a:moveTo>
                  <a:pt x="1796041" y="3616790"/>
                </a:moveTo>
                <a:lnTo>
                  <a:pt x="1706665" y="3616790"/>
                </a:lnTo>
                <a:lnTo>
                  <a:pt x="1706665" y="3157796"/>
                </a:lnTo>
                <a:lnTo>
                  <a:pt x="1737609" y="3162419"/>
                </a:lnTo>
                <a:lnTo>
                  <a:pt x="1796041" y="3165370"/>
                </a:lnTo>
                <a:close/>
                <a:moveTo>
                  <a:pt x="1944554" y="3616790"/>
                </a:moveTo>
                <a:lnTo>
                  <a:pt x="1876642" y="3616790"/>
                </a:lnTo>
                <a:lnTo>
                  <a:pt x="1876642" y="3168935"/>
                </a:lnTo>
                <a:lnTo>
                  <a:pt x="1944554" y="3166875"/>
                </a:lnTo>
                <a:close/>
                <a:moveTo>
                  <a:pt x="2103496" y="3616790"/>
                </a:moveTo>
                <a:lnTo>
                  <a:pt x="2025156" y="3616790"/>
                </a:lnTo>
                <a:lnTo>
                  <a:pt x="2025156" y="3159879"/>
                </a:lnTo>
                <a:lnTo>
                  <a:pt x="2029263" y="3159504"/>
                </a:lnTo>
                <a:lnTo>
                  <a:pt x="2103496" y="3148169"/>
                </a:lnTo>
                <a:close/>
                <a:moveTo>
                  <a:pt x="2285828" y="3616790"/>
                </a:moveTo>
                <a:lnTo>
                  <a:pt x="2184097" y="3616790"/>
                </a:lnTo>
                <a:lnTo>
                  <a:pt x="2184097" y="3130877"/>
                </a:lnTo>
                <a:lnTo>
                  <a:pt x="2285828" y="3099266"/>
                </a:lnTo>
                <a:close/>
                <a:moveTo>
                  <a:pt x="2427793" y="3616790"/>
                </a:moveTo>
                <a:lnTo>
                  <a:pt x="2366429" y="3616790"/>
                </a:lnTo>
                <a:lnTo>
                  <a:pt x="2366429" y="3069127"/>
                </a:lnTo>
                <a:lnTo>
                  <a:pt x="2427793" y="3041762"/>
                </a:lnTo>
                <a:close/>
              </a:path>
            </a:pathLst>
          </a:custGeom>
          <a:solidFill>
            <a:schemeClr val="bg1">
              <a:lumMod val="85000"/>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
        <p:nvSpPr>
          <p:cNvPr id="8" name="任意多边形: 形状 7">
            <a:extLst>
              <a:ext uri="{FF2B5EF4-FFF2-40B4-BE49-F238E27FC236}">
                <a16:creationId xmlns:a16="http://schemas.microsoft.com/office/drawing/2014/main" id="{7A944728-12AD-A840-946A-8F1BEA8B5A9A}"/>
              </a:ext>
            </a:extLst>
          </p:cNvPr>
          <p:cNvSpPr/>
          <p:nvPr userDrawn="1"/>
        </p:nvSpPr>
        <p:spPr>
          <a:xfrm rot="9487361">
            <a:off x="8100814" y="2056364"/>
            <a:ext cx="1763412" cy="1763412"/>
          </a:xfrm>
          <a:custGeom>
            <a:avLst/>
            <a:gdLst>
              <a:gd name="connsiteX0" fmla="*/ 2839374 w 6223545"/>
              <a:gd name="connsiteY0" fmla="*/ 969930 h 6223543"/>
              <a:gd name="connsiteX1" fmla="*/ 2839374 w 6223545"/>
              <a:gd name="connsiteY1" fmla="*/ 67047 h 6223543"/>
              <a:gd name="connsiteX2" fmla="*/ 2819737 w 6223545"/>
              <a:gd name="connsiteY2" fmla="*/ 19637 h 6223543"/>
              <a:gd name="connsiteX3" fmla="*/ 2812329 w 6223545"/>
              <a:gd name="connsiteY3" fmla="*/ 14643 h 6223543"/>
              <a:gd name="connsiteX4" fmla="*/ 2951642 w 6223545"/>
              <a:gd name="connsiteY4" fmla="*/ 4049 h 6223543"/>
              <a:gd name="connsiteX5" fmla="*/ 3111773 w 6223545"/>
              <a:gd name="connsiteY5" fmla="*/ 0 h 6223543"/>
              <a:gd name="connsiteX6" fmla="*/ 3277208 w 6223545"/>
              <a:gd name="connsiteY6" fmla="*/ 4323 h 6223543"/>
              <a:gd name="connsiteX7" fmla="*/ 3279782 w 6223545"/>
              <a:gd name="connsiteY7" fmla="*/ 4525 h 6223543"/>
              <a:gd name="connsiteX8" fmla="*/ 3276100 w 6223545"/>
              <a:gd name="connsiteY8" fmla="*/ 5268 h 6223543"/>
              <a:gd name="connsiteX9" fmla="*/ 3235150 w 6223545"/>
              <a:gd name="connsiteY9" fmla="*/ 67047 h 6223543"/>
              <a:gd name="connsiteX10" fmla="*/ 3235150 w 6223545"/>
              <a:gd name="connsiteY10" fmla="*/ 954824 h 6223543"/>
              <a:gd name="connsiteX11" fmla="*/ 3122165 w 6223545"/>
              <a:gd name="connsiteY11" fmla="*/ 951397 h 6223543"/>
              <a:gd name="connsiteX12" fmla="*/ 3122165 w 6223545"/>
              <a:gd name="connsiteY12" fmla="*/ 87139 h 6223543"/>
              <a:gd name="connsiteX13" fmla="*/ 3055117 w 6223545"/>
              <a:gd name="connsiteY13" fmla="*/ 20091 h 6223543"/>
              <a:gd name="connsiteX14" fmla="*/ 2988069 w 6223545"/>
              <a:gd name="connsiteY14" fmla="*/ 87139 h 6223543"/>
              <a:gd name="connsiteX15" fmla="*/ 2988069 w 6223545"/>
              <a:gd name="connsiteY15" fmla="*/ 957329 h 6223543"/>
              <a:gd name="connsiteX16" fmla="*/ 2890855 w 6223545"/>
              <a:gd name="connsiteY16" fmla="*/ 962238 h 6223543"/>
              <a:gd name="connsiteX17" fmla="*/ 3499581 w 6223545"/>
              <a:gd name="connsiteY17" fmla="*/ 985944 h 6223543"/>
              <a:gd name="connsiteX18" fmla="*/ 3376080 w 6223545"/>
              <a:gd name="connsiteY18" fmla="*/ 967086 h 6223543"/>
              <a:gd name="connsiteX19" fmla="*/ 3369246 w 6223545"/>
              <a:gd name="connsiteY19" fmla="*/ 966463 h 6223543"/>
              <a:gd name="connsiteX20" fmla="*/ 3369246 w 6223545"/>
              <a:gd name="connsiteY20" fmla="*/ 67047 h 6223543"/>
              <a:gd name="connsiteX21" fmla="*/ 3349608 w 6223545"/>
              <a:gd name="connsiteY21" fmla="*/ 19637 h 6223543"/>
              <a:gd name="connsiteX22" fmla="*/ 3333449 w 6223545"/>
              <a:gd name="connsiteY22" fmla="*/ 8742 h 6223543"/>
              <a:gd name="connsiteX23" fmla="*/ 3440392 w 6223545"/>
              <a:gd name="connsiteY23" fmla="*/ 17146 h 6223543"/>
              <a:gd name="connsiteX24" fmla="*/ 3514349 w 6223545"/>
              <a:gd name="connsiteY24" fmla="*/ 26860 h 6223543"/>
              <a:gd name="connsiteX25" fmla="*/ 3504850 w 6223545"/>
              <a:gd name="connsiteY25" fmla="*/ 40949 h 6223543"/>
              <a:gd name="connsiteX26" fmla="*/ 3499581 w 6223545"/>
              <a:gd name="connsiteY26" fmla="*/ 67047 h 6223543"/>
              <a:gd name="connsiteX27" fmla="*/ 2543686 w 6223545"/>
              <a:gd name="connsiteY27" fmla="*/ 1027921 h 6223543"/>
              <a:gd name="connsiteX28" fmla="*/ 2543686 w 6223545"/>
              <a:gd name="connsiteY28" fmla="*/ 67047 h 6223543"/>
              <a:gd name="connsiteX29" fmla="*/ 2541281 w 6223545"/>
              <a:gd name="connsiteY29" fmla="*/ 55136 h 6223543"/>
              <a:gd name="connsiteX30" fmla="*/ 2637881 w 6223545"/>
              <a:gd name="connsiteY30" fmla="*/ 35855 h 6223543"/>
              <a:gd name="connsiteX31" fmla="*/ 2721112 w 6223545"/>
              <a:gd name="connsiteY31" fmla="*/ 25279 h 6223543"/>
              <a:gd name="connsiteX32" fmla="*/ 2710547 w 6223545"/>
              <a:gd name="connsiteY32" fmla="*/ 40949 h 6223543"/>
              <a:gd name="connsiteX33" fmla="*/ 2705278 w 6223545"/>
              <a:gd name="connsiteY33" fmla="*/ 67047 h 6223543"/>
              <a:gd name="connsiteX34" fmla="*/ 2705278 w 6223545"/>
              <a:gd name="connsiteY34" fmla="*/ 989967 h 6223543"/>
              <a:gd name="connsiteX35" fmla="*/ 2689520 w 6223545"/>
              <a:gd name="connsiteY35" fmla="*/ 992322 h 6223543"/>
              <a:gd name="connsiteX36" fmla="*/ 3802925 w 6223545"/>
              <a:gd name="connsiteY36" fmla="*/ 1067304 h 6223543"/>
              <a:gd name="connsiteX37" fmla="*/ 3633677 w 6223545"/>
              <a:gd name="connsiteY37" fmla="*/ 1014714 h 6223543"/>
              <a:gd name="connsiteX38" fmla="*/ 3633677 w 6223545"/>
              <a:gd name="connsiteY38" fmla="*/ 67047 h 6223543"/>
              <a:gd name="connsiteX39" fmla="*/ 3628900 w 6223545"/>
              <a:gd name="connsiteY39" fmla="*/ 43386 h 6223543"/>
              <a:gd name="connsiteX40" fmla="*/ 3759141 w 6223545"/>
              <a:gd name="connsiteY40" fmla="*/ 67432 h 6223543"/>
              <a:gd name="connsiteX41" fmla="*/ 3802925 w 6223545"/>
              <a:gd name="connsiteY41" fmla="*/ 78281 h 6223543"/>
              <a:gd name="connsiteX42" fmla="*/ 2240342 w 6223545"/>
              <a:gd name="connsiteY42" fmla="*/ 1135603 h 6223543"/>
              <a:gd name="connsiteX43" fmla="*/ 2240342 w 6223545"/>
              <a:gd name="connsiteY43" fmla="*/ 126530 h 6223543"/>
              <a:gd name="connsiteX44" fmla="*/ 2362107 w 6223545"/>
              <a:gd name="connsiteY44" fmla="*/ 90899 h 6223543"/>
              <a:gd name="connsiteX45" fmla="*/ 2409590 w 6223545"/>
              <a:gd name="connsiteY45" fmla="*/ 81421 h 6223543"/>
              <a:gd name="connsiteX46" fmla="*/ 2409590 w 6223545"/>
              <a:gd name="connsiteY46" fmla="*/ 1069860 h 6223543"/>
              <a:gd name="connsiteX47" fmla="*/ 2330249 w 6223545"/>
              <a:gd name="connsiteY47" fmla="*/ 1096751 h 6223543"/>
              <a:gd name="connsiteX48" fmla="*/ 4106269 w 6223545"/>
              <a:gd name="connsiteY48" fmla="*/ 1193125 h 6223543"/>
              <a:gd name="connsiteX49" fmla="*/ 4104517 w 6223545"/>
              <a:gd name="connsiteY49" fmla="*/ 1192142 h 6223543"/>
              <a:gd name="connsiteX50" fmla="*/ 3937021 w 6223545"/>
              <a:gd name="connsiteY50" fmla="*/ 1117449 h 6223543"/>
              <a:gd name="connsiteX51" fmla="*/ 3937021 w 6223545"/>
              <a:gd name="connsiteY51" fmla="*/ 111507 h 6223543"/>
              <a:gd name="connsiteX52" fmla="*/ 3965306 w 6223545"/>
              <a:gd name="connsiteY52" fmla="*/ 118515 h 6223543"/>
              <a:gd name="connsiteX53" fmla="*/ 4106269 w 6223545"/>
              <a:gd name="connsiteY53" fmla="*/ 165654 h 6223543"/>
              <a:gd name="connsiteX54" fmla="*/ 1936998 w 6223545"/>
              <a:gd name="connsiteY54" fmla="*/ 1298715 h 6223543"/>
              <a:gd name="connsiteX55" fmla="*/ 1936998 w 6223545"/>
              <a:gd name="connsiteY55" fmla="*/ 231703 h 6223543"/>
              <a:gd name="connsiteX56" fmla="*/ 2106246 w 6223545"/>
              <a:gd name="connsiteY56" fmla="*/ 166312 h 6223543"/>
              <a:gd name="connsiteX57" fmla="*/ 2106246 w 6223545"/>
              <a:gd name="connsiteY57" fmla="*/ 1200512 h 6223543"/>
              <a:gd name="connsiteX58" fmla="*/ 2039280 w 6223545"/>
              <a:gd name="connsiteY58" fmla="*/ 1235624 h 6223543"/>
              <a:gd name="connsiteX59" fmla="*/ 4377545 w 6223545"/>
              <a:gd name="connsiteY59" fmla="*/ 1361077 h 6223543"/>
              <a:gd name="connsiteX60" fmla="*/ 4240364 w 6223545"/>
              <a:gd name="connsiteY60" fmla="*/ 1269531 h 6223543"/>
              <a:gd name="connsiteX61" fmla="*/ 4240364 w 6223545"/>
              <a:gd name="connsiteY61" fmla="*/ 211278 h 6223543"/>
              <a:gd name="connsiteX62" fmla="*/ 4377545 w 6223545"/>
              <a:gd name="connsiteY62" fmla="*/ 268981 h 6223543"/>
              <a:gd name="connsiteX63" fmla="*/ 1633654 w 6223545"/>
              <a:gd name="connsiteY63" fmla="*/ 1539457 h 6223543"/>
              <a:gd name="connsiteX64" fmla="*/ 1633654 w 6223545"/>
              <a:gd name="connsiteY64" fmla="*/ 374038 h 6223543"/>
              <a:gd name="connsiteX65" fmla="*/ 1668673 w 6223545"/>
              <a:gd name="connsiteY65" fmla="*/ 354140 h 6223543"/>
              <a:gd name="connsiteX66" fmla="*/ 1802902 w 6223545"/>
              <a:gd name="connsiteY66" fmla="*/ 289839 h 6223543"/>
              <a:gd name="connsiteX67" fmla="*/ 1802902 w 6223545"/>
              <a:gd name="connsiteY67" fmla="*/ 1392800 h 6223543"/>
              <a:gd name="connsiteX68" fmla="*/ 4637488 w 6223545"/>
              <a:gd name="connsiteY68" fmla="*/ 1586911 h 6223543"/>
              <a:gd name="connsiteX69" fmla="*/ 4535559 w 6223545"/>
              <a:gd name="connsiteY69" fmla="*/ 1486491 h 6223543"/>
              <a:gd name="connsiteX70" fmla="*/ 4511641 w 6223545"/>
              <a:gd name="connsiteY70" fmla="*/ 1467302 h 6223543"/>
              <a:gd name="connsiteX71" fmla="*/ 4511641 w 6223545"/>
              <a:gd name="connsiteY71" fmla="*/ 333287 h 6223543"/>
              <a:gd name="connsiteX72" fmla="*/ 4568178 w 6223545"/>
              <a:gd name="connsiteY72" fmla="*/ 361158 h 6223543"/>
              <a:gd name="connsiteX73" fmla="*/ 4637488 w 6223545"/>
              <a:gd name="connsiteY73" fmla="*/ 400998 h 6223543"/>
              <a:gd name="connsiteX74" fmla="*/ 1347041 w 6223545"/>
              <a:gd name="connsiteY74" fmla="*/ 1865371 h 6223543"/>
              <a:gd name="connsiteX75" fmla="*/ 1347041 w 6223545"/>
              <a:gd name="connsiteY75" fmla="*/ 549390 h 6223543"/>
              <a:gd name="connsiteX76" fmla="*/ 1486464 w 6223545"/>
              <a:gd name="connsiteY76" fmla="*/ 457672 h 6223543"/>
              <a:gd name="connsiteX77" fmla="*/ 1499558 w 6223545"/>
              <a:gd name="connsiteY77" fmla="*/ 450232 h 6223543"/>
              <a:gd name="connsiteX78" fmla="*/ 1499558 w 6223545"/>
              <a:gd name="connsiteY78" fmla="*/ 1676551 h 6223543"/>
              <a:gd name="connsiteX79" fmla="*/ 1453175 w 6223545"/>
              <a:gd name="connsiteY79" fmla="*/ 1726903 h 6223543"/>
              <a:gd name="connsiteX80" fmla="*/ 4914818 w 6223545"/>
              <a:gd name="connsiteY80" fmla="*/ 1923666 h 6223543"/>
              <a:gd name="connsiteX81" fmla="*/ 4873828 w 6223545"/>
              <a:gd name="connsiteY81" fmla="*/ 1860976 h 6223543"/>
              <a:gd name="connsiteX82" fmla="*/ 4771584 w 6223545"/>
              <a:gd name="connsiteY82" fmla="*/ 1733624 h 6223543"/>
              <a:gd name="connsiteX83" fmla="*/ 4771584 w 6223545"/>
              <a:gd name="connsiteY83" fmla="*/ 480188 h 6223543"/>
              <a:gd name="connsiteX84" fmla="*/ 4914818 w 6223545"/>
              <a:gd name="connsiteY84" fmla="*/ 576918 h 6223543"/>
              <a:gd name="connsiteX85" fmla="*/ 1074835 w 6223545"/>
              <a:gd name="connsiteY85" fmla="*/ 2391666 h 6223543"/>
              <a:gd name="connsiteX86" fmla="*/ 1074835 w 6223545"/>
              <a:gd name="connsiteY86" fmla="*/ 764950 h 6223543"/>
              <a:gd name="connsiteX87" fmla="*/ 1166579 w 6223545"/>
              <a:gd name="connsiteY87" fmla="*/ 682771 h 6223543"/>
              <a:gd name="connsiteX88" fmla="*/ 1212945 w 6223545"/>
              <a:gd name="connsiteY88" fmla="*/ 647917 h 6223543"/>
              <a:gd name="connsiteX89" fmla="*/ 1212945 w 6223545"/>
              <a:gd name="connsiteY89" fmla="*/ 2083618 h 6223543"/>
              <a:gd name="connsiteX90" fmla="*/ 1156565 w 6223545"/>
              <a:gd name="connsiteY90" fmla="*/ 2190931 h 6223543"/>
              <a:gd name="connsiteX91" fmla="*/ 5189286 w 6223545"/>
              <a:gd name="connsiteY91" fmla="*/ 2523552 h 6223543"/>
              <a:gd name="connsiteX92" fmla="*/ 5175323 w 6223545"/>
              <a:gd name="connsiteY92" fmla="*/ 2469250 h 6223543"/>
              <a:gd name="connsiteX93" fmla="*/ 5117718 w 6223545"/>
              <a:gd name="connsiteY93" fmla="*/ 2307255 h 6223543"/>
              <a:gd name="connsiteX94" fmla="*/ 5048914 w 6223545"/>
              <a:gd name="connsiteY94" fmla="*/ 2153798 h 6223543"/>
              <a:gd name="connsiteX95" fmla="*/ 5048914 w 6223545"/>
              <a:gd name="connsiteY95" fmla="*/ 681337 h 6223543"/>
              <a:gd name="connsiteX96" fmla="*/ 5189286 w 6223545"/>
              <a:gd name="connsiteY96" fmla="*/ 795641 h 6223543"/>
              <a:gd name="connsiteX97" fmla="*/ 6185545 w 6223545"/>
              <a:gd name="connsiteY97" fmla="*/ 3597681 h 6223543"/>
              <a:gd name="connsiteX98" fmla="*/ 6185545 w 6223545"/>
              <a:gd name="connsiteY98" fmla="*/ 2625865 h 6223543"/>
              <a:gd name="connsiteX99" fmla="*/ 6187691 w 6223545"/>
              <a:gd name="connsiteY99" fmla="*/ 2637881 h 6223543"/>
              <a:gd name="connsiteX100" fmla="*/ 6223545 w 6223545"/>
              <a:gd name="connsiteY100" fmla="*/ 3111773 h 6223543"/>
              <a:gd name="connsiteX101" fmla="*/ 6187691 w 6223545"/>
              <a:gd name="connsiteY101" fmla="*/ 3585665 h 6223543"/>
              <a:gd name="connsiteX102" fmla="*/ 128998 w 6223545"/>
              <a:gd name="connsiteY102" fmla="*/ 3999856 h 6223543"/>
              <a:gd name="connsiteX103" fmla="*/ 123985 w 6223545"/>
              <a:gd name="connsiteY103" fmla="*/ 3984293 h 6223543"/>
              <a:gd name="connsiteX104" fmla="*/ 0 w 6223545"/>
              <a:gd name="connsiteY104" fmla="*/ 3111773 h 6223543"/>
              <a:gd name="connsiteX105" fmla="*/ 123465 w 6223545"/>
              <a:gd name="connsiteY105" fmla="*/ 2241039 h 6223543"/>
              <a:gd name="connsiteX106" fmla="*/ 128998 w 6223545"/>
              <a:gd name="connsiteY106" fmla="*/ 2223822 h 6223543"/>
              <a:gd name="connsiteX107" fmla="*/ 5882201 w 6223545"/>
              <a:gd name="connsiteY107" fmla="*/ 4530054 h 6223543"/>
              <a:gd name="connsiteX108" fmla="*/ 5882201 w 6223545"/>
              <a:gd name="connsiteY108" fmla="*/ 1693491 h 6223543"/>
              <a:gd name="connsiteX109" fmla="*/ 5883119 w 6223545"/>
              <a:gd name="connsiteY109" fmla="*/ 1695134 h 6223543"/>
              <a:gd name="connsiteX110" fmla="*/ 5979007 w 6223545"/>
              <a:gd name="connsiteY110" fmla="*/ 1900531 h 6223543"/>
              <a:gd name="connsiteX111" fmla="*/ 6051449 w 6223545"/>
              <a:gd name="connsiteY111" fmla="*/ 2098457 h 6223543"/>
              <a:gd name="connsiteX112" fmla="*/ 6051449 w 6223545"/>
              <a:gd name="connsiteY112" fmla="*/ 4125087 h 6223543"/>
              <a:gd name="connsiteX113" fmla="*/ 5979007 w 6223545"/>
              <a:gd name="connsiteY113" fmla="*/ 4323015 h 6223543"/>
              <a:gd name="connsiteX114" fmla="*/ 5883119 w 6223545"/>
              <a:gd name="connsiteY114" fmla="*/ 4528412 h 6223543"/>
              <a:gd name="connsiteX115" fmla="*/ 388941 w 6223545"/>
              <a:gd name="connsiteY115" fmla="*/ 4616263 h 6223543"/>
              <a:gd name="connsiteX116" fmla="*/ 308422 w 6223545"/>
              <a:gd name="connsiteY116" fmla="*/ 4464102 h 6223543"/>
              <a:gd name="connsiteX117" fmla="*/ 263094 w 6223545"/>
              <a:gd name="connsiteY117" fmla="*/ 4363311 h 6223543"/>
              <a:gd name="connsiteX118" fmla="*/ 263094 w 6223545"/>
              <a:gd name="connsiteY118" fmla="*/ 1860275 h 6223543"/>
              <a:gd name="connsiteX119" fmla="*/ 307149 w 6223545"/>
              <a:gd name="connsiteY119" fmla="*/ 1762082 h 6223543"/>
              <a:gd name="connsiteX120" fmla="*/ 388941 w 6223545"/>
              <a:gd name="connsiteY120" fmla="*/ 1607131 h 6223543"/>
              <a:gd name="connsiteX121" fmla="*/ 5595588 w 6223545"/>
              <a:gd name="connsiteY121" fmla="*/ 4984367 h 6223543"/>
              <a:gd name="connsiteX122" fmla="*/ 5595588 w 6223545"/>
              <a:gd name="connsiteY122" fmla="*/ 1239177 h 6223543"/>
              <a:gd name="connsiteX123" fmla="*/ 5649439 w 6223545"/>
              <a:gd name="connsiteY123" fmla="*/ 1310407 h 6223543"/>
              <a:gd name="connsiteX124" fmla="*/ 5748105 w 6223545"/>
              <a:gd name="connsiteY124" fmla="*/ 1460315 h 6223543"/>
              <a:gd name="connsiteX125" fmla="*/ 5748105 w 6223545"/>
              <a:gd name="connsiteY125" fmla="*/ 4763229 h 6223543"/>
              <a:gd name="connsiteX126" fmla="*/ 5649439 w 6223545"/>
              <a:gd name="connsiteY126" fmla="*/ 4913137 h 6223543"/>
              <a:gd name="connsiteX127" fmla="*/ 666271 w 6223545"/>
              <a:gd name="connsiteY127" fmla="*/ 5031665 h 6223543"/>
              <a:gd name="connsiteX128" fmla="*/ 534116 w 6223545"/>
              <a:gd name="connsiteY128" fmla="*/ 4855545 h 6223543"/>
              <a:gd name="connsiteX129" fmla="*/ 523037 w 6223545"/>
              <a:gd name="connsiteY129" fmla="*/ 4837852 h 6223543"/>
              <a:gd name="connsiteX130" fmla="*/ 523037 w 6223545"/>
              <a:gd name="connsiteY130" fmla="*/ 1385470 h 6223543"/>
              <a:gd name="connsiteX131" fmla="*/ 531943 w 6223545"/>
              <a:gd name="connsiteY131" fmla="*/ 1371210 h 6223543"/>
              <a:gd name="connsiteX132" fmla="*/ 666271 w 6223545"/>
              <a:gd name="connsiteY132" fmla="*/ 1191692 h 6223543"/>
              <a:gd name="connsiteX133" fmla="*/ 5323382 w 6223545"/>
              <a:gd name="connsiteY133" fmla="*/ 5295152 h 6223543"/>
              <a:gd name="connsiteX134" fmla="*/ 5323382 w 6223545"/>
              <a:gd name="connsiteY134" fmla="*/ 928392 h 6223543"/>
              <a:gd name="connsiteX135" fmla="*/ 5421431 w 6223545"/>
              <a:gd name="connsiteY135" fmla="*/ 1026404 h 6223543"/>
              <a:gd name="connsiteX136" fmla="*/ 5461492 w 6223545"/>
              <a:gd name="connsiteY136" fmla="*/ 1073427 h 6223543"/>
              <a:gd name="connsiteX137" fmla="*/ 5461492 w 6223545"/>
              <a:gd name="connsiteY137" fmla="*/ 5150117 h 6223543"/>
              <a:gd name="connsiteX138" fmla="*/ 5421431 w 6223545"/>
              <a:gd name="connsiteY138" fmla="*/ 5197139 h 6223543"/>
              <a:gd name="connsiteX139" fmla="*/ 940739 w 6223545"/>
              <a:gd name="connsiteY139" fmla="*/ 5338772 h 6223543"/>
              <a:gd name="connsiteX140" fmla="*/ 915905 w 6223545"/>
              <a:gd name="connsiteY140" fmla="*/ 5316605 h 6223543"/>
              <a:gd name="connsiteX141" fmla="*/ 800367 w 6223545"/>
              <a:gd name="connsiteY141" fmla="*/ 5189966 h 6223543"/>
              <a:gd name="connsiteX142" fmla="*/ 800367 w 6223545"/>
              <a:gd name="connsiteY142" fmla="*/ 1033600 h 6223543"/>
              <a:gd name="connsiteX143" fmla="*/ 912258 w 6223545"/>
              <a:gd name="connsiteY143" fmla="*/ 910577 h 6223543"/>
              <a:gd name="connsiteX144" fmla="*/ 940739 w 6223545"/>
              <a:gd name="connsiteY144" fmla="*/ 885065 h 6223543"/>
              <a:gd name="connsiteX145" fmla="*/ 5048914 w 6223545"/>
              <a:gd name="connsiteY145" fmla="*/ 5542206 h 6223543"/>
              <a:gd name="connsiteX146" fmla="*/ 5048914 w 6223545"/>
              <a:gd name="connsiteY146" fmla="*/ 4069747 h 6223543"/>
              <a:gd name="connsiteX147" fmla="*/ 5117718 w 6223545"/>
              <a:gd name="connsiteY147" fmla="*/ 3916291 h 6223543"/>
              <a:gd name="connsiteX148" fmla="*/ 5175323 w 6223545"/>
              <a:gd name="connsiteY148" fmla="*/ 3754296 h 6223543"/>
              <a:gd name="connsiteX149" fmla="*/ 5189286 w 6223545"/>
              <a:gd name="connsiteY149" fmla="*/ 3699994 h 6223543"/>
              <a:gd name="connsiteX150" fmla="*/ 5189286 w 6223545"/>
              <a:gd name="connsiteY150" fmla="*/ 5427903 h 6223543"/>
              <a:gd name="connsiteX151" fmla="*/ 1212945 w 6223545"/>
              <a:gd name="connsiteY151" fmla="*/ 5575723 h 6223543"/>
              <a:gd name="connsiteX152" fmla="*/ 1171180 w 6223545"/>
              <a:gd name="connsiteY152" fmla="*/ 5544456 h 6223543"/>
              <a:gd name="connsiteX153" fmla="*/ 1074835 w 6223545"/>
              <a:gd name="connsiteY153" fmla="*/ 5458462 h 6223543"/>
              <a:gd name="connsiteX154" fmla="*/ 1074835 w 6223545"/>
              <a:gd name="connsiteY154" fmla="*/ 3831879 h 6223543"/>
              <a:gd name="connsiteX155" fmla="*/ 1156565 w 6223545"/>
              <a:gd name="connsiteY155" fmla="*/ 4032614 h 6223543"/>
              <a:gd name="connsiteX156" fmla="*/ 1212945 w 6223545"/>
              <a:gd name="connsiteY156" fmla="*/ 4139927 h 6223543"/>
              <a:gd name="connsiteX157" fmla="*/ 4771584 w 6223545"/>
              <a:gd name="connsiteY157" fmla="*/ 5743355 h 6223543"/>
              <a:gd name="connsiteX158" fmla="*/ 4771584 w 6223545"/>
              <a:gd name="connsiteY158" fmla="*/ 4489921 h 6223543"/>
              <a:gd name="connsiteX159" fmla="*/ 4873828 w 6223545"/>
              <a:gd name="connsiteY159" fmla="*/ 4362569 h 6223543"/>
              <a:gd name="connsiteX160" fmla="*/ 4914818 w 6223545"/>
              <a:gd name="connsiteY160" fmla="*/ 4299880 h 6223543"/>
              <a:gd name="connsiteX161" fmla="*/ 4914818 w 6223545"/>
              <a:gd name="connsiteY161" fmla="*/ 5646626 h 6223543"/>
              <a:gd name="connsiteX162" fmla="*/ 1499558 w 6223545"/>
              <a:gd name="connsiteY162" fmla="*/ 5773544 h 6223543"/>
              <a:gd name="connsiteX163" fmla="*/ 1492233 w 6223545"/>
              <a:gd name="connsiteY163" fmla="*/ 5769403 h 6223543"/>
              <a:gd name="connsiteX164" fmla="*/ 1347041 w 6223545"/>
              <a:gd name="connsiteY164" fmla="*/ 5674327 h 6223543"/>
              <a:gd name="connsiteX165" fmla="*/ 1347041 w 6223545"/>
              <a:gd name="connsiteY165" fmla="*/ 4358173 h 6223543"/>
              <a:gd name="connsiteX166" fmla="*/ 1453175 w 6223545"/>
              <a:gd name="connsiteY166" fmla="*/ 4496642 h 6223543"/>
              <a:gd name="connsiteX167" fmla="*/ 1499558 w 6223545"/>
              <a:gd name="connsiteY167" fmla="*/ 4546994 h 6223543"/>
              <a:gd name="connsiteX168" fmla="*/ 4511641 w 6223545"/>
              <a:gd name="connsiteY168" fmla="*/ 5890256 h 6223543"/>
              <a:gd name="connsiteX169" fmla="*/ 4511641 w 6223545"/>
              <a:gd name="connsiteY169" fmla="*/ 4756243 h 6223543"/>
              <a:gd name="connsiteX170" fmla="*/ 4535559 w 6223545"/>
              <a:gd name="connsiteY170" fmla="*/ 4737054 h 6223543"/>
              <a:gd name="connsiteX171" fmla="*/ 4637488 w 6223545"/>
              <a:gd name="connsiteY171" fmla="*/ 4636633 h 6223543"/>
              <a:gd name="connsiteX172" fmla="*/ 4637488 w 6223545"/>
              <a:gd name="connsiteY172" fmla="*/ 5822546 h 6223543"/>
              <a:gd name="connsiteX173" fmla="*/ 4568178 w 6223545"/>
              <a:gd name="connsiteY173" fmla="*/ 5862385 h 6223543"/>
              <a:gd name="connsiteX174" fmla="*/ 1802902 w 6223545"/>
              <a:gd name="connsiteY174" fmla="*/ 5933606 h 6223543"/>
              <a:gd name="connsiteX175" fmla="*/ 1675090 w 6223545"/>
              <a:gd name="connsiteY175" fmla="*/ 5872759 h 6223543"/>
              <a:gd name="connsiteX176" fmla="*/ 1633654 w 6223545"/>
              <a:gd name="connsiteY176" fmla="*/ 5849338 h 6223543"/>
              <a:gd name="connsiteX177" fmla="*/ 1633654 w 6223545"/>
              <a:gd name="connsiteY177" fmla="*/ 4684088 h 6223543"/>
              <a:gd name="connsiteX178" fmla="*/ 1802902 w 6223545"/>
              <a:gd name="connsiteY178" fmla="*/ 4830744 h 6223543"/>
              <a:gd name="connsiteX179" fmla="*/ 4240364 w 6223545"/>
              <a:gd name="connsiteY179" fmla="*/ 6012265 h 6223543"/>
              <a:gd name="connsiteX180" fmla="*/ 4240364 w 6223545"/>
              <a:gd name="connsiteY180" fmla="*/ 4954014 h 6223543"/>
              <a:gd name="connsiteX181" fmla="*/ 4377545 w 6223545"/>
              <a:gd name="connsiteY181" fmla="*/ 4862468 h 6223543"/>
              <a:gd name="connsiteX182" fmla="*/ 4377545 w 6223545"/>
              <a:gd name="connsiteY182" fmla="*/ 5954562 h 6223543"/>
              <a:gd name="connsiteX183" fmla="*/ 2106246 w 6223545"/>
              <a:gd name="connsiteY183" fmla="*/ 6056884 h 6223543"/>
              <a:gd name="connsiteX184" fmla="*/ 1936998 w 6223545"/>
              <a:gd name="connsiteY184" fmla="*/ 5992001 h 6223543"/>
              <a:gd name="connsiteX185" fmla="*/ 1936998 w 6223545"/>
              <a:gd name="connsiteY185" fmla="*/ 4924830 h 6223543"/>
              <a:gd name="connsiteX186" fmla="*/ 2039280 w 6223545"/>
              <a:gd name="connsiteY186" fmla="*/ 4987921 h 6223543"/>
              <a:gd name="connsiteX187" fmla="*/ 2106246 w 6223545"/>
              <a:gd name="connsiteY187" fmla="*/ 5023033 h 6223543"/>
              <a:gd name="connsiteX188" fmla="*/ 3937021 w 6223545"/>
              <a:gd name="connsiteY188" fmla="*/ 6112036 h 6223543"/>
              <a:gd name="connsiteX189" fmla="*/ 3937021 w 6223545"/>
              <a:gd name="connsiteY189" fmla="*/ 5106096 h 6223543"/>
              <a:gd name="connsiteX190" fmla="*/ 4104517 w 6223545"/>
              <a:gd name="connsiteY190" fmla="*/ 5031402 h 6223543"/>
              <a:gd name="connsiteX191" fmla="*/ 4106269 w 6223545"/>
              <a:gd name="connsiteY191" fmla="*/ 5030420 h 6223543"/>
              <a:gd name="connsiteX192" fmla="*/ 4106269 w 6223545"/>
              <a:gd name="connsiteY192" fmla="*/ 6057889 h 6223543"/>
              <a:gd name="connsiteX193" fmla="*/ 3965306 w 6223545"/>
              <a:gd name="connsiteY193" fmla="*/ 6105028 h 6223543"/>
              <a:gd name="connsiteX194" fmla="*/ 2409590 w 6223545"/>
              <a:gd name="connsiteY194" fmla="*/ 6142405 h 6223543"/>
              <a:gd name="connsiteX195" fmla="*/ 2370882 w 6223545"/>
              <a:gd name="connsiteY195" fmla="*/ 6134802 h 6223543"/>
              <a:gd name="connsiteX196" fmla="*/ 2240342 w 6223545"/>
              <a:gd name="connsiteY196" fmla="*/ 6097002 h 6223543"/>
              <a:gd name="connsiteX197" fmla="*/ 2240342 w 6223545"/>
              <a:gd name="connsiteY197" fmla="*/ 5087942 h 6223543"/>
              <a:gd name="connsiteX198" fmla="*/ 2330249 w 6223545"/>
              <a:gd name="connsiteY198" fmla="*/ 5126793 h 6223543"/>
              <a:gd name="connsiteX199" fmla="*/ 2409590 w 6223545"/>
              <a:gd name="connsiteY199" fmla="*/ 5153684 h 6223543"/>
              <a:gd name="connsiteX200" fmla="*/ 3628900 w 6223545"/>
              <a:gd name="connsiteY200" fmla="*/ 6180158 h 6223543"/>
              <a:gd name="connsiteX201" fmla="*/ 3633677 w 6223545"/>
              <a:gd name="connsiteY201" fmla="*/ 6156497 h 6223543"/>
              <a:gd name="connsiteX202" fmla="*/ 3633677 w 6223545"/>
              <a:gd name="connsiteY202" fmla="*/ 5208830 h 6223543"/>
              <a:gd name="connsiteX203" fmla="*/ 3802925 w 6223545"/>
              <a:gd name="connsiteY203" fmla="*/ 5156239 h 6223543"/>
              <a:gd name="connsiteX204" fmla="*/ 3802925 w 6223545"/>
              <a:gd name="connsiteY204" fmla="*/ 6145263 h 6223543"/>
              <a:gd name="connsiteX205" fmla="*/ 3759141 w 6223545"/>
              <a:gd name="connsiteY205" fmla="*/ 6156111 h 6223543"/>
              <a:gd name="connsiteX206" fmla="*/ 2719829 w 6223545"/>
              <a:gd name="connsiteY206" fmla="*/ 6196363 h 6223543"/>
              <a:gd name="connsiteX207" fmla="*/ 2647543 w 6223545"/>
              <a:gd name="connsiteY207" fmla="*/ 6189150 h 6223543"/>
              <a:gd name="connsiteX208" fmla="*/ 2541307 w 6223545"/>
              <a:gd name="connsiteY208" fmla="*/ 6168280 h 6223543"/>
              <a:gd name="connsiteX209" fmla="*/ 2543686 w 6223545"/>
              <a:gd name="connsiteY209" fmla="*/ 6156498 h 6223543"/>
              <a:gd name="connsiteX210" fmla="*/ 2543686 w 6223545"/>
              <a:gd name="connsiteY210" fmla="*/ 5195622 h 6223543"/>
              <a:gd name="connsiteX211" fmla="*/ 2689520 w 6223545"/>
              <a:gd name="connsiteY211" fmla="*/ 5231222 h 6223543"/>
              <a:gd name="connsiteX212" fmla="*/ 2705278 w 6223545"/>
              <a:gd name="connsiteY212" fmla="*/ 5233577 h 6223543"/>
              <a:gd name="connsiteX213" fmla="*/ 2705278 w 6223545"/>
              <a:gd name="connsiteY213" fmla="*/ 6156498 h 6223543"/>
              <a:gd name="connsiteX214" fmla="*/ 2710547 w 6223545"/>
              <a:gd name="connsiteY214" fmla="*/ 6182596 h 6223543"/>
              <a:gd name="connsiteX215" fmla="*/ 3333451 w 6223545"/>
              <a:gd name="connsiteY215" fmla="*/ 6214801 h 6223543"/>
              <a:gd name="connsiteX216" fmla="*/ 3349608 w 6223545"/>
              <a:gd name="connsiteY216" fmla="*/ 6203908 h 6223543"/>
              <a:gd name="connsiteX217" fmla="*/ 3369246 w 6223545"/>
              <a:gd name="connsiteY217" fmla="*/ 6156498 h 6223543"/>
              <a:gd name="connsiteX218" fmla="*/ 3369246 w 6223545"/>
              <a:gd name="connsiteY218" fmla="*/ 5257081 h 6223543"/>
              <a:gd name="connsiteX219" fmla="*/ 3376080 w 6223545"/>
              <a:gd name="connsiteY219" fmla="*/ 5256457 h 6223543"/>
              <a:gd name="connsiteX220" fmla="*/ 3499581 w 6223545"/>
              <a:gd name="connsiteY220" fmla="*/ 5237599 h 6223543"/>
              <a:gd name="connsiteX221" fmla="*/ 3499581 w 6223545"/>
              <a:gd name="connsiteY221" fmla="*/ 6156497 h 6223543"/>
              <a:gd name="connsiteX222" fmla="*/ 3504850 w 6223545"/>
              <a:gd name="connsiteY222" fmla="*/ 6182596 h 6223543"/>
              <a:gd name="connsiteX223" fmla="*/ 3514349 w 6223545"/>
              <a:gd name="connsiteY223" fmla="*/ 6196684 h 6223543"/>
              <a:gd name="connsiteX224" fmla="*/ 3440392 w 6223545"/>
              <a:gd name="connsiteY224" fmla="*/ 6206398 h 6223543"/>
              <a:gd name="connsiteX225" fmla="*/ 3005589 w 6223545"/>
              <a:gd name="connsiteY225" fmla="*/ 6220858 h 6223543"/>
              <a:gd name="connsiteX226" fmla="*/ 2951642 w 6223545"/>
              <a:gd name="connsiteY226" fmla="*/ 6219494 h 6223543"/>
              <a:gd name="connsiteX227" fmla="*/ 2816605 w 6223545"/>
              <a:gd name="connsiteY227" fmla="*/ 6206020 h 6223543"/>
              <a:gd name="connsiteX228" fmla="*/ 2819737 w 6223545"/>
              <a:gd name="connsiteY228" fmla="*/ 6203908 h 6223543"/>
              <a:gd name="connsiteX229" fmla="*/ 2839374 w 6223545"/>
              <a:gd name="connsiteY229" fmla="*/ 6156498 h 6223543"/>
              <a:gd name="connsiteX230" fmla="*/ 2839374 w 6223545"/>
              <a:gd name="connsiteY230" fmla="*/ 5253614 h 6223543"/>
              <a:gd name="connsiteX231" fmla="*/ 2890855 w 6223545"/>
              <a:gd name="connsiteY231" fmla="*/ 5261306 h 6223543"/>
              <a:gd name="connsiteX232" fmla="*/ 2988069 w 6223545"/>
              <a:gd name="connsiteY232" fmla="*/ 5266215 h 6223543"/>
              <a:gd name="connsiteX233" fmla="*/ 2988069 w 6223545"/>
              <a:gd name="connsiteY233" fmla="*/ 6176590 h 6223543"/>
              <a:gd name="connsiteX234" fmla="*/ 2993338 w 6223545"/>
              <a:gd name="connsiteY234" fmla="*/ 6202688 h 6223543"/>
              <a:gd name="connsiteX235" fmla="*/ 3111773 w 6223545"/>
              <a:gd name="connsiteY235" fmla="*/ 6223543 h 6223543"/>
              <a:gd name="connsiteX236" fmla="*/ 3102985 w 6223545"/>
              <a:gd name="connsiteY236" fmla="*/ 6223321 h 6223543"/>
              <a:gd name="connsiteX237" fmla="*/ 3116896 w 6223545"/>
              <a:gd name="connsiteY237" fmla="*/ 6202688 h 6223543"/>
              <a:gd name="connsiteX238" fmla="*/ 3122165 w 6223545"/>
              <a:gd name="connsiteY238" fmla="*/ 6176590 h 6223543"/>
              <a:gd name="connsiteX239" fmla="*/ 3122165 w 6223545"/>
              <a:gd name="connsiteY239" fmla="*/ 5272146 h 6223543"/>
              <a:gd name="connsiteX240" fmla="*/ 3235150 w 6223545"/>
              <a:gd name="connsiteY240" fmla="*/ 5268720 h 6223543"/>
              <a:gd name="connsiteX241" fmla="*/ 3235150 w 6223545"/>
              <a:gd name="connsiteY241" fmla="*/ 6156498 h 6223543"/>
              <a:gd name="connsiteX242" fmla="*/ 3276100 w 6223545"/>
              <a:gd name="connsiteY242" fmla="*/ 6218277 h 6223543"/>
              <a:gd name="connsiteX243" fmla="*/ 3279777 w 6223545"/>
              <a:gd name="connsiteY243" fmla="*/ 6219019 h 6223543"/>
              <a:gd name="connsiteX244" fmla="*/ 3277208 w 6223545"/>
              <a:gd name="connsiteY244" fmla="*/ 6219221 h 6223543"/>
              <a:gd name="connsiteX245" fmla="*/ 3111773 w 6223545"/>
              <a:gd name="connsiteY245" fmla="*/ 6223543 h 6223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6223545" h="6223543">
                <a:moveTo>
                  <a:pt x="2839374" y="969930"/>
                </a:moveTo>
                <a:lnTo>
                  <a:pt x="2839374" y="67047"/>
                </a:lnTo>
                <a:cubicBezTo>
                  <a:pt x="2839374" y="48532"/>
                  <a:pt x="2831870" y="31770"/>
                  <a:pt x="2819737" y="19637"/>
                </a:cubicBezTo>
                <a:lnTo>
                  <a:pt x="2812329" y="14643"/>
                </a:lnTo>
                <a:lnTo>
                  <a:pt x="2951642" y="4049"/>
                </a:lnTo>
                <a:cubicBezTo>
                  <a:pt x="3004679" y="1361"/>
                  <a:pt x="3058067" y="0"/>
                  <a:pt x="3111773" y="0"/>
                </a:cubicBezTo>
                <a:cubicBezTo>
                  <a:pt x="3167269" y="0"/>
                  <a:pt x="3222426" y="1453"/>
                  <a:pt x="3277208" y="4323"/>
                </a:cubicBezTo>
                <a:lnTo>
                  <a:pt x="3279782" y="4525"/>
                </a:lnTo>
                <a:lnTo>
                  <a:pt x="3276100" y="5268"/>
                </a:lnTo>
                <a:cubicBezTo>
                  <a:pt x="3252035" y="15447"/>
                  <a:pt x="3235150" y="39275"/>
                  <a:pt x="3235150" y="67047"/>
                </a:cubicBezTo>
                <a:lnTo>
                  <a:pt x="3235150" y="954824"/>
                </a:lnTo>
                <a:lnTo>
                  <a:pt x="3122165" y="951397"/>
                </a:lnTo>
                <a:lnTo>
                  <a:pt x="3122165" y="87139"/>
                </a:lnTo>
                <a:cubicBezTo>
                  <a:pt x="3122165" y="50109"/>
                  <a:pt x="3092147" y="20091"/>
                  <a:pt x="3055117" y="20091"/>
                </a:cubicBezTo>
                <a:cubicBezTo>
                  <a:pt x="3018087" y="20091"/>
                  <a:pt x="2988069" y="50109"/>
                  <a:pt x="2988069" y="87139"/>
                </a:cubicBezTo>
                <a:lnTo>
                  <a:pt x="2988069" y="957329"/>
                </a:lnTo>
                <a:lnTo>
                  <a:pt x="2890855" y="962238"/>
                </a:lnTo>
                <a:close/>
                <a:moveTo>
                  <a:pt x="3499581" y="985944"/>
                </a:moveTo>
                <a:lnTo>
                  <a:pt x="3376080" y="967086"/>
                </a:lnTo>
                <a:lnTo>
                  <a:pt x="3369246" y="966463"/>
                </a:lnTo>
                <a:lnTo>
                  <a:pt x="3369246" y="67047"/>
                </a:lnTo>
                <a:cubicBezTo>
                  <a:pt x="3369246" y="48532"/>
                  <a:pt x="3361742" y="31770"/>
                  <a:pt x="3349608" y="19637"/>
                </a:cubicBezTo>
                <a:lnTo>
                  <a:pt x="3333449" y="8742"/>
                </a:lnTo>
                <a:lnTo>
                  <a:pt x="3440392" y="17146"/>
                </a:lnTo>
                <a:lnTo>
                  <a:pt x="3514349" y="26860"/>
                </a:lnTo>
                <a:lnTo>
                  <a:pt x="3504850" y="40949"/>
                </a:lnTo>
                <a:cubicBezTo>
                  <a:pt x="3501457" y="48971"/>
                  <a:pt x="3499581" y="57790"/>
                  <a:pt x="3499581" y="67047"/>
                </a:cubicBezTo>
                <a:close/>
                <a:moveTo>
                  <a:pt x="2543686" y="1027921"/>
                </a:moveTo>
                <a:lnTo>
                  <a:pt x="2543686" y="67047"/>
                </a:lnTo>
                <a:lnTo>
                  <a:pt x="2541281" y="55136"/>
                </a:lnTo>
                <a:lnTo>
                  <a:pt x="2637881" y="35855"/>
                </a:lnTo>
                <a:lnTo>
                  <a:pt x="2721112" y="25279"/>
                </a:lnTo>
                <a:lnTo>
                  <a:pt x="2710547" y="40949"/>
                </a:lnTo>
                <a:cubicBezTo>
                  <a:pt x="2707154" y="48971"/>
                  <a:pt x="2705278" y="57790"/>
                  <a:pt x="2705278" y="67047"/>
                </a:cubicBezTo>
                <a:lnTo>
                  <a:pt x="2705278" y="989967"/>
                </a:lnTo>
                <a:lnTo>
                  <a:pt x="2689520" y="992322"/>
                </a:lnTo>
                <a:close/>
                <a:moveTo>
                  <a:pt x="3802925" y="1067304"/>
                </a:moveTo>
                <a:lnTo>
                  <a:pt x="3633677" y="1014714"/>
                </a:lnTo>
                <a:lnTo>
                  <a:pt x="3633677" y="67047"/>
                </a:lnTo>
                <a:lnTo>
                  <a:pt x="3628900" y="43386"/>
                </a:lnTo>
                <a:lnTo>
                  <a:pt x="3759141" y="67432"/>
                </a:lnTo>
                <a:lnTo>
                  <a:pt x="3802925" y="78281"/>
                </a:lnTo>
                <a:close/>
                <a:moveTo>
                  <a:pt x="2240342" y="1135603"/>
                </a:moveTo>
                <a:lnTo>
                  <a:pt x="2240342" y="126530"/>
                </a:lnTo>
                <a:lnTo>
                  <a:pt x="2362107" y="90899"/>
                </a:lnTo>
                <a:lnTo>
                  <a:pt x="2409590" y="81421"/>
                </a:lnTo>
                <a:lnTo>
                  <a:pt x="2409590" y="1069860"/>
                </a:lnTo>
                <a:lnTo>
                  <a:pt x="2330249" y="1096751"/>
                </a:lnTo>
                <a:close/>
                <a:moveTo>
                  <a:pt x="4106269" y="1193125"/>
                </a:moveTo>
                <a:lnTo>
                  <a:pt x="4104517" y="1192142"/>
                </a:lnTo>
                <a:lnTo>
                  <a:pt x="3937021" y="1117449"/>
                </a:lnTo>
                <a:lnTo>
                  <a:pt x="3937021" y="111507"/>
                </a:lnTo>
                <a:lnTo>
                  <a:pt x="3965306" y="118515"/>
                </a:lnTo>
                <a:lnTo>
                  <a:pt x="4106269" y="165654"/>
                </a:lnTo>
                <a:close/>
                <a:moveTo>
                  <a:pt x="1936998" y="1298715"/>
                </a:moveTo>
                <a:lnTo>
                  <a:pt x="1936998" y="231703"/>
                </a:lnTo>
                <a:lnTo>
                  <a:pt x="2106246" y="166312"/>
                </a:lnTo>
                <a:lnTo>
                  <a:pt x="2106246" y="1200512"/>
                </a:lnTo>
                <a:lnTo>
                  <a:pt x="2039280" y="1235624"/>
                </a:lnTo>
                <a:close/>
                <a:moveTo>
                  <a:pt x="4377545" y="1361077"/>
                </a:moveTo>
                <a:lnTo>
                  <a:pt x="4240364" y="1269531"/>
                </a:lnTo>
                <a:lnTo>
                  <a:pt x="4240364" y="211278"/>
                </a:lnTo>
                <a:lnTo>
                  <a:pt x="4377545" y="268981"/>
                </a:lnTo>
                <a:close/>
                <a:moveTo>
                  <a:pt x="1633654" y="1539457"/>
                </a:moveTo>
                <a:lnTo>
                  <a:pt x="1633654" y="374038"/>
                </a:lnTo>
                <a:lnTo>
                  <a:pt x="1668673" y="354140"/>
                </a:lnTo>
                <a:lnTo>
                  <a:pt x="1802902" y="289839"/>
                </a:lnTo>
                <a:lnTo>
                  <a:pt x="1802902" y="1392800"/>
                </a:lnTo>
                <a:close/>
                <a:moveTo>
                  <a:pt x="4637488" y="1586911"/>
                </a:moveTo>
                <a:lnTo>
                  <a:pt x="4535559" y="1486491"/>
                </a:lnTo>
                <a:lnTo>
                  <a:pt x="4511641" y="1467302"/>
                </a:lnTo>
                <a:lnTo>
                  <a:pt x="4511641" y="333287"/>
                </a:lnTo>
                <a:lnTo>
                  <a:pt x="4568178" y="361158"/>
                </a:lnTo>
                <a:lnTo>
                  <a:pt x="4637488" y="400998"/>
                </a:lnTo>
                <a:close/>
                <a:moveTo>
                  <a:pt x="1347041" y="1865371"/>
                </a:moveTo>
                <a:lnTo>
                  <a:pt x="1347041" y="549390"/>
                </a:lnTo>
                <a:lnTo>
                  <a:pt x="1486464" y="457672"/>
                </a:lnTo>
                <a:lnTo>
                  <a:pt x="1499558" y="450232"/>
                </a:lnTo>
                <a:lnTo>
                  <a:pt x="1499558" y="1676551"/>
                </a:lnTo>
                <a:lnTo>
                  <a:pt x="1453175" y="1726903"/>
                </a:lnTo>
                <a:close/>
                <a:moveTo>
                  <a:pt x="4914818" y="1923666"/>
                </a:moveTo>
                <a:lnTo>
                  <a:pt x="4873828" y="1860976"/>
                </a:lnTo>
                <a:lnTo>
                  <a:pt x="4771584" y="1733624"/>
                </a:lnTo>
                <a:lnTo>
                  <a:pt x="4771584" y="480188"/>
                </a:lnTo>
                <a:lnTo>
                  <a:pt x="4914818" y="576918"/>
                </a:lnTo>
                <a:close/>
                <a:moveTo>
                  <a:pt x="1074835" y="2391666"/>
                </a:moveTo>
                <a:lnTo>
                  <a:pt x="1074835" y="764950"/>
                </a:lnTo>
                <a:lnTo>
                  <a:pt x="1166579" y="682771"/>
                </a:lnTo>
                <a:lnTo>
                  <a:pt x="1212945" y="647917"/>
                </a:lnTo>
                <a:lnTo>
                  <a:pt x="1212945" y="2083618"/>
                </a:lnTo>
                <a:lnTo>
                  <a:pt x="1156565" y="2190931"/>
                </a:lnTo>
                <a:close/>
                <a:moveTo>
                  <a:pt x="5189286" y="2523552"/>
                </a:moveTo>
                <a:lnTo>
                  <a:pt x="5175323" y="2469250"/>
                </a:lnTo>
                <a:cubicBezTo>
                  <a:pt x="5158225" y="2414278"/>
                  <a:pt x="5138991" y="2360247"/>
                  <a:pt x="5117718" y="2307255"/>
                </a:cubicBezTo>
                <a:lnTo>
                  <a:pt x="5048914" y="2153798"/>
                </a:lnTo>
                <a:lnTo>
                  <a:pt x="5048914" y="681337"/>
                </a:lnTo>
                <a:lnTo>
                  <a:pt x="5189286" y="795641"/>
                </a:lnTo>
                <a:close/>
                <a:moveTo>
                  <a:pt x="6185545" y="3597681"/>
                </a:moveTo>
                <a:lnTo>
                  <a:pt x="6185545" y="2625865"/>
                </a:lnTo>
                <a:lnTo>
                  <a:pt x="6187691" y="2637881"/>
                </a:lnTo>
                <a:cubicBezTo>
                  <a:pt x="6211301" y="2792398"/>
                  <a:pt x="6223545" y="2950656"/>
                  <a:pt x="6223545" y="3111773"/>
                </a:cubicBezTo>
                <a:cubicBezTo>
                  <a:pt x="6223545" y="3272890"/>
                  <a:pt x="6211301" y="3431147"/>
                  <a:pt x="6187691" y="3585665"/>
                </a:cubicBezTo>
                <a:close/>
                <a:moveTo>
                  <a:pt x="128998" y="3999856"/>
                </a:moveTo>
                <a:lnTo>
                  <a:pt x="123985" y="3984293"/>
                </a:lnTo>
                <a:cubicBezTo>
                  <a:pt x="43277" y="3707458"/>
                  <a:pt x="0" y="3414669"/>
                  <a:pt x="0" y="3111773"/>
                </a:cubicBezTo>
                <a:cubicBezTo>
                  <a:pt x="0" y="2809528"/>
                  <a:pt x="43091" y="2517347"/>
                  <a:pt x="123465" y="2241039"/>
                </a:cubicBezTo>
                <a:lnTo>
                  <a:pt x="128998" y="2223822"/>
                </a:lnTo>
                <a:close/>
                <a:moveTo>
                  <a:pt x="5882201" y="4530054"/>
                </a:moveTo>
                <a:lnTo>
                  <a:pt x="5882201" y="1693491"/>
                </a:lnTo>
                <a:lnTo>
                  <a:pt x="5883119" y="1695134"/>
                </a:lnTo>
                <a:cubicBezTo>
                  <a:pt x="5917483" y="1762225"/>
                  <a:pt x="5949482" y="1830727"/>
                  <a:pt x="5979007" y="1900531"/>
                </a:cubicBezTo>
                <a:lnTo>
                  <a:pt x="6051449" y="2098457"/>
                </a:lnTo>
                <a:lnTo>
                  <a:pt x="6051449" y="4125087"/>
                </a:lnTo>
                <a:lnTo>
                  <a:pt x="5979007" y="4323015"/>
                </a:lnTo>
                <a:cubicBezTo>
                  <a:pt x="5949482" y="4392818"/>
                  <a:pt x="5917483" y="4461321"/>
                  <a:pt x="5883119" y="4528412"/>
                </a:cubicBezTo>
                <a:close/>
                <a:moveTo>
                  <a:pt x="388941" y="4616263"/>
                </a:moveTo>
                <a:lnTo>
                  <a:pt x="308422" y="4464102"/>
                </a:lnTo>
                <a:lnTo>
                  <a:pt x="263094" y="4363311"/>
                </a:lnTo>
                <a:lnTo>
                  <a:pt x="263094" y="1860275"/>
                </a:lnTo>
                <a:lnTo>
                  <a:pt x="307149" y="1762082"/>
                </a:lnTo>
                <a:lnTo>
                  <a:pt x="388941" y="1607131"/>
                </a:lnTo>
                <a:close/>
                <a:moveTo>
                  <a:pt x="5595588" y="4984367"/>
                </a:moveTo>
                <a:lnTo>
                  <a:pt x="5595588" y="1239177"/>
                </a:lnTo>
                <a:lnTo>
                  <a:pt x="5649439" y="1310407"/>
                </a:lnTo>
                <a:lnTo>
                  <a:pt x="5748105" y="1460315"/>
                </a:lnTo>
                <a:lnTo>
                  <a:pt x="5748105" y="4763229"/>
                </a:lnTo>
                <a:lnTo>
                  <a:pt x="5649439" y="4913137"/>
                </a:lnTo>
                <a:close/>
                <a:moveTo>
                  <a:pt x="666271" y="5031665"/>
                </a:moveTo>
                <a:lnTo>
                  <a:pt x="534116" y="4855545"/>
                </a:lnTo>
                <a:lnTo>
                  <a:pt x="523037" y="4837852"/>
                </a:lnTo>
                <a:lnTo>
                  <a:pt x="523037" y="1385470"/>
                </a:lnTo>
                <a:lnTo>
                  <a:pt x="531943" y="1371210"/>
                </a:lnTo>
                <a:lnTo>
                  <a:pt x="666271" y="1191692"/>
                </a:lnTo>
                <a:close/>
                <a:moveTo>
                  <a:pt x="5323382" y="5295152"/>
                </a:moveTo>
                <a:lnTo>
                  <a:pt x="5323382" y="928392"/>
                </a:lnTo>
                <a:lnTo>
                  <a:pt x="5421431" y="1026404"/>
                </a:lnTo>
                <a:lnTo>
                  <a:pt x="5461492" y="1073427"/>
                </a:lnTo>
                <a:lnTo>
                  <a:pt x="5461492" y="5150117"/>
                </a:lnTo>
                <a:lnTo>
                  <a:pt x="5421431" y="5197139"/>
                </a:lnTo>
                <a:close/>
                <a:moveTo>
                  <a:pt x="940739" y="5338772"/>
                </a:moveTo>
                <a:lnTo>
                  <a:pt x="915905" y="5316605"/>
                </a:lnTo>
                <a:lnTo>
                  <a:pt x="800367" y="5189966"/>
                </a:lnTo>
                <a:lnTo>
                  <a:pt x="800367" y="1033600"/>
                </a:lnTo>
                <a:lnTo>
                  <a:pt x="912258" y="910577"/>
                </a:lnTo>
                <a:lnTo>
                  <a:pt x="940739" y="885065"/>
                </a:lnTo>
                <a:close/>
                <a:moveTo>
                  <a:pt x="5048914" y="5542206"/>
                </a:moveTo>
                <a:lnTo>
                  <a:pt x="5048914" y="4069747"/>
                </a:lnTo>
                <a:lnTo>
                  <a:pt x="5117718" y="3916291"/>
                </a:lnTo>
                <a:cubicBezTo>
                  <a:pt x="5138991" y="3863299"/>
                  <a:pt x="5158225" y="3809268"/>
                  <a:pt x="5175323" y="3754296"/>
                </a:cubicBezTo>
                <a:lnTo>
                  <a:pt x="5189286" y="3699994"/>
                </a:lnTo>
                <a:lnTo>
                  <a:pt x="5189286" y="5427903"/>
                </a:lnTo>
                <a:close/>
                <a:moveTo>
                  <a:pt x="1212945" y="5575723"/>
                </a:moveTo>
                <a:lnTo>
                  <a:pt x="1171180" y="5544456"/>
                </a:lnTo>
                <a:lnTo>
                  <a:pt x="1074835" y="5458462"/>
                </a:lnTo>
                <a:lnTo>
                  <a:pt x="1074835" y="3831879"/>
                </a:lnTo>
                <a:lnTo>
                  <a:pt x="1156565" y="4032614"/>
                </a:lnTo>
                <a:lnTo>
                  <a:pt x="1212945" y="4139927"/>
                </a:lnTo>
                <a:close/>
                <a:moveTo>
                  <a:pt x="4771584" y="5743355"/>
                </a:moveTo>
                <a:lnTo>
                  <a:pt x="4771584" y="4489921"/>
                </a:lnTo>
                <a:lnTo>
                  <a:pt x="4873828" y="4362569"/>
                </a:lnTo>
                <a:lnTo>
                  <a:pt x="4914818" y="4299880"/>
                </a:lnTo>
                <a:lnTo>
                  <a:pt x="4914818" y="5646626"/>
                </a:lnTo>
                <a:close/>
                <a:moveTo>
                  <a:pt x="1499558" y="5773544"/>
                </a:moveTo>
                <a:lnTo>
                  <a:pt x="1492233" y="5769403"/>
                </a:lnTo>
                <a:lnTo>
                  <a:pt x="1347041" y="5674327"/>
                </a:lnTo>
                <a:lnTo>
                  <a:pt x="1347041" y="4358173"/>
                </a:lnTo>
                <a:lnTo>
                  <a:pt x="1453175" y="4496642"/>
                </a:lnTo>
                <a:lnTo>
                  <a:pt x="1499558" y="4546994"/>
                </a:lnTo>
                <a:close/>
                <a:moveTo>
                  <a:pt x="4511641" y="5890256"/>
                </a:moveTo>
                <a:lnTo>
                  <a:pt x="4511641" y="4756243"/>
                </a:lnTo>
                <a:lnTo>
                  <a:pt x="4535559" y="4737054"/>
                </a:lnTo>
                <a:lnTo>
                  <a:pt x="4637488" y="4636633"/>
                </a:lnTo>
                <a:lnTo>
                  <a:pt x="4637488" y="5822546"/>
                </a:lnTo>
                <a:lnTo>
                  <a:pt x="4568178" y="5862385"/>
                </a:lnTo>
                <a:close/>
                <a:moveTo>
                  <a:pt x="1802902" y="5933606"/>
                </a:moveTo>
                <a:lnTo>
                  <a:pt x="1675090" y="5872759"/>
                </a:lnTo>
                <a:lnTo>
                  <a:pt x="1633654" y="5849338"/>
                </a:lnTo>
                <a:lnTo>
                  <a:pt x="1633654" y="4684088"/>
                </a:lnTo>
                <a:lnTo>
                  <a:pt x="1802902" y="4830744"/>
                </a:lnTo>
                <a:close/>
                <a:moveTo>
                  <a:pt x="4240364" y="6012265"/>
                </a:moveTo>
                <a:lnTo>
                  <a:pt x="4240364" y="4954014"/>
                </a:lnTo>
                <a:lnTo>
                  <a:pt x="4377545" y="4862468"/>
                </a:lnTo>
                <a:lnTo>
                  <a:pt x="4377545" y="5954562"/>
                </a:lnTo>
                <a:close/>
                <a:moveTo>
                  <a:pt x="2106246" y="6056884"/>
                </a:moveTo>
                <a:lnTo>
                  <a:pt x="1936998" y="5992001"/>
                </a:lnTo>
                <a:lnTo>
                  <a:pt x="1936998" y="4924830"/>
                </a:lnTo>
                <a:lnTo>
                  <a:pt x="2039280" y="4987921"/>
                </a:lnTo>
                <a:lnTo>
                  <a:pt x="2106246" y="5023033"/>
                </a:lnTo>
                <a:close/>
                <a:moveTo>
                  <a:pt x="3937021" y="6112036"/>
                </a:moveTo>
                <a:lnTo>
                  <a:pt x="3937021" y="5106096"/>
                </a:lnTo>
                <a:lnTo>
                  <a:pt x="4104517" y="5031402"/>
                </a:lnTo>
                <a:lnTo>
                  <a:pt x="4106269" y="5030420"/>
                </a:lnTo>
                <a:lnTo>
                  <a:pt x="4106269" y="6057889"/>
                </a:lnTo>
                <a:lnTo>
                  <a:pt x="3965306" y="6105028"/>
                </a:lnTo>
                <a:close/>
                <a:moveTo>
                  <a:pt x="2409590" y="6142405"/>
                </a:moveTo>
                <a:lnTo>
                  <a:pt x="2370882" y="6134802"/>
                </a:lnTo>
                <a:lnTo>
                  <a:pt x="2240342" y="6097002"/>
                </a:lnTo>
                <a:lnTo>
                  <a:pt x="2240342" y="5087942"/>
                </a:lnTo>
                <a:lnTo>
                  <a:pt x="2330249" y="5126793"/>
                </a:lnTo>
                <a:lnTo>
                  <a:pt x="2409590" y="5153684"/>
                </a:lnTo>
                <a:close/>
                <a:moveTo>
                  <a:pt x="3628900" y="6180158"/>
                </a:moveTo>
                <a:lnTo>
                  <a:pt x="3633677" y="6156497"/>
                </a:lnTo>
                <a:lnTo>
                  <a:pt x="3633677" y="5208830"/>
                </a:lnTo>
                <a:lnTo>
                  <a:pt x="3802925" y="5156239"/>
                </a:lnTo>
                <a:lnTo>
                  <a:pt x="3802925" y="6145263"/>
                </a:lnTo>
                <a:lnTo>
                  <a:pt x="3759141" y="6156111"/>
                </a:lnTo>
                <a:close/>
                <a:moveTo>
                  <a:pt x="2719829" y="6196363"/>
                </a:moveTo>
                <a:lnTo>
                  <a:pt x="2647543" y="6189150"/>
                </a:lnTo>
                <a:lnTo>
                  <a:pt x="2541307" y="6168280"/>
                </a:lnTo>
                <a:lnTo>
                  <a:pt x="2543686" y="6156498"/>
                </a:lnTo>
                <a:lnTo>
                  <a:pt x="2543686" y="5195622"/>
                </a:lnTo>
                <a:lnTo>
                  <a:pt x="2689520" y="5231222"/>
                </a:lnTo>
                <a:lnTo>
                  <a:pt x="2705278" y="5233577"/>
                </a:lnTo>
                <a:lnTo>
                  <a:pt x="2705278" y="6156498"/>
                </a:lnTo>
                <a:cubicBezTo>
                  <a:pt x="2705278" y="6165755"/>
                  <a:pt x="2707154" y="6174574"/>
                  <a:pt x="2710547" y="6182596"/>
                </a:cubicBezTo>
                <a:close/>
                <a:moveTo>
                  <a:pt x="3333451" y="6214801"/>
                </a:moveTo>
                <a:lnTo>
                  <a:pt x="3349608" y="6203908"/>
                </a:lnTo>
                <a:cubicBezTo>
                  <a:pt x="3361742" y="6191775"/>
                  <a:pt x="3369246" y="6175013"/>
                  <a:pt x="3369246" y="6156498"/>
                </a:cubicBezTo>
                <a:lnTo>
                  <a:pt x="3369246" y="5257081"/>
                </a:lnTo>
                <a:lnTo>
                  <a:pt x="3376080" y="5256457"/>
                </a:lnTo>
                <a:lnTo>
                  <a:pt x="3499581" y="5237599"/>
                </a:lnTo>
                <a:lnTo>
                  <a:pt x="3499581" y="6156497"/>
                </a:lnTo>
                <a:cubicBezTo>
                  <a:pt x="3499581" y="6165755"/>
                  <a:pt x="3501457" y="6174574"/>
                  <a:pt x="3504850" y="6182596"/>
                </a:cubicBezTo>
                <a:lnTo>
                  <a:pt x="3514349" y="6196684"/>
                </a:lnTo>
                <a:lnTo>
                  <a:pt x="3440392" y="6206398"/>
                </a:lnTo>
                <a:close/>
                <a:moveTo>
                  <a:pt x="3005589" y="6220858"/>
                </a:moveTo>
                <a:lnTo>
                  <a:pt x="2951642" y="6219494"/>
                </a:lnTo>
                <a:lnTo>
                  <a:pt x="2816605" y="6206020"/>
                </a:lnTo>
                <a:lnTo>
                  <a:pt x="2819737" y="6203908"/>
                </a:lnTo>
                <a:cubicBezTo>
                  <a:pt x="2831870" y="6191775"/>
                  <a:pt x="2839374" y="6175013"/>
                  <a:pt x="2839374" y="6156498"/>
                </a:cubicBezTo>
                <a:lnTo>
                  <a:pt x="2839374" y="5253614"/>
                </a:lnTo>
                <a:lnTo>
                  <a:pt x="2890855" y="5261306"/>
                </a:lnTo>
                <a:lnTo>
                  <a:pt x="2988069" y="5266215"/>
                </a:lnTo>
                <a:lnTo>
                  <a:pt x="2988069" y="6176590"/>
                </a:lnTo>
                <a:cubicBezTo>
                  <a:pt x="2988069" y="6185847"/>
                  <a:pt x="2989945" y="6194666"/>
                  <a:pt x="2993338" y="6202688"/>
                </a:cubicBezTo>
                <a:close/>
                <a:moveTo>
                  <a:pt x="3111773" y="6223543"/>
                </a:moveTo>
                <a:lnTo>
                  <a:pt x="3102985" y="6223321"/>
                </a:lnTo>
                <a:lnTo>
                  <a:pt x="3116896" y="6202688"/>
                </a:lnTo>
                <a:cubicBezTo>
                  <a:pt x="3120289" y="6194666"/>
                  <a:pt x="3122165" y="6185847"/>
                  <a:pt x="3122165" y="6176590"/>
                </a:cubicBezTo>
                <a:lnTo>
                  <a:pt x="3122165" y="5272146"/>
                </a:lnTo>
                <a:lnTo>
                  <a:pt x="3235150" y="5268720"/>
                </a:lnTo>
                <a:lnTo>
                  <a:pt x="3235150" y="6156498"/>
                </a:lnTo>
                <a:cubicBezTo>
                  <a:pt x="3235150" y="6184270"/>
                  <a:pt x="3252035" y="6208098"/>
                  <a:pt x="3276100" y="6218277"/>
                </a:cubicBezTo>
                <a:lnTo>
                  <a:pt x="3279777" y="6219019"/>
                </a:lnTo>
                <a:lnTo>
                  <a:pt x="3277208" y="6219221"/>
                </a:lnTo>
                <a:cubicBezTo>
                  <a:pt x="3222426" y="6222090"/>
                  <a:pt x="3167269" y="6223543"/>
                  <a:pt x="3111773" y="6223543"/>
                </a:cubicBezTo>
                <a:close/>
              </a:path>
            </a:pathLst>
          </a:custGeom>
          <a:gradFill>
            <a:gsLst>
              <a:gs pos="86000">
                <a:srgbClr val="84E6BA"/>
              </a:gs>
              <a:gs pos="36000">
                <a:schemeClr val="accent1"/>
              </a:gs>
              <a:gs pos="100000">
                <a:srgbClr val="84E697"/>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
        <p:nvSpPr>
          <p:cNvPr id="9" name="任意多边形: 形状 8">
            <a:extLst>
              <a:ext uri="{FF2B5EF4-FFF2-40B4-BE49-F238E27FC236}">
                <a16:creationId xmlns:a16="http://schemas.microsoft.com/office/drawing/2014/main" id="{FD31734E-4105-D222-CDC7-E3E9B74DACD4}"/>
              </a:ext>
            </a:extLst>
          </p:cNvPr>
          <p:cNvSpPr/>
          <p:nvPr userDrawn="1"/>
        </p:nvSpPr>
        <p:spPr>
          <a:xfrm rot="3487517">
            <a:off x="-551871" y="715054"/>
            <a:ext cx="2354334" cy="2200522"/>
          </a:xfrm>
          <a:custGeom>
            <a:avLst/>
            <a:gdLst>
              <a:gd name="connsiteX0" fmla="*/ 197603 w 2354334"/>
              <a:gd name="connsiteY0" fmla="*/ 519830 h 2200522"/>
              <a:gd name="connsiteX1" fmla="*/ 1175287 w 2354334"/>
              <a:gd name="connsiteY1" fmla="*/ 0 h 2200522"/>
              <a:gd name="connsiteX2" fmla="*/ 2354334 w 2354334"/>
              <a:gd name="connsiteY2" fmla="*/ 1179047 h 2200522"/>
              <a:gd name="connsiteX3" fmla="*/ 1834504 w 2354334"/>
              <a:gd name="connsiteY3" fmla="*/ 2156731 h 2200522"/>
              <a:gd name="connsiteX4" fmla="*/ 1762422 w 2354334"/>
              <a:gd name="connsiteY4" fmla="*/ 2200522 h 2200522"/>
              <a:gd name="connsiteX5" fmla="*/ 1503593 w 2354334"/>
              <a:gd name="connsiteY5" fmla="*/ 2039574 h 2200522"/>
              <a:gd name="connsiteX6" fmla="*/ 1534095 w 2354334"/>
              <a:gd name="connsiteY6" fmla="*/ 2028410 h 2200522"/>
              <a:gd name="connsiteX7" fmla="*/ 2097090 w 2354334"/>
              <a:gd name="connsiteY7" fmla="*/ 1179047 h 2200522"/>
              <a:gd name="connsiteX8" fmla="*/ 1175287 w 2354334"/>
              <a:gd name="connsiteY8" fmla="*/ 257244 h 2200522"/>
              <a:gd name="connsiteX9" fmla="*/ 253484 w 2354334"/>
              <a:gd name="connsiteY9" fmla="*/ 1179047 h 2200522"/>
              <a:gd name="connsiteX10" fmla="*/ 262429 w 2354334"/>
              <a:gd name="connsiteY10" fmla="*/ 1267777 h 2200522"/>
              <a:gd name="connsiteX11" fmla="*/ 0 w 2354334"/>
              <a:gd name="connsiteY11" fmla="*/ 1104590 h 2200522"/>
              <a:gd name="connsiteX12" fmla="*/ 2327 w 2354334"/>
              <a:gd name="connsiteY12" fmla="*/ 1058496 h 2200522"/>
              <a:gd name="connsiteX13" fmla="*/ 197603 w 2354334"/>
              <a:gd name="connsiteY13" fmla="*/ 519830 h 2200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54334" h="2200522">
                <a:moveTo>
                  <a:pt x="197603" y="519830"/>
                </a:moveTo>
                <a:cubicBezTo>
                  <a:pt x="409486" y="206202"/>
                  <a:pt x="768306" y="0"/>
                  <a:pt x="1175287" y="0"/>
                </a:cubicBezTo>
                <a:cubicBezTo>
                  <a:pt x="1826457" y="0"/>
                  <a:pt x="2354334" y="527877"/>
                  <a:pt x="2354334" y="1179047"/>
                </a:cubicBezTo>
                <a:cubicBezTo>
                  <a:pt x="2354334" y="1586028"/>
                  <a:pt x="2148132" y="1944848"/>
                  <a:pt x="1834504" y="2156731"/>
                </a:cubicBezTo>
                <a:lnTo>
                  <a:pt x="1762422" y="2200522"/>
                </a:lnTo>
                <a:lnTo>
                  <a:pt x="1503593" y="2039574"/>
                </a:lnTo>
                <a:lnTo>
                  <a:pt x="1534095" y="2028410"/>
                </a:lnTo>
                <a:cubicBezTo>
                  <a:pt x="1864944" y="1888473"/>
                  <a:pt x="2097090" y="1560870"/>
                  <a:pt x="2097090" y="1179047"/>
                </a:cubicBezTo>
                <a:cubicBezTo>
                  <a:pt x="2097090" y="669949"/>
                  <a:pt x="1684385" y="257244"/>
                  <a:pt x="1175287" y="257244"/>
                </a:cubicBezTo>
                <a:cubicBezTo>
                  <a:pt x="666189" y="257244"/>
                  <a:pt x="253484" y="669949"/>
                  <a:pt x="253484" y="1179047"/>
                </a:cubicBezTo>
                <a:lnTo>
                  <a:pt x="262429" y="1267777"/>
                </a:lnTo>
                <a:lnTo>
                  <a:pt x="0" y="1104590"/>
                </a:lnTo>
                <a:lnTo>
                  <a:pt x="2327" y="1058496"/>
                </a:lnTo>
                <a:cubicBezTo>
                  <a:pt x="22454" y="860316"/>
                  <a:pt x="91661" y="676645"/>
                  <a:pt x="197603" y="519830"/>
                </a:cubicBezTo>
                <a:close/>
              </a:path>
            </a:pathLst>
          </a:custGeom>
          <a:gradFill>
            <a:gsLst>
              <a:gs pos="86000">
                <a:srgbClr val="84E6BA"/>
              </a:gs>
              <a:gs pos="36000">
                <a:schemeClr val="accent1"/>
              </a:gs>
              <a:gs pos="100000">
                <a:srgbClr val="84E697"/>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
        <p:nvSpPr>
          <p:cNvPr id="10" name="任意多边形: 形状 9">
            <a:extLst>
              <a:ext uri="{FF2B5EF4-FFF2-40B4-BE49-F238E27FC236}">
                <a16:creationId xmlns:a16="http://schemas.microsoft.com/office/drawing/2014/main" id="{AD2DE28A-0733-DFF5-379F-D38702EDB5E1}"/>
              </a:ext>
            </a:extLst>
          </p:cNvPr>
          <p:cNvSpPr/>
          <p:nvPr userDrawn="1"/>
        </p:nvSpPr>
        <p:spPr>
          <a:xfrm rot="12164403">
            <a:off x="-131594" y="-147170"/>
            <a:ext cx="12358883" cy="5157589"/>
          </a:xfrm>
          <a:custGeom>
            <a:avLst/>
            <a:gdLst>
              <a:gd name="connsiteX0" fmla="*/ 12358883 w 12358883"/>
              <a:gd name="connsiteY0" fmla="*/ 1676596 h 5157589"/>
              <a:gd name="connsiteX1" fmla="*/ 12188834 w 12358883"/>
              <a:gd name="connsiteY1" fmla="*/ 1638808 h 5157589"/>
              <a:gd name="connsiteX2" fmla="*/ 9357686 w 12358883"/>
              <a:gd name="connsiteY2" fmla="*/ 1357698 h 5157589"/>
              <a:gd name="connsiteX3" fmla="*/ 775881 w 12358883"/>
              <a:gd name="connsiteY3" fmla="*/ 4899603 h 5157589"/>
              <a:gd name="connsiteX4" fmla="*/ 598291 w 12358883"/>
              <a:gd name="connsiteY4" fmla="*/ 5157589 h 5157589"/>
              <a:gd name="connsiteX5" fmla="*/ 0 w 12358883"/>
              <a:gd name="connsiteY5" fmla="*/ 3730130 h 5157589"/>
              <a:gd name="connsiteX6" fmla="*/ 54238 w 12358883"/>
              <a:gd name="connsiteY6" fmla="*/ 3664137 h 5157589"/>
              <a:gd name="connsiteX7" fmla="*/ 9357685 w 12358883"/>
              <a:gd name="connsiteY7" fmla="*/ 0 h 5157589"/>
              <a:gd name="connsiteX8" fmla="*/ 11550051 w 12358883"/>
              <a:gd name="connsiteY8" fmla="*/ 154617 h 5157589"/>
              <a:gd name="connsiteX9" fmla="*/ 11733382 w 12358883"/>
              <a:gd name="connsiteY9" fmla="*/ 184218 h 5157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358883" h="5157589">
                <a:moveTo>
                  <a:pt x="12358883" y="1676596"/>
                </a:moveTo>
                <a:lnTo>
                  <a:pt x="12188834" y="1638808"/>
                </a:lnTo>
                <a:cubicBezTo>
                  <a:pt x="11294475" y="1456116"/>
                  <a:pt x="10343581" y="1357698"/>
                  <a:pt x="9357686" y="1357698"/>
                </a:cubicBezTo>
                <a:cubicBezTo>
                  <a:pt x="5578422" y="1357698"/>
                  <a:pt x="2313471" y="2803891"/>
                  <a:pt x="775881" y="4899603"/>
                </a:cubicBezTo>
                <a:lnTo>
                  <a:pt x="598291" y="5157589"/>
                </a:lnTo>
                <a:lnTo>
                  <a:pt x="0" y="3730130"/>
                </a:lnTo>
                <a:lnTo>
                  <a:pt x="54238" y="3664137"/>
                </a:lnTo>
                <a:cubicBezTo>
                  <a:pt x="1962161" y="1467401"/>
                  <a:pt x="5414974" y="0"/>
                  <a:pt x="9357685" y="0"/>
                </a:cubicBezTo>
                <a:cubicBezTo>
                  <a:pt x="10108678" y="0"/>
                  <a:pt x="10841897" y="53239"/>
                  <a:pt x="11550051" y="154617"/>
                </a:cubicBezTo>
                <a:lnTo>
                  <a:pt x="11733382" y="184218"/>
                </a:lnTo>
                <a:close/>
              </a:path>
            </a:pathLst>
          </a:custGeom>
          <a:solidFill>
            <a:schemeClr val="bg1">
              <a:lumMod val="85000"/>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11" name="任意多边形: 形状 10">
            <a:extLst>
              <a:ext uri="{FF2B5EF4-FFF2-40B4-BE49-F238E27FC236}">
                <a16:creationId xmlns:a16="http://schemas.microsoft.com/office/drawing/2014/main" id="{AC203292-57A9-B624-5F47-92242A5D945D}"/>
              </a:ext>
            </a:extLst>
          </p:cNvPr>
          <p:cNvSpPr/>
          <p:nvPr userDrawn="1"/>
        </p:nvSpPr>
        <p:spPr>
          <a:xfrm rot="10800000">
            <a:off x="0" y="0"/>
            <a:ext cx="12192000" cy="4172984"/>
          </a:xfrm>
          <a:custGeom>
            <a:avLst/>
            <a:gdLst>
              <a:gd name="connsiteX0" fmla="*/ 82839 w 12192000"/>
              <a:gd name="connsiteY0" fmla="*/ 4172984 h 4172984"/>
              <a:gd name="connsiteX1" fmla="*/ 0 w 12192000"/>
              <a:gd name="connsiteY1" fmla="*/ 4172984 h 4172984"/>
              <a:gd name="connsiteX2" fmla="*/ 0 w 12192000"/>
              <a:gd name="connsiteY2" fmla="*/ 2480347 h 4172984"/>
              <a:gd name="connsiteX3" fmla="*/ 342485 w 12192000"/>
              <a:gd name="connsiteY3" fmla="*/ 2229038 h 4172984"/>
              <a:gd name="connsiteX4" fmla="*/ 8034634 w 12192000"/>
              <a:gd name="connsiteY4" fmla="*/ 0 h 4172984"/>
              <a:gd name="connsiteX5" fmla="*/ 11774972 w 12192000"/>
              <a:gd name="connsiteY5" fmla="*/ 461798 h 4172984"/>
              <a:gd name="connsiteX6" fmla="*/ 12192000 w 12192000"/>
              <a:gd name="connsiteY6" fmla="*/ 576831 h 4172984"/>
              <a:gd name="connsiteX7" fmla="*/ 12192000 w 12192000"/>
              <a:gd name="connsiteY7" fmla="*/ 1984299 h 4172984"/>
              <a:gd name="connsiteX8" fmla="*/ 12162226 w 12192000"/>
              <a:gd name="connsiteY8" fmla="*/ 1974284 h 4172984"/>
              <a:gd name="connsiteX9" fmla="*/ 8034634 w 12192000"/>
              <a:gd name="connsiteY9" fmla="*/ 1357698 h 4172984"/>
              <a:gd name="connsiteX10" fmla="*/ 139967 w 12192000"/>
              <a:gd name="connsiteY10" fmla="*/ 4114461 h 4172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4172984">
                <a:moveTo>
                  <a:pt x="82839" y="4172984"/>
                </a:moveTo>
                <a:lnTo>
                  <a:pt x="0" y="4172984"/>
                </a:lnTo>
                <a:lnTo>
                  <a:pt x="0" y="2480347"/>
                </a:lnTo>
                <a:lnTo>
                  <a:pt x="342485" y="2229038"/>
                </a:lnTo>
                <a:cubicBezTo>
                  <a:pt x="2311077" y="851824"/>
                  <a:pt x="5030663" y="0"/>
                  <a:pt x="8034634" y="0"/>
                </a:cubicBezTo>
                <a:cubicBezTo>
                  <a:pt x="9348871" y="0"/>
                  <a:pt x="10608675" y="163045"/>
                  <a:pt x="11774972" y="461798"/>
                </a:cubicBezTo>
                <a:lnTo>
                  <a:pt x="12192000" y="576831"/>
                </a:lnTo>
                <a:lnTo>
                  <a:pt x="12192000" y="1984299"/>
                </a:lnTo>
                <a:lnTo>
                  <a:pt x="12162226" y="1974284"/>
                </a:lnTo>
                <a:cubicBezTo>
                  <a:pt x="10913567" y="1579138"/>
                  <a:pt x="9513476" y="1357698"/>
                  <a:pt x="8034634" y="1357698"/>
                </a:cubicBezTo>
                <a:cubicBezTo>
                  <a:pt x="4748318" y="1357698"/>
                  <a:pt x="1850895" y="2451228"/>
                  <a:pt x="139967" y="4114461"/>
                </a:cubicBezTo>
                <a:close/>
              </a:path>
            </a:pathLst>
          </a:custGeom>
          <a:solidFill>
            <a:schemeClr val="bg1">
              <a:lumMod val="85000"/>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12" name="任意多边形: 形状 11">
            <a:extLst>
              <a:ext uri="{FF2B5EF4-FFF2-40B4-BE49-F238E27FC236}">
                <a16:creationId xmlns:a16="http://schemas.microsoft.com/office/drawing/2014/main" id="{7F535662-1C01-CAD7-0AC4-2AB44EB8F033}"/>
              </a:ext>
            </a:extLst>
          </p:cNvPr>
          <p:cNvSpPr/>
          <p:nvPr userDrawn="1"/>
        </p:nvSpPr>
        <p:spPr>
          <a:xfrm rot="10800000">
            <a:off x="0" y="1362575"/>
            <a:ext cx="12192000" cy="5495425"/>
          </a:xfrm>
          <a:custGeom>
            <a:avLst/>
            <a:gdLst>
              <a:gd name="connsiteX0" fmla="*/ 0 w 12192000"/>
              <a:gd name="connsiteY0" fmla="*/ 5495425 h 5495425"/>
              <a:gd name="connsiteX1" fmla="*/ 0 w 12192000"/>
              <a:gd name="connsiteY1" fmla="*/ 0 h 5495425"/>
              <a:gd name="connsiteX2" fmla="*/ 12192000 w 12192000"/>
              <a:gd name="connsiteY2" fmla="*/ 0 h 5495425"/>
              <a:gd name="connsiteX3" fmla="*/ 12192000 w 12192000"/>
              <a:gd name="connsiteY3" fmla="*/ 5247137 h 5495425"/>
              <a:gd name="connsiteX4" fmla="*/ 12161405 w 12192000"/>
              <a:gd name="connsiteY4" fmla="*/ 5227593 h 5495425"/>
              <a:gd name="connsiteX5" fmla="*/ 6281154 w 12192000"/>
              <a:gd name="connsiteY5" fmla="*/ 3835446 h 5495425"/>
              <a:gd name="connsiteX6" fmla="*/ 174678 w 12192000"/>
              <a:gd name="connsiteY6" fmla="*/ 5372110 h 549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495425">
                <a:moveTo>
                  <a:pt x="0" y="5495425"/>
                </a:moveTo>
                <a:lnTo>
                  <a:pt x="0" y="0"/>
                </a:lnTo>
                <a:lnTo>
                  <a:pt x="12192000" y="0"/>
                </a:lnTo>
                <a:lnTo>
                  <a:pt x="12192000" y="5247137"/>
                </a:lnTo>
                <a:lnTo>
                  <a:pt x="12161405" y="5227593"/>
                </a:lnTo>
                <a:cubicBezTo>
                  <a:pt x="10763717" y="4377374"/>
                  <a:pt x="8648502" y="3835446"/>
                  <a:pt x="6281154" y="3835446"/>
                </a:cubicBezTo>
                <a:cubicBezTo>
                  <a:pt x="3782288" y="3835446"/>
                  <a:pt x="1564345" y="4439260"/>
                  <a:pt x="174678" y="5372110"/>
                </a:cubicBezTo>
                <a:close/>
              </a:path>
            </a:pathLst>
          </a:custGeom>
          <a:gradFill>
            <a:gsLst>
              <a:gs pos="86000">
                <a:srgbClr val="84E6BA"/>
              </a:gs>
              <a:gs pos="36000">
                <a:schemeClr val="accent1"/>
              </a:gs>
              <a:gs pos="100000">
                <a:srgbClr val="84E697"/>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17" name="任意多边形: 形状 16">
            <a:extLst>
              <a:ext uri="{FF2B5EF4-FFF2-40B4-BE49-F238E27FC236}">
                <a16:creationId xmlns:a16="http://schemas.microsoft.com/office/drawing/2014/main" id="{320933DC-1734-BD89-D001-551189D4DA3B}"/>
              </a:ext>
            </a:extLst>
          </p:cNvPr>
          <p:cNvSpPr/>
          <p:nvPr userDrawn="1"/>
        </p:nvSpPr>
        <p:spPr>
          <a:xfrm rot="5623756">
            <a:off x="11557430" y="-114656"/>
            <a:ext cx="546804" cy="730195"/>
          </a:xfrm>
          <a:custGeom>
            <a:avLst/>
            <a:gdLst>
              <a:gd name="connsiteX0" fmla="*/ 44863 w 546804"/>
              <a:gd name="connsiteY0" fmla="*/ 709278 h 730195"/>
              <a:gd name="connsiteX1" fmla="*/ 38938 w 546804"/>
              <a:gd name="connsiteY1" fmla="*/ 618376 h 730195"/>
              <a:gd name="connsiteX2" fmla="*/ 47898 w 546804"/>
              <a:gd name="connsiteY2" fmla="*/ 623240 h 730195"/>
              <a:gd name="connsiteX3" fmla="*/ 164301 w 546804"/>
              <a:gd name="connsiteY3" fmla="*/ 646740 h 730195"/>
              <a:gd name="connsiteX4" fmla="*/ 463349 w 546804"/>
              <a:gd name="connsiteY4" fmla="*/ 347692 h 730195"/>
              <a:gd name="connsiteX5" fmla="*/ 164301 w 546804"/>
              <a:gd name="connsiteY5" fmla="*/ 48644 h 730195"/>
              <a:gd name="connsiteX6" fmla="*/ 47898 w 546804"/>
              <a:gd name="connsiteY6" fmla="*/ 72145 h 730195"/>
              <a:gd name="connsiteX7" fmla="*/ 5211 w 546804"/>
              <a:gd name="connsiteY7" fmla="*/ 100925 h 730195"/>
              <a:gd name="connsiteX8" fmla="*/ 0 w 546804"/>
              <a:gd name="connsiteY8" fmla="*/ 20985 h 730195"/>
              <a:gd name="connsiteX9" fmla="*/ 321944 w 546804"/>
              <a:gd name="connsiteY9" fmla="*/ 0 h 730195"/>
              <a:gd name="connsiteX10" fmla="*/ 378162 w 546804"/>
              <a:gd name="connsiteY10" fmla="*/ 30514 h 730195"/>
              <a:gd name="connsiteX11" fmla="*/ 546804 w 546804"/>
              <a:gd name="connsiteY11" fmla="*/ 347692 h 730195"/>
              <a:gd name="connsiteX12" fmla="*/ 164301 w 546804"/>
              <a:gd name="connsiteY12" fmla="*/ 730195 h 730195"/>
              <a:gd name="connsiteX13" fmla="*/ 87213 w 546804"/>
              <a:gd name="connsiteY13" fmla="*/ 722423 h 730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6804" h="730195">
                <a:moveTo>
                  <a:pt x="44863" y="709278"/>
                </a:moveTo>
                <a:lnTo>
                  <a:pt x="38938" y="618376"/>
                </a:lnTo>
                <a:lnTo>
                  <a:pt x="47898" y="623240"/>
                </a:lnTo>
                <a:cubicBezTo>
                  <a:pt x="83676" y="638372"/>
                  <a:pt x="123011" y="646740"/>
                  <a:pt x="164301" y="646740"/>
                </a:cubicBezTo>
                <a:cubicBezTo>
                  <a:pt x="329461" y="646740"/>
                  <a:pt x="463349" y="512852"/>
                  <a:pt x="463349" y="347692"/>
                </a:cubicBezTo>
                <a:cubicBezTo>
                  <a:pt x="463349" y="182532"/>
                  <a:pt x="329461" y="48644"/>
                  <a:pt x="164301" y="48644"/>
                </a:cubicBezTo>
                <a:cubicBezTo>
                  <a:pt x="123011" y="48644"/>
                  <a:pt x="83676" y="57012"/>
                  <a:pt x="47898" y="72145"/>
                </a:cubicBezTo>
                <a:lnTo>
                  <a:pt x="5211" y="100925"/>
                </a:lnTo>
                <a:lnTo>
                  <a:pt x="0" y="20985"/>
                </a:lnTo>
                <a:lnTo>
                  <a:pt x="321944" y="0"/>
                </a:lnTo>
                <a:lnTo>
                  <a:pt x="378162" y="30514"/>
                </a:lnTo>
                <a:cubicBezTo>
                  <a:pt x="479909" y="99253"/>
                  <a:pt x="546804" y="215661"/>
                  <a:pt x="546804" y="347692"/>
                </a:cubicBezTo>
                <a:cubicBezTo>
                  <a:pt x="546804" y="558943"/>
                  <a:pt x="375552" y="730195"/>
                  <a:pt x="164301" y="730195"/>
                </a:cubicBezTo>
                <a:cubicBezTo>
                  <a:pt x="137895" y="730194"/>
                  <a:pt x="112113" y="727519"/>
                  <a:pt x="87213" y="722423"/>
                </a:cubicBezTo>
                <a:close/>
              </a:path>
            </a:pathLst>
          </a:custGeom>
          <a:gradFill>
            <a:gsLst>
              <a:gs pos="86000">
                <a:srgbClr val="84E6BA"/>
              </a:gs>
              <a:gs pos="36000">
                <a:schemeClr val="accent1"/>
              </a:gs>
              <a:gs pos="100000">
                <a:srgbClr val="84E697"/>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19" name="文本占位符 18">
            <a:extLst>
              <a:ext uri="{FF2B5EF4-FFF2-40B4-BE49-F238E27FC236}">
                <a16:creationId xmlns:a16="http://schemas.microsoft.com/office/drawing/2014/main" id="{1AB4AD5D-CAF8-A094-92B3-2A1CE8B860F9}"/>
              </a:ext>
            </a:extLst>
          </p:cNvPr>
          <p:cNvSpPr>
            <a:spLocks noGrp="1"/>
          </p:cNvSpPr>
          <p:nvPr>
            <p:ph type="body" sz="quarter" idx="13" hasCustomPrompt="1"/>
          </p:nvPr>
        </p:nvSpPr>
        <p:spPr>
          <a:xfrm>
            <a:off x="3735388" y="1790700"/>
            <a:ext cx="4721225" cy="1025525"/>
          </a:xfrm>
        </p:spPr>
        <p:txBody>
          <a:bodyPr lIns="0" tIns="0" rIns="0" bIns="0" anchor="ctr"/>
          <a:lstStyle>
            <a:lvl1pPr marL="0" indent="0" algn="ctr">
              <a:lnSpc>
                <a:spcPct val="100000"/>
              </a:lnSpc>
              <a:buNone/>
              <a:defRPr/>
            </a:lvl1pPr>
          </a:lstStyle>
          <a:p>
            <a:pPr lvl="0"/>
            <a:r>
              <a:rPr lang="zh-CN" altLang="en-US" dirty="0"/>
              <a:t>请输入英文</a:t>
            </a:r>
          </a:p>
        </p:txBody>
      </p:sp>
      <p:sp>
        <p:nvSpPr>
          <p:cNvPr id="20" name="文本占位符 18">
            <a:extLst>
              <a:ext uri="{FF2B5EF4-FFF2-40B4-BE49-F238E27FC236}">
                <a16:creationId xmlns:a16="http://schemas.microsoft.com/office/drawing/2014/main" id="{24A36ACA-4060-FE09-AF07-518BE08EB945}"/>
              </a:ext>
            </a:extLst>
          </p:cNvPr>
          <p:cNvSpPr>
            <a:spLocks noGrp="1"/>
          </p:cNvSpPr>
          <p:nvPr>
            <p:ph type="body" sz="quarter" idx="14" hasCustomPrompt="1"/>
          </p:nvPr>
        </p:nvSpPr>
        <p:spPr>
          <a:xfrm>
            <a:off x="3735388" y="802489"/>
            <a:ext cx="4721225" cy="1025525"/>
          </a:xfrm>
        </p:spPr>
        <p:txBody>
          <a:bodyPr lIns="0" tIns="0" rIns="0" bIns="0" anchor="ctr">
            <a:normAutofit/>
          </a:bodyPr>
          <a:lstStyle>
            <a:lvl1pPr marL="0" indent="0" algn="ctr">
              <a:lnSpc>
                <a:spcPct val="100000"/>
              </a:lnSpc>
              <a:buNone/>
              <a:defRPr sz="4400">
                <a:latin typeface="+mj-ea"/>
                <a:ea typeface="+mj-ea"/>
              </a:defRPr>
            </a:lvl1pPr>
          </a:lstStyle>
          <a:p>
            <a:pPr lvl="0"/>
            <a:r>
              <a:rPr lang="zh-CN" altLang="en-US" dirty="0"/>
              <a:t>致谢</a:t>
            </a:r>
          </a:p>
        </p:txBody>
      </p:sp>
    </p:spTree>
    <p:extLst>
      <p:ext uri="{BB962C8B-B14F-4D97-AF65-F5344CB8AC3E}">
        <p14:creationId xmlns:p14="http://schemas.microsoft.com/office/powerpoint/2010/main" val="386253666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www.51pptmoban.com">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47585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2" name="组合 1" hidden="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20356293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34707066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日期占位符 2">
            <a:extLst>
              <a:ext uri="{FF2B5EF4-FFF2-40B4-BE49-F238E27FC236}">
                <a16:creationId xmlns:a16="http://schemas.microsoft.com/office/drawing/2014/main" id="{C6E49B65-4082-E7B3-74CE-D5676CD7B352}"/>
              </a:ext>
            </a:extLst>
          </p:cNvPr>
          <p:cNvSpPr>
            <a:spLocks noGrp="1"/>
          </p:cNvSpPr>
          <p:nvPr>
            <p:ph type="dt" sz="half" idx="10"/>
          </p:nvPr>
        </p:nvSpPr>
        <p:spPr>
          <a:xfrm>
            <a:off x="838200" y="6356350"/>
            <a:ext cx="2743200" cy="365125"/>
          </a:xfrm>
        </p:spPr>
        <p:txBody>
          <a:bodyPr/>
          <a:lstStyle/>
          <a:p>
            <a:fld id="{AEB6CE6A-11FC-41BC-97BB-88E9079FB170}" type="datetimeFigureOut">
              <a:rPr lang="zh-CN" altLang="en-US" smtClean="0"/>
              <a:t>2023/7/13</a:t>
            </a:fld>
            <a:endParaRPr lang="zh-CN" altLang="en-US"/>
          </a:p>
        </p:txBody>
      </p:sp>
      <p:sp>
        <p:nvSpPr>
          <p:cNvPr id="3" name="页脚占位符 3">
            <a:extLst>
              <a:ext uri="{FF2B5EF4-FFF2-40B4-BE49-F238E27FC236}">
                <a16:creationId xmlns:a16="http://schemas.microsoft.com/office/drawing/2014/main" id="{8448F061-B72D-596B-6612-432136BB52C3}"/>
              </a:ext>
            </a:extLst>
          </p:cNvPr>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4">
            <a:extLst>
              <a:ext uri="{FF2B5EF4-FFF2-40B4-BE49-F238E27FC236}">
                <a16:creationId xmlns:a16="http://schemas.microsoft.com/office/drawing/2014/main" id="{CBF32A78-E2EC-A9AB-7975-04746945CB80}"/>
              </a:ext>
            </a:extLst>
          </p:cNvPr>
          <p:cNvSpPr>
            <a:spLocks noGrp="1"/>
          </p:cNvSpPr>
          <p:nvPr>
            <p:ph type="sldNum" sz="quarter" idx="12"/>
          </p:nvPr>
        </p:nvSpPr>
        <p:spPr>
          <a:xfrm>
            <a:off x="8610600" y="6356350"/>
            <a:ext cx="2743200" cy="365125"/>
          </a:xfrm>
        </p:spPr>
        <p:txBody>
          <a:bodyPr/>
          <a:lstStyle/>
          <a:p>
            <a:fld id="{81E38BC0-E41B-4500-9123-4831E0EE5619}" type="slidenum">
              <a:rPr lang="zh-CN" altLang="en-US" smtClean="0"/>
              <a:t>‹#›</a:t>
            </a:fld>
            <a:endParaRPr lang="zh-CN" altLang="en-US"/>
          </a:p>
        </p:txBody>
      </p:sp>
      <p:sp>
        <p:nvSpPr>
          <p:cNvPr id="5" name="矩形 4">
            <a:extLst>
              <a:ext uri="{FF2B5EF4-FFF2-40B4-BE49-F238E27FC236}">
                <a16:creationId xmlns:a16="http://schemas.microsoft.com/office/drawing/2014/main" id="{A9980357-F295-7B1E-05CB-7550A05AEA79}"/>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C2701B78-A64B-20BA-C398-D4A42778E6E9}"/>
              </a:ext>
            </a:extLst>
          </p:cNvPr>
          <p:cNvGrpSpPr/>
          <p:nvPr userDrawn="1"/>
        </p:nvGrpSpPr>
        <p:grpSpPr>
          <a:xfrm>
            <a:off x="1288486" y="5188068"/>
            <a:ext cx="3869265" cy="1326605"/>
            <a:chOff x="870547" y="7238685"/>
            <a:chExt cx="3333750" cy="1143000"/>
          </a:xfrm>
        </p:grpSpPr>
        <p:grpSp>
          <p:nvGrpSpPr>
            <p:cNvPr id="7" name="组合 6" descr="51PPT模板网，幻灯片演示模板及素材免费下载！&#10;51PPT模板网 唯一访问网址：www.51pptmoban.com">
              <a:extLst>
                <a:ext uri="{FF2B5EF4-FFF2-40B4-BE49-F238E27FC236}">
                  <a16:creationId xmlns:a16="http://schemas.microsoft.com/office/drawing/2014/main" id="{B559921A-3A2B-15C8-DCE0-29FAE9081869}"/>
                </a:ext>
              </a:extLst>
            </p:cNvPr>
            <p:cNvGrpSpPr/>
            <p:nvPr userDrawn="1"/>
          </p:nvGrpSpPr>
          <p:grpSpPr>
            <a:xfrm>
              <a:off x="1089945" y="7419206"/>
              <a:ext cx="2824283" cy="781959"/>
              <a:chOff x="1086173" y="3300162"/>
              <a:chExt cx="2824283" cy="781959"/>
            </a:xfrm>
          </p:grpSpPr>
          <p:sp>
            <p:nvSpPr>
              <p:cNvPr id="9" name="任意多边形: 形状 8">
                <a:extLst>
                  <a:ext uri="{FF2B5EF4-FFF2-40B4-BE49-F238E27FC236}">
                    <a16:creationId xmlns:a16="http://schemas.microsoft.com/office/drawing/2014/main" id="{9EE27EF1-8338-F7DC-57F2-B28AC36CB6BB}"/>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BB6F259D-AA03-0E7B-5F8E-ACD2395D704C}"/>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62B4E70B-7215-7551-DB7B-7D3713A2A87D}"/>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4C210A41-C7CF-A793-A29E-5F3CD97728B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C821DAF3-BAC4-2A2C-FC0B-AE39AC9E9BCF}"/>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14" name="组合 13">
                <a:extLst>
                  <a:ext uri="{FF2B5EF4-FFF2-40B4-BE49-F238E27FC236}">
                    <a16:creationId xmlns:a16="http://schemas.microsoft.com/office/drawing/2014/main" id="{0304CCFE-085C-2E0A-BDB9-E76F642BF273}"/>
                  </a:ext>
                </a:extLst>
              </p:cNvPr>
              <p:cNvGrpSpPr/>
              <p:nvPr userDrawn="1"/>
            </p:nvGrpSpPr>
            <p:grpSpPr>
              <a:xfrm>
                <a:off x="2038610" y="3870398"/>
                <a:ext cx="413489" cy="89750"/>
                <a:chOff x="8686551" y="964247"/>
                <a:chExt cx="413489" cy="89750"/>
              </a:xfrm>
            </p:grpSpPr>
            <p:sp>
              <p:nvSpPr>
                <p:cNvPr id="33" name="任意多边形: 形状 32">
                  <a:extLst>
                    <a:ext uri="{FF2B5EF4-FFF2-40B4-BE49-F238E27FC236}">
                      <a16:creationId xmlns:a16="http://schemas.microsoft.com/office/drawing/2014/main" id="{FA31550F-0375-B9C2-C816-1DBCA251745D}"/>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7EF8BB14-6E29-D357-4B1E-C152E4F29BA5}"/>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2850CF69-5226-2492-11B8-ED050E6027E8}"/>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1C2A6052-2509-57F1-B7E0-E8EBFAF09A8F}"/>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15" name="组合 14">
                <a:extLst>
                  <a:ext uri="{FF2B5EF4-FFF2-40B4-BE49-F238E27FC236}">
                    <a16:creationId xmlns:a16="http://schemas.microsoft.com/office/drawing/2014/main" id="{85945CA3-4F53-D544-CCF6-57DA16E66526}"/>
                  </a:ext>
                </a:extLst>
              </p:cNvPr>
              <p:cNvGrpSpPr/>
              <p:nvPr userDrawn="1"/>
            </p:nvGrpSpPr>
            <p:grpSpPr>
              <a:xfrm>
                <a:off x="2487485" y="3830214"/>
                <a:ext cx="173892" cy="129934"/>
                <a:chOff x="9130663" y="924063"/>
                <a:chExt cx="173892" cy="129934"/>
              </a:xfrm>
            </p:grpSpPr>
            <p:sp>
              <p:nvSpPr>
                <p:cNvPr id="31" name="任意多边形: 形状 30">
                  <a:extLst>
                    <a:ext uri="{FF2B5EF4-FFF2-40B4-BE49-F238E27FC236}">
                      <a16:creationId xmlns:a16="http://schemas.microsoft.com/office/drawing/2014/main" id="{80EEA860-AAC9-B4CA-C1BB-35D1B32FEE29}"/>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6BACEF4F-0C7D-B7B2-D771-758A9BB72FFA}"/>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16" name="组合 15">
                <a:extLst>
                  <a:ext uri="{FF2B5EF4-FFF2-40B4-BE49-F238E27FC236}">
                    <a16:creationId xmlns:a16="http://schemas.microsoft.com/office/drawing/2014/main" id="{90540015-E355-5E5C-E23B-21EE6EB6AB1B}"/>
                  </a:ext>
                </a:extLst>
              </p:cNvPr>
              <p:cNvGrpSpPr/>
              <p:nvPr userDrawn="1"/>
            </p:nvGrpSpPr>
            <p:grpSpPr>
              <a:xfrm>
                <a:off x="2698897" y="3829531"/>
                <a:ext cx="804243" cy="165482"/>
                <a:chOff x="9323023" y="923380"/>
                <a:chExt cx="804243" cy="165482"/>
              </a:xfrm>
            </p:grpSpPr>
            <p:sp>
              <p:nvSpPr>
                <p:cNvPr id="23" name="任意多边形: 形状 22">
                  <a:extLst>
                    <a:ext uri="{FF2B5EF4-FFF2-40B4-BE49-F238E27FC236}">
                      <a16:creationId xmlns:a16="http://schemas.microsoft.com/office/drawing/2014/main" id="{13DC79A4-0773-7FF1-48E7-FA2D032D377D}"/>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88A1AD96-224D-E9B8-16C2-9DC49972A317}"/>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4D75CA54-EEE3-23D2-7CF7-923B0C5FCD5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310015A5-584A-BC55-398A-3707A8D718AB}"/>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EA89E2AE-6E1F-C36F-9145-DEE94C9EBE7D}"/>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02A81157-984B-E3CF-39B9-99B3E55949CA}"/>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3F5F550B-EADC-5E96-9F9E-7970574C4342}"/>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84BECAA3-199C-E733-772E-DB7E53421BD1}"/>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17" name="组合 16">
                <a:extLst>
                  <a:ext uri="{FF2B5EF4-FFF2-40B4-BE49-F238E27FC236}">
                    <a16:creationId xmlns:a16="http://schemas.microsoft.com/office/drawing/2014/main" id="{0BC6319B-C96E-ACB5-8CE6-5547E38E6EA6}"/>
                  </a:ext>
                </a:extLst>
              </p:cNvPr>
              <p:cNvGrpSpPr/>
              <p:nvPr userDrawn="1"/>
            </p:nvGrpSpPr>
            <p:grpSpPr>
              <a:xfrm>
                <a:off x="3550756" y="3868116"/>
                <a:ext cx="359700" cy="92032"/>
                <a:chOff x="10146307" y="961965"/>
                <a:chExt cx="359700" cy="92032"/>
              </a:xfrm>
            </p:grpSpPr>
            <p:sp>
              <p:nvSpPr>
                <p:cNvPr id="19" name="任意多边形: 形状 18">
                  <a:extLst>
                    <a:ext uri="{FF2B5EF4-FFF2-40B4-BE49-F238E27FC236}">
                      <a16:creationId xmlns:a16="http://schemas.microsoft.com/office/drawing/2014/main" id="{767584E6-C653-4A36-702B-6D60CD5C3D67}"/>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0" name="任意多边形: 形状 19">
                  <a:extLst>
                    <a:ext uri="{FF2B5EF4-FFF2-40B4-BE49-F238E27FC236}">
                      <a16:creationId xmlns:a16="http://schemas.microsoft.com/office/drawing/2014/main" id="{F51B50D4-FD9B-2C2B-6F19-1C3771834EDF}"/>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1" name="任意多边形: 形状 20">
                  <a:extLst>
                    <a:ext uri="{FF2B5EF4-FFF2-40B4-BE49-F238E27FC236}">
                      <a16:creationId xmlns:a16="http://schemas.microsoft.com/office/drawing/2014/main" id="{4AA8CB5D-4F77-110E-862D-FF65A2FC552F}"/>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2" name="任意多边形: 形状 21">
                  <a:extLst>
                    <a:ext uri="{FF2B5EF4-FFF2-40B4-BE49-F238E27FC236}">
                      <a16:creationId xmlns:a16="http://schemas.microsoft.com/office/drawing/2014/main" id="{3085FE3E-AE01-1F6D-9801-80A9C11F5C18}"/>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18" name="任意多边形: 形状 17">
                <a:extLst>
                  <a:ext uri="{FF2B5EF4-FFF2-40B4-BE49-F238E27FC236}">
                    <a16:creationId xmlns:a16="http://schemas.microsoft.com/office/drawing/2014/main" id="{CDC67E92-80C9-B7FF-8894-B262C6DC920F}"/>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8" name="矩形 7">
              <a:hlinkClick r:id="rId2"/>
              <a:extLst>
                <a:ext uri="{FF2B5EF4-FFF2-40B4-BE49-F238E27FC236}">
                  <a16:creationId xmlns:a16="http://schemas.microsoft.com/office/drawing/2014/main" id="{B488D719-3317-33A8-225F-9858477AB444}"/>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36">
            <a:extLst>
              <a:ext uri="{FF2B5EF4-FFF2-40B4-BE49-F238E27FC236}">
                <a16:creationId xmlns:a16="http://schemas.microsoft.com/office/drawing/2014/main" id="{7559B959-14A3-3F80-D208-D84B3155684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38" name="直接连接符 37">
            <a:extLst>
              <a:ext uri="{FF2B5EF4-FFF2-40B4-BE49-F238E27FC236}">
                <a16:creationId xmlns:a16="http://schemas.microsoft.com/office/drawing/2014/main" id="{2BACD757-007B-E5D7-4C47-B887EA8109FD}"/>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39" name="任意多边形: 形状 38">
            <a:extLst>
              <a:ext uri="{FF2B5EF4-FFF2-40B4-BE49-F238E27FC236}">
                <a16:creationId xmlns:a16="http://schemas.microsoft.com/office/drawing/2014/main" id="{52F347D3-44E3-D373-DC7D-44EBA4AD701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4777001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id="{B9194C9D-EF56-4A8F-8BE2-0B7F54E0932E}"/>
              </a:ext>
            </a:extLst>
          </p:cNvPr>
          <p:cNvSpPr>
            <a:spLocks noGrp="1"/>
          </p:cNvSpPr>
          <p:nvPr>
            <p:ph type="dt" sz="half" idx="10"/>
          </p:nvPr>
        </p:nvSpPr>
        <p:spPr/>
        <p:txBody>
          <a:bodyPr/>
          <a:lstStyle/>
          <a:p>
            <a:fld id="{E57155C8-46B9-46FD-AC54-A6C99C715A10}" type="datetimeFigureOut">
              <a:rPr lang="zh-CN" altLang="en-US" smtClean="0"/>
              <a:t>2023/7/13</a:t>
            </a:fld>
            <a:endParaRPr lang="zh-CN" altLang="en-US"/>
          </a:p>
        </p:txBody>
      </p:sp>
      <p:sp>
        <p:nvSpPr>
          <p:cNvPr id="5" name="页脚占位符 4">
            <a:extLst>
              <a:ext uri="{FF2B5EF4-FFF2-40B4-BE49-F238E27FC236}">
                <a16:creationId xmlns:a16="http://schemas.microsoft.com/office/drawing/2014/main" id="{4B6FDAAE-CF22-4DAA-BBE3-E0873B66303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32A5526-6131-4BCF-AA64-C23D8B8A6B5C}"/>
              </a:ext>
            </a:extLst>
          </p:cNvPr>
          <p:cNvSpPr>
            <a:spLocks noGrp="1"/>
          </p:cNvSpPr>
          <p:nvPr>
            <p:ph type="sldNum" sz="quarter" idx="12"/>
          </p:nvPr>
        </p:nvSpPr>
        <p:spPr/>
        <p:txBody>
          <a:bodyPr/>
          <a:lstStyle/>
          <a:p>
            <a:fld id="{901C0AD8-B41A-48D6-B1AD-574719A7C832}" type="slidenum">
              <a:rPr lang="zh-CN" altLang="en-US" smtClean="0"/>
              <a:t>‹#›</a:t>
            </a:fld>
            <a:endParaRPr lang="zh-CN" altLang="en-US"/>
          </a:p>
        </p:txBody>
      </p:sp>
      <p:sp>
        <p:nvSpPr>
          <p:cNvPr id="28" name="任意多边形: 形状 27">
            <a:extLst>
              <a:ext uri="{FF2B5EF4-FFF2-40B4-BE49-F238E27FC236}">
                <a16:creationId xmlns:a16="http://schemas.microsoft.com/office/drawing/2014/main" id="{4D9435D1-0182-60CB-FCF5-64B245DA16DB}"/>
              </a:ext>
            </a:extLst>
          </p:cNvPr>
          <p:cNvSpPr/>
          <p:nvPr userDrawn="1"/>
        </p:nvSpPr>
        <p:spPr>
          <a:xfrm>
            <a:off x="0" y="0"/>
            <a:ext cx="12192000" cy="3429000"/>
          </a:xfrm>
          <a:custGeom>
            <a:avLst/>
            <a:gdLst>
              <a:gd name="connsiteX0" fmla="*/ 0 w 12192000"/>
              <a:gd name="connsiteY0" fmla="*/ 0 h 3429000"/>
              <a:gd name="connsiteX1" fmla="*/ 4033542 w 12192000"/>
              <a:gd name="connsiteY1" fmla="*/ 0 h 3429000"/>
              <a:gd name="connsiteX2" fmla="*/ 4169343 w 12192000"/>
              <a:gd name="connsiteY2" fmla="*/ 40675 h 3429000"/>
              <a:gd name="connsiteX3" fmla="*/ 6095999 w 12192000"/>
              <a:gd name="connsiteY3" fmla="*/ 282521 h 3429000"/>
              <a:gd name="connsiteX4" fmla="*/ 8022656 w 12192000"/>
              <a:gd name="connsiteY4" fmla="*/ 40675 h 3429000"/>
              <a:gd name="connsiteX5" fmla="*/ 8158457 w 12192000"/>
              <a:gd name="connsiteY5" fmla="*/ 0 h 3429000"/>
              <a:gd name="connsiteX6" fmla="*/ 12192000 w 12192000"/>
              <a:gd name="connsiteY6" fmla="*/ 0 h 3429000"/>
              <a:gd name="connsiteX7" fmla="*/ 12192000 w 12192000"/>
              <a:gd name="connsiteY7" fmla="*/ 1298430 h 3429000"/>
              <a:gd name="connsiteX8" fmla="*/ 12088957 w 12192000"/>
              <a:gd name="connsiteY8" fmla="*/ 1389878 h 3429000"/>
              <a:gd name="connsiteX9" fmla="*/ 6095999 w 12192000"/>
              <a:gd name="connsiteY9" fmla="*/ 3429000 h 3429000"/>
              <a:gd name="connsiteX10" fmla="*/ 103042 w 12192000"/>
              <a:gd name="connsiteY10" fmla="*/ 1389878 h 3429000"/>
              <a:gd name="connsiteX11" fmla="*/ 0 w 12192000"/>
              <a:gd name="connsiteY11" fmla="*/ 1298431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429000">
                <a:moveTo>
                  <a:pt x="0" y="0"/>
                </a:moveTo>
                <a:lnTo>
                  <a:pt x="4033542" y="0"/>
                </a:lnTo>
                <a:lnTo>
                  <a:pt x="4169343" y="40675"/>
                </a:lnTo>
                <a:cubicBezTo>
                  <a:pt x="4761520" y="196405"/>
                  <a:pt x="5412585" y="282521"/>
                  <a:pt x="6095999" y="282521"/>
                </a:cubicBezTo>
                <a:cubicBezTo>
                  <a:pt x="6779414" y="282521"/>
                  <a:pt x="7430479" y="196405"/>
                  <a:pt x="8022656" y="40675"/>
                </a:cubicBezTo>
                <a:lnTo>
                  <a:pt x="8158457" y="0"/>
                </a:lnTo>
                <a:lnTo>
                  <a:pt x="12192000" y="0"/>
                </a:lnTo>
                <a:lnTo>
                  <a:pt x="12192000" y="1298430"/>
                </a:lnTo>
                <a:lnTo>
                  <a:pt x="12088957" y="1389878"/>
                </a:lnTo>
                <a:cubicBezTo>
                  <a:pt x="10607935" y="2642554"/>
                  <a:pt x="8471436" y="3429000"/>
                  <a:pt x="6095999" y="3429000"/>
                </a:cubicBezTo>
                <a:cubicBezTo>
                  <a:pt x="3720562" y="3429000"/>
                  <a:pt x="1584063" y="2642554"/>
                  <a:pt x="103042" y="1389878"/>
                </a:cubicBezTo>
                <a:lnTo>
                  <a:pt x="0" y="1298431"/>
                </a:lnTo>
                <a:close/>
              </a:path>
            </a:pathLst>
          </a:custGeom>
          <a:solidFill>
            <a:schemeClr val="accent1">
              <a:lumMod val="20000"/>
              <a:lumOff val="80000"/>
            </a:schemeClr>
          </a:solidFill>
          <a:ln>
            <a:noFill/>
          </a:ln>
          <a:effectLst>
            <a:glow rad="381000">
              <a:schemeClr val="accent1">
                <a:lumMod val="20000"/>
                <a:lumOff val="8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
        <p:nvSpPr>
          <p:cNvPr id="29" name="任意多边形: 形状 28">
            <a:extLst>
              <a:ext uri="{FF2B5EF4-FFF2-40B4-BE49-F238E27FC236}">
                <a16:creationId xmlns:a16="http://schemas.microsoft.com/office/drawing/2014/main" id="{E848ACF9-C356-9958-9D26-6187F9C211EF}"/>
              </a:ext>
            </a:extLst>
          </p:cNvPr>
          <p:cNvSpPr/>
          <p:nvPr userDrawn="1"/>
        </p:nvSpPr>
        <p:spPr>
          <a:xfrm>
            <a:off x="0" y="0"/>
            <a:ext cx="12192000" cy="3131578"/>
          </a:xfrm>
          <a:custGeom>
            <a:avLst/>
            <a:gdLst>
              <a:gd name="connsiteX0" fmla="*/ 0 w 12192000"/>
              <a:gd name="connsiteY0" fmla="*/ 0 h 3131578"/>
              <a:gd name="connsiteX1" fmla="*/ 12192000 w 12192000"/>
              <a:gd name="connsiteY1" fmla="*/ 0 h 3131578"/>
              <a:gd name="connsiteX2" fmla="*/ 12192000 w 12192000"/>
              <a:gd name="connsiteY2" fmla="*/ 1148905 h 3131578"/>
              <a:gd name="connsiteX3" fmla="*/ 12088958 w 12192000"/>
              <a:gd name="connsiteY3" fmla="*/ 1234005 h 3131578"/>
              <a:gd name="connsiteX4" fmla="*/ 6096000 w 12192000"/>
              <a:gd name="connsiteY4" fmla="*/ 3131578 h 3131578"/>
              <a:gd name="connsiteX5" fmla="*/ 103043 w 12192000"/>
              <a:gd name="connsiteY5" fmla="*/ 1234005 h 3131578"/>
              <a:gd name="connsiteX6" fmla="*/ 0 w 12192000"/>
              <a:gd name="connsiteY6" fmla="*/ 1148905 h 3131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131578">
                <a:moveTo>
                  <a:pt x="0" y="0"/>
                </a:moveTo>
                <a:lnTo>
                  <a:pt x="12192000" y="0"/>
                </a:lnTo>
                <a:lnTo>
                  <a:pt x="12192000" y="1148905"/>
                </a:lnTo>
                <a:lnTo>
                  <a:pt x="12088958" y="1234005"/>
                </a:lnTo>
                <a:cubicBezTo>
                  <a:pt x="10607936" y="2399724"/>
                  <a:pt x="8471437" y="3131578"/>
                  <a:pt x="6096000" y="3131578"/>
                </a:cubicBezTo>
                <a:cubicBezTo>
                  <a:pt x="3720563" y="3131578"/>
                  <a:pt x="1584064" y="2399724"/>
                  <a:pt x="103043" y="1234005"/>
                </a:cubicBezTo>
                <a:lnTo>
                  <a:pt x="0" y="1148905"/>
                </a:lnTo>
                <a:close/>
              </a:path>
            </a:pathLst>
          </a:custGeom>
          <a:gradFill flip="none" rotWithShape="1">
            <a:gsLst>
              <a:gs pos="86000">
                <a:srgbClr val="84E6BA"/>
              </a:gs>
              <a:gs pos="36000">
                <a:schemeClr val="accent1"/>
              </a:gs>
              <a:gs pos="100000">
                <a:srgbClr val="84E697"/>
              </a:gs>
            </a:gsLst>
            <a:lin ang="108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
        <p:nvSpPr>
          <p:cNvPr id="54" name="文本占位符 53">
            <a:extLst>
              <a:ext uri="{FF2B5EF4-FFF2-40B4-BE49-F238E27FC236}">
                <a16:creationId xmlns:a16="http://schemas.microsoft.com/office/drawing/2014/main" id="{CC31A9D6-113B-2E7A-38F7-E4015CF8C505}"/>
              </a:ext>
            </a:extLst>
          </p:cNvPr>
          <p:cNvSpPr>
            <a:spLocks noGrp="1"/>
          </p:cNvSpPr>
          <p:nvPr>
            <p:ph type="body" sz="quarter" idx="13" hasCustomPrompt="1"/>
          </p:nvPr>
        </p:nvSpPr>
        <p:spPr>
          <a:xfrm>
            <a:off x="3216275" y="851790"/>
            <a:ext cx="5759450" cy="1260475"/>
          </a:xfrm>
        </p:spPr>
        <p:txBody>
          <a:bodyPr lIns="0" tIns="0" rIns="0" bIns="0" anchor="ctr">
            <a:noAutofit/>
          </a:bodyPr>
          <a:lstStyle>
            <a:lvl1pPr marL="0" indent="0" algn="ctr" defTabSz="914400" rtl="0" eaLnBrk="1" latinLnBrk="0" hangingPunct="1">
              <a:lnSpc>
                <a:spcPct val="100000"/>
              </a:lnSpc>
              <a:buNone/>
              <a:defRPr lang="zh-CN" altLang="en-US" sz="8000" kern="1200" dirty="0" smtClean="0">
                <a:solidFill>
                  <a:schemeClr val="bg1">
                    <a:lumMod val="95000"/>
                    <a:alpha val="50000"/>
                  </a:schemeClr>
                </a:solidFill>
                <a:latin typeface="OPPOSans M" panose="00020600040101010101" pitchFamily="18" charset="-122"/>
                <a:ea typeface="OPPOSans M" panose="00020600040101010101" pitchFamily="18" charset="-122"/>
                <a:cs typeface="OPPOSans M" panose="00020600040101010101" pitchFamily="18" charset="-122"/>
              </a:defRPr>
            </a:lvl1pPr>
            <a:lvl2pPr marL="457200" indent="0">
              <a:buNone/>
              <a:defRPr/>
            </a:lvl2pPr>
          </a:lstStyle>
          <a:p>
            <a:pPr lvl="0"/>
            <a:r>
              <a:rPr lang="en-US" altLang="zh-CN" dirty="0"/>
              <a:t>CENTENS</a:t>
            </a:r>
            <a:endParaRPr lang="zh-CN" altLang="en-US" dirty="0"/>
          </a:p>
        </p:txBody>
      </p:sp>
      <p:sp>
        <p:nvSpPr>
          <p:cNvPr id="55" name="文本占位符 53">
            <a:extLst>
              <a:ext uri="{FF2B5EF4-FFF2-40B4-BE49-F238E27FC236}">
                <a16:creationId xmlns:a16="http://schemas.microsoft.com/office/drawing/2014/main" id="{AB83CA61-4488-BC18-174F-5F74445B9772}"/>
              </a:ext>
            </a:extLst>
          </p:cNvPr>
          <p:cNvSpPr>
            <a:spLocks noGrp="1"/>
          </p:cNvSpPr>
          <p:nvPr>
            <p:ph type="body" sz="quarter" idx="14" hasCustomPrompt="1"/>
          </p:nvPr>
        </p:nvSpPr>
        <p:spPr>
          <a:xfrm>
            <a:off x="4440114" y="2112265"/>
            <a:ext cx="3311773" cy="933953"/>
          </a:xfrm>
        </p:spPr>
        <p:txBody>
          <a:bodyPr lIns="0" tIns="0" rIns="0" bIns="0" anchor="ctr">
            <a:noAutofit/>
          </a:bodyPr>
          <a:lstStyle>
            <a:lvl1pPr marL="0" indent="0" algn="ctr" defTabSz="914400" rtl="0" eaLnBrk="1" latinLnBrk="0" hangingPunct="1">
              <a:lnSpc>
                <a:spcPct val="100000"/>
              </a:lnSpc>
              <a:buNone/>
              <a:defRPr lang="zh-CN" altLang="en-US" sz="6000" kern="1200" dirty="0" smtClean="0">
                <a:solidFill>
                  <a:schemeClr val="bg1"/>
                </a:solidFill>
                <a:latin typeface="OPPOSans H" panose="00020600040101010101" pitchFamily="18" charset="-122"/>
                <a:ea typeface="OPPOSans H" panose="00020600040101010101" pitchFamily="18" charset="-122"/>
                <a:cs typeface="OPPOSans H" panose="00020600040101010101" pitchFamily="18" charset="-122"/>
              </a:defRPr>
            </a:lvl1pPr>
            <a:lvl2pPr marL="457200" indent="0">
              <a:buNone/>
              <a:defRPr/>
            </a:lvl2pPr>
          </a:lstStyle>
          <a:p>
            <a:pPr lvl="0"/>
            <a:r>
              <a:rPr lang="zh-CN" altLang="en-US" dirty="0"/>
              <a:t>目录</a:t>
            </a:r>
          </a:p>
        </p:txBody>
      </p:sp>
    </p:spTree>
    <p:extLst>
      <p:ext uri="{BB962C8B-B14F-4D97-AF65-F5344CB8AC3E}">
        <p14:creationId xmlns:p14="http://schemas.microsoft.com/office/powerpoint/2010/main" val="351390019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3" name="文本占位符 32">
            <a:extLst>
              <a:ext uri="{FF2B5EF4-FFF2-40B4-BE49-F238E27FC236}">
                <a16:creationId xmlns:a16="http://schemas.microsoft.com/office/drawing/2014/main" id="{091CCCAE-3E43-2079-ED76-1BB78D373A79}"/>
              </a:ext>
            </a:extLst>
          </p:cNvPr>
          <p:cNvSpPr>
            <a:spLocks noGrp="1"/>
          </p:cNvSpPr>
          <p:nvPr>
            <p:ph type="body" sz="quarter" idx="13" hasCustomPrompt="1"/>
          </p:nvPr>
        </p:nvSpPr>
        <p:spPr>
          <a:xfrm>
            <a:off x="695325" y="556605"/>
            <a:ext cx="3832225" cy="892175"/>
          </a:xfrm>
        </p:spPr>
        <p:txBody>
          <a:bodyPr lIns="0" tIns="0" rIns="0" bIns="0" anchor="ctr">
            <a:normAutofit/>
          </a:bodyPr>
          <a:lstStyle>
            <a:lvl1pPr marL="0" indent="0" algn="l" defTabSz="914400" rtl="0" eaLnBrk="1" latinLnBrk="0" hangingPunct="1">
              <a:lnSpc>
                <a:spcPct val="100000"/>
              </a:lnSpc>
              <a:buNone/>
              <a:defRPr lang="zh-CN" altLang="en-US" sz="5400" kern="1200" dirty="0" smtClean="0">
                <a:solidFill>
                  <a:schemeClr val="bg1">
                    <a:lumMod val="65000"/>
                    <a:alpha val="30000"/>
                  </a:schemeClr>
                </a:solidFill>
                <a:latin typeface="OPPOSans H" panose="00020600040101010101" pitchFamily="18" charset="-122"/>
                <a:ea typeface="OPPOSans H" panose="00020600040101010101" pitchFamily="18" charset="-122"/>
                <a:cs typeface="OPPOSans H" panose="00020600040101010101" pitchFamily="18" charset="-122"/>
              </a:defRPr>
            </a:lvl1pPr>
          </a:lstStyle>
          <a:p>
            <a:pPr lvl="0"/>
            <a:r>
              <a:rPr lang="zh-CN" altLang="en-US" dirty="0"/>
              <a:t>输入标题</a:t>
            </a:r>
          </a:p>
        </p:txBody>
      </p:sp>
      <p:sp>
        <p:nvSpPr>
          <p:cNvPr id="4" name="日期占位符 3">
            <a:extLst>
              <a:ext uri="{FF2B5EF4-FFF2-40B4-BE49-F238E27FC236}">
                <a16:creationId xmlns:a16="http://schemas.microsoft.com/office/drawing/2014/main" id="{5D2DC6A5-2B71-49A9-AB72-88690A6E85E0}"/>
              </a:ext>
            </a:extLst>
          </p:cNvPr>
          <p:cNvSpPr>
            <a:spLocks noGrp="1"/>
          </p:cNvSpPr>
          <p:nvPr>
            <p:ph type="dt" sz="half" idx="10"/>
          </p:nvPr>
        </p:nvSpPr>
        <p:spPr/>
        <p:txBody>
          <a:bodyPr/>
          <a:lstStyle/>
          <a:p>
            <a:fld id="{E57155C8-46B9-46FD-AC54-A6C99C715A10}" type="datetimeFigureOut">
              <a:rPr lang="zh-CN" altLang="en-US" smtClean="0"/>
              <a:t>2023/7/13</a:t>
            </a:fld>
            <a:endParaRPr lang="zh-CN" altLang="en-US"/>
          </a:p>
        </p:txBody>
      </p:sp>
      <p:sp>
        <p:nvSpPr>
          <p:cNvPr id="5" name="页脚占位符 4">
            <a:extLst>
              <a:ext uri="{FF2B5EF4-FFF2-40B4-BE49-F238E27FC236}">
                <a16:creationId xmlns:a16="http://schemas.microsoft.com/office/drawing/2014/main" id="{7AB5AF24-704E-403E-B3FA-257FD00B0F3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3A845FB-BC20-42FC-B4CF-11E8A843815B}"/>
              </a:ext>
            </a:extLst>
          </p:cNvPr>
          <p:cNvSpPr>
            <a:spLocks noGrp="1"/>
          </p:cNvSpPr>
          <p:nvPr>
            <p:ph type="sldNum" sz="quarter" idx="12"/>
          </p:nvPr>
        </p:nvSpPr>
        <p:spPr/>
        <p:txBody>
          <a:bodyPr/>
          <a:lstStyle/>
          <a:p>
            <a:fld id="{901C0AD8-B41A-48D6-B1AD-574719A7C832}" type="slidenum">
              <a:rPr lang="zh-CN" altLang="en-US" smtClean="0"/>
              <a:t>‹#›</a:t>
            </a:fld>
            <a:endParaRPr lang="zh-CN" altLang="en-US"/>
          </a:p>
        </p:txBody>
      </p:sp>
      <p:pic>
        <p:nvPicPr>
          <p:cNvPr id="7" name="图片 6">
            <a:extLst>
              <a:ext uri="{FF2B5EF4-FFF2-40B4-BE49-F238E27FC236}">
                <a16:creationId xmlns:a16="http://schemas.microsoft.com/office/drawing/2014/main" id="{3DB86EDC-A520-6137-C4FA-4C3FD37B834A}"/>
              </a:ext>
            </a:extLst>
          </p:cNvPr>
          <p:cNvPicPr>
            <a:picLocks noChangeAspect="1"/>
          </p:cNvPicPr>
          <p:nvPr userDrawn="1"/>
        </p:nvPicPr>
        <p:blipFill>
          <a:blip r:embed="rId2">
            <a:extLst>
              <a:ext uri="{28A0092B-C50C-407E-A947-70E740481C1C}">
                <a14:useLocalDpi xmlns:a14="http://schemas.microsoft.com/office/drawing/2010/main" val="0"/>
              </a:ext>
            </a:extLst>
          </a:blip>
          <a:srcRect l="2832" t="11646" r="49591"/>
          <a:stretch>
            <a:fillRect/>
          </a:stretch>
        </p:blipFill>
        <p:spPr>
          <a:xfrm rot="20867696">
            <a:off x="8270480" y="-294265"/>
            <a:ext cx="4395431" cy="5440426"/>
          </a:xfrm>
          <a:custGeom>
            <a:avLst/>
            <a:gdLst>
              <a:gd name="connsiteX0" fmla="*/ 1096639 w 4395431"/>
              <a:gd name="connsiteY0" fmla="*/ 0 h 5440426"/>
              <a:gd name="connsiteX1" fmla="*/ 4395431 w 4395431"/>
              <a:gd name="connsiteY1" fmla="*/ 713530 h 5440426"/>
              <a:gd name="connsiteX2" fmla="*/ 3373003 w 4395431"/>
              <a:gd name="connsiteY2" fmla="*/ 5440426 h 5440426"/>
              <a:gd name="connsiteX3" fmla="*/ 2763879 w 4395431"/>
              <a:gd name="connsiteY3" fmla="*/ 5440426 h 5440426"/>
              <a:gd name="connsiteX4" fmla="*/ 2625200 w 4395431"/>
              <a:gd name="connsiteY4" fmla="*/ 5422805 h 5440426"/>
              <a:gd name="connsiteX5" fmla="*/ 0 w 4395431"/>
              <a:gd name="connsiteY5" fmla="*/ 2361672 h 5440426"/>
              <a:gd name="connsiteX6" fmla="*/ 940116 w 4395431"/>
              <a:gd name="connsiteY6" fmla="*/ 139303 h 5440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5431" h="5440426">
                <a:moveTo>
                  <a:pt x="1096639" y="0"/>
                </a:moveTo>
                <a:lnTo>
                  <a:pt x="4395431" y="713530"/>
                </a:lnTo>
                <a:lnTo>
                  <a:pt x="3373003" y="5440426"/>
                </a:lnTo>
                <a:lnTo>
                  <a:pt x="2763879" y="5440426"/>
                </a:lnTo>
                <a:lnTo>
                  <a:pt x="2625200" y="5422805"/>
                </a:lnTo>
                <a:cubicBezTo>
                  <a:pt x="1138710" y="5195674"/>
                  <a:pt x="0" y="3911652"/>
                  <a:pt x="0" y="2361672"/>
                </a:cubicBezTo>
                <a:cubicBezTo>
                  <a:pt x="0" y="1489808"/>
                  <a:pt x="360295" y="702095"/>
                  <a:pt x="940116" y="139303"/>
                </a:cubicBezTo>
                <a:close/>
              </a:path>
            </a:pathLst>
          </a:custGeom>
        </p:spPr>
      </p:pic>
      <p:sp>
        <p:nvSpPr>
          <p:cNvPr id="13" name="平行四边形 12">
            <a:extLst>
              <a:ext uri="{FF2B5EF4-FFF2-40B4-BE49-F238E27FC236}">
                <a16:creationId xmlns:a16="http://schemas.microsoft.com/office/drawing/2014/main" id="{DB2D3E83-B503-5509-4555-B05D7559E809}"/>
              </a:ext>
            </a:extLst>
          </p:cNvPr>
          <p:cNvSpPr/>
          <p:nvPr userDrawn="1"/>
        </p:nvSpPr>
        <p:spPr>
          <a:xfrm flipH="1">
            <a:off x="11324" y="1664804"/>
            <a:ext cx="6696744" cy="72000"/>
          </a:xfrm>
          <a:prstGeom prst="parallelogram">
            <a:avLst>
              <a:gd name="adj" fmla="val 114187"/>
            </a:avLst>
          </a:prstGeom>
          <a:gradFill>
            <a:gsLst>
              <a:gs pos="100000">
                <a:schemeClr val="accent1">
                  <a:lumMod val="60000"/>
                  <a:lumOff val="40000"/>
                  <a:alpha val="0"/>
                </a:schemeClr>
              </a:gs>
              <a:gs pos="0">
                <a:schemeClr val="accent1">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a:extLst>
              <a:ext uri="{FF2B5EF4-FFF2-40B4-BE49-F238E27FC236}">
                <a16:creationId xmlns:a16="http://schemas.microsoft.com/office/drawing/2014/main" id="{ADA67077-4547-5B04-F927-67F14BC91697}"/>
              </a:ext>
            </a:extLst>
          </p:cNvPr>
          <p:cNvSpPr/>
          <p:nvPr userDrawn="1"/>
        </p:nvSpPr>
        <p:spPr>
          <a:xfrm rot="13396744">
            <a:off x="6713297" y="1499624"/>
            <a:ext cx="6293139" cy="3113570"/>
          </a:xfrm>
          <a:custGeom>
            <a:avLst/>
            <a:gdLst>
              <a:gd name="connsiteX0" fmla="*/ 6293139 w 6293139"/>
              <a:gd name="connsiteY0" fmla="*/ 2792007 h 3113570"/>
              <a:gd name="connsiteX1" fmla="*/ 5951655 w 6293139"/>
              <a:gd name="connsiteY1" fmla="*/ 3113570 h 3113570"/>
              <a:gd name="connsiteX2" fmla="*/ 5907487 w 6293139"/>
              <a:gd name="connsiteY2" fmla="*/ 2824174 h 3113570"/>
              <a:gd name="connsiteX3" fmla="*/ 2916594 w 6293139"/>
              <a:gd name="connsiteY3" fmla="*/ 386525 h 3113570"/>
              <a:gd name="connsiteX4" fmla="*/ 385066 w 6293139"/>
              <a:gd name="connsiteY4" fmla="*/ 1732528 h 3113570"/>
              <a:gd name="connsiteX5" fmla="*/ 276681 w 6293139"/>
              <a:gd name="connsiteY5" fmla="*/ 1910935 h 3113570"/>
              <a:gd name="connsiteX6" fmla="*/ 0 w 6293139"/>
              <a:gd name="connsiteY6" fmla="*/ 1617113 h 3113570"/>
              <a:gd name="connsiteX7" fmla="*/ 64554 w 6293139"/>
              <a:gd name="connsiteY7" fmla="*/ 1516418 h 3113570"/>
              <a:gd name="connsiteX8" fmla="*/ 2916594 w 6293139"/>
              <a:gd name="connsiteY8" fmla="*/ 0 h 3113570"/>
              <a:gd name="connsiteX9" fmla="*/ 6286160 w 6293139"/>
              <a:gd name="connsiteY9" fmla="*/ 2746275 h 3113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93139" h="3113570">
                <a:moveTo>
                  <a:pt x="6293139" y="2792007"/>
                </a:moveTo>
                <a:lnTo>
                  <a:pt x="5951655" y="3113570"/>
                </a:lnTo>
                <a:lnTo>
                  <a:pt x="5907487" y="2824174"/>
                </a:lnTo>
                <a:cubicBezTo>
                  <a:pt x="5622814" y="1433010"/>
                  <a:pt x="4391914" y="386525"/>
                  <a:pt x="2916594" y="386525"/>
                </a:cubicBezTo>
                <a:cubicBezTo>
                  <a:pt x="1862794" y="386525"/>
                  <a:pt x="933698" y="920446"/>
                  <a:pt x="385066" y="1732528"/>
                </a:cubicBezTo>
                <a:lnTo>
                  <a:pt x="276681" y="1910935"/>
                </a:lnTo>
                <a:lnTo>
                  <a:pt x="0" y="1617113"/>
                </a:lnTo>
                <a:lnTo>
                  <a:pt x="64554" y="1516418"/>
                </a:lnTo>
                <a:cubicBezTo>
                  <a:pt x="682646" y="601520"/>
                  <a:pt x="1729374" y="1"/>
                  <a:pt x="2916594" y="0"/>
                </a:cubicBezTo>
                <a:cubicBezTo>
                  <a:pt x="4578702" y="0"/>
                  <a:pt x="5965444" y="1178979"/>
                  <a:pt x="6286160" y="2746275"/>
                </a:cubicBezTo>
                <a:close/>
              </a:path>
            </a:pathLst>
          </a:custGeom>
          <a:gradFill flip="none" rotWithShape="1">
            <a:gsLst>
              <a:gs pos="86000">
                <a:srgbClr val="84E6BA"/>
              </a:gs>
              <a:gs pos="36000">
                <a:schemeClr val="accent1"/>
              </a:gs>
              <a:gs pos="100000">
                <a:srgbClr val="84E697"/>
              </a:gs>
            </a:gsLst>
            <a:lin ang="10800000" scaled="0"/>
            <a:tileRect/>
          </a:gradFill>
          <a:ln>
            <a:noFill/>
          </a:ln>
          <a:effectLst>
            <a:glow rad="203200">
              <a:schemeClr val="accent1">
                <a:lumMod val="40000"/>
                <a:lumOff val="6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15" name="圆: 空心 14">
            <a:extLst>
              <a:ext uri="{FF2B5EF4-FFF2-40B4-BE49-F238E27FC236}">
                <a16:creationId xmlns:a16="http://schemas.microsoft.com/office/drawing/2014/main" id="{1CC2E8D8-3D16-3205-6BA7-4FE0972EE58E}"/>
              </a:ext>
            </a:extLst>
          </p:cNvPr>
          <p:cNvSpPr/>
          <p:nvPr userDrawn="1"/>
        </p:nvSpPr>
        <p:spPr>
          <a:xfrm rot="13396744" flipH="1" flipV="1">
            <a:off x="9932347" y="5225248"/>
            <a:ext cx="997866" cy="997866"/>
          </a:xfrm>
          <a:prstGeom prst="donut">
            <a:avLst>
              <a:gd name="adj" fmla="val 9294"/>
            </a:avLst>
          </a:prstGeom>
          <a:gradFill flip="none" rotWithShape="1">
            <a:gsLst>
              <a:gs pos="86000">
                <a:srgbClr val="84E6BA"/>
              </a:gs>
              <a:gs pos="36000">
                <a:schemeClr val="accent1"/>
              </a:gs>
              <a:gs pos="100000">
                <a:srgbClr val="84E697"/>
              </a:gs>
            </a:gsLst>
            <a:lin ang="108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圆: 空心 15">
            <a:extLst>
              <a:ext uri="{FF2B5EF4-FFF2-40B4-BE49-F238E27FC236}">
                <a16:creationId xmlns:a16="http://schemas.microsoft.com/office/drawing/2014/main" id="{6038FF7C-FD53-A1A8-BCDF-5C6A9A341071}"/>
              </a:ext>
            </a:extLst>
          </p:cNvPr>
          <p:cNvSpPr/>
          <p:nvPr userDrawn="1"/>
        </p:nvSpPr>
        <p:spPr>
          <a:xfrm rot="13396744" flipH="1" flipV="1">
            <a:off x="8204283" y="4366793"/>
            <a:ext cx="535622" cy="535622"/>
          </a:xfrm>
          <a:prstGeom prst="donut">
            <a:avLst>
              <a:gd name="adj" fmla="val 9294"/>
            </a:avLst>
          </a:prstGeom>
          <a:gradFill flip="none" rotWithShape="1">
            <a:gsLst>
              <a:gs pos="86000">
                <a:srgbClr val="84E6BA"/>
              </a:gs>
              <a:gs pos="36000">
                <a:schemeClr val="accent1"/>
              </a:gs>
              <a:gs pos="100000">
                <a:srgbClr val="84E697"/>
              </a:gs>
            </a:gsLst>
            <a:lin ang="108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圆: 空心 1">
            <a:extLst>
              <a:ext uri="{FF2B5EF4-FFF2-40B4-BE49-F238E27FC236}">
                <a16:creationId xmlns:a16="http://schemas.microsoft.com/office/drawing/2014/main" id="{6CCC14FC-777E-ED7B-F0C5-D7D9366DEBD5}"/>
              </a:ext>
            </a:extLst>
          </p:cNvPr>
          <p:cNvSpPr/>
          <p:nvPr userDrawn="1"/>
        </p:nvSpPr>
        <p:spPr>
          <a:xfrm rot="13396744" flipH="1" flipV="1">
            <a:off x="8156891" y="4212449"/>
            <a:ext cx="216000" cy="216000"/>
          </a:xfrm>
          <a:prstGeom prst="donut">
            <a:avLst>
              <a:gd name="adj" fmla="val 9294"/>
            </a:avLst>
          </a:prstGeom>
          <a:gradFill flip="none" rotWithShape="1">
            <a:gsLst>
              <a:gs pos="86000">
                <a:srgbClr val="84E6BA"/>
              </a:gs>
              <a:gs pos="36000">
                <a:schemeClr val="accent1"/>
              </a:gs>
              <a:gs pos="100000">
                <a:srgbClr val="84E697"/>
              </a:gs>
            </a:gsLst>
            <a:lin ang="108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185031660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sp>
        <p:nvSpPr>
          <p:cNvPr id="5" name="日期占位符 4">
            <a:extLst>
              <a:ext uri="{FF2B5EF4-FFF2-40B4-BE49-F238E27FC236}">
                <a16:creationId xmlns:a16="http://schemas.microsoft.com/office/drawing/2014/main" id="{4CF92C67-B44F-4F6E-9144-765016B693CD}"/>
              </a:ext>
            </a:extLst>
          </p:cNvPr>
          <p:cNvSpPr>
            <a:spLocks noGrp="1"/>
          </p:cNvSpPr>
          <p:nvPr>
            <p:ph type="dt" sz="half" idx="10"/>
          </p:nvPr>
        </p:nvSpPr>
        <p:spPr/>
        <p:txBody>
          <a:bodyPr/>
          <a:lstStyle/>
          <a:p>
            <a:fld id="{E57155C8-46B9-46FD-AC54-A6C99C715A10}" type="datetimeFigureOut">
              <a:rPr lang="zh-CN" altLang="en-US" smtClean="0"/>
              <a:t>2023/7/13</a:t>
            </a:fld>
            <a:endParaRPr lang="zh-CN" altLang="en-US"/>
          </a:p>
        </p:txBody>
      </p:sp>
      <p:sp>
        <p:nvSpPr>
          <p:cNvPr id="6" name="页脚占位符 5">
            <a:extLst>
              <a:ext uri="{FF2B5EF4-FFF2-40B4-BE49-F238E27FC236}">
                <a16:creationId xmlns:a16="http://schemas.microsoft.com/office/drawing/2014/main" id="{E16643A4-7471-4425-82F7-6EB70A342E8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4AE88A6-1DBF-4170-881B-C8E85CAE5B3E}"/>
              </a:ext>
            </a:extLst>
          </p:cNvPr>
          <p:cNvSpPr>
            <a:spLocks noGrp="1"/>
          </p:cNvSpPr>
          <p:nvPr>
            <p:ph type="sldNum" sz="quarter" idx="12"/>
          </p:nvPr>
        </p:nvSpPr>
        <p:spPr/>
        <p:txBody>
          <a:bodyPr/>
          <a:lstStyle/>
          <a:p>
            <a:fld id="{901C0AD8-B41A-48D6-B1AD-574719A7C832}" type="slidenum">
              <a:rPr lang="zh-CN" altLang="en-US" smtClean="0"/>
              <a:t>‹#›</a:t>
            </a:fld>
            <a:endParaRPr lang="zh-CN" altLang="en-US"/>
          </a:p>
        </p:txBody>
      </p:sp>
      <p:sp>
        <p:nvSpPr>
          <p:cNvPr id="8" name="任意多边形: 形状 7">
            <a:extLst>
              <a:ext uri="{FF2B5EF4-FFF2-40B4-BE49-F238E27FC236}">
                <a16:creationId xmlns:a16="http://schemas.microsoft.com/office/drawing/2014/main" id="{5E04D18E-22D2-8316-D7FC-3CE2E4A1631E}"/>
              </a:ext>
            </a:extLst>
          </p:cNvPr>
          <p:cNvSpPr/>
          <p:nvPr userDrawn="1"/>
        </p:nvSpPr>
        <p:spPr>
          <a:xfrm rot="11853061">
            <a:off x="4364553" y="4361841"/>
            <a:ext cx="3230260" cy="2868969"/>
          </a:xfrm>
          <a:custGeom>
            <a:avLst/>
            <a:gdLst>
              <a:gd name="connsiteX0" fmla="*/ 2131312 w 3230260"/>
              <a:gd name="connsiteY0" fmla="*/ 257987 h 2868969"/>
              <a:gd name="connsiteX1" fmla="*/ 2130403 w 3230260"/>
              <a:gd name="connsiteY1" fmla="*/ 257477 h 2868969"/>
              <a:gd name="connsiteX2" fmla="*/ 2043466 w 3230260"/>
              <a:gd name="connsiteY2" fmla="*/ 218708 h 2868969"/>
              <a:gd name="connsiteX3" fmla="*/ 2043465 w 3230260"/>
              <a:gd name="connsiteY3" fmla="*/ 185501 h 2868969"/>
              <a:gd name="connsiteX4" fmla="*/ 2131312 w 3230260"/>
              <a:gd name="connsiteY4" fmla="*/ 157717 h 2868969"/>
              <a:gd name="connsiteX5" fmla="*/ 557881 w 3230260"/>
              <a:gd name="connsiteY5" fmla="*/ 880077 h 2868969"/>
              <a:gd name="connsiteX6" fmla="*/ 557881 w 3230260"/>
              <a:gd name="connsiteY6" fmla="*/ 655359 h 2868969"/>
              <a:gd name="connsiteX7" fmla="*/ 629565 w 3230260"/>
              <a:gd name="connsiteY7" fmla="*/ 632686 h 2868969"/>
              <a:gd name="connsiteX8" fmla="*/ 629565 w 3230260"/>
              <a:gd name="connsiteY8" fmla="*/ 720187 h 2868969"/>
              <a:gd name="connsiteX9" fmla="*/ 600302 w 3230260"/>
              <a:gd name="connsiteY9" fmla="*/ 775887 h 2868969"/>
              <a:gd name="connsiteX10" fmla="*/ 2272114 w 3230260"/>
              <a:gd name="connsiteY10" fmla="*/ 345161 h 2868969"/>
              <a:gd name="connsiteX11" fmla="*/ 2200912 w 3230260"/>
              <a:gd name="connsiteY11" fmla="*/ 297645 h 2868969"/>
              <a:gd name="connsiteX12" fmla="*/ 2200912 w 3230260"/>
              <a:gd name="connsiteY12" fmla="*/ 135704 h 2868969"/>
              <a:gd name="connsiteX13" fmla="*/ 2272114 w 3230260"/>
              <a:gd name="connsiteY13" fmla="*/ 113184 h 2868969"/>
              <a:gd name="connsiteX14" fmla="*/ 2407035 w 3230260"/>
              <a:gd name="connsiteY14" fmla="*/ 462377 h 2868969"/>
              <a:gd name="connsiteX15" fmla="*/ 2354130 w 3230260"/>
              <a:gd name="connsiteY15" fmla="*/ 410256 h 2868969"/>
              <a:gd name="connsiteX16" fmla="*/ 2341716 w 3230260"/>
              <a:gd name="connsiteY16" fmla="*/ 400296 h 2868969"/>
              <a:gd name="connsiteX17" fmla="*/ 2341716 w 3230260"/>
              <a:gd name="connsiteY17" fmla="*/ 91171 h 2868969"/>
              <a:gd name="connsiteX18" fmla="*/ 2407035 w 3230260"/>
              <a:gd name="connsiteY18" fmla="*/ 70512 h 2868969"/>
              <a:gd name="connsiteX19" fmla="*/ 2550980 w 3230260"/>
              <a:gd name="connsiteY19" fmla="*/ 637166 h 2868969"/>
              <a:gd name="connsiteX20" fmla="*/ 2529705 w 3230260"/>
              <a:gd name="connsiteY20" fmla="*/ 604627 h 2868969"/>
              <a:gd name="connsiteX21" fmla="*/ 2476636 w 3230260"/>
              <a:gd name="connsiteY21" fmla="*/ 538527 h 2868969"/>
              <a:gd name="connsiteX22" fmla="*/ 2476636 w 3230260"/>
              <a:gd name="connsiteY22" fmla="*/ 48499 h 2868969"/>
              <a:gd name="connsiteX23" fmla="*/ 2550980 w 3230260"/>
              <a:gd name="connsiteY23" fmla="*/ 24985 h 2868969"/>
              <a:gd name="connsiteX24" fmla="*/ 66955 w 3230260"/>
              <a:gd name="connsiteY24" fmla="*/ 1714789 h 2868969"/>
              <a:gd name="connsiteX25" fmla="*/ 64353 w 3230260"/>
              <a:gd name="connsiteY25" fmla="*/ 1706712 h 2868969"/>
              <a:gd name="connsiteX26" fmla="*/ 0 w 3230260"/>
              <a:gd name="connsiteY26" fmla="*/ 1253840 h 2868969"/>
              <a:gd name="connsiteX27" fmla="*/ 16398 w 3230260"/>
              <a:gd name="connsiteY27" fmla="*/ 1022819 h 2868969"/>
              <a:gd name="connsiteX28" fmla="*/ 61850 w 3230260"/>
              <a:gd name="connsiteY28" fmla="*/ 812242 h 2868969"/>
              <a:gd name="connsiteX29" fmla="*/ 66955 w 3230260"/>
              <a:gd name="connsiteY29" fmla="*/ 810628 h 2868969"/>
              <a:gd name="connsiteX30" fmla="*/ 2693440 w 3230260"/>
              <a:gd name="connsiteY30" fmla="*/ 948530 h 2868969"/>
              <a:gd name="connsiteX31" fmla="*/ 2686192 w 3230260"/>
              <a:gd name="connsiteY31" fmla="*/ 920345 h 2868969"/>
              <a:gd name="connsiteX32" fmla="*/ 2656293 w 3230260"/>
              <a:gd name="connsiteY32" fmla="*/ 836264 h 2868969"/>
              <a:gd name="connsiteX33" fmla="*/ 2620581 w 3230260"/>
              <a:gd name="connsiteY33" fmla="*/ 756614 h 2868969"/>
              <a:gd name="connsiteX34" fmla="*/ 2620581 w 3230260"/>
              <a:gd name="connsiteY34" fmla="*/ 2972 h 2868969"/>
              <a:gd name="connsiteX35" fmla="*/ 2629977 w 3230260"/>
              <a:gd name="connsiteY35" fmla="*/ 0 h 2868969"/>
              <a:gd name="connsiteX36" fmla="*/ 2693440 w 3230260"/>
              <a:gd name="connsiteY36" fmla="*/ 51677 h 2868969"/>
              <a:gd name="connsiteX37" fmla="*/ 201875 w 3230260"/>
              <a:gd name="connsiteY37" fmla="*/ 2034729 h 2868969"/>
              <a:gd name="connsiteX38" fmla="*/ 160083 w 3230260"/>
              <a:gd name="connsiteY38" fmla="*/ 1955751 h 2868969"/>
              <a:gd name="connsiteX39" fmla="*/ 136556 w 3230260"/>
              <a:gd name="connsiteY39" fmla="*/ 1903436 h 2868969"/>
              <a:gd name="connsiteX40" fmla="*/ 136556 w 3230260"/>
              <a:gd name="connsiteY40" fmla="*/ 788614 h 2868969"/>
              <a:gd name="connsiteX41" fmla="*/ 201876 w 3230260"/>
              <a:gd name="connsiteY41" fmla="*/ 767955 h 2868969"/>
              <a:gd name="connsiteX42" fmla="*/ 345820 w 3230260"/>
              <a:gd name="connsiteY42" fmla="*/ 2250338 h 2868969"/>
              <a:gd name="connsiteX43" fmla="*/ 277227 w 3230260"/>
              <a:gd name="connsiteY43" fmla="*/ 2158925 h 2868969"/>
              <a:gd name="connsiteX44" fmla="*/ 271476 w 3230260"/>
              <a:gd name="connsiteY44" fmla="*/ 2149742 h 2868969"/>
              <a:gd name="connsiteX45" fmla="*/ 271477 w 3230260"/>
              <a:gd name="connsiteY45" fmla="*/ 745942 h 2868969"/>
              <a:gd name="connsiteX46" fmla="*/ 345820 w 3230260"/>
              <a:gd name="connsiteY46" fmla="*/ 722429 h 2868969"/>
              <a:gd name="connsiteX47" fmla="*/ 3210536 w 3230260"/>
              <a:gd name="connsiteY47" fmla="*/ 1506045 h 2868969"/>
              <a:gd name="connsiteX48" fmla="*/ 3210537 w 3230260"/>
              <a:gd name="connsiteY48" fmla="*/ 1001635 h 2868969"/>
              <a:gd name="connsiteX49" fmla="*/ 3211651 w 3230260"/>
              <a:gd name="connsiteY49" fmla="*/ 1007871 h 2868969"/>
              <a:gd name="connsiteX50" fmla="*/ 3230260 w 3230260"/>
              <a:gd name="connsiteY50" fmla="*/ 1253840 h 2868969"/>
              <a:gd name="connsiteX51" fmla="*/ 3211650 w 3230260"/>
              <a:gd name="connsiteY51" fmla="*/ 1499808 h 2868969"/>
              <a:gd name="connsiteX52" fmla="*/ 488280 w 3230260"/>
              <a:gd name="connsiteY52" fmla="*/ 2409739 h 2868969"/>
              <a:gd name="connsiteX53" fmla="*/ 475390 w 3230260"/>
              <a:gd name="connsiteY53" fmla="*/ 2398233 h 2868969"/>
              <a:gd name="connsiteX54" fmla="*/ 415421 w 3230260"/>
              <a:gd name="connsiteY54" fmla="*/ 2332503 h 2868969"/>
              <a:gd name="connsiteX55" fmla="*/ 415422 w 3230260"/>
              <a:gd name="connsiteY55" fmla="*/ 700415 h 2868969"/>
              <a:gd name="connsiteX56" fmla="*/ 488280 w 3230260"/>
              <a:gd name="connsiteY56" fmla="*/ 677372 h 2868969"/>
              <a:gd name="connsiteX57" fmla="*/ 629565 w 3230260"/>
              <a:gd name="connsiteY57" fmla="*/ 2532725 h 2868969"/>
              <a:gd name="connsiteX58" fmla="*/ 607888 w 3230260"/>
              <a:gd name="connsiteY58" fmla="*/ 2516497 h 2868969"/>
              <a:gd name="connsiteX59" fmla="*/ 557881 w 3230260"/>
              <a:gd name="connsiteY59" fmla="*/ 2471862 h 2868969"/>
              <a:gd name="connsiteX60" fmla="*/ 557881 w 3230260"/>
              <a:gd name="connsiteY60" fmla="*/ 1627603 h 2868969"/>
              <a:gd name="connsiteX61" fmla="*/ 600302 w 3230260"/>
              <a:gd name="connsiteY61" fmla="*/ 1731792 h 2868969"/>
              <a:gd name="connsiteX62" fmla="*/ 629565 w 3230260"/>
              <a:gd name="connsiteY62" fmla="*/ 1787491 h 2868969"/>
              <a:gd name="connsiteX63" fmla="*/ 778328 w 3230260"/>
              <a:gd name="connsiteY63" fmla="*/ 2635402 h 2868969"/>
              <a:gd name="connsiteX64" fmla="*/ 774526 w 3230260"/>
              <a:gd name="connsiteY64" fmla="*/ 2633253 h 2868969"/>
              <a:gd name="connsiteX65" fmla="*/ 699166 w 3230260"/>
              <a:gd name="connsiteY65" fmla="*/ 2583905 h 2868969"/>
              <a:gd name="connsiteX66" fmla="*/ 699166 w 3230260"/>
              <a:gd name="connsiteY66" fmla="*/ 1900770 h 2868969"/>
              <a:gd name="connsiteX67" fmla="*/ 754254 w 3230260"/>
              <a:gd name="connsiteY67" fmla="*/ 1972640 h 2868969"/>
              <a:gd name="connsiteX68" fmla="*/ 778329 w 3230260"/>
              <a:gd name="connsiteY68" fmla="*/ 1998775 h 2868969"/>
              <a:gd name="connsiteX69" fmla="*/ 3053089 w 3230260"/>
              <a:gd name="connsiteY69" fmla="*/ 1989983 h 2868969"/>
              <a:gd name="connsiteX70" fmla="*/ 3053089 w 3230260"/>
              <a:gd name="connsiteY70" fmla="*/ 517697 h 2868969"/>
              <a:gd name="connsiteX71" fmla="*/ 3053566 w 3230260"/>
              <a:gd name="connsiteY71" fmla="*/ 518549 h 2868969"/>
              <a:gd name="connsiteX72" fmla="*/ 3103335 w 3230260"/>
              <a:gd name="connsiteY72" fmla="*/ 625158 h 2868969"/>
              <a:gd name="connsiteX73" fmla="*/ 3140935 w 3230260"/>
              <a:gd name="connsiteY73" fmla="*/ 727889 h 2868969"/>
              <a:gd name="connsiteX74" fmla="*/ 3140935 w 3230260"/>
              <a:gd name="connsiteY74" fmla="*/ 1779789 h 2868969"/>
              <a:gd name="connsiteX75" fmla="*/ 3103335 w 3230260"/>
              <a:gd name="connsiteY75" fmla="*/ 1882521 h 2868969"/>
              <a:gd name="connsiteX76" fmla="*/ 3053566 w 3230260"/>
              <a:gd name="connsiteY76" fmla="*/ 1989130 h 2868969"/>
              <a:gd name="connsiteX77" fmla="*/ 935776 w 3230260"/>
              <a:gd name="connsiteY77" fmla="*/ 2718480 h 2868969"/>
              <a:gd name="connsiteX78" fmla="*/ 869436 w 3230260"/>
              <a:gd name="connsiteY78" fmla="*/ 2686899 h 2868969"/>
              <a:gd name="connsiteX79" fmla="*/ 847930 w 3230260"/>
              <a:gd name="connsiteY79" fmla="*/ 2674742 h 2868969"/>
              <a:gd name="connsiteX80" fmla="*/ 847929 w 3230260"/>
              <a:gd name="connsiteY80" fmla="*/ 2069932 h 2868969"/>
              <a:gd name="connsiteX81" fmla="*/ 935776 w 3230260"/>
              <a:gd name="connsiteY81" fmla="*/ 2146052 h 2868969"/>
              <a:gd name="connsiteX82" fmla="*/ 1093223 w 3230260"/>
              <a:gd name="connsiteY82" fmla="*/ 2782466 h 2868969"/>
              <a:gd name="connsiteX83" fmla="*/ 1005376 w 3230260"/>
              <a:gd name="connsiteY83" fmla="*/ 2748790 h 2868969"/>
              <a:gd name="connsiteX84" fmla="*/ 1005377 w 3230260"/>
              <a:gd name="connsiteY84" fmla="*/ 2194886 h 2868969"/>
              <a:gd name="connsiteX85" fmla="*/ 1058465 w 3230260"/>
              <a:gd name="connsiteY85" fmla="*/ 2227633 h 2868969"/>
              <a:gd name="connsiteX86" fmla="*/ 1093223 w 3230260"/>
              <a:gd name="connsiteY86" fmla="*/ 2245858 h 2868969"/>
              <a:gd name="connsiteX87" fmla="*/ 2904325 w 3230260"/>
              <a:gd name="connsiteY87" fmla="*/ 2225789 h 2868969"/>
              <a:gd name="connsiteX88" fmla="*/ 2904326 w 3230260"/>
              <a:gd name="connsiteY88" fmla="*/ 281890 h 2868969"/>
              <a:gd name="connsiteX89" fmla="*/ 2932277 w 3230260"/>
              <a:gd name="connsiteY89" fmla="*/ 318861 h 2868969"/>
              <a:gd name="connsiteX90" fmla="*/ 2983488 w 3230260"/>
              <a:gd name="connsiteY90" fmla="*/ 396669 h 2868969"/>
              <a:gd name="connsiteX91" fmla="*/ 2983488 w 3230260"/>
              <a:gd name="connsiteY91" fmla="*/ 2111010 h 2868969"/>
              <a:gd name="connsiteX92" fmla="*/ 2932277 w 3230260"/>
              <a:gd name="connsiteY92" fmla="*/ 2188817 h 2868969"/>
              <a:gd name="connsiteX93" fmla="*/ 1250670 w 3230260"/>
              <a:gd name="connsiteY93" fmla="*/ 2826855 h 2868969"/>
              <a:gd name="connsiteX94" fmla="*/ 1230579 w 3230260"/>
              <a:gd name="connsiteY94" fmla="*/ 2822909 h 2868969"/>
              <a:gd name="connsiteX95" fmla="*/ 1162824 w 3230260"/>
              <a:gd name="connsiteY95" fmla="*/ 2803289 h 2868969"/>
              <a:gd name="connsiteX96" fmla="*/ 1162824 w 3230260"/>
              <a:gd name="connsiteY96" fmla="*/ 2279548 h 2868969"/>
              <a:gd name="connsiteX97" fmla="*/ 1209489 w 3230260"/>
              <a:gd name="connsiteY97" fmla="*/ 2299713 h 2868969"/>
              <a:gd name="connsiteX98" fmla="*/ 1250670 w 3230260"/>
              <a:gd name="connsiteY98" fmla="*/ 2313670 h 2868969"/>
              <a:gd name="connsiteX99" fmla="*/ 2763041 w 3230260"/>
              <a:gd name="connsiteY99" fmla="*/ 2387098 h 2868969"/>
              <a:gd name="connsiteX100" fmla="*/ 2763041 w 3230260"/>
              <a:gd name="connsiteY100" fmla="*/ 120580 h 2868969"/>
              <a:gd name="connsiteX101" fmla="*/ 2813932 w 3230260"/>
              <a:gd name="connsiteY101" fmla="*/ 171452 h 2868969"/>
              <a:gd name="connsiteX102" fmla="*/ 2834725 w 3230260"/>
              <a:gd name="connsiteY102" fmla="*/ 195859 h 2868969"/>
              <a:gd name="connsiteX103" fmla="*/ 2834725 w 3230260"/>
              <a:gd name="connsiteY103" fmla="*/ 2311819 h 2868969"/>
              <a:gd name="connsiteX104" fmla="*/ 2813932 w 3230260"/>
              <a:gd name="connsiteY104" fmla="*/ 2336225 h 2868969"/>
              <a:gd name="connsiteX105" fmla="*/ 1411696 w 3230260"/>
              <a:gd name="connsiteY105" fmla="*/ 2854861 h 2868969"/>
              <a:gd name="connsiteX106" fmla="*/ 1374177 w 3230260"/>
              <a:gd name="connsiteY106" fmla="*/ 2851118 h 2868969"/>
              <a:gd name="connsiteX107" fmla="*/ 1319037 w 3230260"/>
              <a:gd name="connsiteY107" fmla="*/ 2840285 h 2868969"/>
              <a:gd name="connsiteX108" fmla="*/ 1320271 w 3230260"/>
              <a:gd name="connsiteY108" fmla="*/ 2834170 h 2868969"/>
              <a:gd name="connsiteX109" fmla="*/ 1320271 w 3230260"/>
              <a:gd name="connsiteY109" fmla="*/ 2335438 h 2868969"/>
              <a:gd name="connsiteX110" fmla="*/ 1395965 w 3230260"/>
              <a:gd name="connsiteY110" fmla="*/ 2353916 h 2868969"/>
              <a:gd name="connsiteX111" fmla="*/ 1404144 w 3230260"/>
              <a:gd name="connsiteY111" fmla="*/ 2355138 h 2868969"/>
              <a:gd name="connsiteX112" fmla="*/ 1404144 w 3230260"/>
              <a:gd name="connsiteY112" fmla="*/ 2834170 h 2868969"/>
              <a:gd name="connsiteX113" fmla="*/ 1406879 w 3230260"/>
              <a:gd name="connsiteY113" fmla="*/ 2847716 h 2868969"/>
              <a:gd name="connsiteX114" fmla="*/ 2620581 w 3230260"/>
              <a:gd name="connsiteY114" fmla="*/ 2515329 h 2868969"/>
              <a:gd name="connsiteX115" fmla="*/ 2620581 w 3230260"/>
              <a:gd name="connsiteY115" fmla="*/ 1751065 h 2868969"/>
              <a:gd name="connsiteX116" fmla="*/ 2656293 w 3230260"/>
              <a:gd name="connsiteY116" fmla="*/ 1671416 h 2868969"/>
              <a:gd name="connsiteX117" fmla="*/ 2686192 w 3230260"/>
              <a:gd name="connsiteY117" fmla="*/ 1587334 h 2868969"/>
              <a:gd name="connsiteX118" fmla="*/ 2693439 w 3230260"/>
              <a:gd name="connsiteY118" fmla="*/ 1559150 h 2868969"/>
              <a:gd name="connsiteX119" fmla="*/ 2693440 w 3230260"/>
              <a:gd name="connsiteY119" fmla="*/ 2456001 h 2868969"/>
              <a:gd name="connsiteX120" fmla="*/ 1560017 w 3230260"/>
              <a:gd name="connsiteY120" fmla="*/ 2867576 h 2868969"/>
              <a:gd name="connsiteX121" fmla="*/ 1532016 w 3230260"/>
              <a:gd name="connsiteY121" fmla="*/ 2866867 h 2868969"/>
              <a:gd name="connsiteX122" fmla="*/ 1461926 w 3230260"/>
              <a:gd name="connsiteY122" fmla="*/ 2859874 h 2868969"/>
              <a:gd name="connsiteX123" fmla="*/ 1463552 w 3230260"/>
              <a:gd name="connsiteY123" fmla="*/ 2858778 h 2868969"/>
              <a:gd name="connsiteX124" fmla="*/ 1473745 w 3230260"/>
              <a:gd name="connsiteY124" fmla="*/ 2834170 h 2868969"/>
              <a:gd name="connsiteX125" fmla="*/ 1473745 w 3230260"/>
              <a:gd name="connsiteY125" fmla="*/ 2365538 h 2868969"/>
              <a:gd name="connsiteX126" fmla="*/ 1500465 w 3230260"/>
              <a:gd name="connsiteY126" fmla="*/ 2369531 h 2868969"/>
              <a:gd name="connsiteX127" fmla="*/ 1550923 w 3230260"/>
              <a:gd name="connsiteY127" fmla="*/ 2372079 h 2868969"/>
              <a:gd name="connsiteX128" fmla="*/ 1550923 w 3230260"/>
              <a:gd name="connsiteY128" fmla="*/ 2844599 h 2868969"/>
              <a:gd name="connsiteX129" fmla="*/ 1553658 w 3230260"/>
              <a:gd name="connsiteY129" fmla="*/ 2858144 h 2868969"/>
              <a:gd name="connsiteX130" fmla="*/ 2476636 w 3230260"/>
              <a:gd name="connsiteY130" fmla="*/ 2619733 h 2868969"/>
              <a:gd name="connsiteX131" fmla="*/ 2476636 w 3230260"/>
              <a:gd name="connsiteY131" fmla="*/ 1969152 h 2868969"/>
              <a:gd name="connsiteX132" fmla="*/ 2529705 w 3230260"/>
              <a:gd name="connsiteY132" fmla="*/ 1903052 h 2868969"/>
              <a:gd name="connsiteX133" fmla="*/ 2550980 w 3230260"/>
              <a:gd name="connsiteY133" fmla="*/ 1870513 h 2868969"/>
              <a:gd name="connsiteX134" fmla="*/ 2550980 w 3230260"/>
              <a:gd name="connsiteY134" fmla="*/ 2569527 h 2868969"/>
              <a:gd name="connsiteX135" fmla="*/ 1702331 w 3230260"/>
              <a:gd name="connsiteY135" fmla="*/ 2866621 h 2868969"/>
              <a:gd name="connsiteX136" fmla="*/ 1700998 w 3230260"/>
              <a:gd name="connsiteY136" fmla="*/ 2866725 h 2868969"/>
              <a:gd name="connsiteX137" fmla="*/ 1615130 w 3230260"/>
              <a:gd name="connsiteY137" fmla="*/ 2868969 h 2868969"/>
              <a:gd name="connsiteX138" fmla="*/ 1610569 w 3230260"/>
              <a:gd name="connsiteY138" fmla="*/ 2868854 h 2868969"/>
              <a:gd name="connsiteX139" fmla="*/ 1617789 w 3230260"/>
              <a:gd name="connsiteY139" fmla="*/ 2858144 h 2868969"/>
              <a:gd name="connsiteX140" fmla="*/ 1620524 w 3230260"/>
              <a:gd name="connsiteY140" fmla="*/ 2844599 h 2868969"/>
              <a:gd name="connsiteX141" fmla="*/ 1620524 w 3230260"/>
              <a:gd name="connsiteY141" fmla="*/ 2375157 h 2868969"/>
              <a:gd name="connsiteX142" fmla="*/ 1679168 w 3230260"/>
              <a:gd name="connsiteY142" fmla="*/ 2373379 h 2868969"/>
              <a:gd name="connsiteX143" fmla="*/ 1679168 w 3230260"/>
              <a:gd name="connsiteY143" fmla="*/ 2834170 h 2868969"/>
              <a:gd name="connsiteX144" fmla="*/ 1700423 w 3230260"/>
              <a:gd name="connsiteY144" fmla="*/ 2866236 h 2868969"/>
              <a:gd name="connsiteX145" fmla="*/ 1824083 w 3230260"/>
              <a:gd name="connsiteY145" fmla="*/ 2855028 h 2868969"/>
              <a:gd name="connsiteX146" fmla="*/ 1785696 w 3230260"/>
              <a:gd name="connsiteY146" fmla="*/ 2860070 h 2868969"/>
              <a:gd name="connsiteX147" fmla="*/ 1730190 w 3230260"/>
              <a:gd name="connsiteY147" fmla="*/ 2864432 h 2868969"/>
              <a:gd name="connsiteX148" fmla="*/ 1738576 w 3230260"/>
              <a:gd name="connsiteY148" fmla="*/ 2858778 h 2868969"/>
              <a:gd name="connsiteX149" fmla="*/ 1748769 w 3230260"/>
              <a:gd name="connsiteY149" fmla="*/ 2834170 h 2868969"/>
              <a:gd name="connsiteX150" fmla="*/ 1748769 w 3230260"/>
              <a:gd name="connsiteY150" fmla="*/ 2367338 h 2868969"/>
              <a:gd name="connsiteX151" fmla="*/ 1752316 w 3230260"/>
              <a:gd name="connsiteY151" fmla="*/ 2367014 h 2868969"/>
              <a:gd name="connsiteX152" fmla="*/ 1816418 w 3230260"/>
              <a:gd name="connsiteY152" fmla="*/ 2357226 h 2868969"/>
              <a:gd name="connsiteX153" fmla="*/ 1816418 w 3230260"/>
              <a:gd name="connsiteY153" fmla="*/ 2834170 h 2868969"/>
              <a:gd name="connsiteX154" fmla="*/ 1819152 w 3230260"/>
              <a:gd name="connsiteY154" fmla="*/ 2847716 h 2868969"/>
              <a:gd name="connsiteX155" fmla="*/ 2341716 w 3230260"/>
              <a:gd name="connsiteY155" fmla="*/ 2695980 h 2868969"/>
              <a:gd name="connsiteX156" fmla="*/ 2341716 w 3230260"/>
              <a:gd name="connsiteY156" fmla="*/ 2107383 h 2868969"/>
              <a:gd name="connsiteX157" fmla="*/ 2354130 w 3230260"/>
              <a:gd name="connsiteY157" fmla="*/ 2097424 h 2868969"/>
              <a:gd name="connsiteX158" fmla="*/ 2407035 w 3230260"/>
              <a:gd name="connsiteY158" fmla="*/ 2045301 h 2868969"/>
              <a:gd name="connsiteX159" fmla="*/ 2407035 w 3230260"/>
              <a:gd name="connsiteY159" fmla="*/ 2660836 h 2868969"/>
              <a:gd name="connsiteX160" fmla="*/ 2371060 w 3230260"/>
              <a:gd name="connsiteY160" fmla="*/ 2681514 h 2868969"/>
              <a:gd name="connsiteX161" fmla="*/ 1973865 w 3230260"/>
              <a:gd name="connsiteY161" fmla="*/ 2828339 h 2868969"/>
              <a:gd name="connsiteX162" fmla="*/ 1951139 w 3230260"/>
              <a:gd name="connsiteY162" fmla="*/ 2833969 h 2868969"/>
              <a:gd name="connsiteX163" fmla="*/ 1883539 w 3230260"/>
              <a:gd name="connsiteY163" fmla="*/ 2846450 h 2868969"/>
              <a:gd name="connsiteX164" fmla="*/ 1886019 w 3230260"/>
              <a:gd name="connsiteY164" fmla="*/ 2834169 h 2868969"/>
              <a:gd name="connsiteX165" fmla="*/ 1886018 w 3230260"/>
              <a:gd name="connsiteY165" fmla="*/ 2342294 h 2868969"/>
              <a:gd name="connsiteX166" fmla="*/ 1973865 w 3230260"/>
              <a:gd name="connsiteY166" fmla="*/ 2314997 h 2868969"/>
              <a:gd name="connsiteX167" fmla="*/ 2200913 w 3230260"/>
              <a:gd name="connsiteY167" fmla="*/ 2759307 h 2868969"/>
              <a:gd name="connsiteX168" fmla="*/ 2200913 w 3230260"/>
              <a:gd name="connsiteY168" fmla="*/ 2210034 h 2868969"/>
              <a:gd name="connsiteX169" fmla="*/ 2272115 w 3230260"/>
              <a:gd name="connsiteY169" fmla="*/ 2162518 h 2868969"/>
              <a:gd name="connsiteX170" fmla="*/ 2272115 w 3230260"/>
              <a:gd name="connsiteY170" fmla="*/ 2729358 h 2868969"/>
              <a:gd name="connsiteX171" fmla="*/ 2058147 w 3230260"/>
              <a:gd name="connsiteY171" fmla="*/ 2807455 h 2868969"/>
              <a:gd name="connsiteX172" fmla="*/ 2043466 w 3230260"/>
              <a:gd name="connsiteY172" fmla="*/ 2811093 h 2868969"/>
              <a:gd name="connsiteX173" fmla="*/ 2043466 w 3230260"/>
              <a:gd name="connsiteY173" fmla="*/ 2288971 h 2868969"/>
              <a:gd name="connsiteX174" fmla="*/ 2130402 w 3230260"/>
              <a:gd name="connsiteY174" fmla="*/ 2250201 h 2868969"/>
              <a:gd name="connsiteX175" fmla="*/ 2131312 w 3230260"/>
              <a:gd name="connsiteY175" fmla="*/ 2249692 h 2868969"/>
              <a:gd name="connsiteX176" fmla="*/ 2131312 w 3230260"/>
              <a:gd name="connsiteY176" fmla="*/ 2782989 h 2868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Lst>
            <a:rect l="l" t="t" r="r" b="b"/>
            <a:pathLst>
              <a:path w="3230260" h="2868969">
                <a:moveTo>
                  <a:pt x="2131312" y="257987"/>
                </a:moveTo>
                <a:lnTo>
                  <a:pt x="2130403" y="257477"/>
                </a:lnTo>
                <a:lnTo>
                  <a:pt x="2043466" y="218708"/>
                </a:lnTo>
                <a:lnTo>
                  <a:pt x="2043465" y="185501"/>
                </a:lnTo>
                <a:lnTo>
                  <a:pt x="2131312" y="157717"/>
                </a:lnTo>
                <a:close/>
                <a:moveTo>
                  <a:pt x="557881" y="880077"/>
                </a:moveTo>
                <a:lnTo>
                  <a:pt x="557881" y="655359"/>
                </a:lnTo>
                <a:lnTo>
                  <a:pt x="629565" y="632686"/>
                </a:lnTo>
                <a:lnTo>
                  <a:pt x="629565" y="720187"/>
                </a:lnTo>
                <a:lnTo>
                  <a:pt x="600302" y="775887"/>
                </a:lnTo>
                <a:close/>
                <a:moveTo>
                  <a:pt x="2272114" y="345161"/>
                </a:moveTo>
                <a:lnTo>
                  <a:pt x="2200912" y="297645"/>
                </a:lnTo>
                <a:lnTo>
                  <a:pt x="2200912" y="135704"/>
                </a:lnTo>
                <a:lnTo>
                  <a:pt x="2272114" y="113184"/>
                </a:lnTo>
                <a:close/>
                <a:moveTo>
                  <a:pt x="2407035" y="462377"/>
                </a:moveTo>
                <a:lnTo>
                  <a:pt x="2354130" y="410256"/>
                </a:lnTo>
                <a:lnTo>
                  <a:pt x="2341716" y="400296"/>
                </a:lnTo>
                <a:lnTo>
                  <a:pt x="2341716" y="91171"/>
                </a:lnTo>
                <a:lnTo>
                  <a:pt x="2407035" y="70512"/>
                </a:lnTo>
                <a:close/>
                <a:moveTo>
                  <a:pt x="2550980" y="637166"/>
                </a:moveTo>
                <a:lnTo>
                  <a:pt x="2529705" y="604627"/>
                </a:lnTo>
                <a:lnTo>
                  <a:pt x="2476636" y="538527"/>
                </a:lnTo>
                <a:lnTo>
                  <a:pt x="2476636" y="48499"/>
                </a:lnTo>
                <a:lnTo>
                  <a:pt x="2550980" y="24985"/>
                </a:lnTo>
                <a:close/>
                <a:moveTo>
                  <a:pt x="66955" y="1714789"/>
                </a:moveTo>
                <a:lnTo>
                  <a:pt x="64353" y="1706712"/>
                </a:lnTo>
                <a:cubicBezTo>
                  <a:pt x="22463" y="1563024"/>
                  <a:pt x="0" y="1411054"/>
                  <a:pt x="0" y="1253840"/>
                </a:cubicBezTo>
                <a:cubicBezTo>
                  <a:pt x="0" y="1175401"/>
                  <a:pt x="5592" y="1098269"/>
                  <a:pt x="16398" y="1022819"/>
                </a:cubicBezTo>
                <a:lnTo>
                  <a:pt x="61850" y="812242"/>
                </a:lnTo>
                <a:lnTo>
                  <a:pt x="66955" y="810628"/>
                </a:lnTo>
                <a:close/>
                <a:moveTo>
                  <a:pt x="2693440" y="948530"/>
                </a:moveTo>
                <a:lnTo>
                  <a:pt x="2686192" y="920345"/>
                </a:lnTo>
                <a:cubicBezTo>
                  <a:pt x="2677318" y="891813"/>
                  <a:pt x="2667335" y="863769"/>
                  <a:pt x="2656293" y="836264"/>
                </a:cubicBezTo>
                <a:lnTo>
                  <a:pt x="2620581" y="756614"/>
                </a:lnTo>
                <a:lnTo>
                  <a:pt x="2620581" y="2972"/>
                </a:lnTo>
                <a:lnTo>
                  <a:pt x="2629977" y="0"/>
                </a:lnTo>
                <a:lnTo>
                  <a:pt x="2693440" y="51677"/>
                </a:lnTo>
                <a:close/>
                <a:moveTo>
                  <a:pt x="201875" y="2034729"/>
                </a:moveTo>
                <a:lnTo>
                  <a:pt x="160083" y="1955751"/>
                </a:lnTo>
                <a:lnTo>
                  <a:pt x="136556" y="1903436"/>
                </a:lnTo>
                <a:lnTo>
                  <a:pt x="136556" y="788614"/>
                </a:lnTo>
                <a:lnTo>
                  <a:pt x="201876" y="767955"/>
                </a:lnTo>
                <a:close/>
                <a:moveTo>
                  <a:pt x="345820" y="2250338"/>
                </a:moveTo>
                <a:lnTo>
                  <a:pt x="277227" y="2158925"/>
                </a:lnTo>
                <a:lnTo>
                  <a:pt x="271476" y="2149742"/>
                </a:lnTo>
                <a:lnTo>
                  <a:pt x="271477" y="745942"/>
                </a:lnTo>
                <a:lnTo>
                  <a:pt x="345820" y="722429"/>
                </a:lnTo>
                <a:close/>
                <a:moveTo>
                  <a:pt x="3210536" y="1506045"/>
                </a:moveTo>
                <a:lnTo>
                  <a:pt x="3210537" y="1001635"/>
                </a:lnTo>
                <a:lnTo>
                  <a:pt x="3211651" y="1007871"/>
                </a:lnTo>
                <a:cubicBezTo>
                  <a:pt x="3223905" y="1088072"/>
                  <a:pt x="3230260" y="1170214"/>
                  <a:pt x="3230260" y="1253840"/>
                </a:cubicBezTo>
                <a:cubicBezTo>
                  <a:pt x="3230260" y="1337466"/>
                  <a:pt x="3223905" y="1419607"/>
                  <a:pt x="3211650" y="1499808"/>
                </a:cubicBezTo>
                <a:close/>
                <a:moveTo>
                  <a:pt x="488280" y="2409739"/>
                </a:moveTo>
                <a:lnTo>
                  <a:pt x="475390" y="2398233"/>
                </a:lnTo>
                <a:lnTo>
                  <a:pt x="415421" y="2332503"/>
                </a:lnTo>
                <a:lnTo>
                  <a:pt x="415422" y="700415"/>
                </a:lnTo>
                <a:lnTo>
                  <a:pt x="488280" y="677372"/>
                </a:lnTo>
                <a:close/>
                <a:moveTo>
                  <a:pt x="629565" y="2532725"/>
                </a:moveTo>
                <a:lnTo>
                  <a:pt x="607888" y="2516497"/>
                </a:lnTo>
                <a:lnTo>
                  <a:pt x="557881" y="2471862"/>
                </a:lnTo>
                <a:lnTo>
                  <a:pt x="557881" y="1627603"/>
                </a:lnTo>
                <a:lnTo>
                  <a:pt x="600302" y="1731792"/>
                </a:lnTo>
                <a:lnTo>
                  <a:pt x="629565" y="1787491"/>
                </a:lnTo>
                <a:close/>
                <a:moveTo>
                  <a:pt x="778328" y="2635402"/>
                </a:moveTo>
                <a:lnTo>
                  <a:pt x="774526" y="2633253"/>
                </a:lnTo>
                <a:lnTo>
                  <a:pt x="699166" y="2583905"/>
                </a:lnTo>
                <a:lnTo>
                  <a:pt x="699166" y="1900770"/>
                </a:lnTo>
                <a:lnTo>
                  <a:pt x="754254" y="1972640"/>
                </a:lnTo>
                <a:lnTo>
                  <a:pt x="778329" y="1998775"/>
                </a:lnTo>
                <a:close/>
                <a:moveTo>
                  <a:pt x="3053089" y="1989983"/>
                </a:moveTo>
                <a:lnTo>
                  <a:pt x="3053089" y="517697"/>
                </a:lnTo>
                <a:lnTo>
                  <a:pt x="3053566" y="518549"/>
                </a:lnTo>
                <a:cubicBezTo>
                  <a:pt x="3071402" y="553372"/>
                  <a:pt x="3088011" y="588927"/>
                  <a:pt x="3103335" y="625158"/>
                </a:cubicBezTo>
                <a:lnTo>
                  <a:pt x="3140935" y="727889"/>
                </a:lnTo>
                <a:lnTo>
                  <a:pt x="3140935" y="1779789"/>
                </a:lnTo>
                <a:lnTo>
                  <a:pt x="3103335" y="1882521"/>
                </a:lnTo>
                <a:cubicBezTo>
                  <a:pt x="3088010" y="1918752"/>
                  <a:pt x="3071402" y="1954308"/>
                  <a:pt x="3053566" y="1989130"/>
                </a:cubicBezTo>
                <a:close/>
                <a:moveTo>
                  <a:pt x="935776" y="2718480"/>
                </a:moveTo>
                <a:lnTo>
                  <a:pt x="869436" y="2686899"/>
                </a:lnTo>
                <a:lnTo>
                  <a:pt x="847930" y="2674742"/>
                </a:lnTo>
                <a:lnTo>
                  <a:pt x="847929" y="2069932"/>
                </a:lnTo>
                <a:lnTo>
                  <a:pt x="935776" y="2146052"/>
                </a:lnTo>
                <a:close/>
                <a:moveTo>
                  <a:pt x="1093223" y="2782466"/>
                </a:moveTo>
                <a:lnTo>
                  <a:pt x="1005376" y="2748790"/>
                </a:lnTo>
                <a:lnTo>
                  <a:pt x="1005377" y="2194886"/>
                </a:lnTo>
                <a:lnTo>
                  <a:pt x="1058465" y="2227633"/>
                </a:lnTo>
                <a:lnTo>
                  <a:pt x="1093223" y="2245858"/>
                </a:lnTo>
                <a:close/>
                <a:moveTo>
                  <a:pt x="2904325" y="2225789"/>
                </a:moveTo>
                <a:lnTo>
                  <a:pt x="2904326" y="281890"/>
                </a:lnTo>
                <a:lnTo>
                  <a:pt x="2932277" y="318861"/>
                </a:lnTo>
                <a:lnTo>
                  <a:pt x="2983488" y="396669"/>
                </a:lnTo>
                <a:lnTo>
                  <a:pt x="2983488" y="2111010"/>
                </a:lnTo>
                <a:lnTo>
                  <a:pt x="2932277" y="2188817"/>
                </a:lnTo>
                <a:close/>
                <a:moveTo>
                  <a:pt x="1250670" y="2826855"/>
                </a:moveTo>
                <a:lnTo>
                  <a:pt x="1230579" y="2822909"/>
                </a:lnTo>
                <a:lnTo>
                  <a:pt x="1162824" y="2803289"/>
                </a:lnTo>
                <a:lnTo>
                  <a:pt x="1162824" y="2279548"/>
                </a:lnTo>
                <a:lnTo>
                  <a:pt x="1209489" y="2299713"/>
                </a:lnTo>
                <a:lnTo>
                  <a:pt x="1250670" y="2313670"/>
                </a:lnTo>
                <a:close/>
                <a:moveTo>
                  <a:pt x="2763041" y="2387098"/>
                </a:moveTo>
                <a:lnTo>
                  <a:pt x="2763041" y="120580"/>
                </a:lnTo>
                <a:lnTo>
                  <a:pt x="2813932" y="171452"/>
                </a:lnTo>
                <a:lnTo>
                  <a:pt x="2834725" y="195859"/>
                </a:lnTo>
                <a:lnTo>
                  <a:pt x="2834725" y="2311819"/>
                </a:lnTo>
                <a:lnTo>
                  <a:pt x="2813932" y="2336225"/>
                </a:lnTo>
                <a:close/>
                <a:moveTo>
                  <a:pt x="1411696" y="2854861"/>
                </a:moveTo>
                <a:lnTo>
                  <a:pt x="1374177" y="2851118"/>
                </a:lnTo>
                <a:lnTo>
                  <a:pt x="1319037" y="2840285"/>
                </a:lnTo>
                <a:lnTo>
                  <a:pt x="1320271" y="2834170"/>
                </a:lnTo>
                <a:lnTo>
                  <a:pt x="1320271" y="2335438"/>
                </a:lnTo>
                <a:lnTo>
                  <a:pt x="1395965" y="2353916"/>
                </a:lnTo>
                <a:lnTo>
                  <a:pt x="1404144" y="2355138"/>
                </a:lnTo>
                <a:lnTo>
                  <a:pt x="1404144" y="2834170"/>
                </a:lnTo>
                <a:cubicBezTo>
                  <a:pt x="1404144" y="2838975"/>
                  <a:pt x="1405117" y="2843552"/>
                  <a:pt x="1406879" y="2847716"/>
                </a:cubicBezTo>
                <a:close/>
                <a:moveTo>
                  <a:pt x="2620581" y="2515329"/>
                </a:moveTo>
                <a:lnTo>
                  <a:pt x="2620581" y="1751065"/>
                </a:lnTo>
                <a:lnTo>
                  <a:pt x="2656293" y="1671416"/>
                </a:lnTo>
                <a:cubicBezTo>
                  <a:pt x="2667334" y="1643911"/>
                  <a:pt x="2677318" y="1615867"/>
                  <a:pt x="2686192" y="1587334"/>
                </a:cubicBezTo>
                <a:lnTo>
                  <a:pt x="2693439" y="1559150"/>
                </a:lnTo>
                <a:lnTo>
                  <a:pt x="2693440" y="2456001"/>
                </a:lnTo>
                <a:close/>
                <a:moveTo>
                  <a:pt x="1560017" y="2867576"/>
                </a:moveTo>
                <a:lnTo>
                  <a:pt x="1532016" y="2866867"/>
                </a:lnTo>
                <a:lnTo>
                  <a:pt x="1461926" y="2859874"/>
                </a:lnTo>
                <a:lnTo>
                  <a:pt x="1463552" y="2858778"/>
                </a:lnTo>
                <a:cubicBezTo>
                  <a:pt x="1469850" y="2852480"/>
                  <a:pt x="1473745" y="2843780"/>
                  <a:pt x="1473745" y="2834170"/>
                </a:cubicBezTo>
                <a:lnTo>
                  <a:pt x="1473745" y="2365538"/>
                </a:lnTo>
                <a:lnTo>
                  <a:pt x="1500465" y="2369531"/>
                </a:lnTo>
                <a:lnTo>
                  <a:pt x="1550923" y="2372079"/>
                </a:lnTo>
                <a:lnTo>
                  <a:pt x="1550923" y="2844599"/>
                </a:lnTo>
                <a:cubicBezTo>
                  <a:pt x="1550923" y="2849403"/>
                  <a:pt x="1551897" y="2853981"/>
                  <a:pt x="1553658" y="2858144"/>
                </a:cubicBezTo>
                <a:close/>
                <a:moveTo>
                  <a:pt x="2476636" y="2619733"/>
                </a:moveTo>
                <a:lnTo>
                  <a:pt x="2476636" y="1969152"/>
                </a:lnTo>
                <a:lnTo>
                  <a:pt x="2529705" y="1903052"/>
                </a:lnTo>
                <a:lnTo>
                  <a:pt x="2550980" y="1870513"/>
                </a:lnTo>
                <a:lnTo>
                  <a:pt x="2550980" y="2569527"/>
                </a:lnTo>
                <a:close/>
                <a:moveTo>
                  <a:pt x="1702331" y="2866621"/>
                </a:moveTo>
                <a:lnTo>
                  <a:pt x="1700998" y="2866725"/>
                </a:lnTo>
                <a:cubicBezTo>
                  <a:pt x="1672563" y="2868215"/>
                  <a:pt x="1643935" y="2868969"/>
                  <a:pt x="1615130" y="2868969"/>
                </a:cubicBezTo>
                <a:lnTo>
                  <a:pt x="1610569" y="2868854"/>
                </a:lnTo>
                <a:lnTo>
                  <a:pt x="1617789" y="2858144"/>
                </a:lnTo>
                <a:cubicBezTo>
                  <a:pt x="1619550" y="2853981"/>
                  <a:pt x="1620524" y="2849403"/>
                  <a:pt x="1620524" y="2844599"/>
                </a:cubicBezTo>
                <a:lnTo>
                  <a:pt x="1620524" y="2375157"/>
                </a:lnTo>
                <a:lnTo>
                  <a:pt x="1679168" y="2373379"/>
                </a:lnTo>
                <a:lnTo>
                  <a:pt x="1679168" y="2834170"/>
                </a:lnTo>
                <a:cubicBezTo>
                  <a:pt x="1679167" y="2848585"/>
                  <a:pt x="1687931" y="2860952"/>
                  <a:pt x="1700423" y="2866236"/>
                </a:cubicBezTo>
                <a:close/>
                <a:moveTo>
                  <a:pt x="1824083" y="2855028"/>
                </a:moveTo>
                <a:lnTo>
                  <a:pt x="1785696" y="2860070"/>
                </a:lnTo>
                <a:lnTo>
                  <a:pt x="1730190" y="2864432"/>
                </a:lnTo>
                <a:lnTo>
                  <a:pt x="1738576" y="2858778"/>
                </a:lnTo>
                <a:cubicBezTo>
                  <a:pt x="1744874" y="2852480"/>
                  <a:pt x="1748769" y="2843780"/>
                  <a:pt x="1748769" y="2834170"/>
                </a:cubicBezTo>
                <a:lnTo>
                  <a:pt x="1748769" y="2367338"/>
                </a:lnTo>
                <a:lnTo>
                  <a:pt x="1752316" y="2367014"/>
                </a:lnTo>
                <a:lnTo>
                  <a:pt x="1816418" y="2357226"/>
                </a:lnTo>
                <a:lnTo>
                  <a:pt x="1816418" y="2834170"/>
                </a:lnTo>
                <a:cubicBezTo>
                  <a:pt x="1816418" y="2838975"/>
                  <a:pt x="1817391" y="2843552"/>
                  <a:pt x="1819152" y="2847716"/>
                </a:cubicBezTo>
                <a:close/>
                <a:moveTo>
                  <a:pt x="2341716" y="2695980"/>
                </a:moveTo>
                <a:lnTo>
                  <a:pt x="2341716" y="2107383"/>
                </a:lnTo>
                <a:lnTo>
                  <a:pt x="2354130" y="2097424"/>
                </a:lnTo>
                <a:lnTo>
                  <a:pt x="2407035" y="2045301"/>
                </a:lnTo>
                <a:lnTo>
                  <a:pt x="2407035" y="2660836"/>
                </a:lnTo>
                <a:lnTo>
                  <a:pt x="2371060" y="2681514"/>
                </a:lnTo>
                <a:close/>
                <a:moveTo>
                  <a:pt x="1973865" y="2828339"/>
                </a:moveTo>
                <a:lnTo>
                  <a:pt x="1951139" y="2833969"/>
                </a:lnTo>
                <a:lnTo>
                  <a:pt x="1883539" y="2846450"/>
                </a:lnTo>
                <a:lnTo>
                  <a:pt x="1886019" y="2834169"/>
                </a:lnTo>
                <a:lnTo>
                  <a:pt x="1886018" y="2342294"/>
                </a:lnTo>
                <a:lnTo>
                  <a:pt x="1973865" y="2314997"/>
                </a:lnTo>
                <a:close/>
                <a:moveTo>
                  <a:pt x="2200913" y="2759307"/>
                </a:moveTo>
                <a:lnTo>
                  <a:pt x="2200913" y="2210034"/>
                </a:lnTo>
                <a:lnTo>
                  <a:pt x="2272115" y="2162518"/>
                </a:lnTo>
                <a:lnTo>
                  <a:pt x="2272115" y="2729358"/>
                </a:lnTo>
                <a:close/>
                <a:moveTo>
                  <a:pt x="2058147" y="2807455"/>
                </a:moveTo>
                <a:lnTo>
                  <a:pt x="2043466" y="2811093"/>
                </a:lnTo>
                <a:lnTo>
                  <a:pt x="2043466" y="2288971"/>
                </a:lnTo>
                <a:lnTo>
                  <a:pt x="2130402" y="2250201"/>
                </a:lnTo>
                <a:lnTo>
                  <a:pt x="2131312" y="2249692"/>
                </a:lnTo>
                <a:lnTo>
                  <a:pt x="2131312" y="2782989"/>
                </a:lnTo>
                <a:close/>
              </a:path>
            </a:pathLst>
          </a:custGeom>
          <a:solidFill>
            <a:schemeClr val="bg1">
              <a:lumMod val="75000"/>
              <a:alpha val="1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
        <p:nvSpPr>
          <p:cNvPr id="9" name="任意多边形: 形状 8">
            <a:extLst>
              <a:ext uri="{FF2B5EF4-FFF2-40B4-BE49-F238E27FC236}">
                <a16:creationId xmlns:a16="http://schemas.microsoft.com/office/drawing/2014/main" id="{6A71484C-29AC-A871-16FE-339637F6B152}"/>
              </a:ext>
            </a:extLst>
          </p:cNvPr>
          <p:cNvSpPr/>
          <p:nvPr userDrawn="1"/>
        </p:nvSpPr>
        <p:spPr>
          <a:xfrm rot="11853061">
            <a:off x="235475" y="-490414"/>
            <a:ext cx="3083228" cy="3867199"/>
          </a:xfrm>
          <a:custGeom>
            <a:avLst/>
            <a:gdLst>
              <a:gd name="connsiteX0" fmla="*/ 2171068 w 3083228"/>
              <a:gd name="connsiteY0" fmla="*/ 1091511 h 3867199"/>
              <a:gd name="connsiteX1" fmla="*/ 2171068 w 3083228"/>
              <a:gd name="connsiteY1" fmla="*/ 113640 h 3867199"/>
              <a:gd name="connsiteX2" fmla="*/ 2289068 w 3083228"/>
              <a:gd name="connsiteY2" fmla="*/ 79110 h 3867199"/>
              <a:gd name="connsiteX3" fmla="*/ 2335083 w 3083228"/>
              <a:gd name="connsiteY3" fmla="*/ 69925 h 3867199"/>
              <a:gd name="connsiteX4" fmla="*/ 2335083 w 3083228"/>
              <a:gd name="connsiteY4" fmla="*/ 1027801 h 3867199"/>
              <a:gd name="connsiteX5" fmla="*/ 2258195 w 3083228"/>
              <a:gd name="connsiteY5" fmla="*/ 1053861 h 3867199"/>
              <a:gd name="connsiteX6" fmla="*/ 2621628 w 3083228"/>
              <a:gd name="connsiteY6" fmla="*/ 950379 h 3867199"/>
              <a:gd name="connsiteX7" fmla="*/ 2606357 w 3083228"/>
              <a:gd name="connsiteY7" fmla="*/ 952661 h 3867199"/>
              <a:gd name="connsiteX8" fmla="*/ 2465032 w 3083228"/>
              <a:gd name="connsiteY8" fmla="*/ 987159 h 3867199"/>
              <a:gd name="connsiteX9" fmla="*/ 2465032 w 3083228"/>
              <a:gd name="connsiteY9" fmla="*/ 55996 h 3867199"/>
              <a:gd name="connsiteX10" fmla="*/ 2462702 w 3083228"/>
              <a:gd name="connsiteY10" fmla="*/ 44453 h 3867199"/>
              <a:gd name="connsiteX11" fmla="*/ 2556314 w 3083228"/>
              <a:gd name="connsiteY11" fmla="*/ 25768 h 3867199"/>
              <a:gd name="connsiteX12" fmla="*/ 2636972 w 3083228"/>
              <a:gd name="connsiteY12" fmla="*/ 15520 h 3867199"/>
              <a:gd name="connsiteX13" fmla="*/ 2626733 w 3083228"/>
              <a:gd name="connsiteY13" fmla="*/ 30705 h 3867199"/>
              <a:gd name="connsiteX14" fmla="*/ 2621628 w 3083228"/>
              <a:gd name="connsiteY14" fmla="*/ 55996 h 3867199"/>
              <a:gd name="connsiteX15" fmla="*/ 2895674 w 3083228"/>
              <a:gd name="connsiteY15" fmla="*/ 918750 h 3867199"/>
              <a:gd name="connsiteX16" fmla="*/ 2801466 w 3083228"/>
              <a:gd name="connsiteY16" fmla="*/ 923507 h 3867199"/>
              <a:gd name="connsiteX17" fmla="*/ 2751577 w 3083228"/>
              <a:gd name="connsiteY17" fmla="*/ 930961 h 3867199"/>
              <a:gd name="connsiteX18" fmla="*/ 2751577 w 3083228"/>
              <a:gd name="connsiteY18" fmla="*/ 55996 h 3867199"/>
              <a:gd name="connsiteX19" fmla="*/ 2732547 w 3083228"/>
              <a:gd name="connsiteY19" fmla="*/ 10052 h 3867199"/>
              <a:gd name="connsiteX20" fmla="*/ 2725369 w 3083228"/>
              <a:gd name="connsiteY20" fmla="*/ 5212 h 3867199"/>
              <a:gd name="connsiteX21" fmla="*/ 2793913 w 3083228"/>
              <a:gd name="connsiteY21" fmla="*/ 0 h 3867199"/>
              <a:gd name="connsiteX22" fmla="*/ 2895674 w 3083228"/>
              <a:gd name="connsiteY22" fmla="*/ 321747 h 3867199"/>
              <a:gd name="connsiteX23" fmla="*/ 1877104 w 3083228"/>
              <a:gd name="connsiteY23" fmla="*/ 1249580 h 3867199"/>
              <a:gd name="connsiteX24" fmla="*/ 1877104 w 3083228"/>
              <a:gd name="connsiteY24" fmla="*/ 215561 h 3867199"/>
              <a:gd name="connsiteX25" fmla="*/ 2041118 w 3083228"/>
              <a:gd name="connsiteY25" fmla="*/ 152192 h 3867199"/>
              <a:gd name="connsiteX26" fmla="*/ 2041118 w 3083228"/>
              <a:gd name="connsiteY26" fmla="*/ 1154413 h 3867199"/>
              <a:gd name="connsiteX27" fmla="*/ 1976223 w 3083228"/>
              <a:gd name="connsiteY27" fmla="*/ 1188440 h 3867199"/>
              <a:gd name="connsiteX28" fmla="*/ 3083228 w 3083228"/>
              <a:gd name="connsiteY28" fmla="*/ 914748 h 3867199"/>
              <a:gd name="connsiteX29" fmla="*/ 3025624 w 3083228"/>
              <a:gd name="connsiteY29" fmla="*/ 913001 h 3867199"/>
              <a:gd name="connsiteX30" fmla="*/ 3025624 w 3083228"/>
              <a:gd name="connsiteY30" fmla="*/ 732619 h 3867199"/>
              <a:gd name="connsiteX31" fmla="*/ 1583139 w 3083228"/>
              <a:gd name="connsiteY31" fmla="*/ 1482878 h 3867199"/>
              <a:gd name="connsiteX32" fmla="*/ 1583139 w 3083228"/>
              <a:gd name="connsiteY32" fmla="*/ 353495 h 3867199"/>
              <a:gd name="connsiteX33" fmla="*/ 1617076 w 3083228"/>
              <a:gd name="connsiteY33" fmla="*/ 334212 h 3867199"/>
              <a:gd name="connsiteX34" fmla="*/ 1747154 w 3083228"/>
              <a:gd name="connsiteY34" fmla="*/ 271899 h 3867199"/>
              <a:gd name="connsiteX35" fmla="*/ 1747154 w 3083228"/>
              <a:gd name="connsiteY35" fmla="*/ 1340755 h 3867199"/>
              <a:gd name="connsiteX36" fmla="*/ 1305389 w 3083228"/>
              <a:gd name="connsiteY36" fmla="*/ 1798714 h 3867199"/>
              <a:gd name="connsiteX37" fmla="*/ 1305389 w 3083228"/>
              <a:gd name="connsiteY37" fmla="*/ 523425 h 3867199"/>
              <a:gd name="connsiteX38" fmla="*/ 1440501 w 3083228"/>
              <a:gd name="connsiteY38" fmla="*/ 434543 h 3867199"/>
              <a:gd name="connsiteX39" fmla="*/ 1453190 w 3083228"/>
              <a:gd name="connsiteY39" fmla="*/ 427332 h 3867199"/>
              <a:gd name="connsiteX40" fmla="*/ 1453190 w 3083228"/>
              <a:gd name="connsiteY40" fmla="*/ 1615733 h 3867199"/>
              <a:gd name="connsiteX41" fmla="*/ 1408241 w 3083228"/>
              <a:gd name="connsiteY41" fmla="*/ 1664528 h 3867199"/>
              <a:gd name="connsiteX42" fmla="*/ 1041600 w 3083228"/>
              <a:gd name="connsiteY42" fmla="*/ 2308736 h 3867199"/>
              <a:gd name="connsiteX43" fmla="*/ 1041600 w 3083228"/>
              <a:gd name="connsiteY43" fmla="*/ 732319 h 3867199"/>
              <a:gd name="connsiteX44" fmla="*/ 1130507 w 3083228"/>
              <a:gd name="connsiteY44" fmla="*/ 652681 h 3867199"/>
              <a:gd name="connsiteX45" fmla="*/ 1175439 w 3083228"/>
              <a:gd name="connsiteY45" fmla="*/ 618905 h 3867199"/>
              <a:gd name="connsiteX46" fmla="*/ 1175439 w 3083228"/>
              <a:gd name="connsiteY46" fmla="*/ 2010213 h 3867199"/>
              <a:gd name="connsiteX47" fmla="*/ 1120802 w 3083228"/>
              <a:gd name="connsiteY47" fmla="*/ 2114208 h 3867199"/>
              <a:gd name="connsiteX48" fmla="*/ 125009 w 3083228"/>
              <a:gd name="connsiteY48" fmla="*/ 3867199 h 3867199"/>
              <a:gd name="connsiteX49" fmla="*/ 120151 w 3083228"/>
              <a:gd name="connsiteY49" fmla="*/ 3852117 h 3867199"/>
              <a:gd name="connsiteX50" fmla="*/ 0 w 3083228"/>
              <a:gd name="connsiteY50" fmla="*/ 3006577 h 3867199"/>
              <a:gd name="connsiteX51" fmla="*/ 119647 w 3083228"/>
              <a:gd name="connsiteY51" fmla="*/ 2162766 h 3867199"/>
              <a:gd name="connsiteX52" fmla="*/ 125009 w 3083228"/>
              <a:gd name="connsiteY52" fmla="*/ 2146081 h 3867199"/>
              <a:gd name="connsiteX53" fmla="*/ 376914 w 3083228"/>
              <a:gd name="connsiteY53" fmla="*/ 3815616 h 3867199"/>
              <a:gd name="connsiteX54" fmla="*/ 254959 w 3083228"/>
              <a:gd name="connsiteY54" fmla="*/ 3854188 h 3867199"/>
              <a:gd name="connsiteX55" fmla="*/ 254959 w 3083228"/>
              <a:gd name="connsiteY55" fmla="*/ 1793776 h 3867199"/>
              <a:gd name="connsiteX56" fmla="*/ 297651 w 3083228"/>
              <a:gd name="connsiteY56" fmla="*/ 1698619 h 3867199"/>
              <a:gd name="connsiteX57" fmla="*/ 376914 w 3083228"/>
              <a:gd name="connsiteY57" fmla="*/ 1548459 h 3867199"/>
              <a:gd name="connsiteX58" fmla="*/ 645669 w 3083228"/>
              <a:gd name="connsiteY58" fmla="*/ 3730615 h 3867199"/>
              <a:gd name="connsiteX59" fmla="*/ 506864 w 3083228"/>
              <a:gd name="connsiteY59" fmla="*/ 3774516 h 3867199"/>
              <a:gd name="connsiteX60" fmla="*/ 506864 w 3083228"/>
              <a:gd name="connsiteY60" fmla="*/ 1333652 h 3867199"/>
              <a:gd name="connsiteX61" fmla="*/ 515494 w 3083228"/>
              <a:gd name="connsiteY61" fmla="*/ 1319833 h 3867199"/>
              <a:gd name="connsiteX62" fmla="*/ 645669 w 3083228"/>
              <a:gd name="connsiteY62" fmla="*/ 1145866 h 3867199"/>
              <a:gd name="connsiteX63" fmla="*/ 911650 w 3083228"/>
              <a:gd name="connsiteY63" fmla="*/ 3646491 h 3867199"/>
              <a:gd name="connsiteX64" fmla="*/ 775618 w 3083228"/>
              <a:gd name="connsiteY64" fmla="*/ 3689515 h 3867199"/>
              <a:gd name="connsiteX65" fmla="*/ 775618 w 3083228"/>
              <a:gd name="connsiteY65" fmla="*/ 992662 h 3867199"/>
              <a:gd name="connsiteX66" fmla="*/ 884050 w 3083228"/>
              <a:gd name="connsiteY66" fmla="*/ 873443 h 3867199"/>
              <a:gd name="connsiteX67" fmla="*/ 911650 w 3083228"/>
              <a:gd name="connsiteY67" fmla="*/ 848720 h 3867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083228" h="3867199">
                <a:moveTo>
                  <a:pt x="2171068" y="1091511"/>
                </a:moveTo>
                <a:lnTo>
                  <a:pt x="2171068" y="113640"/>
                </a:lnTo>
                <a:lnTo>
                  <a:pt x="2289068" y="79110"/>
                </a:lnTo>
                <a:lnTo>
                  <a:pt x="2335083" y="69925"/>
                </a:lnTo>
                <a:lnTo>
                  <a:pt x="2335083" y="1027801"/>
                </a:lnTo>
                <a:lnTo>
                  <a:pt x="2258195" y="1053861"/>
                </a:lnTo>
                <a:close/>
                <a:moveTo>
                  <a:pt x="2621628" y="950379"/>
                </a:moveTo>
                <a:lnTo>
                  <a:pt x="2606357" y="952661"/>
                </a:lnTo>
                <a:lnTo>
                  <a:pt x="2465032" y="987159"/>
                </a:lnTo>
                <a:lnTo>
                  <a:pt x="2465032" y="55996"/>
                </a:lnTo>
                <a:lnTo>
                  <a:pt x="2462702" y="44453"/>
                </a:lnTo>
                <a:lnTo>
                  <a:pt x="2556314" y="25768"/>
                </a:lnTo>
                <a:lnTo>
                  <a:pt x="2636972" y="15520"/>
                </a:lnTo>
                <a:lnTo>
                  <a:pt x="2626733" y="30705"/>
                </a:lnTo>
                <a:cubicBezTo>
                  <a:pt x="2623445" y="38479"/>
                  <a:pt x="2621627" y="47025"/>
                  <a:pt x="2621628" y="55996"/>
                </a:cubicBezTo>
                <a:close/>
                <a:moveTo>
                  <a:pt x="2895674" y="918750"/>
                </a:moveTo>
                <a:lnTo>
                  <a:pt x="2801466" y="923507"/>
                </a:lnTo>
                <a:lnTo>
                  <a:pt x="2751577" y="930961"/>
                </a:lnTo>
                <a:lnTo>
                  <a:pt x="2751577" y="55996"/>
                </a:lnTo>
                <a:cubicBezTo>
                  <a:pt x="2751577" y="38053"/>
                  <a:pt x="2744305" y="21810"/>
                  <a:pt x="2732547" y="10052"/>
                </a:cubicBezTo>
                <a:lnTo>
                  <a:pt x="2725369" y="5212"/>
                </a:lnTo>
                <a:lnTo>
                  <a:pt x="2793913" y="0"/>
                </a:lnTo>
                <a:lnTo>
                  <a:pt x="2895674" y="321747"/>
                </a:lnTo>
                <a:close/>
                <a:moveTo>
                  <a:pt x="1877104" y="1249580"/>
                </a:moveTo>
                <a:lnTo>
                  <a:pt x="1877104" y="215561"/>
                </a:lnTo>
                <a:lnTo>
                  <a:pt x="2041118" y="152192"/>
                </a:lnTo>
                <a:lnTo>
                  <a:pt x="2041118" y="1154413"/>
                </a:lnTo>
                <a:lnTo>
                  <a:pt x="1976223" y="1188440"/>
                </a:lnTo>
                <a:close/>
                <a:moveTo>
                  <a:pt x="3083228" y="914748"/>
                </a:moveTo>
                <a:lnTo>
                  <a:pt x="3025624" y="913001"/>
                </a:lnTo>
                <a:lnTo>
                  <a:pt x="3025624" y="732619"/>
                </a:lnTo>
                <a:close/>
                <a:moveTo>
                  <a:pt x="1583139" y="1482878"/>
                </a:moveTo>
                <a:lnTo>
                  <a:pt x="1583139" y="353495"/>
                </a:lnTo>
                <a:lnTo>
                  <a:pt x="1617076" y="334212"/>
                </a:lnTo>
                <a:lnTo>
                  <a:pt x="1747154" y="271899"/>
                </a:lnTo>
                <a:lnTo>
                  <a:pt x="1747154" y="1340755"/>
                </a:lnTo>
                <a:close/>
                <a:moveTo>
                  <a:pt x="1305389" y="1798714"/>
                </a:moveTo>
                <a:lnTo>
                  <a:pt x="1305389" y="523425"/>
                </a:lnTo>
                <a:lnTo>
                  <a:pt x="1440501" y="434543"/>
                </a:lnTo>
                <a:lnTo>
                  <a:pt x="1453190" y="427332"/>
                </a:lnTo>
                <a:lnTo>
                  <a:pt x="1453190" y="1615733"/>
                </a:lnTo>
                <a:lnTo>
                  <a:pt x="1408241" y="1664528"/>
                </a:lnTo>
                <a:close/>
                <a:moveTo>
                  <a:pt x="1041600" y="2308736"/>
                </a:moveTo>
                <a:lnTo>
                  <a:pt x="1041600" y="732319"/>
                </a:lnTo>
                <a:lnTo>
                  <a:pt x="1130507" y="652681"/>
                </a:lnTo>
                <a:lnTo>
                  <a:pt x="1175439" y="618905"/>
                </a:lnTo>
                <a:lnTo>
                  <a:pt x="1175439" y="2010213"/>
                </a:lnTo>
                <a:lnTo>
                  <a:pt x="1120802" y="2114208"/>
                </a:lnTo>
                <a:close/>
                <a:moveTo>
                  <a:pt x="125009" y="3867199"/>
                </a:moveTo>
                <a:lnTo>
                  <a:pt x="120151" y="3852117"/>
                </a:lnTo>
                <a:cubicBezTo>
                  <a:pt x="41939" y="3583842"/>
                  <a:pt x="0" y="3300107"/>
                  <a:pt x="0" y="3006577"/>
                </a:cubicBezTo>
                <a:cubicBezTo>
                  <a:pt x="0" y="2713677"/>
                  <a:pt x="41758" y="2430530"/>
                  <a:pt x="119647" y="2162766"/>
                </a:cubicBezTo>
                <a:lnTo>
                  <a:pt x="125009" y="2146081"/>
                </a:lnTo>
                <a:close/>
                <a:moveTo>
                  <a:pt x="376914" y="3815616"/>
                </a:moveTo>
                <a:lnTo>
                  <a:pt x="254959" y="3854188"/>
                </a:lnTo>
                <a:lnTo>
                  <a:pt x="254959" y="1793776"/>
                </a:lnTo>
                <a:lnTo>
                  <a:pt x="297651" y="1698619"/>
                </a:lnTo>
                <a:lnTo>
                  <a:pt x="376914" y="1548459"/>
                </a:lnTo>
                <a:close/>
                <a:moveTo>
                  <a:pt x="645669" y="3730615"/>
                </a:moveTo>
                <a:lnTo>
                  <a:pt x="506864" y="3774516"/>
                </a:lnTo>
                <a:lnTo>
                  <a:pt x="506864" y="1333652"/>
                </a:lnTo>
                <a:lnTo>
                  <a:pt x="515494" y="1319833"/>
                </a:lnTo>
                <a:lnTo>
                  <a:pt x="645669" y="1145866"/>
                </a:lnTo>
                <a:close/>
                <a:moveTo>
                  <a:pt x="911650" y="3646491"/>
                </a:moveTo>
                <a:lnTo>
                  <a:pt x="775618" y="3689515"/>
                </a:lnTo>
                <a:lnTo>
                  <a:pt x="775618" y="992662"/>
                </a:lnTo>
                <a:lnTo>
                  <a:pt x="884050" y="873443"/>
                </a:lnTo>
                <a:lnTo>
                  <a:pt x="911650" y="848720"/>
                </a:lnTo>
                <a:close/>
              </a:path>
            </a:pathLst>
          </a:custGeom>
          <a:solidFill>
            <a:schemeClr val="bg1">
              <a:lumMod val="75000"/>
              <a:alpha val="1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
        <p:nvSpPr>
          <p:cNvPr id="10" name="任意多边形: 形状 9">
            <a:extLst>
              <a:ext uri="{FF2B5EF4-FFF2-40B4-BE49-F238E27FC236}">
                <a16:creationId xmlns:a16="http://schemas.microsoft.com/office/drawing/2014/main" id="{9CB94F3A-6767-9E86-7E09-64C773571868}"/>
              </a:ext>
            </a:extLst>
          </p:cNvPr>
          <p:cNvSpPr/>
          <p:nvPr userDrawn="1"/>
        </p:nvSpPr>
        <p:spPr>
          <a:xfrm>
            <a:off x="7341294" y="0"/>
            <a:ext cx="4515346" cy="6858000"/>
          </a:xfrm>
          <a:custGeom>
            <a:avLst/>
            <a:gdLst>
              <a:gd name="connsiteX0" fmla="*/ 0 w 4515346"/>
              <a:gd name="connsiteY0" fmla="*/ 0 h 6858000"/>
              <a:gd name="connsiteX1" fmla="*/ 3813675 w 4515346"/>
              <a:gd name="connsiteY1" fmla="*/ 0 h 6858000"/>
              <a:gd name="connsiteX2" fmla="*/ 3830638 w 4515346"/>
              <a:gd name="connsiteY2" fmla="*/ 37520 h 6858000"/>
              <a:gd name="connsiteX3" fmla="*/ 4515346 w 4515346"/>
              <a:gd name="connsiteY3" fmla="*/ 3429000 h 6858000"/>
              <a:gd name="connsiteX4" fmla="*/ 3830638 w 4515346"/>
              <a:gd name="connsiteY4" fmla="*/ 6820481 h 6858000"/>
              <a:gd name="connsiteX5" fmla="*/ 3813675 w 4515346"/>
              <a:gd name="connsiteY5" fmla="*/ 6858000 h 6858000"/>
              <a:gd name="connsiteX6" fmla="*/ 0 w 4515346"/>
              <a:gd name="connsiteY6" fmla="*/ 6858000 h 6858000"/>
              <a:gd name="connsiteX7" fmla="*/ 146026 w 4515346"/>
              <a:gd name="connsiteY7" fmla="*/ 6672179 h 6858000"/>
              <a:gd name="connsiteX8" fmla="*/ 1222890 w 4515346"/>
              <a:gd name="connsiteY8" fmla="*/ 3429000 h 6858000"/>
              <a:gd name="connsiteX9" fmla="*/ 146026 w 4515346"/>
              <a:gd name="connsiteY9" fmla="*/ 18582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15346" h="6858000">
                <a:moveTo>
                  <a:pt x="0" y="0"/>
                </a:moveTo>
                <a:lnTo>
                  <a:pt x="3813675" y="0"/>
                </a:lnTo>
                <a:lnTo>
                  <a:pt x="3830638" y="37520"/>
                </a:lnTo>
                <a:cubicBezTo>
                  <a:pt x="4271538" y="1079925"/>
                  <a:pt x="4515346" y="2225990"/>
                  <a:pt x="4515346" y="3429000"/>
                </a:cubicBezTo>
                <a:cubicBezTo>
                  <a:pt x="4515346" y="4632010"/>
                  <a:pt x="4271538" y="5778075"/>
                  <a:pt x="3830638" y="6820481"/>
                </a:cubicBezTo>
                <a:lnTo>
                  <a:pt x="3813675" y="6858000"/>
                </a:lnTo>
                <a:lnTo>
                  <a:pt x="0" y="6858000"/>
                </a:lnTo>
                <a:lnTo>
                  <a:pt x="146026" y="6672179"/>
                </a:lnTo>
                <a:cubicBezTo>
                  <a:pt x="822366" y="5767806"/>
                  <a:pt x="1222890" y="4645177"/>
                  <a:pt x="1222890" y="3429000"/>
                </a:cubicBezTo>
                <a:cubicBezTo>
                  <a:pt x="1222890" y="2212823"/>
                  <a:pt x="822366" y="1090194"/>
                  <a:pt x="146026" y="185821"/>
                </a:cubicBezTo>
                <a:close/>
              </a:path>
            </a:pathLst>
          </a:custGeom>
          <a:solidFill>
            <a:schemeClr val="accent1">
              <a:lumMod val="60000"/>
              <a:lumOff val="40000"/>
              <a:alpha val="20000"/>
            </a:schemeClr>
          </a:solidFill>
          <a:ln>
            <a:noFill/>
          </a:ln>
          <a:effectLst>
            <a:glow rad="165100">
              <a:schemeClr val="accent1">
                <a:lumMod val="20000"/>
                <a:lumOff val="80000"/>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11" name="任意多边形: 形状 10">
            <a:extLst>
              <a:ext uri="{FF2B5EF4-FFF2-40B4-BE49-F238E27FC236}">
                <a16:creationId xmlns:a16="http://schemas.microsoft.com/office/drawing/2014/main" id="{0A0DA508-54DE-5D1C-C52F-67E373F14823}"/>
              </a:ext>
            </a:extLst>
          </p:cNvPr>
          <p:cNvSpPr/>
          <p:nvPr userDrawn="1"/>
        </p:nvSpPr>
        <p:spPr>
          <a:xfrm>
            <a:off x="7641225" y="0"/>
            <a:ext cx="4515346" cy="6858000"/>
          </a:xfrm>
          <a:custGeom>
            <a:avLst/>
            <a:gdLst>
              <a:gd name="connsiteX0" fmla="*/ 0 w 4515346"/>
              <a:gd name="connsiteY0" fmla="*/ 0 h 6858000"/>
              <a:gd name="connsiteX1" fmla="*/ 3813675 w 4515346"/>
              <a:gd name="connsiteY1" fmla="*/ 0 h 6858000"/>
              <a:gd name="connsiteX2" fmla="*/ 3830638 w 4515346"/>
              <a:gd name="connsiteY2" fmla="*/ 37520 h 6858000"/>
              <a:gd name="connsiteX3" fmla="*/ 4515346 w 4515346"/>
              <a:gd name="connsiteY3" fmla="*/ 3429000 h 6858000"/>
              <a:gd name="connsiteX4" fmla="*/ 3830638 w 4515346"/>
              <a:gd name="connsiteY4" fmla="*/ 6820481 h 6858000"/>
              <a:gd name="connsiteX5" fmla="*/ 3813675 w 4515346"/>
              <a:gd name="connsiteY5" fmla="*/ 6858000 h 6858000"/>
              <a:gd name="connsiteX6" fmla="*/ 0 w 4515346"/>
              <a:gd name="connsiteY6" fmla="*/ 6858000 h 6858000"/>
              <a:gd name="connsiteX7" fmla="*/ 146026 w 4515346"/>
              <a:gd name="connsiteY7" fmla="*/ 6672179 h 6858000"/>
              <a:gd name="connsiteX8" fmla="*/ 1222890 w 4515346"/>
              <a:gd name="connsiteY8" fmla="*/ 3429000 h 6858000"/>
              <a:gd name="connsiteX9" fmla="*/ 146026 w 4515346"/>
              <a:gd name="connsiteY9" fmla="*/ 18582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15346" h="6858000">
                <a:moveTo>
                  <a:pt x="0" y="0"/>
                </a:moveTo>
                <a:lnTo>
                  <a:pt x="3813675" y="0"/>
                </a:lnTo>
                <a:lnTo>
                  <a:pt x="3830638" y="37520"/>
                </a:lnTo>
                <a:cubicBezTo>
                  <a:pt x="4271538" y="1079925"/>
                  <a:pt x="4515346" y="2225990"/>
                  <a:pt x="4515346" y="3429000"/>
                </a:cubicBezTo>
                <a:cubicBezTo>
                  <a:pt x="4515346" y="4632010"/>
                  <a:pt x="4271538" y="5778075"/>
                  <a:pt x="3830638" y="6820481"/>
                </a:cubicBezTo>
                <a:lnTo>
                  <a:pt x="3813675" y="6858000"/>
                </a:lnTo>
                <a:lnTo>
                  <a:pt x="0" y="6858000"/>
                </a:lnTo>
                <a:lnTo>
                  <a:pt x="146026" y="6672179"/>
                </a:lnTo>
                <a:cubicBezTo>
                  <a:pt x="822366" y="5767806"/>
                  <a:pt x="1222890" y="4645177"/>
                  <a:pt x="1222890" y="3429000"/>
                </a:cubicBezTo>
                <a:cubicBezTo>
                  <a:pt x="1222890" y="2212823"/>
                  <a:pt x="822366" y="1090194"/>
                  <a:pt x="146026" y="185821"/>
                </a:cubicBezTo>
                <a:close/>
              </a:path>
            </a:pathLst>
          </a:custGeom>
          <a:gradFill>
            <a:gsLst>
              <a:gs pos="86000">
                <a:srgbClr val="84E6BA"/>
              </a:gs>
              <a:gs pos="36000">
                <a:schemeClr val="accent1"/>
              </a:gs>
              <a:gs pos="100000">
                <a:srgbClr val="84E697"/>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15" name="平行四边形 14">
            <a:extLst>
              <a:ext uri="{FF2B5EF4-FFF2-40B4-BE49-F238E27FC236}">
                <a16:creationId xmlns:a16="http://schemas.microsoft.com/office/drawing/2014/main" id="{6911EDF4-46FC-888F-AC1F-534A8A4D20E2}"/>
              </a:ext>
            </a:extLst>
          </p:cNvPr>
          <p:cNvSpPr/>
          <p:nvPr userDrawn="1"/>
        </p:nvSpPr>
        <p:spPr>
          <a:xfrm flipH="1">
            <a:off x="-24755" y="4797160"/>
            <a:ext cx="6696744" cy="72000"/>
          </a:xfrm>
          <a:prstGeom prst="parallelogram">
            <a:avLst>
              <a:gd name="adj" fmla="val 114187"/>
            </a:avLst>
          </a:prstGeom>
          <a:gradFill>
            <a:gsLst>
              <a:gs pos="100000">
                <a:schemeClr val="accent1">
                  <a:lumMod val="60000"/>
                  <a:lumOff val="40000"/>
                  <a:alpha val="0"/>
                </a:schemeClr>
              </a:gs>
              <a:gs pos="0">
                <a:schemeClr val="accent1">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a:extLst>
              <a:ext uri="{FF2B5EF4-FFF2-40B4-BE49-F238E27FC236}">
                <a16:creationId xmlns:a16="http://schemas.microsoft.com/office/drawing/2014/main" id="{3493F5B9-62E5-B867-8CE2-1E9902A659B1}"/>
              </a:ext>
            </a:extLst>
          </p:cNvPr>
          <p:cNvSpPr/>
          <p:nvPr userDrawn="1"/>
        </p:nvSpPr>
        <p:spPr>
          <a:xfrm rot="10800000">
            <a:off x="13885" y="0"/>
            <a:ext cx="1700402" cy="996373"/>
          </a:xfrm>
          <a:custGeom>
            <a:avLst/>
            <a:gdLst>
              <a:gd name="connsiteX0" fmla="*/ 929612 w 1700402"/>
              <a:gd name="connsiteY0" fmla="*/ 318145 h 996373"/>
              <a:gd name="connsiteX1" fmla="*/ 929612 w 1700402"/>
              <a:gd name="connsiteY1" fmla="*/ 21992 h 996373"/>
              <a:gd name="connsiteX2" fmla="*/ 923171 w 1700402"/>
              <a:gd name="connsiteY2" fmla="*/ 6441 h 996373"/>
              <a:gd name="connsiteX3" fmla="*/ 920741 w 1700402"/>
              <a:gd name="connsiteY3" fmla="*/ 4803 h 996373"/>
              <a:gd name="connsiteX4" fmla="*/ 966437 w 1700402"/>
              <a:gd name="connsiteY4" fmla="*/ 1328 h 996373"/>
              <a:gd name="connsiteX5" fmla="*/ 1018961 w 1700402"/>
              <a:gd name="connsiteY5" fmla="*/ 0 h 996373"/>
              <a:gd name="connsiteX6" fmla="*/ 1073225 w 1700402"/>
              <a:gd name="connsiteY6" fmla="*/ 1418 h 996373"/>
              <a:gd name="connsiteX7" fmla="*/ 1074069 w 1700402"/>
              <a:gd name="connsiteY7" fmla="*/ 1484 h 996373"/>
              <a:gd name="connsiteX8" fmla="*/ 1072862 w 1700402"/>
              <a:gd name="connsiteY8" fmla="*/ 1728 h 996373"/>
              <a:gd name="connsiteX9" fmla="*/ 1059430 w 1700402"/>
              <a:gd name="connsiteY9" fmla="*/ 21992 h 996373"/>
              <a:gd name="connsiteX10" fmla="*/ 1059430 w 1700402"/>
              <a:gd name="connsiteY10" fmla="*/ 313190 h 996373"/>
              <a:gd name="connsiteX11" fmla="*/ 1022370 w 1700402"/>
              <a:gd name="connsiteY11" fmla="*/ 312066 h 996373"/>
              <a:gd name="connsiteX12" fmla="*/ 1022370 w 1700402"/>
              <a:gd name="connsiteY12" fmla="*/ 28582 h 996373"/>
              <a:gd name="connsiteX13" fmla="*/ 1000377 w 1700402"/>
              <a:gd name="connsiteY13" fmla="*/ 6590 h 996373"/>
              <a:gd name="connsiteX14" fmla="*/ 978385 w 1700402"/>
              <a:gd name="connsiteY14" fmla="*/ 28582 h 996373"/>
              <a:gd name="connsiteX15" fmla="*/ 978385 w 1700402"/>
              <a:gd name="connsiteY15" fmla="*/ 314012 h 996373"/>
              <a:gd name="connsiteX16" fmla="*/ 946498 w 1700402"/>
              <a:gd name="connsiteY16" fmla="*/ 315622 h 996373"/>
              <a:gd name="connsiteX17" fmla="*/ 1146165 w 1700402"/>
              <a:gd name="connsiteY17" fmla="*/ 323398 h 996373"/>
              <a:gd name="connsiteX18" fmla="*/ 1105656 w 1700402"/>
              <a:gd name="connsiteY18" fmla="*/ 317212 h 996373"/>
              <a:gd name="connsiteX19" fmla="*/ 1103414 w 1700402"/>
              <a:gd name="connsiteY19" fmla="*/ 317008 h 996373"/>
              <a:gd name="connsiteX20" fmla="*/ 1103414 w 1700402"/>
              <a:gd name="connsiteY20" fmla="*/ 21992 h 996373"/>
              <a:gd name="connsiteX21" fmla="*/ 1096973 w 1700402"/>
              <a:gd name="connsiteY21" fmla="*/ 6441 h 996373"/>
              <a:gd name="connsiteX22" fmla="*/ 1091673 w 1700402"/>
              <a:gd name="connsiteY22" fmla="*/ 2867 h 996373"/>
              <a:gd name="connsiteX23" fmla="*/ 1126751 w 1700402"/>
              <a:gd name="connsiteY23" fmla="*/ 5624 h 996373"/>
              <a:gd name="connsiteX24" fmla="*/ 1151009 w 1700402"/>
              <a:gd name="connsiteY24" fmla="*/ 8810 h 996373"/>
              <a:gd name="connsiteX25" fmla="*/ 1147893 w 1700402"/>
              <a:gd name="connsiteY25" fmla="*/ 13432 h 996373"/>
              <a:gd name="connsiteX26" fmla="*/ 1146165 w 1700402"/>
              <a:gd name="connsiteY26" fmla="*/ 21992 h 996373"/>
              <a:gd name="connsiteX27" fmla="*/ 832624 w 1700402"/>
              <a:gd name="connsiteY27" fmla="*/ 337167 h 996373"/>
              <a:gd name="connsiteX28" fmla="*/ 832624 w 1700402"/>
              <a:gd name="connsiteY28" fmla="*/ 21992 h 996373"/>
              <a:gd name="connsiteX29" fmla="*/ 831835 w 1700402"/>
              <a:gd name="connsiteY29" fmla="*/ 18085 h 996373"/>
              <a:gd name="connsiteX30" fmla="*/ 863520 w 1700402"/>
              <a:gd name="connsiteY30" fmla="*/ 11761 h 996373"/>
              <a:gd name="connsiteX31" fmla="*/ 890821 w 1700402"/>
              <a:gd name="connsiteY31" fmla="*/ 8292 h 996373"/>
              <a:gd name="connsiteX32" fmla="*/ 887356 w 1700402"/>
              <a:gd name="connsiteY32" fmla="*/ 13432 h 996373"/>
              <a:gd name="connsiteX33" fmla="*/ 885627 w 1700402"/>
              <a:gd name="connsiteY33" fmla="*/ 21992 h 996373"/>
              <a:gd name="connsiteX34" fmla="*/ 885627 w 1700402"/>
              <a:gd name="connsiteY34" fmla="*/ 324717 h 996373"/>
              <a:gd name="connsiteX35" fmla="*/ 880458 w 1700402"/>
              <a:gd name="connsiteY35" fmla="*/ 325490 h 996373"/>
              <a:gd name="connsiteX36" fmla="*/ 1245665 w 1700402"/>
              <a:gd name="connsiteY36" fmla="*/ 350085 h 996373"/>
              <a:gd name="connsiteX37" fmla="*/ 1190150 w 1700402"/>
              <a:gd name="connsiteY37" fmla="*/ 332835 h 996373"/>
              <a:gd name="connsiteX38" fmla="*/ 1190150 w 1700402"/>
              <a:gd name="connsiteY38" fmla="*/ 21992 h 996373"/>
              <a:gd name="connsiteX39" fmla="*/ 1188583 w 1700402"/>
              <a:gd name="connsiteY39" fmla="*/ 14231 h 996373"/>
              <a:gd name="connsiteX40" fmla="*/ 1231303 w 1700402"/>
              <a:gd name="connsiteY40" fmla="*/ 22118 h 996373"/>
              <a:gd name="connsiteX41" fmla="*/ 1245665 w 1700402"/>
              <a:gd name="connsiteY41" fmla="*/ 25677 h 996373"/>
              <a:gd name="connsiteX42" fmla="*/ 733124 w 1700402"/>
              <a:gd name="connsiteY42" fmla="*/ 372487 h 996373"/>
              <a:gd name="connsiteX43" fmla="*/ 733124 w 1700402"/>
              <a:gd name="connsiteY43" fmla="*/ 41503 h 996373"/>
              <a:gd name="connsiteX44" fmla="*/ 773064 w 1700402"/>
              <a:gd name="connsiteY44" fmla="*/ 29816 h 996373"/>
              <a:gd name="connsiteX45" fmla="*/ 788639 w 1700402"/>
              <a:gd name="connsiteY45" fmla="*/ 26707 h 996373"/>
              <a:gd name="connsiteX46" fmla="*/ 788639 w 1700402"/>
              <a:gd name="connsiteY46" fmla="*/ 350923 h 996373"/>
              <a:gd name="connsiteX47" fmla="*/ 762615 w 1700402"/>
              <a:gd name="connsiteY47" fmla="*/ 359743 h 996373"/>
              <a:gd name="connsiteX48" fmla="*/ 1345164 w 1700402"/>
              <a:gd name="connsiteY48" fmla="*/ 391355 h 996373"/>
              <a:gd name="connsiteX49" fmla="*/ 1344589 w 1700402"/>
              <a:gd name="connsiteY49" fmla="*/ 391032 h 996373"/>
              <a:gd name="connsiteX50" fmla="*/ 1289649 w 1700402"/>
              <a:gd name="connsiteY50" fmla="*/ 366533 h 996373"/>
              <a:gd name="connsiteX51" fmla="*/ 1289649 w 1700402"/>
              <a:gd name="connsiteY51" fmla="*/ 36575 h 996373"/>
              <a:gd name="connsiteX52" fmla="*/ 1298927 w 1700402"/>
              <a:gd name="connsiteY52" fmla="*/ 38874 h 996373"/>
              <a:gd name="connsiteX53" fmla="*/ 1345164 w 1700402"/>
              <a:gd name="connsiteY53" fmla="*/ 54336 h 996373"/>
              <a:gd name="connsiteX54" fmla="*/ 633625 w 1700402"/>
              <a:gd name="connsiteY54" fmla="*/ 425989 h 996373"/>
              <a:gd name="connsiteX55" fmla="*/ 633625 w 1700402"/>
              <a:gd name="connsiteY55" fmla="*/ 76000 h 996373"/>
              <a:gd name="connsiteX56" fmla="*/ 689140 w 1700402"/>
              <a:gd name="connsiteY56" fmla="*/ 54552 h 996373"/>
              <a:gd name="connsiteX57" fmla="*/ 689140 w 1700402"/>
              <a:gd name="connsiteY57" fmla="*/ 393778 h 996373"/>
              <a:gd name="connsiteX58" fmla="*/ 667174 w 1700402"/>
              <a:gd name="connsiteY58" fmla="*/ 405295 h 996373"/>
              <a:gd name="connsiteX59" fmla="*/ 1434145 w 1700402"/>
              <a:gd name="connsiteY59" fmla="*/ 446445 h 996373"/>
              <a:gd name="connsiteX60" fmla="*/ 1389148 w 1700402"/>
              <a:gd name="connsiteY60" fmla="*/ 416417 h 996373"/>
              <a:gd name="connsiteX61" fmla="*/ 1389148 w 1700402"/>
              <a:gd name="connsiteY61" fmla="*/ 69301 h 996373"/>
              <a:gd name="connsiteX62" fmla="*/ 1434145 w 1700402"/>
              <a:gd name="connsiteY62" fmla="*/ 88228 h 996373"/>
              <a:gd name="connsiteX63" fmla="*/ 534126 w 1700402"/>
              <a:gd name="connsiteY63" fmla="*/ 504955 h 996373"/>
              <a:gd name="connsiteX64" fmla="*/ 534126 w 1700402"/>
              <a:gd name="connsiteY64" fmla="*/ 122687 h 996373"/>
              <a:gd name="connsiteX65" fmla="*/ 545612 w 1700402"/>
              <a:gd name="connsiteY65" fmla="*/ 116161 h 996373"/>
              <a:gd name="connsiteX66" fmla="*/ 589641 w 1700402"/>
              <a:gd name="connsiteY66" fmla="*/ 95070 h 996373"/>
              <a:gd name="connsiteX67" fmla="*/ 589641 w 1700402"/>
              <a:gd name="connsiteY67" fmla="*/ 456850 h 996373"/>
              <a:gd name="connsiteX68" fmla="*/ 1519408 w 1700402"/>
              <a:gd name="connsiteY68" fmla="*/ 520520 h 996373"/>
              <a:gd name="connsiteX69" fmla="*/ 1485975 w 1700402"/>
              <a:gd name="connsiteY69" fmla="*/ 487581 h 996373"/>
              <a:gd name="connsiteX70" fmla="*/ 1478129 w 1700402"/>
              <a:gd name="connsiteY70" fmla="*/ 481287 h 996373"/>
              <a:gd name="connsiteX71" fmla="*/ 1478129 w 1700402"/>
              <a:gd name="connsiteY71" fmla="*/ 109321 h 996373"/>
              <a:gd name="connsiteX72" fmla="*/ 1496674 w 1700402"/>
              <a:gd name="connsiteY72" fmla="*/ 118463 h 996373"/>
              <a:gd name="connsiteX73" fmla="*/ 1519408 w 1700402"/>
              <a:gd name="connsiteY73" fmla="*/ 131531 h 996373"/>
              <a:gd name="connsiteX74" fmla="*/ 440114 w 1700402"/>
              <a:gd name="connsiteY74" fmla="*/ 611857 h 996373"/>
              <a:gd name="connsiteX75" fmla="*/ 440114 w 1700402"/>
              <a:gd name="connsiteY75" fmla="*/ 180204 h 996373"/>
              <a:gd name="connsiteX76" fmla="*/ 485846 w 1700402"/>
              <a:gd name="connsiteY76" fmla="*/ 150120 h 996373"/>
              <a:gd name="connsiteX77" fmla="*/ 490141 w 1700402"/>
              <a:gd name="connsiteY77" fmla="*/ 147680 h 996373"/>
              <a:gd name="connsiteX78" fmla="*/ 490141 w 1700402"/>
              <a:gd name="connsiteY78" fmla="*/ 549923 h 996373"/>
              <a:gd name="connsiteX79" fmla="*/ 474927 w 1700402"/>
              <a:gd name="connsiteY79" fmla="*/ 566438 h 996373"/>
              <a:gd name="connsiteX80" fmla="*/ 1610375 w 1700402"/>
              <a:gd name="connsiteY80" fmla="*/ 630978 h 996373"/>
              <a:gd name="connsiteX81" fmla="*/ 1596930 w 1700402"/>
              <a:gd name="connsiteY81" fmla="*/ 610416 h 996373"/>
              <a:gd name="connsiteX82" fmla="*/ 1563393 w 1700402"/>
              <a:gd name="connsiteY82" fmla="*/ 568643 h 996373"/>
              <a:gd name="connsiteX83" fmla="*/ 1563393 w 1700402"/>
              <a:gd name="connsiteY83" fmla="*/ 157506 h 996373"/>
              <a:gd name="connsiteX84" fmla="*/ 1610375 w 1700402"/>
              <a:gd name="connsiteY84" fmla="*/ 189234 h 996373"/>
              <a:gd name="connsiteX85" fmla="*/ 350829 w 1700402"/>
              <a:gd name="connsiteY85" fmla="*/ 784486 h 996373"/>
              <a:gd name="connsiteX86" fmla="*/ 350829 w 1700402"/>
              <a:gd name="connsiteY86" fmla="*/ 250910 h 996373"/>
              <a:gd name="connsiteX87" fmla="*/ 380921 w 1700402"/>
              <a:gd name="connsiteY87" fmla="*/ 223954 h 996373"/>
              <a:gd name="connsiteX88" fmla="*/ 396130 w 1700402"/>
              <a:gd name="connsiteY88" fmla="*/ 212522 h 996373"/>
              <a:gd name="connsiteX89" fmla="*/ 396130 w 1700402"/>
              <a:gd name="connsiteY89" fmla="*/ 683444 h 996373"/>
              <a:gd name="connsiteX90" fmla="*/ 377637 w 1700402"/>
              <a:gd name="connsiteY90" fmla="*/ 718643 h 996373"/>
              <a:gd name="connsiteX91" fmla="*/ 1700402 w 1700402"/>
              <a:gd name="connsiteY91" fmla="*/ 827746 h 996373"/>
              <a:gd name="connsiteX92" fmla="*/ 1695822 w 1700402"/>
              <a:gd name="connsiteY92" fmla="*/ 809934 h 996373"/>
              <a:gd name="connsiteX93" fmla="*/ 1676928 w 1700402"/>
              <a:gd name="connsiteY93" fmla="*/ 756799 h 996373"/>
              <a:gd name="connsiteX94" fmla="*/ 1654359 w 1700402"/>
              <a:gd name="connsiteY94" fmla="*/ 706464 h 996373"/>
              <a:gd name="connsiteX95" fmla="*/ 1654359 w 1700402"/>
              <a:gd name="connsiteY95" fmla="*/ 223484 h 996373"/>
              <a:gd name="connsiteX96" fmla="*/ 1700402 w 1700402"/>
              <a:gd name="connsiteY96" fmla="*/ 260977 h 996373"/>
              <a:gd name="connsiteX97" fmla="*/ 40586 w 1700402"/>
              <a:gd name="connsiteY97" fmla="*/ 996373 h 996373"/>
              <a:gd name="connsiteX98" fmla="*/ 0 w 1700402"/>
              <a:gd name="connsiteY98" fmla="*/ 996373 h 996373"/>
              <a:gd name="connsiteX99" fmla="*/ 8636 w 1700402"/>
              <a:gd name="connsiteY99" fmla="*/ 874693 h 996373"/>
              <a:gd name="connsiteX100" fmla="*/ 38771 w 1700402"/>
              <a:gd name="connsiteY100" fmla="*/ 735079 h 996373"/>
              <a:gd name="connsiteX101" fmla="*/ 40586 w 1700402"/>
              <a:gd name="connsiteY101" fmla="*/ 729432 h 996373"/>
              <a:gd name="connsiteX102" fmla="*/ 125850 w 1700402"/>
              <a:gd name="connsiteY102" fmla="*/ 996373 h 996373"/>
              <a:gd name="connsiteX103" fmla="*/ 84571 w 1700402"/>
              <a:gd name="connsiteY103" fmla="*/ 996373 h 996373"/>
              <a:gd name="connsiteX104" fmla="*/ 84571 w 1700402"/>
              <a:gd name="connsiteY104" fmla="*/ 610186 h 996373"/>
              <a:gd name="connsiteX105" fmla="*/ 99021 w 1700402"/>
              <a:gd name="connsiteY105" fmla="*/ 577977 h 996373"/>
              <a:gd name="connsiteX106" fmla="*/ 125850 w 1700402"/>
              <a:gd name="connsiteY106" fmla="*/ 527152 h 996373"/>
              <a:gd name="connsiteX107" fmla="*/ 216816 w 1700402"/>
              <a:gd name="connsiteY107" fmla="*/ 996373 h 996373"/>
              <a:gd name="connsiteX108" fmla="*/ 169834 w 1700402"/>
              <a:gd name="connsiteY108" fmla="*/ 996373 h 996373"/>
              <a:gd name="connsiteX109" fmla="*/ 169834 w 1700402"/>
              <a:gd name="connsiteY109" fmla="*/ 454446 h 996373"/>
              <a:gd name="connsiteX110" fmla="*/ 172756 w 1700402"/>
              <a:gd name="connsiteY110" fmla="*/ 449768 h 996373"/>
              <a:gd name="connsiteX111" fmla="*/ 216816 w 1700402"/>
              <a:gd name="connsiteY111" fmla="*/ 390885 h 996373"/>
              <a:gd name="connsiteX112" fmla="*/ 306844 w 1700402"/>
              <a:gd name="connsiteY112" fmla="*/ 996373 h 996373"/>
              <a:gd name="connsiteX113" fmla="*/ 260801 w 1700402"/>
              <a:gd name="connsiteY113" fmla="*/ 996373 h 996373"/>
              <a:gd name="connsiteX114" fmla="*/ 260801 w 1700402"/>
              <a:gd name="connsiteY114" fmla="*/ 339029 h 996373"/>
              <a:gd name="connsiteX115" fmla="*/ 297502 w 1700402"/>
              <a:gd name="connsiteY115" fmla="*/ 298677 h 996373"/>
              <a:gd name="connsiteX116" fmla="*/ 306844 w 1700402"/>
              <a:gd name="connsiteY116" fmla="*/ 290309 h 996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1700402" h="996373">
                <a:moveTo>
                  <a:pt x="929612" y="318145"/>
                </a:moveTo>
                <a:lnTo>
                  <a:pt x="929612" y="21992"/>
                </a:lnTo>
                <a:cubicBezTo>
                  <a:pt x="929612" y="15919"/>
                  <a:pt x="927150" y="10421"/>
                  <a:pt x="923171" y="6441"/>
                </a:cubicBezTo>
                <a:lnTo>
                  <a:pt x="920741" y="4803"/>
                </a:lnTo>
                <a:lnTo>
                  <a:pt x="966437" y="1328"/>
                </a:lnTo>
                <a:cubicBezTo>
                  <a:pt x="983833" y="446"/>
                  <a:pt x="1001345" y="0"/>
                  <a:pt x="1018961" y="0"/>
                </a:cubicBezTo>
                <a:cubicBezTo>
                  <a:pt x="1037164" y="0"/>
                  <a:pt x="1055256" y="477"/>
                  <a:pt x="1073225" y="1418"/>
                </a:cubicBezTo>
                <a:lnTo>
                  <a:pt x="1074069" y="1484"/>
                </a:lnTo>
                <a:lnTo>
                  <a:pt x="1072862" y="1728"/>
                </a:lnTo>
                <a:cubicBezTo>
                  <a:pt x="1064968" y="5067"/>
                  <a:pt x="1059430" y="12882"/>
                  <a:pt x="1059430" y="21992"/>
                </a:cubicBezTo>
                <a:lnTo>
                  <a:pt x="1059430" y="313190"/>
                </a:lnTo>
                <a:lnTo>
                  <a:pt x="1022370" y="312066"/>
                </a:lnTo>
                <a:lnTo>
                  <a:pt x="1022370" y="28582"/>
                </a:lnTo>
                <a:cubicBezTo>
                  <a:pt x="1022370" y="16436"/>
                  <a:pt x="1012523" y="6590"/>
                  <a:pt x="1000377" y="6590"/>
                </a:cubicBezTo>
                <a:cubicBezTo>
                  <a:pt x="988231" y="6590"/>
                  <a:pt x="978385" y="16436"/>
                  <a:pt x="978385" y="28582"/>
                </a:cubicBezTo>
                <a:lnTo>
                  <a:pt x="978385" y="314012"/>
                </a:lnTo>
                <a:lnTo>
                  <a:pt x="946498" y="315622"/>
                </a:lnTo>
                <a:close/>
                <a:moveTo>
                  <a:pt x="1146165" y="323398"/>
                </a:moveTo>
                <a:lnTo>
                  <a:pt x="1105656" y="317212"/>
                </a:lnTo>
                <a:lnTo>
                  <a:pt x="1103414" y="317008"/>
                </a:lnTo>
                <a:lnTo>
                  <a:pt x="1103414" y="21992"/>
                </a:lnTo>
                <a:cubicBezTo>
                  <a:pt x="1103414" y="15919"/>
                  <a:pt x="1100953" y="10421"/>
                  <a:pt x="1096973" y="6441"/>
                </a:cubicBezTo>
                <a:lnTo>
                  <a:pt x="1091673" y="2867"/>
                </a:lnTo>
                <a:lnTo>
                  <a:pt x="1126751" y="5624"/>
                </a:lnTo>
                <a:lnTo>
                  <a:pt x="1151009" y="8810"/>
                </a:lnTo>
                <a:lnTo>
                  <a:pt x="1147893" y="13432"/>
                </a:lnTo>
                <a:cubicBezTo>
                  <a:pt x="1146781" y="16063"/>
                  <a:pt x="1146165" y="18956"/>
                  <a:pt x="1146165" y="21992"/>
                </a:cubicBezTo>
                <a:close/>
                <a:moveTo>
                  <a:pt x="832624" y="337167"/>
                </a:moveTo>
                <a:lnTo>
                  <a:pt x="832624" y="21992"/>
                </a:lnTo>
                <a:lnTo>
                  <a:pt x="831835" y="18085"/>
                </a:lnTo>
                <a:lnTo>
                  <a:pt x="863520" y="11761"/>
                </a:lnTo>
                <a:lnTo>
                  <a:pt x="890821" y="8292"/>
                </a:lnTo>
                <a:lnTo>
                  <a:pt x="887356" y="13432"/>
                </a:lnTo>
                <a:cubicBezTo>
                  <a:pt x="886243" y="16063"/>
                  <a:pt x="885627" y="18956"/>
                  <a:pt x="885627" y="21992"/>
                </a:cubicBezTo>
                <a:lnTo>
                  <a:pt x="885627" y="324717"/>
                </a:lnTo>
                <a:lnTo>
                  <a:pt x="880458" y="325490"/>
                </a:lnTo>
                <a:close/>
                <a:moveTo>
                  <a:pt x="1245665" y="350085"/>
                </a:moveTo>
                <a:lnTo>
                  <a:pt x="1190150" y="332835"/>
                </a:lnTo>
                <a:lnTo>
                  <a:pt x="1190150" y="21992"/>
                </a:lnTo>
                <a:lnTo>
                  <a:pt x="1188583" y="14231"/>
                </a:lnTo>
                <a:lnTo>
                  <a:pt x="1231303" y="22118"/>
                </a:lnTo>
                <a:lnTo>
                  <a:pt x="1245665" y="25677"/>
                </a:lnTo>
                <a:close/>
                <a:moveTo>
                  <a:pt x="733124" y="372487"/>
                </a:moveTo>
                <a:lnTo>
                  <a:pt x="733124" y="41503"/>
                </a:lnTo>
                <a:lnTo>
                  <a:pt x="773064" y="29816"/>
                </a:lnTo>
                <a:lnTo>
                  <a:pt x="788639" y="26707"/>
                </a:lnTo>
                <a:lnTo>
                  <a:pt x="788639" y="350923"/>
                </a:lnTo>
                <a:lnTo>
                  <a:pt x="762615" y="359743"/>
                </a:lnTo>
                <a:close/>
                <a:moveTo>
                  <a:pt x="1345164" y="391355"/>
                </a:moveTo>
                <a:lnTo>
                  <a:pt x="1344589" y="391032"/>
                </a:lnTo>
                <a:lnTo>
                  <a:pt x="1289649" y="366533"/>
                </a:lnTo>
                <a:lnTo>
                  <a:pt x="1289649" y="36575"/>
                </a:lnTo>
                <a:lnTo>
                  <a:pt x="1298927" y="38874"/>
                </a:lnTo>
                <a:lnTo>
                  <a:pt x="1345164" y="54336"/>
                </a:lnTo>
                <a:close/>
                <a:moveTo>
                  <a:pt x="633625" y="425989"/>
                </a:moveTo>
                <a:lnTo>
                  <a:pt x="633625" y="76000"/>
                </a:lnTo>
                <a:lnTo>
                  <a:pt x="689140" y="54552"/>
                </a:lnTo>
                <a:lnTo>
                  <a:pt x="689140" y="393778"/>
                </a:lnTo>
                <a:lnTo>
                  <a:pt x="667174" y="405295"/>
                </a:lnTo>
                <a:close/>
                <a:moveTo>
                  <a:pt x="1434145" y="446445"/>
                </a:moveTo>
                <a:lnTo>
                  <a:pt x="1389148" y="416417"/>
                </a:lnTo>
                <a:lnTo>
                  <a:pt x="1389148" y="69301"/>
                </a:lnTo>
                <a:lnTo>
                  <a:pt x="1434145" y="88228"/>
                </a:lnTo>
                <a:close/>
                <a:moveTo>
                  <a:pt x="534126" y="504955"/>
                </a:moveTo>
                <a:lnTo>
                  <a:pt x="534126" y="122687"/>
                </a:lnTo>
                <a:lnTo>
                  <a:pt x="545612" y="116161"/>
                </a:lnTo>
                <a:lnTo>
                  <a:pt x="589641" y="95070"/>
                </a:lnTo>
                <a:lnTo>
                  <a:pt x="589641" y="456850"/>
                </a:lnTo>
                <a:close/>
                <a:moveTo>
                  <a:pt x="1519408" y="520520"/>
                </a:moveTo>
                <a:lnTo>
                  <a:pt x="1485975" y="487581"/>
                </a:lnTo>
                <a:lnTo>
                  <a:pt x="1478129" y="481287"/>
                </a:lnTo>
                <a:lnTo>
                  <a:pt x="1478129" y="109321"/>
                </a:lnTo>
                <a:lnTo>
                  <a:pt x="1496674" y="118463"/>
                </a:lnTo>
                <a:lnTo>
                  <a:pt x="1519408" y="131531"/>
                </a:lnTo>
                <a:close/>
                <a:moveTo>
                  <a:pt x="440114" y="611857"/>
                </a:moveTo>
                <a:lnTo>
                  <a:pt x="440114" y="180204"/>
                </a:lnTo>
                <a:lnTo>
                  <a:pt x="485846" y="150120"/>
                </a:lnTo>
                <a:lnTo>
                  <a:pt x="490141" y="147680"/>
                </a:lnTo>
                <a:lnTo>
                  <a:pt x="490141" y="549923"/>
                </a:lnTo>
                <a:lnTo>
                  <a:pt x="474927" y="566438"/>
                </a:lnTo>
                <a:close/>
                <a:moveTo>
                  <a:pt x="1610375" y="630978"/>
                </a:moveTo>
                <a:lnTo>
                  <a:pt x="1596930" y="610416"/>
                </a:lnTo>
                <a:lnTo>
                  <a:pt x="1563393" y="568643"/>
                </a:lnTo>
                <a:lnTo>
                  <a:pt x="1563393" y="157506"/>
                </a:lnTo>
                <a:lnTo>
                  <a:pt x="1610375" y="189234"/>
                </a:lnTo>
                <a:close/>
                <a:moveTo>
                  <a:pt x="350829" y="784486"/>
                </a:moveTo>
                <a:lnTo>
                  <a:pt x="350829" y="250910"/>
                </a:lnTo>
                <a:lnTo>
                  <a:pt x="380921" y="223954"/>
                </a:lnTo>
                <a:lnTo>
                  <a:pt x="396130" y="212522"/>
                </a:lnTo>
                <a:lnTo>
                  <a:pt x="396130" y="683444"/>
                </a:lnTo>
                <a:lnTo>
                  <a:pt x="377637" y="718643"/>
                </a:lnTo>
                <a:close/>
                <a:moveTo>
                  <a:pt x="1700402" y="827746"/>
                </a:moveTo>
                <a:lnTo>
                  <a:pt x="1695822" y="809934"/>
                </a:lnTo>
                <a:cubicBezTo>
                  <a:pt x="1690214" y="791903"/>
                  <a:pt x="1683905" y="774181"/>
                  <a:pt x="1676928" y="756799"/>
                </a:cubicBezTo>
                <a:lnTo>
                  <a:pt x="1654359" y="706464"/>
                </a:lnTo>
                <a:lnTo>
                  <a:pt x="1654359" y="223484"/>
                </a:lnTo>
                <a:lnTo>
                  <a:pt x="1700402" y="260977"/>
                </a:lnTo>
                <a:close/>
                <a:moveTo>
                  <a:pt x="40586" y="996373"/>
                </a:moveTo>
                <a:lnTo>
                  <a:pt x="0" y="996373"/>
                </a:lnTo>
                <a:lnTo>
                  <a:pt x="8636" y="874693"/>
                </a:lnTo>
                <a:cubicBezTo>
                  <a:pt x="15465" y="827012"/>
                  <a:pt x="25590" y="780395"/>
                  <a:pt x="38771" y="735079"/>
                </a:cubicBezTo>
                <a:lnTo>
                  <a:pt x="40586" y="729432"/>
                </a:lnTo>
                <a:close/>
                <a:moveTo>
                  <a:pt x="125850" y="996373"/>
                </a:moveTo>
                <a:lnTo>
                  <a:pt x="84571" y="996373"/>
                </a:lnTo>
                <a:lnTo>
                  <a:pt x="84571" y="610186"/>
                </a:lnTo>
                <a:lnTo>
                  <a:pt x="99021" y="577977"/>
                </a:lnTo>
                <a:lnTo>
                  <a:pt x="125850" y="527152"/>
                </a:lnTo>
                <a:close/>
                <a:moveTo>
                  <a:pt x="216816" y="996373"/>
                </a:moveTo>
                <a:lnTo>
                  <a:pt x="169834" y="996373"/>
                </a:lnTo>
                <a:lnTo>
                  <a:pt x="169834" y="454446"/>
                </a:lnTo>
                <a:lnTo>
                  <a:pt x="172756" y="449768"/>
                </a:lnTo>
                <a:lnTo>
                  <a:pt x="216816" y="390885"/>
                </a:lnTo>
                <a:close/>
                <a:moveTo>
                  <a:pt x="306844" y="996373"/>
                </a:moveTo>
                <a:lnTo>
                  <a:pt x="260801" y="996373"/>
                </a:lnTo>
                <a:lnTo>
                  <a:pt x="260801" y="339029"/>
                </a:lnTo>
                <a:lnTo>
                  <a:pt x="297502" y="298677"/>
                </a:lnTo>
                <a:lnTo>
                  <a:pt x="306844" y="290309"/>
                </a:lnTo>
                <a:close/>
              </a:path>
            </a:pathLst>
          </a:custGeom>
          <a:gradFill>
            <a:gsLst>
              <a:gs pos="86000">
                <a:srgbClr val="84E6BA"/>
              </a:gs>
              <a:gs pos="36000">
                <a:schemeClr val="accent1"/>
              </a:gs>
              <a:gs pos="100000">
                <a:srgbClr val="84E697"/>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
        <p:nvSpPr>
          <p:cNvPr id="20" name="文本占位符 19">
            <a:extLst>
              <a:ext uri="{FF2B5EF4-FFF2-40B4-BE49-F238E27FC236}">
                <a16:creationId xmlns:a16="http://schemas.microsoft.com/office/drawing/2014/main" id="{FFBDD83B-BBB1-28BD-AA68-EB29D4480230}"/>
              </a:ext>
            </a:extLst>
          </p:cNvPr>
          <p:cNvSpPr>
            <a:spLocks noGrp="1"/>
          </p:cNvSpPr>
          <p:nvPr>
            <p:ph type="body" sz="quarter" idx="13" hasCustomPrompt="1"/>
          </p:nvPr>
        </p:nvSpPr>
        <p:spPr>
          <a:xfrm>
            <a:off x="695325" y="1413508"/>
            <a:ext cx="5437188" cy="842962"/>
          </a:xfrm>
        </p:spPr>
        <p:txBody>
          <a:bodyPr lIns="0" tIns="0" rIns="0" bIns="0" anchor="ctr">
            <a:normAutofit/>
          </a:bodyPr>
          <a:lstStyle>
            <a:lvl1pPr marL="0" indent="0" algn="l" defTabSz="914400" rtl="0" eaLnBrk="1" latinLnBrk="0" hangingPunct="1">
              <a:lnSpc>
                <a:spcPct val="100000"/>
              </a:lnSpc>
              <a:buNone/>
              <a:defRPr lang="zh-CN" altLang="en-US" sz="4800" kern="1200" dirty="0" smtClean="0">
                <a:gradFill>
                  <a:gsLst>
                    <a:gs pos="80000">
                      <a:srgbClr val="84E6BA"/>
                    </a:gs>
                    <a:gs pos="36000">
                      <a:schemeClr val="accent1"/>
                    </a:gs>
                    <a:gs pos="96000">
                      <a:srgbClr val="84E697"/>
                    </a:gs>
                  </a:gsLst>
                  <a:lin ang="13500000" scaled="1"/>
                </a:gradFill>
                <a:latin typeface="OPPOSans H" panose="00020600040101010101" pitchFamily="18" charset="-122"/>
                <a:ea typeface="OPPOSans H" panose="00020600040101010101" pitchFamily="18" charset="-122"/>
                <a:cs typeface="OPPOSans H" panose="00020600040101010101" pitchFamily="18" charset="-122"/>
              </a:defRPr>
            </a:lvl1pPr>
          </a:lstStyle>
          <a:p>
            <a:pPr lvl="0"/>
            <a:r>
              <a:rPr lang="en-US" altLang="zh-CN" dirty="0"/>
              <a:t>Part 01</a:t>
            </a:r>
            <a:endParaRPr lang="zh-CN" altLang="en-US" dirty="0"/>
          </a:p>
        </p:txBody>
      </p:sp>
      <p:sp>
        <p:nvSpPr>
          <p:cNvPr id="21" name="文本占位符 19">
            <a:extLst>
              <a:ext uri="{FF2B5EF4-FFF2-40B4-BE49-F238E27FC236}">
                <a16:creationId xmlns:a16="http://schemas.microsoft.com/office/drawing/2014/main" id="{7518CCF6-BD06-8CEE-F6E0-E43148C5AE62}"/>
              </a:ext>
            </a:extLst>
          </p:cNvPr>
          <p:cNvSpPr>
            <a:spLocks noGrp="1"/>
          </p:cNvSpPr>
          <p:nvPr>
            <p:ph type="body" sz="quarter" idx="14" hasCustomPrompt="1"/>
          </p:nvPr>
        </p:nvSpPr>
        <p:spPr>
          <a:xfrm>
            <a:off x="695325" y="2366658"/>
            <a:ext cx="5437188" cy="842962"/>
          </a:xfrm>
        </p:spPr>
        <p:txBody>
          <a:bodyPr lIns="0" tIns="0" rIns="0" bIns="0" anchor="ctr">
            <a:normAutofit/>
          </a:bodyPr>
          <a:lstStyle>
            <a:lvl1pPr marL="0" indent="0" algn="l" defTabSz="914400" rtl="0" eaLnBrk="1" latinLnBrk="0" hangingPunct="1">
              <a:lnSpc>
                <a:spcPct val="100000"/>
              </a:lnSpc>
              <a:buNone/>
              <a:defRPr lang="zh-CN" altLang="en-US" sz="5400" kern="1200" spc="150" dirty="0" smtClean="0">
                <a:solidFill>
                  <a:schemeClr val="tx1"/>
                </a:solidFill>
                <a:latin typeface="OPPOSans H" panose="00020600040101010101" pitchFamily="18" charset="-122"/>
                <a:ea typeface="OPPOSans H" panose="00020600040101010101" pitchFamily="18" charset="-122"/>
                <a:cs typeface="OPPOSans H" panose="00020600040101010101" pitchFamily="18" charset="-122"/>
              </a:defRPr>
            </a:lvl1pPr>
          </a:lstStyle>
          <a:p>
            <a:pPr lvl="0"/>
            <a:r>
              <a:rPr lang="zh-CN" altLang="en-US" dirty="0"/>
              <a:t>研究内容</a:t>
            </a:r>
          </a:p>
        </p:txBody>
      </p:sp>
      <p:sp>
        <p:nvSpPr>
          <p:cNvPr id="22" name="文本占位符 19">
            <a:extLst>
              <a:ext uri="{FF2B5EF4-FFF2-40B4-BE49-F238E27FC236}">
                <a16:creationId xmlns:a16="http://schemas.microsoft.com/office/drawing/2014/main" id="{CC448E52-B7B6-727E-7C58-CE9DC4201B37}"/>
              </a:ext>
            </a:extLst>
          </p:cNvPr>
          <p:cNvSpPr>
            <a:spLocks noGrp="1"/>
          </p:cNvSpPr>
          <p:nvPr>
            <p:ph type="body" sz="quarter" idx="15" hasCustomPrompt="1"/>
          </p:nvPr>
        </p:nvSpPr>
        <p:spPr>
          <a:xfrm>
            <a:off x="695325" y="3217118"/>
            <a:ext cx="5437188" cy="391902"/>
          </a:xfrm>
        </p:spPr>
        <p:txBody>
          <a:bodyPr lIns="0" tIns="0" rIns="0" bIns="0" anchor="ctr">
            <a:normAutofit/>
          </a:bodyPr>
          <a:lstStyle>
            <a:lvl1pPr marL="0" indent="0" algn="l" defTabSz="914400" rtl="0" eaLnBrk="1" latinLnBrk="0" hangingPunct="1">
              <a:lnSpc>
                <a:spcPct val="100000"/>
              </a:lnSpc>
              <a:buNone/>
              <a:defRPr lang="zh-CN" altLang="en-US" sz="2000" kern="1200" spc="150" dirty="0" smtClean="0">
                <a:solidFill>
                  <a:schemeClr val="tx1"/>
                </a:solidFill>
                <a:latin typeface="+mn-ea"/>
                <a:ea typeface="+mn-ea"/>
                <a:cs typeface="OPPOSans H" panose="00020600040101010101" pitchFamily="18" charset="-122"/>
              </a:defRPr>
            </a:lvl1pPr>
          </a:lstStyle>
          <a:p>
            <a:r>
              <a:rPr lang="en-US" altLang="zh-CN" sz="2000" dirty="0">
                <a:solidFill>
                  <a:schemeClr val="bg1">
                    <a:lumMod val="85000"/>
                  </a:schemeClr>
                </a:solidFill>
                <a:latin typeface="OPPOSans H" panose="00020600040101010101" pitchFamily="18" charset="-122"/>
                <a:ea typeface="OPPOSans H" panose="00020600040101010101" pitchFamily="18" charset="-122"/>
                <a:cs typeface="OPPOSans H" panose="00020600040101010101" pitchFamily="18" charset="-122"/>
              </a:rPr>
              <a:t>Research contents</a:t>
            </a:r>
            <a:endParaRPr lang="zh-CN" altLang="en-US" sz="2000" dirty="0">
              <a:solidFill>
                <a:schemeClr val="bg1">
                  <a:lumMod val="8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23" name="文本占位符 19">
            <a:extLst>
              <a:ext uri="{FF2B5EF4-FFF2-40B4-BE49-F238E27FC236}">
                <a16:creationId xmlns:a16="http://schemas.microsoft.com/office/drawing/2014/main" id="{41F8C30B-9F99-C302-2E13-A3680DFBB716}"/>
              </a:ext>
            </a:extLst>
          </p:cNvPr>
          <p:cNvSpPr>
            <a:spLocks noGrp="1"/>
          </p:cNvSpPr>
          <p:nvPr>
            <p:ph type="body" sz="quarter" idx="16" hasCustomPrompt="1"/>
          </p:nvPr>
        </p:nvSpPr>
        <p:spPr>
          <a:xfrm>
            <a:off x="695324" y="4242786"/>
            <a:ext cx="7056859" cy="384886"/>
          </a:xfrm>
        </p:spPr>
        <p:txBody>
          <a:bodyPr lIns="0" tIns="0" rIns="0" bIns="0" anchor="ctr">
            <a:normAutofit/>
          </a:bodyPr>
          <a:lstStyle>
            <a:lvl1pPr marL="0" indent="0" algn="l" defTabSz="914400" rtl="0" eaLnBrk="1" latinLnBrk="0" hangingPunct="1">
              <a:lnSpc>
                <a:spcPct val="100000"/>
              </a:lnSpc>
              <a:buNone/>
              <a:defRPr lang="zh-CN" altLang="en-US" sz="1600" kern="1200" spc="150" dirty="0" smtClean="0">
                <a:solidFill>
                  <a:schemeClr val="tx1"/>
                </a:solidFill>
                <a:latin typeface="+mn-ea"/>
                <a:ea typeface="+mn-ea"/>
                <a:cs typeface="OPPOSans H" panose="00020600040101010101" pitchFamily="18" charset="-122"/>
              </a:defRPr>
            </a:lvl1pPr>
          </a:lstStyle>
          <a:p>
            <a:r>
              <a:rPr lang="zh-CN" altLang="en-US" spc="150" dirty="0">
                <a:solidFill>
                  <a:schemeClr val="tx1">
                    <a:lumMod val="85000"/>
                    <a:lumOff val="15000"/>
                  </a:schemeClr>
                </a:solidFill>
                <a:latin typeface="+mn-ea"/>
                <a:cs typeface="OPPOSans M" panose="00020600040101010101" pitchFamily="18" charset="-122"/>
              </a:rPr>
              <a:t>本章节将对公共卫生现状及发展趋势展开讨论与介绍</a:t>
            </a:r>
          </a:p>
        </p:txBody>
      </p:sp>
      <p:sp>
        <p:nvSpPr>
          <p:cNvPr id="27" name="文本占位符 19">
            <a:extLst>
              <a:ext uri="{FF2B5EF4-FFF2-40B4-BE49-F238E27FC236}">
                <a16:creationId xmlns:a16="http://schemas.microsoft.com/office/drawing/2014/main" id="{387FE67D-9B6A-9B51-7CD6-06A932AAB654}"/>
              </a:ext>
            </a:extLst>
          </p:cNvPr>
          <p:cNvSpPr>
            <a:spLocks noGrp="1"/>
          </p:cNvSpPr>
          <p:nvPr>
            <p:ph type="body" sz="quarter" idx="17" hasCustomPrompt="1"/>
          </p:nvPr>
        </p:nvSpPr>
        <p:spPr>
          <a:xfrm>
            <a:off x="695324" y="5729976"/>
            <a:ext cx="7056859" cy="384886"/>
          </a:xfrm>
        </p:spPr>
        <p:txBody>
          <a:bodyPr lIns="0" tIns="0" rIns="0" bIns="0" anchor="ctr">
            <a:normAutofit/>
          </a:bodyPr>
          <a:lstStyle>
            <a:lvl1pPr marL="0" indent="0" algn="l" defTabSz="914400" rtl="0" eaLnBrk="1" latinLnBrk="0" hangingPunct="1">
              <a:lnSpc>
                <a:spcPct val="100000"/>
              </a:lnSpc>
              <a:buNone/>
              <a:defRPr lang="zh-CN" altLang="en-US" sz="1600" kern="1200" spc="150" dirty="0" smtClean="0">
                <a:solidFill>
                  <a:schemeClr val="tx1"/>
                </a:solidFill>
                <a:latin typeface="+mn-ea"/>
                <a:ea typeface="+mn-ea"/>
                <a:cs typeface="OPPOSans H" panose="00020600040101010101" pitchFamily="18" charset="-122"/>
              </a:defRPr>
            </a:lvl1pPr>
          </a:lstStyle>
          <a:p>
            <a:r>
              <a:rPr lang="en-US" altLang="zh-CN" sz="1600" b="0" i="0" dirty="0">
                <a:solidFill>
                  <a:schemeClr val="bg1">
                    <a:lumMod val="65000"/>
                  </a:schemeClr>
                </a:solidFill>
                <a:effectLst/>
                <a:cs typeface="OPPOSans M" panose="00020600040101010101" pitchFamily="18" charset="-122"/>
              </a:rPr>
              <a:t>Wisdom in the mind </a:t>
            </a:r>
            <a:r>
              <a:rPr lang="en-US" altLang="zh-CN" sz="1400" b="0" i="0" dirty="0">
                <a:solidFill>
                  <a:schemeClr val="bg1">
                    <a:lumMod val="65000"/>
                  </a:schemeClr>
                </a:solidFill>
                <a:effectLst/>
                <a:cs typeface="OPPOSans M" panose="00020600040101010101" pitchFamily="18" charset="-122"/>
              </a:rPr>
              <a:t>is</a:t>
            </a:r>
            <a:r>
              <a:rPr lang="en-US" altLang="zh-CN" sz="1600" b="0" i="0" dirty="0">
                <a:solidFill>
                  <a:schemeClr val="bg1">
                    <a:lumMod val="65000"/>
                  </a:schemeClr>
                </a:solidFill>
                <a:effectLst/>
                <a:cs typeface="OPPOSans M" panose="00020600040101010101" pitchFamily="18" charset="-122"/>
              </a:rPr>
              <a:t> better than money </a:t>
            </a:r>
            <a:r>
              <a:rPr lang="en-US" altLang="zh-CN" b="0" i="0" dirty="0">
                <a:solidFill>
                  <a:schemeClr val="bg1">
                    <a:lumMod val="65000"/>
                  </a:schemeClr>
                </a:solidFill>
                <a:effectLst/>
                <a:cs typeface="OPPOSans M" panose="00020600040101010101" pitchFamily="18" charset="-122"/>
              </a:rPr>
              <a:t>in</a:t>
            </a:r>
            <a:r>
              <a:rPr lang="en-US" altLang="zh-CN" sz="1600" b="0" i="0" dirty="0">
                <a:solidFill>
                  <a:schemeClr val="bg1">
                    <a:lumMod val="65000"/>
                  </a:schemeClr>
                </a:solidFill>
                <a:effectLst/>
                <a:cs typeface="OPPOSans M" panose="00020600040101010101" pitchFamily="18" charset="-122"/>
              </a:rPr>
              <a:t> the hand.</a:t>
            </a:r>
            <a:endParaRPr lang="zh-CN" altLang="en-US" sz="1600" dirty="0">
              <a:solidFill>
                <a:schemeClr val="bg1">
                  <a:lumMod val="65000"/>
                </a:schemeClr>
              </a:solidFill>
              <a:cs typeface="OPPOSans M" panose="00020600040101010101" pitchFamily="18" charset="-122"/>
            </a:endParaRPr>
          </a:p>
        </p:txBody>
      </p:sp>
      <p:sp>
        <p:nvSpPr>
          <p:cNvPr id="28" name="圆: 空心 27">
            <a:extLst>
              <a:ext uri="{FF2B5EF4-FFF2-40B4-BE49-F238E27FC236}">
                <a16:creationId xmlns:a16="http://schemas.microsoft.com/office/drawing/2014/main" id="{3917680E-F762-A599-4414-4FE4CEEF48FC}"/>
              </a:ext>
            </a:extLst>
          </p:cNvPr>
          <p:cNvSpPr/>
          <p:nvPr userDrawn="1"/>
        </p:nvSpPr>
        <p:spPr>
          <a:xfrm rot="20715722" flipV="1">
            <a:off x="6640618" y="1885174"/>
            <a:ext cx="586512" cy="586512"/>
          </a:xfrm>
          <a:prstGeom prst="donut">
            <a:avLst>
              <a:gd name="adj" fmla="val 10909"/>
            </a:avLst>
          </a:prstGeom>
          <a:gradFill>
            <a:gsLst>
              <a:gs pos="86000">
                <a:srgbClr val="84E6BA"/>
              </a:gs>
              <a:gs pos="36000">
                <a:schemeClr val="accent1"/>
              </a:gs>
              <a:gs pos="100000">
                <a:srgbClr val="84E697"/>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圆: 空心 28">
            <a:extLst>
              <a:ext uri="{FF2B5EF4-FFF2-40B4-BE49-F238E27FC236}">
                <a16:creationId xmlns:a16="http://schemas.microsoft.com/office/drawing/2014/main" id="{8B6A38F3-393B-2011-D2C8-745343C3DC0E}"/>
              </a:ext>
            </a:extLst>
          </p:cNvPr>
          <p:cNvSpPr/>
          <p:nvPr userDrawn="1"/>
        </p:nvSpPr>
        <p:spPr>
          <a:xfrm rot="20715722" flipV="1">
            <a:off x="6431662" y="2315609"/>
            <a:ext cx="288000" cy="288000"/>
          </a:xfrm>
          <a:prstGeom prst="donut">
            <a:avLst>
              <a:gd name="adj" fmla="val 10909"/>
            </a:avLst>
          </a:prstGeom>
          <a:gradFill>
            <a:gsLst>
              <a:gs pos="86000">
                <a:srgbClr val="84E6BA"/>
              </a:gs>
              <a:gs pos="36000">
                <a:schemeClr val="accent1"/>
              </a:gs>
              <a:gs pos="100000">
                <a:srgbClr val="84E697"/>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420596249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63" userDrawn="1">
          <p15:clr>
            <a:srgbClr val="FBAE40"/>
          </p15:clr>
        </p15:guide>
        <p15:guide id="3" orient="horz" pos="346" userDrawn="1">
          <p15:clr>
            <a:srgbClr val="FBAE40"/>
          </p15:clr>
        </p15:guide>
        <p15:guide id="4" orient="horz" pos="3974" userDrawn="1">
          <p15:clr>
            <a:srgbClr val="FBAE40"/>
          </p15:clr>
        </p15:guide>
        <p15:guide id="5" pos="7242" userDrawn="1">
          <p15:clr>
            <a:srgbClr val="FBAE40"/>
          </p15:clr>
        </p15:guide>
        <p15:guide id="6" pos="438"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bg>
      <p:bgPr>
        <a:gradFill>
          <a:gsLst>
            <a:gs pos="56000">
              <a:schemeClr val="accent1"/>
            </a:gs>
            <a:gs pos="100000">
              <a:schemeClr val="accent3"/>
            </a:gs>
          </a:gsLst>
          <a:lin ang="2700000" scaled="1"/>
        </a:gradFill>
        <a:effectLst/>
      </p:bgPr>
    </p:bg>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76A6F8F2-B72B-B455-D6DF-BD340F4A7BE4}"/>
              </a:ext>
            </a:extLst>
          </p:cNvPr>
          <p:cNvSpPr>
            <a:spLocks noGrp="1"/>
          </p:cNvSpPr>
          <p:nvPr>
            <p:ph type="dt" sz="half" idx="10"/>
          </p:nvPr>
        </p:nvSpPr>
        <p:spPr/>
        <p:txBody>
          <a:bodyPr/>
          <a:lstStyle/>
          <a:p>
            <a:fld id="{E57155C8-46B9-46FD-AC54-A6C99C715A10}" type="datetimeFigureOut">
              <a:rPr lang="zh-CN" altLang="en-US" smtClean="0"/>
              <a:t>2023/7/13</a:t>
            </a:fld>
            <a:endParaRPr lang="zh-CN" altLang="en-US"/>
          </a:p>
        </p:txBody>
      </p:sp>
      <p:sp>
        <p:nvSpPr>
          <p:cNvPr id="4" name="页脚占位符 3">
            <a:extLst>
              <a:ext uri="{FF2B5EF4-FFF2-40B4-BE49-F238E27FC236}">
                <a16:creationId xmlns:a16="http://schemas.microsoft.com/office/drawing/2014/main" id="{A7BFE7B2-D10B-78AC-1C98-D7495F40993C}"/>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23B7E211-A0B0-A49F-B6F1-67E6188B9773}"/>
              </a:ext>
            </a:extLst>
          </p:cNvPr>
          <p:cNvSpPr>
            <a:spLocks noGrp="1"/>
          </p:cNvSpPr>
          <p:nvPr>
            <p:ph type="sldNum" sz="quarter" idx="12"/>
          </p:nvPr>
        </p:nvSpPr>
        <p:spPr/>
        <p:txBody>
          <a:bodyPr/>
          <a:lstStyle/>
          <a:p>
            <a:fld id="{901C0AD8-B41A-48D6-B1AD-574719A7C832}" type="slidenum">
              <a:rPr lang="zh-CN" altLang="en-US" smtClean="0"/>
              <a:t>‹#›</a:t>
            </a:fld>
            <a:endParaRPr lang="zh-CN" altLang="en-US"/>
          </a:p>
        </p:txBody>
      </p:sp>
      <p:sp>
        <p:nvSpPr>
          <p:cNvPr id="6" name="任意多边形: 形状 5">
            <a:extLst>
              <a:ext uri="{FF2B5EF4-FFF2-40B4-BE49-F238E27FC236}">
                <a16:creationId xmlns:a16="http://schemas.microsoft.com/office/drawing/2014/main" id="{26633820-069D-422E-61FA-C45E8C06346A}"/>
              </a:ext>
            </a:extLst>
          </p:cNvPr>
          <p:cNvSpPr/>
          <p:nvPr userDrawn="1"/>
        </p:nvSpPr>
        <p:spPr>
          <a:xfrm>
            <a:off x="0" y="0"/>
            <a:ext cx="3638338" cy="6858000"/>
          </a:xfrm>
          <a:custGeom>
            <a:avLst/>
            <a:gdLst>
              <a:gd name="connsiteX0" fmla="*/ 0 w 3638338"/>
              <a:gd name="connsiteY0" fmla="*/ 0 h 6858000"/>
              <a:gd name="connsiteX1" fmla="*/ 1974033 w 3638338"/>
              <a:gd name="connsiteY1" fmla="*/ 0 h 6858000"/>
              <a:gd name="connsiteX2" fmla="*/ 1977068 w 3638338"/>
              <a:gd name="connsiteY2" fmla="*/ 2158 h 6858000"/>
              <a:gd name="connsiteX3" fmla="*/ 3638338 w 3638338"/>
              <a:gd name="connsiteY3" fmla="*/ 3316293 h 6858000"/>
              <a:gd name="connsiteX4" fmla="*/ 1647118 w 3638338"/>
              <a:gd name="connsiteY4" fmla="*/ 6853310 h 6858000"/>
              <a:gd name="connsiteX5" fmla="*/ 1638960 w 3638338"/>
              <a:gd name="connsiteY5" fmla="*/ 6858000 h 6858000"/>
              <a:gd name="connsiteX6" fmla="*/ 0 w 3638338"/>
              <a:gd name="connsiteY6" fmla="*/ 6858000 h 6858000"/>
              <a:gd name="connsiteX7" fmla="*/ 0 w 3638338"/>
              <a:gd name="connsiteY7" fmla="*/ 4807450 h 6858000"/>
              <a:gd name="connsiteX8" fmla="*/ 114758 w 3638338"/>
              <a:gd name="connsiteY8" fmla="*/ 4765448 h 6858000"/>
              <a:gd name="connsiteX9" fmla="*/ 1075322 w 3638338"/>
              <a:gd name="connsiteY9" fmla="*/ 3316293 h 6858000"/>
              <a:gd name="connsiteX10" fmla="*/ 114758 w 3638338"/>
              <a:gd name="connsiteY10" fmla="*/ 1867139 h 6858000"/>
              <a:gd name="connsiteX11" fmla="*/ 0 w 3638338"/>
              <a:gd name="connsiteY11" fmla="*/ 18251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38338" h="6858000">
                <a:moveTo>
                  <a:pt x="0" y="0"/>
                </a:moveTo>
                <a:lnTo>
                  <a:pt x="1974033" y="0"/>
                </a:lnTo>
                <a:lnTo>
                  <a:pt x="1977068" y="2158"/>
                </a:lnTo>
                <a:cubicBezTo>
                  <a:pt x="2985561" y="756365"/>
                  <a:pt x="3638338" y="1960097"/>
                  <a:pt x="3638338" y="3316293"/>
                </a:cubicBezTo>
                <a:cubicBezTo>
                  <a:pt x="3638338" y="4815247"/>
                  <a:pt x="2840901" y="6127949"/>
                  <a:pt x="1647118" y="6853310"/>
                </a:cubicBezTo>
                <a:lnTo>
                  <a:pt x="1638960" y="6858000"/>
                </a:lnTo>
                <a:lnTo>
                  <a:pt x="0" y="6858000"/>
                </a:lnTo>
                <a:lnTo>
                  <a:pt x="0" y="4807450"/>
                </a:lnTo>
                <a:lnTo>
                  <a:pt x="114758" y="4765448"/>
                </a:lnTo>
                <a:cubicBezTo>
                  <a:pt x="679241" y="4526691"/>
                  <a:pt x="1075322" y="3967747"/>
                  <a:pt x="1075322" y="3316293"/>
                </a:cubicBezTo>
                <a:cubicBezTo>
                  <a:pt x="1075322" y="2664839"/>
                  <a:pt x="679241" y="2105895"/>
                  <a:pt x="114758" y="1867139"/>
                </a:cubicBezTo>
                <a:lnTo>
                  <a:pt x="0" y="1825137"/>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Tree>
    <p:extLst>
      <p:ext uri="{BB962C8B-B14F-4D97-AF65-F5344CB8AC3E}">
        <p14:creationId xmlns:p14="http://schemas.microsoft.com/office/powerpoint/2010/main" val="5228171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容与标题1">
    <p:spTree>
      <p:nvGrpSpPr>
        <p:cNvPr id="1" name=""/>
        <p:cNvGrpSpPr/>
        <p:nvPr/>
      </p:nvGrpSpPr>
      <p:grpSpPr>
        <a:xfrm>
          <a:off x="0" y="0"/>
          <a:ext cx="0" cy="0"/>
          <a:chOff x="0" y="0"/>
          <a:chExt cx="0" cy="0"/>
        </a:xfrm>
      </p:grpSpPr>
      <p:sp>
        <p:nvSpPr>
          <p:cNvPr id="7" name="日期占位符 6">
            <a:extLst>
              <a:ext uri="{FF2B5EF4-FFF2-40B4-BE49-F238E27FC236}">
                <a16:creationId xmlns:a16="http://schemas.microsoft.com/office/drawing/2014/main" id="{DD644D37-C64E-4148-A2B1-35C9B042A9B9}"/>
              </a:ext>
            </a:extLst>
          </p:cNvPr>
          <p:cNvSpPr>
            <a:spLocks noGrp="1"/>
          </p:cNvSpPr>
          <p:nvPr>
            <p:ph type="dt" sz="half" idx="10"/>
          </p:nvPr>
        </p:nvSpPr>
        <p:spPr/>
        <p:txBody>
          <a:bodyPr/>
          <a:lstStyle/>
          <a:p>
            <a:fld id="{E57155C8-46B9-46FD-AC54-A6C99C715A10}" type="datetimeFigureOut">
              <a:rPr lang="zh-CN" altLang="en-US" smtClean="0"/>
              <a:t>2023/7/13</a:t>
            </a:fld>
            <a:endParaRPr lang="zh-CN" altLang="en-US"/>
          </a:p>
        </p:txBody>
      </p:sp>
      <p:sp>
        <p:nvSpPr>
          <p:cNvPr id="8" name="页脚占位符 7">
            <a:extLst>
              <a:ext uri="{FF2B5EF4-FFF2-40B4-BE49-F238E27FC236}">
                <a16:creationId xmlns:a16="http://schemas.microsoft.com/office/drawing/2014/main" id="{8A5FE518-4E52-42C7-8E05-DE51D1E7CB4B}"/>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BB2BCEAB-F2DD-4C5B-B6CD-C234A498E197}"/>
              </a:ext>
            </a:extLst>
          </p:cNvPr>
          <p:cNvSpPr>
            <a:spLocks noGrp="1"/>
          </p:cNvSpPr>
          <p:nvPr>
            <p:ph type="sldNum" sz="quarter" idx="12"/>
          </p:nvPr>
        </p:nvSpPr>
        <p:spPr/>
        <p:txBody>
          <a:bodyPr/>
          <a:lstStyle/>
          <a:p>
            <a:fld id="{901C0AD8-B41A-48D6-B1AD-574719A7C832}" type="slidenum">
              <a:rPr lang="zh-CN" altLang="en-US" smtClean="0"/>
              <a:t>‹#›</a:t>
            </a:fld>
            <a:endParaRPr lang="zh-CN" altLang="en-US"/>
          </a:p>
        </p:txBody>
      </p:sp>
      <p:sp>
        <p:nvSpPr>
          <p:cNvPr id="12" name="平行四边形 11">
            <a:extLst>
              <a:ext uri="{FF2B5EF4-FFF2-40B4-BE49-F238E27FC236}">
                <a16:creationId xmlns:a16="http://schemas.microsoft.com/office/drawing/2014/main" id="{2FA968F5-A32D-A4A1-85A0-4E1B23F7BBC3}"/>
              </a:ext>
            </a:extLst>
          </p:cNvPr>
          <p:cNvSpPr/>
          <p:nvPr userDrawn="1"/>
        </p:nvSpPr>
        <p:spPr>
          <a:xfrm flipH="1">
            <a:off x="11087" y="1196752"/>
            <a:ext cx="6480000" cy="72000"/>
          </a:xfrm>
          <a:prstGeom prst="parallelogram">
            <a:avLst>
              <a:gd name="adj" fmla="val 114187"/>
            </a:avLst>
          </a:prstGeom>
          <a:gradFill>
            <a:gsLst>
              <a:gs pos="100000">
                <a:schemeClr val="accent1">
                  <a:lumMod val="60000"/>
                  <a:lumOff val="40000"/>
                  <a:alpha val="0"/>
                </a:schemeClr>
              </a:gs>
              <a:gs pos="0">
                <a:schemeClr val="accent1">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形状 27">
            <a:extLst>
              <a:ext uri="{FF2B5EF4-FFF2-40B4-BE49-F238E27FC236}">
                <a16:creationId xmlns:a16="http://schemas.microsoft.com/office/drawing/2014/main" id="{CDCDBB01-3E1F-A770-D2DD-75AB7CF9254A}"/>
              </a:ext>
            </a:extLst>
          </p:cNvPr>
          <p:cNvSpPr/>
          <p:nvPr userDrawn="1"/>
        </p:nvSpPr>
        <p:spPr>
          <a:xfrm rot="20715722">
            <a:off x="11102012" y="-138105"/>
            <a:ext cx="981767" cy="1494305"/>
          </a:xfrm>
          <a:custGeom>
            <a:avLst/>
            <a:gdLst>
              <a:gd name="connsiteX0" fmla="*/ 44645 w 981767"/>
              <a:gd name="connsiteY0" fmla="*/ 0 h 1494305"/>
              <a:gd name="connsiteX1" fmla="*/ 302222 w 981767"/>
              <a:gd name="connsiteY1" fmla="*/ 67757 h 1494305"/>
              <a:gd name="connsiteX2" fmla="*/ 286779 w 981767"/>
              <a:gd name="connsiteY2" fmla="*/ 117505 h 1494305"/>
              <a:gd name="connsiteX3" fmla="*/ 267318 w 981767"/>
              <a:gd name="connsiteY3" fmla="*/ 310555 h 1494305"/>
              <a:gd name="connsiteX4" fmla="*/ 940367 w 981767"/>
              <a:gd name="connsiteY4" fmla="*/ 1225390 h 1494305"/>
              <a:gd name="connsiteX5" fmla="*/ 981767 w 981767"/>
              <a:gd name="connsiteY5" fmla="*/ 1236035 h 1494305"/>
              <a:gd name="connsiteX6" fmla="*/ 913828 w 981767"/>
              <a:gd name="connsiteY6" fmla="*/ 1494305 h 1494305"/>
              <a:gd name="connsiteX7" fmla="*/ 860876 w 981767"/>
              <a:gd name="connsiteY7" fmla="*/ 1480690 h 1494305"/>
              <a:gd name="connsiteX8" fmla="*/ 0 w 981767"/>
              <a:gd name="connsiteY8" fmla="*/ 310555 h 1494305"/>
              <a:gd name="connsiteX9" fmla="*/ 24893 w 981767"/>
              <a:gd name="connsiteY9" fmla="*/ 63631 h 1494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1767" h="1494305">
                <a:moveTo>
                  <a:pt x="44645" y="0"/>
                </a:moveTo>
                <a:lnTo>
                  <a:pt x="302222" y="67757"/>
                </a:lnTo>
                <a:lnTo>
                  <a:pt x="286779" y="117505"/>
                </a:lnTo>
                <a:cubicBezTo>
                  <a:pt x="274019" y="179862"/>
                  <a:pt x="267319" y="244426"/>
                  <a:pt x="267318" y="310555"/>
                </a:cubicBezTo>
                <a:cubicBezTo>
                  <a:pt x="267318" y="740395"/>
                  <a:pt x="550436" y="1104109"/>
                  <a:pt x="940367" y="1225390"/>
                </a:cubicBezTo>
                <a:lnTo>
                  <a:pt x="981767" y="1236035"/>
                </a:lnTo>
                <a:lnTo>
                  <a:pt x="913828" y="1494305"/>
                </a:lnTo>
                <a:lnTo>
                  <a:pt x="860876" y="1480690"/>
                </a:lnTo>
                <a:cubicBezTo>
                  <a:pt x="362128" y="1325563"/>
                  <a:pt x="0" y="860349"/>
                  <a:pt x="0" y="310555"/>
                </a:cubicBezTo>
                <a:cubicBezTo>
                  <a:pt x="0" y="225972"/>
                  <a:pt x="8571" y="143390"/>
                  <a:pt x="24893" y="63631"/>
                </a:cubicBezTo>
                <a:close/>
              </a:path>
            </a:pathLst>
          </a:custGeom>
          <a:gradFill>
            <a:gsLst>
              <a:gs pos="86000">
                <a:srgbClr val="84E6BA"/>
              </a:gs>
              <a:gs pos="36000">
                <a:schemeClr val="accent1"/>
              </a:gs>
              <a:gs pos="100000">
                <a:srgbClr val="84E697"/>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29" name="任意多边形: 形状 28">
            <a:extLst>
              <a:ext uri="{FF2B5EF4-FFF2-40B4-BE49-F238E27FC236}">
                <a16:creationId xmlns:a16="http://schemas.microsoft.com/office/drawing/2014/main" id="{D5015B82-6AA9-C783-57F5-0D21497B7A43}"/>
              </a:ext>
            </a:extLst>
          </p:cNvPr>
          <p:cNvSpPr/>
          <p:nvPr userDrawn="1"/>
        </p:nvSpPr>
        <p:spPr>
          <a:xfrm rot="10800000">
            <a:off x="10531611" y="0"/>
            <a:ext cx="1660389" cy="1660389"/>
          </a:xfrm>
          <a:custGeom>
            <a:avLst/>
            <a:gdLst>
              <a:gd name="connsiteX0" fmla="*/ 65832 w 1660389"/>
              <a:gd name="connsiteY0" fmla="*/ 509478 h 1660389"/>
              <a:gd name="connsiteX1" fmla="*/ 5545 w 1660389"/>
              <a:gd name="connsiteY1" fmla="*/ 507649 h 1660389"/>
              <a:gd name="connsiteX2" fmla="*/ 5545 w 1660389"/>
              <a:gd name="connsiteY2" fmla="*/ 46496 h 1660389"/>
              <a:gd name="connsiteX3" fmla="*/ 0 w 1660389"/>
              <a:gd name="connsiteY3" fmla="*/ 33109 h 1660389"/>
              <a:gd name="connsiteX4" fmla="*/ 0 w 1660389"/>
              <a:gd name="connsiteY4" fmla="*/ 0 h 1660389"/>
              <a:gd name="connsiteX5" fmla="*/ 88274 w 1660389"/>
              <a:gd name="connsiteY5" fmla="*/ 2307 h 1660389"/>
              <a:gd name="connsiteX6" fmla="*/ 89647 w 1660389"/>
              <a:gd name="connsiteY6" fmla="*/ 2414 h 1660389"/>
              <a:gd name="connsiteX7" fmla="*/ 87682 w 1660389"/>
              <a:gd name="connsiteY7" fmla="*/ 2811 h 1660389"/>
              <a:gd name="connsiteX8" fmla="*/ 65832 w 1660389"/>
              <a:gd name="connsiteY8" fmla="*/ 35775 h 1660389"/>
              <a:gd name="connsiteX9" fmla="*/ 206928 w 1660389"/>
              <a:gd name="connsiteY9" fmla="*/ 526083 h 1660389"/>
              <a:gd name="connsiteX10" fmla="*/ 141030 w 1660389"/>
              <a:gd name="connsiteY10" fmla="*/ 516021 h 1660389"/>
              <a:gd name="connsiteX11" fmla="*/ 137384 w 1660389"/>
              <a:gd name="connsiteY11" fmla="*/ 515688 h 1660389"/>
              <a:gd name="connsiteX12" fmla="*/ 137384 w 1660389"/>
              <a:gd name="connsiteY12" fmla="*/ 35775 h 1660389"/>
              <a:gd name="connsiteX13" fmla="*/ 126905 w 1660389"/>
              <a:gd name="connsiteY13" fmla="*/ 10478 h 1660389"/>
              <a:gd name="connsiteX14" fmla="*/ 118283 w 1660389"/>
              <a:gd name="connsiteY14" fmla="*/ 4665 h 1660389"/>
              <a:gd name="connsiteX15" fmla="*/ 175346 w 1660389"/>
              <a:gd name="connsiteY15" fmla="*/ 9149 h 1660389"/>
              <a:gd name="connsiteX16" fmla="*/ 214808 w 1660389"/>
              <a:gd name="connsiteY16" fmla="*/ 14332 h 1660389"/>
              <a:gd name="connsiteX17" fmla="*/ 209740 w 1660389"/>
              <a:gd name="connsiteY17" fmla="*/ 21850 h 1660389"/>
              <a:gd name="connsiteX18" fmla="*/ 206928 w 1660389"/>
              <a:gd name="connsiteY18" fmla="*/ 35775 h 1660389"/>
              <a:gd name="connsiteX19" fmla="*/ 368787 w 1660389"/>
              <a:gd name="connsiteY19" fmla="*/ 569495 h 1660389"/>
              <a:gd name="connsiteX20" fmla="*/ 278479 w 1660389"/>
              <a:gd name="connsiteY20" fmla="*/ 541434 h 1660389"/>
              <a:gd name="connsiteX21" fmla="*/ 278479 w 1660389"/>
              <a:gd name="connsiteY21" fmla="*/ 35775 h 1660389"/>
              <a:gd name="connsiteX22" fmla="*/ 275930 w 1660389"/>
              <a:gd name="connsiteY22" fmla="*/ 23150 h 1660389"/>
              <a:gd name="connsiteX23" fmla="*/ 345425 w 1660389"/>
              <a:gd name="connsiteY23" fmla="*/ 35981 h 1660389"/>
              <a:gd name="connsiteX24" fmla="*/ 368787 w 1660389"/>
              <a:gd name="connsiteY24" fmla="*/ 41769 h 1660389"/>
              <a:gd name="connsiteX25" fmla="*/ 530646 w 1660389"/>
              <a:gd name="connsiteY25" fmla="*/ 636631 h 1660389"/>
              <a:gd name="connsiteX26" fmla="*/ 529712 w 1660389"/>
              <a:gd name="connsiteY26" fmla="*/ 636107 h 1660389"/>
              <a:gd name="connsiteX27" fmla="*/ 440338 w 1660389"/>
              <a:gd name="connsiteY27" fmla="*/ 596252 h 1660389"/>
              <a:gd name="connsiteX28" fmla="*/ 440338 w 1660389"/>
              <a:gd name="connsiteY28" fmla="*/ 59498 h 1660389"/>
              <a:gd name="connsiteX29" fmla="*/ 455431 w 1660389"/>
              <a:gd name="connsiteY29" fmla="*/ 63238 h 1660389"/>
              <a:gd name="connsiteX30" fmla="*/ 530646 w 1660389"/>
              <a:gd name="connsiteY30" fmla="*/ 88390 h 1660389"/>
              <a:gd name="connsiteX31" fmla="*/ 675395 w 1660389"/>
              <a:gd name="connsiteY31" fmla="*/ 726248 h 1660389"/>
              <a:gd name="connsiteX32" fmla="*/ 602197 w 1660389"/>
              <a:gd name="connsiteY32" fmla="*/ 677400 h 1660389"/>
              <a:gd name="connsiteX33" fmla="*/ 602197 w 1660389"/>
              <a:gd name="connsiteY33" fmla="*/ 112734 h 1660389"/>
              <a:gd name="connsiteX34" fmla="*/ 675395 w 1660389"/>
              <a:gd name="connsiteY34" fmla="*/ 143524 h 1660389"/>
              <a:gd name="connsiteX35" fmla="*/ 814096 w 1660389"/>
              <a:gd name="connsiteY35" fmla="*/ 846749 h 1660389"/>
              <a:gd name="connsiteX36" fmla="*/ 759708 w 1660389"/>
              <a:gd name="connsiteY36" fmla="*/ 793167 h 1660389"/>
              <a:gd name="connsiteX37" fmla="*/ 746946 w 1660389"/>
              <a:gd name="connsiteY37" fmla="*/ 782928 h 1660389"/>
              <a:gd name="connsiteX38" fmla="*/ 746946 w 1660389"/>
              <a:gd name="connsiteY38" fmla="*/ 177836 h 1660389"/>
              <a:gd name="connsiteX39" fmla="*/ 777113 w 1660389"/>
              <a:gd name="connsiteY39" fmla="*/ 192708 h 1660389"/>
              <a:gd name="connsiteX40" fmla="*/ 814096 w 1660389"/>
              <a:gd name="connsiteY40" fmla="*/ 213966 h 1660389"/>
              <a:gd name="connsiteX41" fmla="*/ 962074 w 1660389"/>
              <a:gd name="connsiteY41" fmla="*/ 1026436 h 1660389"/>
              <a:gd name="connsiteX42" fmla="*/ 940203 w 1660389"/>
              <a:gd name="connsiteY42" fmla="*/ 992986 h 1660389"/>
              <a:gd name="connsiteX43" fmla="*/ 885647 w 1660389"/>
              <a:gd name="connsiteY43" fmla="*/ 925033 h 1660389"/>
              <a:gd name="connsiteX44" fmla="*/ 885647 w 1660389"/>
              <a:gd name="connsiteY44" fmla="*/ 256220 h 1660389"/>
              <a:gd name="connsiteX45" fmla="*/ 962074 w 1660389"/>
              <a:gd name="connsiteY45" fmla="*/ 307834 h 1660389"/>
              <a:gd name="connsiteX46" fmla="*/ 1108526 w 1660389"/>
              <a:gd name="connsiteY46" fmla="*/ 1346525 h 1660389"/>
              <a:gd name="connsiteX47" fmla="*/ 1101076 w 1660389"/>
              <a:gd name="connsiteY47" fmla="*/ 1317550 h 1660389"/>
              <a:gd name="connsiteX48" fmla="*/ 1070338 w 1660389"/>
              <a:gd name="connsiteY48" fmla="*/ 1231112 h 1660389"/>
              <a:gd name="connsiteX49" fmla="*/ 1033626 w 1660389"/>
              <a:gd name="connsiteY49" fmla="*/ 1149230 h 1660389"/>
              <a:gd name="connsiteX50" fmla="*/ 1033626 w 1660389"/>
              <a:gd name="connsiteY50" fmla="*/ 363550 h 1660389"/>
              <a:gd name="connsiteX51" fmla="*/ 1108526 w 1660389"/>
              <a:gd name="connsiteY51" fmla="*/ 424541 h 1660389"/>
              <a:gd name="connsiteX52" fmla="*/ 1253770 w 1660389"/>
              <a:gd name="connsiteY52" fmla="*/ 1660389 h 1660389"/>
              <a:gd name="connsiteX53" fmla="*/ 1180077 w 1660389"/>
              <a:gd name="connsiteY53" fmla="*/ 1660389 h 1660389"/>
              <a:gd name="connsiteX54" fmla="*/ 1180077 w 1660389"/>
              <a:gd name="connsiteY54" fmla="*/ 495374 h 1660389"/>
              <a:gd name="connsiteX55" fmla="*/ 1232394 w 1660389"/>
              <a:gd name="connsiteY55" fmla="*/ 547672 h 1660389"/>
              <a:gd name="connsiteX56" fmla="*/ 1253770 w 1660389"/>
              <a:gd name="connsiteY56" fmla="*/ 572763 h 1660389"/>
              <a:gd name="connsiteX57" fmla="*/ 1406702 w 1660389"/>
              <a:gd name="connsiteY57" fmla="*/ 1660389 h 1660389"/>
              <a:gd name="connsiteX58" fmla="*/ 1325322 w 1660389"/>
              <a:gd name="connsiteY58" fmla="*/ 1660389 h 1660389"/>
              <a:gd name="connsiteX59" fmla="*/ 1325322 w 1660389"/>
              <a:gd name="connsiteY59" fmla="*/ 661204 h 1660389"/>
              <a:gd name="connsiteX60" fmla="*/ 1354056 w 1660389"/>
              <a:gd name="connsiteY60" fmla="*/ 699211 h 1660389"/>
              <a:gd name="connsiteX61" fmla="*/ 1406702 w 1660389"/>
              <a:gd name="connsiteY61" fmla="*/ 779200 h 1660389"/>
              <a:gd name="connsiteX62" fmla="*/ 1568562 w 1660389"/>
              <a:gd name="connsiteY62" fmla="*/ 1660389 h 1660389"/>
              <a:gd name="connsiteX63" fmla="*/ 1478254 w 1660389"/>
              <a:gd name="connsiteY63" fmla="*/ 1660389 h 1660389"/>
              <a:gd name="connsiteX64" fmla="*/ 1478254 w 1660389"/>
              <a:gd name="connsiteY64" fmla="*/ 903618 h 1660389"/>
              <a:gd name="connsiteX65" fmla="*/ 1478744 w 1660389"/>
              <a:gd name="connsiteY65" fmla="*/ 904495 h 1660389"/>
              <a:gd name="connsiteX66" fmla="*/ 1529908 w 1660389"/>
              <a:gd name="connsiteY66" fmla="*/ 1014091 h 1660389"/>
              <a:gd name="connsiteX67" fmla="*/ 1568562 w 1660389"/>
              <a:gd name="connsiteY67" fmla="*/ 1119701 h 1660389"/>
              <a:gd name="connsiteX68" fmla="*/ 1660389 w 1660389"/>
              <a:gd name="connsiteY68" fmla="*/ 1660389 h 1660389"/>
              <a:gd name="connsiteX69" fmla="*/ 1640113 w 1660389"/>
              <a:gd name="connsiteY69" fmla="*/ 1660389 h 1660389"/>
              <a:gd name="connsiteX70" fmla="*/ 1640113 w 1660389"/>
              <a:gd name="connsiteY70" fmla="*/ 1401117 h 1660389"/>
              <a:gd name="connsiteX71" fmla="*/ 1641258 w 1660389"/>
              <a:gd name="connsiteY71" fmla="*/ 1407529 h 1660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1660389" h="1660389">
                <a:moveTo>
                  <a:pt x="65832" y="509478"/>
                </a:moveTo>
                <a:lnTo>
                  <a:pt x="5545" y="507649"/>
                </a:lnTo>
                <a:lnTo>
                  <a:pt x="5545" y="46496"/>
                </a:lnTo>
                <a:lnTo>
                  <a:pt x="0" y="33109"/>
                </a:lnTo>
                <a:lnTo>
                  <a:pt x="0" y="0"/>
                </a:lnTo>
                <a:cubicBezTo>
                  <a:pt x="29612" y="0"/>
                  <a:pt x="59043" y="775"/>
                  <a:pt x="88274" y="2307"/>
                </a:cubicBezTo>
                <a:lnTo>
                  <a:pt x="89647" y="2414"/>
                </a:lnTo>
                <a:lnTo>
                  <a:pt x="87682" y="2811"/>
                </a:lnTo>
                <a:cubicBezTo>
                  <a:pt x="74842" y="8242"/>
                  <a:pt x="65832" y="20956"/>
                  <a:pt x="65832" y="35775"/>
                </a:cubicBezTo>
                <a:close/>
                <a:moveTo>
                  <a:pt x="206928" y="526083"/>
                </a:moveTo>
                <a:lnTo>
                  <a:pt x="141030" y="516021"/>
                </a:lnTo>
                <a:lnTo>
                  <a:pt x="137384" y="515688"/>
                </a:lnTo>
                <a:lnTo>
                  <a:pt x="137384" y="35775"/>
                </a:lnTo>
                <a:cubicBezTo>
                  <a:pt x="137384" y="25896"/>
                  <a:pt x="133380" y="16952"/>
                  <a:pt x="126905" y="10478"/>
                </a:cubicBezTo>
                <a:lnTo>
                  <a:pt x="118283" y="4665"/>
                </a:lnTo>
                <a:lnTo>
                  <a:pt x="175346" y="9149"/>
                </a:lnTo>
                <a:lnTo>
                  <a:pt x="214808" y="14332"/>
                </a:lnTo>
                <a:lnTo>
                  <a:pt x="209740" y="21850"/>
                </a:lnTo>
                <a:cubicBezTo>
                  <a:pt x="207929" y="26130"/>
                  <a:pt x="206928" y="30836"/>
                  <a:pt x="206928" y="35775"/>
                </a:cubicBezTo>
                <a:close/>
                <a:moveTo>
                  <a:pt x="368787" y="569495"/>
                </a:moveTo>
                <a:lnTo>
                  <a:pt x="278479" y="541434"/>
                </a:lnTo>
                <a:lnTo>
                  <a:pt x="278479" y="35775"/>
                </a:lnTo>
                <a:lnTo>
                  <a:pt x="275930" y="23150"/>
                </a:lnTo>
                <a:lnTo>
                  <a:pt x="345425" y="35981"/>
                </a:lnTo>
                <a:lnTo>
                  <a:pt x="368787" y="41769"/>
                </a:lnTo>
                <a:close/>
                <a:moveTo>
                  <a:pt x="530646" y="636631"/>
                </a:moveTo>
                <a:lnTo>
                  <a:pt x="529712" y="636107"/>
                </a:lnTo>
                <a:lnTo>
                  <a:pt x="440338" y="596252"/>
                </a:lnTo>
                <a:lnTo>
                  <a:pt x="440338" y="59498"/>
                </a:lnTo>
                <a:lnTo>
                  <a:pt x="455431" y="63238"/>
                </a:lnTo>
                <a:lnTo>
                  <a:pt x="530646" y="88390"/>
                </a:lnTo>
                <a:close/>
                <a:moveTo>
                  <a:pt x="675395" y="726248"/>
                </a:moveTo>
                <a:lnTo>
                  <a:pt x="602197" y="677400"/>
                </a:lnTo>
                <a:lnTo>
                  <a:pt x="602197" y="112734"/>
                </a:lnTo>
                <a:lnTo>
                  <a:pt x="675395" y="143524"/>
                </a:lnTo>
                <a:close/>
                <a:moveTo>
                  <a:pt x="814096" y="846749"/>
                </a:moveTo>
                <a:lnTo>
                  <a:pt x="759708" y="793167"/>
                </a:lnTo>
                <a:lnTo>
                  <a:pt x="746946" y="782928"/>
                </a:lnTo>
                <a:lnTo>
                  <a:pt x="746946" y="177836"/>
                </a:lnTo>
                <a:lnTo>
                  <a:pt x="777113" y="192708"/>
                </a:lnTo>
                <a:lnTo>
                  <a:pt x="814096" y="213966"/>
                </a:lnTo>
                <a:close/>
                <a:moveTo>
                  <a:pt x="962074" y="1026436"/>
                </a:moveTo>
                <a:lnTo>
                  <a:pt x="940203" y="992986"/>
                </a:lnTo>
                <a:lnTo>
                  <a:pt x="885647" y="925033"/>
                </a:lnTo>
                <a:lnTo>
                  <a:pt x="885647" y="256220"/>
                </a:lnTo>
                <a:lnTo>
                  <a:pt x="962074" y="307834"/>
                </a:lnTo>
                <a:close/>
                <a:moveTo>
                  <a:pt x="1108526" y="1346525"/>
                </a:moveTo>
                <a:lnTo>
                  <a:pt x="1101076" y="1317550"/>
                </a:lnTo>
                <a:cubicBezTo>
                  <a:pt x="1091952" y="1288218"/>
                  <a:pt x="1081690" y="1259388"/>
                  <a:pt x="1070338" y="1231112"/>
                </a:cubicBezTo>
                <a:lnTo>
                  <a:pt x="1033626" y="1149230"/>
                </a:lnTo>
                <a:lnTo>
                  <a:pt x="1033626" y="363550"/>
                </a:lnTo>
                <a:lnTo>
                  <a:pt x="1108526" y="424541"/>
                </a:lnTo>
                <a:close/>
                <a:moveTo>
                  <a:pt x="1253770" y="1660389"/>
                </a:moveTo>
                <a:lnTo>
                  <a:pt x="1180077" y="1660389"/>
                </a:lnTo>
                <a:lnTo>
                  <a:pt x="1180077" y="495374"/>
                </a:lnTo>
                <a:lnTo>
                  <a:pt x="1232394" y="547672"/>
                </a:lnTo>
                <a:lnTo>
                  <a:pt x="1253770" y="572763"/>
                </a:lnTo>
                <a:close/>
                <a:moveTo>
                  <a:pt x="1406702" y="1660389"/>
                </a:moveTo>
                <a:lnTo>
                  <a:pt x="1325322" y="1660389"/>
                </a:lnTo>
                <a:lnTo>
                  <a:pt x="1325322" y="661204"/>
                </a:lnTo>
                <a:lnTo>
                  <a:pt x="1354056" y="699211"/>
                </a:lnTo>
                <a:lnTo>
                  <a:pt x="1406702" y="779200"/>
                </a:lnTo>
                <a:close/>
                <a:moveTo>
                  <a:pt x="1568562" y="1660389"/>
                </a:moveTo>
                <a:lnTo>
                  <a:pt x="1478254" y="1660389"/>
                </a:lnTo>
                <a:lnTo>
                  <a:pt x="1478254" y="903618"/>
                </a:lnTo>
                <a:lnTo>
                  <a:pt x="1478744" y="904495"/>
                </a:lnTo>
                <a:cubicBezTo>
                  <a:pt x="1497080" y="940294"/>
                  <a:pt x="1514154" y="976845"/>
                  <a:pt x="1529908" y="1014091"/>
                </a:cubicBezTo>
                <a:lnTo>
                  <a:pt x="1568562" y="1119701"/>
                </a:lnTo>
                <a:close/>
                <a:moveTo>
                  <a:pt x="1660389" y="1660389"/>
                </a:moveTo>
                <a:lnTo>
                  <a:pt x="1640113" y="1660389"/>
                </a:lnTo>
                <a:lnTo>
                  <a:pt x="1640113" y="1401117"/>
                </a:lnTo>
                <a:lnTo>
                  <a:pt x="1641258" y="1407529"/>
                </a:lnTo>
                <a:close/>
              </a:path>
            </a:pathLst>
          </a:custGeom>
          <a:solidFill>
            <a:schemeClr val="bg1">
              <a:lumMod val="85000"/>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
        <p:nvSpPr>
          <p:cNvPr id="30" name="任意多边形: 形状 29">
            <a:extLst>
              <a:ext uri="{FF2B5EF4-FFF2-40B4-BE49-F238E27FC236}">
                <a16:creationId xmlns:a16="http://schemas.microsoft.com/office/drawing/2014/main" id="{BAD4398E-E34F-992D-0DC1-471CDD07375D}"/>
              </a:ext>
            </a:extLst>
          </p:cNvPr>
          <p:cNvSpPr/>
          <p:nvPr userDrawn="1"/>
        </p:nvSpPr>
        <p:spPr>
          <a:xfrm rot="10800000">
            <a:off x="11385639" y="0"/>
            <a:ext cx="806361" cy="806362"/>
          </a:xfrm>
          <a:custGeom>
            <a:avLst/>
            <a:gdLst>
              <a:gd name="connsiteX0" fmla="*/ 31970 w 806361"/>
              <a:gd name="connsiteY0" fmla="*/ 247426 h 806362"/>
              <a:gd name="connsiteX1" fmla="*/ 2692 w 806361"/>
              <a:gd name="connsiteY1" fmla="*/ 246538 h 806362"/>
              <a:gd name="connsiteX2" fmla="*/ 2692 w 806361"/>
              <a:gd name="connsiteY2" fmla="*/ 22580 h 806362"/>
              <a:gd name="connsiteX3" fmla="*/ 0 w 806361"/>
              <a:gd name="connsiteY3" fmla="*/ 16082 h 806362"/>
              <a:gd name="connsiteX4" fmla="*/ 0 w 806361"/>
              <a:gd name="connsiteY4" fmla="*/ 0 h 806362"/>
              <a:gd name="connsiteX5" fmla="*/ 42869 w 806361"/>
              <a:gd name="connsiteY5" fmla="*/ 1120 h 806362"/>
              <a:gd name="connsiteX6" fmla="*/ 43536 w 806361"/>
              <a:gd name="connsiteY6" fmla="*/ 1173 h 806362"/>
              <a:gd name="connsiteX7" fmla="*/ 42582 w 806361"/>
              <a:gd name="connsiteY7" fmla="*/ 1365 h 806362"/>
              <a:gd name="connsiteX8" fmla="*/ 31970 w 806361"/>
              <a:gd name="connsiteY8" fmla="*/ 17374 h 806362"/>
              <a:gd name="connsiteX9" fmla="*/ 100493 w 806361"/>
              <a:gd name="connsiteY9" fmla="*/ 255490 h 806362"/>
              <a:gd name="connsiteX10" fmla="*/ 68490 w 806361"/>
              <a:gd name="connsiteY10" fmla="*/ 250604 h 806362"/>
              <a:gd name="connsiteX11" fmla="*/ 66719 w 806361"/>
              <a:gd name="connsiteY11" fmla="*/ 250442 h 806362"/>
              <a:gd name="connsiteX12" fmla="*/ 66719 w 806361"/>
              <a:gd name="connsiteY12" fmla="*/ 17374 h 806362"/>
              <a:gd name="connsiteX13" fmla="*/ 61630 w 806361"/>
              <a:gd name="connsiteY13" fmla="*/ 5088 h 806362"/>
              <a:gd name="connsiteX14" fmla="*/ 57443 w 806361"/>
              <a:gd name="connsiteY14" fmla="*/ 2265 h 806362"/>
              <a:gd name="connsiteX15" fmla="*/ 85155 w 806361"/>
              <a:gd name="connsiteY15" fmla="*/ 4443 h 806362"/>
              <a:gd name="connsiteX16" fmla="*/ 104320 w 806361"/>
              <a:gd name="connsiteY16" fmla="*/ 6960 h 806362"/>
              <a:gd name="connsiteX17" fmla="*/ 101858 w 806361"/>
              <a:gd name="connsiteY17" fmla="*/ 10611 h 806362"/>
              <a:gd name="connsiteX18" fmla="*/ 100493 w 806361"/>
              <a:gd name="connsiteY18" fmla="*/ 17374 h 806362"/>
              <a:gd name="connsiteX19" fmla="*/ 179099 w 806361"/>
              <a:gd name="connsiteY19" fmla="*/ 276573 h 806362"/>
              <a:gd name="connsiteX20" fmla="*/ 135242 w 806361"/>
              <a:gd name="connsiteY20" fmla="*/ 262946 h 806362"/>
              <a:gd name="connsiteX21" fmla="*/ 135242 w 806361"/>
              <a:gd name="connsiteY21" fmla="*/ 17374 h 806362"/>
              <a:gd name="connsiteX22" fmla="*/ 134004 w 806361"/>
              <a:gd name="connsiteY22" fmla="*/ 11243 h 806362"/>
              <a:gd name="connsiteX23" fmla="*/ 167753 w 806361"/>
              <a:gd name="connsiteY23" fmla="*/ 17474 h 806362"/>
              <a:gd name="connsiteX24" fmla="*/ 179099 w 806361"/>
              <a:gd name="connsiteY24" fmla="*/ 20285 h 806362"/>
              <a:gd name="connsiteX25" fmla="*/ 257706 w 806361"/>
              <a:gd name="connsiteY25" fmla="*/ 309178 h 806362"/>
              <a:gd name="connsiteX26" fmla="*/ 257252 w 806361"/>
              <a:gd name="connsiteY26" fmla="*/ 308923 h 806362"/>
              <a:gd name="connsiteX27" fmla="*/ 213848 w 806361"/>
              <a:gd name="connsiteY27" fmla="*/ 289568 h 806362"/>
              <a:gd name="connsiteX28" fmla="*/ 213848 w 806361"/>
              <a:gd name="connsiteY28" fmla="*/ 28895 h 806362"/>
              <a:gd name="connsiteX29" fmla="*/ 221177 w 806361"/>
              <a:gd name="connsiteY29" fmla="*/ 30711 h 806362"/>
              <a:gd name="connsiteX30" fmla="*/ 257706 w 806361"/>
              <a:gd name="connsiteY30" fmla="*/ 42926 h 806362"/>
              <a:gd name="connsiteX31" fmla="*/ 328002 w 806361"/>
              <a:gd name="connsiteY31" fmla="*/ 352700 h 806362"/>
              <a:gd name="connsiteX32" fmla="*/ 292454 w 806361"/>
              <a:gd name="connsiteY32" fmla="*/ 328977 h 806362"/>
              <a:gd name="connsiteX33" fmla="*/ 292454 w 806361"/>
              <a:gd name="connsiteY33" fmla="*/ 54749 h 806362"/>
              <a:gd name="connsiteX34" fmla="*/ 328002 w 806361"/>
              <a:gd name="connsiteY34" fmla="*/ 69702 h 806362"/>
              <a:gd name="connsiteX35" fmla="*/ 395362 w 806361"/>
              <a:gd name="connsiteY35" fmla="*/ 411221 h 806362"/>
              <a:gd name="connsiteX36" fmla="*/ 368949 w 806361"/>
              <a:gd name="connsiteY36" fmla="*/ 385198 h 806362"/>
              <a:gd name="connsiteX37" fmla="*/ 362751 w 806361"/>
              <a:gd name="connsiteY37" fmla="*/ 380226 h 806362"/>
              <a:gd name="connsiteX38" fmla="*/ 362751 w 806361"/>
              <a:gd name="connsiteY38" fmla="*/ 86365 h 806362"/>
              <a:gd name="connsiteX39" fmla="*/ 377401 w 806361"/>
              <a:gd name="connsiteY39" fmla="*/ 93588 h 806362"/>
              <a:gd name="connsiteX40" fmla="*/ 395362 w 806361"/>
              <a:gd name="connsiteY40" fmla="*/ 103912 h 806362"/>
              <a:gd name="connsiteX41" fmla="*/ 467227 w 806361"/>
              <a:gd name="connsiteY41" fmla="*/ 498485 h 806362"/>
              <a:gd name="connsiteX42" fmla="*/ 456605 w 806361"/>
              <a:gd name="connsiteY42" fmla="*/ 482240 h 806362"/>
              <a:gd name="connsiteX43" fmla="*/ 430110 w 806361"/>
              <a:gd name="connsiteY43" fmla="*/ 449239 h 806362"/>
              <a:gd name="connsiteX44" fmla="*/ 430110 w 806361"/>
              <a:gd name="connsiteY44" fmla="*/ 124432 h 806362"/>
              <a:gd name="connsiteX45" fmla="*/ 467227 w 806361"/>
              <a:gd name="connsiteY45" fmla="*/ 149498 h 806362"/>
              <a:gd name="connsiteX46" fmla="*/ 538351 w 806361"/>
              <a:gd name="connsiteY46" fmla="*/ 653935 h 806362"/>
              <a:gd name="connsiteX47" fmla="*/ 534732 w 806361"/>
              <a:gd name="connsiteY47" fmla="*/ 639864 h 806362"/>
              <a:gd name="connsiteX48" fmla="*/ 519805 w 806361"/>
              <a:gd name="connsiteY48" fmla="*/ 597885 h 806362"/>
              <a:gd name="connsiteX49" fmla="*/ 501976 w 806361"/>
              <a:gd name="connsiteY49" fmla="*/ 558120 h 806362"/>
              <a:gd name="connsiteX50" fmla="*/ 501976 w 806361"/>
              <a:gd name="connsiteY50" fmla="*/ 176557 h 806362"/>
              <a:gd name="connsiteX51" fmla="*/ 538351 w 806361"/>
              <a:gd name="connsiteY51" fmla="*/ 206177 h 806362"/>
              <a:gd name="connsiteX52" fmla="*/ 608888 w 806361"/>
              <a:gd name="connsiteY52" fmla="*/ 806362 h 806362"/>
              <a:gd name="connsiteX53" fmla="*/ 573099 w 806361"/>
              <a:gd name="connsiteY53" fmla="*/ 806362 h 806362"/>
              <a:gd name="connsiteX54" fmla="*/ 573099 w 806361"/>
              <a:gd name="connsiteY54" fmla="*/ 240577 h 806362"/>
              <a:gd name="connsiteX55" fmla="*/ 598507 w 806361"/>
              <a:gd name="connsiteY55" fmla="*/ 265975 h 806362"/>
              <a:gd name="connsiteX56" fmla="*/ 608888 w 806361"/>
              <a:gd name="connsiteY56" fmla="*/ 278160 h 806362"/>
              <a:gd name="connsiteX57" fmla="*/ 683159 w 806361"/>
              <a:gd name="connsiteY57" fmla="*/ 806362 h 806362"/>
              <a:gd name="connsiteX58" fmla="*/ 643637 w 806361"/>
              <a:gd name="connsiteY58" fmla="*/ 806362 h 806362"/>
              <a:gd name="connsiteX59" fmla="*/ 643637 w 806361"/>
              <a:gd name="connsiteY59" fmla="*/ 321111 h 806362"/>
              <a:gd name="connsiteX60" fmla="*/ 657591 w 806361"/>
              <a:gd name="connsiteY60" fmla="*/ 339569 h 806362"/>
              <a:gd name="connsiteX61" fmla="*/ 683159 w 806361"/>
              <a:gd name="connsiteY61" fmla="*/ 378415 h 806362"/>
              <a:gd name="connsiteX62" fmla="*/ 761765 w 806361"/>
              <a:gd name="connsiteY62" fmla="*/ 806362 h 806362"/>
              <a:gd name="connsiteX63" fmla="*/ 717908 w 806361"/>
              <a:gd name="connsiteY63" fmla="*/ 806362 h 806362"/>
              <a:gd name="connsiteX64" fmla="*/ 717908 w 806361"/>
              <a:gd name="connsiteY64" fmla="*/ 438839 h 806362"/>
              <a:gd name="connsiteX65" fmla="*/ 718146 w 806361"/>
              <a:gd name="connsiteY65" fmla="*/ 439265 h 806362"/>
              <a:gd name="connsiteX66" fmla="*/ 742993 w 806361"/>
              <a:gd name="connsiteY66" fmla="*/ 492490 h 806362"/>
              <a:gd name="connsiteX67" fmla="*/ 761765 w 806361"/>
              <a:gd name="connsiteY67" fmla="*/ 543779 h 806362"/>
              <a:gd name="connsiteX68" fmla="*/ 806361 w 806361"/>
              <a:gd name="connsiteY68" fmla="*/ 806362 h 806362"/>
              <a:gd name="connsiteX69" fmla="*/ 796514 w 806361"/>
              <a:gd name="connsiteY69" fmla="*/ 806362 h 806362"/>
              <a:gd name="connsiteX70" fmla="*/ 796514 w 806361"/>
              <a:gd name="connsiteY70" fmla="*/ 680448 h 806362"/>
              <a:gd name="connsiteX71" fmla="*/ 797070 w 806361"/>
              <a:gd name="connsiteY71" fmla="*/ 683561 h 806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806361" h="806362">
                <a:moveTo>
                  <a:pt x="31970" y="247426"/>
                </a:moveTo>
                <a:lnTo>
                  <a:pt x="2692" y="246538"/>
                </a:lnTo>
                <a:lnTo>
                  <a:pt x="2692" y="22580"/>
                </a:lnTo>
                <a:lnTo>
                  <a:pt x="0" y="16082"/>
                </a:lnTo>
                <a:lnTo>
                  <a:pt x="0" y="0"/>
                </a:lnTo>
                <a:lnTo>
                  <a:pt x="42869" y="1120"/>
                </a:lnTo>
                <a:lnTo>
                  <a:pt x="43536" y="1173"/>
                </a:lnTo>
                <a:lnTo>
                  <a:pt x="42582" y="1365"/>
                </a:lnTo>
                <a:cubicBezTo>
                  <a:pt x="36346" y="4003"/>
                  <a:pt x="31970" y="10177"/>
                  <a:pt x="31970" y="17374"/>
                </a:cubicBezTo>
                <a:close/>
                <a:moveTo>
                  <a:pt x="100493" y="255490"/>
                </a:moveTo>
                <a:lnTo>
                  <a:pt x="68490" y="250604"/>
                </a:lnTo>
                <a:lnTo>
                  <a:pt x="66719" y="250442"/>
                </a:lnTo>
                <a:lnTo>
                  <a:pt x="66719" y="17374"/>
                </a:lnTo>
                <a:cubicBezTo>
                  <a:pt x="66719" y="12576"/>
                  <a:pt x="64774" y="8233"/>
                  <a:pt x="61630" y="5088"/>
                </a:cubicBezTo>
                <a:lnTo>
                  <a:pt x="57443" y="2265"/>
                </a:lnTo>
                <a:lnTo>
                  <a:pt x="85155" y="4443"/>
                </a:lnTo>
                <a:lnTo>
                  <a:pt x="104320" y="6960"/>
                </a:lnTo>
                <a:lnTo>
                  <a:pt x="101858" y="10611"/>
                </a:lnTo>
                <a:cubicBezTo>
                  <a:pt x="100979" y="12690"/>
                  <a:pt x="100493" y="14975"/>
                  <a:pt x="100493" y="17374"/>
                </a:cubicBezTo>
                <a:close/>
                <a:moveTo>
                  <a:pt x="179099" y="276573"/>
                </a:moveTo>
                <a:lnTo>
                  <a:pt x="135242" y="262946"/>
                </a:lnTo>
                <a:lnTo>
                  <a:pt x="135242" y="17374"/>
                </a:lnTo>
                <a:lnTo>
                  <a:pt x="134004" y="11243"/>
                </a:lnTo>
                <a:lnTo>
                  <a:pt x="167753" y="17474"/>
                </a:lnTo>
                <a:lnTo>
                  <a:pt x="179099" y="20285"/>
                </a:lnTo>
                <a:close/>
                <a:moveTo>
                  <a:pt x="257706" y="309178"/>
                </a:moveTo>
                <a:lnTo>
                  <a:pt x="257252" y="308923"/>
                </a:lnTo>
                <a:lnTo>
                  <a:pt x="213848" y="289568"/>
                </a:lnTo>
                <a:lnTo>
                  <a:pt x="213848" y="28895"/>
                </a:lnTo>
                <a:lnTo>
                  <a:pt x="221177" y="30711"/>
                </a:lnTo>
                <a:lnTo>
                  <a:pt x="257706" y="42926"/>
                </a:lnTo>
                <a:close/>
                <a:moveTo>
                  <a:pt x="328002" y="352700"/>
                </a:moveTo>
                <a:lnTo>
                  <a:pt x="292454" y="328977"/>
                </a:lnTo>
                <a:lnTo>
                  <a:pt x="292454" y="54749"/>
                </a:lnTo>
                <a:lnTo>
                  <a:pt x="328002" y="69702"/>
                </a:lnTo>
                <a:close/>
                <a:moveTo>
                  <a:pt x="395362" y="411221"/>
                </a:moveTo>
                <a:lnTo>
                  <a:pt x="368949" y="385198"/>
                </a:lnTo>
                <a:lnTo>
                  <a:pt x="362751" y="380226"/>
                </a:lnTo>
                <a:lnTo>
                  <a:pt x="362751" y="86365"/>
                </a:lnTo>
                <a:lnTo>
                  <a:pt x="377401" y="93588"/>
                </a:lnTo>
                <a:lnTo>
                  <a:pt x="395362" y="103912"/>
                </a:lnTo>
                <a:close/>
                <a:moveTo>
                  <a:pt x="467227" y="498485"/>
                </a:moveTo>
                <a:lnTo>
                  <a:pt x="456605" y="482240"/>
                </a:lnTo>
                <a:lnTo>
                  <a:pt x="430110" y="449239"/>
                </a:lnTo>
                <a:lnTo>
                  <a:pt x="430110" y="124432"/>
                </a:lnTo>
                <a:lnTo>
                  <a:pt x="467227" y="149498"/>
                </a:lnTo>
                <a:close/>
                <a:moveTo>
                  <a:pt x="538351" y="653935"/>
                </a:moveTo>
                <a:lnTo>
                  <a:pt x="534732" y="639864"/>
                </a:lnTo>
                <a:cubicBezTo>
                  <a:pt x="530302" y="625618"/>
                  <a:pt x="525318" y="611617"/>
                  <a:pt x="519805" y="597885"/>
                </a:cubicBezTo>
                <a:lnTo>
                  <a:pt x="501976" y="558120"/>
                </a:lnTo>
                <a:lnTo>
                  <a:pt x="501976" y="176557"/>
                </a:lnTo>
                <a:lnTo>
                  <a:pt x="538351" y="206177"/>
                </a:lnTo>
                <a:close/>
                <a:moveTo>
                  <a:pt x="608888" y="806362"/>
                </a:moveTo>
                <a:lnTo>
                  <a:pt x="573099" y="806362"/>
                </a:lnTo>
                <a:lnTo>
                  <a:pt x="573099" y="240577"/>
                </a:lnTo>
                <a:lnTo>
                  <a:pt x="598507" y="265975"/>
                </a:lnTo>
                <a:lnTo>
                  <a:pt x="608888" y="278160"/>
                </a:lnTo>
                <a:close/>
                <a:moveTo>
                  <a:pt x="683159" y="806362"/>
                </a:moveTo>
                <a:lnTo>
                  <a:pt x="643637" y="806362"/>
                </a:lnTo>
                <a:lnTo>
                  <a:pt x="643637" y="321111"/>
                </a:lnTo>
                <a:lnTo>
                  <a:pt x="657591" y="339569"/>
                </a:lnTo>
                <a:lnTo>
                  <a:pt x="683159" y="378415"/>
                </a:lnTo>
                <a:close/>
                <a:moveTo>
                  <a:pt x="761765" y="806362"/>
                </a:moveTo>
                <a:lnTo>
                  <a:pt x="717908" y="806362"/>
                </a:lnTo>
                <a:lnTo>
                  <a:pt x="717908" y="438839"/>
                </a:lnTo>
                <a:lnTo>
                  <a:pt x="718146" y="439265"/>
                </a:lnTo>
                <a:cubicBezTo>
                  <a:pt x="727050" y="456650"/>
                  <a:pt x="735342" y="474401"/>
                  <a:pt x="742993" y="492490"/>
                </a:cubicBezTo>
                <a:lnTo>
                  <a:pt x="761765" y="543779"/>
                </a:lnTo>
                <a:close/>
                <a:moveTo>
                  <a:pt x="806361" y="806362"/>
                </a:moveTo>
                <a:lnTo>
                  <a:pt x="796514" y="806362"/>
                </a:lnTo>
                <a:lnTo>
                  <a:pt x="796514" y="680448"/>
                </a:lnTo>
                <a:lnTo>
                  <a:pt x="797070" y="683561"/>
                </a:lnTo>
                <a:close/>
              </a:path>
            </a:pathLst>
          </a:custGeom>
          <a:gradFill>
            <a:gsLst>
              <a:gs pos="86000">
                <a:srgbClr val="84E6BA"/>
              </a:gs>
              <a:gs pos="36000">
                <a:schemeClr val="accent1"/>
              </a:gs>
              <a:gs pos="100000">
                <a:srgbClr val="84E697"/>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
        <p:nvSpPr>
          <p:cNvPr id="31" name="任意多边形: 形状 30">
            <a:extLst>
              <a:ext uri="{FF2B5EF4-FFF2-40B4-BE49-F238E27FC236}">
                <a16:creationId xmlns:a16="http://schemas.microsoft.com/office/drawing/2014/main" id="{B3C2E155-D150-3756-A1A6-6B8F9BD4F2D4}"/>
              </a:ext>
            </a:extLst>
          </p:cNvPr>
          <p:cNvSpPr/>
          <p:nvPr userDrawn="1"/>
        </p:nvSpPr>
        <p:spPr>
          <a:xfrm rot="10800000">
            <a:off x="5635699" y="102784"/>
            <a:ext cx="2006470" cy="2006470"/>
          </a:xfrm>
          <a:custGeom>
            <a:avLst/>
            <a:gdLst>
              <a:gd name="connsiteX0" fmla="*/ 2839374 w 6223545"/>
              <a:gd name="connsiteY0" fmla="*/ 969930 h 6223543"/>
              <a:gd name="connsiteX1" fmla="*/ 2839374 w 6223545"/>
              <a:gd name="connsiteY1" fmla="*/ 67047 h 6223543"/>
              <a:gd name="connsiteX2" fmla="*/ 2819737 w 6223545"/>
              <a:gd name="connsiteY2" fmla="*/ 19637 h 6223543"/>
              <a:gd name="connsiteX3" fmla="*/ 2812329 w 6223545"/>
              <a:gd name="connsiteY3" fmla="*/ 14643 h 6223543"/>
              <a:gd name="connsiteX4" fmla="*/ 2951642 w 6223545"/>
              <a:gd name="connsiteY4" fmla="*/ 4049 h 6223543"/>
              <a:gd name="connsiteX5" fmla="*/ 3111773 w 6223545"/>
              <a:gd name="connsiteY5" fmla="*/ 0 h 6223543"/>
              <a:gd name="connsiteX6" fmla="*/ 3277208 w 6223545"/>
              <a:gd name="connsiteY6" fmla="*/ 4323 h 6223543"/>
              <a:gd name="connsiteX7" fmla="*/ 3279782 w 6223545"/>
              <a:gd name="connsiteY7" fmla="*/ 4525 h 6223543"/>
              <a:gd name="connsiteX8" fmla="*/ 3276100 w 6223545"/>
              <a:gd name="connsiteY8" fmla="*/ 5268 h 6223543"/>
              <a:gd name="connsiteX9" fmla="*/ 3235150 w 6223545"/>
              <a:gd name="connsiteY9" fmla="*/ 67047 h 6223543"/>
              <a:gd name="connsiteX10" fmla="*/ 3235150 w 6223545"/>
              <a:gd name="connsiteY10" fmla="*/ 954824 h 6223543"/>
              <a:gd name="connsiteX11" fmla="*/ 3122165 w 6223545"/>
              <a:gd name="connsiteY11" fmla="*/ 951397 h 6223543"/>
              <a:gd name="connsiteX12" fmla="*/ 3122165 w 6223545"/>
              <a:gd name="connsiteY12" fmla="*/ 87139 h 6223543"/>
              <a:gd name="connsiteX13" fmla="*/ 3055117 w 6223545"/>
              <a:gd name="connsiteY13" fmla="*/ 20091 h 6223543"/>
              <a:gd name="connsiteX14" fmla="*/ 2988069 w 6223545"/>
              <a:gd name="connsiteY14" fmla="*/ 87139 h 6223543"/>
              <a:gd name="connsiteX15" fmla="*/ 2988069 w 6223545"/>
              <a:gd name="connsiteY15" fmla="*/ 957329 h 6223543"/>
              <a:gd name="connsiteX16" fmla="*/ 2890855 w 6223545"/>
              <a:gd name="connsiteY16" fmla="*/ 962238 h 6223543"/>
              <a:gd name="connsiteX17" fmla="*/ 3499581 w 6223545"/>
              <a:gd name="connsiteY17" fmla="*/ 985944 h 6223543"/>
              <a:gd name="connsiteX18" fmla="*/ 3376080 w 6223545"/>
              <a:gd name="connsiteY18" fmla="*/ 967086 h 6223543"/>
              <a:gd name="connsiteX19" fmla="*/ 3369246 w 6223545"/>
              <a:gd name="connsiteY19" fmla="*/ 966463 h 6223543"/>
              <a:gd name="connsiteX20" fmla="*/ 3369246 w 6223545"/>
              <a:gd name="connsiteY20" fmla="*/ 67047 h 6223543"/>
              <a:gd name="connsiteX21" fmla="*/ 3349608 w 6223545"/>
              <a:gd name="connsiteY21" fmla="*/ 19637 h 6223543"/>
              <a:gd name="connsiteX22" fmla="*/ 3333449 w 6223545"/>
              <a:gd name="connsiteY22" fmla="*/ 8742 h 6223543"/>
              <a:gd name="connsiteX23" fmla="*/ 3440392 w 6223545"/>
              <a:gd name="connsiteY23" fmla="*/ 17146 h 6223543"/>
              <a:gd name="connsiteX24" fmla="*/ 3514349 w 6223545"/>
              <a:gd name="connsiteY24" fmla="*/ 26860 h 6223543"/>
              <a:gd name="connsiteX25" fmla="*/ 3504850 w 6223545"/>
              <a:gd name="connsiteY25" fmla="*/ 40949 h 6223543"/>
              <a:gd name="connsiteX26" fmla="*/ 3499581 w 6223545"/>
              <a:gd name="connsiteY26" fmla="*/ 67047 h 6223543"/>
              <a:gd name="connsiteX27" fmla="*/ 2543686 w 6223545"/>
              <a:gd name="connsiteY27" fmla="*/ 1027921 h 6223543"/>
              <a:gd name="connsiteX28" fmla="*/ 2543686 w 6223545"/>
              <a:gd name="connsiteY28" fmla="*/ 67047 h 6223543"/>
              <a:gd name="connsiteX29" fmla="*/ 2541281 w 6223545"/>
              <a:gd name="connsiteY29" fmla="*/ 55136 h 6223543"/>
              <a:gd name="connsiteX30" fmla="*/ 2637881 w 6223545"/>
              <a:gd name="connsiteY30" fmla="*/ 35855 h 6223543"/>
              <a:gd name="connsiteX31" fmla="*/ 2721112 w 6223545"/>
              <a:gd name="connsiteY31" fmla="*/ 25279 h 6223543"/>
              <a:gd name="connsiteX32" fmla="*/ 2710547 w 6223545"/>
              <a:gd name="connsiteY32" fmla="*/ 40949 h 6223543"/>
              <a:gd name="connsiteX33" fmla="*/ 2705278 w 6223545"/>
              <a:gd name="connsiteY33" fmla="*/ 67047 h 6223543"/>
              <a:gd name="connsiteX34" fmla="*/ 2705278 w 6223545"/>
              <a:gd name="connsiteY34" fmla="*/ 989967 h 6223543"/>
              <a:gd name="connsiteX35" fmla="*/ 2689520 w 6223545"/>
              <a:gd name="connsiteY35" fmla="*/ 992322 h 6223543"/>
              <a:gd name="connsiteX36" fmla="*/ 3802925 w 6223545"/>
              <a:gd name="connsiteY36" fmla="*/ 1067304 h 6223543"/>
              <a:gd name="connsiteX37" fmla="*/ 3633677 w 6223545"/>
              <a:gd name="connsiteY37" fmla="*/ 1014714 h 6223543"/>
              <a:gd name="connsiteX38" fmla="*/ 3633677 w 6223545"/>
              <a:gd name="connsiteY38" fmla="*/ 67047 h 6223543"/>
              <a:gd name="connsiteX39" fmla="*/ 3628900 w 6223545"/>
              <a:gd name="connsiteY39" fmla="*/ 43386 h 6223543"/>
              <a:gd name="connsiteX40" fmla="*/ 3759141 w 6223545"/>
              <a:gd name="connsiteY40" fmla="*/ 67432 h 6223543"/>
              <a:gd name="connsiteX41" fmla="*/ 3802925 w 6223545"/>
              <a:gd name="connsiteY41" fmla="*/ 78281 h 6223543"/>
              <a:gd name="connsiteX42" fmla="*/ 2240342 w 6223545"/>
              <a:gd name="connsiteY42" fmla="*/ 1135603 h 6223543"/>
              <a:gd name="connsiteX43" fmla="*/ 2240342 w 6223545"/>
              <a:gd name="connsiteY43" fmla="*/ 126530 h 6223543"/>
              <a:gd name="connsiteX44" fmla="*/ 2362107 w 6223545"/>
              <a:gd name="connsiteY44" fmla="*/ 90899 h 6223543"/>
              <a:gd name="connsiteX45" fmla="*/ 2409590 w 6223545"/>
              <a:gd name="connsiteY45" fmla="*/ 81421 h 6223543"/>
              <a:gd name="connsiteX46" fmla="*/ 2409590 w 6223545"/>
              <a:gd name="connsiteY46" fmla="*/ 1069860 h 6223543"/>
              <a:gd name="connsiteX47" fmla="*/ 2330249 w 6223545"/>
              <a:gd name="connsiteY47" fmla="*/ 1096751 h 6223543"/>
              <a:gd name="connsiteX48" fmla="*/ 4106269 w 6223545"/>
              <a:gd name="connsiteY48" fmla="*/ 1193125 h 6223543"/>
              <a:gd name="connsiteX49" fmla="*/ 4104517 w 6223545"/>
              <a:gd name="connsiteY49" fmla="*/ 1192142 h 6223543"/>
              <a:gd name="connsiteX50" fmla="*/ 3937021 w 6223545"/>
              <a:gd name="connsiteY50" fmla="*/ 1117449 h 6223543"/>
              <a:gd name="connsiteX51" fmla="*/ 3937021 w 6223545"/>
              <a:gd name="connsiteY51" fmla="*/ 111507 h 6223543"/>
              <a:gd name="connsiteX52" fmla="*/ 3965306 w 6223545"/>
              <a:gd name="connsiteY52" fmla="*/ 118515 h 6223543"/>
              <a:gd name="connsiteX53" fmla="*/ 4106269 w 6223545"/>
              <a:gd name="connsiteY53" fmla="*/ 165654 h 6223543"/>
              <a:gd name="connsiteX54" fmla="*/ 1936998 w 6223545"/>
              <a:gd name="connsiteY54" fmla="*/ 1298715 h 6223543"/>
              <a:gd name="connsiteX55" fmla="*/ 1936998 w 6223545"/>
              <a:gd name="connsiteY55" fmla="*/ 231703 h 6223543"/>
              <a:gd name="connsiteX56" fmla="*/ 2106246 w 6223545"/>
              <a:gd name="connsiteY56" fmla="*/ 166312 h 6223543"/>
              <a:gd name="connsiteX57" fmla="*/ 2106246 w 6223545"/>
              <a:gd name="connsiteY57" fmla="*/ 1200512 h 6223543"/>
              <a:gd name="connsiteX58" fmla="*/ 2039280 w 6223545"/>
              <a:gd name="connsiteY58" fmla="*/ 1235624 h 6223543"/>
              <a:gd name="connsiteX59" fmla="*/ 4377545 w 6223545"/>
              <a:gd name="connsiteY59" fmla="*/ 1361077 h 6223543"/>
              <a:gd name="connsiteX60" fmla="*/ 4240364 w 6223545"/>
              <a:gd name="connsiteY60" fmla="*/ 1269531 h 6223543"/>
              <a:gd name="connsiteX61" fmla="*/ 4240364 w 6223545"/>
              <a:gd name="connsiteY61" fmla="*/ 211278 h 6223543"/>
              <a:gd name="connsiteX62" fmla="*/ 4377545 w 6223545"/>
              <a:gd name="connsiteY62" fmla="*/ 268981 h 6223543"/>
              <a:gd name="connsiteX63" fmla="*/ 1633654 w 6223545"/>
              <a:gd name="connsiteY63" fmla="*/ 1539457 h 6223543"/>
              <a:gd name="connsiteX64" fmla="*/ 1633654 w 6223545"/>
              <a:gd name="connsiteY64" fmla="*/ 374038 h 6223543"/>
              <a:gd name="connsiteX65" fmla="*/ 1668673 w 6223545"/>
              <a:gd name="connsiteY65" fmla="*/ 354140 h 6223543"/>
              <a:gd name="connsiteX66" fmla="*/ 1802902 w 6223545"/>
              <a:gd name="connsiteY66" fmla="*/ 289839 h 6223543"/>
              <a:gd name="connsiteX67" fmla="*/ 1802902 w 6223545"/>
              <a:gd name="connsiteY67" fmla="*/ 1392800 h 6223543"/>
              <a:gd name="connsiteX68" fmla="*/ 4637488 w 6223545"/>
              <a:gd name="connsiteY68" fmla="*/ 1586911 h 6223543"/>
              <a:gd name="connsiteX69" fmla="*/ 4535559 w 6223545"/>
              <a:gd name="connsiteY69" fmla="*/ 1486491 h 6223543"/>
              <a:gd name="connsiteX70" fmla="*/ 4511641 w 6223545"/>
              <a:gd name="connsiteY70" fmla="*/ 1467302 h 6223543"/>
              <a:gd name="connsiteX71" fmla="*/ 4511641 w 6223545"/>
              <a:gd name="connsiteY71" fmla="*/ 333287 h 6223543"/>
              <a:gd name="connsiteX72" fmla="*/ 4568178 w 6223545"/>
              <a:gd name="connsiteY72" fmla="*/ 361158 h 6223543"/>
              <a:gd name="connsiteX73" fmla="*/ 4637488 w 6223545"/>
              <a:gd name="connsiteY73" fmla="*/ 400998 h 6223543"/>
              <a:gd name="connsiteX74" fmla="*/ 1347041 w 6223545"/>
              <a:gd name="connsiteY74" fmla="*/ 1865371 h 6223543"/>
              <a:gd name="connsiteX75" fmla="*/ 1347041 w 6223545"/>
              <a:gd name="connsiteY75" fmla="*/ 549390 h 6223543"/>
              <a:gd name="connsiteX76" fmla="*/ 1486464 w 6223545"/>
              <a:gd name="connsiteY76" fmla="*/ 457672 h 6223543"/>
              <a:gd name="connsiteX77" fmla="*/ 1499558 w 6223545"/>
              <a:gd name="connsiteY77" fmla="*/ 450232 h 6223543"/>
              <a:gd name="connsiteX78" fmla="*/ 1499558 w 6223545"/>
              <a:gd name="connsiteY78" fmla="*/ 1676551 h 6223543"/>
              <a:gd name="connsiteX79" fmla="*/ 1453175 w 6223545"/>
              <a:gd name="connsiteY79" fmla="*/ 1726903 h 6223543"/>
              <a:gd name="connsiteX80" fmla="*/ 4914818 w 6223545"/>
              <a:gd name="connsiteY80" fmla="*/ 1923666 h 6223543"/>
              <a:gd name="connsiteX81" fmla="*/ 4873828 w 6223545"/>
              <a:gd name="connsiteY81" fmla="*/ 1860976 h 6223543"/>
              <a:gd name="connsiteX82" fmla="*/ 4771584 w 6223545"/>
              <a:gd name="connsiteY82" fmla="*/ 1733624 h 6223543"/>
              <a:gd name="connsiteX83" fmla="*/ 4771584 w 6223545"/>
              <a:gd name="connsiteY83" fmla="*/ 480188 h 6223543"/>
              <a:gd name="connsiteX84" fmla="*/ 4914818 w 6223545"/>
              <a:gd name="connsiteY84" fmla="*/ 576918 h 6223543"/>
              <a:gd name="connsiteX85" fmla="*/ 1074835 w 6223545"/>
              <a:gd name="connsiteY85" fmla="*/ 2391666 h 6223543"/>
              <a:gd name="connsiteX86" fmla="*/ 1074835 w 6223545"/>
              <a:gd name="connsiteY86" fmla="*/ 764950 h 6223543"/>
              <a:gd name="connsiteX87" fmla="*/ 1166579 w 6223545"/>
              <a:gd name="connsiteY87" fmla="*/ 682771 h 6223543"/>
              <a:gd name="connsiteX88" fmla="*/ 1212945 w 6223545"/>
              <a:gd name="connsiteY88" fmla="*/ 647917 h 6223543"/>
              <a:gd name="connsiteX89" fmla="*/ 1212945 w 6223545"/>
              <a:gd name="connsiteY89" fmla="*/ 2083618 h 6223543"/>
              <a:gd name="connsiteX90" fmla="*/ 1156565 w 6223545"/>
              <a:gd name="connsiteY90" fmla="*/ 2190931 h 6223543"/>
              <a:gd name="connsiteX91" fmla="*/ 5189286 w 6223545"/>
              <a:gd name="connsiteY91" fmla="*/ 2523552 h 6223543"/>
              <a:gd name="connsiteX92" fmla="*/ 5175323 w 6223545"/>
              <a:gd name="connsiteY92" fmla="*/ 2469250 h 6223543"/>
              <a:gd name="connsiteX93" fmla="*/ 5117718 w 6223545"/>
              <a:gd name="connsiteY93" fmla="*/ 2307255 h 6223543"/>
              <a:gd name="connsiteX94" fmla="*/ 5048914 w 6223545"/>
              <a:gd name="connsiteY94" fmla="*/ 2153798 h 6223543"/>
              <a:gd name="connsiteX95" fmla="*/ 5048914 w 6223545"/>
              <a:gd name="connsiteY95" fmla="*/ 681337 h 6223543"/>
              <a:gd name="connsiteX96" fmla="*/ 5189286 w 6223545"/>
              <a:gd name="connsiteY96" fmla="*/ 795641 h 6223543"/>
              <a:gd name="connsiteX97" fmla="*/ 6185545 w 6223545"/>
              <a:gd name="connsiteY97" fmla="*/ 3597681 h 6223543"/>
              <a:gd name="connsiteX98" fmla="*/ 6185545 w 6223545"/>
              <a:gd name="connsiteY98" fmla="*/ 2625865 h 6223543"/>
              <a:gd name="connsiteX99" fmla="*/ 6187691 w 6223545"/>
              <a:gd name="connsiteY99" fmla="*/ 2637881 h 6223543"/>
              <a:gd name="connsiteX100" fmla="*/ 6223545 w 6223545"/>
              <a:gd name="connsiteY100" fmla="*/ 3111773 h 6223543"/>
              <a:gd name="connsiteX101" fmla="*/ 6187691 w 6223545"/>
              <a:gd name="connsiteY101" fmla="*/ 3585665 h 6223543"/>
              <a:gd name="connsiteX102" fmla="*/ 128998 w 6223545"/>
              <a:gd name="connsiteY102" fmla="*/ 3999856 h 6223543"/>
              <a:gd name="connsiteX103" fmla="*/ 123985 w 6223545"/>
              <a:gd name="connsiteY103" fmla="*/ 3984293 h 6223543"/>
              <a:gd name="connsiteX104" fmla="*/ 0 w 6223545"/>
              <a:gd name="connsiteY104" fmla="*/ 3111773 h 6223543"/>
              <a:gd name="connsiteX105" fmla="*/ 123465 w 6223545"/>
              <a:gd name="connsiteY105" fmla="*/ 2241039 h 6223543"/>
              <a:gd name="connsiteX106" fmla="*/ 128998 w 6223545"/>
              <a:gd name="connsiteY106" fmla="*/ 2223822 h 6223543"/>
              <a:gd name="connsiteX107" fmla="*/ 5882201 w 6223545"/>
              <a:gd name="connsiteY107" fmla="*/ 4530054 h 6223543"/>
              <a:gd name="connsiteX108" fmla="*/ 5882201 w 6223545"/>
              <a:gd name="connsiteY108" fmla="*/ 1693491 h 6223543"/>
              <a:gd name="connsiteX109" fmla="*/ 5883119 w 6223545"/>
              <a:gd name="connsiteY109" fmla="*/ 1695134 h 6223543"/>
              <a:gd name="connsiteX110" fmla="*/ 5979007 w 6223545"/>
              <a:gd name="connsiteY110" fmla="*/ 1900531 h 6223543"/>
              <a:gd name="connsiteX111" fmla="*/ 6051449 w 6223545"/>
              <a:gd name="connsiteY111" fmla="*/ 2098457 h 6223543"/>
              <a:gd name="connsiteX112" fmla="*/ 6051449 w 6223545"/>
              <a:gd name="connsiteY112" fmla="*/ 4125087 h 6223543"/>
              <a:gd name="connsiteX113" fmla="*/ 5979007 w 6223545"/>
              <a:gd name="connsiteY113" fmla="*/ 4323015 h 6223543"/>
              <a:gd name="connsiteX114" fmla="*/ 5883119 w 6223545"/>
              <a:gd name="connsiteY114" fmla="*/ 4528412 h 6223543"/>
              <a:gd name="connsiteX115" fmla="*/ 388941 w 6223545"/>
              <a:gd name="connsiteY115" fmla="*/ 4616263 h 6223543"/>
              <a:gd name="connsiteX116" fmla="*/ 308422 w 6223545"/>
              <a:gd name="connsiteY116" fmla="*/ 4464102 h 6223543"/>
              <a:gd name="connsiteX117" fmla="*/ 263094 w 6223545"/>
              <a:gd name="connsiteY117" fmla="*/ 4363311 h 6223543"/>
              <a:gd name="connsiteX118" fmla="*/ 263094 w 6223545"/>
              <a:gd name="connsiteY118" fmla="*/ 1860275 h 6223543"/>
              <a:gd name="connsiteX119" fmla="*/ 307149 w 6223545"/>
              <a:gd name="connsiteY119" fmla="*/ 1762082 h 6223543"/>
              <a:gd name="connsiteX120" fmla="*/ 388941 w 6223545"/>
              <a:gd name="connsiteY120" fmla="*/ 1607131 h 6223543"/>
              <a:gd name="connsiteX121" fmla="*/ 5595588 w 6223545"/>
              <a:gd name="connsiteY121" fmla="*/ 4984367 h 6223543"/>
              <a:gd name="connsiteX122" fmla="*/ 5595588 w 6223545"/>
              <a:gd name="connsiteY122" fmla="*/ 1239177 h 6223543"/>
              <a:gd name="connsiteX123" fmla="*/ 5649439 w 6223545"/>
              <a:gd name="connsiteY123" fmla="*/ 1310407 h 6223543"/>
              <a:gd name="connsiteX124" fmla="*/ 5748105 w 6223545"/>
              <a:gd name="connsiteY124" fmla="*/ 1460315 h 6223543"/>
              <a:gd name="connsiteX125" fmla="*/ 5748105 w 6223545"/>
              <a:gd name="connsiteY125" fmla="*/ 4763229 h 6223543"/>
              <a:gd name="connsiteX126" fmla="*/ 5649439 w 6223545"/>
              <a:gd name="connsiteY126" fmla="*/ 4913137 h 6223543"/>
              <a:gd name="connsiteX127" fmla="*/ 666271 w 6223545"/>
              <a:gd name="connsiteY127" fmla="*/ 5031665 h 6223543"/>
              <a:gd name="connsiteX128" fmla="*/ 534116 w 6223545"/>
              <a:gd name="connsiteY128" fmla="*/ 4855545 h 6223543"/>
              <a:gd name="connsiteX129" fmla="*/ 523037 w 6223545"/>
              <a:gd name="connsiteY129" fmla="*/ 4837852 h 6223543"/>
              <a:gd name="connsiteX130" fmla="*/ 523037 w 6223545"/>
              <a:gd name="connsiteY130" fmla="*/ 1385470 h 6223543"/>
              <a:gd name="connsiteX131" fmla="*/ 531943 w 6223545"/>
              <a:gd name="connsiteY131" fmla="*/ 1371210 h 6223543"/>
              <a:gd name="connsiteX132" fmla="*/ 666271 w 6223545"/>
              <a:gd name="connsiteY132" fmla="*/ 1191692 h 6223543"/>
              <a:gd name="connsiteX133" fmla="*/ 5323382 w 6223545"/>
              <a:gd name="connsiteY133" fmla="*/ 5295152 h 6223543"/>
              <a:gd name="connsiteX134" fmla="*/ 5323382 w 6223545"/>
              <a:gd name="connsiteY134" fmla="*/ 928392 h 6223543"/>
              <a:gd name="connsiteX135" fmla="*/ 5421431 w 6223545"/>
              <a:gd name="connsiteY135" fmla="*/ 1026404 h 6223543"/>
              <a:gd name="connsiteX136" fmla="*/ 5461492 w 6223545"/>
              <a:gd name="connsiteY136" fmla="*/ 1073427 h 6223543"/>
              <a:gd name="connsiteX137" fmla="*/ 5461492 w 6223545"/>
              <a:gd name="connsiteY137" fmla="*/ 5150117 h 6223543"/>
              <a:gd name="connsiteX138" fmla="*/ 5421431 w 6223545"/>
              <a:gd name="connsiteY138" fmla="*/ 5197139 h 6223543"/>
              <a:gd name="connsiteX139" fmla="*/ 940739 w 6223545"/>
              <a:gd name="connsiteY139" fmla="*/ 5338772 h 6223543"/>
              <a:gd name="connsiteX140" fmla="*/ 915905 w 6223545"/>
              <a:gd name="connsiteY140" fmla="*/ 5316605 h 6223543"/>
              <a:gd name="connsiteX141" fmla="*/ 800367 w 6223545"/>
              <a:gd name="connsiteY141" fmla="*/ 5189966 h 6223543"/>
              <a:gd name="connsiteX142" fmla="*/ 800367 w 6223545"/>
              <a:gd name="connsiteY142" fmla="*/ 1033600 h 6223543"/>
              <a:gd name="connsiteX143" fmla="*/ 912258 w 6223545"/>
              <a:gd name="connsiteY143" fmla="*/ 910577 h 6223543"/>
              <a:gd name="connsiteX144" fmla="*/ 940739 w 6223545"/>
              <a:gd name="connsiteY144" fmla="*/ 885065 h 6223543"/>
              <a:gd name="connsiteX145" fmla="*/ 5048914 w 6223545"/>
              <a:gd name="connsiteY145" fmla="*/ 5542206 h 6223543"/>
              <a:gd name="connsiteX146" fmla="*/ 5048914 w 6223545"/>
              <a:gd name="connsiteY146" fmla="*/ 4069747 h 6223543"/>
              <a:gd name="connsiteX147" fmla="*/ 5117718 w 6223545"/>
              <a:gd name="connsiteY147" fmla="*/ 3916291 h 6223543"/>
              <a:gd name="connsiteX148" fmla="*/ 5175323 w 6223545"/>
              <a:gd name="connsiteY148" fmla="*/ 3754296 h 6223543"/>
              <a:gd name="connsiteX149" fmla="*/ 5189286 w 6223545"/>
              <a:gd name="connsiteY149" fmla="*/ 3699994 h 6223543"/>
              <a:gd name="connsiteX150" fmla="*/ 5189286 w 6223545"/>
              <a:gd name="connsiteY150" fmla="*/ 5427903 h 6223543"/>
              <a:gd name="connsiteX151" fmla="*/ 1212945 w 6223545"/>
              <a:gd name="connsiteY151" fmla="*/ 5575723 h 6223543"/>
              <a:gd name="connsiteX152" fmla="*/ 1171180 w 6223545"/>
              <a:gd name="connsiteY152" fmla="*/ 5544456 h 6223543"/>
              <a:gd name="connsiteX153" fmla="*/ 1074835 w 6223545"/>
              <a:gd name="connsiteY153" fmla="*/ 5458462 h 6223543"/>
              <a:gd name="connsiteX154" fmla="*/ 1074835 w 6223545"/>
              <a:gd name="connsiteY154" fmla="*/ 3831879 h 6223543"/>
              <a:gd name="connsiteX155" fmla="*/ 1156565 w 6223545"/>
              <a:gd name="connsiteY155" fmla="*/ 4032614 h 6223543"/>
              <a:gd name="connsiteX156" fmla="*/ 1212945 w 6223545"/>
              <a:gd name="connsiteY156" fmla="*/ 4139927 h 6223543"/>
              <a:gd name="connsiteX157" fmla="*/ 4771584 w 6223545"/>
              <a:gd name="connsiteY157" fmla="*/ 5743355 h 6223543"/>
              <a:gd name="connsiteX158" fmla="*/ 4771584 w 6223545"/>
              <a:gd name="connsiteY158" fmla="*/ 4489921 h 6223543"/>
              <a:gd name="connsiteX159" fmla="*/ 4873828 w 6223545"/>
              <a:gd name="connsiteY159" fmla="*/ 4362569 h 6223543"/>
              <a:gd name="connsiteX160" fmla="*/ 4914818 w 6223545"/>
              <a:gd name="connsiteY160" fmla="*/ 4299880 h 6223543"/>
              <a:gd name="connsiteX161" fmla="*/ 4914818 w 6223545"/>
              <a:gd name="connsiteY161" fmla="*/ 5646626 h 6223543"/>
              <a:gd name="connsiteX162" fmla="*/ 1499558 w 6223545"/>
              <a:gd name="connsiteY162" fmla="*/ 5773544 h 6223543"/>
              <a:gd name="connsiteX163" fmla="*/ 1492233 w 6223545"/>
              <a:gd name="connsiteY163" fmla="*/ 5769403 h 6223543"/>
              <a:gd name="connsiteX164" fmla="*/ 1347041 w 6223545"/>
              <a:gd name="connsiteY164" fmla="*/ 5674327 h 6223543"/>
              <a:gd name="connsiteX165" fmla="*/ 1347041 w 6223545"/>
              <a:gd name="connsiteY165" fmla="*/ 4358173 h 6223543"/>
              <a:gd name="connsiteX166" fmla="*/ 1453175 w 6223545"/>
              <a:gd name="connsiteY166" fmla="*/ 4496642 h 6223543"/>
              <a:gd name="connsiteX167" fmla="*/ 1499558 w 6223545"/>
              <a:gd name="connsiteY167" fmla="*/ 4546994 h 6223543"/>
              <a:gd name="connsiteX168" fmla="*/ 4511641 w 6223545"/>
              <a:gd name="connsiteY168" fmla="*/ 5890256 h 6223543"/>
              <a:gd name="connsiteX169" fmla="*/ 4511641 w 6223545"/>
              <a:gd name="connsiteY169" fmla="*/ 4756243 h 6223543"/>
              <a:gd name="connsiteX170" fmla="*/ 4535559 w 6223545"/>
              <a:gd name="connsiteY170" fmla="*/ 4737054 h 6223543"/>
              <a:gd name="connsiteX171" fmla="*/ 4637488 w 6223545"/>
              <a:gd name="connsiteY171" fmla="*/ 4636633 h 6223543"/>
              <a:gd name="connsiteX172" fmla="*/ 4637488 w 6223545"/>
              <a:gd name="connsiteY172" fmla="*/ 5822546 h 6223543"/>
              <a:gd name="connsiteX173" fmla="*/ 4568178 w 6223545"/>
              <a:gd name="connsiteY173" fmla="*/ 5862385 h 6223543"/>
              <a:gd name="connsiteX174" fmla="*/ 1802902 w 6223545"/>
              <a:gd name="connsiteY174" fmla="*/ 5933606 h 6223543"/>
              <a:gd name="connsiteX175" fmla="*/ 1675090 w 6223545"/>
              <a:gd name="connsiteY175" fmla="*/ 5872759 h 6223543"/>
              <a:gd name="connsiteX176" fmla="*/ 1633654 w 6223545"/>
              <a:gd name="connsiteY176" fmla="*/ 5849338 h 6223543"/>
              <a:gd name="connsiteX177" fmla="*/ 1633654 w 6223545"/>
              <a:gd name="connsiteY177" fmla="*/ 4684088 h 6223543"/>
              <a:gd name="connsiteX178" fmla="*/ 1802902 w 6223545"/>
              <a:gd name="connsiteY178" fmla="*/ 4830744 h 6223543"/>
              <a:gd name="connsiteX179" fmla="*/ 4240364 w 6223545"/>
              <a:gd name="connsiteY179" fmla="*/ 6012265 h 6223543"/>
              <a:gd name="connsiteX180" fmla="*/ 4240364 w 6223545"/>
              <a:gd name="connsiteY180" fmla="*/ 4954014 h 6223543"/>
              <a:gd name="connsiteX181" fmla="*/ 4377545 w 6223545"/>
              <a:gd name="connsiteY181" fmla="*/ 4862468 h 6223543"/>
              <a:gd name="connsiteX182" fmla="*/ 4377545 w 6223545"/>
              <a:gd name="connsiteY182" fmla="*/ 5954562 h 6223543"/>
              <a:gd name="connsiteX183" fmla="*/ 2106246 w 6223545"/>
              <a:gd name="connsiteY183" fmla="*/ 6056884 h 6223543"/>
              <a:gd name="connsiteX184" fmla="*/ 1936998 w 6223545"/>
              <a:gd name="connsiteY184" fmla="*/ 5992001 h 6223543"/>
              <a:gd name="connsiteX185" fmla="*/ 1936998 w 6223545"/>
              <a:gd name="connsiteY185" fmla="*/ 4924830 h 6223543"/>
              <a:gd name="connsiteX186" fmla="*/ 2039280 w 6223545"/>
              <a:gd name="connsiteY186" fmla="*/ 4987921 h 6223543"/>
              <a:gd name="connsiteX187" fmla="*/ 2106246 w 6223545"/>
              <a:gd name="connsiteY187" fmla="*/ 5023033 h 6223543"/>
              <a:gd name="connsiteX188" fmla="*/ 3937021 w 6223545"/>
              <a:gd name="connsiteY188" fmla="*/ 6112036 h 6223543"/>
              <a:gd name="connsiteX189" fmla="*/ 3937021 w 6223545"/>
              <a:gd name="connsiteY189" fmla="*/ 5106096 h 6223543"/>
              <a:gd name="connsiteX190" fmla="*/ 4104517 w 6223545"/>
              <a:gd name="connsiteY190" fmla="*/ 5031402 h 6223543"/>
              <a:gd name="connsiteX191" fmla="*/ 4106269 w 6223545"/>
              <a:gd name="connsiteY191" fmla="*/ 5030420 h 6223543"/>
              <a:gd name="connsiteX192" fmla="*/ 4106269 w 6223545"/>
              <a:gd name="connsiteY192" fmla="*/ 6057889 h 6223543"/>
              <a:gd name="connsiteX193" fmla="*/ 3965306 w 6223545"/>
              <a:gd name="connsiteY193" fmla="*/ 6105028 h 6223543"/>
              <a:gd name="connsiteX194" fmla="*/ 2409590 w 6223545"/>
              <a:gd name="connsiteY194" fmla="*/ 6142405 h 6223543"/>
              <a:gd name="connsiteX195" fmla="*/ 2370882 w 6223545"/>
              <a:gd name="connsiteY195" fmla="*/ 6134802 h 6223543"/>
              <a:gd name="connsiteX196" fmla="*/ 2240342 w 6223545"/>
              <a:gd name="connsiteY196" fmla="*/ 6097002 h 6223543"/>
              <a:gd name="connsiteX197" fmla="*/ 2240342 w 6223545"/>
              <a:gd name="connsiteY197" fmla="*/ 5087942 h 6223543"/>
              <a:gd name="connsiteX198" fmla="*/ 2330249 w 6223545"/>
              <a:gd name="connsiteY198" fmla="*/ 5126793 h 6223543"/>
              <a:gd name="connsiteX199" fmla="*/ 2409590 w 6223545"/>
              <a:gd name="connsiteY199" fmla="*/ 5153684 h 6223543"/>
              <a:gd name="connsiteX200" fmla="*/ 3628900 w 6223545"/>
              <a:gd name="connsiteY200" fmla="*/ 6180158 h 6223543"/>
              <a:gd name="connsiteX201" fmla="*/ 3633677 w 6223545"/>
              <a:gd name="connsiteY201" fmla="*/ 6156497 h 6223543"/>
              <a:gd name="connsiteX202" fmla="*/ 3633677 w 6223545"/>
              <a:gd name="connsiteY202" fmla="*/ 5208830 h 6223543"/>
              <a:gd name="connsiteX203" fmla="*/ 3802925 w 6223545"/>
              <a:gd name="connsiteY203" fmla="*/ 5156239 h 6223543"/>
              <a:gd name="connsiteX204" fmla="*/ 3802925 w 6223545"/>
              <a:gd name="connsiteY204" fmla="*/ 6145263 h 6223543"/>
              <a:gd name="connsiteX205" fmla="*/ 3759141 w 6223545"/>
              <a:gd name="connsiteY205" fmla="*/ 6156111 h 6223543"/>
              <a:gd name="connsiteX206" fmla="*/ 2719829 w 6223545"/>
              <a:gd name="connsiteY206" fmla="*/ 6196363 h 6223543"/>
              <a:gd name="connsiteX207" fmla="*/ 2647543 w 6223545"/>
              <a:gd name="connsiteY207" fmla="*/ 6189150 h 6223543"/>
              <a:gd name="connsiteX208" fmla="*/ 2541307 w 6223545"/>
              <a:gd name="connsiteY208" fmla="*/ 6168280 h 6223543"/>
              <a:gd name="connsiteX209" fmla="*/ 2543686 w 6223545"/>
              <a:gd name="connsiteY209" fmla="*/ 6156498 h 6223543"/>
              <a:gd name="connsiteX210" fmla="*/ 2543686 w 6223545"/>
              <a:gd name="connsiteY210" fmla="*/ 5195622 h 6223543"/>
              <a:gd name="connsiteX211" fmla="*/ 2689520 w 6223545"/>
              <a:gd name="connsiteY211" fmla="*/ 5231222 h 6223543"/>
              <a:gd name="connsiteX212" fmla="*/ 2705278 w 6223545"/>
              <a:gd name="connsiteY212" fmla="*/ 5233577 h 6223543"/>
              <a:gd name="connsiteX213" fmla="*/ 2705278 w 6223545"/>
              <a:gd name="connsiteY213" fmla="*/ 6156498 h 6223543"/>
              <a:gd name="connsiteX214" fmla="*/ 2710547 w 6223545"/>
              <a:gd name="connsiteY214" fmla="*/ 6182596 h 6223543"/>
              <a:gd name="connsiteX215" fmla="*/ 3333451 w 6223545"/>
              <a:gd name="connsiteY215" fmla="*/ 6214801 h 6223543"/>
              <a:gd name="connsiteX216" fmla="*/ 3349608 w 6223545"/>
              <a:gd name="connsiteY216" fmla="*/ 6203908 h 6223543"/>
              <a:gd name="connsiteX217" fmla="*/ 3369246 w 6223545"/>
              <a:gd name="connsiteY217" fmla="*/ 6156498 h 6223543"/>
              <a:gd name="connsiteX218" fmla="*/ 3369246 w 6223545"/>
              <a:gd name="connsiteY218" fmla="*/ 5257081 h 6223543"/>
              <a:gd name="connsiteX219" fmla="*/ 3376080 w 6223545"/>
              <a:gd name="connsiteY219" fmla="*/ 5256457 h 6223543"/>
              <a:gd name="connsiteX220" fmla="*/ 3499581 w 6223545"/>
              <a:gd name="connsiteY220" fmla="*/ 5237599 h 6223543"/>
              <a:gd name="connsiteX221" fmla="*/ 3499581 w 6223545"/>
              <a:gd name="connsiteY221" fmla="*/ 6156497 h 6223543"/>
              <a:gd name="connsiteX222" fmla="*/ 3504850 w 6223545"/>
              <a:gd name="connsiteY222" fmla="*/ 6182596 h 6223543"/>
              <a:gd name="connsiteX223" fmla="*/ 3514349 w 6223545"/>
              <a:gd name="connsiteY223" fmla="*/ 6196684 h 6223543"/>
              <a:gd name="connsiteX224" fmla="*/ 3440392 w 6223545"/>
              <a:gd name="connsiteY224" fmla="*/ 6206398 h 6223543"/>
              <a:gd name="connsiteX225" fmla="*/ 3005589 w 6223545"/>
              <a:gd name="connsiteY225" fmla="*/ 6220858 h 6223543"/>
              <a:gd name="connsiteX226" fmla="*/ 2951642 w 6223545"/>
              <a:gd name="connsiteY226" fmla="*/ 6219494 h 6223543"/>
              <a:gd name="connsiteX227" fmla="*/ 2816605 w 6223545"/>
              <a:gd name="connsiteY227" fmla="*/ 6206020 h 6223543"/>
              <a:gd name="connsiteX228" fmla="*/ 2819737 w 6223545"/>
              <a:gd name="connsiteY228" fmla="*/ 6203908 h 6223543"/>
              <a:gd name="connsiteX229" fmla="*/ 2839374 w 6223545"/>
              <a:gd name="connsiteY229" fmla="*/ 6156498 h 6223543"/>
              <a:gd name="connsiteX230" fmla="*/ 2839374 w 6223545"/>
              <a:gd name="connsiteY230" fmla="*/ 5253614 h 6223543"/>
              <a:gd name="connsiteX231" fmla="*/ 2890855 w 6223545"/>
              <a:gd name="connsiteY231" fmla="*/ 5261306 h 6223543"/>
              <a:gd name="connsiteX232" fmla="*/ 2988069 w 6223545"/>
              <a:gd name="connsiteY232" fmla="*/ 5266215 h 6223543"/>
              <a:gd name="connsiteX233" fmla="*/ 2988069 w 6223545"/>
              <a:gd name="connsiteY233" fmla="*/ 6176590 h 6223543"/>
              <a:gd name="connsiteX234" fmla="*/ 2993338 w 6223545"/>
              <a:gd name="connsiteY234" fmla="*/ 6202688 h 6223543"/>
              <a:gd name="connsiteX235" fmla="*/ 3111773 w 6223545"/>
              <a:gd name="connsiteY235" fmla="*/ 6223543 h 6223543"/>
              <a:gd name="connsiteX236" fmla="*/ 3102985 w 6223545"/>
              <a:gd name="connsiteY236" fmla="*/ 6223321 h 6223543"/>
              <a:gd name="connsiteX237" fmla="*/ 3116896 w 6223545"/>
              <a:gd name="connsiteY237" fmla="*/ 6202688 h 6223543"/>
              <a:gd name="connsiteX238" fmla="*/ 3122165 w 6223545"/>
              <a:gd name="connsiteY238" fmla="*/ 6176590 h 6223543"/>
              <a:gd name="connsiteX239" fmla="*/ 3122165 w 6223545"/>
              <a:gd name="connsiteY239" fmla="*/ 5272146 h 6223543"/>
              <a:gd name="connsiteX240" fmla="*/ 3235150 w 6223545"/>
              <a:gd name="connsiteY240" fmla="*/ 5268720 h 6223543"/>
              <a:gd name="connsiteX241" fmla="*/ 3235150 w 6223545"/>
              <a:gd name="connsiteY241" fmla="*/ 6156498 h 6223543"/>
              <a:gd name="connsiteX242" fmla="*/ 3276100 w 6223545"/>
              <a:gd name="connsiteY242" fmla="*/ 6218277 h 6223543"/>
              <a:gd name="connsiteX243" fmla="*/ 3279777 w 6223545"/>
              <a:gd name="connsiteY243" fmla="*/ 6219019 h 6223543"/>
              <a:gd name="connsiteX244" fmla="*/ 3277208 w 6223545"/>
              <a:gd name="connsiteY244" fmla="*/ 6219221 h 6223543"/>
              <a:gd name="connsiteX245" fmla="*/ 3111773 w 6223545"/>
              <a:gd name="connsiteY245" fmla="*/ 6223543 h 6223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6223545" h="6223543">
                <a:moveTo>
                  <a:pt x="2839374" y="969930"/>
                </a:moveTo>
                <a:lnTo>
                  <a:pt x="2839374" y="67047"/>
                </a:lnTo>
                <a:cubicBezTo>
                  <a:pt x="2839374" y="48532"/>
                  <a:pt x="2831870" y="31770"/>
                  <a:pt x="2819737" y="19637"/>
                </a:cubicBezTo>
                <a:lnTo>
                  <a:pt x="2812329" y="14643"/>
                </a:lnTo>
                <a:lnTo>
                  <a:pt x="2951642" y="4049"/>
                </a:lnTo>
                <a:cubicBezTo>
                  <a:pt x="3004679" y="1361"/>
                  <a:pt x="3058067" y="0"/>
                  <a:pt x="3111773" y="0"/>
                </a:cubicBezTo>
                <a:cubicBezTo>
                  <a:pt x="3167269" y="0"/>
                  <a:pt x="3222426" y="1453"/>
                  <a:pt x="3277208" y="4323"/>
                </a:cubicBezTo>
                <a:lnTo>
                  <a:pt x="3279782" y="4525"/>
                </a:lnTo>
                <a:lnTo>
                  <a:pt x="3276100" y="5268"/>
                </a:lnTo>
                <a:cubicBezTo>
                  <a:pt x="3252035" y="15447"/>
                  <a:pt x="3235150" y="39275"/>
                  <a:pt x="3235150" y="67047"/>
                </a:cubicBezTo>
                <a:lnTo>
                  <a:pt x="3235150" y="954824"/>
                </a:lnTo>
                <a:lnTo>
                  <a:pt x="3122165" y="951397"/>
                </a:lnTo>
                <a:lnTo>
                  <a:pt x="3122165" y="87139"/>
                </a:lnTo>
                <a:cubicBezTo>
                  <a:pt x="3122165" y="50109"/>
                  <a:pt x="3092147" y="20091"/>
                  <a:pt x="3055117" y="20091"/>
                </a:cubicBezTo>
                <a:cubicBezTo>
                  <a:pt x="3018087" y="20091"/>
                  <a:pt x="2988069" y="50109"/>
                  <a:pt x="2988069" y="87139"/>
                </a:cubicBezTo>
                <a:lnTo>
                  <a:pt x="2988069" y="957329"/>
                </a:lnTo>
                <a:lnTo>
                  <a:pt x="2890855" y="962238"/>
                </a:lnTo>
                <a:close/>
                <a:moveTo>
                  <a:pt x="3499581" y="985944"/>
                </a:moveTo>
                <a:lnTo>
                  <a:pt x="3376080" y="967086"/>
                </a:lnTo>
                <a:lnTo>
                  <a:pt x="3369246" y="966463"/>
                </a:lnTo>
                <a:lnTo>
                  <a:pt x="3369246" y="67047"/>
                </a:lnTo>
                <a:cubicBezTo>
                  <a:pt x="3369246" y="48532"/>
                  <a:pt x="3361742" y="31770"/>
                  <a:pt x="3349608" y="19637"/>
                </a:cubicBezTo>
                <a:lnTo>
                  <a:pt x="3333449" y="8742"/>
                </a:lnTo>
                <a:lnTo>
                  <a:pt x="3440392" y="17146"/>
                </a:lnTo>
                <a:lnTo>
                  <a:pt x="3514349" y="26860"/>
                </a:lnTo>
                <a:lnTo>
                  <a:pt x="3504850" y="40949"/>
                </a:lnTo>
                <a:cubicBezTo>
                  <a:pt x="3501457" y="48971"/>
                  <a:pt x="3499581" y="57790"/>
                  <a:pt x="3499581" y="67047"/>
                </a:cubicBezTo>
                <a:close/>
                <a:moveTo>
                  <a:pt x="2543686" y="1027921"/>
                </a:moveTo>
                <a:lnTo>
                  <a:pt x="2543686" y="67047"/>
                </a:lnTo>
                <a:lnTo>
                  <a:pt x="2541281" y="55136"/>
                </a:lnTo>
                <a:lnTo>
                  <a:pt x="2637881" y="35855"/>
                </a:lnTo>
                <a:lnTo>
                  <a:pt x="2721112" y="25279"/>
                </a:lnTo>
                <a:lnTo>
                  <a:pt x="2710547" y="40949"/>
                </a:lnTo>
                <a:cubicBezTo>
                  <a:pt x="2707154" y="48971"/>
                  <a:pt x="2705278" y="57790"/>
                  <a:pt x="2705278" y="67047"/>
                </a:cubicBezTo>
                <a:lnTo>
                  <a:pt x="2705278" y="989967"/>
                </a:lnTo>
                <a:lnTo>
                  <a:pt x="2689520" y="992322"/>
                </a:lnTo>
                <a:close/>
                <a:moveTo>
                  <a:pt x="3802925" y="1067304"/>
                </a:moveTo>
                <a:lnTo>
                  <a:pt x="3633677" y="1014714"/>
                </a:lnTo>
                <a:lnTo>
                  <a:pt x="3633677" y="67047"/>
                </a:lnTo>
                <a:lnTo>
                  <a:pt x="3628900" y="43386"/>
                </a:lnTo>
                <a:lnTo>
                  <a:pt x="3759141" y="67432"/>
                </a:lnTo>
                <a:lnTo>
                  <a:pt x="3802925" y="78281"/>
                </a:lnTo>
                <a:close/>
                <a:moveTo>
                  <a:pt x="2240342" y="1135603"/>
                </a:moveTo>
                <a:lnTo>
                  <a:pt x="2240342" y="126530"/>
                </a:lnTo>
                <a:lnTo>
                  <a:pt x="2362107" y="90899"/>
                </a:lnTo>
                <a:lnTo>
                  <a:pt x="2409590" y="81421"/>
                </a:lnTo>
                <a:lnTo>
                  <a:pt x="2409590" y="1069860"/>
                </a:lnTo>
                <a:lnTo>
                  <a:pt x="2330249" y="1096751"/>
                </a:lnTo>
                <a:close/>
                <a:moveTo>
                  <a:pt x="4106269" y="1193125"/>
                </a:moveTo>
                <a:lnTo>
                  <a:pt x="4104517" y="1192142"/>
                </a:lnTo>
                <a:lnTo>
                  <a:pt x="3937021" y="1117449"/>
                </a:lnTo>
                <a:lnTo>
                  <a:pt x="3937021" y="111507"/>
                </a:lnTo>
                <a:lnTo>
                  <a:pt x="3965306" y="118515"/>
                </a:lnTo>
                <a:lnTo>
                  <a:pt x="4106269" y="165654"/>
                </a:lnTo>
                <a:close/>
                <a:moveTo>
                  <a:pt x="1936998" y="1298715"/>
                </a:moveTo>
                <a:lnTo>
                  <a:pt x="1936998" y="231703"/>
                </a:lnTo>
                <a:lnTo>
                  <a:pt x="2106246" y="166312"/>
                </a:lnTo>
                <a:lnTo>
                  <a:pt x="2106246" y="1200512"/>
                </a:lnTo>
                <a:lnTo>
                  <a:pt x="2039280" y="1235624"/>
                </a:lnTo>
                <a:close/>
                <a:moveTo>
                  <a:pt x="4377545" y="1361077"/>
                </a:moveTo>
                <a:lnTo>
                  <a:pt x="4240364" y="1269531"/>
                </a:lnTo>
                <a:lnTo>
                  <a:pt x="4240364" y="211278"/>
                </a:lnTo>
                <a:lnTo>
                  <a:pt x="4377545" y="268981"/>
                </a:lnTo>
                <a:close/>
                <a:moveTo>
                  <a:pt x="1633654" y="1539457"/>
                </a:moveTo>
                <a:lnTo>
                  <a:pt x="1633654" y="374038"/>
                </a:lnTo>
                <a:lnTo>
                  <a:pt x="1668673" y="354140"/>
                </a:lnTo>
                <a:lnTo>
                  <a:pt x="1802902" y="289839"/>
                </a:lnTo>
                <a:lnTo>
                  <a:pt x="1802902" y="1392800"/>
                </a:lnTo>
                <a:close/>
                <a:moveTo>
                  <a:pt x="4637488" y="1586911"/>
                </a:moveTo>
                <a:lnTo>
                  <a:pt x="4535559" y="1486491"/>
                </a:lnTo>
                <a:lnTo>
                  <a:pt x="4511641" y="1467302"/>
                </a:lnTo>
                <a:lnTo>
                  <a:pt x="4511641" y="333287"/>
                </a:lnTo>
                <a:lnTo>
                  <a:pt x="4568178" y="361158"/>
                </a:lnTo>
                <a:lnTo>
                  <a:pt x="4637488" y="400998"/>
                </a:lnTo>
                <a:close/>
                <a:moveTo>
                  <a:pt x="1347041" y="1865371"/>
                </a:moveTo>
                <a:lnTo>
                  <a:pt x="1347041" y="549390"/>
                </a:lnTo>
                <a:lnTo>
                  <a:pt x="1486464" y="457672"/>
                </a:lnTo>
                <a:lnTo>
                  <a:pt x="1499558" y="450232"/>
                </a:lnTo>
                <a:lnTo>
                  <a:pt x="1499558" y="1676551"/>
                </a:lnTo>
                <a:lnTo>
                  <a:pt x="1453175" y="1726903"/>
                </a:lnTo>
                <a:close/>
                <a:moveTo>
                  <a:pt x="4914818" y="1923666"/>
                </a:moveTo>
                <a:lnTo>
                  <a:pt x="4873828" y="1860976"/>
                </a:lnTo>
                <a:lnTo>
                  <a:pt x="4771584" y="1733624"/>
                </a:lnTo>
                <a:lnTo>
                  <a:pt x="4771584" y="480188"/>
                </a:lnTo>
                <a:lnTo>
                  <a:pt x="4914818" y="576918"/>
                </a:lnTo>
                <a:close/>
                <a:moveTo>
                  <a:pt x="1074835" y="2391666"/>
                </a:moveTo>
                <a:lnTo>
                  <a:pt x="1074835" y="764950"/>
                </a:lnTo>
                <a:lnTo>
                  <a:pt x="1166579" y="682771"/>
                </a:lnTo>
                <a:lnTo>
                  <a:pt x="1212945" y="647917"/>
                </a:lnTo>
                <a:lnTo>
                  <a:pt x="1212945" y="2083618"/>
                </a:lnTo>
                <a:lnTo>
                  <a:pt x="1156565" y="2190931"/>
                </a:lnTo>
                <a:close/>
                <a:moveTo>
                  <a:pt x="5189286" y="2523552"/>
                </a:moveTo>
                <a:lnTo>
                  <a:pt x="5175323" y="2469250"/>
                </a:lnTo>
                <a:cubicBezTo>
                  <a:pt x="5158225" y="2414278"/>
                  <a:pt x="5138991" y="2360247"/>
                  <a:pt x="5117718" y="2307255"/>
                </a:cubicBezTo>
                <a:lnTo>
                  <a:pt x="5048914" y="2153798"/>
                </a:lnTo>
                <a:lnTo>
                  <a:pt x="5048914" y="681337"/>
                </a:lnTo>
                <a:lnTo>
                  <a:pt x="5189286" y="795641"/>
                </a:lnTo>
                <a:close/>
                <a:moveTo>
                  <a:pt x="6185545" y="3597681"/>
                </a:moveTo>
                <a:lnTo>
                  <a:pt x="6185545" y="2625865"/>
                </a:lnTo>
                <a:lnTo>
                  <a:pt x="6187691" y="2637881"/>
                </a:lnTo>
                <a:cubicBezTo>
                  <a:pt x="6211301" y="2792398"/>
                  <a:pt x="6223545" y="2950656"/>
                  <a:pt x="6223545" y="3111773"/>
                </a:cubicBezTo>
                <a:cubicBezTo>
                  <a:pt x="6223545" y="3272890"/>
                  <a:pt x="6211301" y="3431147"/>
                  <a:pt x="6187691" y="3585665"/>
                </a:cubicBezTo>
                <a:close/>
                <a:moveTo>
                  <a:pt x="128998" y="3999856"/>
                </a:moveTo>
                <a:lnTo>
                  <a:pt x="123985" y="3984293"/>
                </a:lnTo>
                <a:cubicBezTo>
                  <a:pt x="43277" y="3707458"/>
                  <a:pt x="0" y="3414669"/>
                  <a:pt x="0" y="3111773"/>
                </a:cubicBezTo>
                <a:cubicBezTo>
                  <a:pt x="0" y="2809528"/>
                  <a:pt x="43091" y="2517347"/>
                  <a:pt x="123465" y="2241039"/>
                </a:cubicBezTo>
                <a:lnTo>
                  <a:pt x="128998" y="2223822"/>
                </a:lnTo>
                <a:close/>
                <a:moveTo>
                  <a:pt x="5882201" y="4530054"/>
                </a:moveTo>
                <a:lnTo>
                  <a:pt x="5882201" y="1693491"/>
                </a:lnTo>
                <a:lnTo>
                  <a:pt x="5883119" y="1695134"/>
                </a:lnTo>
                <a:cubicBezTo>
                  <a:pt x="5917483" y="1762225"/>
                  <a:pt x="5949482" y="1830727"/>
                  <a:pt x="5979007" y="1900531"/>
                </a:cubicBezTo>
                <a:lnTo>
                  <a:pt x="6051449" y="2098457"/>
                </a:lnTo>
                <a:lnTo>
                  <a:pt x="6051449" y="4125087"/>
                </a:lnTo>
                <a:lnTo>
                  <a:pt x="5979007" y="4323015"/>
                </a:lnTo>
                <a:cubicBezTo>
                  <a:pt x="5949482" y="4392818"/>
                  <a:pt x="5917483" y="4461321"/>
                  <a:pt x="5883119" y="4528412"/>
                </a:cubicBezTo>
                <a:close/>
                <a:moveTo>
                  <a:pt x="388941" y="4616263"/>
                </a:moveTo>
                <a:lnTo>
                  <a:pt x="308422" y="4464102"/>
                </a:lnTo>
                <a:lnTo>
                  <a:pt x="263094" y="4363311"/>
                </a:lnTo>
                <a:lnTo>
                  <a:pt x="263094" y="1860275"/>
                </a:lnTo>
                <a:lnTo>
                  <a:pt x="307149" y="1762082"/>
                </a:lnTo>
                <a:lnTo>
                  <a:pt x="388941" y="1607131"/>
                </a:lnTo>
                <a:close/>
                <a:moveTo>
                  <a:pt x="5595588" y="4984367"/>
                </a:moveTo>
                <a:lnTo>
                  <a:pt x="5595588" y="1239177"/>
                </a:lnTo>
                <a:lnTo>
                  <a:pt x="5649439" y="1310407"/>
                </a:lnTo>
                <a:lnTo>
                  <a:pt x="5748105" y="1460315"/>
                </a:lnTo>
                <a:lnTo>
                  <a:pt x="5748105" y="4763229"/>
                </a:lnTo>
                <a:lnTo>
                  <a:pt x="5649439" y="4913137"/>
                </a:lnTo>
                <a:close/>
                <a:moveTo>
                  <a:pt x="666271" y="5031665"/>
                </a:moveTo>
                <a:lnTo>
                  <a:pt x="534116" y="4855545"/>
                </a:lnTo>
                <a:lnTo>
                  <a:pt x="523037" y="4837852"/>
                </a:lnTo>
                <a:lnTo>
                  <a:pt x="523037" y="1385470"/>
                </a:lnTo>
                <a:lnTo>
                  <a:pt x="531943" y="1371210"/>
                </a:lnTo>
                <a:lnTo>
                  <a:pt x="666271" y="1191692"/>
                </a:lnTo>
                <a:close/>
                <a:moveTo>
                  <a:pt x="5323382" y="5295152"/>
                </a:moveTo>
                <a:lnTo>
                  <a:pt x="5323382" y="928392"/>
                </a:lnTo>
                <a:lnTo>
                  <a:pt x="5421431" y="1026404"/>
                </a:lnTo>
                <a:lnTo>
                  <a:pt x="5461492" y="1073427"/>
                </a:lnTo>
                <a:lnTo>
                  <a:pt x="5461492" y="5150117"/>
                </a:lnTo>
                <a:lnTo>
                  <a:pt x="5421431" y="5197139"/>
                </a:lnTo>
                <a:close/>
                <a:moveTo>
                  <a:pt x="940739" y="5338772"/>
                </a:moveTo>
                <a:lnTo>
                  <a:pt x="915905" y="5316605"/>
                </a:lnTo>
                <a:lnTo>
                  <a:pt x="800367" y="5189966"/>
                </a:lnTo>
                <a:lnTo>
                  <a:pt x="800367" y="1033600"/>
                </a:lnTo>
                <a:lnTo>
                  <a:pt x="912258" y="910577"/>
                </a:lnTo>
                <a:lnTo>
                  <a:pt x="940739" y="885065"/>
                </a:lnTo>
                <a:close/>
                <a:moveTo>
                  <a:pt x="5048914" y="5542206"/>
                </a:moveTo>
                <a:lnTo>
                  <a:pt x="5048914" y="4069747"/>
                </a:lnTo>
                <a:lnTo>
                  <a:pt x="5117718" y="3916291"/>
                </a:lnTo>
                <a:cubicBezTo>
                  <a:pt x="5138991" y="3863299"/>
                  <a:pt x="5158225" y="3809268"/>
                  <a:pt x="5175323" y="3754296"/>
                </a:cubicBezTo>
                <a:lnTo>
                  <a:pt x="5189286" y="3699994"/>
                </a:lnTo>
                <a:lnTo>
                  <a:pt x="5189286" y="5427903"/>
                </a:lnTo>
                <a:close/>
                <a:moveTo>
                  <a:pt x="1212945" y="5575723"/>
                </a:moveTo>
                <a:lnTo>
                  <a:pt x="1171180" y="5544456"/>
                </a:lnTo>
                <a:lnTo>
                  <a:pt x="1074835" y="5458462"/>
                </a:lnTo>
                <a:lnTo>
                  <a:pt x="1074835" y="3831879"/>
                </a:lnTo>
                <a:lnTo>
                  <a:pt x="1156565" y="4032614"/>
                </a:lnTo>
                <a:lnTo>
                  <a:pt x="1212945" y="4139927"/>
                </a:lnTo>
                <a:close/>
                <a:moveTo>
                  <a:pt x="4771584" y="5743355"/>
                </a:moveTo>
                <a:lnTo>
                  <a:pt x="4771584" y="4489921"/>
                </a:lnTo>
                <a:lnTo>
                  <a:pt x="4873828" y="4362569"/>
                </a:lnTo>
                <a:lnTo>
                  <a:pt x="4914818" y="4299880"/>
                </a:lnTo>
                <a:lnTo>
                  <a:pt x="4914818" y="5646626"/>
                </a:lnTo>
                <a:close/>
                <a:moveTo>
                  <a:pt x="1499558" y="5773544"/>
                </a:moveTo>
                <a:lnTo>
                  <a:pt x="1492233" y="5769403"/>
                </a:lnTo>
                <a:lnTo>
                  <a:pt x="1347041" y="5674327"/>
                </a:lnTo>
                <a:lnTo>
                  <a:pt x="1347041" y="4358173"/>
                </a:lnTo>
                <a:lnTo>
                  <a:pt x="1453175" y="4496642"/>
                </a:lnTo>
                <a:lnTo>
                  <a:pt x="1499558" y="4546994"/>
                </a:lnTo>
                <a:close/>
                <a:moveTo>
                  <a:pt x="4511641" y="5890256"/>
                </a:moveTo>
                <a:lnTo>
                  <a:pt x="4511641" y="4756243"/>
                </a:lnTo>
                <a:lnTo>
                  <a:pt x="4535559" y="4737054"/>
                </a:lnTo>
                <a:lnTo>
                  <a:pt x="4637488" y="4636633"/>
                </a:lnTo>
                <a:lnTo>
                  <a:pt x="4637488" y="5822546"/>
                </a:lnTo>
                <a:lnTo>
                  <a:pt x="4568178" y="5862385"/>
                </a:lnTo>
                <a:close/>
                <a:moveTo>
                  <a:pt x="1802902" y="5933606"/>
                </a:moveTo>
                <a:lnTo>
                  <a:pt x="1675090" y="5872759"/>
                </a:lnTo>
                <a:lnTo>
                  <a:pt x="1633654" y="5849338"/>
                </a:lnTo>
                <a:lnTo>
                  <a:pt x="1633654" y="4684088"/>
                </a:lnTo>
                <a:lnTo>
                  <a:pt x="1802902" y="4830744"/>
                </a:lnTo>
                <a:close/>
                <a:moveTo>
                  <a:pt x="4240364" y="6012265"/>
                </a:moveTo>
                <a:lnTo>
                  <a:pt x="4240364" y="4954014"/>
                </a:lnTo>
                <a:lnTo>
                  <a:pt x="4377545" y="4862468"/>
                </a:lnTo>
                <a:lnTo>
                  <a:pt x="4377545" y="5954562"/>
                </a:lnTo>
                <a:close/>
                <a:moveTo>
                  <a:pt x="2106246" y="6056884"/>
                </a:moveTo>
                <a:lnTo>
                  <a:pt x="1936998" y="5992001"/>
                </a:lnTo>
                <a:lnTo>
                  <a:pt x="1936998" y="4924830"/>
                </a:lnTo>
                <a:lnTo>
                  <a:pt x="2039280" y="4987921"/>
                </a:lnTo>
                <a:lnTo>
                  <a:pt x="2106246" y="5023033"/>
                </a:lnTo>
                <a:close/>
                <a:moveTo>
                  <a:pt x="3937021" y="6112036"/>
                </a:moveTo>
                <a:lnTo>
                  <a:pt x="3937021" y="5106096"/>
                </a:lnTo>
                <a:lnTo>
                  <a:pt x="4104517" y="5031402"/>
                </a:lnTo>
                <a:lnTo>
                  <a:pt x="4106269" y="5030420"/>
                </a:lnTo>
                <a:lnTo>
                  <a:pt x="4106269" y="6057889"/>
                </a:lnTo>
                <a:lnTo>
                  <a:pt x="3965306" y="6105028"/>
                </a:lnTo>
                <a:close/>
                <a:moveTo>
                  <a:pt x="2409590" y="6142405"/>
                </a:moveTo>
                <a:lnTo>
                  <a:pt x="2370882" y="6134802"/>
                </a:lnTo>
                <a:lnTo>
                  <a:pt x="2240342" y="6097002"/>
                </a:lnTo>
                <a:lnTo>
                  <a:pt x="2240342" y="5087942"/>
                </a:lnTo>
                <a:lnTo>
                  <a:pt x="2330249" y="5126793"/>
                </a:lnTo>
                <a:lnTo>
                  <a:pt x="2409590" y="5153684"/>
                </a:lnTo>
                <a:close/>
                <a:moveTo>
                  <a:pt x="3628900" y="6180158"/>
                </a:moveTo>
                <a:lnTo>
                  <a:pt x="3633677" y="6156497"/>
                </a:lnTo>
                <a:lnTo>
                  <a:pt x="3633677" y="5208830"/>
                </a:lnTo>
                <a:lnTo>
                  <a:pt x="3802925" y="5156239"/>
                </a:lnTo>
                <a:lnTo>
                  <a:pt x="3802925" y="6145263"/>
                </a:lnTo>
                <a:lnTo>
                  <a:pt x="3759141" y="6156111"/>
                </a:lnTo>
                <a:close/>
                <a:moveTo>
                  <a:pt x="2719829" y="6196363"/>
                </a:moveTo>
                <a:lnTo>
                  <a:pt x="2647543" y="6189150"/>
                </a:lnTo>
                <a:lnTo>
                  <a:pt x="2541307" y="6168280"/>
                </a:lnTo>
                <a:lnTo>
                  <a:pt x="2543686" y="6156498"/>
                </a:lnTo>
                <a:lnTo>
                  <a:pt x="2543686" y="5195622"/>
                </a:lnTo>
                <a:lnTo>
                  <a:pt x="2689520" y="5231222"/>
                </a:lnTo>
                <a:lnTo>
                  <a:pt x="2705278" y="5233577"/>
                </a:lnTo>
                <a:lnTo>
                  <a:pt x="2705278" y="6156498"/>
                </a:lnTo>
                <a:cubicBezTo>
                  <a:pt x="2705278" y="6165755"/>
                  <a:pt x="2707154" y="6174574"/>
                  <a:pt x="2710547" y="6182596"/>
                </a:cubicBezTo>
                <a:close/>
                <a:moveTo>
                  <a:pt x="3333451" y="6214801"/>
                </a:moveTo>
                <a:lnTo>
                  <a:pt x="3349608" y="6203908"/>
                </a:lnTo>
                <a:cubicBezTo>
                  <a:pt x="3361742" y="6191775"/>
                  <a:pt x="3369246" y="6175013"/>
                  <a:pt x="3369246" y="6156498"/>
                </a:cubicBezTo>
                <a:lnTo>
                  <a:pt x="3369246" y="5257081"/>
                </a:lnTo>
                <a:lnTo>
                  <a:pt x="3376080" y="5256457"/>
                </a:lnTo>
                <a:lnTo>
                  <a:pt x="3499581" y="5237599"/>
                </a:lnTo>
                <a:lnTo>
                  <a:pt x="3499581" y="6156497"/>
                </a:lnTo>
                <a:cubicBezTo>
                  <a:pt x="3499581" y="6165755"/>
                  <a:pt x="3501457" y="6174574"/>
                  <a:pt x="3504850" y="6182596"/>
                </a:cubicBezTo>
                <a:lnTo>
                  <a:pt x="3514349" y="6196684"/>
                </a:lnTo>
                <a:lnTo>
                  <a:pt x="3440392" y="6206398"/>
                </a:lnTo>
                <a:close/>
                <a:moveTo>
                  <a:pt x="3005589" y="6220858"/>
                </a:moveTo>
                <a:lnTo>
                  <a:pt x="2951642" y="6219494"/>
                </a:lnTo>
                <a:lnTo>
                  <a:pt x="2816605" y="6206020"/>
                </a:lnTo>
                <a:lnTo>
                  <a:pt x="2819737" y="6203908"/>
                </a:lnTo>
                <a:cubicBezTo>
                  <a:pt x="2831870" y="6191775"/>
                  <a:pt x="2839374" y="6175013"/>
                  <a:pt x="2839374" y="6156498"/>
                </a:cubicBezTo>
                <a:lnTo>
                  <a:pt x="2839374" y="5253614"/>
                </a:lnTo>
                <a:lnTo>
                  <a:pt x="2890855" y="5261306"/>
                </a:lnTo>
                <a:lnTo>
                  <a:pt x="2988069" y="5266215"/>
                </a:lnTo>
                <a:lnTo>
                  <a:pt x="2988069" y="6176590"/>
                </a:lnTo>
                <a:cubicBezTo>
                  <a:pt x="2988069" y="6185847"/>
                  <a:pt x="2989945" y="6194666"/>
                  <a:pt x="2993338" y="6202688"/>
                </a:cubicBezTo>
                <a:close/>
                <a:moveTo>
                  <a:pt x="3111773" y="6223543"/>
                </a:moveTo>
                <a:lnTo>
                  <a:pt x="3102985" y="6223321"/>
                </a:lnTo>
                <a:lnTo>
                  <a:pt x="3116896" y="6202688"/>
                </a:lnTo>
                <a:cubicBezTo>
                  <a:pt x="3120289" y="6194666"/>
                  <a:pt x="3122165" y="6185847"/>
                  <a:pt x="3122165" y="6176590"/>
                </a:cubicBezTo>
                <a:lnTo>
                  <a:pt x="3122165" y="5272146"/>
                </a:lnTo>
                <a:lnTo>
                  <a:pt x="3235150" y="5268720"/>
                </a:lnTo>
                <a:lnTo>
                  <a:pt x="3235150" y="6156498"/>
                </a:lnTo>
                <a:cubicBezTo>
                  <a:pt x="3235150" y="6184270"/>
                  <a:pt x="3252035" y="6208098"/>
                  <a:pt x="3276100" y="6218277"/>
                </a:cubicBezTo>
                <a:lnTo>
                  <a:pt x="3279777" y="6219019"/>
                </a:lnTo>
                <a:lnTo>
                  <a:pt x="3277208" y="6219221"/>
                </a:lnTo>
                <a:cubicBezTo>
                  <a:pt x="3222426" y="6222090"/>
                  <a:pt x="3167269" y="6223543"/>
                  <a:pt x="3111773" y="6223543"/>
                </a:cubicBezTo>
                <a:close/>
              </a:path>
            </a:pathLst>
          </a:custGeom>
          <a:solidFill>
            <a:schemeClr val="bg1">
              <a:lumMod val="85000"/>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
        <p:nvSpPr>
          <p:cNvPr id="33" name="文本占位符 19">
            <a:extLst>
              <a:ext uri="{FF2B5EF4-FFF2-40B4-BE49-F238E27FC236}">
                <a16:creationId xmlns:a16="http://schemas.microsoft.com/office/drawing/2014/main" id="{D7C8DA90-2E63-88B3-83B2-6C41DC2713E5}"/>
              </a:ext>
            </a:extLst>
          </p:cNvPr>
          <p:cNvSpPr>
            <a:spLocks noGrp="1"/>
          </p:cNvSpPr>
          <p:nvPr>
            <p:ph type="body" sz="quarter" idx="14" hasCustomPrompt="1"/>
          </p:nvPr>
        </p:nvSpPr>
        <p:spPr>
          <a:xfrm>
            <a:off x="695400" y="566458"/>
            <a:ext cx="5437188" cy="594290"/>
          </a:xfrm>
        </p:spPr>
        <p:txBody>
          <a:bodyPr lIns="0" tIns="0" rIns="0" bIns="0" anchor="ctr">
            <a:normAutofit/>
          </a:bodyPr>
          <a:lstStyle>
            <a:lvl1pPr marL="0" indent="0" algn="l" defTabSz="914400" rtl="0" eaLnBrk="1" latinLnBrk="0" hangingPunct="1">
              <a:lnSpc>
                <a:spcPct val="100000"/>
              </a:lnSpc>
              <a:buNone/>
              <a:defRPr lang="zh-CN" altLang="en-US" sz="3200" kern="1200" spc="150" dirty="0" smtClean="0">
                <a:solidFill>
                  <a:schemeClr val="tx1"/>
                </a:solidFill>
                <a:latin typeface="OPPOSans H" panose="00020600040101010101" pitchFamily="18" charset="-122"/>
                <a:ea typeface="OPPOSans H" panose="00020600040101010101" pitchFamily="18" charset="-122"/>
                <a:cs typeface="OPPOSans H" panose="00020600040101010101" pitchFamily="18" charset="-122"/>
              </a:defRPr>
            </a:lvl1pPr>
          </a:lstStyle>
          <a:p>
            <a:pPr lvl="0"/>
            <a:r>
              <a:rPr lang="zh-CN" altLang="en-US" dirty="0"/>
              <a:t>研究方法</a:t>
            </a:r>
          </a:p>
        </p:txBody>
      </p:sp>
      <p:sp>
        <p:nvSpPr>
          <p:cNvPr id="34" name="文本占位符 19">
            <a:extLst>
              <a:ext uri="{FF2B5EF4-FFF2-40B4-BE49-F238E27FC236}">
                <a16:creationId xmlns:a16="http://schemas.microsoft.com/office/drawing/2014/main" id="{B06437FE-E3C3-294B-7F72-BA83D06413D3}"/>
              </a:ext>
            </a:extLst>
          </p:cNvPr>
          <p:cNvSpPr>
            <a:spLocks noGrp="1"/>
          </p:cNvSpPr>
          <p:nvPr>
            <p:ph type="body" sz="quarter" idx="15" hasCustomPrompt="1"/>
          </p:nvPr>
        </p:nvSpPr>
        <p:spPr>
          <a:xfrm>
            <a:off x="695399" y="1439571"/>
            <a:ext cx="10801275" cy="461665"/>
          </a:xfrm>
        </p:spPr>
        <p:txBody>
          <a:bodyPr lIns="0" tIns="0" rIns="0" bIns="0" anchor="ctr">
            <a:normAutofit/>
          </a:bodyPr>
          <a:lstStyle>
            <a:lvl1pPr marL="0" indent="0" algn="l" defTabSz="914400" rtl="0" eaLnBrk="1" latinLnBrk="0" hangingPunct="1">
              <a:lnSpc>
                <a:spcPct val="100000"/>
              </a:lnSpc>
              <a:buNone/>
              <a:defRPr lang="zh-CN" altLang="en-US" sz="2400" kern="1200" spc="150" dirty="0" smtClean="0">
                <a:solidFill>
                  <a:schemeClr val="tx1"/>
                </a:solidFill>
                <a:latin typeface="OPPOSans H" panose="00020600040101010101" pitchFamily="18" charset="-122"/>
                <a:ea typeface="OPPOSans H" panose="00020600040101010101" pitchFamily="18" charset="-122"/>
                <a:cs typeface="OPPOSans H" panose="00020600040101010101" pitchFamily="18" charset="-122"/>
              </a:defRPr>
            </a:lvl1pPr>
          </a:lstStyle>
          <a:p>
            <a:pPr algn="l"/>
            <a:r>
              <a:rPr lang="zh-CN" altLang="en-US" sz="2400" b="0" i="0" spc="150" dirty="0">
                <a:effectLst/>
                <a:latin typeface="OPPOSans H" panose="00020600040101010101" pitchFamily="18" charset="-122"/>
                <a:ea typeface="OPPOSans H" panose="00020600040101010101" pitchFamily="18" charset="-122"/>
                <a:cs typeface="OPPOSans H" panose="00020600040101010101" pitchFamily="18" charset="-122"/>
              </a:rPr>
              <a:t>打造综合性卫生服务体系</a:t>
            </a:r>
          </a:p>
        </p:txBody>
      </p:sp>
      <p:sp>
        <p:nvSpPr>
          <p:cNvPr id="35" name="文本占位符 19">
            <a:extLst>
              <a:ext uri="{FF2B5EF4-FFF2-40B4-BE49-F238E27FC236}">
                <a16:creationId xmlns:a16="http://schemas.microsoft.com/office/drawing/2014/main" id="{C41C5EED-E9D2-528A-2A87-B42B0E9C920F}"/>
              </a:ext>
            </a:extLst>
          </p:cNvPr>
          <p:cNvSpPr>
            <a:spLocks noGrp="1"/>
          </p:cNvSpPr>
          <p:nvPr>
            <p:ph type="body" sz="quarter" idx="16" hasCustomPrompt="1"/>
          </p:nvPr>
        </p:nvSpPr>
        <p:spPr>
          <a:xfrm>
            <a:off x="695399" y="1916832"/>
            <a:ext cx="10801275" cy="272140"/>
          </a:xfrm>
        </p:spPr>
        <p:txBody>
          <a:bodyPr lIns="0" tIns="0" rIns="0" bIns="0" anchor="ctr">
            <a:normAutofit/>
          </a:bodyPr>
          <a:lstStyle>
            <a:lvl1pPr marL="0" indent="0" algn="l" defTabSz="914400" rtl="0" eaLnBrk="1" latinLnBrk="0" hangingPunct="1">
              <a:lnSpc>
                <a:spcPct val="100000"/>
              </a:lnSpc>
              <a:buNone/>
              <a:defRPr lang="zh-CN" altLang="en-US" sz="1400" kern="1200" spc="150" dirty="0" smtClean="0">
                <a:solidFill>
                  <a:schemeClr val="tx1"/>
                </a:solidFill>
                <a:latin typeface="OPPOSans H" panose="00020600040101010101" pitchFamily="18" charset="-122"/>
                <a:ea typeface="OPPOSans H" panose="00020600040101010101" pitchFamily="18" charset="-122"/>
                <a:cs typeface="OPPOSans H" panose="00020600040101010101" pitchFamily="18" charset="-122"/>
              </a:defRPr>
            </a:lvl1pPr>
          </a:lstStyle>
          <a:p>
            <a:r>
              <a:rPr lang="en-US" altLang="zh-CN" sz="1400" dirty="0">
                <a:solidFill>
                  <a:schemeClr val="bg1">
                    <a:lumMod val="65000"/>
                  </a:schemeClr>
                </a:solidFill>
                <a:latin typeface="OPPOSans M" panose="00020600040101010101" pitchFamily="18" charset="-122"/>
                <a:ea typeface="OPPOSans M" panose="00020600040101010101" pitchFamily="18" charset="-122"/>
                <a:cs typeface="OPPOSans M" panose="00020600040101010101" pitchFamily="18" charset="-122"/>
              </a:rPr>
              <a:t>Build a comprehensive health service system</a:t>
            </a:r>
            <a:endParaRPr lang="zh-CN" altLang="en-US" sz="1400" dirty="0">
              <a:solidFill>
                <a:schemeClr val="bg1">
                  <a:lumMod val="65000"/>
                </a:schemeClr>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36" name="平行四边形 35">
            <a:extLst>
              <a:ext uri="{FF2B5EF4-FFF2-40B4-BE49-F238E27FC236}">
                <a16:creationId xmlns:a16="http://schemas.microsoft.com/office/drawing/2014/main" id="{FA67C890-CF57-7CFF-9BE9-BB10437C23DC}"/>
              </a:ext>
            </a:extLst>
          </p:cNvPr>
          <p:cNvSpPr/>
          <p:nvPr userDrawn="1"/>
        </p:nvSpPr>
        <p:spPr>
          <a:xfrm flipH="1">
            <a:off x="0" y="6330236"/>
            <a:ext cx="12192000" cy="87096"/>
          </a:xfrm>
          <a:prstGeom prst="parallelogram">
            <a:avLst>
              <a:gd name="adj" fmla="val 114187"/>
            </a:avLst>
          </a:prstGeom>
          <a:gradFill>
            <a:gsLst>
              <a:gs pos="100000">
                <a:srgbClr val="7EECDF">
                  <a:alpha val="0"/>
                </a:srgbClr>
              </a:gs>
              <a:gs pos="50000">
                <a:srgbClr val="84E6BA"/>
              </a:gs>
              <a:gs pos="0">
                <a:schemeClr val="accent1">
                  <a:lumMod val="60000"/>
                  <a:lumOff val="40000"/>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6840594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内容与标题2">
    <p:spTree>
      <p:nvGrpSpPr>
        <p:cNvPr id="1" name=""/>
        <p:cNvGrpSpPr/>
        <p:nvPr/>
      </p:nvGrpSpPr>
      <p:grpSpPr>
        <a:xfrm>
          <a:off x="0" y="0"/>
          <a:ext cx="0" cy="0"/>
          <a:chOff x="0" y="0"/>
          <a:chExt cx="0" cy="0"/>
        </a:xfrm>
      </p:grpSpPr>
      <p:sp>
        <p:nvSpPr>
          <p:cNvPr id="7" name="日期占位符 6">
            <a:extLst>
              <a:ext uri="{FF2B5EF4-FFF2-40B4-BE49-F238E27FC236}">
                <a16:creationId xmlns:a16="http://schemas.microsoft.com/office/drawing/2014/main" id="{DD644D37-C64E-4148-A2B1-35C9B042A9B9}"/>
              </a:ext>
            </a:extLst>
          </p:cNvPr>
          <p:cNvSpPr>
            <a:spLocks noGrp="1"/>
          </p:cNvSpPr>
          <p:nvPr>
            <p:ph type="dt" sz="half" idx="10"/>
          </p:nvPr>
        </p:nvSpPr>
        <p:spPr/>
        <p:txBody>
          <a:bodyPr/>
          <a:lstStyle/>
          <a:p>
            <a:fld id="{E57155C8-46B9-46FD-AC54-A6C99C715A10}" type="datetimeFigureOut">
              <a:rPr lang="zh-CN" altLang="en-US" smtClean="0"/>
              <a:t>2023/7/13</a:t>
            </a:fld>
            <a:endParaRPr lang="zh-CN" altLang="en-US"/>
          </a:p>
        </p:txBody>
      </p:sp>
      <p:sp>
        <p:nvSpPr>
          <p:cNvPr id="8" name="页脚占位符 7">
            <a:extLst>
              <a:ext uri="{FF2B5EF4-FFF2-40B4-BE49-F238E27FC236}">
                <a16:creationId xmlns:a16="http://schemas.microsoft.com/office/drawing/2014/main" id="{8A5FE518-4E52-42C7-8E05-DE51D1E7CB4B}"/>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BB2BCEAB-F2DD-4C5B-B6CD-C234A498E197}"/>
              </a:ext>
            </a:extLst>
          </p:cNvPr>
          <p:cNvSpPr>
            <a:spLocks noGrp="1"/>
          </p:cNvSpPr>
          <p:nvPr>
            <p:ph type="sldNum" sz="quarter" idx="12"/>
          </p:nvPr>
        </p:nvSpPr>
        <p:spPr/>
        <p:txBody>
          <a:bodyPr/>
          <a:lstStyle/>
          <a:p>
            <a:fld id="{901C0AD8-B41A-48D6-B1AD-574719A7C832}" type="slidenum">
              <a:rPr lang="zh-CN" altLang="en-US" smtClean="0"/>
              <a:t>‹#›</a:t>
            </a:fld>
            <a:endParaRPr lang="zh-CN" altLang="en-US"/>
          </a:p>
        </p:txBody>
      </p:sp>
      <p:sp>
        <p:nvSpPr>
          <p:cNvPr id="12" name="平行四边形 11">
            <a:extLst>
              <a:ext uri="{FF2B5EF4-FFF2-40B4-BE49-F238E27FC236}">
                <a16:creationId xmlns:a16="http://schemas.microsoft.com/office/drawing/2014/main" id="{2FA968F5-A32D-A4A1-85A0-4E1B23F7BBC3}"/>
              </a:ext>
            </a:extLst>
          </p:cNvPr>
          <p:cNvSpPr/>
          <p:nvPr userDrawn="1"/>
        </p:nvSpPr>
        <p:spPr>
          <a:xfrm flipH="1">
            <a:off x="11087" y="1196752"/>
            <a:ext cx="6480000" cy="72000"/>
          </a:xfrm>
          <a:prstGeom prst="parallelogram">
            <a:avLst>
              <a:gd name="adj" fmla="val 114187"/>
            </a:avLst>
          </a:prstGeom>
          <a:gradFill>
            <a:gsLst>
              <a:gs pos="100000">
                <a:schemeClr val="accent1">
                  <a:lumMod val="60000"/>
                  <a:lumOff val="40000"/>
                  <a:alpha val="0"/>
                </a:schemeClr>
              </a:gs>
              <a:gs pos="0">
                <a:schemeClr val="accent1">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形状 27">
            <a:extLst>
              <a:ext uri="{FF2B5EF4-FFF2-40B4-BE49-F238E27FC236}">
                <a16:creationId xmlns:a16="http://schemas.microsoft.com/office/drawing/2014/main" id="{CDCDBB01-3E1F-A770-D2DD-75AB7CF9254A}"/>
              </a:ext>
            </a:extLst>
          </p:cNvPr>
          <p:cNvSpPr/>
          <p:nvPr userDrawn="1"/>
        </p:nvSpPr>
        <p:spPr>
          <a:xfrm rot="20715722">
            <a:off x="11102012" y="-138105"/>
            <a:ext cx="981767" cy="1494305"/>
          </a:xfrm>
          <a:custGeom>
            <a:avLst/>
            <a:gdLst>
              <a:gd name="connsiteX0" fmla="*/ 44645 w 981767"/>
              <a:gd name="connsiteY0" fmla="*/ 0 h 1494305"/>
              <a:gd name="connsiteX1" fmla="*/ 302222 w 981767"/>
              <a:gd name="connsiteY1" fmla="*/ 67757 h 1494305"/>
              <a:gd name="connsiteX2" fmla="*/ 286779 w 981767"/>
              <a:gd name="connsiteY2" fmla="*/ 117505 h 1494305"/>
              <a:gd name="connsiteX3" fmla="*/ 267318 w 981767"/>
              <a:gd name="connsiteY3" fmla="*/ 310555 h 1494305"/>
              <a:gd name="connsiteX4" fmla="*/ 940367 w 981767"/>
              <a:gd name="connsiteY4" fmla="*/ 1225390 h 1494305"/>
              <a:gd name="connsiteX5" fmla="*/ 981767 w 981767"/>
              <a:gd name="connsiteY5" fmla="*/ 1236035 h 1494305"/>
              <a:gd name="connsiteX6" fmla="*/ 913828 w 981767"/>
              <a:gd name="connsiteY6" fmla="*/ 1494305 h 1494305"/>
              <a:gd name="connsiteX7" fmla="*/ 860876 w 981767"/>
              <a:gd name="connsiteY7" fmla="*/ 1480690 h 1494305"/>
              <a:gd name="connsiteX8" fmla="*/ 0 w 981767"/>
              <a:gd name="connsiteY8" fmla="*/ 310555 h 1494305"/>
              <a:gd name="connsiteX9" fmla="*/ 24893 w 981767"/>
              <a:gd name="connsiteY9" fmla="*/ 63631 h 1494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1767" h="1494305">
                <a:moveTo>
                  <a:pt x="44645" y="0"/>
                </a:moveTo>
                <a:lnTo>
                  <a:pt x="302222" y="67757"/>
                </a:lnTo>
                <a:lnTo>
                  <a:pt x="286779" y="117505"/>
                </a:lnTo>
                <a:cubicBezTo>
                  <a:pt x="274019" y="179862"/>
                  <a:pt x="267319" y="244426"/>
                  <a:pt x="267318" y="310555"/>
                </a:cubicBezTo>
                <a:cubicBezTo>
                  <a:pt x="267318" y="740395"/>
                  <a:pt x="550436" y="1104109"/>
                  <a:pt x="940367" y="1225390"/>
                </a:cubicBezTo>
                <a:lnTo>
                  <a:pt x="981767" y="1236035"/>
                </a:lnTo>
                <a:lnTo>
                  <a:pt x="913828" y="1494305"/>
                </a:lnTo>
                <a:lnTo>
                  <a:pt x="860876" y="1480690"/>
                </a:lnTo>
                <a:cubicBezTo>
                  <a:pt x="362128" y="1325563"/>
                  <a:pt x="0" y="860349"/>
                  <a:pt x="0" y="310555"/>
                </a:cubicBezTo>
                <a:cubicBezTo>
                  <a:pt x="0" y="225972"/>
                  <a:pt x="8571" y="143390"/>
                  <a:pt x="24893" y="63631"/>
                </a:cubicBezTo>
                <a:close/>
              </a:path>
            </a:pathLst>
          </a:custGeom>
          <a:gradFill>
            <a:gsLst>
              <a:gs pos="86000">
                <a:srgbClr val="84E6BA"/>
              </a:gs>
              <a:gs pos="36000">
                <a:schemeClr val="accent1"/>
              </a:gs>
              <a:gs pos="100000">
                <a:srgbClr val="84E697"/>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29" name="任意多边形: 形状 28">
            <a:extLst>
              <a:ext uri="{FF2B5EF4-FFF2-40B4-BE49-F238E27FC236}">
                <a16:creationId xmlns:a16="http://schemas.microsoft.com/office/drawing/2014/main" id="{D5015B82-6AA9-C783-57F5-0D21497B7A43}"/>
              </a:ext>
            </a:extLst>
          </p:cNvPr>
          <p:cNvSpPr/>
          <p:nvPr userDrawn="1"/>
        </p:nvSpPr>
        <p:spPr>
          <a:xfrm rot="10800000">
            <a:off x="10531611" y="0"/>
            <a:ext cx="1660389" cy="1660389"/>
          </a:xfrm>
          <a:custGeom>
            <a:avLst/>
            <a:gdLst>
              <a:gd name="connsiteX0" fmla="*/ 65832 w 1660389"/>
              <a:gd name="connsiteY0" fmla="*/ 509478 h 1660389"/>
              <a:gd name="connsiteX1" fmla="*/ 5545 w 1660389"/>
              <a:gd name="connsiteY1" fmla="*/ 507649 h 1660389"/>
              <a:gd name="connsiteX2" fmla="*/ 5545 w 1660389"/>
              <a:gd name="connsiteY2" fmla="*/ 46496 h 1660389"/>
              <a:gd name="connsiteX3" fmla="*/ 0 w 1660389"/>
              <a:gd name="connsiteY3" fmla="*/ 33109 h 1660389"/>
              <a:gd name="connsiteX4" fmla="*/ 0 w 1660389"/>
              <a:gd name="connsiteY4" fmla="*/ 0 h 1660389"/>
              <a:gd name="connsiteX5" fmla="*/ 88274 w 1660389"/>
              <a:gd name="connsiteY5" fmla="*/ 2307 h 1660389"/>
              <a:gd name="connsiteX6" fmla="*/ 89647 w 1660389"/>
              <a:gd name="connsiteY6" fmla="*/ 2414 h 1660389"/>
              <a:gd name="connsiteX7" fmla="*/ 87682 w 1660389"/>
              <a:gd name="connsiteY7" fmla="*/ 2811 h 1660389"/>
              <a:gd name="connsiteX8" fmla="*/ 65832 w 1660389"/>
              <a:gd name="connsiteY8" fmla="*/ 35775 h 1660389"/>
              <a:gd name="connsiteX9" fmla="*/ 206928 w 1660389"/>
              <a:gd name="connsiteY9" fmla="*/ 526083 h 1660389"/>
              <a:gd name="connsiteX10" fmla="*/ 141030 w 1660389"/>
              <a:gd name="connsiteY10" fmla="*/ 516021 h 1660389"/>
              <a:gd name="connsiteX11" fmla="*/ 137384 w 1660389"/>
              <a:gd name="connsiteY11" fmla="*/ 515688 h 1660389"/>
              <a:gd name="connsiteX12" fmla="*/ 137384 w 1660389"/>
              <a:gd name="connsiteY12" fmla="*/ 35775 h 1660389"/>
              <a:gd name="connsiteX13" fmla="*/ 126905 w 1660389"/>
              <a:gd name="connsiteY13" fmla="*/ 10478 h 1660389"/>
              <a:gd name="connsiteX14" fmla="*/ 118283 w 1660389"/>
              <a:gd name="connsiteY14" fmla="*/ 4665 h 1660389"/>
              <a:gd name="connsiteX15" fmla="*/ 175346 w 1660389"/>
              <a:gd name="connsiteY15" fmla="*/ 9149 h 1660389"/>
              <a:gd name="connsiteX16" fmla="*/ 214808 w 1660389"/>
              <a:gd name="connsiteY16" fmla="*/ 14332 h 1660389"/>
              <a:gd name="connsiteX17" fmla="*/ 209740 w 1660389"/>
              <a:gd name="connsiteY17" fmla="*/ 21850 h 1660389"/>
              <a:gd name="connsiteX18" fmla="*/ 206928 w 1660389"/>
              <a:gd name="connsiteY18" fmla="*/ 35775 h 1660389"/>
              <a:gd name="connsiteX19" fmla="*/ 368787 w 1660389"/>
              <a:gd name="connsiteY19" fmla="*/ 569495 h 1660389"/>
              <a:gd name="connsiteX20" fmla="*/ 278479 w 1660389"/>
              <a:gd name="connsiteY20" fmla="*/ 541434 h 1660389"/>
              <a:gd name="connsiteX21" fmla="*/ 278479 w 1660389"/>
              <a:gd name="connsiteY21" fmla="*/ 35775 h 1660389"/>
              <a:gd name="connsiteX22" fmla="*/ 275930 w 1660389"/>
              <a:gd name="connsiteY22" fmla="*/ 23150 h 1660389"/>
              <a:gd name="connsiteX23" fmla="*/ 345425 w 1660389"/>
              <a:gd name="connsiteY23" fmla="*/ 35981 h 1660389"/>
              <a:gd name="connsiteX24" fmla="*/ 368787 w 1660389"/>
              <a:gd name="connsiteY24" fmla="*/ 41769 h 1660389"/>
              <a:gd name="connsiteX25" fmla="*/ 530646 w 1660389"/>
              <a:gd name="connsiteY25" fmla="*/ 636631 h 1660389"/>
              <a:gd name="connsiteX26" fmla="*/ 529712 w 1660389"/>
              <a:gd name="connsiteY26" fmla="*/ 636107 h 1660389"/>
              <a:gd name="connsiteX27" fmla="*/ 440338 w 1660389"/>
              <a:gd name="connsiteY27" fmla="*/ 596252 h 1660389"/>
              <a:gd name="connsiteX28" fmla="*/ 440338 w 1660389"/>
              <a:gd name="connsiteY28" fmla="*/ 59498 h 1660389"/>
              <a:gd name="connsiteX29" fmla="*/ 455431 w 1660389"/>
              <a:gd name="connsiteY29" fmla="*/ 63238 h 1660389"/>
              <a:gd name="connsiteX30" fmla="*/ 530646 w 1660389"/>
              <a:gd name="connsiteY30" fmla="*/ 88390 h 1660389"/>
              <a:gd name="connsiteX31" fmla="*/ 675395 w 1660389"/>
              <a:gd name="connsiteY31" fmla="*/ 726248 h 1660389"/>
              <a:gd name="connsiteX32" fmla="*/ 602197 w 1660389"/>
              <a:gd name="connsiteY32" fmla="*/ 677400 h 1660389"/>
              <a:gd name="connsiteX33" fmla="*/ 602197 w 1660389"/>
              <a:gd name="connsiteY33" fmla="*/ 112734 h 1660389"/>
              <a:gd name="connsiteX34" fmla="*/ 675395 w 1660389"/>
              <a:gd name="connsiteY34" fmla="*/ 143524 h 1660389"/>
              <a:gd name="connsiteX35" fmla="*/ 814096 w 1660389"/>
              <a:gd name="connsiteY35" fmla="*/ 846749 h 1660389"/>
              <a:gd name="connsiteX36" fmla="*/ 759708 w 1660389"/>
              <a:gd name="connsiteY36" fmla="*/ 793167 h 1660389"/>
              <a:gd name="connsiteX37" fmla="*/ 746946 w 1660389"/>
              <a:gd name="connsiteY37" fmla="*/ 782928 h 1660389"/>
              <a:gd name="connsiteX38" fmla="*/ 746946 w 1660389"/>
              <a:gd name="connsiteY38" fmla="*/ 177836 h 1660389"/>
              <a:gd name="connsiteX39" fmla="*/ 777113 w 1660389"/>
              <a:gd name="connsiteY39" fmla="*/ 192708 h 1660389"/>
              <a:gd name="connsiteX40" fmla="*/ 814096 w 1660389"/>
              <a:gd name="connsiteY40" fmla="*/ 213966 h 1660389"/>
              <a:gd name="connsiteX41" fmla="*/ 962074 w 1660389"/>
              <a:gd name="connsiteY41" fmla="*/ 1026436 h 1660389"/>
              <a:gd name="connsiteX42" fmla="*/ 940203 w 1660389"/>
              <a:gd name="connsiteY42" fmla="*/ 992986 h 1660389"/>
              <a:gd name="connsiteX43" fmla="*/ 885647 w 1660389"/>
              <a:gd name="connsiteY43" fmla="*/ 925033 h 1660389"/>
              <a:gd name="connsiteX44" fmla="*/ 885647 w 1660389"/>
              <a:gd name="connsiteY44" fmla="*/ 256220 h 1660389"/>
              <a:gd name="connsiteX45" fmla="*/ 962074 w 1660389"/>
              <a:gd name="connsiteY45" fmla="*/ 307834 h 1660389"/>
              <a:gd name="connsiteX46" fmla="*/ 1108526 w 1660389"/>
              <a:gd name="connsiteY46" fmla="*/ 1346525 h 1660389"/>
              <a:gd name="connsiteX47" fmla="*/ 1101076 w 1660389"/>
              <a:gd name="connsiteY47" fmla="*/ 1317550 h 1660389"/>
              <a:gd name="connsiteX48" fmla="*/ 1070338 w 1660389"/>
              <a:gd name="connsiteY48" fmla="*/ 1231112 h 1660389"/>
              <a:gd name="connsiteX49" fmla="*/ 1033626 w 1660389"/>
              <a:gd name="connsiteY49" fmla="*/ 1149230 h 1660389"/>
              <a:gd name="connsiteX50" fmla="*/ 1033626 w 1660389"/>
              <a:gd name="connsiteY50" fmla="*/ 363550 h 1660389"/>
              <a:gd name="connsiteX51" fmla="*/ 1108526 w 1660389"/>
              <a:gd name="connsiteY51" fmla="*/ 424541 h 1660389"/>
              <a:gd name="connsiteX52" fmla="*/ 1253770 w 1660389"/>
              <a:gd name="connsiteY52" fmla="*/ 1660389 h 1660389"/>
              <a:gd name="connsiteX53" fmla="*/ 1180077 w 1660389"/>
              <a:gd name="connsiteY53" fmla="*/ 1660389 h 1660389"/>
              <a:gd name="connsiteX54" fmla="*/ 1180077 w 1660389"/>
              <a:gd name="connsiteY54" fmla="*/ 495374 h 1660389"/>
              <a:gd name="connsiteX55" fmla="*/ 1232394 w 1660389"/>
              <a:gd name="connsiteY55" fmla="*/ 547672 h 1660389"/>
              <a:gd name="connsiteX56" fmla="*/ 1253770 w 1660389"/>
              <a:gd name="connsiteY56" fmla="*/ 572763 h 1660389"/>
              <a:gd name="connsiteX57" fmla="*/ 1406702 w 1660389"/>
              <a:gd name="connsiteY57" fmla="*/ 1660389 h 1660389"/>
              <a:gd name="connsiteX58" fmla="*/ 1325322 w 1660389"/>
              <a:gd name="connsiteY58" fmla="*/ 1660389 h 1660389"/>
              <a:gd name="connsiteX59" fmla="*/ 1325322 w 1660389"/>
              <a:gd name="connsiteY59" fmla="*/ 661204 h 1660389"/>
              <a:gd name="connsiteX60" fmla="*/ 1354056 w 1660389"/>
              <a:gd name="connsiteY60" fmla="*/ 699211 h 1660389"/>
              <a:gd name="connsiteX61" fmla="*/ 1406702 w 1660389"/>
              <a:gd name="connsiteY61" fmla="*/ 779200 h 1660389"/>
              <a:gd name="connsiteX62" fmla="*/ 1568562 w 1660389"/>
              <a:gd name="connsiteY62" fmla="*/ 1660389 h 1660389"/>
              <a:gd name="connsiteX63" fmla="*/ 1478254 w 1660389"/>
              <a:gd name="connsiteY63" fmla="*/ 1660389 h 1660389"/>
              <a:gd name="connsiteX64" fmla="*/ 1478254 w 1660389"/>
              <a:gd name="connsiteY64" fmla="*/ 903618 h 1660389"/>
              <a:gd name="connsiteX65" fmla="*/ 1478744 w 1660389"/>
              <a:gd name="connsiteY65" fmla="*/ 904495 h 1660389"/>
              <a:gd name="connsiteX66" fmla="*/ 1529908 w 1660389"/>
              <a:gd name="connsiteY66" fmla="*/ 1014091 h 1660389"/>
              <a:gd name="connsiteX67" fmla="*/ 1568562 w 1660389"/>
              <a:gd name="connsiteY67" fmla="*/ 1119701 h 1660389"/>
              <a:gd name="connsiteX68" fmla="*/ 1660389 w 1660389"/>
              <a:gd name="connsiteY68" fmla="*/ 1660389 h 1660389"/>
              <a:gd name="connsiteX69" fmla="*/ 1640113 w 1660389"/>
              <a:gd name="connsiteY69" fmla="*/ 1660389 h 1660389"/>
              <a:gd name="connsiteX70" fmla="*/ 1640113 w 1660389"/>
              <a:gd name="connsiteY70" fmla="*/ 1401117 h 1660389"/>
              <a:gd name="connsiteX71" fmla="*/ 1641258 w 1660389"/>
              <a:gd name="connsiteY71" fmla="*/ 1407529 h 1660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1660389" h="1660389">
                <a:moveTo>
                  <a:pt x="65832" y="509478"/>
                </a:moveTo>
                <a:lnTo>
                  <a:pt x="5545" y="507649"/>
                </a:lnTo>
                <a:lnTo>
                  <a:pt x="5545" y="46496"/>
                </a:lnTo>
                <a:lnTo>
                  <a:pt x="0" y="33109"/>
                </a:lnTo>
                <a:lnTo>
                  <a:pt x="0" y="0"/>
                </a:lnTo>
                <a:cubicBezTo>
                  <a:pt x="29612" y="0"/>
                  <a:pt x="59043" y="775"/>
                  <a:pt x="88274" y="2307"/>
                </a:cubicBezTo>
                <a:lnTo>
                  <a:pt x="89647" y="2414"/>
                </a:lnTo>
                <a:lnTo>
                  <a:pt x="87682" y="2811"/>
                </a:lnTo>
                <a:cubicBezTo>
                  <a:pt x="74842" y="8242"/>
                  <a:pt x="65832" y="20956"/>
                  <a:pt x="65832" y="35775"/>
                </a:cubicBezTo>
                <a:close/>
                <a:moveTo>
                  <a:pt x="206928" y="526083"/>
                </a:moveTo>
                <a:lnTo>
                  <a:pt x="141030" y="516021"/>
                </a:lnTo>
                <a:lnTo>
                  <a:pt x="137384" y="515688"/>
                </a:lnTo>
                <a:lnTo>
                  <a:pt x="137384" y="35775"/>
                </a:lnTo>
                <a:cubicBezTo>
                  <a:pt x="137384" y="25896"/>
                  <a:pt x="133380" y="16952"/>
                  <a:pt x="126905" y="10478"/>
                </a:cubicBezTo>
                <a:lnTo>
                  <a:pt x="118283" y="4665"/>
                </a:lnTo>
                <a:lnTo>
                  <a:pt x="175346" y="9149"/>
                </a:lnTo>
                <a:lnTo>
                  <a:pt x="214808" y="14332"/>
                </a:lnTo>
                <a:lnTo>
                  <a:pt x="209740" y="21850"/>
                </a:lnTo>
                <a:cubicBezTo>
                  <a:pt x="207929" y="26130"/>
                  <a:pt x="206928" y="30836"/>
                  <a:pt x="206928" y="35775"/>
                </a:cubicBezTo>
                <a:close/>
                <a:moveTo>
                  <a:pt x="368787" y="569495"/>
                </a:moveTo>
                <a:lnTo>
                  <a:pt x="278479" y="541434"/>
                </a:lnTo>
                <a:lnTo>
                  <a:pt x="278479" y="35775"/>
                </a:lnTo>
                <a:lnTo>
                  <a:pt x="275930" y="23150"/>
                </a:lnTo>
                <a:lnTo>
                  <a:pt x="345425" y="35981"/>
                </a:lnTo>
                <a:lnTo>
                  <a:pt x="368787" y="41769"/>
                </a:lnTo>
                <a:close/>
                <a:moveTo>
                  <a:pt x="530646" y="636631"/>
                </a:moveTo>
                <a:lnTo>
                  <a:pt x="529712" y="636107"/>
                </a:lnTo>
                <a:lnTo>
                  <a:pt x="440338" y="596252"/>
                </a:lnTo>
                <a:lnTo>
                  <a:pt x="440338" y="59498"/>
                </a:lnTo>
                <a:lnTo>
                  <a:pt x="455431" y="63238"/>
                </a:lnTo>
                <a:lnTo>
                  <a:pt x="530646" y="88390"/>
                </a:lnTo>
                <a:close/>
                <a:moveTo>
                  <a:pt x="675395" y="726248"/>
                </a:moveTo>
                <a:lnTo>
                  <a:pt x="602197" y="677400"/>
                </a:lnTo>
                <a:lnTo>
                  <a:pt x="602197" y="112734"/>
                </a:lnTo>
                <a:lnTo>
                  <a:pt x="675395" y="143524"/>
                </a:lnTo>
                <a:close/>
                <a:moveTo>
                  <a:pt x="814096" y="846749"/>
                </a:moveTo>
                <a:lnTo>
                  <a:pt x="759708" y="793167"/>
                </a:lnTo>
                <a:lnTo>
                  <a:pt x="746946" y="782928"/>
                </a:lnTo>
                <a:lnTo>
                  <a:pt x="746946" y="177836"/>
                </a:lnTo>
                <a:lnTo>
                  <a:pt x="777113" y="192708"/>
                </a:lnTo>
                <a:lnTo>
                  <a:pt x="814096" y="213966"/>
                </a:lnTo>
                <a:close/>
                <a:moveTo>
                  <a:pt x="962074" y="1026436"/>
                </a:moveTo>
                <a:lnTo>
                  <a:pt x="940203" y="992986"/>
                </a:lnTo>
                <a:lnTo>
                  <a:pt x="885647" y="925033"/>
                </a:lnTo>
                <a:lnTo>
                  <a:pt x="885647" y="256220"/>
                </a:lnTo>
                <a:lnTo>
                  <a:pt x="962074" y="307834"/>
                </a:lnTo>
                <a:close/>
                <a:moveTo>
                  <a:pt x="1108526" y="1346525"/>
                </a:moveTo>
                <a:lnTo>
                  <a:pt x="1101076" y="1317550"/>
                </a:lnTo>
                <a:cubicBezTo>
                  <a:pt x="1091952" y="1288218"/>
                  <a:pt x="1081690" y="1259388"/>
                  <a:pt x="1070338" y="1231112"/>
                </a:cubicBezTo>
                <a:lnTo>
                  <a:pt x="1033626" y="1149230"/>
                </a:lnTo>
                <a:lnTo>
                  <a:pt x="1033626" y="363550"/>
                </a:lnTo>
                <a:lnTo>
                  <a:pt x="1108526" y="424541"/>
                </a:lnTo>
                <a:close/>
                <a:moveTo>
                  <a:pt x="1253770" y="1660389"/>
                </a:moveTo>
                <a:lnTo>
                  <a:pt x="1180077" y="1660389"/>
                </a:lnTo>
                <a:lnTo>
                  <a:pt x="1180077" y="495374"/>
                </a:lnTo>
                <a:lnTo>
                  <a:pt x="1232394" y="547672"/>
                </a:lnTo>
                <a:lnTo>
                  <a:pt x="1253770" y="572763"/>
                </a:lnTo>
                <a:close/>
                <a:moveTo>
                  <a:pt x="1406702" y="1660389"/>
                </a:moveTo>
                <a:lnTo>
                  <a:pt x="1325322" y="1660389"/>
                </a:lnTo>
                <a:lnTo>
                  <a:pt x="1325322" y="661204"/>
                </a:lnTo>
                <a:lnTo>
                  <a:pt x="1354056" y="699211"/>
                </a:lnTo>
                <a:lnTo>
                  <a:pt x="1406702" y="779200"/>
                </a:lnTo>
                <a:close/>
                <a:moveTo>
                  <a:pt x="1568562" y="1660389"/>
                </a:moveTo>
                <a:lnTo>
                  <a:pt x="1478254" y="1660389"/>
                </a:lnTo>
                <a:lnTo>
                  <a:pt x="1478254" y="903618"/>
                </a:lnTo>
                <a:lnTo>
                  <a:pt x="1478744" y="904495"/>
                </a:lnTo>
                <a:cubicBezTo>
                  <a:pt x="1497080" y="940294"/>
                  <a:pt x="1514154" y="976845"/>
                  <a:pt x="1529908" y="1014091"/>
                </a:cubicBezTo>
                <a:lnTo>
                  <a:pt x="1568562" y="1119701"/>
                </a:lnTo>
                <a:close/>
                <a:moveTo>
                  <a:pt x="1660389" y="1660389"/>
                </a:moveTo>
                <a:lnTo>
                  <a:pt x="1640113" y="1660389"/>
                </a:lnTo>
                <a:lnTo>
                  <a:pt x="1640113" y="1401117"/>
                </a:lnTo>
                <a:lnTo>
                  <a:pt x="1641258" y="1407529"/>
                </a:lnTo>
                <a:close/>
              </a:path>
            </a:pathLst>
          </a:custGeom>
          <a:solidFill>
            <a:schemeClr val="bg1">
              <a:lumMod val="85000"/>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
        <p:nvSpPr>
          <p:cNvPr id="30" name="任意多边形: 形状 29">
            <a:extLst>
              <a:ext uri="{FF2B5EF4-FFF2-40B4-BE49-F238E27FC236}">
                <a16:creationId xmlns:a16="http://schemas.microsoft.com/office/drawing/2014/main" id="{BAD4398E-E34F-992D-0DC1-471CDD07375D}"/>
              </a:ext>
            </a:extLst>
          </p:cNvPr>
          <p:cNvSpPr/>
          <p:nvPr userDrawn="1"/>
        </p:nvSpPr>
        <p:spPr>
          <a:xfrm rot="10800000">
            <a:off x="11385639" y="0"/>
            <a:ext cx="806361" cy="806362"/>
          </a:xfrm>
          <a:custGeom>
            <a:avLst/>
            <a:gdLst>
              <a:gd name="connsiteX0" fmla="*/ 31970 w 806361"/>
              <a:gd name="connsiteY0" fmla="*/ 247426 h 806362"/>
              <a:gd name="connsiteX1" fmla="*/ 2692 w 806361"/>
              <a:gd name="connsiteY1" fmla="*/ 246538 h 806362"/>
              <a:gd name="connsiteX2" fmla="*/ 2692 w 806361"/>
              <a:gd name="connsiteY2" fmla="*/ 22580 h 806362"/>
              <a:gd name="connsiteX3" fmla="*/ 0 w 806361"/>
              <a:gd name="connsiteY3" fmla="*/ 16082 h 806362"/>
              <a:gd name="connsiteX4" fmla="*/ 0 w 806361"/>
              <a:gd name="connsiteY4" fmla="*/ 0 h 806362"/>
              <a:gd name="connsiteX5" fmla="*/ 42869 w 806361"/>
              <a:gd name="connsiteY5" fmla="*/ 1120 h 806362"/>
              <a:gd name="connsiteX6" fmla="*/ 43536 w 806361"/>
              <a:gd name="connsiteY6" fmla="*/ 1173 h 806362"/>
              <a:gd name="connsiteX7" fmla="*/ 42582 w 806361"/>
              <a:gd name="connsiteY7" fmla="*/ 1365 h 806362"/>
              <a:gd name="connsiteX8" fmla="*/ 31970 w 806361"/>
              <a:gd name="connsiteY8" fmla="*/ 17374 h 806362"/>
              <a:gd name="connsiteX9" fmla="*/ 100493 w 806361"/>
              <a:gd name="connsiteY9" fmla="*/ 255490 h 806362"/>
              <a:gd name="connsiteX10" fmla="*/ 68490 w 806361"/>
              <a:gd name="connsiteY10" fmla="*/ 250604 h 806362"/>
              <a:gd name="connsiteX11" fmla="*/ 66719 w 806361"/>
              <a:gd name="connsiteY11" fmla="*/ 250442 h 806362"/>
              <a:gd name="connsiteX12" fmla="*/ 66719 w 806361"/>
              <a:gd name="connsiteY12" fmla="*/ 17374 h 806362"/>
              <a:gd name="connsiteX13" fmla="*/ 61630 w 806361"/>
              <a:gd name="connsiteY13" fmla="*/ 5088 h 806362"/>
              <a:gd name="connsiteX14" fmla="*/ 57443 w 806361"/>
              <a:gd name="connsiteY14" fmla="*/ 2265 h 806362"/>
              <a:gd name="connsiteX15" fmla="*/ 85155 w 806361"/>
              <a:gd name="connsiteY15" fmla="*/ 4443 h 806362"/>
              <a:gd name="connsiteX16" fmla="*/ 104320 w 806361"/>
              <a:gd name="connsiteY16" fmla="*/ 6960 h 806362"/>
              <a:gd name="connsiteX17" fmla="*/ 101858 w 806361"/>
              <a:gd name="connsiteY17" fmla="*/ 10611 h 806362"/>
              <a:gd name="connsiteX18" fmla="*/ 100493 w 806361"/>
              <a:gd name="connsiteY18" fmla="*/ 17374 h 806362"/>
              <a:gd name="connsiteX19" fmla="*/ 179099 w 806361"/>
              <a:gd name="connsiteY19" fmla="*/ 276573 h 806362"/>
              <a:gd name="connsiteX20" fmla="*/ 135242 w 806361"/>
              <a:gd name="connsiteY20" fmla="*/ 262946 h 806362"/>
              <a:gd name="connsiteX21" fmla="*/ 135242 w 806361"/>
              <a:gd name="connsiteY21" fmla="*/ 17374 h 806362"/>
              <a:gd name="connsiteX22" fmla="*/ 134004 w 806361"/>
              <a:gd name="connsiteY22" fmla="*/ 11243 h 806362"/>
              <a:gd name="connsiteX23" fmla="*/ 167753 w 806361"/>
              <a:gd name="connsiteY23" fmla="*/ 17474 h 806362"/>
              <a:gd name="connsiteX24" fmla="*/ 179099 w 806361"/>
              <a:gd name="connsiteY24" fmla="*/ 20285 h 806362"/>
              <a:gd name="connsiteX25" fmla="*/ 257706 w 806361"/>
              <a:gd name="connsiteY25" fmla="*/ 309178 h 806362"/>
              <a:gd name="connsiteX26" fmla="*/ 257252 w 806361"/>
              <a:gd name="connsiteY26" fmla="*/ 308923 h 806362"/>
              <a:gd name="connsiteX27" fmla="*/ 213848 w 806361"/>
              <a:gd name="connsiteY27" fmla="*/ 289568 h 806362"/>
              <a:gd name="connsiteX28" fmla="*/ 213848 w 806361"/>
              <a:gd name="connsiteY28" fmla="*/ 28895 h 806362"/>
              <a:gd name="connsiteX29" fmla="*/ 221177 w 806361"/>
              <a:gd name="connsiteY29" fmla="*/ 30711 h 806362"/>
              <a:gd name="connsiteX30" fmla="*/ 257706 w 806361"/>
              <a:gd name="connsiteY30" fmla="*/ 42926 h 806362"/>
              <a:gd name="connsiteX31" fmla="*/ 328002 w 806361"/>
              <a:gd name="connsiteY31" fmla="*/ 352700 h 806362"/>
              <a:gd name="connsiteX32" fmla="*/ 292454 w 806361"/>
              <a:gd name="connsiteY32" fmla="*/ 328977 h 806362"/>
              <a:gd name="connsiteX33" fmla="*/ 292454 w 806361"/>
              <a:gd name="connsiteY33" fmla="*/ 54749 h 806362"/>
              <a:gd name="connsiteX34" fmla="*/ 328002 w 806361"/>
              <a:gd name="connsiteY34" fmla="*/ 69702 h 806362"/>
              <a:gd name="connsiteX35" fmla="*/ 395362 w 806361"/>
              <a:gd name="connsiteY35" fmla="*/ 411221 h 806362"/>
              <a:gd name="connsiteX36" fmla="*/ 368949 w 806361"/>
              <a:gd name="connsiteY36" fmla="*/ 385198 h 806362"/>
              <a:gd name="connsiteX37" fmla="*/ 362751 w 806361"/>
              <a:gd name="connsiteY37" fmla="*/ 380226 h 806362"/>
              <a:gd name="connsiteX38" fmla="*/ 362751 w 806361"/>
              <a:gd name="connsiteY38" fmla="*/ 86365 h 806362"/>
              <a:gd name="connsiteX39" fmla="*/ 377401 w 806361"/>
              <a:gd name="connsiteY39" fmla="*/ 93588 h 806362"/>
              <a:gd name="connsiteX40" fmla="*/ 395362 w 806361"/>
              <a:gd name="connsiteY40" fmla="*/ 103912 h 806362"/>
              <a:gd name="connsiteX41" fmla="*/ 467227 w 806361"/>
              <a:gd name="connsiteY41" fmla="*/ 498485 h 806362"/>
              <a:gd name="connsiteX42" fmla="*/ 456605 w 806361"/>
              <a:gd name="connsiteY42" fmla="*/ 482240 h 806362"/>
              <a:gd name="connsiteX43" fmla="*/ 430110 w 806361"/>
              <a:gd name="connsiteY43" fmla="*/ 449239 h 806362"/>
              <a:gd name="connsiteX44" fmla="*/ 430110 w 806361"/>
              <a:gd name="connsiteY44" fmla="*/ 124432 h 806362"/>
              <a:gd name="connsiteX45" fmla="*/ 467227 w 806361"/>
              <a:gd name="connsiteY45" fmla="*/ 149498 h 806362"/>
              <a:gd name="connsiteX46" fmla="*/ 538351 w 806361"/>
              <a:gd name="connsiteY46" fmla="*/ 653935 h 806362"/>
              <a:gd name="connsiteX47" fmla="*/ 534732 w 806361"/>
              <a:gd name="connsiteY47" fmla="*/ 639864 h 806362"/>
              <a:gd name="connsiteX48" fmla="*/ 519805 w 806361"/>
              <a:gd name="connsiteY48" fmla="*/ 597885 h 806362"/>
              <a:gd name="connsiteX49" fmla="*/ 501976 w 806361"/>
              <a:gd name="connsiteY49" fmla="*/ 558120 h 806362"/>
              <a:gd name="connsiteX50" fmla="*/ 501976 w 806361"/>
              <a:gd name="connsiteY50" fmla="*/ 176557 h 806362"/>
              <a:gd name="connsiteX51" fmla="*/ 538351 w 806361"/>
              <a:gd name="connsiteY51" fmla="*/ 206177 h 806362"/>
              <a:gd name="connsiteX52" fmla="*/ 608888 w 806361"/>
              <a:gd name="connsiteY52" fmla="*/ 806362 h 806362"/>
              <a:gd name="connsiteX53" fmla="*/ 573099 w 806361"/>
              <a:gd name="connsiteY53" fmla="*/ 806362 h 806362"/>
              <a:gd name="connsiteX54" fmla="*/ 573099 w 806361"/>
              <a:gd name="connsiteY54" fmla="*/ 240577 h 806362"/>
              <a:gd name="connsiteX55" fmla="*/ 598507 w 806361"/>
              <a:gd name="connsiteY55" fmla="*/ 265975 h 806362"/>
              <a:gd name="connsiteX56" fmla="*/ 608888 w 806361"/>
              <a:gd name="connsiteY56" fmla="*/ 278160 h 806362"/>
              <a:gd name="connsiteX57" fmla="*/ 683159 w 806361"/>
              <a:gd name="connsiteY57" fmla="*/ 806362 h 806362"/>
              <a:gd name="connsiteX58" fmla="*/ 643637 w 806361"/>
              <a:gd name="connsiteY58" fmla="*/ 806362 h 806362"/>
              <a:gd name="connsiteX59" fmla="*/ 643637 w 806361"/>
              <a:gd name="connsiteY59" fmla="*/ 321111 h 806362"/>
              <a:gd name="connsiteX60" fmla="*/ 657591 w 806361"/>
              <a:gd name="connsiteY60" fmla="*/ 339569 h 806362"/>
              <a:gd name="connsiteX61" fmla="*/ 683159 w 806361"/>
              <a:gd name="connsiteY61" fmla="*/ 378415 h 806362"/>
              <a:gd name="connsiteX62" fmla="*/ 761765 w 806361"/>
              <a:gd name="connsiteY62" fmla="*/ 806362 h 806362"/>
              <a:gd name="connsiteX63" fmla="*/ 717908 w 806361"/>
              <a:gd name="connsiteY63" fmla="*/ 806362 h 806362"/>
              <a:gd name="connsiteX64" fmla="*/ 717908 w 806361"/>
              <a:gd name="connsiteY64" fmla="*/ 438839 h 806362"/>
              <a:gd name="connsiteX65" fmla="*/ 718146 w 806361"/>
              <a:gd name="connsiteY65" fmla="*/ 439265 h 806362"/>
              <a:gd name="connsiteX66" fmla="*/ 742993 w 806361"/>
              <a:gd name="connsiteY66" fmla="*/ 492490 h 806362"/>
              <a:gd name="connsiteX67" fmla="*/ 761765 w 806361"/>
              <a:gd name="connsiteY67" fmla="*/ 543779 h 806362"/>
              <a:gd name="connsiteX68" fmla="*/ 806361 w 806361"/>
              <a:gd name="connsiteY68" fmla="*/ 806362 h 806362"/>
              <a:gd name="connsiteX69" fmla="*/ 796514 w 806361"/>
              <a:gd name="connsiteY69" fmla="*/ 806362 h 806362"/>
              <a:gd name="connsiteX70" fmla="*/ 796514 w 806361"/>
              <a:gd name="connsiteY70" fmla="*/ 680448 h 806362"/>
              <a:gd name="connsiteX71" fmla="*/ 797070 w 806361"/>
              <a:gd name="connsiteY71" fmla="*/ 683561 h 806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806361" h="806362">
                <a:moveTo>
                  <a:pt x="31970" y="247426"/>
                </a:moveTo>
                <a:lnTo>
                  <a:pt x="2692" y="246538"/>
                </a:lnTo>
                <a:lnTo>
                  <a:pt x="2692" y="22580"/>
                </a:lnTo>
                <a:lnTo>
                  <a:pt x="0" y="16082"/>
                </a:lnTo>
                <a:lnTo>
                  <a:pt x="0" y="0"/>
                </a:lnTo>
                <a:lnTo>
                  <a:pt x="42869" y="1120"/>
                </a:lnTo>
                <a:lnTo>
                  <a:pt x="43536" y="1173"/>
                </a:lnTo>
                <a:lnTo>
                  <a:pt x="42582" y="1365"/>
                </a:lnTo>
                <a:cubicBezTo>
                  <a:pt x="36346" y="4003"/>
                  <a:pt x="31970" y="10177"/>
                  <a:pt x="31970" y="17374"/>
                </a:cubicBezTo>
                <a:close/>
                <a:moveTo>
                  <a:pt x="100493" y="255490"/>
                </a:moveTo>
                <a:lnTo>
                  <a:pt x="68490" y="250604"/>
                </a:lnTo>
                <a:lnTo>
                  <a:pt x="66719" y="250442"/>
                </a:lnTo>
                <a:lnTo>
                  <a:pt x="66719" y="17374"/>
                </a:lnTo>
                <a:cubicBezTo>
                  <a:pt x="66719" y="12576"/>
                  <a:pt x="64774" y="8233"/>
                  <a:pt x="61630" y="5088"/>
                </a:cubicBezTo>
                <a:lnTo>
                  <a:pt x="57443" y="2265"/>
                </a:lnTo>
                <a:lnTo>
                  <a:pt x="85155" y="4443"/>
                </a:lnTo>
                <a:lnTo>
                  <a:pt x="104320" y="6960"/>
                </a:lnTo>
                <a:lnTo>
                  <a:pt x="101858" y="10611"/>
                </a:lnTo>
                <a:cubicBezTo>
                  <a:pt x="100979" y="12690"/>
                  <a:pt x="100493" y="14975"/>
                  <a:pt x="100493" y="17374"/>
                </a:cubicBezTo>
                <a:close/>
                <a:moveTo>
                  <a:pt x="179099" y="276573"/>
                </a:moveTo>
                <a:lnTo>
                  <a:pt x="135242" y="262946"/>
                </a:lnTo>
                <a:lnTo>
                  <a:pt x="135242" y="17374"/>
                </a:lnTo>
                <a:lnTo>
                  <a:pt x="134004" y="11243"/>
                </a:lnTo>
                <a:lnTo>
                  <a:pt x="167753" y="17474"/>
                </a:lnTo>
                <a:lnTo>
                  <a:pt x="179099" y="20285"/>
                </a:lnTo>
                <a:close/>
                <a:moveTo>
                  <a:pt x="257706" y="309178"/>
                </a:moveTo>
                <a:lnTo>
                  <a:pt x="257252" y="308923"/>
                </a:lnTo>
                <a:lnTo>
                  <a:pt x="213848" y="289568"/>
                </a:lnTo>
                <a:lnTo>
                  <a:pt x="213848" y="28895"/>
                </a:lnTo>
                <a:lnTo>
                  <a:pt x="221177" y="30711"/>
                </a:lnTo>
                <a:lnTo>
                  <a:pt x="257706" y="42926"/>
                </a:lnTo>
                <a:close/>
                <a:moveTo>
                  <a:pt x="328002" y="352700"/>
                </a:moveTo>
                <a:lnTo>
                  <a:pt x="292454" y="328977"/>
                </a:lnTo>
                <a:lnTo>
                  <a:pt x="292454" y="54749"/>
                </a:lnTo>
                <a:lnTo>
                  <a:pt x="328002" y="69702"/>
                </a:lnTo>
                <a:close/>
                <a:moveTo>
                  <a:pt x="395362" y="411221"/>
                </a:moveTo>
                <a:lnTo>
                  <a:pt x="368949" y="385198"/>
                </a:lnTo>
                <a:lnTo>
                  <a:pt x="362751" y="380226"/>
                </a:lnTo>
                <a:lnTo>
                  <a:pt x="362751" y="86365"/>
                </a:lnTo>
                <a:lnTo>
                  <a:pt x="377401" y="93588"/>
                </a:lnTo>
                <a:lnTo>
                  <a:pt x="395362" y="103912"/>
                </a:lnTo>
                <a:close/>
                <a:moveTo>
                  <a:pt x="467227" y="498485"/>
                </a:moveTo>
                <a:lnTo>
                  <a:pt x="456605" y="482240"/>
                </a:lnTo>
                <a:lnTo>
                  <a:pt x="430110" y="449239"/>
                </a:lnTo>
                <a:lnTo>
                  <a:pt x="430110" y="124432"/>
                </a:lnTo>
                <a:lnTo>
                  <a:pt x="467227" y="149498"/>
                </a:lnTo>
                <a:close/>
                <a:moveTo>
                  <a:pt x="538351" y="653935"/>
                </a:moveTo>
                <a:lnTo>
                  <a:pt x="534732" y="639864"/>
                </a:lnTo>
                <a:cubicBezTo>
                  <a:pt x="530302" y="625618"/>
                  <a:pt x="525318" y="611617"/>
                  <a:pt x="519805" y="597885"/>
                </a:cubicBezTo>
                <a:lnTo>
                  <a:pt x="501976" y="558120"/>
                </a:lnTo>
                <a:lnTo>
                  <a:pt x="501976" y="176557"/>
                </a:lnTo>
                <a:lnTo>
                  <a:pt x="538351" y="206177"/>
                </a:lnTo>
                <a:close/>
                <a:moveTo>
                  <a:pt x="608888" y="806362"/>
                </a:moveTo>
                <a:lnTo>
                  <a:pt x="573099" y="806362"/>
                </a:lnTo>
                <a:lnTo>
                  <a:pt x="573099" y="240577"/>
                </a:lnTo>
                <a:lnTo>
                  <a:pt x="598507" y="265975"/>
                </a:lnTo>
                <a:lnTo>
                  <a:pt x="608888" y="278160"/>
                </a:lnTo>
                <a:close/>
                <a:moveTo>
                  <a:pt x="683159" y="806362"/>
                </a:moveTo>
                <a:lnTo>
                  <a:pt x="643637" y="806362"/>
                </a:lnTo>
                <a:lnTo>
                  <a:pt x="643637" y="321111"/>
                </a:lnTo>
                <a:lnTo>
                  <a:pt x="657591" y="339569"/>
                </a:lnTo>
                <a:lnTo>
                  <a:pt x="683159" y="378415"/>
                </a:lnTo>
                <a:close/>
                <a:moveTo>
                  <a:pt x="761765" y="806362"/>
                </a:moveTo>
                <a:lnTo>
                  <a:pt x="717908" y="806362"/>
                </a:lnTo>
                <a:lnTo>
                  <a:pt x="717908" y="438839"/>
                </a:lnTo>
                <a:lnTo>
                  <a:pt x="718146" y="439265"/>
                </a:lnTo>
                <a:cubicBezTo>
                  <a:pt x="727050" y="456650"/>
                  <a:pt x="735342" y="474401"/>
                  <a:pt x="742993" y="492490"/>
                </a:cubicBezTo>
                <a:lnTo>
                  <a:pt x="761765" y="543779"/>
                </a:lnTo>
                <a:close/>
                <a:moveTo>
                  <a:pt x="806361" y="806362"/>
                </a:moveTo>
                <a:lnTo>
                  <a:pt x="796514" y="806362"/>
                </a:lnTo>
                <a:lnTo>
                  <a:pt x="796514" y="680448"/>
                </a:lnTo>
                <a:lnTo>
                  <a:pt x="797070" y="683561"/>
                </a:lnTo>
                <a:close/>
              </a:path>
            </a:pathLst>
          </a:custGeom>
          <a:gradFill>
            <a:gsLst>
              <a:gs pos="86000">
                <a:srgbClr val="84E6BA"/>
              </a:gs>
              <a:gs pos="36000">
                <a:schemeClr val="accent1"/>
              </a:gs>
              <a:gs pos="100000">
                <a:srgbClr val="84E697"/>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
        <p:nvSpPr>
          <p:cNvPr id="31" name="任意多边形: 形状 30">
            <a:extLst>
              <a:ext uri="{FF2B5EF4-FFF2-40B4-BE49-F238E27FC236}">
                <a16:creationId xmlns:a16="http://schemas.microsoft.com/office/drawing/2014/main" id="{B3C2E155-D150-3756-A1A6-6B8F9BD4F2D4}"/>
              </a:ext>
            </a:extLst>
          </p:cNvPr>
          <p:cNvSpPr/>
          <p:nvPr userDrawn="1"/>
        </p:nvSpPr>
        <p:spPr>
          <a:xfrm rot="10800000">
            <a:off x="5635699" y="102784"/>
            <a:ext cx="2006470" cy="2006470"/>
          </a:xfrm>
          <a:custGeom>
            <a:avLst/>
            <a:gdLst>
              <a:gd name="connsiteX0" fmla="*/ 2839374 w 6223545"/>
              <a:gd name="connsiteY0" fmla="*/ 969930 h 6223543"/>
              <a:gd name="connsiteX1" fmla="*/ 2839374 w 6223545"/>
              <a:gd name="connsiteY1" fmla="*/ 67047 h 6223543"/>
              <a:gd name="connsiteX2" fmla="*/ 2819737 w 6223545"/>
              <a:gd name="connsiteY2" fmla="*/ 19637 h 6223543"/>
              <a:gd name="connsiteX3" fmla="*/ 2812329 w 6223545"/>
              <a:gd name="connsiteY3" fmla="*/ 14643 h 6223543"/>
              <a:gd name="connsiteX4" fmla="*/ 2951642 w 6223545"/>
              <a:gd name="connsiteY4" fmla="*/ 4049 h 6223543"/>
              <a:gd name="connsiteX5" fmla="*/ 3111773 w 6223545"/>
              <a:gd name="connsiteY5" fmla="*/ 0 h 6223543"/>
              <a:gd name="connsiteX6" fmla="*/ 3277208 w 6223545"/>
              <a:gd name="connsiteY6" fmla="*/ 4323 h 6223543"/>
              <a:gd name="connsiteX7" fmla="*/ 3279782 w 6223545"/>
              <a:gd name="connsiteY7" fmla="*/ 4525 h 6223543"/>
              <a:gd name="connsiteX8" fmla="*/ 3276100 w 6223545"/>
              <a:gd name="connsiteY8" fmla="*/ 5268 h 6223543"/>
              <a:gd name="connsiteX9" fmla="*/ 3235150 w 6223545"/>
              <a:gd name="connsiteY9" fmla="*/ 67047 h 6223543"/>
              <a:gd name="connsiteX10" fmla="*/ 3235150 w 6223545"/>
              <a:gd name="connsiteY10" fmla="*/ 954824 h 6223543"/>
              <a:gd name="connsiteX11" fmla="*/ 3122165 w 6223545"/>
              <a:gd name="connsiteY11" fmla="*/ 951397 h 6223543"/>
              <a:gd name="connsiteX12" fmla="*/ 3122165 w 6223545"/>
              <a:gd name="connsiteY12" fmla="*/ 87139 h 6223543"/>
              <a:gd name="connsiteX13" fmla="*/ 3055117 w 6223545"/>
              <a:gd name="connsiteY13" fmla="*/ 20091 h 6223543"/>
              <a:gd name="connsiteX14" fmla="*/ 2988069 w 6223545"/>
              <a:gd name="connsiteY14" fmla="*/ 87139 h 6223543"/>
              <a:gd name="connsiteX15" fmla="*/ 2988069 w 6223545"/>
              <a:gd name="connsiteY15" fmla="*/ 957329 h 6223543"/>
              <a:gd name="connsiteX16" fmla="*/ 2890855 w 6223545"/>
              <a:gd name="connsiteY16" fmla="*/ 962238 h 6223543"/>
              <a:gd name="connsiteX17" fmla="*/ 3499581 w 6223545"/>
              <a:gd name="connsiteY17" fmla="*/ 985944 h 6223543"/>
              <a:gd name="connsiteX18" fmla="*/ 3376080 w 6223545"/>
              <a:gd name="connsiteY18" fmla="*/ 967086 h 6223543"/>
              <a:gd name="connsiteX19" fmla="*/ 3369246 w 6223545"/>
              <a:gd name="connsiteY19" fmla="*/ 966463 h 6223543"/>
              <a:gd name="connsiteX20" fmla="*/ 3369246 w 6223545"/>
              <a:gd name="connsiteY20" fmla="*/ 67047 h 6223543"/>
              <a:gd name="connsiteX21" fmla="*/ 3349608 w 6223545"/>
              <a:gd name="connsiteY21" fmla="*/ 19637 h 6223543"/>
              <a:gd name="connsiteX22" fmla="*/ 3333449 w 6223545"/>
              <a:gd name="connsiteY22" fmla="*/ 8742 h 6223543"/>
              <a:gd name="connsiteX23" fmla="*/ 3440392 w 6223545"/>
              <a:gd name="connsiteY23" fmla="*/ 17146 h 6223543"/>
              <a:gd name="connsiteX24" fmla="*/ 3514349 w 6223545"/>
              <a:gd name="connsiteY24" fmla="*/ 26860 h 6223543"/>
              <a:gd name="connsiteX25" fmla="*/ 3504850 w 6223545"/>
              <a:gd name="connsiteY25" fmla="*/ 40949 h 6223543"/>
              <a:gd name="connsiteX26" fmla="*/ 3499581 w 6223545"/>
              <a:gd name="connsiteY26" fmla="*/ 67047 h 6223543"/>
              <a:gd name="connsiteX27" fmla="*/ 2543686 w 6223545"/>
              <a:gd name="connsiteY27" fmla="*/ 1027921 h 6223543"/>
              <a:gd name="connsiteX28" fmla="*/ 2543686 w 6223545"/>
              <a:gd name="connsiteY28" fmla="*/ 67047 h 6223543"/>
              <a:gd name="connsiteX29" fmla="*/ 2541281 w 6223545"/>
              <a:gd name="connsiteY29" fmla="*/ 55136 h 6223543"/>
              <a:gd name="connsiteX30" fmla="*/ 2637881 w 6223545"/>
              <a:gd name="connsiteY30" fmla="*/ 35855 h 6223543"/>
              <a:gd name="connsiteX31" fmla="*/ 2721112 w 6223545"/>
              <a:gd name="connsiteY31" fmla="*/ 25279 h 6223543"/>
              <a:gd name="connsiteX32" fmla="*/ 2710547 w 6223545"/>
              <a:gd name="connsiteY32" fmla="*/ 40949 h 6223543"/>
              <a:gd name="connsiteX33" fmla="*/ 2705278 w 6223545"/>
              <a:gd name="connsiteY33" fmla="*/ 67047 h 6223543"/>
              <a:gd name="connsiteX34" fmla="*/ 2705278 w 6223545"/>
              <a:gd name="connsiteY34" fmla="*/ 989967 h 6223543"/>
              <a:gd name="connsiteX35" fmla="*/ 2689520 w 6223545"/>
              <a:gd name="connsiteY35" fmla="*/ 992322 h 6223543"/>
              <a:gd name="connsiteX36" fmla="*/ 3802925 w 6223545"/>
              <a:gd name="connsiteY36" fmla="*/ 1067304 h 6223543"/>
              <a:gd name="connsiteX37" fmla="*/ 3633677 w 6223545"/>
              <a:gd name="connsiteY37" fmla="*/ 1014714 h 6223543"/>
              <a:gd name="connsiteX38" fmla="*/ 3633677 w 6223545"/>
              <a:gd name="connsiteY38" fmla="*/ 67047 h 6223543"/>
              <a:gd name="connsiteX39" fmla="*/ 3628900 w 6223545"/>
              <a:gd name="connsiteY39" fmla="*/ 43386 h 6223543"/>
              <a:gd name="connsiteX40" fmla="*/ 3759141 w 6223545"/>
              <a:gd name="connsiteY40" fmla="*/ 67432 h 6223543"/>
              <a:gd name="connsiteX41" fmla="*/ 3802925 w 6223545"/>
              <a:gd name="connsiteY41" fmla="*/ 78281 h 6223543"/>
              <a:gd name="connsiteX42" fmla="*/ 2240342 w 6223545"/>
              <a:gd name="connsiteY42" fmla="*/ 1135603 h 6223543"/>
              <a:gd name="connsiteX43" fmla="*/ 2240342 w 6223545"/>
              <a:gd name="connsiteY43" fmla="*/ 126530 h 6223543"/>
              <a:gd name="connsiteX44" fmla="*/ 2362107 w 6223545"/>
              <a:gd name="connsiteY44" fmla="*/ 90899 h 6223543"/>
              <a:gd name="connsiteX45" fmla="*/ 2409590 w 6223545"/>
              <a:gd name="connsiteY45" fmla="*/ 81421 h 6223543"/>
              <a:gd name="connsiteX46" fmla="*/ 2409590 w 6223545"/>
              <a:gd name="connsiteY46" fmla="*/ 1069860 h 6223543"/>
              <a:gd name="connsiteX47" fmla="*/ 2330249 w 6223545"/>
              <a:gd name="connsiteY47" fmla="*/ 1096751 h 6223543"/>
              <a:gd name="connsiteX48" fmla="*/ 4106269 w 6223545"/>
              <a:gd name="connsiteY48" fmla="*/ 1193125 h 6223543"/>
              <a:gd name="connsiteX49" fmla="*/ 4104517 w 6223545"/>
              <a:gd name="connsiteY49" fmla="*/ 1192142 h 6223543"/>
              <a:gd name="connsiteX50" fmla="*/ 3937021 w 6223545"/>
              <a:gd name="connsiteY50" fmla="*/ 1117449 h 6223543"/>
              <a:gd name="connsiteX51" fmla="*/ 3937021 w 6223545"/>
              <a:gd name="connsiteY51" fmla="*/ 111507 h 6223543"/>
              <a:gd name="connsiteX52" fmla="*/ 3965306 w 6223545"/>
              <a:gd name="connsiteY52" fmla="*/ 118515 h 6223543"/>
              <a:gd name="connsiteX53" fmla="*/ 4106269 w 6223545"/>
              <a:gd name="connsiteY53" fmla="*/ 165654 h 6223543"/>
              <a:gd name="connsiteX54" fmla="*/ 1936998 w 6223545"/>
              <a:gd name="connsiteY54" fmla="*/ 1298715 h 6223543"/>
              <a:gd name="connsiteX55" fmla="*/ 1936998 w 6223545"/>
              <a:gd name="connsiteY55" fmla="*/ 231703 h 6223543"/>
              <a:gd name="connsiteX56" fmla="*/ 2106246 w 6223545"/>
              <a:gd name="connsiteY56" fmla="*/ 166312 h 6223543"/>
              <a:gd name="connsiteX57" fmla="*/ 2106246 w 6223545"/>
              <a:gd name="connsiteY57" fmla="*/ 1200512 h 6223543"/>
              <a:gd name="connsiteX58" fmla="*/ 2039280 w 6223545"/>
              <a:gd name="connsiteY58" fmla="*/ 1235624 h 6223543"/>
              <a:gd name="connsiteX59" fmla="*/ 4377545 w 6223545"/>
              <a:gd name="connsiteY59" fmla="*/ 1361077 h 6223543"/>
              <a:gd name="connsiteX60" fmla="*/ 4240364 w 6223545"/>
              <a:gd name="connsiteY60" fmla="*/ 1269531 h 6223543"/>
              <a:gd name="connsiteX61" fmla="*/ 4240364 w 6223545"/>
              <a:gd name="connsiteY61" fmla="*/ 211278 h 6223543"/>
              <a:gd name="connsiteX62" fmla="*/ 4377545 w 6223545"/>
              <a:gd name="connsiteY62" fmla="*/ 268981 h 6223543"/>
              <a:gd name="connsiteX63" fmla="*/ 1633654 w 6223545"/>
              <a:gd name="connsiteY63" fmla="*/ 1539457 h 6223543"/>
              <a:gd name="connsiteX64" fmla="*/ 1633654 w 6223545"/>
              <a:gd name="connsiteY64" fmla="*/ 374038 h 6223543"/>
              <a:gd name="connsiteX65" fmla="*/ 1668673 w 6223545"/>
              <a:gd name="connsiteY65" fmla="*/ 354140 h 6223543"/>
              <a:gd name="connsiteX66" fmla="*/ 1802902 w 6223545"/>
              <a:gd name="connsiteY66" fmla="*/ 289839 h 6223543"/>
              <a:gd name="connsiteX67" fmla="*/ 1802902 w 6223545"/>
              <a:gd name="connsiteY67" fmla="*/ 1392800 h 6223543"/>
              <a:gd name="connsiteX68" fmla="*/ 4637488 w 6223545"/>
              <a:gd name="connsiteY68" fmla="*/ 1586911 h 6223543"/>
              <a:gd name="connsiteX69" fmla="*/ 4535559 w 6223545"/>
              <a:gd name="connsiteY69" fmla="*/ 1486491 h 6223543"/>
              <a:gd name="connsiteX70" fmla="*/ 4511641 w 6223545"/>
              <a:gd name="connsiteY70" fmla="*/ 1467302 h 6223543"/>
              <a:gd name="connsiteX71" fmla="*/ 4511641 w 6223545"/>
              <a:gd name="connsiteY71" fmla="*/ 333287 h 6223543"/>
              <a:gd name="connsiteX72" fmla="*/ 4568178 w 6223545"/>
              <a:gd name="connsiteY72" fmla="*/ 361158 h 6223543"/>
              <a:gd name="connsiteX73" fmla="*/ 4637488 w 6223545"/>
              <a:gd name="connsiteY73" fmla="*/ 400998 h 6223543"/>
              <a:gd name="connsiteX74" fmla="*/ 1347041 w 6223545"/>
              <a:gd name="connsiteY74" fmla="*/ 1865371 h 6223543"/>
              <a:gd name="connsiteX75" fmla="*/ 1347041 w 6223545"/>
              <a:gd name="connsiteY75" fmla="*/ 549390 h 6223543"/>
              <a:gd name="connsiteX76" fmla="*/ 1486464 w 6223545"/>
              <a:gd name="connsiteY76" fmla="*/ 457672 h 6223543"/>
              <a:gd name="connsiteX77" fmla="*/ 1499558 w 6223545"/>
              <a:gd name="connsiteY77" fmla="*/ 450232 h 6223543"/>
              <a:gd name="connsiteX78" fmla="*/ 1499558 w 6223545"/>
              <a:gd name="connsiteY78" fmla="*/ 1676551 h 6223543"/>
              <a:gd name="connsiteX79" fmla="*/ 1453175 w 6223545"/>
              <a:gd name="connsiteY79" fmla="*/ 1726903 h 6223543"/>
              <a:gd name="connsiteX80" fmla="*/ 4914818 w 6223545"/>
              <a:gd name="connsiteY80" fmla="*/ 1923666 h 6223543"/>
              <a:gd name="connsiteX81" fmla="*/ 4873828 w 6223545"/>
              <a:gd name="connsiteY81" fmla="*/ 1860976 h 6223543"/>
              <a:gd name="connsiteX82" fmla="*/ 4771584 w 6223545"/>
              <a:gd name="connsiteY82" fmla="*/ 1733624 h 6223543"/>
              <a:gd name="connsiteX83" fmla="*/ 4771584 w 6223545"/>
              <a:gd name="connsiteY83" fmla="*/ 480188 h 6223543"/>
              <a:gd name="connsiteX84" fmla="*/ 4914818 w 6223545"/>
              <a:gd name="connsiteY84" fmla="*/ 576918 h 6223543"/>
              <a:gd name="connsiteX85" fmla="*/ 1074835 w 6223545"/>
              <a:gd name="connsiteY85" fmla="*/ 2391666 h 6223543"/>
              <a:gd name="connsiteX86" fmla="*/ 1074835 w 6223545"/>
              <a:gd name="connsiteY86" fmla="*/ 764950 h 6223543"/>
              <a:gd name="connsiteX87" fmla="*/ 1166579 w 6223545"/>
              <a:gd name="connsiteY87" fmla="*/ 682771 h 6223543"/>
              <a:gd name="connsiteX88" fmla="*/ 1212945 w 6223545"/>
              <a:gd name="connsiteY88" fmla="*/ 647917 h 6223543"/>
              <a:gd name="connsiteX89" fmla="*/ 1212945 w 6223545"/>
              <a:gd name="connsiteY89" fmla="*/ 2083618 h 6223543"/>
              <a:gd name="connsiteX90" fmla="*/ 1156565 w 6223545"/>
              <a:gd name="connsiteY90" fmla="*/ 2190931 h 6223543"/>
              <a:gd name="connsiteX91" fmla="*/ 5189286 w 6223545"/>
              <a:gd name="connsiteY91" fmla="*/ 2523552 h 6223543"/>
              <a:gd name="connsiteX92" fmla="*/ 5175323 w 6223545"/>
              <a:gd name="connsiteY92" fmla="*/ 2469250 h 6223543"/>
              <a:gd name="connsiteX93" fmla="*/ 5117718 w 6223545"/>
              <a:gd name="connsiteY93" fmla="*/ 2307255 h 6223543"/>
              <a:gd name="connsiteX94" fmla="*/ 5048914 w 6223545"/>
              <a:gd name="connsiteY94" fmla="*/ 2153798 h 6223543"/>
              <a:gd name="connsiteX95" fmla="*/ 5048914 w 6223545"/>
              <a:gd name="connsiteY95" fmla="*/ 681337 h 6223543"/>
              <a:gd name="connsiteX96" fmla="*/ 5189286 w 6223545"/>
              <a:gd name="connsiteY96" fmla="*/ 795641 h 6223543"/>
              <a:gd name="connsiteX97" fmla="*/ 6185545 w 6223545"/>
              <a:gd name="connsiteY97" fmla="*/ 3597681 h 6223543"/>
              <a:gd name="connsiteX98" fmla="*/ 6185545 w 6223545"/>
              <a:gd name="connsiteY98" fmla="*/ 2625865 h 6223543"/>
              <a:gd name="connsiteX99" fmla="*/ 6187691 w 6223545"/>
              <a:gd name="connsiteY99" fmla="*/ 2637881 h 6223543"/>
              <a:gd name="connsiteX100" fmla="*/ 6223545 w 6223545"/>
              <a:gd name="connsiteY100" fmla="*/ 3111773 h 6223543"/>
              <a:gd name="connsiteX101" fmla="*/ 6187691 w 6223545"/>
              <a:gd name="connsiteY101" fmla="*/ 3585665 h 6223543"/>
              <a:gd name="connsiteX102" fmla="*/ 128998 w 6223545"/>
              <a:gd name="connsiteY102" fmla="*/ 3999856 h 6223543"/>
              <a:gd name="connsiteX103" fmla="*/ 123985 w 6223545"/>
              <a:gd name="connsiteY103" fmla="*/ 3984293 h 6223543"/>
              <a:gd name="connsiteX104" fmla="*/ 0 w 6223545"/>
              <a:gd name="connsiteY104" fmla="*/ 3111773 h 6223543"/>
              <a:gd name="connsiteX105" fmla="*/ 123465 w 6223545"/>
              <a:gd name="connsiteY105" fmla="*/ 2241039 h 6223543"/>
              <a:gd name="connsiteX106" fmla="*/ 128998 w 6223545"/>
              <a:gd name="connsiteY106" fmla="*/ 2223822 h 6223543"/>
              <a:gd name="connsiteX107" fmla="*/ 5882201 w 6223545"/>
              <a:gd name="connsiteY107" fmla="*/ 4530054 h 6223543"/>
              <a:gd name="connsiteX108" fmla="*/ 5882201 w 6223545"/>
              <a:gd name="connsiteY108" fmla="*/ 1693491 h 6223543"/>
              <a:gd name="connsiteX109" fmla="*/ 5883119 w 6223545"/>
              <a:gd name="connsiteY109" fmla="*/ 1695134 h 6223543"/>
              <a:gd name="connsiteX110" fmla="*/ 5979007 w 6223545"/>
              <a:gd name="connsiteY110" fmla="*/ 1900531 h 6223543"/>
              <a:gd name="connsiteX111" fmla="*/ 6051449 w 6223545"/>
              <a:gd name="connsiteY111" fmla="*/ 2098457 h 6223543"/>
              <a:gd name="connsiteX112" fmla="*/ 6051449 w 6223545"/>
              <a:gd name="connsiteY112" fmla="*/ 4125087 h 6223543"/>
              <a:gd name="connsiteX113" fmla="*/ 5979007 w 6223545"/>
              <a:gd name="connsiteY113" fmla="*/ 4323015 h 6223543"/>
              <a:gd name="connsiteX114" fmla="*/ 5883119 w 6223545"/>
              <a:gd name="connsiteY114" fmla="*/ 4528412 h 6223543"/>
              <a:gd name="connsiteX115" fmla="*/ 388941 w 6223545"/>
              <a:gd name="connsiteY115" fmla="*/ 4616263 h 6223543"/>
              <a:gd name="connsiteX116" fmla="*/ 308422 w 6223545"/>
              <a:gd name="connsiteY116" fmla="*/ 4464102 h 6223543"/>
              <a:gd name="connsiteX117" fmla="*/ 263094 w 6223545"/>
              <a:gd name="connsiteY117" fmla="*/ 4363311 h 6223543"/>
              <a:gd name="connsiteX118" fmla="*/ 263094 w 6223545"/>
              <a:gd name="connsiteY118" fmla="*/ 1860275 h 6223543"/>
              <a:gd name="connsiteX119" fmla="*/ 307149 w 6223545"/>
              <a:gd name="connsiteY119" fmla="*/ 1762082 h 6223543"/>
              <a:gd name="connsiteX120" fmla="*/ 388941 w 6223545"/>
              <a:gd name="connsiteY120" fmla="*/ 1607131 h 6223543"/>
              <a:gd name="connsiteX121" fmla="*/ 5595588 w 6223545"/>
              <a:gd name="connsiteY121" fmla="*/ 4984367 h 6223543"/>
              <a:gd name="connsiteX122" fmla="*/ 5595588 w 6223545"/>
              <a:gd name="connsiteY122" fmla="*/ 1239177 h 6223543"/>
              <a:gd name="connsiteX123" fmla="*/ 5649439 w 6223545"/>
              <a:gd name="connsiteY123" fmla="*/ 1310407 h 6223543"/>
              <a:gd name="connsiteX124" fmla="*/ 5748105 w 6223545"/>
              <a:gd name="connsiteY124" fmla="*/ 1460315 h 6223543"/>
              <a:gd name="connsiteX125" fmla="*/ 5748105 w 6223545"/>
              <a:gd name="connsiteY125" fmla="*/ 4763229 h 6223543"/>
              <a:gd name="connsiteX126" fmla="*/ 5649439 w 6223545"/>
              <a:gd name="connsiteY126" fmla="*/ 4913137 h 6223543"/>
              <a:gd name="connsiteX127" fmla="*/ 666271 w 6223545"/>
              <a:gd name="connsiteY127" fmla="*/ 5031665 h 6223543"/>
              <a:gd name="connsiteX128" fmla="*/ 534116 w 6223545"/>
              <a:gd name="connsiteY128" fmla="*/ 4855545 h 6223543"/>
              <a:gd name="connsiteX129" fmla="*/ 523037 w 6223545"/>
              <a:gd name="connsiteY129" fmla="*/ 4837852 h 6223543"/>
              <a:gd name="connsiteX130" fmla="*/ 523037 w 6223545"/>
              <a:gd name="connsiteY130" fmla="*/ 1385470 h 6223543"/>
              <a:gd name="connsiteX131" fmla="*/ 531943 w 6223545"/>
              <a:gd name="connsiteY131" fmla="*/ 1371210 h 6223543"/>
              <a:gd name="connsiteX132" fmla="*/ 666271 w 6223545"/>
              <a:gd name="connsiteY132" fmla="*/ 1191692 h 6223543"/>
              <a:gd name="connsiteX133" fmla="*/ 5323382 w 6223545"/>
              <a:gd name="connsiteY133" fmla="*/ 5295152 h 6223543"/>
              <a:gd name="connsiteX134" fmla="*/ 5323382 w 6223545"/>
              <a:gd name="connsiteY134" fmla="*/ 928392 h 6223543"/>
              <a:gd name="connsiteX135" fmla="*/ 5421431 w 6223545"/>
              <a:gd name="connsiteY135" fmla="*/ 1026404 h 6223543"/>
              <a:gd name="connsiteX136" fmla="*/ 5461492 w 6223545"/>
              <a:gd name="connsiteY136" fmla="*/ 1073427 h 6223543"/>
              <a:gd name="connsiteX137" fmla="*/ 5461492 w 6223545"/>
              <a:gd name="connsiteY137" fmla="*/ 5150117 h 6223543"/>
              <a:gd name="connsiteX138" fmla="*/ 5421431 w 6223545"/>
              <a:gd name="connsiteY138" fmla="*/ 5197139 h 6223543"/>
              <a:gd name="connsiteX139" fmla="*/ 940739 w 6223545"/>
              <a:gd name="connsiteY139" fmla="*/ 5338772 h 6223543"/>
              <a:gd name="connsiteX140" fmla="*/ 915905 w 6223545"/>
              <a:gd name="connsiteY140" fmla="*/ 5316605 h 6223543"/>
              <a:gd name="connsiteX141" fmla="*/ 800367 w 6223545"/>
              <a:gd name="connsiteY141" fmla="*/ 5189966 h 6223543"/>
              <a:gd name="connsiteX142" fmla="*/ 800367 w 6223545"/>
              <a:gd name="connsiteY142" fmla="*/ 1033600 h 6223543"/>
              <a:gd name="connsiteX143" fmla="*/ 912258 w 6223545"/>
              <a:gd name="connsiteY143" fmla="*/ 910577 h 6223543"/>
              <a:gd name="connsiteX144" fmla="*/ 940739 w 6223545"/>
              <a:gd name="connsiteY144" fmla="*/ 885065 h 6223543"/>
              <a:gd name="connsiteX145" fmla="*/ 5048914 w 6223545"/>
              <a:gd name="connsiteY145" fmla="*/ 5542206 h 6223543"/>
              <a:gd name="connsiteX146" fmla="*/ 5048914 w 6223545"/>
              <a:gd name="connsiteY146" fmla="*/ 4069747 h 6223543"/>
              <a:gd name="connsiteX147" fmla="*/ 5117718 w 6223545"/>
              <a:gd name="connsiteY147" fmla="*/ 3916291 h 6223543"/>
              <a:gd name="connsiteX148" fmla="*/ 5175323 w 6223545"/>
              <a:gd name="connsiteY148" fmla="*/ 3754296 h 6223543"/>
              <a:gd name="connsiteX149" fmla="*/ 5189286 w 6223545"/>
              <a:gd name="connsiteY149" fmla="*/ 3699994 h 6223543"/>
              <a:gd name="connsiteX150" fmla="*/ 5189286 w 6223545"/>
              <a:gd name="connsiteY150" fmla="*/ 5427903 h 6223543"/>
              <a:gd name="connsiteX151" fmla="*/ 1212945 w 6223545"/>
              <a:gd name="connsiteY151" fmla="*/ 5575723 h 6223543"/>
              <a:gd name="connsiteX152" fmla="*/ 1171180 w 6223545"/>
              <a:gd name="connsiteY152" fmla="*/ 5544456 h 6223543"/>
              <a:gd name="connsiteX153" fmla="*/ 1074835 w 6223545"/>
              <a:gd name="connsiteY153" fmla="*/ 5458462 h 6223543"/>
              <a:gd name="connsiteX154" fmla="*/ 1074835 w 6223545"/>
              <a:gd name="connsiteY154" fmla="*/ 3831879 h 6223543"/>
              <a:gd name="connsiteX155" fmla="*/ 1156565 w 6223545"/>
              <a:gd name="connsiteY155" fmla="*/ 4032614 h 6223543"/>
              <a:gd name="connsiteX156" fmla="*/ 1212945 w 6223545"/>
              <a:gd name="connsiteY156" fmla="*/ 4139927 h 6223543"/>
              <a:gd name="connsiteX157" fmla="*/ 4771584 w 6223545"/>
              <a:gd name="connsiteY157" fmla="*/ 5743355 h 6223543"/>
              <a:gd name="connsiteX158" fmla="*/ 4771584 w 6223545"/>
              <a:gd name="connsiteY158" fmla="*/ 4489921 h 6223543"/>
              <a:gd name="connsiteX159" fmla="*/ 4873828 w 6223545"/>
              <a:gd name="connsiteY159" fmla="*/ 4362569 h 6223543"/>
              <a:gd name="connsiteX160" fmla="*/ 4914818 w 6223545"/>
              <a:gd name="connsiteY160" fmla="*/ 4299880 h 6223543"/>
              <a:gd name="connsiteX161" fmla="*/ 4914818 w 6223545"/>
              <a:gd name="connsiteY161" fmla="*/ 5646626 h 6223543"/>
              <a:gd name="connsiteX162" fmla="*/ 1499558 w 6223545"/>
              <a:gd name="connsiteY162" fmla="*/ 5773544 h 6223543"/>
              <a:gd name="connsiteX163" fmla="*/ 1492233 w 6223545"/>
              <a:gd name="connsiteY163" fmla="*/ 5769403 h 6223543"/>
              <a:gd name="connsiteX164" fmla="*/ 1347041 w 6223545"/>
              <a:gd name="connsiteY164" fmla="*/ 5674327 h 6223543"/>
              <a:gd name="connsiteX165" fmla="*/ 1347041 w 6223545"/>
              <a:gd name="connsiteY165" fmla="*/ 4358173 h 6223543"/>
              <a:gd name="connsiteX166" fmla="*/ 1453175 w 6223545"/>
              <a:gd name="connsiteY166" fmla="*/ 4496642 h 6223543"/>
              <a:gd name="connsiteX167" fmla="*/ 1499558 w 6223545"/>
              <a:gd name="connsiteY167" fmla="*/ 4546994 h 6223543"/>
              <a:gd name="connsiteX168" fmla="*/ 4511641 w 6223545"/>
              <a:gd name="connsiteY168" fmla="*/ 5890256 h 6223543"/>
              <a:gd name="connsiteX169" fmla="*/ 4511641 w 6223545"/>
              <a:gd name="connsiteY169" fmla="*/ 4756243 h 6223543"/>
              <a:gd name="connsiteX170" fmla="*/ 4535559 w 6223545"/>
              <a:gd name="connsiteY170" fmla="*/ 4737054 h 6223543"/>
              <a:gd name="connsiteX171" fmla="*/ 4637488 w 6223545"/>
              <a:gd name="connsiteY171" fmla="*/ 4636633 h 6223543"/>
              <a:gd name="connsiteX172" fmla="*/ 4637488 w 6223545"/>
              <a:gd name="connsiteY172" fmla="*/ 5822546 h 6223543"/>
              <a:gd name="connsiteX173" fmla="*/ 4568178 w 6223545"/>
              <a:gd name="connsiteY173" fmla="*/ 5862385 h 6223543"/>
              <a:gd name="connsiteX174" fmla="*/ 1802902 w 6223545"/>
              <a:gd name="connsiteY174" fmla="*/ 5933606 h 6223543"/>
              <a:gd name="connsiteX175" fmla="*/ 1675090 w 6223545"/>
              <a:gd name="connsiteY175" fmla="*/ 5872759 h 6223543"/>
              <a:gd name="connsiteX176" fmla="*/ 1633654 w 6223545"/>
              <a:gd name="connsiteY176" fmla="*/ 5849338 h 6223543"/>
              <a:gd name="connsiteX177" fmla="*/ 1633654 w 6223545"/>
              <a:gd name="connsiteY177" fmla="*/ 4684088 h 6223543"/>
              <a:gd name="connsiteX178" fmla="*/ 1802902 w 6223545"/>
              <a:gd name="connsiteY178" fmla="*/ 4830744 h 6223543"/>
              <a:gd name="connsiteX179" fmla="*/ 4240364 w 6223545"/>
              <a:gd name="connsiteY179" fmla="*/ 6012265 h 6223543"/>
              <a:gd name="connsiteX180" fmla="*/ 4240364 w 6223545"/>
              <a:gd name="connsiteY180" fmla="*/ 4954014 h 6223543"/>
              <a:gd name="connsiteX181" fmla="*/ 4377545 w 6223545"/>
              <a:gd name="connsiteY181" fmla="*/ 4862468 h 6223543"/>
              <a:gd name="connsiteX182" fmla="*/ 4377545 w 6223545"/>
              <a:gd name="connsiteY182" fmla="*/ 5954562 h 6223543"/>
              <a:gd name="connsiteX183" fmla="*/ 2106246 w 6223545"/>
              <a:gd name="connsiteY183" fmla="*/ 6056884 h 6223543"/>
              <a:gd name="connsiteX184" fmla="*/ 1936998 w 6223545"/>
              <a:gd name="connsiteY184" fmla="*/ 5992001 h 6223543"/>
              <a:gd name="connsiteX185" fmla="*/ 1936998 w 6223545"/>
              <a:gd name="connsiteY185" fmla="*/ 4924830 h 6223543"/>
              <a:gd name="connsiteX186" fmla="*/ 2039280 w 6223545"/>
              <a:gd name="connsiteY186" fmla="*/ 4987921 h 6223543"/>
              <a:gd name="connsiteX187" fmla="*/ 2106246 w 6223545"/>
              <a:gd name="connsiteY187" fmla="*/ 5023033 h 6223543"/>
              <a:gd name="connsiteX188" fmla="*/ 3937021 w 6223545"/>
              <a:gd name="connsiteY188" fmla="*/ 6112036 h 6223543"/>
              <a:gd name="connsiteX189" fmla="*/ 3937021 w 6223545"/>
              <a:gd name="connsiteY189" fmla="*/ 5106096 h 6223543"/>
              <a:gd name="connsiteX190" fmla="*/ 4104517 w 6223545"/>
              <a:gd name="connsiteY190" fmla="*/ 5031402 h 6223543"/>
              <a:gd name="connsiteX191" fmla="*/ 4106269 w 6223545"/>
              <a:gd name="connsiteY191" fmla="*/ 5030420 h 6223543"/>
              <a:gd name="connsiteX192" fmla="*/ 4106269 w 6223545"/>
              <a:gd name="connsiteY192" fmla="*/ 6057889 h 6223543"/>
              <a:gd name="connsiteX193" fmla="*/ 3965306 w 6223545"/>
              <a:gd name="connsiteY193" fmla="*/ 6105028 h 6223543"/>
              <a:gd name="connsiteX194" fmla="*/ 2409590 w 6223545"/>
              <a:gd name="connsiteY194" fmla="*/ 6142405 h 6223543"/>
              <a:gd name="connsiteX195" fmla="*/ 2370882 w 6223545"/>
              <a:gd name="connsiteY195" fmla="*/ 6134802 h 6223543"/>
              <a:gd name="connsiteX196" fmla="*/ 2240342 w 6223545"/>
              <a:gd name="connsiteY196" fmla="*/ 6097002 h 6223543"/>
              <a:gd name="connsiteX197" fmla="*/ 2240342 w 6223545"/>
              <a:gd name="connsiteY197" fmla="*/ 5087942 h 6223543"/>
              <a:gd name="connsiteX198" fmla="*/ 2330249 w 6223545"/>
              <a:gd name="connsiteY198" fmla="*/ 5126793 h 6223543"/>
              <a:gd name="connsiteX199" fmla="*/ 2409590 w 6223545"/>
              <a:gd name="connsiteY199" fmla="*/ 5153684 h 6223543"/>
              <a:gd name="connsiteX200" fmla="*/ 3628900 w 6223545"/>
              <a:gd name="connsiteY200" fmla="*/ 6180158 h 6223543"/>
              <a:gd name="connsiteX201" fmla="*/ 3633677 w 6223545"/>
              <a:gd name="connsiteY201" fmla="*/ 6156497 h 6223543"/>
              <a:gd name="connsiteX202" fmla="*/ 3633677 w 6223545"/>
              <a:gd name="connsiteY202" fmla="*/ 5208830 h 6223543"/>
              <a:gd name="connsiteX203" fmla="*/ 3802925 w 6223545"/>
              <a:gd name="connsiteY203" fmla="*/ 5156239 h 6223543"/>
              <a:gd name="connsiteX204" fmla="*/ 3802925 w 6223545"/>
              <a:gd name="connsiteY204" fmla="*/ 6145263 h 6223543"/>
              <a:gd name="connsiteX205" fmla="*/ 3759141 w 6223545"/>
              <a:gd name="connsiteY205" fmla="*/ 6156111 h 6223543"/>
              <a:gd name="connsiteX206" fmla="*/ 2719829 w 6223545"/>
              <a:gd name="connsiteY206" fmla="*/ 6196363 h 6223543"/>
              <a:gd name="connsiteX207" fmla="*/ 2647543 w 6223545"/>
              <a:gd name="connsiteY207" fmla="*/ 6189150 h 6223543"/>
              <a:gd name="connsiteX208" fmla="*/ 2541307 w 6223545"/>
              <a:gd name="connsiteY208" fmla="*/ 6168280 h 6223543"/>
              <a:gd name="connsiteX209" fmla="*/ 2543686 w 6223545"/>
              <a:gd name="connsiteY209" fmla="*/ 6156498 h 6223543"/>
              <a:gd name="connsiteX210" fmla="*/ 2543686 w 6223545"/>
              <a:gd name="connsiteY210" fmla="*/ 5195622 h 6223543"/>
              <a:gd name="connsiteX211" fmla="*/ 2689520 w 6223545"/>
              <a:gd name="connsiteY211" fmla="*/ 5231222 h 6223543"/>
              <a:gd name="connsiteX212" fmla="*/ 2705278 w 6223545"/>
              <a:gd name="connsiteY212" fmla="*/ 5233577 h 6223543"/>
              <a:gd name="connsiteX213" fmla="*/ 2705278 w 6223545"/>
              <a:gd name="connsiteY213" fmla="*/ 6156498 h 6223543"/>
              <a:gd name="connsiteX214" fmla="*/ 2710547 w 6223545"/>
              <a:gd name="connsiteY214" fmla="*/ 6182596 h 6223543"/>
              <a:gd name="connsiteX215" fmla="*/ 3333451 w 6223545"/>
              <a:gd name="connsiteY215" fmla="*/ 6214801 h 6223543"/>
              <a:gd name="connsiteX216" fmla="*/ 3349608 w 6223545"/>
              <a:gd name="connsiteY216" fmla="*/ 6203908 h 6223543"/>
              <a:gd name="connsiteX217" fmla="*/ 3369246 w 6223545"/>
              <a:gd name="connsiteY217" fmla="*/ 6156498 h 6223543"/>
              <a:gd name="connsiteX218" fmla="*/ 3369246 w 6223545"/>
              <a:gd name="connsiteY218" fmla="*/ 5257081 h 6223543"/>
              <a:gd name="connsiteX219" fmla="*/ 3376080 w 6223545"/>
              <a:gd name="connsiteY219" fmla="*/ 5256457 h 6223543"/>
              <a:gd name="connsiteX220" fmla="*/ 3499581 w 6223545"/>
              <a:gd name="connsiteY220" fmla="*/ 5237599 h 6223543"/>
              <a:gd name="connsiteX221" fmla="*/ 3499581 w 6223545"/>
              <a:gd name="connsiteY221" fmla="*/ 6156497 h 6223543"/>
              <a:gd name="connsiteX222" fmla="*/ 3504850 w 6223545"/>
              <a:gd name="connsiteY222" fmla="*/ 6182596 h 6223543"/>
              <a:gd name="connsiteX223" fmla="*/ 3514349 w 6223545"/>
              <a:gd name="connsiteY223" fmla="*/ 6196684 h 6223543"/>
              <a:gd name="connsiteX224" fmla="*/ 3440392 w 6223545"/>
              <a:gd name="connsiteY224" fmla="*/ 6206398 h 6223543"/>
              <a:gd name="connsiteX225" fmla="*/ 3005589 w 6223545"/>
              <a:gd name="connsiteY225" fmla="*/ 6220858 h 6223543"/>
              <a:gd name="connsiteX226" fmla="*/ 2951642 w 6223545"/>
              <a:gd name="connsiteY226" fmla="*/ 6219494 h 6223543"/>
              <a:gd name="connsiteX227" fmla="*/ 2816605 w 6223545"/>
              <a:gd name="connsiteY227" fmla="*/ 6206020 h 6223543"/>
              <a:gd name="connsiteX228" fmla="*/ 2819737 w 6223545"/>
              <a:gd name="connsiteY228" fmla="*/ 6203908 h 6223543"/>
              <a:gd name="connsiteX229" fmla="*/ 2839374 w 6223545"/>
              <a:gd name="connsiteY229" fmla="*/ 6156498 h 6223543"/>
              <a:gd name="connsiteX230" fmla="*/ 2839374 w 6223545"/>
              <a:gd name="connsiteY230" fmla="*/ 5253614 h 6223543"/>
              <a:gd name="connsiteX231" fmla="*/ 2890855 w 6223545"/>
              <a:gd name="connsiteY231" fmla="*/ 5261306 h 6223543"/>
              <a:gd name="connsiteX232" fmla="*/ 2988069 w 6223545"/>
              <a:gd name="connsiteY232" fmla="*/ 5266215 h 6223543"/>
              <a:gd name="connsiteX233" fmla="*/ 2988069 w 6223545"/>
              <a:gd name="connsiteY233" fmla="*/ 6176590 h 6223543"/>
              <a:gd name="connsiteX234" fmla="*/ 2993338 w 6223545"/>
              <a:gd name="connsiteY234" fmla="*/ 6202688 h 6223543"/>
              <a:gd name="connsiteX235" fmla="*/ 3111773 w 6223545"/>
              <a:gd name="connsiteY235" fmla="*/ 6223543 h 6223543"/>
              <a:gd name="connsiteX236" fmla="*/ 3102985 w 6223545"/>
              <a:gd name="connsiteY236" fmla="*/ 6223321 h 6223543"/>
              <a:gd name="connsiteX237" fmla="*/ 3116896 w 6223545"/>
              <a:gd name="connsiteY237" fmla="*/ 6202688 h 6223543"/>
              <a:gd name="connsiteX238" fmla="*/ 3122165 w 6223545"/>
              <a:gd name="connsiteY238" fmla="*/ 6176590 h 6223543"/>
              <a:gd name="connsiteX239" fmla="*/ 3122165 w 6223545"/>
              <a:gd name="connsiteY239" fmla="*/ 5272146 h 6223543"/>
              <a:gd name="connsiteX240" fmla="*/ 3235150 w 6223545"/>
              <a:gd name="connsiteY240" fmla="*/ 5268720 h 6223543"/>
              <a:gd name="connsiteX241" fmla="*/ 3235150 w 6223545"/>
              <a:gd name="connsiteY241" fmla="*/ 6156498 h 6223543"/>
              <a:gd name="connsiteX242" fmla="*/ 3276100 w 6223545"/>
              <a:gd name="connsiteY242" fmla="*/ 6218277 h 6223543"/>
              <a:gd name="connsiteX243" fmla="*/ 3279777 w 6223545"/>
              <a:gd name="connsiteY243" fmla="*/ 6219019 h 6223543"/>
              <a:gd name="connsiteX244" fmla="*/ 3277208 w 6223545"/>
              <a:gd name="connsiteY244" fmla="*/ 6219221 h 6223543"/>
              <a:gd name="connsiteX245" fmla="*/ 3111773 w 6223545"/>
              <a:gd name="connsiteY245" fmla="*/ 6223543 h 6223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6223545" h="6223543">
                <a:moveTo>
                  <a:pt x="2839374" y="969930"/>
                </a:moveTo>
                <a:lnTo>
                  <a:pt x="2839374" y="67047"/>
                </a:lnTo>
                <a:cubicBezTo>
                  <a:pt x="2839374" y="48532"/>
                  <a:pt x="2831870" y="31770"/>
                  <a:pt x="2819737" y="19637"/>
                </a:cubicBezTo>
                <a:lnTo>
                  <a:pt x="2812329" y="14643"/>
                </a:lnTo>
                <a:lnTo>
                  <a:pt x="2951642" y="4049"/>
                </a:lnTo>
                <a:cubicBezTo>
                  <a:pt x="3004679" y="1361"/>
                  <a:pt x="3058067" y="0"/>
                  <a:pt x="3111773" y="0"/>
                </a:cubicBezTo>
                <a:cubicBezTo>
                  <a:pt x="3167269" y="0"/>
                  <a:pt x="3222426" y="1453"/>
                  <a:pt x="3277208" y="4323"/>
                </a:cubicBezTo>
                <a:lnTo>
                  <a:pt x="3279782" y="4525"/>
                </a:lnTo>
                <a:lnTo>
                  <a:pt x="3276100" y="5268"/>
                </a:lnTo>
                <a:cubicBezTo>
                  <a:pt x="3252035" y="15447"/>
                  <a:pt x="3235150" y="39275"/>
                  <a:pt x="3235150" y="67047"/>
                </a:cubicBezTo>
                <a:lnTo>
                  <a:pt x="3235150" y="954824"/>
                </a:lnTo>
                <a:lnTo>
                  <a:pt x="3122165" y="951397"/>
                </a:lnTo>
                <a:lnTo>
                  <a:pt x="3122165" y="87139"/>
                </a:lnTo>
                <a:cubicBezTo>
                  <a:pt x="3122165" y="50109"/>
                  <a:pt x="3092147" y="20091"/>
                  <a:pt x="3055117" y="20091"/>
                </a:cubicBezTo>
                <a:cubicBezTo>
                  <a:pt x="3018087" y="20091"/>
                  <a:pt x="2988069" y="50109"/>
                  <a:pt x="2988069" y="87139"/>
                </a:cubicBezTo>
                <a:lnTo>
                  <a:pt x="2988069" y="957329"/>
                </a:lnTo>
                <a:lnTo>
                  <a:pt x="2890855" y="962238"/>
                </a:lnTo>
                <a:close/>
                <a:moveTo>
                  <a:pt x="3499581" y="985944"/>
                </a:moveTo>
                <a:lnTo>
                  <a:pt x="3376080" y="967086"/>
                </a:lnTo>
                <a:lnTo>
                  <a:pt x="3369246" y="966463"/>
                </a:lnTo>
                <a:lnTo>
                  <a:pt x="3369246" y="67047"/>
                </a:lnTo>
                <a:cubicBezTo>
                  <a:pt x="3369246" y="48532"/>
                  <a:pt x="3361742" y="31770"/>
                  <a:pt x="3349608" y="19637"/>
                </a:cubicBezTo>
                <a:lnTo>
                  <a:pt x="3333449" y="8742"/>
                </a:lnTo>
                <a:lnTo>
                  <a:pt x="3440392" y="17146"/>
                </a:lnTo>
                <a:lnTo>
                  <a:pt x="3514349" y="26860"/>
                </a:lnTo>
                <a:lnTo>
                  <a:pt x="3504850" y="40949"/>
                </a:lnTo>
                <a:cubicBezTo>
                  <a:pt x="3501457" y="48971"/>
                  <a:pt x="3499581" y="57790"/>
                  <a:pt x="3499581" y="67047"/>
                </a:cubicBezTo>
                <a:close/>
                <a:moveTo>
                  <a:pt x="2543686" y="1027921"/>
                </a:moveTo>
                <a:lnTo>
                  <a:pt x="2543686" y="67047"/>
                </a:lnTo>
                <a:lnTo>
                  <a:pt x="2541281" y="55136"/>
                </a:lnTo>
                <a:lnTo>
                  <a:pt x="2637881" y="35855"/>
                </a:lnTo>
                <a:lnTo>
                  <a:pt x="2721112" y="25279"/>
                </a:lnTo>
                <a:lnTo>
                  <a:pt x="2710547" y="40949"/>
                </a:lnTo>
                <a:cubicBezTo>
                  <a:pt x="2707154" y="48971"/>
                  <a:pt x="2705278" y="57790"/>
                  <a:pt x="2705278" y="67047"/>
                </a:cubicBezTo>
                <a:lnTo>
                  <a:pt x="2705278" y="989967"/>
                </a:lnTo>
                <a:lnTo>
                  <a:pt x="2689520" y="992322"/>
                </a:lnTo>
                <a:close/>
                <a:moveTo>
                  <a:pt x="3802925" y="1067304"/>
                </a:moveTo>
                <a:lnTo>
                  <a:pt x="3633677" y="1014714"/>
                </a:lnTo>
                <a:lnTo>
                  <a:pt x="3633677" y="67047"/>
                </a:lnTo>
                <a:lnTo>
                  <a:pt x="3628900" y="43386"/>
                </a:lnTo>
                <a:lnTo>
                  <a:pt x="3759141" y="67432"/>
                </a:lnTo>
                <a:lnTo>
                  <a:pt x="3802925" y="78281"/>
                </a:lnTo>
                <a:close/>
                <a:moveTo>
                  <a:pt x="2240342" y="1135603"/>
                </a:moveTo>
                <a:lnTo>
                  <a:pt x="2240342" y="126530"/>
                </a:lnTo>
                <a:lnTo>
                  <a:pt x="2362107" y="90899"/>
                </a:lnTo>
                <a:lnTo>
                  <a:pt x="2409590" y="81421"/>
                </a:lnTo>
                <a:lnTo>
                  <a:pt x="2409590" y="1069860"/>
                </a:lnTo>
                <a:lnTo>
                  <a:pt x="2330249" y="1096751"/>
                </a:lnTo>
                <a:close/>
                <a:moveTo>
                  <a:pt x="4106269" y="1193125"/>
                </a:moveTo>
                <a:lnTo>
                  <a:pt x="4104517" y="1192142"/>
                </a:lnTo>
                <a:lnTo>
                  <a:pt x="3937021" y="1117449"/>
                </a:lnTo>
                <a:lnTo>
                  <a:pt x="3937021" y="111507"/>
                </a:lnTo>
                <a:lnTo>
                  <a:pt x="3965306" y="118515"/>
                </a:lnTo>
                <a:lnTo>
                  <a:pt x="4106269" y="165654"/>
                </a:lnTo>
                <a:close/>
                <a:moveTo>
                  <a:pt x="1936998" y="1298715"/>
                </a:moveTo>
                <a:lnTo>
                  <a:pt x="1936998" y="231703"/>
                </a:lnTo>
                <a:lnTo>
                  <a:pt x="2106246" y="166312"/>
                </a:lnTo>
                <a:lnTo>
                  <a:pt x="2106246" y="1200512"/>
                </a:lnTo>
                <a:lnTo>
                  <a:pt x="2039280" y="1235624"/>
                </a:lnTo>
                <a:close/>
                <a:moveTo>
                  <a:pt x="4377545" y="1361077"/>
                </a:moveTo>
                <a:lnTo>
                  <a:pt x="4240364" y="1269531"/>
                </a:lnTo>
                <a:lnTo>
                  <a:pt x="4240364" y="211278"/>
                </a:lnTo>
                <a:lnTo>
                  <a:pt x="4377545" y="268981"/>
                </a:lnTo>
                <a:close/>
                <a:moveTo>
                  <a:pt x="1633654" y="1539457"/>
                </a:moveTo>
                <a:lnTo>
                  <a:pt x="1633654" y="374038"/>
                </a:lnTo>
                <a:lnTo>
                  <a:pt x="1668673" y="354140"/>
                </a:lnTo>
                <a:lnTo>
                  <a:pt x="1802902" y="289839"/>
                </a:lnTo>
                <a:lnTo>
                  <a:pt x="1802902" y="1392800"/>
                </a:lnTo>
                <a:close/>
                <a:moveTo>
                  <a:pt x="4637488" y="1586911"/>
                </a:moveTo>
                <a:lnTo>
                  <a:pt x="4535559" y="1486491"/>
                </a:lnTo>
                <a:lnTo>
                  <a:pt x="4511641" y="1467302"/>
                </a:lnTo>
                <a:lnTo>
                  <a:pt x="4511641" y="333287"/>
                </a:lnTo>
                <a:lnTo>
                  <a:pt x="4568178" y="361158"/>
                </a:lnTo>
                <a:lnTo>
                  <a:pt x="4637488" y="400998"/>
                </a:lnTo>
                <a:close/>
                <a:moveTo>
                  <a:pt x="1347041" y="1865371"/>
                </a:moveTo>
                <a:lnTo>
                  <a:pt x="1347041" y="549390"/>
                </a:lnTo>
                <a:lnTo>
                  <a:pt x="1486464" y="457672"/>
                </a:lnTo>
                <a:lnTo>
                  <a:pt x="1499558" y="450232"/>
                </a:lnTo>
                <a:lnTo>
                  <a:pt x="1499558" y="1676551"/>
                </a:lnTo>
                <a:lnTo>
                  <a:pt x="1453175" y="1726903"/>
                </a:lnTo>
                <a:close/>
                <a:moveTo>
                  <a:pt x="4914818" y="1923666"/>
                </a:moveTo>
                <a:lnTo>
                  <a:pt x="4873828" y="1860976"/>
                </a:lnTo>
                <a:lnTo>
                  <a:pt x="4771584" y="1733624"/>
                </a:lnTo>
                <a:lnTo>
                  <a:pt x="4771584" y="480188"/>
                </a:lnTo>
                <a:lnTo>
                  <a:pt x="4914818" y="576918"/>
                </a:lnTo>
                <a:close/>
                <a:moveTo>
                  <a:pt x="1074835" y="2391666"/>
                </a:moveTo>
                <a:lnTo>
                  <a:pt x="1074835" y="764950"/>
                </a:lnTo>
                <a:lnTo>
                  <a:pt x="1166579" y="682771"/>
                </a:lnTo>
                <a:lnTo>
                  <a:pt x="1212945" y="647917"/>
                </a:lnTo>
                <a:lnTo>
                  <a:pt x="1212945" y="2083618"/>
                </a:lnTo>
                <a:lnTo>
                  <a:pt x="1156565" y="2190931"/>
                </a:lnTo>
                <a:close/>
                <a:moveTo>
                  <a:pt x="5189286" y="2523552"/>
                </a:moveTo>
                <a:lnTo>
                  <a:pt x="5175323" y="2469250"/>
                </a:lnTo>
                <a:cubicBezTo>
                  <a:pt x="5158225" y="2414278"/>
                  <a:pt x="5138991" y="2360247"/>
                  <a:pt x="5117718" y="2307255"/>
                </a:cubicBezTo>
                <a:lnTo>
                  <a:pt x="5048914" y="2153798"/>
                </a:lnTo>
                <a:lnTo>
                  <a:pt x="5048914" y="681337"/>
                </a:lnTo>
                <a:lnTo>
                  <a:pt x="5189286" y="795641"/>
                </a:lnTo>
                <a:close/>
                <a:moveTo>
                  <a:pt x="6185545" y="3597681"/>
                </a:moveTo>
                <a:lnTo>
                  <a:pt x="6185545" y="2625865"/>
                </a:lnTo>
                <a:lnTo>
                  <a:pt x="6187691" y="2637881"/>
                </a:lnTo>
                <a:cubicBezTo>
                  <a:pt x="6211301" y="2792398"/>
                  <a:pt x="6223545" y="2950656"/>
                  <a:pt x="6223545" y="3111773"/>
                </a:cubicBezTo>
                <a:cubicBezTo>
                  <a:pt x="6223545" y="3272890"/>
                  <a:pt x="6211301" y="3431147"/>
                  <a:pt x="6187691" y="3585665"/>
                </a:cubicBezTo>
                <a:close/>
                <a:moveTo>
                  <a:pt x="128998" y="3999856"/>
                </a:moveTo>
                <a:lnTo>
                  <a:pt x="123985" y="3984293"/>
                </a:lnTo>
                <a:cubicBezTo>
                  <a:pt x="43277" y="3707458"/>
                  <a:pt x="0" y="3414669"/>
                  <a:pt x="0" y="3111773"/>
                </a:cubicBezTo>
                <a:cubicBezTo>
                  <a:pt x="0" y="2809528"/>
                  <a:pt x="43091" y="2517347"/>
                  <a:pt x="123465" y="2241039"/>
                </a:cubicBezTo>
                <a:lnTo>
                  <a:pt x="128998" y="2223822"/>
                </a:lnTo>
                <a:close/>
                <a:moveTo>
                  <a:pt x="5882201" y="4530054"/>
                </a:moveTo>
                <a:lnTo>
                  <a:pt x="5882201" y="1693491"/>
                </a:lnTo>
                <a:lnTo>
                  <a:pt x="5883119" y="1695134"/>
                </a:lnTo>
                <a:cubicBezTo>
                  <a:pt x="5917483" y="1762225"/>
                  <a:pt x="5949482" y="1830727"/>
                  <a:pt x="5979007" y="1900531"/>
                </a:cubicBezTo>
                <a:lnTo>
                  <a:pt x="6051449" y="2098457"/>
                </a:lnTo>
                <a:lnTo>
                  <a:pt x="6051449" y="4125087"/>
                </a:lnTo>
                <a:lnTo>
                  <a:pt x="5979007" y="4323015"/>
                </a:lnTo>
                <a:cubicBezTo>
                  <a:pt x="5949482" y="4392818"/>
                  <a:pt x="5917483" y="4461321"/>
                  <a:pt x="5883119" y="4528412"/>
                </a:cubicBezTo>
                <a:close/>
                <a:moveTo>
                  <a:pt x="388941" y="4616263"/>
                </a:moveTo>
                <a:lnTo>
                  <a:pt x="308422" y="4464102"/>
                </a:lnTo>
                <a:lnTo>
                  <a:pt x="263094" y="4363311"/>
                </a:lnTo>
                <a:lnTo>
                  <a:pt x="263094" y="1860275"/>
                </a:lnTo>
                <a:lnTo>
                  <a:pt x="307149" y="1762082"/>
                </a:lnTo>
                <a:lnTo>
                  <a:pt x="388941" y="1607131"/>
                </a:lnTo>
                <a:close/>
                <a:moveTo>
                  <a:pt x="5595588" y="4984367"/>
                </a:moveTo>
                <a:lnTo>
                  <a:pt x="5595588" y="1239177"/>
                </a:lnTo>
                <a:lnTo>
                  <a:pt x="5649439" y="1310407"/>
                </a:lnTo>
                <a:lnTo>
                  <a:pt x="5748105" y="1460315"/>
                </a:lnTo>
                <a:lnTo>
                  <a:pt x="5748105" y="4763229"/>
                </a:lnTo>
                <a:lnTo>
                  <a:pt x="5649439" y="4913137"/>
                </a:lnTo>
                <a:close/>
                <a:moveTo>
                  <a:pt x="666271" y="5031665"/>
                </a:moveTo>
                <a:lnTo>
                  <a:pt x="534116" y="4855545"/>
                </a:lnTo>
                <a:lnTo>
                  <a:pt x="523037" y="4837852"/>
                </a:lnTo>
                <a:lnTo>
                  <a:pt x="523037" y="1385470"/>
                </a:lnTo>
                <a:lnTo>
                  <a:pt x="531943" y="1371210"/>
                </a:lnTo>
                <a:lnTo>
                  <a:pt x="666271" y="1191692"/>
                </a:lnTo>
                <a:close/>
                <a:moveTo>
                  <a:pt x="5323382" y="5295152"/>
                </a:moveTo>
                <a:lnTo>
                  <a:pt x="5323382" y="928392"/>
                </a:lnTo>
                <a:lnTo>
                  <a:pt x="5421431" y="1026404"/>
                </a:lnTo>
                <a:lnTo>
                  <a:pt x="5461492" y="1073427"/>
                </a:lnTo>
                <a:lnTo>
                  <a:pt x="5461492" y="5150117"/>
                </a:lnTo>
                <a:lnTo>
                  <a:pt x="5421431" y="5197139"/>
                </a:lnTo>
                <a:close/>
                <a:moveTo>
                  <a:pt x="940739" y="5338772"/>
                </a:moveTo>
                <a:lnTo>
                  <a:pt x="915905" y="5316605"/>
                </a:lnTo>
                <a:lnTo>
                  <a:pt x="800367" y="5189966"/>
                </a:lnTo>
                <a:lnTo>
                  <a:pt x="800367" y="1033600"/>
                </a:lnTo>
                <a:lnTo>
                  <a:pt x="912258" y="910577"/>
                </a:lnTo>
                <a:lnTo>
                  <a:pt x="940739" y="885065"/>
                </a:lnTo>
                <a:close/>
                <a:moveTo>
                  <a:pt x="5048914" y="5542206"/>
                </a:moveTo>
                <a:lnTo>
                  <a:pt x="5048914" y="4069747"/>
                </a:lnTo>
                <a:lnTo>
                  <a:pt x="5117718" y="3916291"/>
                </a:lnTo>
                <a:cubicBezTo>
                  <a:pt x="5138991" y="3863299"/>
                  <a:pt x="5158225" y="3809268"/>
                  <a:pt x="5175323" y="3754296"/>
                </a:cubicBezTo>
                <a:lnTo>
                  <a:pt x="5189286" y="3699994"/>
                </a:lnTo>
                <a:lnTo>
                  <a:pt x="5189286" y="5427903"/>
                </a:lnTo>
                <a:close/>
                <a:moveTo>
                  <a:pt x="1212945" y="5575723"/>
                </a:moveTo>
                <a:lnTo>
                  <a:pt x="1171180" y="5544456"/>
                </a:lnTo>
                <a:lnTo>
                  <a:pt x="1074835" y="5458462"/>
                </a:lnTo>
                <a:lnTo>
                  <a:pt x="1074835" y="3831879"/>
                </a:lnTo>
                <a:lnTo>
                  <a:pt x="1156565" y="4032614"/>
                </a:lnTo>
                <a:lnTo>
                  <a:pt x="1212945" y="4139927"/>
                </a:lnTo>
                <a:close/>
                <a:moveTo>
                  <a:pt x="4771584" y="5743355"/>
                </a:moveTo>
                <a:lnTo>
                  <a:pt x="4771584" y="4489921"/>
                </a:lnTo>
                <a:lnTo>
                  <a:pt x="4873828" y="4362569"/>
                </a:lnTo>
                <a:lnTo>
                  <a:pt x="4914818" y="4299880"/>
                </a:lnTo>
                <a:lnTo>
                  <a:pt x="4914818" y="5646626"/>
                </a:lnTo>
                <a:close/>
                <a:moveTo>
                  <a:pt x="1499558" y="5773544"/>
                </a:moveTo>
                <a:lnTo>
                  <a:pt x="1492233" y="5769403"/>
                </a:lnTo>
                <a:lnTo>
                  <a:pt x="1347041" y="5674327"/>
                </a:lnTo>
                <a:lnTo>
                  <a:pt x="1347041" y="4358173"/>
                </a:lnTo>
                <a:lnTo>
                  <a:pt x="1453175" y="4496642"/>
                </a:lnTo>
                <a:lnTo>
                  <a:pt x="1499558" y="4546994"/>
                </a:lnTo>
                <a:close/>
                <a:moveTo>
                  <a:pt x="4511641" y="5890256"/>
                </a:moveTo>
                <a:lnTo>
                  <a:pt x="4511641" y="4756243"/>
                </a:lnTo>
                <a:lnTo>
                  <a:pt x="4535559" y="4737054"/>
                </a:lnTo>
                <a:lnTo>
                  <a:pt x="4637488" y="4636633"/>
                </a:lnTo>
                <a:lnTo>
                  <a:pt x="4637488" y="5822546"/>
                </a:lnTo>
                <a:lnTo>
                  <a:pt x="4568178" y="5862385"/>
                </a:lnTo>
                <a:close/>
                <a:moveTo>
                  <a:pt x="1802902" y="5933606"/>
                </a:moveTo>
                <a:lnTo>
                  <a:pt x="1675090" y="5872759"/>
                </a:lnTo>
                <a:lnTo>
                  <a:pt x="1633654" y="5849338"/>
                </a:lnTo>
                <a:lnTo>
                  <a:pt x="1633654" y="4684088"/>
                </a:lnTo>
                <a:lnTo>
                  <a:pt x="1802902" y="4830744"/>
                </a:lnTo>
                <a:close/>
                <a:moveTo>
                  <a:pt x="4240364" y="6012265"/>
                </a:moveTo>
                <a:lnTo>
                  <a:pt x="4240364" y="4954014"/>
                </a:lnTo>
                <a:lnTo>
                  <a:pt x="4377545" y="4862468"/>
                </a:lnTo>
                <a:lnTo>
                  <a:pt x="4377545" y="5954562"/>
                </a:lnTo>
                <a:close/>
                <a:moveTo>
                  <a:pt x="2106246" y="6056884"/>
                </a:moveTo>
                <a:lnTo>
                  <a:pt x="1936998" y="5992001"/>
                </a:lnTo>
                <a:lnTo>
                  <a:pt x="1936998" y="4924830"/>
                </a:lnTo>
                <a:lnTo>
                  <a:pt x="2039280" y="4987921"/>
                </a:lnTo>
                <a:lnTo>
                  <a:pt x="2106246" y="5023033"/>
                </a:lnTo>
                <a:close/>
                <a:moveTo>
                  <a:pt x="3937021" y="6112036"/>
                </a:moveTo>
                <a:lnTo>
                  <a:pt x="3937021" y="5106096"/>
                </a:lnTo>
                <a:lnTo>
                  <a:pt x="4104517" y="5031402"/>
                </a:lnTo>
                <a:lnTo>
                  <a:pt x="4106269" y="5030420"/>
                </a:lnTo>
                <a:lnTo>
                  <a:pt x="4106269" y="6057889"/>
                </a:lnTo>
                <a:lnTo>
                  <a:pt x="3965306" y="6105028"/>
                </a:lnTo>
                <a:close/>
                <a:moveTo>
                  <a:pt x="2409590" y="6142405"/>
                </a:moveTo>
                <a:lnTo>
                  <a:pt x="2370882" y="6134802"/>
                </a:lnTo>
                <a:lnTo>
                  <a:pt x="2240342" y="6097002"/>
                </a:lnTo>
                <a:lnTo>
                  <a:pt x="2240342" y="5087942"/>
                </a:lnTo>
                <a:lnTo>
                  <a:pt x="2330249" y="5126793"/>
                </a:lnTo>
                <a:lnTo>
                  <a:pt x="2409590" y="5153684"/>
                </a:lnTo>
                <a:close/>
                <a:moveTo>
                  <a:pt x="3628900" y="6180158"/>
                </a:moveTo>
                <a:lnTo>
                  <a:pt x="3633677" y="6156497"/>
                </a:lnTo>
                <a:lnTo>
                  <a:pt x="3633677" y="5208830"/>
                </a:lnTo>
                <a:lnTo>
                  <a:pt x="3802925" y="5156239"/>
                </a:lnTo>
                <a:lnTo>
                  <a:pt x="3802925" y="6145263"/>
                </a:lnTo>
                <a:lnTo>
                  <a:pt x="3759141" y="6156111"/>
                </a:lnTo>
                <a:close/>
                <a:moveTo>
                  <a:pt x="2719829" y="6196363"/>
                </a:moveTo>
                <a:lnTo>
                  <a:pt x="2647543" y="6189150"/>
                </a:lnTo>
                <a:lnTo>
                  <a:pt x="2541307" y="6168280"/>
                </a:lnTo>
                <a:lnTo>
                  <a:pt x="2543686" y="6156498"/>
                </a:lnTo>
                <a:lnTo>
                  <a:pt x="2543686" y="5195622"/>
                </a:lnTo>
                <a:lnTo>
                  <a:pt x="2689520" y="5231222"/>
                </a:lnTo>
                <a:lnTo>
                  <a:pt x="2705278" y="5233577"/>
                </a:lnTo>
                <a:lnTo>
                  <a:pt x="2705278" y="6156498"/>
                </a:lnTo>
                <a:cubicBezTo>
                  <a:pt x="2705278" y="6165755"/>
                  <a:pt x="2707154" y="6174574"/>
                  <a:pt x="2710547" y="6182596"/>
                </a:cubicBezTo>
                <a:close/>
                <a:moveTo>
                  <a:pt x="3333451" y="6214801"/>
                </a:moveTo>
                <a:lnTo>
                  <a:pt x="3349608" y="6203908"/>
                </a:lnTo>
                <a:cubicBezTo>
                  <a:pt x="3361742" y="6191775"/>
                  <a:pt x="3369246" y="6175013"/>
                  <a:pt x="3369246" y="6156498"/>
                </a:cubicBezTo>
                <a:lnTo>
                  <a:pt x="3369246" y="5257081"/>
                </a:lnTo>
                <a:lnTo>
                  <a:pt x="3376080" y="5256457"/>
                </a:lnTo>
                <a:lnTo>
                  <a:pt x="3499581" y="5237599"/>
                </a:lnTo>
                <a:lnTo>
                  <a:pt x="3499581" y="6156497"/>
                </a:lnTo>
                <a:cubicBezTo>
                  <a:pt x="3499581" y="6165755"/>
                  <a:pt x="3501457" y="6174574"/>
                  <a:pt x="3504850" y="6182596"/>
                </a:cubicBezTo>
                <a:lnTo>
                  <a:pt x="3514349" y="6196684"/>
                </a:lnTo>
                <a:lnTo>
                  <a:pt x="3440392" y="6206398"/>
                </a:lnTo>
                <a:close/>
                <a:moveTo>
                  <a:pt x="3005589" y="6220858"/>
                </a:moveTo>
                <a:lnTo>
                  <a:pt x="2951642" y="6219494"/>
                </a:lnTo>
                <a:lnTo>
                  <a:pt x="2816605" y="6206020"/>
                </a:lnTo>
                <a:lnTo>
                  <a:pt x="2819737" y="6203908"/>
                </a:lnTo>
                <a:cubicBezTo>
                  <a:pt x="2831870" y="6191775"/>
                  <a:pt x="2839374" y="6175013"/>
                  <a:pt x="2839374" y="6156498"/>
                </a:cubicBezTo>
                <a:lnTo>
                  <a:pt x="2839374" y="5253614"/>
                </a:lnTo>
                <a:lnTo>
                  <a:pt x="2890855" y="5261306"/>
                </a:lnTo>
                <a:lnTo>
                  <a:pt x="2988069" y="5266215"/>
                </a:lnTo>
                <a:lnTo>
                  <a:pt x="2988069" y="6176590"/>
                </a:lnTo>
                <a:cubicBezTo>
                  <a:pt x="2988069" y="6185847"/>
                  <a:pt x="2989945" y="6194666"/>
                  <a:pt x="2993338" y="6202688"/>
                </a:cubicBezTo>
                <a:close/>
                <a:moveTo>
                  <a:pt x="3111773" y="6223543"/>
                </a:moveTo>
                <a:lnTo>
                  <a:pt x="3102985" y="6223321"/>
                </a:lnTo>
                <a:lnTo>
                  <a:pt x="3116896" y="6202688"/>
                </a:lnTo>
                <a:cubicBezTo>
                  <a:pt x="3120289" y="6194666"/>
                  <a:pt x="3122165" y="6185847"/>
                  <a:pt x="3122165" y="6176590"/>
                </a:cubicBezTo>
                <a:lnTo>
                  <a:pt x="3122165" y="5272146"/>
                </a:lnTo>
                <a:lnTo>
                  <a:pt x="3235150" y="5268720"/>
                </a:lnTo>
                <a:lnTo>
                  <a:pt x="3235150" y="6156498"/>
                </a:lnTo>
                <a:cubicBezTo>
                  <a:pt x="3235150" y="6184270"/>
                  <a:pt x="3252035" y="6208098"/>
                  <a:pt x="3276100" y="6218277"/>
                </a:cubicBezTo>
                <a:lnTo>
                  <a:pt x="3279777" y="6219019"/>
                </a:lnTo>
                <a:lnTo>
                  <a:pt x="3277208" y="6219221"/>
                </a:lnTo>
                <a:cubicBezTo>
                  <a:pt x="3222426" y="6222090"/>
                  <a:pt x="3167269" y="6223543"/>
                  <a:pt x="3111773" y="6223543"/>
                </a:cubicBezTo>
                <a:close/>
              </a:path>
            </a:pathLst>
          </a:custGeom>
          <a:solidFill>
            <a:schemeClr val="bg1">
              <a:lumMod val="85000"/>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
        <p:nvSpPr>
          <p:cNvPr id="33" name="文本占位符 19">
            <a:extLst>
              <a:ext uri="{FF2B5EF4-FFF2-40B4-BE49-F238E27FC236}">
                <a16:creationId xmlns:a16="http://schemas.microsoft.com/office/drawing/2014/main" id="{D7C8DA90-2E63-88B3-83B2-6C41DC2713E5}"/>
              </a:ext>
            </a:extLst>
          </p:cNvPr>
          <p:cNvSpPr>
            <a:spLocks noGrp="1"/>
          </p:cNvSpPr>
          <p:nvPr>
            <p:ph type="body" sz="quarter" idx="14" hasCustomPrompt="1"/>
          </p:nvPr>
        </p:nvSpPr>
        <p:spPr>
          <a:xfrm>
            <a:off x="695400" y="566458"/>
            <a:ext cx="5437188" cy="594290"/>
          </a:xfrm>
        </p:spPr>
        <p:txBody>
          <a:bodyPr lIns="0" tIns="0" rIns="0" bIns="0" anchor="ctr">
            <a:normAutofit/>
          </a:bodyPr>
          <a:lstStyle>
            <a:lvl1pPr marL="0" indent="0" algn="l" defTabSz="914400" rtl="0" eaLnBrk="1" latinLnBrk="0" hangingPunct="1">
              <a:lnSpc>
                <a:spcPct val="100000"/>
              </a:lnSpc>
              <a:buNone/>
              <a:defRPr lang="zh-CN" altLang="en-US" sz="3200" kern="1200" spc="150" dirty="0" smtClean="0">
                <a:solidFill>
                  <a:schemeClr val="tx1"/>
                </a:solidFill>
                <a:latin typeface="OPPOSans H" panose="00020600040101010101" pitchFamily="18" charset="-122"/>
                <a:ea typeface="OPPOSans H" panose="00020600040101010101" pitchFamily="18" charset="-122"/>
                <a:cs typeface="OPPOSans H" panose="00020600040101010101" pitchFamily="18" charset="-122"/>
              </a:defRPr>
            </a:lvl1pPr>
          </a:lstStyle>
          <a:p>
            <a:pPr lvl="0"/>
            <a:r>
              <a:rPr lang="zh-CN" altLang="en-US" dirty="0"/>
              <a:t>研究方法</a:t>
            </a:r>
          </a:p>
        </p:txBody>
      </p:sp>
      <p:sp>
        <p:nvSpPr>
          <p:cNvPr id="34" name="文本占位符 19">
            <a:extLst>
              <a:ext uri="{FF2B5EF4-FFF2-40B4-BE49-F238E27FC236}">
                <a16:creationId xmlns:a16="http://schemas.microsoft.com/office/drawing/2014/main" id="{B06437FE-E3C3-294B-7F72-BA83D06413D3}"/>
              </a:ext>
            </a:extLst>
          </p:cNvPr>
          <p:cNvSpPr>
            <a:spLocks noGrp="1"/>
          </p:cNvSpPr>
          <p:nvPr>
            <p:ph type="body" sz="quarter" idx="15" hasCustomPrompt="1"/>
          </p:nvPr>
        </p:nvSpPr>
        <p:spPr>
          <a:xfrm>
            <a:off x="695399" y="1439571"/>
            <a:ext cx="10801275" cy="461665"/>
          </a:xfrm>
        </p:spPr>
        <p:txBody>
          <a:bodyPr lIns="0" tIns="0" rIns="0" bIns="0" anchor="ctr">
            <a:normAutofit/>
          </a:bodyPr>
          <a:lstStyle>
            <a:lvl1pPr marL="0" indent="0" algn="l" defTabSz="914400" rtl="0" eaLnBrk="1" latinLnBrk="0" hangingPunct="1">
              <a:lnSpc>
                <a:spcPct val="100000"/>
              </a:lnSpc>
              <a:buNone/>
              <a:defRPr lang="zh-CN" altLang="en-US" sz="2400" kern="1200" spc="150" dirty="0" smtClean="0">
                <a:solidFill>
                  <a:schemeClr val="tx1"/>
                </a:solidFill>
                <a:latin typeface="OPPOSans H" panose="00020600040101010101" pitchFamily="18" charset="-122"/>
                <a:ea typeface="OPPOSans H" panose="00020600040101010101" pitchFamily="18" charset="-122"/>
                <a:cs typeface="OPPOSans H" panose="00020600040101010101" pitchFamily="18" charset="-122"/>
              </a:defRPr>
            </a:lvl1pPr>
          </a:lstStyle>
          <a:p>
            <a:pPr algn="l"/>
            <a:r>
              <a:rPr lang="zh-CN" altLang="en-US" sz="2400" b="0" i="0" spc="150" dirty="0">
                <a:effectLst/>
                <a:latin typeface="OPPOSans H" panose="00020600040101010101" pitchFamily="18" charset="-122"/>
                <a:ea typeface="OPPOSans H" panose="00020600040101010101" pitchFamily="18" charset="-122"/>
                <a:cs typeface="OPPOSans H" panose="00020600040101010101" pitchFamily="18" charset="-122"/>
              </a:rPr>
              <a:t>打造综合性卫生服务体系</a:t>
            </a:r>
          </a:p>
        </p:txBody>
      </p:sp>
      <p:sp>
        <p:nvSpPr>
          <p:cNvPr id="35" name="文本占位符 19">
            <a:extLst>
              <a:ext uri="{FF2B5EF4-FFF2-40B4-BE49-F238E27FC236}">
                <a16:creationId xmlns:a16="http://schemas.microsoft.com/office/drawing/2014/main" id="{C41C5EED-E9D2-528A-2A87-B42B0E9C920F}"/>
              </a:ext>
            </a:extLst>
          </p:cNvPr>
          <p:cNvSpPr>
            <a:spLocks noGrp="1"/>
          </p:cNvSpPr>
          <p:nvPr>
            <p:ph type="body" sz="quarter" idx="16" hasCustomPrompt="1"/>
          </p:nvPr>
        </p:nvSpPr>
        <p:spPr>
          <a:xfrm>
            <a:off x="695399" y="1916832"/>
            <a:ext cx="10801275" cy="272140"/>
          </a:xfrm>
        </p:spPr>
        <p:txBody>
          <a:bodyPr lIns="0" tIns="0" rIns="0" bIns="0" anchor="ctr">
            <a:normAutofit/>
          </a:bodyPr>
          <a:lstStyle>
            <a:lvl1pPr marL="0" indent="0" algn="l" defTabSz="914400" rtl="0" eaLnBrk="1" latinLnBrk="0" hangingPunct="1">
              <a:lnSpc>
                <a:spcPct val="100000"/>
              </a:lnSpc>
              <a:buNone/>
              <a:defRPr lang="zh-CN" altLang="en-US" sz="1400" kern="1200" spc="150" dirty="0" smtClean="0">
                <a:solidFill>
                  <a:schemeClr val="tx1"/>
                </a:solidFill>
                <a:latin typeface="OPPOSans H" panose="00020600040101010101" pitchFamily="18" charset="-122"/>
                <a:ea typeface="OPPOSans H" panose="00020600040101010101" pitchFamily="18" charset="-122"/>
                <a:cs typeface="OPPOSans H" panose="00020600040101010101" pitchFamily="18" charset="-122"/>
              </a:defRPr>
            </a:lvl1pPr>
          </a:lstStyle>
          <a:p>
            <a:r>
              <a:rPr lang="en-US" altLang="zh-CN" sz="1400" dirty="0">
                <a:solidFill>
                  <a:schemeClr val="bg1">
                    <a:lumMod val="65000"/>
                  </a:schemeClr>
                </a:solidFill>
                <a:latin typeface="OPPOSans M" panose="00020600040101010101" pitchFamily="18" charset="-122"/>
                <a:ea typeface="OPPOSans M" panose="00020600040101010101" pitchFamily="18" charset="-122"/>
                <a:cs typeface="OPPOSans M" panose="00020600040101010101" pitchFamily="18" charset="-122"/>
              </a:rPr>
              <a:t>Build a comprehensive health service system</a:t>
            </a:r>
            <a:endParaRPr lang="zh-CN" altLang="en-US" sz="1400" dirty="0">
              <a:solidFill>
                <a:schemeClr val="bg1">
                  <a:lumMod val="65000"/>
                </a:schemeClr>
              </a:solidFill>
              <a:latin typeface="OPPOSans M" panose="00020600040101010101" pitchFamily="18" charset="-122"/>
              <a:ea typeface="OPPOSans M" panose="00020600040101010101" pitchFamily="18" charset="-122"/>
              <a:cs typeface="OPPOSans M" panose="00020600040101010101" pitchFamily="18" charset="-122"/>
            </a:endParaRPr>
          </a:p>
        </p:txBody>
      </p:sp>
    </p:spTree>
    <p:extLst>
      <p:ext uri="{BB962C8B-B14F-4D97-AF65-F5344CB8AC3E}">
        <p14:creationId xmlns:p14="http://schemas.microsoft.com/office/powerpoint/2010/main" val="93847053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3">
    <p:spTree>
      <p:nvGrpSpPr>
        <p:cNvPr id="1" name=""/>
        <p:cNvGrpSpPr/>
        <p:nvPr/>
      </p:nvGrpSpPr>
      <p:grpSpPr>
        <a:xfrm>
          <a:off x="0" y="0"/>
          <a:ext cx="0" cy="0"/>
          <a:chOff x="0" y="0"/>
          <a:chExt cx="0" cy="0"/>
        </a:xfrm>
      </p:grpSpPr>
      <p:sp>
        <p:nvSpPr>
          <p:cNvPr id="7" name="日期占位符 6">
            <a:extLst>
              <a:ext uri="{FF2B5EF4-FFF2-40B4-BE49-F238E27FC236}">
                <a16:creationId xmlns:a16="http://schemas.microsoft.com/office/drawing/2014/main" id="{DD644D37-C64E-4148-A2B1-35C9B042A9B9}"/>
              </a:ext>
            </a:extLst>
          </p:cNvPr>
          <p:cNvSpPr>
            <a:spLocks noGrp="1"/>
          </p:cNvSpPr>
          <p:nvPr>
            <p:ph type="dt" sz="half" idx="10"/>
          </p:nvPr>
        </p:nvSpPr>
        <p:spPr/>
        <p:txBody>
          <a:bodyPr/>
          <a:lstStyle/>
          <a:p>
            <a:fld id="{E57155C8-46B9-46FD-AC54-A6C99C715A10}" type="datetimeFigureOut">
              <a:rPr lang="zh-CN" altLang="en-US" smtClean="0"/>
              <a:t>2023/7/13</a:t>
            </a:fld>
            <a:endParaRPr lang="zh-CN" altLang="en-US"/>
          </a:p>
        </p:txBody>
      </p:sp>
      <p:sp>
        <p:nvSpPr>
          <p:cNvPr id="8" name="页脚占位符 7">
            <a:extLst>
              <a:ext uri="{FF2B5EF4-FFF2-40B4-BE49-F238E27FC236}">
                <a16:creationId xmlns:a16="http://schemas.microsoft.com/office/drawing/2014/main" id="{8A5FE518-4E52-42C7-8E05-DE51D1E7CB4B}"/>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BB2BCEAB-F2DD-4C5B-B6CD-C234A498E197}"/>
              </a:ext>
            </a:extLst>
          </p:cNvPr>
          <p:cNvSpPr>
            <a:spLocks noGrp="1"/>
          </p:cNvSpPr>
          <p:nvPr>
            <p:ph type="sldNum" sz="quarter" idx="12"/>
          </p:nvPr>
        </p:nvSpPr>
        <p:spPr/>
        <p:txBody>
          <a:bodyPr/>
          <a:lstStyle/>
          <a:p>
            <a:fld id="{901C0AD8-B41A-48D6-B1AD-574719A7C832}" type="slidenum">
              <a:rPr lang="zh-CN" altLang="en-US" smtClean="0"/>
              <a:t>‹#›</a:t>
            </a:fld>
            <a:endParaRPr lang="zh-CN" altLang="en-US"/>
          </a:p>
        </p:txBody>
      </p:sp>
      <p:sp>
        <p:nvSpPr>
          <p:cNvPr id="2" name="任意多边形: 形状 1">
            <a:extLst>
              <a:ext uri="{FF2B5EF4-FFF2-40B4-BE49-F238E27FC236}">
                <a16:creationId xmlns:a16="http://schemas.microsoft.com/office/drawing/2014/main" id="{2647A3B2-DC4D-09E2-4CE2-E68ED335457A}"/>
              </a:ext>
            </a:extLst>
          </p:cNvPr>
          <p:cNvSpPr/>
          <p:nvPr userDrawn="1"/>
        </p:nvSpPr>
        <p:spPr>
          <a:xfrm rot="10800000">
            <a:off x="0" y="0"/>
            <a:ext cx="3654374" cy="6858000"/>
          </a:xfrm>
          <a:custGeom>
            <a:avLst/>
            <a:gdLst>
              <a:gd name="connsiteX0" fmla="*/ 3654374 w 3654374"/>
              <a:gd name="connsiteY0" fmla="*/ 934132 h 6858000"/>
              <a:gd name="connsiteX1" fmla="*/ 3556011 w 3654374"/>
              <a:gd name="connsiteY1" fmla="*/ 931149 h 6858000"/>
              <a:gd name="connsiteX2" fmla="*/ 3556011 w 3654374"/>
              <a:gd name="connsiteY2" fmla="*/ 0 h 6858000"/>
              <a:gd name="connsiteX3" fmla="*/ 3654374 w 3654374"/>
              <a:gd name="connsiteY3" fmla="*/ 0 h 6858000"/>
              <a:gd name="connsiteX4" fmla="*/ 3233925 w 3654374"/>
              <a:gd name="connsiteY4" fmla="*/ 952257 h 6858000"/>
              <a:gd name="connsiteX5" fmla="*/ 3233925 w 3654374"/>
              <a:gd name="connsiteY5" fmla="*/ 0 h 6858000"/>
              <a:gd name="connsiteX6" fmla="*/ 3403282 w 3654374"/>
              <a:gd name="connsiteY6" fmla="*/ 0 h 6858000"/>
              <a:gd name="connsiteX7" fmla="*/ 3403282 w 3654374"/>
              <a:gd name="connsiteY7" fmla="*/ 937905 h 6858000"/>
              <a:gd name="connsiteX8" fmla="*/ 3292559 w 3654374"/>
              <a:gd name="connsiteY8" fmla="*/ 943496 h 6858000"/>
              <a:gd name="connsiteX9" fmla="*/ 2897149 w 3654374"/>
              <a:gd name="connsiteY9" fmla="*/ 1018306 h 6858000"/>
              <a:gd name="connsiteX10" fmla="*/ 2897149 w 3654374"/>
              <a:gd name="connsiteY10" fmla="*/ 0 h 6858000"/>
              <a:gd name="connsiteX11" fmla="*/ 3081195 w 3654374"/>
              <a:gd name="connsiteY11" fmla="*/ 0 h 6858000"/>
              <a:gd name="connsiteX12" fmla="*/ 3081195 w 3654374"/>
              <a:gd name="connsiteY12" fmla="*/ 975078 h 6858000"/>
              <a:gd name="connsiteX13" fmla="*/ 3063247 w 3654374"/>
              <a:gd name="connsiteY13" fmla="*/ 977761 h 6858000"/>
              <a:gd name="connsiteX14" fmla="*/ 2551653 w 3654374"/>
              <a:gd name="connsiteY14" fmla="*/ 1140952 h 6858000"/>
              <a:gd name="connsiteX15" fmla="*/ 2551653 w 3654374"/>
              <a:gd name="connsiteY15" fmla="*/ 0 h 6858000"/>
              <a:gd name="connsiteX16" fmla="*/ 2744419 w 3654374"/>
              <a:gd name="connsiteY16" fmla="*/ 0 h 6858000"/>
              <a:gd name="connsiteX17" fmla="*/ 2744419 w 3654374"/>
              <a:gd name="connsiteY17" fmla="*/ 1066073 h 6858000"/>
              <a:gd name="connsiteX18" fmla="*/ 2654053 w 3654374"/>
              <a:gd name="connsiteY18" fmla="*/ 1096701 h 6858000"/>
              <a:gd name="connsiteX19" fmla="*/ 2206157 w 3654374"/>
              <a:gd name="connsiteY19" fmla="*/ 1326729 h 6858000"/>
              <a:gd name="connsiteX20" fmla="*/ 2206157 w 3654374"/>
              <a:gd name="connsiteY20" fmla="*/ 111448 h 6858000"/>
              <a:gd name="connsiteX21" fmla="*/ 2398923 w 3654374"/>
              <a:gd name="connsiteY21" fmla="*/ 36971 h 6858000"/>
              <a:gd name="connsiteX22" fmla="*/ 2398923 w 3654374"/>
              <a:gd name="connsiteY22" fmla="*/ 1214880 h 6858000"/>
              <a:gd name="connsiteX23" fmla="*/ 2322652 w 3654374"/>
              <a:gd name="connsiteY23" fmla="*/ 1254871 h 6858000"/>
              <a:gd name="connsiteX24" fmla="*/ 1860661 w 3654374"/>
              <a:gd name="connsiteY24" fmla="*/ 1600924 h 6858000"/>
              <a:gd name="connsiteX25" fmla="*/ 1860661 w 3654374"/>
              <a:gd name="connsiteY25" fmla="*/ 273562 h 6858000"/>
              <a:gd name="connsiteX26" fmla="*/ 1900547 w 3654374"/>
              <a:gd name="connsiteY26" fmla="*/ 250899 h 6858000"/>
              <a:gd name="connsiteX27" fmla="*/ 2053428 w 3654374"/>
              <a:gd name="connsiteY27" fmla="*/ 177662 h 6858000"/>
              <a:gd name="connsiteX28" fmla="*/ 2053428 w 3654374"/>
              <a:gd name="connsiteY28" fmla="*/ 1433888 h 6858000"/>
              <a:gd name="connsiteX29" fmla="*/ 1534222 w 3654374"/>
              <a:gd name="connsiteY29" fmla="*/ 1972126 h 6858000"/>
              <a:gd name="connsiteX30" fmla="*/ 1534222 w 3654374"/>
              <a:gd name="connsiteY30" fmla="*/ 473280 h 6858000"/>
              <a:gd name="connsiteX31" fmla="*/ 1693018 w 3654374"/>
              <a:gd name="connsiteY31" fmla="*/ 368817 h 6858000"/>
              <a:gd name="connsiteX32" fmla="*/ 1707932 w 3654374"/>
              <a:gd name="connsiteY32" fmla="*/ 360343 h 6858000"/>
              <a:gd name="connsiteX33" fmla="*/ 1707932 w 3654374"/>
              <a:gd name="connsiteY33" fmla="*/ 1757068 h 6858000"/>
              <a:gd name="connsiteX34" fmla="*/ 1655104 w 3654374"/>
              <a:gd name="connsiteY34" fmla="*/ 1814417 h 6858000"/>
              <a:gd name="connsiteX35" fmla="*/ 1224191 w 3654374"/>
              <a:gd name="connsiteY35" fmla="*/ 2571554 h 6858000"/>
              <a:gd name="connsiteX36" fmla="*/ 1224191 w 3654374"/>
              <a:gd name="connsiteY36" fmla="*/ 718794 h 6858000"/>
              <a:gd name="connsiteX37" fmla="*/ 1328683 w 3654374"/>
              <a:gd name="connsiteY37" fmla="*/ 625195 h 6858000"/>
              <a:gd name="connsiteX38" fmla="*/ 1381492 w 3654374"/>
              <a:gd name="connsiteY38" fmla="*/ 585498 h 6858000"/>
              <a:gd name="connsiteX39" fmla="*/ 1381492 w 3654374"/>
              <a:gd name="connsiteY39" fmla="*/ 2220700 h 6858000"/>
              <a:gd name="connsiteX40" fmla="*/ 1317278 w 3654374"/>
              <a:gd name="connsiteY40" fmla="*/ 2342925 h 6858000"/>
              <a:gd name="connsiteX41" fmla="*/ 146923 w 3654374"/>
              <a:gd name="connsiteY41" fmla="*/ 4403214 h 6858000"/>
              <a:gd name="connsiteX42" fmla="*/ 141213 w 3654374"/>
              <a:gd name="connsiteY42" fmla="*/ 4385488 h 6858000"/>
              <a:gd name="connsiteX43" fmla="*/ 0 w 3654374"/>
              <a:gd name="connsiteY43" fmla="*/ 3391725 h 6858000"/>
              <a:gd name="connsiteX44" fmla="*/ 140621 w 3654374"/>
              <a:gd name="connsiteY44" fmla="*/ 2399996 h 6858000"/>
              <a:gd name="connsiteX45" fmla="*/ 146923 w 3654374"/>
              <a:gd name="connsiteY45" fmla="*/ 2380387 h 6858000"/>
              <a:gd name="connsiteX46" fmla="*/ 442987 w 3654374"/>
              <a:gd name="connsiteY46" fmla="*/ 5105274 h 6858000"/>
              <a:gd name="connsiteX47" fmla="*/ 351279 w 3654374"/>
              <a:gd name="connsiteY47" fmla="*/ 4931970 h 6858000"/>
              <a:gd name="connsiteX48" fmla="*/ 299653 w 3654374"/>
              <a:gd name="connsiteY48" fmla="*/ 4817173 h 6858000"/>
              <a:gd name="connsiteX49" fmla="*/ 299653 w 3654374"/>
              <a:gd name="connsiteY49" fmla="*/ 1966322 h 6858000"/>
              <a:gd name="connsiteX50" fmla="*/ 349829 w 3654374"/>
              <a:gd name="connsiteY50" fmla="*/ 1854484 h 6858000"/>
              <a:gd name="connsiteX51" fmla="*/ 442987 w 3654374"/>
              <a:gd name="connsiteY51" fmla="*/ 1678002 h 6858000"/>
              <a:gd name="connsiteX52" fmla="*/ 758854 w 3654374"/>
              <a:gd name="connsiteY52" fmla="*/ 5578400 h 6858000"/>
              <a:gd name="connsiteX53" fmla="*/ 608335 w 3654374"/>
              <a:gd name="connsiteY53" fmla="*/ 5377806 h 6858000"/>
              <a:gd name="connsiteX54" fmla="*/ 595716 w 3654374"/>
              <a:gd name="connsiteY54" fmla="*/ 5357655 h 6858000"/>
              <a:gd name="connsiteX55" fmla="*/ 595716 w 3654374"/>
              <a:gd name="connsiteY55" fmla="*/ 1425539 h 6858000"/>
              <a:gd name="connsiteX56" fmla="*/ 605860 w 3654374"/>
              <a:gd name="connsiteY56" fmla="*/ 1409298 h 6858000"/>
              <a:gd name="connsiteX57" fmla="*/ 758854 w 3654374"/>
              <a:gd name="connsiteY57" fmla="*/ 1204835 h 6858000"/>
              <a:gd name="connsiteX58" fmla="*/ 1071461 w 3654374"/>
              <a:gd name="connsiteY58" fmla="*/ 5928181 h 6858000"/>
              <a:gd name="connsiteX59" fmla="*/ 1043176 w 3654374"/>
              <a:gd name="connsiteY59" fmla="*/ 5902934 h 6858000"/>
              <a:gd name="connsiteX60" fmla="*/ 911583 w 3654374"/>
              <a:gd name="connsiteY60" fmla="*/ 5758698 h 6858000"/>
              <a:gd name="connsiteX61" fmla="*/ 911583 w 3654374"/>
              <a:gd name="connsiteY61" fmla="*/ 1024774 h 6858000"/>
              <a:gd name="connsiteX62" fmla="*/ 1039022 w 3654374"/>
              <a:gd name="connsiteY62" fmla="*/ 884657 h 6858000"/>
              <a:gd name="connsiteX63" fmla="*/ 1071461 w 3654374"/>
              <a:gd name="connsiteY63" fmla="*/ 855599 h 6858000"/>
              <a:gd name="connsiteX64" fmla="*/ 1381492 w 3654374"/>
              <a:gd name="connsiteY64" fmla="*/ 6198058 h 6858000"/>
              <a:gd name="connsiteX65" fmla="*/ 1333923 w 3654374"/>
              <a:gd name="connsiteY65" fmla="*/ 6162447 h 6858000"/>
              <a:gd name="connsiteX66" fmla="*/ 1224191 w 3654374"/>
              <a:gd name="connsiteY66" fmla="*/ 6064503 h 6858000"/>
              <a:gd name="connsiteX67" fmla="*/ 1224191 w 3654374"/>
              <a:gd name="connsiteY67" fmla="*/ 4211895 h 6858000"/>
              <a:gd name="connsiteX68" fmla="*/ 1317278 w 3654374"/>
              <a:gd name="connsiteY68" fmla="*/ 4440524 h 6858000"/>
              <a:gd name="connsiteX69" fmla="*/ 1381492 w 3654374"/>
              <a:gd name="connsiteY69" fmla="*/ 4562748 h 6858000"/>
              <a:gd name="connsiteX70" fmla="*/ 1707932 w 3654374"/>
              <a:gd name="connsiteY70" fmla="*/ 6423368 h 6858000"/>
              <a:gd name="connsiteX71" fmla="*/ 1699589 w 3654374"/>
              <a:gd name="connsiteY71" fmla="*/ 6418652 h 6858000"/>
              <a:gd name="connsiteX72" fmla="*/ 1534221 w 3654374"/>
              <a:gd name="connsiteY72" fmla="*/ 6310364 h 6858000"/>
              <a:gd name="connsiteX73" fmla="*/ 1534222 w 3654374"/>
              <a:gd name="connsiteY73" fmla="*/ 4811321 h 6858000"/>
              <a:gd name="connsiteX74" fmla="*/ 1655103 w 3654374"/>
              <a:gd name="connsiteY74" fmla="*/ 4969031 h 6858000"/>
              <a:gd name="connsiteX75" fmla="*/ 1707932 w 3654374"/>
              <a:gd name="connsiteY75" fmla="*/ 5026380 h 6858000"/>
              <a:gd name="connsiteX76" fmla="*/ 2053428 w 3654374"/>
              <a:gd name="connsiteY76" fmla="*/ 6605672 h 6858000"/>
              <a:gd name="connsiteX77" fmla="*/ 1907855 w 3654374"/>
              <a:gd name="connsiteY77" fmla="*/ 6536370 h 6858000"/>
              <a:gd name="connsiteX78" fmla="*/ 1860661 w 3654374"/>
              <a:gd name="connsiteY78" fmla="*/ 6509694 h 6858000"/>
              <a:gd name="connsiteX79" fmla="*/ 1860661 w 3654374"/>
              <a:gd name="connsiteY79" fmla="*/ 5182524 h 6858000"/>
              <a:gd name="connsiteX80" fmla="*/ 2053428 w 3654374"/>
              <a:gd name="connsiteY80" fmla="*/ 5349559 h 6858000"/>
              <a:gd name="connsiteX81" fmla="*/ 2398923 w 3654374"/>
              <a:gd name="connsiteY81" fmla="*/ 6746080 h 6858000"/>
              <a:gd name="connsiteX82" fmla="*/ 2206157 w 3654374"/>
              <a:gd name="connsiteY82" fmla="*/ 6672181 h 6858000"/>
              <a:gd name="connsiteX83" fmla="*/ 2206157 w 3654374"/>
              <a:gd name="connsiteY83" fmla="*/ 5456720 h 6858000"/>
              <a:gd name="connsiteX84" fmla="*/ 2322652 w 3654374"/>
              <a:gd name="connsiteY84" fmla="*/ 5528577 h 6858000"/>
              <a:gd name="connsiteX85" fmla="*/ 2398923 w 3654374"/>
              <a:gd name="connsiteY85" fmla="*/ 5568569 h 6858000"/>
              <a:gd name="connsiteX86" fmla="*/ 2744419 w 3654374"/>
              <a:gd name="connsiteY86" fmla="*/ 6843485 h 6858000"/>
              <a:gd name="connsiteX87" fmla="*/ 2700332 w 3654374"/>
              <a:gd name="connsiteY87" fmla="*/ 6834826 h 6858000"/>
              <a:gd name="connsiteX88" fmla="*/ 2551653 w 3654374"/>
              <a:gd name="connsiteY88" fmla="*/ 6791773 h 6858000"/>
              <a:gd name="connsiteX89" fmla="*/ 2551653 w 3654374"/>
              <a:gd name="connsiteY89" fmla="*/ 5642497 h 6858000"/>
              <a:gd name="connsiteX90" fmla="*/ 2654053 w 3654374"/>
              <a:gd name="connsiteY90" fmla="*/ 5686746 h 6858000"/>
              <a:gd name="connsiteX91" fmla="*/ 2744419 w 3654374"/>
              <a:gd name="connsiteY91" fmla="*/ 5717374 h 6858000"/>
              <a:gd name="connsiteX92" fmla="*/ 3081195 w 3654374"/>
              <a:gd name="connsiteY92" fmla="*/ 6858000 h 6858000"/>
              <a:gd name="connsiteX93" fmla="*/ 2897149 w 3654374"/>
              <a:gd name="connsiteY93" fmla="*/ 6858000 h 6858000"/>
              <a:gd name="connsiteX94" fmla="*/ 2897149 w 3654374"/>
              <a:gd name="connsiteY94" fmla="*/ 5765140 h 6858000"/>
              <a:gd name="connsiteX95" fmla="*/ 3063247 w 3654374"/>
              <a:gd name="connsiteY95" fmla="*/ 5805686 h 6858000"/>
              <a:gd name="connsiteX96" fmla="*/ 3081195 w 3654374"/>
              <a:gd name="connsiteY96" fmla="*/ 5808369 h 6858000"/>
              <a:gd name="connsiteX97" fmla="*/ 3403282 w 3654374"/>
              <a:gd name="connsiteY97" fmla="*/ 6858000 h 6858000"/>
              <a:gd name="connsiteX98" fmla="*/ 3233924 w 3654374"/>
              <a:gd name="connsiteY98" fmla="*/ 6858000 h 6858000"/>
              <a:gd name="connsiteX99" fmla="*/ 3233924 w 3654374"/>
              <a:gd name="connsiteY99" fmla="*/ 5831190 h 6858000"/>
              <a:gd name="connsiteX100" fmla="*/ 3292559 w 3654374"/>
              <a:gd name="connsiteY100" fmla="*/ 5839951 h 6858000"/>
              <a:gd name="connsiteX101" fmla="*/ 3403282 w 3654374"/>
              <a:gd name="connsiteY101" fmla="*/ 5845542 h 6858000"/>
              <a:gd name="connsiteX102" fmla="*/ 3654374 w 3654374"/>
              <a:gd name="connsiteY102" fmla="*/ 6858000 h 6858000"/>
              <a:gd name="connsiteX103" fmla="*/ 3556011 w 3654374"/>
              <a:gd name="connsiteY103" fmla="*/ 6858000 h 6858000"/>
              <a:gd name="connsiteX104" fmla="*/ 3556011 w 3654374"/>
              <a:gd name="connsiteY104" fmla="*/ 5852297 h 6858000"/>
              <a:gd name="connsiteX105" fmla="*/ 3654374 w 3654374"/>
              <a:gd name="connsiteY105" fmla="*/ 584931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654374" h="6858000">
                <a:moveTo>
                  <a:pt x="3654374" y="934132"/>
                </a:moveTo>
                <a:lnTo>
                  <a:pt x="3556011" y="931149"/>
                </a:lnTo>
                <a:lnTo>
                  <a:pt x="3556011" y="0"/>
                </a:lnTo>
                <a:lnTo>
                  <a:pt x="3654374" y="0"/>
                </a:lnTo>
                <a:close/>
                <a:moveTo>
                  <a:pt x="3233925" y="952257"/>
                </a:moveTo>
                <a:lnTo>
                  <a:pt x="3233925" y="0"/>
                </a:lnTo>
                <a:lnTo>
                  <a:pt x="3403282" y="0"/>
                </a:lnTo>
                <a:lnTo>
                  <a:pt x="3403282" y="937905"/>
                </a:lnTo>
                <a:lnTo>
                  <a:pt x="3292559" y="943496"/>
                </a:lnTo>
                <a:close/>
                <a:moveTo>
                  <a:pt x="2897149" y="1018306"/>
                </a:moveTo>
                <a:lnTo>
                  <a:pt x="2897149" y="0"/>
                </a:lnTo>
                <a:lnTo>
                  <a:pt x="3081195" y="0"/>
                </a:lnTo>
                <a:lnTo>
                  <a:pt x="3081195" y="975078"/>
                </a:lnTo>
                <a:lnTo>
                  <a:pt x="3063247" y="977761"/>
                </a:lnTo>
                <a:close/>
                <a:moveTo>
                  <a:pt x="2551653" y="1140952"/>
                </a:moveTo>
                <a:lnTo>
                  <a:pt x="2551653" y="0"/>
                </a:lnTo>
                <a:lnTo>
                  <a:pt x="2744419" y="0"/>
                </a:lnTo>
                <a:lnTo>
                  <a:pt x="2744419" y="1066073"/>
                </a:lnTo>
                <a:lnTo>
                  <a:pt x="2654053" y="1096701"/>
                </a:lnTo>
                <a:close/>
                <a:moveTo>
                  <a:pt x="2206157" y="1326729"/>
                </a:moveTo>
                <a:lnTo>
                  <a:pt x="2206157" y="111448"/>
                </a:lnTo>
                <a:lnTo>
                  <a:pt x="2398923" y="36971"/>
                </a:lnTo>
                <a:lnTo>
                  <a:pt x="2398923" y="1214880"/>
                </a:lnTo>
                <a:lnTo>
                  <a:pt x="2322652" y="1254871"/>
                </a:lnTo>
                <a:close/>
                <a:moveTo>
                  <a:pt x="1860661" y="1600924"/>
                </a:moveTo>
                <a:lnTo>
                  <a:pt x="1860661" y="273562"/>
                </a:lnTo>
                <a:lnTo>
                  <a:pt x="1900547" y="250899"/>
                </a:lnTo>
                <a:lnTo>
                  <a:pt x="2053428" y="177662"/>
                </a:lnTo>
                <a:lnTo>
                  <a:pt x="2053428" y="1433888"/>
                </a:lnTo>
                <a:close/>
                <a:moveTo>
                  <a:pt x="1534222" y="1972126"/>
                </a:moveTo>
                <a:lnTo>
                  <a:pt x="1534222" y="473280"/>
                </a:lnTo>
                <a:lnTo>
                  <a:pt x="1693018" y="368817"/>
                </a:lnTo>
                <a:lnTo>
                  <a:pt x="1707932" y="360343"/>
                </a:lnTo>
                <a:lnTo>
                  <a:pt x="1707932" y="1757068"/>
                </a:lnTo>
                <a:lnTo>
                  <a:pt x="1655104" y="1814417"/>
                </a:lnTo>
                <a:close/>
                <a:moveTo>
                  <a:pt x="1224191" y="2571554"/>
                </a:moveTo>
                <a:lnTo>
                  <a:pt x="1224191" y="718794"/>
                </a:lnTo>
                <a:lnTo>
                  <a:pt x="1328683" y="625195"/>
                </a:lnTo>
                <a:lnTo>
                  <a:pt x="1381492" y="585498"/>
                </a:lnTo>
                <a:lnTo>
                  <a:pt x="1381492" y="2220700"/>
                </a:lnTo>
                <a:lnTo>
                  <a:pt x="1317278" y="2342925"/>
                </a:lnTo>
                <a:close/>
                <a:moveTo>
                  <a:pt x="146923" y="4403214"/>
                </a:moveTo>
                <a:lnTo>
                  <a:pt x="141213" y="4385488"/>
                </a:lnTo>
                <a:cubicBezTo>
                  <a:pt x="49291" y="4070185"/>
                  <a:pt x="0" y="3736710"/>
                  <a:pt x="0" y="3391725"/>
                </a:cubicBezTo>
                <a:cubicBezTo>
                  <a:pt x="0" y="3047480"/>
                  <a:pt x="49079" y="2714699"/>
                  <a:pt x="140621" y="2399996"/>
                </a:cubicBezTo>
                <a:lnTo>
                  <a:pt x="146923" y="2380387"/>
                </a:lnTo>
                <a:close/>
                <a:moveTo>
                  <a:pt x="442987" y="5105274"/>
                </a:moveTo>
                <a:lnTo>
                  <a:pt x="351279" y="4931970"/>
                </a:lnTo>
                <a:lnTo>
                  <a:pt x="299653" y="4817173"/>
                </a:lnTo>
                <a:lnTo>
                  <a:pt x="299653" y="1966322"/>
                </a:lnTo>
                <a:lnTo>
                  <a:pt x="349829" y="1854484"/>
                </a:lnTo>
                <a:lnTo>
                  <a:pt x="442987" y="1678002"/>
                </a:lnTo>
                <a:close/>
                <a:moveTo>
                  <a:pt x="758854" y="5578400"/>
                </a:moveTo>
                <a:lnTo>
                  <a:pt x="608335" y="5377806"/>
                </a:lnTo>
                <a:lnTo>
                  <a:pt x="595716" y="5357655"/>
                </a:lnTo>
                <a:lnTo>
                  <a:pt x="595716" y="1425539"/>
                </a:lnTo>
                <a:lnTo>
                  <a:pt x="605860" y="1409298"/>
                </a:lnTo>
                <a:lnTo>
                  <a:pt x="758854" y="1204835"/>
                </a:lnTo>
                <a:close/>
                <a:moveTo>
                  <a:pt x="1071461" y="5928181"/>
                </a:moveTo>
                <a:lnTo>
                  <a:pt x="1043176" y="5902934"/>
                </a:lnTo>
                <a:lnTo>
                  <a:pt x="911583" y="5758698"/>
                </a:lnTo>
                <a:lnTo>
                  <a:pt x="911583" y="1024774"/>
                </a:lnTo>
                <a:lnTo>
                  <a:pt x="1039022" y="884657"/>
                </a:lnTo>
                <a:lnTo>
                  <a:pt x="1071461" y="855599"/>
                </a:lnTo>
                <a:close/>
                <a:moveTo>
                  <a:pt x="1381492" y="6198058"/>
                </a:moveTo>
                <a:lnTo>
                  <a:pt x="1333923" y="6162447"/>
                </a:lnTo>
                <a:lnTo>
                  <a:pt x="1224191" y="6064503"/>
                </a:lnTo>
                <a:lnTo>
                  <a:pt x="1224191" y="4211895"/>
                </a:lnTo>
                <a:lnTo>
                  <a:pt x="1317278" y="4440524"/>
                </a:lnTo>
                <a:lnTo>
                  <a:pt x="1381492" y="4562748"/>
                </a:lnTo>
                <a:close/>
                <a:moveTo>
                  <a:pt x="1707932" y="6423368"/>
                </a:moveTo>
                <a:lnTo>
                  <a:pt x="1699589" y="6418652"/>
                </a:lnTo>
                <a:lnTo>
                  <a:pt x="1534221" y="6310364"/>
                </a:lnTo>
                <a:lnTo>
                  <a:pt x="1534222" y="4811321"/>
                </a:lnTo>
                <a:lnTo>
                  <a:pt x="1655103" y="4969031"/>
                </a:lnTo>
                <a:lnTo>
                  <a:pt x="1707932" y="5026380"/>
                </a:lnTo>
                <a:close/>
                <a:moveTo>
                  <a:pt x="2053428" y="6605672"/>
                </a:moveTo>
                <a:lnTo>
                  <a:pt x="1907855" y="6536370"/>
                </a:lnTo>
                <a:lnTo>
                  <a:pt x="1860661" y="6509694"/>
                </a:lnTo>
                <a:lnTo>
                  <a:pt x="1860661" y="5182524"/>
                </a:lnTo>
                <a:lnTo>
                  <a:pt x="2053428" y="5349559"/>
                </a:lnTo>
                <a:close/>
                <a:moveTo>
                  <a:pt x="2398923" y="6746080"/>
                </a:moveTo>
                <a:lnTo>
                  <a:pt x="2206157" y="6672181"/>
                </a:lnTo>
                <a:lnTo>
                  <a:pt x="2206157" y="5456720"/>
                </a:lnTo>
                <a:lnTo>
                  <a:pt x="2322652" y="5528577"/>
                </a:lnTo>
                <a:lnTo>
                  <a:pt x="2398923" y="5568569"/>
                </a:lnTo>
                <a:close/>
                <a:moveTo>
                  <a:pt x="2744419" y="6843485"/>
                </a:moveTo>
                <a:lnTo>
                  <a:pt x="2700332" y="6834826"/>
                </a:lnTo>
                <a:lnTo>
                  <a:pt x="2551653" y="6791773"/>
                </a:lnTo>
                <a:lnTo>
                  <a:pt x="2551653" y="5642497"/>
                </a:lnTo>
                <a:lnTo>
                  <a:pt x="2654053" y="5686746"/>
                </a:lnTo>
                <a:lnTo>
                  <a:pt x="2744419" y="5717374"/>
                </a:lnTo>
                <a:close/>
                <a:moveTo>
                  <a:pt x="3081195" y="6858000"/>
                </a:moveTo>
                <a:lnTo>
                  <a:pt x="2897149" y="6858000"/>
                </a:lnTo>
                <a:lnTo>
                  <a:pt x="2897149" y="5765140"/>
                </a:lnTo>
                <a:lnTo>
                  <a:pt x="3063247" y="5805686"/>
                </a:lnTo>
                <a:lnTo>
                  <a:pt x="3081195" y="5808369"/>
                </a:lnTo>
                <a:close/>
                <a:moveTo>
                  <a:pt x="3403282" y="6858000"/>
                </a:moveTo>
                <a:lnTo>
                  <a:pt x="3233924" y="6858000"/>
                </a:lnTo>
                <a:lnTo>
                  <a:pt x="3233924" y="5831190"/>
                </a:lnTo>
                <a:lnTo>
                  <a:pt x="3292559" y="5839951"/>
                </a:lnTo>
                <a:lnTo>
                  <a:pt x="3403282" y="5845542"/>
                </a:lnTo>
                <a:close/>
                <a:moveTo>
                  <a:pt x="3654374" y="6858000"/>
                </a:moveTo>
                <a:lnTo>
                  <a:pt x="3556011" y="6858000"/>
                </a:lnTo>
                <a:lnTo>
                  <a:pt x="3556011" y="5852297"/>
                </a:lnTo>
                <a:lnTo>
                  <a:pt x="3654374" y="5849315"/>
                </a:lnTo>
                <a:close/>
              </a:path>
            </a:pathLst>
          </a:custGeom>
          <a:solidFill>
            <a:schemeClr val="bg1">
              <a:lumMod val="85000"/>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
        <p:nvSpPr>
          <p:cNvPr id="3" name="平行四边形 2">
            <a:extLst>
              <a:ext uri="{FF2B5EF4-FFF2-40B4-BE49-F238E27FC236}">
                <a16:creationId xmlns:a16="http://schemas.microsoft.com/office/drawing/2014/main" id="{C4ACB82C-1427-D4E1-1D79-0C35EE45CE72}"/>
              </a:ext>
            </a:extLst>
          </p:cNvPr>
          <p:cNvSpPr/>
          <p:nvPr userDrawn="1"/>
        </p:nvSpPr>
        <p:spPr>
          <a:xfrm flipH="1">
            <a:off x="0" y="1196752"/>
            <a:ext cx="9000000" cy="72000"/>
          </a:xfrm>
          <a:prstGeom prst="parallelogram">
            <a:avLst>
              <a:gd name="adj" fmla="val 114187"/>
            </a:avLst>
          </a:prstGeom>
          <a:gradFill>
            <a:gsLst>
              <a:gs pos="100000">
                <a:schemeClr val="accent1">
                  <a:lumMod val="60000"/>
                  <a:lumOff val="40000"/>
                  <a:alpha val="0"/>
                </a:schemeClr>
              </a:gs>
              <a:gs pos="0">
                <a:schemeClr val="accent1">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id="{C9105461-230C-372D-6DE2-30708E1373C9}"/>
              </a:ext>
            </a:extLst>
          </p:cNvPr>
          <p:cNvGrpSpPr/>
          <p:nvPr userDrawn="1"/>
        </p:nvGrpSpPr>
        <p:grpSpPr>
          <a:xfrm>
            <a:off x="8687644" y="3940656"/>
            <a:ext cx="3745128" cy="3211506"/>
            <a:chOff x="8687644" y="3940656"/>
            <a:chExt cx="3745128" cy="3211506"/>
          </a:xfrm>
        </p:grpSpPr>
        <p:sp>
          <p:nvSpPr>
            <p:cNvPr id="5" name="任意多边形: 形状 4">
              <a:extLst>
                <a:ext uri="{FF2B5EF4-FFF2-40B4-BE49-F238E27FC236}">
                  <a16:creationId xmlns:a16="http://schemas.microsoft.com/office/drawing/2014/main" id="{0E76EE38-7E9B-C499-90D5-5D976520CA2C}"/>
                </a:ext>
              </a:extLst>
            </p:cNvPr>
            <p:cNvSpPr/>
            <p:nvPr/>
          </p:nvSpPr>
          <p:spPr>
            <a:xfrm rot="20715722">
              <a:off x="9218165" y="4630122"/>
              <a:ext cx="3214607" cy="1971763"/>
            </a:xfrm>
            <a:custGeom>
              <a:avLst/>
              <a:gdLst>
                <a:gd name="connsiteX0" fmla="*/ 2860238 w 3214607"/>
                <a:gd name="connsiteY0" fmla="*/ 100343 h 1971763"/>
                <a:gd name="connsiteX1" fmla="*/ 3065299 w 3214607"/>
                <a:gd name="connsiteY1" fmla="*/ 175396 h 1971763"/>
                <a:gd name="connsiteX2" fmla="*/ 3214607 w 3214607"/>
                <a:gd name="connsiteY2" fmla="*/ 247321 h 1971763"/>
                <a:gd name="connsiteX3" fmla="*/ 3086815 w 3214607"/>
                <a:gd name="connsiteY3" fmla="*/ 733126 h 1971763"/>
                <a:gd name="connsiteX4" fmla="*/ 3028286 w 3214607"/>
                <a:gd name="connsiteY4" fmla="*/ 697569 h 1971763"/>
                <a:gd name="connsiteX5" fmla="*/ 2196532 w 3214607"/>
                <a:gd name="connsiteY5" fmla="*/ 486961 h 1971763"/>
                <a:gd name="connsiteX6" fmla="*/ 487019 w 3214607"/>
                <a:gd name="connsiteY6" fmla="*/ 1880254 h 1971763"/>
                <a:gd name="connsiteX7" fmla="*/ 473054 w 3214607"/>
                <a:gd name="connsiteY7" fmla="*/ 1971763 h 1971763"/>
                <a:gd name="connsiteX8" fmla="*/ 0 w 3214607"/>
                <a:gd name="connsiteY8" fmla="*/ 1847324 h 1971763"/>
                <a:gd name="connsiteX9" fmla="*/ 9952 w 3214607"/>
                <a:gd name="connsiteY9" fmla="*/ 1782115 h 1971763"/>
                <a:gd name="connsiteX10" fmla="*/ 2196532 w 3214607"/>
                <a:gd name="connsiteY10" fmla="*/ 0 h 1971763"/>
                <a:gd name="connsiteX11" fmla="*/ 2860238 w 3214607"/>
                <a:gd name="connsiteY11" fmla="*/ 100343 h 1971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14607" h="1971763">
                  <a:moveTo>
                    <a:pt x="2860238" y="100343"/>
                  </a:moveTo>
                  <a:cubicBezTo>
                    <a:pt x="2930127" y="122080"/>
                    <a:pt x="2998542" y="147160"/>
                    <a:pt x="3065299" y="175396"/>
                  </a:cubicBezTo>
                  <a:lnTo>
                    <a:pt x="3214607" y="247321"/>
                  </a:lnTo>
                  <a:lnTo>
                    <a:pt x="3086815" y="733126"/>
                  </a:lnTo>
                  <a:lnTo>
                    <a:pt x="3028286" y="697569"/>
                  </a:lnTo>
                  <a:cubicBezTo>
                    <a:pt x="2781035" y="563255"/>
                    <a:pt x="2497693" y="486961"/>
                    <a:pt x="2196532" y="486961"/>
                  </a:cubicBezTo>
                  <a:cubicBezTo>
                    <a:pt x="1353279" y="486961"/>
                    <a:pt x="649731" y="1085103"/>
                    <a:pt x="487019" y="1880254"/>
                  </a:cubicBezTo>
                  <a:lnTo>
                    <a:pt x="473054" y="1971763"/>
                  </a:lnTo>
                  <a:lnTo>
                    <a:pt x="0" y="1847324"/>
                  </a:lnTo>
                  <a:lnTo>
                    <a:pt x="9952" y="1782115"/>
                  </a:lnTo>
                  <a:cubicBezTo>
                    <a:pt x="218070" y="765064"/>
                    <a:pt x="1117956" y="0"/>
                    <a:pt x="2196532" y="0"/>
                  </a:cubicBezTo>
                  <a:cubicBezTo>
                    <a:pt x="2427655" y="0"/>
                    <a:pt x="2650574" y="35130"/>
                    <a:pt x="2860238" y="100343"/>
                  </a:cubicBezTo>
                  <a:close/>
                </a:path>
              </a:pathLst>
            </a:custGeom>
            <a:gradFill>
              <a:gsLst>
                <a:gs pos="86000">
                  <a:srgbClr val="84E6BA"/>
                </a:gs>
                <a:gs pos="36000">
                  <a:schemeClr val="accent1"/>
                </a:gs>
                <a:gs pos="100000">
                  <a:srgbClr val="84E697"/>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6" name="任意多边形: 形状 5">
              <a:extLst>
                <a:ext uri="{FF2B5EF4-FFF2-40B4-BE49-F238E27FC236}">
                  <a16:creationId xmlns:a16="http://schemas.microsoft.com/office/drawing/2014/main" id="{8E4DF2C4-C345-C855-D5DB-1DB71AEC7E5B}"/>
                </a:ext>
              </a:extLst>
            </p:cNvPr>
            <p:cNvSpPr/>
            <p:nvPr/>
          </p:nvSpPr>
          <p:spPr>
            <a:xfrm rot="5623756">
              <a:off x="10213496" y="4977065"/>
              <a:ext cx="1889340" cy="2003248"/>
            </a:xfrm>
            <a:custGeom>
              <a:avLst/>
              <a:gdLst>
                <a:gd name="connsiteX0" fmla="*/ 8259 w 1889340"/>
                <a:gd name="connsiteY0" fmla="*/ 567175 h 2003248"/>
                <a:gd name="connsiteX1" fmla="*/ 0 w 1889340"/>
                <a:gd name="connsiteY1" fmla="*/ 403623 h 2003248"/>
                <a:gd name="connsiteX2" fmla="*/ 32498 w 1889340"/>
                <a:gd name="connsiteY2" fmla="*/ 81243 h 2003248"/>
                <a:gd name="connsiteX3" fmla="*/ 47193 w 1889340"/>
                <a:gd name="connsiteY3" fmla="*/ 24094 h 2003248"/>
                <a:gd name="connsiteX4" fmla="*/ 416844 w 1889340"/>
                <a:gd name="connsiteY4" fmla="*/ 0 h 2003248"/>
                <a:gd name="connsiteX5" fmla="*/ 405231 w 1889340"/>
                <a:gd name="connsiteY5" fmla="*/ 31727 h 2003248"/>
                <a:gd name="connsiteX6" fmla="*/ 349006 w 1889340"/>
                <a:gd name="connsiteY6" fmla="*/ 403623 h 2003248"/>
                <a:gd name="connsiteX7" fmla="*/ 1599625 w 1889340"/>
                <a:gd name="connsiteY7" fmla="*/ 1654242 h 2003248"/>
                <a:gd name="connsiteX8" fmla="*/ 1851668 w 1889340"/>
                <a:gd name="connsiteY8" fmla="*/ 1628834 h 2003248"/>
                <a:gd name="connsiteX9" fmla="*/ 1866481 w 1889340"/>
                <a:gd name="connsiteY9" fmla="*/ 1625025 h 2003248"/>
                <a:gd name="connsiteX10" fmla="*/ 1889340 w 1889340"/>
                <a:gd name="connsiteY10" fmla="*/ 1975734 h 2003248"/>
                <a:gd name="connsiteX11" fmla="*/ 1763177 w 1889340"/>
                <a:gd name="connsiteY11" fmla="*/ 1994989 h 2003248"/>
                <a:gd name="connsiteX12" fmla="*/ 1599625 w 1889340"/>
                <a:gd name="connsiteY12" fmla="*/ 2003248 h 2003248"/>
                <a:gd name="connsiteX13" fmla="*/ 8259 w 1889340"/>
                <a:gd name="connsiteY13" fmla="*/ 567175 h 2003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89340" h="2003248">
                  <a:moveTo>
                    <a:pt x="8259" y="567175"/>
                  </a:moveTo>
                  <a:cubicBezTo>
                    <a:pt x="2797" y="513400"/>
                    <a:pt x="0" y="458839"/>
                    <a:pt x="0" y="403623"/>
                  </a:cubicBezTo>
                  <a:cubicBezTo>
                    <a:pt x="0" y="293192"/>
                    <a:pt x="11190" y="185375"/>
                    <a:pt x="32498" y="81243"/>
                  </a:cubicBezTo>
                  <a:lnTo>
                    <a:pt x="47193" y="24094"/>
                  </a:lnTo>
                  <a:lnTo>
                    <a:pt x="416844" y="0"/>
                  </a:lnTo>
                  <a:lnTo>
                    <a:pt x="405231" y="31727"/>
                  </a:lnTo>
                  <a:cubicBezTo>
                    <a:pt x="368690" y="149209"/>
                    <a:pt x="349006" y="274117"/>
                    <a:pt x="349006" y="403623"/>
                  </a:cubicBezTo>
                  <a:cubicBezTo>
                    <a:pt x="349006" y="1094321"/>
                    <a:pt x="908927" y="1654242"/>
                    <a:pt x="1599625" y="1654242"/>
                  </a:cubicBezTo>
                  <a:cubicBezTo>
                    <a:pt x="1685962" y="1654242"/>
                    <a:pt x="1770256" y="1645493"/>
                    <a:pt x="1851668" y="1628834"/>
                  </a:cubicBezTo>
                  <a:lnTo>
                    <a:pt x="1866481" y="1625025"/>
                  </a:lnTo>
                  <a:lnTo>
                    <a:pt x="1889340" y="1975734"/>
                  </a:lnTo>
                  <a:lnTo>
                    <a:pt x="1763177" y="1994989"/>
                  </a:lnTo>
                  <a:cubicBezTo>
                    <a:pt x="1709402" y="2000451"/>
                    <a:pt x="1654840" y="2003248"/>
                    <a:pt x="1599625" y="2003248"/>
                  </a:cubicBezTo>
                  <a:cubicBezTo>
                    <a:pt x="771393" y="2003248"/>
                    <a:pt x="90176" y="1373795"/>
                    <a:pt x="8259" y="567175"/>
                  </a:cubicBezTo>
                  <a:close/>
                </a:path>
              </a:pathLst>
            </a:custGeom>
            <a:gradFill>
              <a:gsLst>
                <a:gs pos="86000">
                  <a:srgbClr val="84E6BA"/>
                </a:gs>
                <a:gs pos="36000">
                  <a:schemeClr val="accent1"/>
                </a:gs>
                <a:gs pos="100000">
                  <a:srgbClr val="84E697"/>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10" name="任意多边形: 形状 9">
              <a:extLst>
                <a:ext uri="{FF2B5EF4-FFF2-40B4-BE49-F238E27FC236}">
                  <a16:creationId xmlns:a16="http://schemas.microsoft.com/office/drawing/2014/main" id="{900821E4-3C24-2F44-F4AE-7AE00834B804}"/>
                </a:ext>
              </a:extLst>
            </p:cNvPr>
            <p:cNvSpPr/>
            <p:nvPr/>
          </p:nvSpPr>
          <p:spPr>
            <a:xfrm rot="10800000">
              <a:off x="8687644" y="3940656"/>
              <a:ext cx="3504356" cy="3211506"/>
            </a:xfrm>
            <a:custGeom>
              <a:avLst/>
              <a:gdLst>
                <a:gd name="connsiteX0" fmla="*/ 3467420 w 3504356"/>
                <a:gd name="connsiteY0" fmla="*/ 659155 h 3211506"/>
                <a:gd name="connsiteX1" fmla="*/ 3467420 w 3504356"/>
                <a:gd name="connsiteY1" fmla="*/ 0 h 3211506"/>
                <a:gd name="connsiteX2" fmla="*/ 3497275 w 3504356"/>
                <a:gd name="connsiteY2" fmla="*/ 0 h 3211506"/>
                <a:gd name="connsiteX3" fmla="*/ 3504356 w 3504356"/>
                <a:gd name="connsiteY3" fmla="*/ 186850 h 3211506"/>
                <a:gd name="connsiteX4" fmla="*/ 3469506 w 3504356"/>
                <a:gd name="connsiteY4" fmla="*/ 647475 h 3211506"/>
                <a:gd name="connsiteX5" fmla="*/ 3172568 w 3504356"/>
                <a:gd name="connsiteY5" fmla="*/ 1565426 h 3211506"/>
                <a:gd name="connsiteX6" fmla="*/ 3172568 w 3504356"/>
                <a:gd name="connsiteY6" fmla="*/ 0 h 3211506"/>
                <a:gd name="connsiteX7" fmla="*/ 3337078 w 3504356"/>
                <a:gd name="connsiteY7" fmla="*/ 0 h 3211506"/>
                <a:gd name="connsiteX8" fmla="*/ 3337078 w 3504356"/>
                <a:gd name="connsiteY8" fmla="*/ 1171796 h 3211506"/>
                <a:gd name="connsiteX9" fmla="*/ 3266664 w 3504356"/>
                <a:gd name="connsiteY9" fmla="*/ 1364183 h 3211506"/>
                <a:gd name="connsiteX10" fmla="*/ 3173460 w 3504356"/>
                <a:gd name="connsiteY10" fmla="*/ 1563830 h 3211506"/>
                <a:gd name="connsiteX11" fmla="*/ 2893978 w 3504356"/>
                <a:gd name="connsiteY11" fmla="*/ 2007021 h 3211506"/>
                <a:gd name="connsiteX12" fmla="*/ 2893978 w 3504356"/>
                <a:gd name="connsiteY12" fmla="*/ 0 h 3211506"/>
                <a:gd name="connsiteX13" fmla="*/ 3042226 w 3504356"/>
                <a:gd name="connsiteY13" fmla="*/ 0 h 3211506"/>
                <a:gd name="connsiteX14" fmla="*/ 3042226 w 3504356"/>
                <a:gd name="connsiteY14" fmla="*/ 1792073 h 3211506"/>
                <a:gd name="connsiteX15" fmla="*/ 2946322 w 3504356"/>
                <a:gd name="connsiteY15" fmla="*/ 1937785 h 3211506"/>
                <a:gd name="connsiteX16" fmla="*/ 2629393 w 3504356"/>
                <a:gd name="connsiteY16" fmla="*/ 2309105 h 3211506"/>
                <a:gd name="connsiteX17" fmla="*/ 2629393 w 3504356"/>
                <a:gd name="connsiteY17" fmla="*/ 0 h 3211506"/>
                <a:gd name="connsiteX18" fmla="*/ 2763637 w 3504356"/>
                <a:gd name="connsiteY18" fmla="*/ 0 h 3211506"/>
                <a:gd name="connsiteX19" fmla="*/ 2763637 w 3504356"/>
                <a:gd name="connsiteY19" fmla="*/ 2168131 h 3211506"/>
                <a:gd name="connsiteX20" fmla="*/ 2724698 w 3504356"/>
                <a:gd name="connsiteY20" fmla="*/ 2213836 h 3211506"/>
                <a:gd name="connsiteX21" fmla="*/ 2362609 w 3504356"/>
                <a:gd name="connsiteY21" fmla="*/ 2549243 h 3211506"/>
                <a:gd name="connsiteX22" fmla="*/ 2362609 w 3504356"/>
                <a:gd name="connsiteY22" fmla="*/ 1118005 h 3211506"/>
                <a:gd name="connsiteX23" fmla="*/ 2429487 w 3504356"/>
                <a:gd name="connsiteY23" fmla="*/ 968845 h 3211506"/>
                <a:gd name="connsiteX24" fmla="*/ 2485479 w 3504356"/>
                <a:gd name="connsiteY24" fmla="*/ 811385 h 3211506"/>
                <a:gd name="connsiteX25" fmla="*/ 2499051 w 3504356"/>
                <a:gd name="connsiteY25" fmla="*/ 758603 h 3211506"/>
                <a:gd name="connsiteX26" fmla="*/ 2499051 w 3504356"/>
                <a:gd name="connsiteY26" fmla="*/ 2438140 h 3211506"/>
                <a:gd name="connsiteX27" fmla="*/ 2093043 w 3504356"/>
                <a:gd name="connsiteY27" fmla="*/ 2744761 h 3211506"/>
                <a:gd name="connsiteX28" fmla="*/ 2093043 w 3504356"/>
                <a:gd name="connsiteY28" fmla="*/ 1526417 h 3211506"/>
                <a:gd name="connsiteX29" fmla="*/ 2192424 w 3504356"/>
                <a:gd name="connsiteY29" fmla="*/ 1402630 h 3211506"/>
                <a:gd name="connsiteX30" fmla="*/ 2232267 w 3504356"/>
                <a:gd name="connsiteY30" fmla="*/ 1341696 h 3211506"/>
                <a:gd name="connsiteX31" fmla="*/ 2232267 w 3504356"/>
                <a:gd name="connsiteY31" fmla="*/ 2650740 h 3211506"/>
                <a:gd name="connsiteX32" fmla="*/ 1840377 w 3504356"/>
                <a:gd name="connsiteY32" fmla="*/ 2887549 h 3211506"/>
                <a:gd name="connsiteX33" fmla="*/ 1840377 w 3504356"/>
                <a:gd name="connsiteY33" fmla="*/ 1785283 h 3211506"/>
                <a:gd name="connsiteX34" fmla="*/ 1863626 w 3504356"/>
                <a:gd name="connsiteY34" fmla="*/ 1766631 h 3211506"/>
                <a:gd name="connsiteX35" fmla="*/ 1962701 w 3504356"/>
                <a:gd name="connsiteY35" fmla="*/ 1669022 h 3211506"/>
                <a:gd name="connsiteX36" fmla="*/ 1962701 w 3504356"/>
                <a:gd name="connsiteY36" fmla="*/ 2821735 h 3211506"/>
                <a:gd name="connsiteX37" fmla="*/ 1895331 w 3504356"/>
                <a:gd name="connsiteY37" fmla="*/ 2860458 h 3211506"/>
                <a:gd name="connsiteX38" fmla="*/ 1576694 w 3504356"/>
                <a:gd name="connsiteY38" fmla="*/ 3006142 h 3211506"/>
                <a:gd name="connsiteX39" fmla="*/ 1576694 w 3504356"/>
                <a:gd name="connsiteY39" fmla="*/ 1977517 h 3211506"/>
                <a:gd name="connsiteX40" fmla="*/ 1710035 w 3504356"/>
                <a:gd name="connsiteY40" fmla="*/ 1888534 h 3211506"/>
                <a:gd name="connsiteX41" fmla="*/ 1710035 w 3504356"/>
                <a:gd name="connsiteY41" fmla="*/ 2950055 h 3211506"/>
                <a:gd name="connsiteX42" fmla="*/ 1281844 w 3504356"/>
                <a:gd name="connsiteY42" fmla="*/ 3103121 h 3211506"/>
                <a:gd name="connsiteX43" fmla="*/ 1281844 w 3504356"/>
                <a:gd name="connsiteY43" fmla="*/ 2125342 h 3211506"/>
                <a:gd name="connsiteX44" fmla="*/ 1444650 w 3504356"/>
                <a:gd name="connsiteY44" fmla="*/ 2052739 h 3211506"/>
                <a:gd name="connsiteX45" fmla="*/ 1446354 w 3504356"/>
                <a:gd name="connsiteY45" fmla="*/ 2051785 h 3211506"/>
                <a:gd name="connsiteX46" fmla="*/ 1446354 w 3504356"/>
                <a:gd name="connsiteY46" fmla="*/ 3050489 h 3211506"/>
                <a:gd name="connsiteX47" fmla="*/ 1309337 w 3504356"/>
                <a:gd name="connsiteY47" fmla="*/ 3096309 h 3211506"/>
                <a:gd name="connsiteX48" fmla="*/ 982348 w 3504356"/>
                <a:gd name="connsiteY48" fmla="*/ 3169335 h 3211506"/>
                <a:gd name="connsiteX49" fmla="*/ 986992 w 3504356"/>
                <a:gd name="connsiteY49" fmla="*/ 3146337 h 3211506"/>
                <a:gd name="connsiteX50" fmla="*/ 986992 w 3504356"/>
                <a:gd name="connsiteY50" fmla="*/ 2225200 h 3211506"/>
                <a:gd name="connsiteX51" fmla="*/ 1151502 w 3504356"/>
                <a:gd name="connsiteY51" fmla="*/ 2174081 h 3211506"/>
                <a:gd name="connsiteX52" fmla="*/ 1151502 w 3504356"/>
                <a:gd name="connsiteY52" fmla="*/ 3135417 h 3211506"/>
                <a:gd name="connsiteX53" fmla="*/ 1108943 w 3504356"/>
                <a:gd name="connsiteY53" fmla="*/ 3145962 h 3211506"/>
                <a:gd name="connsiteX54" fmla="*/ 98727 w 3504356"/>
                <a:gd name="connsiteY54" fmla="*/ 3185087 h 3211506"/>
                <a:gd name="connsiteX55" fmla="*/ 28465 w 3504356"/>
                <a:gd name="connsiteY55" fmla="*/ 3178076 h 3211506"/>
                <a:gd name="connsiteX56" fmla="*/ 0 w 3504356"/>
                <a:gd name="connsiteY56" fmla="*/ 3172484 h 3211506"/>
                <a:gd name="connsiteX57" fmla="*/ 0 w 3504356"/>
                <a:gd name="connsiteY57" fmla="*/ 2230056 h 3211506"/>
                <a:gd name="connsiteX58" fmla="*/ 69266 w 3504356"/>
                <a:gd name="connsiteY58" fmla="*/ 2246965 h 3211506"/>
                <a:gd name="connsiteX59" fmla="*/ 84583 w 3504356"/>
                <a:gd name="connsiteY59" fmla="*/ 2249254 h 3211506"/>
                <a:gd name="connsiteX60" fmla="*/ 84583 w 3504356"/>
                <a:gd name="connsiteY60" fmla="*/ 3146338 h 3211506"/>
                <a:gd name="connsiteX61" fmla="*/ 89705 w 3504356"/>
                <a:gd name="connsiteY61" fmla="*/ 3171705 h 3211506"/>
                <a:gd name="connsiteX62" fmla="*/ 695170 w 3504356"/>
                <a:gd name="connsiteY62" fmla="*/ 3203009 h 3211506"/>
                <a:gd name="connsiteX63" fmla="*/ 710875 w 3504356"/>
                <a:gd name="connsiteY63" fmla="*/ 3192420 h 3211506"/>
                <a:gd name="connsiteX64" fmla="*/ 729964 w 3504356"/>
                <a:gd name="connsiteY64" fmla="*/ 3146338 h 3211506"/>
                <a:gd name="connsiteX65" fmla="*/ 729964 w 3504356"/>
                <a:gd name="connsiteY65" fmla="*/ 2272100 h 3211506"/>
                <a:gd name="connsiteX66" fmla="*/ 736606 w 3504356"/>
                <a:gd name="connsiteY66" fmla="*/ 2271494 h 3211506"/>
                <a:gd name="connsiteX67" fmla="*/ 856650 w 3504356"/>
                <a:gd name="connsiteY67" fmla="*/ 2253164 h 3211506"/>
                <a:gd name="connsiteX68" fmla="*/ 856650 w 3504356"/>
                <a:gd name="connsiteY68" fmla="*/ 3146337 h 3211506"/>
                <a:gd name="connsiteX69" fmla="*/ 861771 w 3504356"/>
                <a:gd name="connsiteY69" fmla="*/ 3171705 h 3211506"/>
                <a:gd name="connsiteX70" fmla="*/ 871004 w 3504356"/>
                <a:gd name="connsiteY70" fmla="*/ 3185399 h 3211506"/>
                <a:gd name="connsiteX71" fmla="*/ 799118 w 3504356"/>
                <a:gd name="connsiteY71" fmla="*/ 3194841 h 3211506"/>
                <a:gd name="connsiteX72" fmla="*/ 376487 w 3504356"/>
                <a:gd name="connsiteY72" fmla="*/ 3208896 h 3211506"/>
                <a:gd name="connsiteX73" fmla="*/ 324050 w 3504356"/>
                <a:gd name="connsiteY73" fmla="*/ 3207570 h 3211506"/>
                <a:gd name="connsiteX74" fmla="*/ 192794 w 3504356"/>
                <a:gd name="connsiteY74" fmla="*/ 3194473 h 3211506"/>
                <a:gd name="connsiteX75" fmla="*/ 195838 w 3504356"/>
                <a:gd name="connsiteY75" fmla="*/ 3192420 h 3211506"/>
                <a:gd name="connsiteX76" fmla="*/ 214925 w 3504356"/>
                <a:gd name="connsiteY76" fmla="*/ 3146338 h 3211506"/>
                <a:gd name="connsiteX77" fmla="*/ 214925 w 3504356"/>
                <a:gd name="connsiteY77" fmla="*/ 2268730 h 3211506"/>
                <a:gd name="connsiteX78" fmla="*/ 264965 w 3504356"/>
                <a:gd name="connsiteY78" fmla="*/ 2276207 h 3211506"/>
                <a:gd name="connsiteX79" fmla="*/ 359458 w 3504356"/>
                <a:gd name="connsiteY79" fmla="*/ 2280978 h 3211506"/>
                <a:gd name="connsiteX80" fmla="*/ 359458 w 3504356"/>
                <a:gd name="connsiteY80" fmla="*/ 3165868 h 3211506"/>
                <a:gd name="connsiteX81" fmla="*/ 364579 w 3504356"/>
                <a:gd name="connsiteY81" fmla="*/ 3191235 h 3211506"/>
                <a:gd name="connsiteX82" fmla="*/ 479698 w 3504356"/>
                <a:gd name="connsiteY82" fmla="*/ 3211506 h 3211506"/>
                <a:gd name="connsiteX83" fmla="*/ 471156 w 3504356"/>
                <a:gd name="connsiteY83" fmla="*/ 3211290 h 3211506"/>
                <a:gd name="connsiteX84" fmla="*/ 484678 w 3504356"/>
                <a:gd name="connsiteY84" fmla="*/ 3191235 h 3211506"/>
                <a:gd name="connsiteX85" fmla="*/ 489800 w 3504356"/>
                <a:gd name="connsiteY85" fmla="*/ 3165868 h 3211506"/>
                <a:gd name="connsiteX86" fmla="*/ 489800 w 3504356"/>
                <a:gd name="connsiteY86" fmla="*/ 2286743 h 3211506"/>
                <a:gd name="connsiteX87" fmla="*/ 599622 w 3504356"/>
                <a:gd name="connsiteY87" fmla="*/ 2283413 h 3211506"/>
                <a:gd name="connsiteX88" fmla="*/ 599622 w 3504356"/>
                <a:gd name="connsiteY88" fmla="*/ 3146338 h 3211506"/>
                <a:gd name="connsiteX89" fmla="*/ 639425 w 3504356"/>
                <a:gd name="connsiteY89" fmla="*/ 3206387 h 3211506"/>
                <a:gd name="connsiteX90" fmla="*/ 642999 w 3504356"/>
                <a:gd name="connsiteY90" fmla="*/ 3207108 h 3211506"/>
                <a:gd name="connsiteX91" fmla="*/ 640502 w 3504356"/>
                <a:gd name="connsiteY91" fmla="*/ 3207305 h 3211506"/>
                <a:gd name="connsiteX92" fmla="*/ 479698 w 3504356"/>
                <a:gd name="connsiteY92" fmla="*/ 3211506 h 3211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3504356" h="3211506">
                  <a:moveTo>
                    <a:pt x="3467420" y="659155"/>
                  </a:moveTo>
                  <a:lnTo>
                    <a:pt x="3467420" y="0"/>
                  </a:lnTo>
                  <a:lnTo>
                    <a:pt x="3497275" y="0"/>
                  </a:lnTo>
                  <a:lnTo>
                    <a:pt x="3504356" y="186850"/>
                  </a:lnTo>
                  <a:cubicBezTo>
                    <a:pt x="3504356" y="343456"/>
                    <a:pt x="3492455" y="497283"/>
                    <a:pt x="3469506" y="647475"/>
                  </a:cubicBezTo>
                  <a:close/>
                  <a:moveTo>
                    <a:pt x="3172568" y="1565426"/>
                  </a:moveTo>
                  <a:lnTo>
                    <a:pt x="3172568" y="0"/>
                  </a:lnTo>
                  <a:lnTo>
                    <a:pt x="3337078" y="0"/>
                  </a:lnTo>
                  <a:lnTo>
                    <a:pt x="3337078" y="1171796"/>
                  </a:lnTo>
                  <a:lnTo>
                    <a:pt x="3266664" y="1364183"/>
                  </a:lnTo>
                  <a:cubicBezTo>
                    <a:pt x="3237966" y="1432032"/>
                    <a:pt x="3206862" y="1498617"/>
                    <a:pt x="3173460" y="1563830"/>
                  </a:cubicBezTo>
                  <a:close/>
                  <a:moveTo>
                    <a:pt x="2893978" y="2007021"/>
                  </a:moveTo>
                  <a:lnTo>
                    <a:pt x="2893978" y="0"/>
                  </a:lnTo>
                  <a:lnTo>
                    <a:pt x="3042226" y="0"/>
                  </a:lnTo>
                  <a:lnTo>
                    <a:pt x="3042226" y="1792073"/>
                  </a:lnTo>
                  <a:lnTo>
                    <a:pt x="2946322" y="1937785"/>
                  </a:lnTo>
                  <a:close/>
                  <a:moveTo>
                    <a:pt x="2629393" y="2309105"/>
                  </a:moveTo>
                  <a:lnTo>
                    <a:pt x="2629393" y="0"/>
                  </a:lnTo>
                  <a:lnTo>
                    <a:pt x="2763637" y="0"/>
                  </a:lnTo>
                  <a:lnTo>
                    <a:pt x="2763637" y="2168131"/>
                  </a:lnTo>
                  <a:lnTo>
                    <a:pt x="2724698" y="2213836"/>
                  </a:lnTo>
                  <a:close/>
                  <a:moveTo>
                    <a:pt x="2362609" y="2549243"/>
                  </a:moveTo>
                  <a:lnTo>
                    <a:pt x="2362609" y="1118005"/>
                  </a:lnTo>
                  <a:lnTo>
                    <a:pt x="2429487" y="968845"/>
                  </a:lnTo>
                  <a:cubicBezTo>
                    <a:pt x="2450164" y="917337"/>
                    <a:pt x="2468860" y="864818"/>
                    <a:pt x="2485479" y="811385"/>
                  </a:cubicBezTo>
                  <a:lnTo>
                    <a:pt x="2499051" y="758603"/>
                  </a:lnTo>
                  <a:lnTo>
                    <a:pt x="2499051" y="2438140"/>
                  </a:lnTo>
                  <a:close/>
                  <a:moveTo>
                    <a:pt x="2093043" y="2744761"/>
                  </a:moveTo>
                  <a:lnTo>
                    <a:pt x="2093043" y="1526417"/>
                  </a:lnTo>
                  <a:lnTo>
                    <a:pt x="2192424" y="1402630"/>
                  </a:lnTo>
                  <a:lnTo>
                    <a:pt x="2232267" y="1341696"/>
                  </a:lnTo>
                  <a:lnTo>
                    <a:pt x="2232267" y="2650740"/>
                  </a:lnTo>
                  <a:close/>
                  <a:moveTo>
                    <a:pt x="1840377" y="2887549"/>
                  </a:moveTo>
                  <a:lnTo>
                    <a:pt x="1840377" y="1785283"/>
                  </a:lnTo>
                  <a:lnTo>
                    <a:pt x="1863626" y="1766631"/>
                  </a:lnTo>
                  <a:lnTo>
                    <a:pt x="1962701" y="1669022"/>
                  </a:lnTo>
                  <a:lnTo>
                    <a:pt x="1962701" y="2821735"/>
                  </a:lnTo>
                  <a:lnTo>
                    <a:pt x="1895331" y="2860458"/>
                  </a:lnTo>
                  <a:close/>
                  <a:moveTo>
                    <a:pt x="1576694" y="3006142"/>
                  </a:moveTo>
                  <a:lnTo>
                    <a:pt x="1576694" y="1977517"/>
                  </a:lnTo>
                  <a:lnTo>
                    <a:pt x="1710035" y="1888534"/>
                  </a:lnTo>
                  <a:lnTo>
                    <a:pt x="1710035" y="2950055"/>
                  </a:lnTo>
                  <a:close/>
                  <a:moveTo>
                    <a:pt x="1281844" y="3103121"/>
                  </a:moveTo>
                  <a:lnTo>
                    <a:pt x="1281844" y="2125342"/>
                  </a:lnTo>
                  <a:lnTo>
                    <a:pt x="1444650" y="2052739"/>
                  </a:lnTo>
                  <a:lnTo>
                    <a:pt x="1446354" y="2051785"/>
                  </a:lnTo>
                  <a:lnTo>
                    <a:pt x="1446354" y="3050489"/>
                  </a:lnTo>
                  <a:lnTo>
                    <a:pt x="1309337" y="3096309"/>
                  </a:lnTo>
                  <a:close/>
                  <a:moveTo>
                    <a:pt x="982348" y="3169335"/>
                  </a:moveTo>
                  <a:lnTo>
                    <a:pt x="986992" y="3146337"/>
                  </a:lnTo>
                  <a:lnTo>
                    <a:pt x="986992" y="2225200"/>
                  </a:lnTo>
                  <a:lnTo>
                    <a:pt x="1151502" y="2174081"/>
                  </a:lnTo>
                  <a:lnTo>
                    <a:pt x="1151502" y="3135417"/>
                  </a:lnTo>
                  <a:lnTo>
                    <a:pt x="1108943" y="3145962"/>
                  </a:lnTo>
                  <a:close/>
                  <a:moveTo>
                    <a:pt x="98727" y="3185087"/>
                  </a:moveTo>
                  <a:lnTo>
                    <a:pt x="28465" y="3178076"/>
                  </a:lnTo>
                  <a:lnTo>
                    <a:pt x="0" y="3172484"/>
                  </a:lnTo>
                  <a:lnTo>
                    <a:pt x="0" y="2230056"/>
                  </a:lnTo>
                  <a:lnTo>
                    <a:pt x="69266" y="2246965"/>
                  </a:lnTo>
                  <a:lnTo>
                    <a:pt x="84583" y="2249254"/>
                  </a:lnTo>
                  <a:lnTo>
                    <a:pt x="84583" y="3146338"/>
                  </a:lnTo>
                  <a:cubicBezTo>
                    <a:pt x="84583" y="3155336"/>
                    <a:pt x="86407" y="3163908"/>
                    <a:pt x="89705" y="3171705"/>
                  </a:cubicBezTo>
                  <a:close/>
                  <a:moveTo>
                    <a:pt x="695170" y="3203009"/>
                  </a:moveTo>
                  <a:lnTo>
                    <a:pt x="710875" y="3192420"/>
                  </a:lnTo>
                  <a:cubicBezTo>
                    <a:pt x="722670" y="3180627"/>
                    <a:pt x="729964" y="3164334"/>
                    <a:pt x="729964" y="3146338"/>
                  </a:cubicBezTo>
                  <a:lnTo>
                    <a:pt x="729964" y="2272100"/>
                  </a:lnTo>
                  <a:lnTo>
                    <a:pt x="736606" y="2271494"/>
                  </a:lnTo>
                  <a:lnTo>
                    <a:pt x="856650" y="2253164"/>
                  </a:lnTo>
                  <a:lnTo>
                    <a:pt x="856650" y="3146337"/>
                  </a:lnTo>
                  <a:cubicBezTo>
                    <a:pt x="856650" y="3155336"/>
                    <a:pt x="858473" y="3163908"/>
                    <a:pt x="861771" y="3171705"/>
                  </a:cubicBezTo>
                  <a:lnTo>
                    <a:pt x="871004" y="3185399"/>
                  </a:lnTo>
                  <a:lnTo>
                    <a:pt x="799118" y="3194841"/>
                  </a:lnTo>
                  <a:close/>
                  <a:moveTo>
                    <a:pt x="376487" y="3208896"/>
                  </a:moveTo>
                  <a:lnTo>
                    <a:pt x="324050" y="3207570"/>
                  </a:lnTo>
                  <a:lnTo>
                    <a:pt x="192794" y="3194473"/>
                  </a:lnTo>
                  <a:lnTo>
                    <a:pt x="195838" y="3192420"/>
                  </a:lnTo>
                  <a:cubicBezTo>
                    <a:pt x="207632" y="3180627"/>
                    <a:pt x="214925" y="3164334"/>
                    <a:pt x="214925" y="3146338"/>
                  </a:cubicBezTo>
                  <a:lnTo>
                    <a:pt x="214925" y="2268730"/>
                  </a:lnTo>
                  <a:lnTo>
                    <a:pt x="264965" y="2276207"/>
                  </a:lnTo>
                  <a:lnTo>
                    <a:pt x="359458" y="2280978"/>
                  </a:lnTo>
                  <a:lnTo>
                    <a:pt x="359458" y="3165868"/>
                  </a:lnTo>
                  <a:cubicBezTo>
                    <a:pt x="359458" y="3174866"/>
                    <a:pt x="361281" y="3183437"/>
                    <a:pt x="364579" y="3191235"/>
                  </a:cubicBezTo>
                  <a:close/>
                  <a:moveTo>
                    <a:pt x="479698" y="3211506"/>
                  </a:moveTo>
                  <a:lnTo>
                    <a:pt x="471156" y="3211290"/>
                  </a:lnTo>
                  <a:lnTo>
                    <a:pt x="484678" y="3191235"/>
                  </a:lnTo>
                  <a:cubicBezTo>
                    <a:pt x="487976" y="3183437"/>
                    <a:pt x="489800" y="3174866"/>
                    <a:pt x="489800" y="3165868"/>
                  </a:cubicBezTo>
                  <a:lnTo>
                    <a:pt x="489800" y="2286743"/>
                  </a:lnTo>
                  <a:lnTo>
                    <a:pt x="599622" y="2283413"/>
                  </a:lnTo>
                  <a:lnTo>
                    <a:pt x="599622" y="3146338"/>
                  </a:lnTo>
                  <a:cubicBezTo>
                    <a:pt x="599622" y="3173332"/>
                    <a:pt x="616034" y="3196493"/>
                    <a:pt x="639425" y="3206387"/>
                  </a:cubicBezTo>
                  <a:lnTo>
                    <a:pt x="642999" y="3207108"/>
                  </a:lnTo>
                  <a:lnTo>
                    <a:pt x="640502" y="3207305"/>
                  </a:lnTo>
                  <a:cubicBezTo>
                    <a:pt x="587254" y="3210094"/>
                    <a:pt x="533641" y="3211506"/>
                    <a:pt x="479698" y="3211506"/>
                  </a:cubicBezTo>
                  <a:close/>
                </a:path>
              </a:pathLst>
            </a:custGeom>
            <a:solidFill>
              <a:schemeClr val="bg1">
                <a:lumMod val="85000"/>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
          <p:nvSpPr>
            <p:cNvPr id="11" name="任意多边形: 形状 10">
              <a:extLst>
                <a:ext uri="{FF2B5EF4-FFF2-40B4-BE49-F238E27FC236}">
                  <a16:creationId xmlns:a16="http://schemas.microsoft.com/office/drawing/2014/main" id="{BEDEEB1E-3EFB-385C-C652-15FF66FA9F22}"/>
                </a:ext>
              </a:extLst>
            </p:cNvPr>
            <p:cNvSpPr/>
            <p:nvPr/>
          </p:nvSpPr>
          <p:spPr>
            <a:xfrm rot="10800000">
              <a:off x="10587558" y="5546409"/>
              <a:ext cx="1604442" cy="1311591"/>
            </a:xfrm>
            <a:custGeom>
              <a:avLst/>
              <a:gdLst>
                <a:gd name="connsiteX0" fmla="*/ 1590707 w 1604442"/>
                <a:gd name="connsiteY0" fmla="*/ 362478 h 1311591"/>
                <a:gd name="connsiteX1" fmla="*/ 1590707 w 1604442"/>
                <a:gd name="connsiteY1" fmla="*/ 11217 h 1311591"/>
                <a:gd name="connsiteX2" fmla="*/ 1591483 w 1604442"/>
                <a:gd name="connsiteY2" fmla="*/ 15560 h 1311591"/>
                <a:gd name="connsiteX3" fmla="*/ 1604442 w 1604442"/>
                <a:gd name="connsiteY3" fmla="*/ 186848 h 1311591"/>
                <a:gd name="connsiteX4" fmla="*/ 1591483 w 1604442"/>
                <a:gd name="connsiteY4" fmla="*/ 358135 h 1311591"/>
                <a:gd name="connsiteX5" fmla="*/ 1481064 w 1604442"/>
                <a:gd name="connsiteY5" fmla="*/ 699483 h 1311591"/>
                <a:gd name="connsiteX6" fmla="*/ 1481064 w 1604442"/>
                <a:gd name="connsiteY6" fmla="*/ 0 h 1311591"/>
                <a:gd name="connsiteX7" fmla="*/ 1542238 w 1604442"/>
                <a:gd name="connsiteY7" fmla="*/ 0 h 1311591"/>
                <a:gd name="connsiteX8" fmla="*/ 1542238 w 1604442"/>
                <a:gd name="connsiteY8" fmla="*/ 553108 h 1311591"/>
                <a:gd name="connsiteX9" fmla="*/ 1516054 w 1604442"/>
                <a:gd name="connsiteY9" fmla="*/ 624649 h 1311591"/>
                <a:gd name="connsiteX10" fmla="*/ 1481396 w 1604442"/>
                <a:gd name="connsiteY10" fmla="*/ 698889 h 1311591"/>
                <a:gd name="connsiteX11" fmla="*/ 1377468 w 1604442"/>
                <a:gd name="connsiteY11" fmla="*/ 863693 h 1311591"/>
                <a:gd name="connsiteX12" fmla="*/ 1377468 w 1604442"/>
                <a:gd name="connsiteY12" fmla="*/ 0 h 1311591"/>
                <a:gd name="connsiteX13" fmla="*/ 1432595 w 1604442"/>
                <a:gd name="connsiteY13" fmla="*/ 0 h 1311591"/>
                <a:gd name="connsiteX14" fmla="*/ 1432595 w 1604442"/>
                <a:gd name="connsiteY14" fmla="*/ 783763 h 1311591"/>
                <a:gd name="connsiteX15" fmla="*/ 1396932 w 1604442"/>
                <a:gd name="connsiteY15" fmla="*/ 837947 h 1311591"/>
                <a:gd name="connsiteX16" fmla="*/ 1279080 w 1604442"/>
                <a:gd name="connsiteY16" fmla="*/ 976026 h 1311591"/>
                <a:gd name="connsiteX17" fmla="*/ 1279080 w 1604442"/>
                <a:gd name="connsiteY17" fmla="*/ 0 h 1311591"/>
                <a:gd name="connsiteX18" fmla="*/ 1329000 w 1604442"/>
                <a:gd name="connsiteY18" fmla="*/ 0 h 1311591"/>
                <a:gd name="connsiteX19" fmla="*/ 1329000 w 1604442"/>
                <a:gd name="connsiteY19" fmla="*/ 923603 h 1311591"/>
                <a:gd name="connsiteX20" fmla="*/ 1314520 w 1604442"/>
                <a:gd name="connsiteY20" fmla="*/ 940599 h 1311591"/>
                <a:gd name="connsiteX21" fmla="*/ 1179874 w 1604442"/>
                <a:gd name="connsiteY21" fmla="*/ 1065323 h 1311591"/>
                <a:gd name="connsiteX22" fmla="*/ 1179874 w 1604442"/>
                <a:gd name="connsiteY22" fmla="*/ 533106 h 1311591"/>
                <a:gd name="connsiteX23" fmla="*/ 1204743 w 1604442"/>
                <a:gd name="connsiteY23" fmla="*/ 477639 h 1311591"/>
                <a:gd name="connsiteX24" fmla="*/ 1225564 w 1604442"/>
                <a:gd name="connsiteY24" fmla="*/ 419086 h 1311591"/>
                <a:gd name="connsiteX25" fmla="*/ 1230611 w 1604442"/>
                <a:gd name="connsiteY25" fmla="*/ 399459 h 1311591"/>
                <a:gd name="connsiteX26" fmla="*/ 1230611 w 1604442"/>
                <a:gd name="connsiteY26" fmla="*/ 1024009 h 1311591"/>
                <a:gd name="connsiteX27" fmla="*/ 1079634 w 1604442"/>
                <a:gd name="connsiteY27" fmla="*/ 1138028 h 1311591"/>
                <a:gd name="connsiteX28" fmla="*/ 1079634 w 1604442"/>
                <a:gd name="connsiteY28" fmla="*/ 684977 h 1311591"/>
                <a:gd name="connsiteX29" fmla="*/ 1116590 w 1604442"/>
                <a:gd name="connsiteY29" fmla="*/ 638946 h 1311591"/>
                <a:gd name="connsiteX30" fmla="*/ 1131405 w 1604442"/>
                <a:gd name="connsiteY30" fmla="*/ 616287 h 1311591"/>
                <a:gd name="connsiteX31" fmla="*/ 1131405 w 1604442"/>
                <a:gd name="connsiteY31" fmla="*/ 1103066 h 1311591"/>
                <a:gd name="connsiteX32" fmla="*/ 985678 w 1604442"/>
                <a:gd name="connsiteY32" fmla="*/ 1191125 h 1311591"/>
                <a:gd name="connsiteX33" fmla="*/ 985678 w 1604442"/>
                <a:gd name="connsiteY33" fmla="*/ 781238 h 1311591"/>
                <a:gd name="connsiteX34" fmla="*/ 994323 w 1604442"/>
                <a:gd name="connsiteY34" fmla="*/ 774303 h 1311591"/>
                <a:gd name="connsiteX35" fmla="*/ 1031165 w 1604442"/>
                <a:gd name="connsiteY35" fmla="*/ 738006 h 1311591"/>
                <a:gd name="connsiteX36" fmla="*/ 1031165 w 1604442"/>
                <a:gd name="connsiteY36" fmla="*/ 1166652 h 1311591"/>
                <a:gd name="connsiteX37" fmla="*/ 1006113 w 1604442"/>
                <a:gd name="connsiteY37" fmla="*/ 1181051 h 1311591"/>
                <a:gd name="connsiteX38" fmla="*/ 6609 w 1604442"/>
                <a:gd name="connsiteY38" fmla="*/ 1206794 h 1311591"/>
                <a:gd name="connsiteX39" fmla="*/ 0 w 1604442"/>
                <a:gd name="connsiteY39" fmla="*/ 1203648 h 1311591"/>
                <a:gd name="connsiteX40" fmla="*/ 0 w 1604442"/>
                <a:gd name="connsiteY40" fmla="*/ 802440 h 1311591"/>
                <a:gd name="connsiteX41" fmla="*/ 6609 w 1604442"/>
                <a:gd name="connsiteY41" fmla="*/ 808167 h 1311591"/>
                <a:gd name="connsiteX42" fmla="*/ 887625 w 1604442"/>
                <a:gd name="connsiteY42" fmla="*/ 1235225 h 1311591"/>
                <a:gd name="connsiteX43" fmla="*/ 887625 w 1604442"/>
                <a:gd name="connsiteY43" fmla="*/ 852722 h 1311591"/>
                <a:gd name="connsiteX44" fmla="*/ 937209 w 1604442"/>
                <a:gd name="connsiteY44" fmla="*/ 819633 h 1311591"/>
                <a:gd name="connsiteX45" fmla="*/ 937209 w 1604442"/>
                <a:gd name="connsiteY45" fmla="*/ 1214368 h 1311591"/>
                <a:gd name="connsiteX46" fmla="*/ 116252 w 1604442"/>
                <a:gd name="connsiteY46" fmla="*/ 1251353 h 1311591"/>
                <a:gd name="connsiteX47" fmla="*/ 55078 w 1604442"/>
                <a:gd name="connsiteY47" fmla="*/ 1227901 h 1311591"/>
                <a:gd name="connsiteX48" fmla="*/ 55078 w 1604442"/>
                <a:gd name="connsiteY48" fmla="*/ 842174 h 1311591"/>
                <a:gd name="connsiteX49" fmla="*/ 92048 w 1604442"/>
                <a:gd name="connsiteY49" fmla="*/ 864978 h 1311591"/>
                <a:gd name="connsiteX50" fmla="*/ 116252 w 1604442"/>
                <a:gd name="connsiteY50" fmla="*/ 877669 h 1311591"/>
                <a:gd name="connsiteX51" fmla="*/ 777982 w 1604442"/>
                <a:gd name="connsiteY51" fmla="*/ 1271287 h 1311591"/>
                <a:gd name="connsiteX52" fmla="*/ 777982 w 1604442"/>
                <a:gd name="connsiteY52" fmla="*/ 907692 h 1311591"/>
                <a:gd name="connsiteX53" fmla="*/ 838524 w 1604442"/>
                <a:gd name="connsiteY53" fmla="*/ 880694 h 1311591"/>
                <a:gd name="connsiteX54" fmla="*/ 839157 w 1604442"/>
                <a:gd name="connsiteY54" fmla="*/ 880339 h 1311591"/>
                <a:gd name="connsiteX55" fmla="*/ 839157 w 1604442"/>
                <a:gd name="connsiteY55" fmla="*/ 1251716 h 1311591"/>
                <a:gd name="connsiteX56" fmla="*/ 788206 w 1604442"/>
                <a:gd name="connsiteY56" fmla="*/ 1268754 h 1311591"/>
                <a:gd name="connsiteX57" fmla="*/ 225896 w 1604442"/>
                <a:gd name="connsiteY57" fmla="*/ 1282264 h 1311591"/>
                <a:gd name="connsiteX58" fmla="*/ 211905 w 1604442"/>
                <a:gd name="connsiteY58" fmla="*/ 1279516 h 1311591"/>
                <a:gd name="connsiteX59" fmla="*/ 164721 w 1604442"/>
                <a:gd name="connsiteY59" fmla="*/ 1265853 h 1311591"/>
                <a:gd name="connsiteX60" fmla="*/ 164721 w 1604442"/>
                <a:gd name="connsiteY60" fmla="*/ 901130 h 1311591"/>
                <a:gd name="connsiteX61" fmla="*/ 197218 w 1604442"/>
                <a:gd name="connsiteY61" fmla="*/ 915173 h 1311591"/>
                <a:gd name="connsiteX62" fmla="*/ 225896 w 1604442"/>
                <a:gd name="connsiteY62" fmla="*/ 924893 h 1311591"/>
                <a:gd name="connsiteX63" fmla="*/ 666613 w 1604442"/>
                <a:gd name="connsiteY63" fmla="*/ 1295910 h 1311591"/>
                <a:gd name="connsiteX64" fmla="*/ 668339 w 1604442"/>
                <a:gd name="connsiteY64" fmla="*/ 1287357 h 1311591"/>
                <a:gd name="connsiteX65" fmla="*/ 668339 w 1604442"/>
                <a:gd name="connsiteY65" fmla="*/ 944825 h 1311591"/>
                <a:gd name="connsiteX66" fmla="*/ 729514 w 1604442"/>
                <a:gd name="connsiteY66" fmla="*/ 925816 h 1311591"/>
                <a:gd name="connsiteX67" fmla="*/ 729514 w 1604442"/>
                <a:gd name="connsiteY67" fmla="*/ 1283297 h 1311591"/>
                <a:gd name="connsiteX68" fmla="*/ 713688 w 1604442"/>
                <a:gd name="connsiteY68" fmla="*/ 1287218 h 1311591"/>
                <a:gd name="connsiteX69" fmla="*/ 338031 w 1604442"/>
                <a:gd name="connsiteY69" fmla="*/ 1301767 h 1311591"/>
                <a:gd name="connsiteX70" fmla="*/ 311903 w 1604442"/>
                <a:gd name="connsiteY70" fmla="*/ 1299160 h 1311591"/>
                <a:gd name="connsiteX71" fmla="*/ 273504 w 1604442"/>
                <a:gd name="connsiteY71" fmla="*/ 1291616 h 1311591"/>
                <a:gd name="connsiteX72" fmla="*/ 274364 w 1604442"/>
                <a:gd name="connsiteY72" fmla="*/ 1287358 h 1311591"/>
                <a:gd name="connsiteX73" fmla="*/ 274364 w 1604442"/>
                <a:gd name="connsiteY73" fmla="*/ 940051 h 1311591"/>
                <a:gd name="connsiteX74" fmla="*/ 327076 w 1604442"/>
                <a:gd name="connsiteY74" fmla="*/ 952919 h 1311591"/>
                <a:gd name="connsiteX75" fmla="*/ 332771 w 1604442"/>
                <a:gd name="connsiteY75" fmla="*/ 953770 h 1311591"/>
                <a:gd name="connsiteX76" fmla="*/ 332771 w 1604442"/>
                <a:gd name="connsiteY76" fmla="*/ 1287358 h 1311591"/>
                <a:gd name="connsiteX77" fmla="*/ 334676 w 1604442"/>
                <a:gd name="connsiteY77" fmla="*/ 1296791 h 1311591"/>
                <a:gd name="connsiteX78" fmla="*/ 559823 w 1604442"/>
                <a:gd name="connsiteY78" fmla="*/ 1308431 h 1311591"/>
                <a:gd name="connsiteX79" fmla="*/ 565663 w 1604442"/>
                <a:gd name="connsiteY79" fmla="*/ 1304494 h 1311591"/>
                <a:gd name="connsiteX80" fmla="*/ 572761 w 1604442"/>
                <a:gd name="connsiteY80" fmla="*/ 1287358 h 1311591"/>
                <a:gd name="connsiteX81" fmla="*/ 572761 w 1604442"/>
                <a:gd name="connsiteY81" fmla="*/ 962265 h 1311591"/>
                <a:gd name="connsiteX82" fmla="*/ 575231 w 1604442"/>
                <a:gd name="connsiteY82" fmla="*/ 962040 h 1311591"/>
                <a:gd name="connsiteX83" fmla="*/ 619871 w 1604442"/>
                <a:gd name="connsiteY83" fmla="*/ 955224 h 1311591"/>
                <a:gd name="connsiteX84" fmla="*/ 619871 w 1604442"/>
                <a:gd name="connsiteY84" fmla="*/ 1287357 h 1311591"/>
                <a:gd name="connsiteX85" fmla="*/ 621775 w 1604442"/>
                <a:gd name="connsiteY85" fmla="*/ 1296791 h 1311591"/>
                <a:gd name="connsiteX86" fmla="*/ 625208 w 1604442"/>
                <a:gd name="connsiteY86" fmla="*/ 1301883 h 1311591"/>
                <a:gd name="connsiteX87" fmla="*/ 598477 w 1604442"/>
                <a:gd name="connsiteY87" fmla="*/ 1305394 h 1311591"/>
                <a:gd name="connsiteX88" fmla="*/ 441318 w 1604442"/>
                <a:gd name="connsiteY88" fmla="*/ 1310621 h 1311591"/>
                <a:gd name="connsiteX89" fmla="*/ 421819 w 1604442"/>
                <a:gd name="connsiteY89" fmla="*/ 1310128 h 1311591"/>
                <a:gd name="connsiteX90" fmla="*/ 373010 w 1604442"/>
                <a:gd name="connsiteY90" fmla="*/ 1305257 h 1311591"/>
                <a:gd name="connsiteX91" fmla="*/ 374142 w 1604442"/>
                <a:gd name="connsiteY91" fmla="*/ 1304494 h 1311591"/>
                <a:gd name="connsiteX92" fmla="*/ 381240 w 1604442"/>
                <a:gd name="connsiteY92" fmla="*/ 1287358 h 1311591"/>
                <a:gd name="connsiteX93" fmla="*/ 381240 w 1604442"/>
                <a:gd name="connsiteY93" fmla="*/ 961012 h 1311591"/>
                <a:gd name="connsiteX94" fmla="*/ 399848 w 1604442"/>
                <a:gd name="connsiteY94" fmla="*/ 963792 h 1311591"/>
                <a:gd name="connsiteX95" fmla="*/ 434986 w 1604442"/>
                <a:gd name="connsiteY95" fmla="*/ 965567 h 1311591"/>
                <a:gd name="connsiteX96" fmla="*/ 434986 w 1604442"/>
                <a:gd name="connsiteY96" fmla="*/ 1294620 h 1311591"/>
                <a:gd name="connsiteX97" fmla="*/ 436890 w 1604442"/>
                <a:gd name="connsiteY97" fmla="*/ 1304053 h 1311591"/>
                <a:gd name="connsiteX98" fmla="*/ 479698 w 1604442"/>
                <a:gd name="connsiteY98" fmla="*/ 1311591 h 1311591"/>
                <a:gd name="connsiteX99" fmla="*/ 476522 w 1604442"/>
                <a:gd name="connsiteY99" fmla="*/ 1311511 h 1311591"/>
                <a:gd name="connsiteX100" fmla="*/ 481550 w 1604442"/>
                <a:gd name="connsiteY100" fmla="*/ 1304053 h 1311591"/>
                <a:gd name="connsiteX101" fmla="*/ 483454 w 1604442"/>
                <a:gd name="connsiteY101" fmla="*/ 1294620 h 1311591"/>
                <a:gd name="connsiteX102" fmla="*/ 483454 w 1604442"/>
                <a:gd name="connsiteY102" fmla="*/ 967711 h 1311591"/>
                <a:gd name="connsiteX103" fmla="*/ 524292 w 1604442"/>
                <a:gd name="connsiteY103" fmla="*/ 966472 h 1311591"/>
                <a:gd name="connsiteX104" fmla="*/ 524292 w 1604442"/>
                <a:gd name="connsiteY104" fmla="*/ 1287358 h 1311591"/>
                <a:gd name="connsiteX105" fmla="*/ 539094 w 1604442"/>
                <a:gd name="connsiteY105" fmla="*/ 1309688 h 1311591"/>
                <a:gd name="connsiteX106" fmla="*/ 540423 w 1604442"/>
                <a:gd name="connsiteY106" fmla="*/ 1309956 h 1311591"/>
                <a:gd name="connsiteX107" fmla="*/ 539494 w 1604442"/>
                <a:gd name="connsiteY107" fmla="*/ 1310029 h 1311591"/>
                <a:gd name="connsiteX108" fmla="*/ 479698 w 1604442"/>
                <a:gd name="connsiteY108" fmla="*/ 1311591 h 131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1604442" h="1311591">
                  <a:moveTo>
                    <a:pt x="1590707" y="362478"/>
                  </a:moveTo>
                  <a:lnTo>
                    <a:pt x="1590707" y="11217"/>
                  </a:lnTo>
                  <a:lnTo>
                    <a:pt x="1591483" y="15560"/>
                  </a:lnTo>
                  <a:cubicBezTo>
                    <a:pt x="1600016" y="71410"/>
                    <a:pt x="1604442" y="128612"/>
                    <a:pt x="1604442" y="186848"/>
                  </a:cubicBezTo>
                  <a:cubicBezTo>
                    <a:pt x="1604442" y="245083"/>
                    <a:pt x="1600016" y="302285"/>
                    <a:pt x="1591483" y="358135"/>
                  </a:cubicBezTo>
                  <a:close/>
                  <a:moveTo>
                    <a:pt x="1481064" y="699483"/>
                  </a:moveTo>
                  <a:lnTo>
                    <a:pt x="1481064" y="0"/>
                  </a:lnTo>
                  <a:lnTo>
                    <a:pt x="1542238" y="0"/>
                  </a:lnTo>
                  <a:lnTo>
                    <a:pt x="1542238" y="553108"/>
                  </a:lnTo>
                  <a:lnTo>
                    <a:pt x="1516054" y="624649"/>
                  </a:lnTo>
                  <a:cubicBezTo>
                    <a:pt x="1505382" y="649879"/>
                    <a:pt x="1493816" y="674639"/>
                    <a:pt x="1481396" y="698889"/>
                  </a:cubicBezTo>
                  <a:close/>
                  <a:moveTo>
                    <a:pt x="1377468" y="863693"/>
                  </a:moveTo>
                  <a:lnTo>
                    <a:pt x="1377468" y="0"/>
                  </a:lnTo>
                  <a:lnTo>
                    <a:pt x="1432595" y="0"/>
                  </a:lnTo>
                  <a:lnTo>
                    <a:pt x="1432595" y="783763"/>
                  </a:lnTo>
                  <a:lnTo>
                    <a:pt x="1396932" y="837947"/>
                  </a:lnTo>
                  <a:close/>
                  <a:moveTo>
                    <a:pt x="1279080" y="976026"/>
                  </a:moveTo>
                  <a:lnTo>
                    <a:pt x="1279080" y="0"/>
                  </a:lnTo>
                  <a:lnTo>
                    <a:pt x="1329000" y="0"/>
                  </a:lnTo>
                  <a:lnTo>
                    <a:pt x="1329000" y="923603"/>
                  </a:lnTo>
                  <a:lnTo>
                    <a:pt x="1314520" y="940599"/>
                  </a:lnTo>
                  <a:close/>
                  <a:moveTo>
                    <a:pt x="1179874" y="1065323"/>
                  </a:moveTo>
                  <a:lnTo>
                    <a:pt x="1179874" y="533106"/>
                  </a:lnTo>
                  <a:lnTo>
                    <a:pt x="1204743" y="477639"/>
                  </a:lnTo>
                  <a:cubicBezTo>
                    <a:pt x="1212432" y="458485"/>
                    <a:pt x="1219384" y="438956"/>
                    <a:pt x="1225564" y="419086"/>
                  </a:cubicBezTo>
                  <a:lnTo>
                    <a:pt x="1230611" y="399459"/>
                  </a:lnTo>
                  <a:lnTo>
                    <a:pt x="1230611" y="1024009"/>
                  </a:lnTo>
                  <a:close/>
                  <a:moveTo>
                    <a:pt x="1079634" y="1138028"/>
                  </a:moveTo>
                  <a:lnTo>
                    <a:pt x="1079634" y="684977"/>
                  </a:lnTo>
                  <a:lnTo>
                    <a:pt x="1116590" y="638946"/>
                  </a:lnTo>
                  <a:lnTo>
                    <a:pt x="1131405" y="616287"/>
                  </a:lnTo>
                  <a:lnTo>
                    <a:pt x="1131405" y="1103066"/>
                  </a:lnTo>
                  <a:close/>
                  <a:moveTo>
                    <a:pt x="985678" y="1191125"/>
                  </a:moveTo>
                  <a:lnTo>
                    <a:pt x="985678" y="781238"/>
                  </a:lnTo>
                  <a:lnTo>
                    <a:pt x="994323" y="774303"/>
                  </a:lnTo>
                  <a:lnTo>
                    <a:pt x="1031165" y="738006"/>
                  </a:lnTo>
                  <a:lnTo>
                    <a:pt x="1031165" y="1166652"/>
                  </a:lnTo>
                  <a:lnTo>
                    <a:pt x="1006113" y="1181051"/>
                  </a:lnTo>
                  <a:close/>
                  <a:moveTo>
                    <a:pt x="6609" y="1206794"/>
                  </a:moveTo>
                  <a:lnTo>
                    <a:pt x="0" y="1203648"/>
                  </a:lnTo>
                  <a:lnTo>
                    <a:pt x="0" y="802440"/>
                  </a:lnTo>
                  <a:lnTo>
                    <a:pt x="6609" y="808167"/>
                  </a:lnTo>
                  <a:close/>
                  <a:moveTo>
                    <a:pt x="887625" y="1235225"/>
                  </a:moveTo>
                  <a:lnTo>
                    <a:pt x="887625" y="852722"/>
                  </a:lnTo>
                  <a:lnTo>
                    <a:pt x="937209" y="819633"/>
                  </a:lnTo>
                  <a:lnTo>
                    <a:pt x="937209" y="1214368"/>
                  </a:lnTo>
                  <a:close/>
                  <a:moveTo>
                    <a:pt x="116252" y="1251353"/>
                  </a:moveTo>
                  <a:lnTo>
                    <a:pt x="55078" y="1227901"/>
                  </a:lnTo>
                  <a:lnTo>
                    <a:pt x="55078" y="842174"/>
                  </a:lnTo>
                  <a:lnTo>
                    <a:pt x="92048" y="864978"/>
                  </a:lnTo>
                  <a:lnTo>
                    <a:pt x="116252" y="877669"/>
                  </a:lnTo>
                  <a:close/>
                  <a:moveTo>
                    <a:pt x="777982" y="1271287"/>
                  </a:moveTo>
                  <a:lnTo>
                    <a:pt x="777982" y="907692"/>
                  </a:lnTo>
                  <a:lnTo>
                    <a:pt x="838524" y="880694"/>
                  </a:lnTo>
                  <a:lnTo>
                    <a:pt x="839157" y="880339"/>
                  </a:lnTo>
                  <a:lnTo>
                    <a:pt x="839157" y="1251716"/>
                  </a:lnTo>
                  <a:lnTo>
                    <a:pt x="788206" y="1268754"/>
                  </a:lnTo>
                  <a:close/>
                  <a:moveTo>
                    <a:pt x="225896" y="1282264"/>
                  </a:moveTo>
                  <a:lnTo>
                    <a:pt x="211905" y="1279516"/>
                  </a:lnTo>
                  <a:lnTo>
                    <a:pt x="164721" y="1265853"/>
                  </a:lnTo>
                  <a:lnTo>
                    <a:pt x="164721" y="901130"/>
                  </a:lnTo>
                  <a:lnTo>
                    <a:pt x="197218" y="915173"/>
                  </a:lnTo>
                  <a:lnTo>
                    <a:pt x="225896" y="924893"/>
                  </a:lnTo>
                  <a:close/>
                  <a:moveTo>
                    <a:pt x="666613" y="1295910"/>
                  </a:moveTo>
                  <a:lnTo>
                    <a:pt x="668339" y="1287357"/>
                  </a:lnTo>
                  <a:lnTo>
                    <a:pt x="668339" y="944825"/>
                  </a:lnTo>
                  <a:lnTo>
                    <a:pt x="729514" y="925816"/>
                  </a:lnTo>
                  <a:lnTo>
                    <a:pt x="729514" y="1283297"/>
                  </a:lnTo>
                  <a:lnTo>
                    <a:pt x="713688" y="1287218"/>
                  </a:lnTo>
                  <a:close/>
                  <a:moveTo>
                    <a:pt x="338031" y="1301767"/>
                  </a:moveTo>
                  <a:lnTo>
                    <a:pt x="311903" y="1299160"/>
                  </a:lnTo>
                  <a:lnTo>
                    <a:pt x="273504" y="1291616"/>
                  </a:lnTo>
                  <a:lnTo>
                    <a:pt x="274364" y="1287358"/>
                  </a:lnTo>
                  <a:lnTo>
                    <a:pt x="274364" y="940051"/>
                  </a:lnTo>
                  <a:lnTo>
                    <a:pt x="327076" y="952919"/>
                  </a:lnTo>
                  <a:lnTo>
                    <a:pt x="332771" y="953770"/>
                  </a:lnTo>
                  <a:lnTo>
                    <a:pt x="332771" y="1287358"/>
                  </a:lnTo>
                  <a:cubicBezTo>
                    <a:pt x="332771" y="1290704"/>
                    <a:pt x="333449" y="1293891"/>
                    <a:pt x="334676" y="1296791"/>
                  </a:cubicBezTo>
                  <a:close/>
                  <a:moveTo>
                    <a:pt x="559823" y="1308431"/>
                  </a:moveTo>
                  <a:lnTo>
                    <a:pt x="565663" y="1304494"/>
                  </a:lnTo>
                  <a:cubicBezTo>
                    <a:pt x="570049" y="1300109"/>
                    <a:pt x="572761" y="1294050"/>
                    <a:pt x="572761" y="1287358"/>
                  </a:cubicBezTo>
                  <a:lnTo>
                    <a:pt x="572761" y="962265"/>
                  </a:lnTo>
                  <a:lnTo>
                    <a:pt x="575231" y="962040"/>
                  </a:lnTo>
                  <a:lnTo>
                    <a:pt x="619871" y="955224"/>
                  </a:lnTo>
                  <a:lnTo>
                    <a:pt x="619871" y="1287357"/>
                  </a:lnTo>
                  <a:cubicBezTo>
                    <a:pt x="619871" y="1290704"/>
                    <a:pt x="620549" y="1293891"/>
                    <a:pt x="621775" y="1296791"/>
                  </a:cubicBezTo>
                  <a:lnTo>
                    <a:pt x="625208" y="1301883"/>
                  </a:lnTo>
                  <a:lnTo>
                    <a:pt x="598477" y="1305394"/>
                  </a:lnTo>
                  <a:close/>
                  <a:moveTo>
                    <a:pt x="441318" y="1310621"/>
                  </a:moveTo>
                  <a:lnTo>
                    <a:pt x="421819" y="1310128"/>
                  </a:lnTo>
                  <a:lnTo>
                    <a:pt x="373010" y="1305257"/>
                  </a:lnTo>
                  <a:lnTo>
                    <a:pt x="374142" y="1304494"/>
                  </a:lnTo>
                  <a:cubicBezTo>
                    <a:pt x="378528" y="1300109"/>
                    <a:pt x="381240" y="1294050"/>
                    <a:pt x="381240" y="1287358"/>
                  </a:cubicBezTo>
                  <a:lnTo>
                    <a:pt x="381240" y="961012"/>
                  </a:lnTo>
                  <a:lnTo>
                    <a:pt x="399848" y="963792"/>
                  </a:lnTo>
                  <a:lnTo>
                    <a:pt x="434986" y="965567"/>
                  </a:lnTo>
                  <a:lnTo>
                    <a:pt x="434986" y="1294620"/>
                  </a:lnTo>
                  <a:cubicBezTo>
                    <a:pt x="434986" y="1297966"/>
                    <a:pt x="435664" y="1301154"/>
                    <a:pt x="436890" y="1304053"/>
                  </a:cubicBezTo>
                  <a:close/>
                  <a:moveTo>
                    <a:pt x="479698" y="1311591"/>
                  </a:moveTo>
                  <a:lnTo>
                    <a:pt x="476522" y="1311511"/>
                  </a:lnTo>
                  <a:lnTo>
                    <a:pt x="481550" y="1304053"/>
                  </a:lnTo>
                  <a:cubicBezTo>
                    <a:pt x="482776" y="1301154"/>
                    <a:pt x="483454" y="1297966"/>
                    <a:pt x="483454" y="1294620"/>
                  </a:cubicBezTo>
                  <a:lnTo>
                    <a:pt x="483454" y="967711"/>
                  </a:lnTo>
                  <a:lnTo>
                    <a:pt x="524292" y="966472"/>
                  </a:lnTo>
                  <a:lnTo>
                    <a:pt x="524292" y="1287358"/>
                  </a:lnTo>
                  <a:cubicBezTo>
                    <a:pt x="524292" y="1297396"/>
                    <a:pt x="530396" y="1306009"/>
                    <a:pt x="539094" y="1309688"/>
                  </a:cubicBezTo>
                  <a:lnTo>
                    <a:pt x="540423" y="1309956"/>
                  </a:lnTo>
                  <a:lnTo>
                    <a:pt x="539494" y="1310029"/>
                  </a:lnTo>
                  <a:cubicBezTo>
                    <a:pt x="519694" y="1311066"/>
                    <a:pt x="499757" y="1311591"/>
                    <a:pt x="479698" y="1311591"/>
                  </a:cubicBezTo>
                  <a:close/>
                </a:path>
              </a:pathLst>
            </a:custGeom>
            <a:gradFill>
              <a:gsLst>
                <a:gs pos="86000">
                  <a:srgbClr val="84E6BA"/>
                </a:gs>
                <a:gs pos="36000">
                  <a:schemeClr val="accent1"/>
                </a:gs>
                <a:gs pos="100000">
                  <a:srgbClr val="84E697"/>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grpSp>
      <p:sp>
        <p:nvSpPr>
          <p:cNvPr id="13" name="任意多边形: 形状 12">
            <a:extLst>
              <a:ext uri="{FF2B5EF4-FFF2-40B4-BE49-F238E27FC236}">
                <a16:creationId xmlns:a16="http://schemas.microsoft.com/office/drawing/2014/main" id="{EF0C593A-C67F-F3F7-7593-B19EEC09606B}"/>
              </a:ext>
            </a:extLst>
          </p:cNvPr>
          <p:cNvSpPr/>
          <p:nvPr userDrawn="1"/>
        </p:nvSpPr>
        <p:spPr>
          <a:xfrm rot="10800000">
            <a:off x="2139591" y="6156321"/>
            <a:ext cx="1006010" cy="701679"/>
          </a:xfrm>
          <a:custGeom>
            <a:avLst/>
            <a:gdLst>
              <a:gd name="connsiteX0" fmla="*/ 794460 w 1006010"/>
              <a:gd name="connsiteY0" fmla="*/ 6622 h 701679"/>
              <a:gd name="connsiteX1" fmla="*/ 790130 w 1006010"/>
              <a:gd name="connsiteY1" fmla="*/ 0 h 701679"/>
              <a:gd name="connsiteX2" fmla="*/ 794460 w 1006010"/>
              <a:gd name="connsiteY2" fmla="*/ 0 h 701679"/>
              <a:gd name="connsiteX3" fmla="*/ 173742 w 1006010"/>
              <a:gd name="connsiteY3" fmla="*/ 82272 h 701679"/>
              <a:gd name="connsiteX4" fmla="*/ 173742 w 1006010"/>
              <a:gd name="connsiteY4" fmla="*/ 0 h 701679"/>
              <a:gd name="connsiteX5" fmla="*/ 196067 w 1006010"/>
              <a:gd name="connsiteY5" fmla="*/ 0 h 701679"/>
              <a:gd name="connsiteX6" fmla="*/ 196067 w 1006010"/>
              <a:gd name="connsiteY6" fmla="*/ 32477 h 701679"/>
              <a:gd name="connsiteX7" fmla="*/ 186954 w 1006010"/>
              <a:gd name="connsiteY7" fmla="*/ 49824 h 701679"/>
              <a:gd name="connsiteX8" fmla="*/ 838826 w 1006010"/>
              <a:gd name="connsiteY8" fmla="*/ 103591 h 701679"/>
              <a:gd name="connsiteX9" fmla="*/ 836569 w 1006010"/>
              <a:gd name="connsiteY9" fmla="*/ 94813 h 701679"/>
              <a:gd name="connsiteX10" fmla="*/ 827258 w 1006010"/>
              <a:gd name="connsiteY10" fmla="*/ 68627 h 701679"/>
              <a:gd name="connsiteX11" fmla="*/ 816136 w 1006010"/>
              <a:gd name="connsiteY11" fmla="*/ 43822 h 701679"/>
              <a:gd name="connsiteX12" fmla="*/ 816136 w 1006010"/>
              <a:gd name="connsiteY12" fmla="*/ 0 h 701679"/>
              <a:gd name="connsiteX13" fmla="*/ 838826 w 1006010"/>
              <a:gd name="connsiteY13" fmla="*/ 0 h 701679"/>
              <a:gd name="connsiteX14" fmla="*/ 999867 w 1006010"/>
              <a:gd name="connsiteY14" fmla="*/ 277219 h 701679"/>
              <a:gd name="connsiteX15" fmla="*/ 999867 w 1006010"/>
              <a:gd name="connsiteY15" fmla="*/ 120129 h 701679"/>
              <a:gd name="connsiteX16" fmla="*/ 1000214 w 1006010"/>
              <a:gd name="connsiteY16" fmla="*/ 122072 h 701679"/>
              <a:gd name="connsiteX17" fmla="*/ 1006010 w 1006010"/>
              <a:gd name="connsiteY17" fmla="*/ 198674 h 701679"/>
              <a:gd name="connsiteX18" fmla="*/ 1000214 w 1006010"/>
              <a:gd name="connsiteY18" fmla="*/ 275277 h 701679"/>
              <a:gd name="connsiteX19" fmla="*/ 20852 w 1006010"/>
              <a:gd name="connsiteY19" fmla="*/ 342229 h 701679"/>
              <a:gd name="connsiteX20" fmla="*/ 20042 w 1006010"/>
              <a:gd name="connsiteY20" fmla="*/ 339714 h 701679"/>
              <a:gd name="connsiteX21" fmla="*/ 0 w 1006010"/>
              <a:gd name="connsiteY21" fmla="*/ 198674 h 701679"/>
              <a:gd name="connsiteX22" fmla="*/ 19957 w 1006010"/>
              <a:gd name="connsiteY22" fmla="*/ 57924 h 701679"/>
              <a:gd name="connsiteX23" fmla="*/ 20852 w 1006010"/>
              <a:gd name="connsiteY23" fmla="*/ 55141 h 701679"/>
              <a:gd name="connsiteX24" fmla="*/ 950833 w 1006010"/>
              <a:gd name="connsiteY24" fmla="*/ 427934 h 701679"/>
              <a:gd name="connsiteX25" fmla="*/ 950833 w 1006010"/>
              <a:gd name="connsiteY25" fmla="*/ 0 h 701679"/>
              <a:gd name="connsiteX26" fmla="*/ 965136 w 1006010"/>
              <a:gd name="connsiteY26" fmla="*/ 0 h 701679"/>
              <a:gd name="connsiteX27" fmla="*/ 966481 w 1006010"/>
              <a:gd name="connsiteY27" fmla="*/ 2882 h 701679"/>
              <a:gd name="connsiteX28" fmla="*/ 978191 w 1006010"/>
              <a:gd name="connsiteY28" fmla="*/ 34876 h 701679"/>
              <a:gd name="connsiteX29" fmla="*/ 978191 w 1006010"/>
              <a:gd name="connsiteY29" fmla="*/ 362472 h 701679"/>
              <a:gd name="connsiteX30" fmla="*/ 966481 w 1006010"/>
              <a:gd name="connsiteY30" fmla="*/ 394467 h 701679"/>
              <a:gd name="connsiteX31" fmla="*/ 950981 w 1006010"/>
              <a:gd name="connsiteY31" fmla="*/ 427668 h 701679"/>
              <a:gd name="connsiteX32" fmla="*/ 62871 w 1006010"/>
              <a:gd name="connsiteY32" fmla="*/ 441869 h 701679"/>
              <a:gd name="connsiteX33" fmla="*/ 49855 w 1006010"/>
              <a:gd name="connsiteY33" fmla="*/ 417273 h 701679"/>
              <a:gd name="connsiteX34" fmla="*/ 42528 w 1006010"/>
              <a:gd name="connsiteY34" fmla="*/ 400980 h 701679"/>
              <a:gd name="connsiteX35" fmla="*/ 42528 w 1006010"/>
              <a:gd name="connsiteY35" fmla="*/ 0 h 701679"/>
              <a:gd name="connsiteX36" fmla="*/ 62871 w 1006010"/>
              <a:gd name="connsiteY36" fmla="*/ 0 h 701679"/>
              <a:gd name="connsiteX37" fmla="*/ 904503 w 1006010"/>
              <a:gd name="connsiteY37" fmla="*/ 501372 h 701679"/>
              <a:gd name="connsiteX38" fmla="*/ 904503 w 1006010"/>
              <a:gd name="connsiteY38" fmla="*/ 0 h 701679"/>
              <a:gd name="connsiteX39" fmla="*/ 929157 w 1006010"/>
              <a:gd name="connsiteY39" fmla="*/ 0 h 701679"/>
              <a:gd name="connsiteX40" fmla="*/ 929157 w 1006010"/>
              <a:gd name="connsiteY40" fmla="*/ 465625 h 701679"/>
              <a:gd name="connsiteX41" fmla="*/ 913208 w 1006010"/>
              <a:gd name="connsiteY41" fmla="*/ 489858 h 701679"/>
              <a:gd name="connsiteX42" fmla="*/ 107700 w 1006010"/>
              <a:gd name="connsiteY42" fmla="*/ 509017 h 701679"/>
              <a:gd name="connsiteX43" fmla="*/ 86337 w 1006010"/>
              <a:gd name="connsiteY43" fmla="*/ 480548 h 701679"/>
              <a:gd name="connsiteX44" fmla="*/ 84547 w 1006010"/>
              <a:gd name="connsiteY44" fmla="*/ 477688 h 701679"/>
              <a:gd name="connsiteX45" fmla="*/ 84547 w 1006010"/>
              <a:gd name="connsiteY45" fmla="*/ 0 h 701679"/>
              <a:gd name="connsiteX46" fmla="*/ 107700 w 1006010"/>
              <a:gd name="connsiteY46" fmla="*/ 0 h 701679"/>
              <a:gd name="connsiteX47" fmla="*/ 860502 w 1006010"/>
              <a:gd name="connsiteY47" fmla="*/ 551609 h 701679"/>
              <a:gd name="connsiteX48" fmla="*/ 860502 w 1006010"/>
              <a:gd name="connsiteY48" fmla="*/ 0 h 701679"/>
              <a:gd name="connsiteX49" fmla="*/ 882827 w 1006010"/>
              <a:gd name="connsiteY49" fmla="*/ 0 h 701679"/>
              <a:gd name="connsiteX50" fmla="*/ 882827 w 1006010"/>
              <a:gd name="connsiteY50" fmla="*/ 528164 h 701679"/>
              <a:gd name="connsiteX51" fmla="*/ 876351 w 1006010"/>
              <a:gd name="connsiteY51" fmla="*/ 535765 h 701679"/>
              <a:gd name="connsiteX52" fmla="*/ 152066 w 1006010"/>
              <a:gd name="connsiteY52" fmla="*/ 558660 h 701679"/>
              <a:gd name="connsiteX53" fmla="*/ 148052 w 1006010"/>
              <a:gd name="connsiteY53" fmla="*/ 555076 h 701679"/>
              <a:gd name="connsiteX54" fmla="*/ 129376 w 1006010"/>
              <a:gd name="connsiteY54" fmla="*/ 534606 h 701679"/>
              <a:gd name="connsiteX55" fmla="*/ 129376 w 1006010"/>
              <a:gd name="connsiteY55" fmla="*/ 0 h 701679"/>
              <a:gd name="connsiteX56" fmla="*/ 152066 w 1006010"/>
              <a:gd name="connsiteY56" fmla="*/ 0 h 701679"/>
              <a:gd name="connsiteX57" fmla="*/ 816136 w 1006010"/>
              <a:gd name="connsiteY57" fmla="*/ 591544 h 701679"/>
              <a:gd name="connsiteX58" fmla="*/ 816136 w 1006010"/>
              <a:gd name="connsiteY58" fmla="*/ 353527 h 701679"/>
              <a:gd name="connsiteX59" fmla="*/ 827258 w 1006010"/>
              <a:gd name="connsiteY59" fmla="*/ 328721 h 701679"/>
              <a:gd name="connsiteX60" fmla="*/ 836569 w 1006010"/>
              <a:gd name="connsiteY60" fmla="*/ 302536 h 701679"/>
              <a:gd name="connsiteX61" fmla="*/ 838826 w 1006010"/>
              <a:gd name="connsiteY61" fmla="*/ 293758 h 701679"/>
              <a:gd name="connsiteX62" fmla="*/ 838826 w 1006010"/>
              <a:gd name="connsiteY62" fmla="*/ 573067 h 701679"/>
              <a:gd name="connsiteX63" fmla="*/ 196067 w 1006010"/>
              <a:gd name="connsiteY63" fmla="*/ 596962 h 701679"/>
              <a:gd name="connsiteX64" fmla="*/ 189316 w 1006010"/>
              <a:gd name="connsiteY64" fmla="*/ 591908 h 701679"/>
              <a:gd name="connsiteX65" fmla="*/ 173742 w 1006010"/>
              <a:gd name="connsiteY65" fmla="*/ 578007 h 701679"/>
              <a:gd name="connsiteX66" fmla="*/ 173742 w 1006010"/>
              <a:gd name="connsiteY66" fmla="*/ 315077 h 701679"/>
              <a:gd name="connsiteX67" fmla="*/ 186954 w 1006010"/>
              <a:gd name="connsiteY67" fmla="*/ 347525 h 701679"/>
              <a:gd name="connsiteX68" fmla="*/ 196067 w 1006010"/>
              <a:gd name="connsiteY68" fmla="*/ 364871 h 701679"/>
              <a:gd name="connsiteX69" fmla="*/ 771306 w 1006010"/>
              <a:gd name="connsiteY69" fmla="*/ 624059 h 701679"/>
              <a:gd name="connsiteX70" fmla="*/ 771306 w 1006010"/>
              <a:gd name="connsiteY70" fmla="*/ 421446 h 701679"/>
              <a:gd name="connsiteX71" fmla="*/ 787834 w 1006010"/>
              <a:gd name="connsiteY71" fmla="*/ 400860 h 701679"/>
              <a:gd name="connsiteX72" fmla="*/ 794460 w 1006010"/>
              <a:gd name="connsiteY72" fmla="*/ 390727 h 701679"/>
              <a:gd name="connsiteX73" fmla="*/ 794460 w 1006010"/>
              <a:gd name="connsiteY73" fmla="*/ 608423 h 701679"/>
              <a:gd name="connsiteX74" fmla="*/ 242397 w 1006010"/>
              <a:gd name="connsiteY74" fmla="*/ 628939 h 701679"/>
              <a:gd name="connsiteX75" fmla="*/ 241213 w 1006010"/>
              <a:gd name="connsiteY75" fmla="*/ 628269 h 701679"/>
              <a:gd name="connsiteX76" fmla="*/ 217744 w 1006010"/>
              <a:gd name="connsiteY76" fmla="*/ 612901 h 701679"/>
              <a:gd name="connsiteX77" fmla="*/ 217744 w 1006010"/>
              <a:gd name="connsiteY77" fmla="*/ 400150 h 701679"/>
              <a:gd name="connsiteX78" fmla="*/ 234900 w 1006010"/>
              <a:gd name="connsiteY78" fmla="*/ 422533 h 701679"/>
              <a:gd name="connsiteX79" fmla="*/ 242397 w 1006010"/>
              <a:gd name="connsiteY79" fmla="*/ 430672 h 701679"/>
              <a:gd name="connsiteX80" fmla="*/ 729288 w 1006010"/>
              <a:gd name="connsiteY80" fmla="*/ 647805 h 701679"/>
              <a:gd name="connsiteX81" fmla="*/ 729288 w 1006010"/>
              <a:gd name="connsiteY81" fmla="*/ 464496 h 701679"/>
              <a:gd name="connsiteX82" fmla="*/ 733154 w 1006010"/>
              <a:gd name="connsiteY82" fmla="*/ 461394 h 701679"/>
              <a:gd name="connsiteX83" fmla="*/ 749630 w 1006010"/>
              <a:gd name="connsiteY83" fmla="*/ 445162 h 701679"/>
              <a:gd name="connsiteX84" fmla="*/ 749630 w 1006010"/>
              <a:gd name="connsiteY84" fmla="*/ 636860 h 701679"/>
              <a:gd name="connsiteX85" fmla="*/ 738427 w 1006010"/>
              <a:gd name="connsiteY85" fmla="*/ 643300 h 701679"/>
              <a:gd name="connsiteX86" fmla="*/ 291431 w 1006010"/>
              <a:gd name="connsiteY86" fmla="*/ 654812 h 701679"/>
              <a:gd name="connsiteX87" fmla="*/ 270771 w 1006010"/>
              <a:gd name="connsiteY87" fmla="*/ 644976 h 701679"/>
              <a:gd name="connsiteX88" fmla="*/ 264073 w 1006010"/>
              <a:gd name="connsiteY88" fmla="*/ 641191 h 701679"/>
              <a:gd name="connsiteX89" fmla="*/ 264073 w 1006010"/>
              <a:gd name="connsiteY89" fmla="*/ 452833 h 701679"/>
              <a:gd name="connsiteX90" fmla="*/ 291431 w 1006010"/>
              <a:gd name="connsiteY90" fmla="*/ 476539 h 701679"/>
              <a:gd name="connsiteX91" fmla="*/ 685437 w 1006010"/>
              <a:gd name="connsiteY91" fmla="*/ 667527 h 701679"/>
              <a:gd name="connsiteX92" fmla="*/ 685437 w 1006010"/>
              <a:gd name="connsiteY92" fmla="*/ 496465 h 701679"/>
              <a:gd name="connsiteX93" fmla="*/ 707612 w 1006010"/>
              <a:gd name="connsiteY93" fmla="*/ 481667 h 701679"/>
              <a:gd name="connsiteX94" fmla="*/ 707612 w 1006010"/>
              <a:gd name="connsiteY94" fmla="*/ 658200 h 701679"/>
              <a:gd name="connsiteX95" fmla="*/ 340466 w 1006010"/>
              <a:gd name="connsiteY95" fmla="*/ 674739 h 701679"/>
              <a:gd name="connsiteX96" fmla="*/ 313107 w 1006010"/>
              <a:gd name="connsiteY96" fmla="*/ 664251 h 701679"/>
              <a:gd name="connsiteX97" fmla="*/ 313107 w 1006010"/>
              <a:gd name="connsiteY97" fmla="*/ 491748 h 701679"/>
              <a:gd name="connsiteX98" fmla="*/ 329641 w 1006010"/>
              <a:gd name="connsiteY98" fmla="*/ 501946 h 701679"/>
              <a:gd name="connsiteX99" fmla="*/ 340466 w 1006010"/>
              <a:gd name="connsiteY99" fmla="*/ 507622 h 701679"/>
              <a:gd name="connsiteX100" fmla="*/ 636403 w 1006010"/>
              <a:gd name="connsiteY100" fmla="*/ 683655 h 701679"/>
              <a:gd name="connsiteX101" fmla="*/ 636403 w 1006010"/>
              <a:gd name="connsiteY101" fmla="*/ 521049 h 701679"/>
              <a:gd name="connsiteX102" fmla="*/ 663478 w 1006010"/>
              <a:gd name="connsiteY102" fmla="*/ 508975 h 701679"/>
              <a:gd name="connsiteX103" fmla="*/ 663761 w 1006010"/>
              <a:gd name="connsiteY103" fmla="*/ 508816 h 701679"/>
              <a:gd name="connsiteX104" fmla="*/ 663761 w 1006010"/>
              <a:gd name="connsiteY104" fmla="*/ 674902 h 701679"/>
              <a:gd name="connsiteX105" fmla="*/ 640975 w 1006010"/>
              <a:gd name="connsiteY105" fmla="*/ 682522 h 701679"/>
              <a:gd name="connsiteX106" fmla="*/ 389500 w 1006010"/>
              <a:gd name="connsiteY106" fmla="*/ 688564 h 701679"/>
              <a:gd name="connsiteX107" fmla="*/ 383243 w 1006010"/>
              <a:gd name="connsiteY107" fmla="*/ 687335 h 701679"/>
              <a:gd name="connsiteX108" fmla="*/ 362142 w 1006010"/>
              <a:gd name="connsiteY108" fmla="*/ 681224 h 701679"/>
              <a:gd name="connsiteX109" fmla="*/ 362142 w 1006010"/>
              <a:gd name="connsiteY109" fmla="*/ 518114 h 701679"/>
              <a:gd name="connsiteX110" fmla="*/ 376675 w 1006010"/>
              <a:gd name="connsiteY110" fmla="*/ 524394 h 701679"/>
              <a:gd name="connsiteX111" fmla="*/ 389500 w 1006010"/>
              <a:gd name="connsiteY111" fmla="*/ 528741 h 701679"/>
              <a:gd name="connsiteX112" fmla="*/ 586597 w 1006010"/>
              <a:gd name="connsiteY112" fmla="*/ 694666 h 701679"/>
              <a:gd name="connsiteX113" fmla="*/ 587369 w 1006010"/>
              <a:gd name="connsiteY113" fmla="*/ 690842 h 701679"/>
              <a:gd name="connsiteX114" fmla="*/ 587369 w 1006010"/>
              <a:gd name="connsiteY114" fmla="*/ 537655 h 701679"/>
              <a:gd name="connsiteX115" fmla="*/ 614727 w 1006010"/>
              <a:gd name="connsiteY115" fmla="*/ 529154 h 701679"/>
              <a:gd name="connsiteX116" fmla="*/ 614727 w 1006010"/>
              <a:gd name="connsiteY116" fmla="*/ 689026 h 701679"/>
              <a:gd name="connsiteX117" fmla="*/ 607649 w 1006010"/>
              <a:gd name="connsiteY117" fmla="*/ 690779 h 701679"/>
              <a:gd name="connsiteX118" fmla="*/ 439649 w 1006010"/>
              <a:gd name="connsiteY118" fmla="*/ 697286 h 701679"/>
              <a:gd name="connsiteX119" fmla="*/ 427964 w 1006010"/>
              <a:gd name="connsiteY119" fmla="*/ 696120 h 701679"/>
              <a:gd name="connsiteX120" fmla="*/ 410791 w 1006010"/>
              <a:gd name="connsiteY120" fmla="*/ 692746 h 701679"/>
              <a:gd name="connsiteX121" fmla="*/ 411176 w 1006010"/>
              <a:gd name="connsiteY121" fmla="*/ 690842 h 701679"/>
              <a:gd name="connsiteX122" fmla="*/ 411176 w 1006010"/>
              <a:gd name="connsiteY122" fmla="*/ 535520 h 701679"/>
              <a:gd name="connsiteX123" fmla="*/ 434750 w 1006010"/>
              <a:gd name="connsiteY123" fmla="*/ 541275 h 701679"/>
              <a:gd name="connsiteX124" fmla="*/ 437297 w 1006010"/>
              <a:gd name="connsiteY124" fmla="*/ 541655 h 701679"/>
              <a:gd name="connsiteX125" fmla="*/ 437297 w 1006010"/>
              <a:gd name="connsiteY125" fmla="*/ 690842 h 701679"/>
              <a:gd name="connsiteX126" fmla="*/ 438148 w 1006010"/>
              <a:gd name="connsiteY126" fmla="*/ 695060 h 701679"/>
              <a:gd name="connsiteX127" fmla="*/ 538838 w 1006010"/>
              <a:gd name="connsiteY127" fmla="*/ 700266 h 701679"/>
              <a:gd name="connsiteX128" fmla="*/ 541450 w 1006010"/>
              <a:gd name="connsiteY128" fmla="*/ 698505 h 701679"/>
              <a:gd name="connsiteX129" fmla="*/ 544625 w 1006010"/>
              <a:gd name="connsiteY129" fmla="*/ 690842 h 701679"/>
              <a:gd name="connsiteX130" fmla="*/ 544625 w 1006010"/>
              <a:gd name="connsiteY130" fmla="*/ 545455 h 701679"/>
              <a:gd name="connsiteX131" fmla="*/ 545729 w 1006010"/>
              <a:gd name="connsiteY131" fmla="*/ 545354 h 701679"/>
              <a:gd name="connsiteX132" fmla="*/ 565692 w 1006010"/>
              <a:gd name="connsiteY132" fmla="*/ 542305 h 701679"/>
              <a:gd name="connsiteX133" fmla="*/ 565692 w 1006010"/>
              <a:gd name="connsiteY133" fmla="*/ 690842 h 701679"/>
              <a:gd name="connsiteX134" fmla="*/ 566544 w 1006010"/>
              <a:gd name="connsiteY134" fmla="*/ 695060 h 701679"/>
              <a:gd name="connsiteX135" fmla="*/ 568080 w 1006010"/>
              <a:gd name="connsiteY135" fmla="*/ 697338 h 701679"/>
              <a:gd name="connsiteX136" fmla="*/ 556125 w 1006010"/>
              <a:gd name="connsiteY136" fmla="*/ 698908 h 701679"/>
              <a:gd name="connsiteX137" fmla="*/ 485841 w 1006010"/>
              <a:gd name="connsiteY137" fmla="*/ 701245 h 701679"/>
              <a:gd name="connsiteX138" fmla="*/ 477120 w 1006010"/>
              <a:gd name="connsiteY138" fmla="*/ 701025 h 701679"/>
              <a:gd name="connsiteX139" fmla="*/ 455292 w 1006010"/>
              <a:gd name="connsiteY139" fmla="*/ 698847 h 701679"/>
              <a:gd name="connsiteX140" fmla="*/ 455799 w 1006010"/>
              <a:gd name="connsiteY140" fmla="*/ 698505 h 701679"/>
              <a:gd name="connsiteX141" fmla="*/ 458973 w 1006010"/>
              <a:gd name="connsiteY141" fmla="*/ 690842 h 701679"/>
              <a:gd name="connsiteX142" fmla="*/ 458973 w 1006010"/>
              <a:gd name="connsiteY142" fmla="*/ 544894 h 701679"/>
              <a:gd name="connsiteX143" fmla="*/ 467294 w 1006010"/>
              <a:gd name="connsiteY143" fmla="*/ 546138 h 701679"/>
              <a:gd name="connsiteX144" fmla="*/ 483009 w 1006010"/>
              <a:gd name="connsiteY144" fmla="*/ 546931 h 701679"/>
              <a:gd name="connsiteX145" fmla="*/ 483009 w 1006010"/>
              <a:gd name="connsiteY145" fmla="*/ 694089 h 701679"/>
              <a:gd name="connsiteX146" fmla="*/ 483860 w 1006010"/>
              <a:gd name="connsiteY146" fmla="*/ 698308 h 701679"/>
              <a:gd name="connsiteX147" fmla="*/ 503005 w 1006010"/>
              <a:gd name="connsiteY147" fmla="*/ 701679 h 701679"/>
              <a:gd name="connsiteX148" fmla="*/ 501584 w 1006010"/>
              <a:gd name="connsiteY148" fmla="*/ 701643 h 701679"/>
              <a:gd name="connsiteX149" fmla="*/ 503833 w 1006010"/>
              <a:gd name="connsiteY149" fmla="*/ 698308 h 701679"/>
              <a:gd name="connsiteX150" fmla="*/ 504685 w 1006010"/>
              <a:gd name="connsiteY150" fmla="*/ 694089 h 701679"/>
              <a:gd name="connsiteX151" fmla="*/ 504685 w 1006010"/>
              <a:gd name="connsiteY151" fmla="*/ 547890 h 701679"/>
              <a:gd name="connsiteX152" fmla="*/ 522949 w 1006010"/>
              <a:gd name="connsiteY152" fmla="*/ 547336 h 701679"/>
              <a:gd name="connsiteX153" fmla="*/ 522949 w 1006010"/>
              <a:gd name="connsiteY153" fmla="*/ 690842 h 701679"/>
              <a:gd name="connsiteX154" fmla="*/ 529568 w 1006010"/>
              <a:gd name="connsiteY154" fmla="*/ 700828 h 701679"/>
              <a:gd name="connsiteX155" fmla="*/ 530162 w 1006010"/>
              <a:gd name="connsiteY155" fmla="*/ 700948 h 701679"/>
              <a:gd name="connsiteX156" fmla="*/ 529747 w 1006010"/>
              <a:gd name="connsiteY156" fmla="*/ 700981 h 701679"/>
              <a:gd name="connsiteX157" fmla="*/ 503005 w 1006010"/>
              <a:gd name="connsiteY157" fmla="*/ 701679 h 701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Lst>
            <a:rect l="l" t="t" r="r" b="b"/>
            <a:pathLst>
              <a:path w="1006010" h="701679">
                <a:moveTo>
                  <a:pt x="794460" y="6622"/>
                </a:moveTo>
                <a:lnTo>
                  <a:pt x="790130" y="0"/>
                </a:lnTo>
                <a:lnTo>
                  <a:pt x="794460" y="0"/>
                </a:lnTo>
                <a:close/>
                <a:moveTo>
                  <a:pt x="173742" y="82272"/>
                </a:moveTo>
                <a:lnTo>
                  <a:pt x="173742" y="0"/>
                </a:lnTo>
                <a:lnTo>
                  <a:pt x="196067" y="0"/>
                </a:lnTo>
                <a:lnTo>
                  <a:pt x="196067" y="32477"/>
                </a:lnTo>
                <a:lnTo>
                  <a:pt x="186954" y="49824"/>
                </a:lnTo>
                <a:close/>
                <a:moveTo>
                  <a:pt x="838826" y="103591"/>
                </a:moveTo>
                <a:lnTo>
                  <a:pt x="836569" y="94813"/>
                </a:lnTo>
                <a:cubicBezTo>
                  <a:pt x="833805" y="85927"/>
                  <a:pt x="830696" y="77193"/>
                  <a:pt x="827258" y="68627"/>
                </a:cubicBezTo>
                <a:lnTo>
                  <a:pt x="816136" y="43822"/>
                </a:lnTo>
                <a:lnTo>
                  <a:pt x="816136" y="0"/>
                </a:lnTo>
                <a:lnTo>
                  <a:pt x="838826" y="0"/>
                </a:lnTo>
                <a:close/>
                <a:moveTo>
                  <a:pt x="999867" y="277219"/>
                </a:moveTo>
                <a:lnTo>
                  <a:pt x="999867" y="120129"/>
                </a:lnTo>
                <a:lnTo>
                  <a:pt x="1000214" y="122072"/>
                </a:lnTo>
                <a:cubicBezTo>
                  <a:pt x="1004031" y="147049"/>
                  <a:pt x="1006010" y="172631"/>
                  <a:pt x="1006010" y="198674"/>
                </a:cubicBezTo>
                <a:cubicBezTo>
                  <a:pt x="1006010" y="224718"/>
                  <a:pt x="1004031" y="250300"/>
                  <a:pt x="1000214" y="275277"/>
                </a:cubicBezTo>
                <a:close/>
                <a:moveTo>
                  <a:pt x="20852" y="342229"/>
                </a:moveTo>
                <a:lnTo>
                  <a:pt x="20042" y="339714"/>
                </a:lnTo>
                <a:cubicBezTo>
                  <a:pt x="6995" y="294964"/>
                  <a:pt x="0" y="247636"/>
                  <a:pt x="0" y="198674"/>
                </a:cubicBezTo>
                <a:cubicBezTo>
                  <a:pt x="0" y="149818"/>
                  <a:pt x="6965" y="102588"/>
                  <a:pt x="19957" y="57924"/>
                </a:cubicBezTo>
                <a:lnTo>
                  <a:pt x="20852" y="55141"/>
                </a:lnTo>
                <a:close/>
                <a:moveTo>
                  <a:pt x="950833" y="427934"/>
                </a:moveTo>
                <a:lnTo>
                  <a:pt x="950833" y="0"/>
                </a:lnTo>
                <a:lnTo>
                  <a:pt x="965136" y="0"/>
                </a:lnTo>
                <a:lnTo>
                  <a:pt x="966481" y="2882"/>
                </a:lnTo>
                <a:lnTo>
                  <a:pt x="978191" y="34876"/>
                </a:lnTo>
                <a:lnTo>
                  <a:pt x="978191" y="362472"/>
                </a:lnTo>
                <a:lnTo>
                  <a:pt x="966481" y="394467"/>
                </a:lnTo>
                <a:cubicBezTo>
                  <a:pt x="961709" y="405750"/>
                  <a:pt x="956537" y="416823"/>
                  <a:pt x="950981" y="427668"/>
                </a:cubicBezTo>
                <a:close/>
                <a:moveTo>
                  <a:pt x="62871" y="441869"/>
                </a:moveTo>
                <a:lnTo>
                  <a:pt x="49855" y="417273"/>
                </a:lnTo>
                <a:lnTo>
                  <a:pt x="42528" y="400980"/>
                </a:lnTo>
                <a:lnTo>
                  <a:pt x="42528" y="0"/>
                </a:lnTo>
                <a:lnTo>
                  <a:pt x="62871" y="0"/>
                </a:lnTo>
                <a:close/>
                <a:moveTo>
                  <a:pt x="904503" y="501372"/>
                </a:moveTo>
                <a:lnTo>
                  <a:pt x="904503" y="0"/>
                </a:lnTo>
                <a:lnTo>
                  <a:pt x="929157" y="0"/>
                </a:lnTo>
                <a:lnTo>
                  <a:pt x="929157" y="465625"/>
                </a:lnTo>
                <a:lnTo>
                  <a:pt x="913208" y="489858"/>
                </a:lnTo>
                <a:close/>
                <a:moveTo>
                  <a:pt x="107700" y="509017"/>
                </a:moveTo>
                <a:lnTo>
                  <a:pt x="86337" y="480548"/>
                </a:lnTo>
                <a:lnTo>
                  <a:pt x="84547" y="477688"/>
                </a:lnTo>
                <a:lnTo>
                  <a:pt x="84547" y="0"/>
                </a:lnTo>
                <a:lnTo>
                  <a:pt x="107700" y="0"/>
                </a:lnTo>
                <a:close/>
                <a:moveTo>
                  <a:pt x="860502" y="551609"/>
                </a:moveTo>
                <a:lnTo>
                  <a:pt x="860502" y="0"/>
                </a:lnTo>
                <a:lnTo>
                  <a:pt x="882827" y="0"/>
                </a:lnTo>
                <a:lnTo>
                  <a:pt x="882827" y="528164"/>
                </a:lnTo>
                <a:lnTo>
                  <a:pt x="876351" y="535765"/>
                </a:lnTo>
                <a:close/>
                <a:moveTo>
                  <a:pt x="152066" y="558660"/>
                </a:moveTo>
                <a:lnTo>
                  <a:pt x="148052" y="555076"/>
                </a:lnTo>
                <a:lnTo>
                  <a:pt x="129376" y="534606"/>
                </a:lnTo>
                <a:lnTo>
                  <a:pt x="129376" y="0"/>
                </a:lnTo>
                <a:lnTo>
                  <a:pt x="152066" y="0"/>
                </a:lnTo>
                <a:close/>
                <a:moveTo>
                  <a:pt x="816136" y="591544"/>
                </a:moveTo>
                <a:lnTo>
                  <a:pt x="816136" y="353527"/>
                </a:lnTo>
                <a:lnTo>
                  <a:pt x="827258" y="328721"/>
                </a:lnTo>
                <a:cubicBezTo>
                  <a:pt x="830696" y="320156"/>
                  <a:pt x="833805" y="311422"/>
                  <a:pt x="836569" y="302536"/>
                </a:cubicBezTo>
                <a:lnTo>
                  <a:pt x="838826" y="293758"/>
                </a:lnTo>
                <a:lnTo>
                  <a:pt x="838826" y="573067"/>
                </a:lnTo>
                <a:close/>
                <a:moveTo>
                  <a:pt x="196067" y="596962"/>
                </a:moveTo>
                <a:lnTo>
                  <a:pt x="189316" y="591908"/>
                </a:lnTo>
                <a:lnTo>
                  <a:pt x="173742" y="578007"/>
                </a:lnTo>
                <a:lnTo>
                  <a:pt x="173742" y="315077"/>
                </a:lnTo>
                <a:lnTo>
                  <a:pt x="186954" y="347525"/>
                </a:lnTo>
                <a:lnTo>
                  <a:pt x="196067" y="364871"/>
                </a:lnTo>
                <a:close/>
                <a:moveTo>
                  <a:pt x="771306" y="624059"/>
                </a:moveTo>
                <a:lnTo>
                  <a:pt x="771306" y="421446"/>
                </a:lnTo>
                <a:lnTo>
                  <a:pt x="787834" y="400860"/>
                </a:lnTo>
                <a:lnTo>
                  <a:pt x="794460" y="390727"/>
                </a:lnTo>
                <a:lnTo>
                  <a:pt x="794460" y="608423"/>
                </a:lnTo>
                <a:close/>
                <a:moveTo>
                  <a:pt x="242397" y="628939"/>
                </a:moveTo>
                <a:lnTo>
                  <a:pt x="241213" y="628269"/>
                </a:lnTo>
                <a:lnTo>
                  <a:pt x="217744" y="612901"/>
                </a:lnTo>
                <a:lnTo>
                  <a:pt x="217744" y="400150"/>
                </a:lnTo>
                <a:lnTo>
                  <a:pt x="234900" y="422533"/>
                </a:lnTo>
                <a:lnTo>
                  <a:pt x="242397" y="430672"/>
                </a:lnTo>
                <a:close/>
                <a:moveTo>
                  <a:pt x="729288" y="647805"/>
                </a:moveTo>
                <a:lnTo>
                  <a:pt x="729288" y="464496"/>
                </a:lnTo>
                <a:lnTo>
                  <a:pt x="733154" y="461394"/>
                </a:lnTo>
                <a:lnTo>
                  <a:pt x="749630" y="445162"/>
                </a:lnTo>
                <a:lnTo>
                  <a:pt x="749630" y="636860"/>
                </a:lnTo>
                <a:lnTo>
                  <a:pt x="738427" y="643300"/>
                </a:lnTo>
                <a:close/>
                <a:moveTo>
                  <a:pt x="291431" y="654812"/>
                </a:moveTo>
                <a:lnTo>
                  <a:pt x="270771" y="644976"/>
                </a:lnTo>
                <a:lnTo>
                  <a:pt x="264073" y="641191"/>
                </a:lnTo>
                <a:lnTo>
                  <a:pt x="264073" y="452833"/>
                </a:lnTo>
                <a:lnTo>
                  <a:pt x="291431" y="476539"/>
                </a:lnTo>
                <a:close/>
                <a:moveTo>
                  <a:pt x="685437" y="667527"/>
                </a:moveTo>
                <a:lnTo>
                  <a:pt x="685437" y="496465"/>
                </a:lnTo>
                <a:lnTo>
                  <a:pt x="707612" y="481667"/>
                </a:lnTo>
                <a:lnTo>
                  <a:pt x="707612" y="658200"/>
                </a:lnTo>
                <a:close/>
                <a:moveTo>
                  <a:pt x="340466" y="674739"/>
                </a:moveTo>
                <a:lnTo>
                  <a:pt x="313107" y="664251"/>
                </a:lnTo>
                <a:lnTo>
                  <a:pt x="313107" y="491748"/>
                </a:lnTo>
                <a:lnTo>
                  <a:pt x="329641" y="501946"/>
                </a:lnTo>
                <a:lnTo>
                  <a:pt x="340466" y="507622"/>
                </a:lnTo>
                <a:close/>
                <a:moveTo>
                  <a:pt x="636403" y="683655"/>
                </a:moveTo>
                <a:lnTo>
                  <a:pt x="636403" y="521049"/>
                </a:lnTo>
                <a:lnTo>
                  <a:pt x="663478" y="508975"/>
                </a:lnTo>
                <a:lnTo>
                  <a:pt x="663761" y="508816"/>
                </a:lnTo>
                <a:lnTo>
                  <a:pt x="663761" y="674902"/>
                </a:lnTo>
                <a:lnTo>
                  <a:pt x="640975" y="682522"/>
                </a:lnTo>
                <a:close/>
                <a:moveTo>
                  <a:pt x="389500" y="688564"/>
                </a:moveTo>
                <a:lnTo>
                  <a:pt x="383243" y="687335"/>
                </a:lnTo>
                <a:lnTo>
                  <a:pt x="362142" y="681224"/>
                </a:lnTo>
                <a:lnTo>
                  <a:pt x="362142" y="518114"/>
                </a:lnTo>
                <a:lnTo>
                  <a:pt x="376675" y="524394"/>
                </a:lnTo>
                <a:lnTo>
                  <a:pt x="389500" y="528741"/>
                </a:lnTo>
                <a:close/>
                <a:moveTo>
                  <a:pt x="586597" y="694666"/>
                </a:moveTo>
                <a:lnTo>
                  <a:pt x="587369" y="690842"/>
                </a:lnTo>
                <a:lnTo>
                  <a:pt x="587369" y="537655"/>
                </a:lnTo>
                <a:lnTo>
                  <a:pt x="614727" y="529154"/>
                </a:lnTo>
                <a:lnTo>
                  <a:pt x="614727" y="689026"/>
                </a:lnTo>
                <a:lnTo>
                  <a:pt x="607649" y="690779"/>
                </a:lnTo>
                <a:close/>
                <a:moveTo>
                  <a:pt x="439649" y="697286"/>
                </a:moveTo>
                <a:lnTo>
                  <a:pt x="427964" y="696120"/>
                </a:lnTo>
                <a:lnTo>
                  <a:pt x="410791" y="692746"/>
                </a:lnTo>
                <a:lnTo>
                  <a:pt x="411176" y="690842"/>
                </a:lnTo>
                <a:lnTo>
                  <a:pt x="411176" y="535520"/>
                </a:lnTo>
                <a:lnTo>
                  <a:pt x="434750" y="541275"/>
                </a:lnTo>
                <a:lnTo>
                  <a:pt x="437297" y="541655"/>
                </a:lnTo>
                <a:lnTo>
                  <a:pt x="437297" y="690842"/>
                </a:lnTo>
                <a:cubicBezTo>
                  <a:pt x="437297" y="692338"/>
                  <a:pt x="437600" y="693764"/>
                  <a:pt x="438148" y="695060"/>
                </a:cubicBezTo>
                <a:close/>
                <a:moveTo>
                  <a:pt x="538838" y="700266"/>
                </a:moveTo>
                <a:lnTo>
                  <a:pt x="541450" y="698505"/>
                </a:lnTo>
                <a:cubicBezTo>
                  <a:pt x="543411" y="696544"/>
                  <a:pt x="544625" y="693835"/>
                  <a:pt x="544625" y="690842"/>
                </a:cubicBezTo>
                <a:lnTo>
                  <a:pt x="544625" y="545455"/>
                </a:lnTo>
                <a:lnTo>
                  <a:pt x="545729" y="545354"/>
                </a:lnTo>
                <a:lnTo>
                  <a:pt x="565692" y="542305"/>
                </a:lnTo>
                <a:lnTo>
                  <a:pt x="565692" y="690842"/>
                </a:lnTo>
                <a:cubicBezTo>
                  <a:pt x="565692" y="692338"/>
                  <a:pt x="565996" y="693764"/>
                  <a:pt x="566544" y="695060"/>
                </a:cubicBezTo>
                <a:lnTo>
                  <a:pt x="568080" y="697338"/>
                </a:lnTo>
                <a:lnTo>
                  <a:pt x="556125" y="698908"/>
                </a:lnTo>
                <a:close/>
                <a:moveTo>
                  <a:pt x="485841" y="701245"/>
                </a:moveTo>
                <a:lnTo>
                  <a:pt x="477120" y="701025"/>
                </a:lnTo>
                <a:lnTo>
                  <a:pt x="455292" y="698847"/>
                </a:lnTo>
                <a:lnTo>
                  <a:pt x="455799" y="698505"/>
                </a:lnTo>
                <a:cubicBezTo>
                  <a:pt x="457760" y="696544"/>
                  <a:pt x="458973" y="693835"/>
                  <a:pt x="458973" y="690842"/>
                </a:cubicBezTo>
                <a:lnTo>
                  <a:pt x="458973" y="544894"/>
                </a:lnTo>
                <a:lnTo>
                  <a:pt x="467294" y="546138"/>
                </a:lnTo>
                <a:lnTo>
                  <a:pt x="483009" y="546931"/>
                </a:lnTo>
                <a:lnTo>
                  <a:pt x="483009" y="694089"/>
                </a:lnTo>
                <a:cubicBezTo>
                  <a:pt x="483009" y="695586"/>
                  <a:pt x="483312" y="697011"/>
                  <a:pt x="483860" y="698308"/>
                </a:cubicBezTo>
                <a:close/>
                <a:moveTo>
                  <a:pt x="503005" y="701679"/>
                </a:moveTo>
                <a:lnTo>
                  <a:pt x="501584" y="701643"/>
                </a:lnTo>
                <a:lnTo>
                  <a:pt x="503833" y="698308"/>
                </a:lnTo>
                <a:cubicBezTo>
                  <a:pt x="504382" y="697011"/>
                  <a:pt x="504685" y="695586"/>
                  <a:pt x="504685" y="694089"/>
                </a:cubicBezTo>
                <a:lnTo>
                  <a:pt x="504685" y="547890"/>
                </a:lnTo>
                <a:lnTo>
                  <a:pt x="522949" y="547336"/>
                </a:lnTo>
                <a:lnTo>
                  <a:pt x="522949" y="690842"/>
                </a:lnTo>
                <a:cubicBezTo>
                  <a:pt x="522949" y="695331"/>
                  <a:pt x="525678" y="699183"/>
                  <a:pt x="529568" y="700828"/>
                </a:cubicBezTo>
                <a:lnTo>
                  <a:pt x="530162" y="700948"/>
                </a:lnTo>
                <a:lnTo>
                  <a:pt x="529747" y="700981"/>
                </a:lnTo>
                <a:cubicBezTo>
                  <a:pt x="520892" y="701444"/>
                  <a:pt x="511976" y="701679"/>
                  <a:pt x="503005" y="701679"/>
                </a:cubicBezTo>
                <a:close/>
              </a:path>
            </a:pathLst>
          </a:custGeom>
          <a:gradFill>
            <a:gsLst>
              <a:gs pos="86000">
                <a:srgbClr val="84E6BA"/>
              </a:gs>
              <a:gs pos="36000">
                <a:schemeClr val="accent1"/>
              </a:gs>
              <a:gs pos="100000">
                <a:srgbClr val="84E697"/>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
        <p:nvSpPr>
          <p:cNvPr id="14" name="文本占位符 19">
            <a:extLst>
              <a:ext uri="{FF2B5EF4-FFF2-40B4-BE49-F238E27FC236}">
                <a16:creationId xmlns:a16="http://schemas.microsoft.com/office/drawing/2014/main" id="{2D73D8F1-030A-97B5-7B8E-B06C4997E45E}"/>
              </a:ext>
            </a:extLst>
          </p:cNvPr>
          <p:cNvSpPr>
            <a:spLocks noGrp="1"/>
          </p:cNvSpPr>
          <p:nvPr>
            <p:ph type="body" sz="quarter" idx="14" hasCustomPrompt="1"/>
          </p:nvPr>
        </p:nvSpPr>
        <p:spPr>
          <a:xfrm>
            <a:off x="695400" y="566458"/>
            <a:ext cx="5437188" cy="594290"/>
          </a:xfrm>
        </p:spPr>
        <p:txBody>
          <a:bodyPr lIns="0" tIns="0" rIns="0" bIns="0" anchor="ctr">
            <a:normAutofit/>
          </a:bodyPr>
          <a:lstStyle>
            <a:lvl1pPr marL="0" indent="0" algn="l" defTabSz="914400" rtl="0" eaLnBrk="1" latinLnBrk="0" hangingPunct="1">
              <a:lnSpc>
                <a:spcPct val="100000"/>
              </a:lnSpc>
              <a:buNone/>
              <a:defRPr lang="zh-CN" altLang="en-US" sz="3200" kern="1200" spc="150" dirty="0" smtClean="0">
                <a:solidFill>
                  <a:schemeClr val="tx1"/>
                </a:solidFill>
                <a:latin typeface="OPPOSans H" panose="00020600040101010101" pitchFamily="18" charset="-122"/>
                <a:ea typeface="OPPOSans H" panose="00020600040101010101" pitchFamily="18" charset="-122"/>
                <a:cs typeface="OPPOSans H" panose="00020600040101010101" pitchFamily="18" charset="-122"/>
              </a:defRPr>
            </a:lvl1pPr>
          </a:lstStyle>
          <a:p>
            <a:pPr lvl="0"/>
            <a:r>
              <a:rPr lang="zh-CN" altLang="en-US" dirty="0"/>
              <a:t>研究方法</a:t>
            </a:r>
          </a:p>
        </p:txBody>
      </p:sp>
      <p:sp>
        <p:nvSpPr>
          <p:cNvPr id="15" name="文本占位符 19">
            <a:extLst>
              <a:ext uri="{FF2B5EF4-FFF2-40B4-BE49-F238E27FC236}">
                <a16:creationId xmlns:a16="http://schemas.microsoft.com/office/drawing/2014/main" id="{AC55C652-44B1-595A-7BCF-C390A97A37F8}"/>
              </a:ext>
            </a:extLst>
          </p:cNvPr>
          <p:cNvSpPr>
            <a:spLocks noGrp="1"/>
          </p:cNvSpPr>
          <p:nvPr>
            <p:ph type="body" sz="quarter" idx="15" hasCustomPrompt="1"/>
          </p:nvPr>
        </p:nvSpPr>
        <p:spPr>
          <a:xfrm>
            <a:off x="695399" y="1439571"/>
            <a:ext cx="10801275" cy="461665"/>
          </a:xfrm>
        </p:spPr>
        <p:txBody>
          <a:bodyPr lIns="0" tIns="0" rIns="0" bIns="0" anchor="ctr">
            <a:normAutofit/>
          </a:bodyPr>
          <a:lstStyle>
            <a:lvl1pPr marL="0" indent="0" algn="l" defTabSz="914400" rtl="0" eaLnBrk="1" latinLnBrk="0" hangingPunct="1">
              <a:lnSpc>
                <a:spcPct val="100000"/>
              </a:lnSpc>
              <a:buNone/>
              <a:defRPr lang="zh-CN" altLang="en-US" sz="2400" kern="1200" spc="150" dirty="0" smtClean="0">
                <a:solidFill>
                  <a:schemeClr val="tx1"/>
                </a:solidFill>
                <a:latin typeface="OPPOSans H" panose="00020600040101010101" pitchFamily="18" charset="-122"/>
                <a:ea typeface="OPPOSans H" panose="00020600040101010101" pitchFamily="18" charset="-122"/>
                <a:cs typeface="OPPOSans H" panose="00020600040101010101" pitchFamily="18" charset="-122"/>
              </a:defRPr>
            </a:lvl1pPr>
          </a:lstStyle>
          <a:p>
            <a:pPr algn="l"/>
            <a:r>
              <a:rPr lang="zh-CN" altLang="en-US" sz="2400" b="0" i="0" spc="150" dirty="0">
                <a:effectLst/>
                <a:latin typeface="OPPOSans H" panose="00020600040101010101" pitchFamily="18" charset="-122"/>
                <a:ea typeface="OPPOSans H" panose="00020600040101010101" pitchFamily="18" charset="-122"/>
                <a:cs typeface="OPPOSans H" panose="00020600040101010101" pitchFamily="18" charset="-122"/>
              </a:rPr>
              <a:t>打造综合性卫生服务体系</a:t>
            </a:r>
          </a:p>
        </p:txBody>
      </p:sp>
      <p:sp>
        <p:nvSpPr>
          <p:cNvPr id="16" name="文本占位符 19">
            <a:extLst>
              <a:ext uri="{FF2B5EF4-FFF2-40B4-BE49-F238E27FC236}">
                <a16:creationId xmlns:a16="http://schemas.microsoft.com/office/drawing/2014/main" id="{B01C7D23-FB8B-62AB-E579-CE1F7C444775}"/>
              </a:ext>
            </a:extLst>
          </p:cNvPr>
          <p:cNvSpPr>
            <a:spLocks noGrp="1"/>
          </p:cNvSpPr>
          <p:nvPr>
            <p:ph type="body" sz="quarter" idx="16" hasCustomPrompt="1"/>
          </p:nvPr>
        </p:nvSpPr>
        <p:spPr>
          <a:xfrm>
            <a:off x="695399" y="1916832"/>
            <a:ext cx="10801275" cy="272140"/>
          </a:xfrm>
        </p:spPr>
        <p:txBody>
          <a:bodyPr lIns="0" tIns="0" rIns="0" bIns="0" anchor="ctr">
            <a:normAutofit/>
          </a:bodyPr>
          <a:lstStyle>
            <a:lvl1pPr marL="0" indent="0" algn="l" defTabSz="914400" rtl="0" eaLnBrk="1" latinLnBrk="0" hangingPunct="1">
              <a:lnSpc>
                <a:spcPct val="100000"/>
              </a:lnSpc>
              <a:buNone/>
              <a:defRPr lang="zh-CN" altLang="en-US" sz="1400" kern="1200" spc="150" dirty="0" smtClean="0">
                <a:solidFill>
                  <a:schemeClr val="tx1"/>
                </a:solidFill>
                <a:latin typeface="+mn-ea"/>
                <a:ea typeface="+mn-ea"/>
                <a:cs typeface="OPPOSans H" panose="00020600040101010101" pitchFamily="18" charset="-122"/>
              </a:defRPr>
            </a:lvl1pPr>
          </a:lstStyle>
          <a:p>
            <a:r>
              <a:rPr lang="en-US" altLang="zh-CN" sz="1400" dirty="0">
                <a:solidFill>
                  <a:schemeClr val="bg1">
                    <a:lumMod val="65000"/>
                  </a:schemeClr>
                </a:solidFill>
                <a:latin typeface="OPPOSans M" panose="00020600040101010101" pitchFamily="18" charset="-122"/>
                <a:ea typeface="OPPOSans M" panose="00020600040101010101" pitchFamily="18" charset="-122"/>
                <a:cs typeface="OPPOSans M" panose="00020600040101010101" pitchFamily="18" charset="-122"/>
              </a:rPr>
              <a:t>Build a comprehensive health service system</a:t>
            </a:r>
            <a:endParaRPr lang="zh-CN" altLang="en-US" sz="1400" dirty="0">
              <a:solidFill>
                <a:schemeClr val="bg1">
                  <a:lumMod val="65000"/>
                </a:schemeClr>
              </a:solidFill>
              <a:latin typeface="OPPOSans M" panose="00020600040101010101" pitchFamily="18" charset="-122"/>
              <a:ea typeface="OPPOSans M" panose="00020600040101010101" pitchFamily="18" charset="-122"/>
              <a:cs typeface="OPPOSans M" panose="00020600040101010101" pitchFamily="18" charset="-122"/>
            </a:endParaRPr>
          </a:p>
        </p:txBody>
      </p:sp>
    </p:spTree>
    <p:extLst>
      <p:ext uri="{BB962C8B-B14F-4D97-AF65-F5344CB8AC3E}">
        <p14:creationId xmlns:p14="http://schemas.microsoft.com/office/powerpoint/2010/main" val="290436448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容与标题4">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E7AC4687-4096-49A7-BD54-35D5B42625D5}"/>
              </a:ext>
            </a:extLst>
          </p:cNvPr>
          <p:cNvSpPr>
            <a:spLocks noGrp="1"/>
          </p:cNvSpPr>
          <p:nvPr>
            <p:ph type="dt" sz="half" idx="10"/>
          </p:nvPr>
        </p:nvSpPr>
        <p:spPr/>
        <p:txBody>
          <a:bodyPr/>
          <a:lstStyle/>
          <a:p>
            <a:fld id="{E57155C8-46B9-46FD-AC54-A6C99C715A10}" type="datetimeFigureOut">
              <a:rPr lang="zh-CN" altLang="en-US" smtClean="0"/>
              <a:t>2023/7/13</a:t>
            </a:fld>
            <a:endParaRPr lang="zh-CN" altLang="en-US"/>
          </a:p>
        </p:txBody>
      </p:sp>
      <p:sp>
        <p:nvSpPr>
          <p:cNvPr id="4" name="页脚占位符 3">
            <a:extLst>
              <a:ext uri="{FF2B5EF4-FFF2-40B4-BE49-F238E27FC236}">
                <a16:creationId xmlns:a16="http://schemas.microsoft.com/office/drawing/2014/main" id="{57A43D33-7BFC-44E9-AE51-DE8C75ABB98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3CF4D1FC-2AEC-4AE3-BAE5-E38EE164B0C8}"/>
              </a:ext>
            </a:extLst>
          </p:cNvPr>
          <p:cNvSpPr>
            <a:spLocks noGrp="1"/>
          </p:cNvSpPr>
          <p:nvPr>
            <p:ph type="sldNum" sz="quarter" idx="12"/>
          </p:nvPr>
        </p:nvSpPr>
        <p:spPr/>
        <p:txBody>
          <a:bodyPr/>
          <a:lstStyle/>
          <a:p>
            <a:fld id="{901C0AD8-B41A-48D6-B1AD-574719A7C832}" type="slidenum">
              <a:rPr lang="zh-CN" altLang="en-US" smtClean="0"/>
              <a:t>‹#›</a:t>
            </a:fld>
            <a:endParaRPr lang="zh-CN" altLang="en-US"/>
          </a:p>
        </p:txBody>
      </p:sp>
      <p:sp>
        <p:nvSpPr>
          <p:cNvPr id="6" name="任意多边形: 形状 5">
            <a:extLst>
              <a:ext uri="{FF2B5EF4-FFF2-40B4-BE49-F238E27FC236}">
                <a16:creationId xmlns:a16="http://schemas.microsoft.com/office/drawing/2014/main" id="{B77DD5D8-C53F-E203-08A3-8AE19DADE850}"/>
              </a:ext>
            </a:extLst>
          </p:cNvPr>
          <p:cNvSpPr/>
          <p:nvPr userDrawn="1"/>
        </p:nvSpPr>
        <p:spPr>
          <a:xfrm rot="7257650" flipH="1">
            <a:off x="-184504" y="255408"/>
            <a:ext cx="1922178" cy="939452"/>
          </a:xfrm>
          <a:custGeom>
            <a:avLst/>
            <a:gdLst>
              <a:gd name="connsiteX0" fmla="*/ 1782951 w 1922178"/>
              <a:gd name="connsiteY0" fmla="*/ 509325 h 939452"/>
              <a:gd name="connsiteX1" fmla="*/ 1922178 w 1922178"/>
              <a:gd name="connsiteY1" fmla="*/ 277253 h 939452"/>
              <a:gd name="connsiteX2" fmla="*/ 1841198 w 1922178"/>
              <a:gd name="connsiteY2" fmla="*/ 210439 h 939452"/>
              <a:gd name="connsiteX3" fmla="*/ 1152267 w 1922178"/>
              <a:gd name="connsiteY3" fmla="*/ 0 h 939452"/>
              <a:gd name="connsiteX4" fmla="*/ 16905 w 1922178"/>
              <a:gd name="connsiteY4" fmla="*/ 752568 h 939452"/>
              <a:gd name="connsiteX5" fmla="*/ 0 w 1922178"/>
              <a:gd name="connsiteY5" fmla="*/ 798757 h 939452"/>
              <a:gd name="connsiteX6" fmla="*/ 234518 w 1922178"/>
              <a:gd name="connsiteY6" fmla="*/ 939452 h 939452"/>
              <a:gd name="connsiteX7" fmla="*/ 264618 w 1922178"/>
              <a:gd name="connsiteY7" fmla="*/ 857213 h 939452"/>
              <a:gd name="connsiteX8" fmla="*/ 1152267 w 1922178"/>
              <a:gd name="connsiteY8" fmla="*/ 268840 h 939452"/>
              <a:gd name="connsiteX9" fmla="*/ 1690888 w 1922178"/>
              <a:gd name="connsiteY9" fmla="*/ 433365 h 939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22178" h="939452">
                <a:moveTo>
                  <a:pt x="1782951" y="509325"/>
                </a:moveTo>
                <a:lnTo>
                  <a:pt x="1922178" y="277253"/>
                </a:lnTo>
                <a:lnTo>
                  <a:pt x="1841198" y="210439"/>
                </a:lnTo>
                <a:cubicBezTo>
                  <a:pt x="1644539" y="77579"/>
                  <a:pt x="1407463" y="0"/>
                  <a:pt x="1152267" y="0"/>
                </a:cubicBezTo>
                <a:cubicBezTo>
                  <a:pt x="641875" y="0"/>
                  <a:pt x="203962" y="310315"/>
                  <a:pt x="16905" y="752568"/>
                </a:cubicBezTo>
                <a:lnTo>
                  <a:pt x="0" y="798757"/>
                </a:lnTo>
                <a:lnTo>
                  <a:pt x="234518" y="939452"/>
                </a:lnTo>
                <a:lnTo>
                  <a:pt x="264618" y="857213"/>
                </a:lnTo>
                <a:cubicBezTo>
                  <a:pt x="410863" y="511451"/>
                  <a:pt x="753232" y="268840"/>
                  <a:pt x="1152267" y="268840"/>
                </a:cubicBezTo>
                <a:cubicBezTo>
                  <a:pt x="1351784" y="268840"/>
                  <a:pt x="1537135" y="329492"/>
                  <a:pt x="1690888" y="433365"/>
                </a:cubicBezTo>
                <a:close/>
              </a:path>
            </a:pathLst>
          </a:custGeom>
          <a:gradFill>
            <a:gsLst>
              <a:gs pos="86000">
                <a:srgbClr val="84E6BA"/>
              </a:gs>
              <a:gs pos="36000">
                <a:schemeClr val="accent1"/>
              </a:gs>
              <a:gs pos="100000">
                <a:srgbClr val="84E697"/>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7" name="任意多边形: 形状 6">
            <a:extLst>
              <a:ext uri="{FF2B5EF4-FFF2-40B4-BE49-F238E27FC236}">
                <a16:creationId xmlns:a16="http://schemas.microsoft.com/office/drawing/2014/main" id="{701668D8-91A6-EE06-ED25-C8DAB5FC5EAE}"/>
              </a:ext>
            </a:extLst>
          </p:cNvPr>
          <p:cNvSpPr/>
          <p:nvPr userDrawn="1"/>
        </p:nvSpPr>
        <p:spPr>
          <a:xfrm rot="10800000">
            <a:off x="7500156" y="1734592"/>
            <a:ext cx="4691844" cy="5123408"/>
          </a:xfrm>
          <a:custGeom>
            <a:avLst/>
            <a:gdLst>
              <a:gd name="connsiteX0" fmla="*/ 3201260 w 4691844"/>
              <a:gd name="connsiteY0" fmla="*/ 226032 h 5123408"/>
              <a:gd name="connsiteX1" fmla="*/ 3154574 w 4691844"/>
              <a:gd name="connsiteY1" fmla="*/ 154630 h 5123408"/>
              <a:gd name="connsiteX2" fmla="*/ 3038123 w 4691844"/>
              <a:gd name="connsiteY2" fmla="*/ 9582 h 5123408"/>
              <a:gd name="connsiteX3" fmla="*/ 3038123 w 4691844"/>
              <a:gd name="connsiteY3" fmla="*/ 0 h 5123408"/>
              <a:gd name="connsiteX4" fmla="*/ 3201260 w 4691844"/>
              <a:gd name="connsiteY4" fmla="*/ 0 h 5123408"/>
              <a:gd name="connsiteX5" fmla="*/ 3513868 w 4691844"/>
              <a:gd name="connsiteY5" fmla="*/ 909276 h 5123408"/>
              <a:gd name="connsiteX6" fmla="*/ 3497964 w 4691844"/>
              <a:gd name="connsiteY6" fmla="*/ 847429 h 5123408"/>
              <a:gd name="connsiteX7" fmla="*/ 3432354 w 4691844"/>
              <a:gd name="connsiteY7" fmla="*/ 662923 h 5123408"/>
              <a:gd name="connsiteX8" fmla="*/ 3353990 w 4691844"/>
              <a:gd name="connsiteY8" fmla="*/ 488142 h 5123408"/>
              <a:gd name="connsiteX9" fmla="*/ 3353990 w 4691844"/>
              <a:gd name="connsiteY9" fmla="*/ 0 h 5123408"/>
              <a:gd name="connsiteX10" fmla="*/ 3513868 w 4691844"/>
              <a:gd name="connsiteY10" fmla="*/ 0 h 5123408"/>
              <a:gd name="connsiteX11" fmla="*/ 4648563 w 4691844"/>
              <a:gd name="connsiteY11" fmla="*/ 2132663 h 5123408"/>
              <a:gd name="connsiteX12" fmla="*/ 4648563 w 4691844"/>
              <a:gd name="connsiteY12" fmla="*/ 1025806 h 5123408"/>
              <a:gd name="connsiteX13" fmla="*/ 4651008 w 4691844"/>
              <a:gd name="connsiteY13" fmla="*/ 1039492 h 5123408"/>
              <a:gd name="connsiteX14" fmla="*/ 4691844 w 4691844"/>
              <a:gd name="connsiteY14" fmla="*/ 1579235 h 5123408"/>
              <a:gd name="connsiteX15" fmla="*/ 4651008 w 4691844"/>
              <a:gd name="connsiteY15" fmla="*/ 2118978 h 5123408"/>
              <a:gd name="connsiteX16" fmla="*/ 4303068 w 4691844"/>
              <a:gd name="connsiteY16" fmla="*/ 3194596 h 5123408"/>
              <a:gd name="connsiteX17" fmla="*/ 4303068 w 4691844"/>
              <a:gd name="connsiteY17" fmla="*/ 0 h 5123408"/>
              <a:gd name="connsiteX18" fmla="*/ 4320106 w 4691844"/>
              <a:gd name="connsiteY18" fmla="*/ 0 h 5123408"/>
              <a:gd name="connsiteX19" fmla="*/ 4413325 w 4691844"/>
              <a:gd name="connsiteY19" fmla="*/ 199682 h 5123408"/>
              <a:gd name="connsiteX20" fmla="*/ 4495834 w 4691844"/>
              <a:gd name="connsiteY20" fmla="*/ 425111 h 5123408"/>
              <a:gd name="connsiteX21" fmla="*/ 4495834 w 4691844"/>
              <a:gd name="connsiteY21" fmla="*/ 2733356 h 5123408"/>
              <a:gd name="connsiteX22" fmla="*/ 4413325 w 4691844"/>
              <a:gd name="connsiteY22" fmla="*/ 2958787 h 5123408"/>
              <a:gd name="connsiteX23" fmla="*/ 4304113 w 4691844"/>
              <a:gd name="connsiteY23" fmla="*/ 3192726 h 5123408"/>
              <a:gd name="connsiteX24" fmla="*/ 3976628 w 4691844"/>
              <a:gd name="connsiteY24" fmla="*/ 3712040 h 5123408"/>
              <a:gd name="connsiteX25" fmla="*/ 3976628 w 4691844"/>
              <a:gd name="connsiteY25" fmla="*/ 0 h 5123408"/>
              <a:gd name="connsiteX26" fmla="*/ 4150338 w 4691844"/>
              <a:gd name="connsiteY26" fmla="*/ 0 h 5123408"/>
              <a:gd name="connsiteX27" fmla="*/ 4150338 w 4691844"/>
              <a:gd name="connsiteY27" fmla="*/ 3460173 h 5123408"/>
              <a:gd name="connsiteX28" fmla="*/ 4037962 w 4691844"/>
              <a:gd name="connsiteY28" fmla="*/ 3630912 h 5123408"/>
              <a:gd name="connsiteX29" fmla="*/ 3666597 w 4691844"/>
              <a:gd name="connsiteY29" fmla="*/ 4066011 h 5123408"/>
              <a:gd name="connsiteX30" fmla="*/ 3666597 w 4691844"/>
              <a:gd name="connsiteY30" fmla="*/ 0 h 5123408"/>
              <a:gd name="connsiteX31" fmla="*/ 3823898 w 4691844"/>
              <a:gd name="connsiteY31" fmla="*/ 0 h 5123408"/>
              <a:gd name="connsiteX32" fmla="*/ 3823898 w 4691844"/>
              <a:gd name="connsiteY32" fmla="*/ 3900821 h 5123408"/>
              <a:gd name="connsiteX33" fmla="*/ 3778270 w 4691844"/>
              <a:gd name="connsiteY33" fmla="*/ 3954378 h 5123408"/>
              <a:gd name="connsiteX34" fmla="*/ 3353990 w 4691844"/>
              <a:gd name="connsiteY34" fmla="*/ 4347394 h 5123408"/>
              <a:gd name="connsiteX35" fmla="*/ 3353990 w 4691844"/>
              <a:gd name="connsiteY35" fmla="*/ 2670326 h 5123408"/>
              <a:gd name="connsiteX36" fmla="*/ 3432354 w 4691844"/>
              <a:gd name="connsiteY36" fmla="*/ 2495547 h 5123408"/>
              <a:gd name="connsiteX37" fmla="*/ 3497964 w 4691844"/>
              <a:gd name="connsiteY37" fmla="*/ 2311041 h 5123408"/>
              <a:gd name="connsiteX38" fmla="*/ 3513868 w 4691844"/>
              <a:gd name="connsiteY38" fmla="*/ 2249194 h 5123408"/>
              <a:gd name="connsiteX39" fmla="*/ 3513868 w 4691844"/>
              <a:gd name="connsiteY39" fmla="*/ 4217208 h 5123408"/>
              <a:gd name="connsiteX40" fmla="*/ 3038123 w 4691844"/>
              <a:gd name="connsiteY40" fmla="*/ 4576495 h 5123408"/>
              <a:gd name="connsiteX41" fmla="*/ 3038123 w 4691844"/>
              <a:gd name="connsiteY41" fmla="*/ 3148887 h 5123408"/>
              <a:gd name="connsiteX42" fmla="*/ 3154574 w 4691844"/>
              <a:gd name="connsiteY42" fmla="*/ 3003838 h 5123408"/>
              <a:gd name="connsiteX43" fmla="*/ 3201260 w 4691844"/>
              <a:gd name="connsiteY43" fmla="*/ 2932438 h 5123408"/>
              <a:gd name="connsiteX44" fmla="*/ 3201260 w 4691844"/>
              <a:gd name="connsiteY44" fmla="*/ 4466324 h 5123408"/>
              <a:gd name="connsiteX45" fmla="*/ 2742059 w 4691844"/>
              <a:gd name="connsiteY45" fmla="*/ 4743809 h 5123408"/>
              <a:gd name="connsiteX46" fmla="*/ 2742059 w 4691844"/>
              <a:gd name="connsiteY46" fmla="*/ 3452216 h 5123408"/>
              <a:gd name="connsiteX47" fmla="*/ 2769300 w 4691844"/>
              <a:gd name="connsiteY47" fmla="*/ 3430360 h 5123408"/>
              <a:gd name="connsiteX48" fmla="*/ 2885394 w 4691844"/>
              <a:gd name="connsiteY48" fmla="*/ 3315985 h 5123408"/>
              <a:gd name="connsiteX49" fmla="*/ 2885394 w 4691844"/>
              <a:gd name="connsiteY49" fmla="*/ 4666689 h 5123408"/>
              <a:gd name="connsiteX50" fmla="*/ 2806452 w 4691844"/>
              <a:gd name="connsiteY50" fmla="*/ 4712064 h 5123408"/>
              <a:gd name="connsiteX51" fmla="*/ 2433086 w 4691844"/>
              <a:gd name="connsiteY51" fmla="*/ 4882771 h 5123408"/>
              <a:gd name="connsiteX52" fmla="*/ 2433086 w 4691844"/>
              <a:gd name="connsiteY52" fmla="*/ 3677468 h 5123408"/>
              <a:gd name="connsiteX53" fmla="*/ 2589330 w 4691844"/>
              <a:gd name="connsiteY53" fmla="*/ 3573201 h 5123408"/>
              <a:gd name="connsiteX54" fmla="*/ 2589330 w 4691844"/>
              <a:gd name="connsiteY54" fmla="*/ 4817050 h 5123408"/>
              <a:gd name="connsiteX55" fmla="*/ 2418 w 4691844"/>
              <a:gd name="connsiteY55" fmla="*/ 4933590 h 5123408"/>
              <a:gd name="connsiteX56" fmla="*/ 0 w 4691844"/>
              <a:gd name="connsiteY56" fmla="*/ 4932664 h 5123408"/>
              <a:gd name="connsiteX57" fmla="*/ 0 w 4691844"/>
              <a:gd name="connsiteY57" fmla="*/ 3754811 h 5123408"/>
              <a:gd name="connsiteX58" fmla="*/ 2418 w 4691844"/>
              <a:gd name="connsiteY58" fmla="*/ 3756078 h 5123408"/>
              <a:gd name="connsiteX59" fmla="*/ 2087592 w 4691844"/>
              <a:gd name="connsiteY59" fmla="*/ 4996406 h 5123408"/>
              <a:gd name="connsiteX60" fmla="*/ 2087592 w 4691844"/>
              <a:gd name="connsiteY60" fmla="*/ 3850684 h 5123408"/>
              <a:gd name="connsiteX61" fmla="*/ 2278362 w 4691844"/>
              <a:gd name="connsiteY61" fmla="*/ 3765610 h 5123408"/>
              <a:gd name="connsiteX62" fmla="*/ 2280358 w 4691844"/>
              <a:gd name="connsiteY62" fmla="*/ 3764492 h 5123408"/>
              <a:gd name="connsiteX63" fmla="*/ 2280358 w 4691844"/>
              <a:gd name="connsiteY63" fmla="*/ 4934735 h 5123408"/>
              <a:gd name="connsiteX64" fmla="*/ 2119807 w 4691844"/>
              <a:gd name="connsiteY64" fmla="*/ 4988424 h 5123408"/>
              <a:gd name="connsiteX65" fmla="*/ 347913 w 4691844"/>
              <a:gd name="connsiteY65" fmla="*/ 5030995 h 5123408"/>
              <a:gd name="connsiteX66" fmla="*/ 303826 w 4691844"/>
              <a:gd name="connsiteY66" fmla="*/ 5022336 h 5123408"/>
              <a:gd name="connsiteX67" fmla="*/ 155147 w 4691844"/>
              <a:gd name="connsiteY67" fmla="*/ 4979283 h 5123408"/>
              <a:gd name="connsiteX68" fmla="*/ 155147 w 4691844"/>
              <a:gd name="connsiteY68" fmla="*/ 3830007 h 5123408"/>
              <a:gd name="connsiteX69" fmla="*/ 257547 w 4691844"/>
              <a:gd name="connsiteY69" fmla="*/ 3874256 h 5123408"/>
              <a:gd name="connsiteX70" fmla="*/ 347913 w 4691844"/>
              <a:gd name="connsiteY70" fmla="*/ 3904884 h 5123408"/>
              <a:gd name="connsiteX71" fmla="*/ 1736655 w 4691844"/>
              <a:gd name="connsiteY71" fmla="*/ 5073994 h 5123408"/>
              <a:gd name="connsiteX72" fmla="*/ 1742096 w 4691844"/>
              <a:gd name="connsiteY72" fmla="*/ 5047045 h 5123408"/>
              <a:gd name="connsiteX73" fmla="*/ 1742096 w 4691844"/>
              <a:gd name="connsiteY73" fmla="*/ 3967693 h 5123408"/>
              <a:gd name="connsiteX74" fmla="*/ 1934862 w 4691844"/>
              <a:gd name="connsiteY74" fmla="*/ 3907795 h 5123408"/>
              <a:gd name="connsiteX75" fmla="*/ 1934862 w 4691844"/>
              <a:gd name="connsiteY75" fmla="*/ 5034250 h 5123408"/>
              <a:gd name="connsiteX76" fmla="*/ 1884994 w 4691844"/>
              <a:gd name="connsiteY76" fmla="*/ 5046606 h 5123408"/>
              <a:gd name="connsiteX77" fmla="*/ 701262 w 4691844"/>
              <a:gd name="connsiteY77" fmla="*/ 5092451 h 5123408"/>
              <a:gd name="connsiteX78" fmla="*/ 618932 w 4691844"/>
              <a:gd name="connsiteY78" fmla="*/ 5084236 h 5123408"/>
              <a:gd name="connsiteX79" fmla="*/ 497933 w 4691844"/>
              <a:gd name="connsiteY79" fmla="*/ 5060466 h 5123408"/>
              <a:gd name="connsiteX80" fmla="*/ 500643 w 4691844"/>
              <a:gd name="connsiteY80" fmla="*/ 5047046 h 5123408"/>
              <a:gd name="connsiteX81" fmla="*/ 500643 w 4691844"/>
              <a:gd name="connsiteY81" fmla="*/ 3952650 h 5123408"/>
              <a:gd name="connsiteX82" fmla="*/ 666742 w 4691844"/>
              <a:gd name="connsiteY82" fmla="*/ 3993197 h 5123408"/>
              <a:gd name="connsiteX83" fmla="*/ 684689 w 4691844"/>
              <a:gd name="connsiteY83" fmla="*/ 3995879 h 5123408"/>
              <a:gd name="connsiteX84" fmla="*/ 684689 w 4691844"/>
              <a:gd name="connsiteY84" fmla="*/ 5047046 h 5123408"/>
              <a:gd name="connsiteX85" fmla="*/ 690690 w 4691844"/>
              <a:gd name="connsiteY85" fmla="*/ 5076771 h 5123408"/>
              <a:gd name="connsiteX86" fmla="*/ 1400151 w 4691844"/>
              <a:gd name="connsiteY86" fmla="*/ 5113451 h 5123408"/>
              <a:gd name="connsiteX87" fmla="*/ 1418554 w 4691844"/>
              <a:gd name="connsiteY87" fmla="*/ 5101044 h 5123408"/>
              <a:gd name="connsiteX88" fmla="*/ 1440920 w 4691844"/>
              <a:gd name="connsiteY88" fmla="*/ 5047046 h 5123408"/>
              <a:gd name="connsiteX89" fmla="*/ 1440920 w 4691844"/>
              <a:gd name="connsiteY89" fmla="*/ 4022649 h 5123408"/>
              <a:gd name="connsiteX90" fmla="*/ 1448704 w 4691844"/>
              <a:gd name="connsiteY90" fmla="*/ 4021938 h 5123408"/>
              <a:gd name="connsiteX91" fmla="*/ 1589366 w 4691844"/>
              <a:gd name="connsiteY91" fmla="*/ 4000460 h 5123408"/>
              <a:gd name="connsiteX92" fmla="*/ 1589366 w 4691844"/>
              <a:gd name="connsiteY92" fmla="*/ 5047045 h 5123408"/>
              <a:gd name="connsiteX93" fmla="*/ 1595367 w 4691844"/>
              <a:gd name="connsiteY93" fmla="*/ 5076771 h 5123408"/>
              <a:gd name="connsiteX94" fmla="*/ 1606186 w 4691844"/>
              <a:gd name="connsiteY94" fmla="*/ 5092816 h 5123408"/>
              <a:gd name="connsiteX95" fmla="*/ 1521952 w 4691844"/>
              <a:gd name="connsiteY95" fmla="*/ 5103880 h 5123408"/>
              <a:gd name="connsiteX96" fmla="*/ 1026730 w 4691844"/>
              <a:gd name="connsiteY96" fmla="*/ 5120350 h 5123408"/>
              <a:gd name="connsiteX97" fmla="*/ 965287 w 4691844"/>
              <a:gd name="connsiteY97" fmla="*/ 5118796 h 5123408"/>
              <a:gd name="connsiteX98" fmla="*/ 811486 w 4691844"/>
              <a:gd name="connsiteY98" fmla="*/ 5103450 h 5123408"/>
              <a:gd name="connsiteX99" fmla="*/ 815053 w 4691844"/>
              <a:gd name="connsiteY99" fmla="*/ 5101044 h 5123408"/>
              <a:gd name="connsiteX100" fmla="*/ 837419 w 4691844"/>
              <a:gd name="connsiteY100" fmla="*/ 5047046 h 5123408"/>
              <a:gd name="connsiteX101" fmla="*/ 837419 w 4691844"/>
              <a:gd name="connsiteY101" fmla="*/ 4018700 h 5123408"/>
              <a:gd name="connsiteX102" fmla="*/ 896054 w 4691844"/>
              <a:gd name="connsiteY102" fmla="*/ 4027461 h 5123408"/>
              <a:gd name="connsiteX103" fmla="*/ 1006776 w 4691844"/>
              <a:gd name="connsiteY103" fmla="*/ 4033052 h 5123408"/>
              <a:gd name="connsiteX104" fmla="*/ 1006776 w 4691844"/>
              <a:gd name="connsiteY104" fmla="*/ 5069930 h 5123408"/>
              <a:gd name="connsiteX105" fmla="*/ 1012777 w 4691844"/>
              <a:gd name="connsiteY105" fmla="*/ 5099655 h 5123408"/>
              <a:gd name="connsiteX106" fmla="*/ 1147670 w 4691844"/>
              <a:gd name="connsiteY106" fmla="*/ 5123408 h 5123408"/>
              <a:gd name="connsiteX107" fmla="*/ 1137660 w 4691844"/>
              <a:gd name="connsiteY107" fmla="*/ 5123155 h 5123408"/>
              <a:gd name="connsiteX108" fmla="*/ 1153504 w 4691844"/>
              <a:gd name="connsiteY108" fmla="*/ 5099655 h 5123408"/>
              <a:gd name="connsiteX109" fmla="*/ 1159506 w 4691844"/>
              <a:gd name="connsiteY109" fmla="*/ 5069930 h 5123408"/>
              <a:gd name="connsiteX110" fmla="*/ 1159506 w 4691844"/>
              <a:gd name="connsiteY110" fmla="*/ 4039807 h 5123408"/>
              <a:gd name="connsiteX111" fmla="*/ 1288191 w 4691844"/>
              <a:gd name="connsiteY111" fmla="*/ 4035905 h 5123408"/>
              <a:gd name="connsiteX112" fmla="*/ 1288191 w 4691844"/>
              <a:gd name="connsiteY112" fmla="*/ 5047046 h 5123408"/>
              <a:gd name="connsiteX113" fmla="*/ 1334831 w 4691844"/>
              <a:gd name="connsiteY113" fmla="*/ 5117410 h 5123408"/>
              <a:gd name="connsiteX114" fmla="*/ 1339019 w 4691844"/>
              <a:gd name="connsiteY114" fmla="*/ 5118255 h 5123408"/>
              <a:gd name="connsiteX115" fmla="*/ 1336093 w 4691844"/>
              <a:gd name="connsiteY115" fmla="*/ 5118485 h 5123408"/>
              <a:gd name="connsiteX116" fmla="*/ 1147670 w 4691844"/>
              <a:gd name="connsiteY116" fmla="*/ 5123408 h 5123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4691844" h="5123408">
                <a:moveTo>
                  <a:pt x="3201260" y="226032"/>
                </a:moveTo>
                <a:lnTo>
                  <a:pt x="3154574" y="154630"/>
                </a:lnTo>
                <a:lnTo>
                  <a:pt x="3038123" y="9582"/>
                </a:lnTo>
                <a:lnTo>
                  <a:pt x="3038123" y="0"/>
                </a:lnTo>
                <a:lnTo>
                  <a:pt x="3201260" y="0"/>
                </a:lnTo>
                <a:close/>
                <a:moveTo>
                  <a:pt x="3513868" y="909276"/>
                </a:moveTo>
                <a:lnTo>
                  <a:pt x="3497964" y="847429"/>
                </a:lnTo>
                <a:cubicBezTo>
                  <a:pt x="3478490" y="784818"/>
                  <a:pt x="3456584" y="723279"/>
                  <a:pt x="3432354" y="662923"/>
                </a:cubicBezTo>
                <a:lnTo>
                  <a:pt x="3353990" y="488142"/>
                </a:lnTo>
                <a:lnTo>
                  <a:pt x="3353990" y="0"/>
                </a:lnTo>
                <a:lnTo>
                  <a:pt x="3513868" y="0"/>
                </a:lnTo>
                <a:close/>
                <a:moveTo>
                  <a:pt x="4648563" y="2132663"/>
                </a:moveTo>
                <a:lnTo>
                  <a:pt x="4648563" y="1025806"/>
                </a:lnTo>
                <a:lnTo>
                  <a:pt x="4651008" y="1039492"/>
                </a:lnTo>
                <a:cubicBezTo>
                  <a:pt x="4677898" y="1215480"/>
                  <a:pt x="4691844" y="1395729"/>
                  <a:pt x="4691844" y="1579235"/>
                </a:cubicBezTo>
                <a:cubicBezTo>
                  <a:pt x="4691844" y="1762740"/>
                  <a:pt x="4677898" y="1942988"/>
                  <a:pt x="4651008" y="2118978"/>
                </a:cubicBezTo>
                <a:close/>
                <a:moveTo>
                  <a:pt x="4303068" y="3194596"/>
                </a:moveTo>
                <a:lnTo>
                  <a:pt x="4303068" y="0"/>
                </a:lnTo>
                <a:lnTo>
                  <a:pt x="4320106" y="0"/>
                </a:lnTo>
                <a:lnTo>
                  <a:pt x="4413325" y="199682"/>
                </a:lnTo>
                <a:lnTo>
                  <a:pt x="4495834" y="425111"/>
                </a:lnTo>
                <a:lnTo>
                  <a:pt x="4495834" y="2733356"/>
                </a:lnTo>
                <a:lnTo>
                  <a:pt x="4413325" y="2958787"/>
                </a:lnTo>
                <a:cubicBezTo>
                  <a:pt x="4379698" y="3038290"/>
                  <a:pt x="4343252" y="3116312"/>
                  <a:pt x="4304113" y="3192726"/>
                </a:cubicBezTo>
                <a:close/>
                <a:moveTo>
                  <a:pt x="3976628" y="3712040"/>
                </a:moveTo>
                <a:lnTo>
                  <a:pt x="3976628" y="0"/>
                </a:lnTo>
                <a:lnTo>
                  <a:pt x="4150338" y="0"/>
                </a:lnTo>
                <a:lnTo>
                  <a:pt x="4150338" y="3460173"/>
                </a:lnTo>
                <a:lnTo>
                  <a:pt x="4037962" y="3630912"/>
                </a:lnTo>
                <a:close/>
                <a:moveTo>
                  <a:pt x="3666597" y="4066011"/>
                </a:moveTo>
                <a:lnTo>
                  <a:pt x="3666597" y="0"/>
                </a:lnTo>
                <a:lnTo>
                  <a:pt x="3823898" y="0"/>
                </a:lnTo>
                <a:lnTo>
                  <a:pt x="3823898" y="3900821"/>
                </a:lnTo>
                <a:lnTo>
                  <a:pt x="3778270" y="3954378"/>
                </a:lnTo>
                <a:close/>
                <a:moveTo>
                  <a:pt x="3353990" y="4347394"/>
                </a:moveTo>
                <a:lnTo>
                  <a:pt x="3353990" y="2670326"/>
                </a:lnTo>
                <a:lnTo>
                  <a:pt x="3432354" y="2495547"/>
                </a:lnTo>
                <a:cubicBezTo>
                  <a:pt x="3456584" y="2435191"/>
                  <a:pt x="3478490" y="2373652"/>
                  <a:pt x="3497964" y="2311041"/>
                </a:cubicBezTo>
                <a:lnTo>
                  <a:pt x="3513868" y="2249194"/>
                </a:lnTo>
                <a:lnTo>
                  <a:pt x="3513868" y="4217208"/>
                </a:lnTo>
                <a:close/>
                <a:moveTo>
                  <a:pt x="3038123" y="4576495"/>
                </a:moveTo>
                <a:lnTo>
                  <a:pt x="3038123" y="3148887"/>
                </a:lnTo>
                <a:lnTo>
                  <a:pt x="3154574" y="3003838"/>
                </a:lnTo>
                <a:lnTo>
                  <a:pt x="3201260" y="2932438"/>
                </a:lnTo>
                <a:lnTo>
                  <a:pt x="3201260" y="4466324"/>
                </a:lnTo>
                <a:close/>
                <a:moveTo>
                  <a:pt x="2742059" y="4743809"/>
                </a:moveTo>
                <a:lnTo>
                  <a:pt x="2742059" y="3452216"/>
                </a:lnTo>
                <a:lnTo>
                  <a:pt x="2769300" y="3430360"/>
                </a:lnTo>
                <a:lnTo>
                  <a:pt x="2885394" y="3315985"/>
                </a:lnTo>
                <a:lnTo>
                  <a:pt x="2885394" y="4666689"/>
                </a:lnTo>
                <a:lnTo>
                  <a:pt x="2806452" y="4712064"/>
                </a:lnTo>
                <a:close/>
                <a:moveTo>
                  <a:pt x="2433086" y="4882771"/>
                </a:moveTo>
                <a:lnTo>
                  <a:pt x="2433086" y="3677468"/>
                </a:lnTo>
                <a:lnTo>
                  <a:pt x="2589330" y="3573201"/>
                </a:lnTo>
                <a:lnTo>
                  <a:pt x="2589330" y="4817050"/>
                </a:lnTo>
                <a:close/>
                <a:moveTo>
                  <a:pt x="2418" y="4933590"/>
                </a:moveTo>
                <a:lnTo>
                  <a:pt x="0" y="4932664"/>
                </a:lnTo>
                <a:lnTo>
                  <a:pt x="0" y="3754811"/>
                </a:lnTo>
                <a:lnTo>
                  <a:pt x="2418" y="3756078"/>
                </a:lnTo>
                <a:close/>
                <a:moveTo>
                  <a:pt x="2087592" y="4996406"/>
                </a:moveTo>
                <a:lnTo>
                  <a:pt x="2087592" y="3850684"/>
                </a:lnTo>
                <a:lnTo>
                  <a:pt x="2278362" y="3765610"/>
                </a:lnTo>
                <a:lnTo>
                  <a:pt x="2280358" y="3764492"/>
                </a:lnTo>
                <a:lnTo>
                  <a:pt x="2280358" y="4934735"/>
                </a:lnTo>
                <a:lnTo>
                  <a:pt x="2119807" y="4988424"/>
                </a:lnTo>
                <a:close/>
                <a:moveTo>
                  <a:pt x="347913" y="5030995"/>
                </a:moveTo>
                <a:lnTo>
                  <a:pt x="303826" y="5022336"/>
                </a:lnTo>
                <a:lnTo>
                  <a:pt x="155147" y="4979283"/>
                </a:lnTo>
                <a:lnTo>
                  <a:pt x="155147" y="3830007"/>
                </a:lnTo>
                <a:lnTo>
                  <a:pt x="257547" y="3874256"/>
                </a:lnTo>
                <a:lnTo>
                  <a:pt x="347913" y="3904884"/>
                </a:lnTo>
                <a:close/>
                <a:moveTo>
                  <a:pt x="1736655" y="5073994"/>
                </a:moveTo>
                <a:lnTo>
                  <a:pt x="1742096" y="5047045"/>
                </a:lnTo>
                <a:lnTo>
                  <a:pt x="1742096" y="3967693"/>
                </a:lnTo>
                <a:lnTo>
                  <a:pt x="1934862" y="3907795"/>
                </a:lnTo>
                <a:lnTo>
                  <a:pt x="1934862" y="5034250"/>
                </a:lnTo>
                <a:lnTo>
                  <a:pt x="1884994" y="5046606"/>
                </a:lnTo>
                <a:close/>
                <a:moveTo>
                  <a:pt x="701262" y="5092451"/>
                </a:moveTo>
                <a:lnTo>
                  <a:pt x="618932" y="5084236"/>
                </a:lnTo>
                <a:lnTo>
                  <a:pt x="497933" y="5060466"/>
                </a:lnTo>
                <a:lnTo>
                  <a:pt x="500643" y="5047046"/>
                </a:lnTo>
                <a:lnTo>
                  <a:pt x="500643" y="3952650"/>
                </a:lnTo>
                <a:lnTo>
                  <a:pt x="666742" y="3993197"/>
                </a:lnTo>
                <a:lnTo>
                  <a:pt x="684689" y="3995879"/>
                </a:lnTo>
                <a:lnTo>
                  <a:pt x="684689" y="5047046"/>
                </a:lnTo>
                <a:cubicBezTo>
                  <a:pt x="684689" y="5057590"/>
                  <a:pt x="686826" y="5067634"/>
                  <a:pt x="690690" y="5076771"/>
                </a:cubicBezTo>
                <a:close/>
                <a:moveTo>
                  <a:pt x="1400151" y="5113451"/>
                </a:moveTo>
                <a:lnTo>
                  <a:pt x="1418554" y="5101044"/>
                </a:lnTo>
                <a:cubicBezTo>
                  <a:pt x="1432374" y="5087225"/>
                  <a:pt x="1440920" y="5068134"/>
                  <a:pt x="1440920" y="5047046"/>
                </a:cubicBezTo>
                <a:lnTo>
                  <a:pt x="1440920" y="4022649"/>
                </a:lnTo>
                <a:lnTo>
                  <a:pt x="1448704" y="4021938"/>
                </a:lnTo>
                <a:lnTo>
                  <a:pt x="1589366" y="4000460"/>
                </a:lnTo>
                <a:lnTo>
                  <a:pt x="1589366" y="5047045"/>
                </a:lnTo>
                <a:cubicBezTo>
                  <a:pt x="1589366" y="5057590"/>
                  <a:pt x="1591503" y="5067634"/>
                  <a:pt x="1595367" y="5076771"/>
                </a:cubicBezTo>
                <a:lnTo>
                  <a:pt x="1606186" y="5092816"/>
                </a:lnTo>
                <a:lnTo>
                  <a:pt x="1521952" y="5103880"/>
                </a:lnTo>
                <a:close/>
                <a:moveTo>
                  <a:pt x="1026730" y="5120350"/>
                </a:moveTo>
                <a:lnTo>
                  <a:pt x="965287" y="5118796"/>
                </a:lnTo>
                <a:lnTo>
                  <a:pt x="811486" y="5103450"/>
                </a:lnTo>
                <a:lnTo>
                  <a:pt x="815053" y="5101044"/>
                </a:lnTo>
                <a:cubicBezTo>
                  <a:pt x="828872" y="5087225"/>
                  <a:pt x="837419" y="5068134"/>
                  <a:pt x="837419" y="5047046"/>
                </a:cubicBezTo>
                <a:lnTo>
                  <a:pt x="837419" y="4018700"/>
                </a:lnTo>
                <a:lnTo>
                  <a:pt x="896054" y="4027461"/>
                </a:lnTo>
                <a:lnTo>
                  <a:pt x="1006776" y="4033052"/>
                </a:lnTo>
                <a:lnTo>
                  <a:pt x="1006776" y="5069930"/>
                </a:lnTo>
                <a:cubicBezTo>
                  <a:pt x="1006776" y="5080474"/>
                  <a:pt x="1008913" y="5090518"/>
                  <a:pt x="1012777" y="5099655"/>
                </a:cubicBezTo>
                <a:close/>
                <a:moveTo>
                  <a:pt x="1147670" y="5123408"/>
                </a:moveTo>
                <a:lnTo>
                  <a:pt x="1137660" y="5123155"/>
                </a:lnTo>
                <a:lnTo>
                  <a:pt x="1153504" y="5099655"/>
                </a:lnTo>
                <a:cubicBezTo>
                  <a:pt x="1157369" y="5090518"/>
                  <a:pt x="1159506" y="5080474"/>
                  <a:pt x="1159506" y="5069930"/>
                </a:cubicBezTo>
                <a:lnTo>
                  <a:pt x="1159506" y="4039807"/>
                </a:lnTo>
                <a:lnTo>
                  <a:pt x="1288191" y="4035905"/>
                </a:lnTo>
                <a:lnTo>
                  <a:pt x="1288191" y="5047046"/>
                </a:lnTo>
                <a:cubicBezTo>
                  <a:pt x="1288191" y="5078677"/>
                  <a:pt x="1307422" y="5105817"/>
                  <a:pt x="1334831" y="5117410"/>
                </a:cubicBezTo>
                <a:lnTo>
                  <a:pt x="1339019" y="5118255"/>
                </a:lnTo>
                <a:lnTo>
                  <a:pt x="1336093" y="5118485"/>
                </a:lnTo>
                <a:cubicBezTo>
                  <a:pt x="1273698" y="5121753"/>
                  <a:pt x="1210877" y="5123408"/>
                  <a:pt x="1147670" y="5123408"/>
                </a:cubicBezTo>
                <a:close/>
              </a:path>
            </a:pathLst>
          </a:custGeom>
          <a:solidFill>
            <a:schemeClr val="bg1">
              <a:lumMod val="85000"/>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
        <p:nvSpPr>
          <p:cNvPr id="8" name="平行四边形 7">
            <a:extLst>
              <a:ext uri="{FF2B5EF4-FFF2-40B4-BE49-F238E27FC236}">
                <a16:creationId xmlns:a16="http://schemas.microsoft.com/office/drawing/2014/main" id="{036B9ACB-7A94-EAE0-9EF1-E411F035817A}"/>
              </a:ext>
            </a:extLst>
          </p:cNvPr>
          <p:cNvSpPr/>
          <p:nvPr userDrawn="1"/>
        </p:nvSpPr>
        <p:spPr>
          <a:xfrm flipH="1">
            <a:off x="0" y="1196752"/>
            <a:ext cx="5400000" cy="72000"/>
          </a:xfrm>
          <a:prstGeom prst="parallelogram">
            <a:avLst>
              <a:gd name="adj" fmla="val 114187"/>
            </a:avLst>
          </a:prstGeom>
          <a:gradFill>
            <a:gsLst>
              <a:gs pos="100000">
                <a:schemeClr val="accent1">
                  <a:lumMod val="60000"/>
                  <a:lumOff val="40000"/>
                  <a:alpha val="0"/>
                </a:schemeClr>
              </a:gs>
              <a:gs pos="0">
                <a:schemeClr val="accent1">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a:extLst>
              <a:ext uri="{FF2B5EF4-FFF2-40B4-BE49-F238E27FC236}">
                <a16:creationId xmlns:a16="http://schemas.microsoft.com/office/drawing/2014/main" id="{48AD7E50-E3D3-B6F4-309F-879D30DA1F3C}"/>
              </a:ext>
            </a:extLst>
          </p:cNvPr>
          <p:cNvSpPr/>
          <p:nvPr userDrawn="1"/>
        </p:nvSpPr>
        <p:spPr>
          <a:xfrm rot="10800000">
            <a:off x="0" y="0"/>
            <a:ext cx="1153391" cy="1135071"/>
          </a:xfrm>
          <a:custGeom>
            <a:avLst/>
            <a:gdLst>
              <a:gd name="connsiteX0" fmla="*/ 863637 w 1153391"/>
              <a:gd name="connsiteY0" fmla="*/ 295018 h 1135071"/>
              <a:gd name="connsiteX1" fmla="*/ 863637 w 1153391"/>
              <a:gd name="connsiteY1" fmla="*/ 20393 h 1135071"/>
              <a:gd name="connsiteX2" fmla="*/ 857664 w 1153391"/>
              <a:gd name="connsiteY2" fmla="*/ 5973 h 1135071"/>
              <a:gd name="connsiteX3" fmla="*/ 855411 w 1153391"/>
              <a:gd name="connsiteY3" fmla="*/ 4454 h 1135071"/>
              <a:gd name="connsiteX4" fmla="*/ 897785 w 1153391"/>
              <a:gd name="connsiteY4" fmla="*/ 1232 h 1135071"/>
              <a:gd name="connsiteX5" fmla="*/ 946491 w 1153391"/>
              <a:gd name="connsiteY5" fmla="*/ 0 h 1135071"/>
              <a:gd name="connsiteX6" fmla="*/ 996810 w 1153391"/>
              <a:gd name="connsiteY6" fmla="*/ 1315 h 1135071"/>
              <a:gd name="connsiteX7" fmla="*/ 997593 w 1153391"/>
              <a:gd name="connsiteY7" fmla="*/ 1376 h 1135071"/>
              <a:gd name="connsiteX8" fmla="*/ 996473 w 1153391"/>
              <a:gd name="connsiteY8" fmla="*/ 1602 h 1135071"/>
              <a:gd name="connsiteX9" fmla="*/ 984018 w 1153391"/>
              <a:gd name="connsiteY9" fmla="*/ 20393 h 1135071"/>
              <a:gd name="connsiteX10" fmla="*/ 984018 w 1153391"/>
              <a:gd name="connsiteY10" fmla="*/ 290424 h 1135071"/>
              <a:gd name="connsiteX11" fmla="*/ 949652 w 1153391"/>
              <a:gd name="connsiteY11" fmla="*/ 289381 h 1135071"/>
              <a:gd name="connsiteX12" fmla="*/ 949652 w 1153391"/>
              <a:gd name="connsiteY12" fmla="*/ 26505 h 1135071"/>
              <a:gd name="connsiteX13" fmla="*/ 929258 w 1153391"/>
              <a:gd name="connsiteY13" fmla="*/ 6111 h 1135071"/>
              <a:gd name="connsiteX14" fmla="*/ 908865 w 1153391"/>
              <a:gd name="connsiteY14" fmla="*/ 26505 h 1135071"/>
              <a:gd name="connsiteX15" fmla="*/ 908865 w 1153391"/>
              <a:gd name="connsiteY15" fmla="*/ 291186 h 1135071"/>
              <a:gd name="connsiteX16" fmla="*/ 879296 w 1153391"/>
              <a:gd name="connsiteY16" fmla="*/ 292679 h 1135071"/>
              <a:gd name="connsiteX17" fmla="*/ 1064448 w 1153391"/>
              <a:gd name="connsiteY17" fmla="*/ 299889 h 1135071"/>
              <a:gd name="connsiteX18" fmla="*/ 1026884 w 1153391"/>
              <a:gd name="connsiteY18" fmla="*/ 294153 h 1135071"/>
              <a:gd name="connsiteX19" fmla="*/ 1024805 w 1153391"/>
              <a:gd name="connsiteY19" fmla="*/ 293964 h 1135071"/>
              <a:gd name="connsiteX20" fmla="*/ 1024805 w 1153391"/>
              <a:gd name="connsiteY20" fmla="*/ 20393 h 1135071"/>
              <a:gd name="connsiteX21" fmla="*/ 1018832 w 1153391"/>
              <a:gd name="connsiteY21" fmla="*/ 5973 h 1135071"/>
              <a:gd name="connsiteX22" fmla="*/ 1013917 w 1153391"/>
              <a:gd name="connsiteY22" fmla="*/ 2659 h 1135071"/>
              <a:gd name="connsiteX23" fmla="*/ 1046445 w 1153391"/>
              <a:gd name="connsiteY23" fmla="*/ 5215 h 1135071"/>
              <a:gd name="connsiteX24" fmla="*/ 1068940 w 1153391"/>
              <a:gd name="connsiteY24" fmla="*/ 8170 h 1135071"/>
              <a:gd name="connsiteX25" fmla="*/ 1066051 w 1153391"/>
              <a:gd name="connsiteY25" fmla="*/ 12455 h 1135071"/>
              <a:gd name="connsiteX26" fmla="*/ 1064448 w 1153391"/>
              <a:gd name="connsiteY26" fmla="*/ 20393 h 1135071"/>
              <a:gd name="connsiteX27" fmla="*/ 773699 w 1153391"/>
              <a:gd name="connsiteY27" fmla="*/ 312657 h 1135071"/>
              <a:gd name="connsiteX28" fmla="*/ 773699 w 1153391"/>
              <a:gd name="connsiteY28" fmla="*/ 20393 h 1135071"/>
              <a:gd name="connsiteX29" fmla="*/ 772967 w 1153391"/>
              <a:gd name="connsiteY29" fmla="*/ 16770 h 1135071"/>
              <a:gd name="connsiteX30" fmla="*/ 802350 w 1153391"/>
              <a:gd name="connsiteY30" fmla="*/ 10906 h 1135071"/>
              <a:gd name="connsiteX31" fmla="*/ 827666 w 1153391"/>
              <a:gd name="connsiteY31" fmla="*/ 7689 h 1135071"/>
              <a:gd name="connsiteX32" fmla="*/ 824452 w 1153391"/>
              <a:gd name="connsiteY32" fmla="*/ 12455 h 1135071"/>
              <a:gd name="connsiteX33" fmla="*/ 822850 w 1153391"/>
              <a:gd name="connsiteY33" fmla="*/ 20393 h 1135071"/>
              <a:gd name="connsiteX34" fmla="*/ 822850 w 1153391"/>
              <a:gd name="connsiteY34" fmla="*/ 301113 h 1135071"/>
              <a:gd name="connsiteX35" fmla="*/ 818056 w 1153391"/>
              <a:gd name="connsiteY35" fmla="*/ 301829 h 1135071"/>
              <a:gd name="connsiteX36" fmla="*/ 1153391 w 1153391"/>
              <a:gd name="connsiteY36" fmla="*/ 323603 h 1135071"/>
              <a:gd name="connsiteX37" fmla="*/ 1105236 w 1153391"/>
              <a:gd name="connsiteY37" fmla="*/ 308640 h 1135071"/>
              <a:gd name="connsiteX38" fmla="*/ 1105236 w 1153391"/>
              <a:gd name="connsiteY38" fmla="*/ 20393 h 1135071"/>
              <a:gd name="connsiteX39" fmla="*/ 1103783 w 1153391"/>
              <a:gd name="connsiteY39" fmla="*/ 13196 h 1135071"/>
              <a:gd name="connsiteX40" fmla="*/ 1143397 w 1153391"/>
              <a:gd name="connsiteY40" fmla="*/ 20510 h 1135071"/>
              <a:gd name="connsiteX41" fmla="*/ 1153391 w 1153391"/>
              <a:gd name="connsiteY41" fmla="*/ 22987 h 1135071"/>
              <a:gd name="connsiteX42" fmla="*/ 681433 w 1153391"/>
              <a:gd name="connsiteY42" fmla="*/ 345410 h 1135071"/>
              <a:gd name="connsiteX43" fmla="*/ 681433 w 1153391"/>
              <a:gd name="connsiteY43" fmla="*/ 38486 h 1135071"/>
              <a:gd name="connsiteX44" fmla="*/ 718469 w 1153391"/>
              <a:gd name="connsiteY44" fmla="*/ 27648 h 1135071"/>
              <a:gd name="connsiteX45" fmla="*/ 732912 w 1153391"/>
              <a:gd name="connsiteY45" fmla="*/ 24765 h 1135071"/>
              <a:gd name="connsiteX46" fmla="*/ 732912 w 1153391"/>
              <a:gd name="connsiteY46" fmla="*/ 325414 h 1135071"/>
              <a:gd name="connsiteX47" fmla="*/ 708779 w 1153391"/>
              <a:gd name="connsiteY47" fmla="*/ 333593 h 1135071"/>
              <a:gd name="connsiteX48" fmla="*/ 589166 w 1153391"/>
              <a:gd name="connsiteY48" fmla="*/ 395023 h 1135071"/>
              <a:gd name="connsiteX49" fmla="*/ 589166 w 1153391"/>
              <a:gd name="connsiteY49" fmla="*/ 70476 h 1135071"/>
              <a:gd name="connsiteX50" fmla="*/ 640645 w 1153391"/>
              <a:gd name="connsiteY50" fmla="*/ 50586 h 1135071"/>
              <a:gd name="connsiteX51" fmla="*/ 640645 w 1153391"/>
              <a:gd name="connsiteY51" fmla="*/ 365153 h 1135071"/>
              <a:gd name="connsiteX52" fmla="*/ 620276 w 1153391"/>
              <a:gd name="connsiteY52" fmla="*/ 375833 h 1135071"/>
              <a:gd name="connsiteX53" fmla="*/ 496899 w 1153391"/>
              <a:gd name="connsiteY53" fmla="*/ 468248 h 1135071"/>
              <a:gd name="connsiteX54" fmla="*/ 496899 w 1153391"/>
              <a:gd name="connsiteY54" fmla="*/ 113769 h 1135071"/>
              <a:gd name="connsiteX55" fmla="*/ 507551 w 1153391"/>
              <a:gd name="connsiteY55" fmla="*/ 107717 h 1135071"/>
              <a:gd name="connsiteX56" fmla="*/ 548379 w 1153391"/>
              <a:gd name="connsiteY56" fmla="*/ 88159 h 1135071"/>
              <a:gd name="connsiteX57" fmla="*/ 548379 w 1153391"/>
              <a:gd name="connsiteY57" fmla="*/ 423641 h 1135071"/>
              <a:gd name="connsiteX58" fmla="*/ 409722 w 1153391"/>
              <a:gd name="connsiteY58" fmla="*/ 567380 h 1135071"/>
              <a:gd name="connsiteX59" fmla="*/ 409722 w 1153391"/>
              <a:gd name="connsiteY59" fmla="*/ 167105 h 1135071"/>
              <a:gd name="connsiteX60" fmla="*/ 452130 w 1153391"/>
              <a:gd name="connsiteY60" fmla="*/ 139208 h 1135071"/>
              <a:gd name="connsiteX61" fmla="*/ 456112 w 1153391"/>
              <a:gd name="connsiteY61" fmla="*/ 136945 h 1135071"/>
              <a:gd name="connsiteX62" fmla="*/ 456112 w 1153391"/>
              <a:gd name="connsiteY62" fmla="*/ 509948 h 1135071"/>
              <a:gd name="connsiteX63" fmla="*/ 442004 w 1153391"/>
              <a:gd name="connsiteY63" fmla="*/ 525263 h 1135071"/>
              <a:gd name="connsiteX64" fmla="*/ 326927 w 1153391"/>
              <a:gd name="connsiteY64" fmla="*/ 727460 h 1135071"/>
              <a:gd name="connsiteX65" fmla="*/ 326927 w 1153391"/>
              <a:gd name="connsiteY65" fmla="*/ 232671 h 1135071"/>
              <a:gd name="connsiteX66" fmla="*/ 354832 w 1153391"/>
              <a:gd name="connsiteY66" fmla="*/ 207675 h 1135071"/>
              <a:gd name="connsiteX67" fmla="*/ 368935 w 1153391"/>
              <a:gd name="connsiteY67" fmla="*/ 197073 h 1135071"/>
              <a:gd name="connsiteX68" fmla="*/ 368935 w 1153391"/>
              <a:gd name="connsiteY68" fmla="*/ 633763 h 1135071"/>
              <a:gd name="connsiteX69" fmla="*/ 351786 w 1153391"/>
              <a:gd name="connsiteY69" fmla="*/ 666404 h 1135071"/>
              <a:gd name="connsiteX70" fmla="*/ 39236 w 1153391"/>
              <a:gd name="connsiteY70" fmla="*/ 1135071 h 1135071"/>
              <a:gd name="connsiteX71" fmla="*/ 21096 w 1153391"/>
              <a:gd name="connsiteY71" fmla="*/ 1135071 h 1135071"/>
              <a:gd name="connsiteX72" fmla="*/ 9650 w 1153391"/>
              <a:gd name="connsiteY72" fmla="*/ 1082159 h 1135071"/>
              <a:gd name="connsiteX73" fmla="*/ 0 w 1153391"/>
              <a:gd name="connsiteY73" fmla="*/ 946491 h 1135071"/>
              <a:gd name="connsiteX74" fmla="*/ 37553 w 1153391"/>
              <a:gd name="connsiteY74" fmla="*/ 681645 h 1135071"/>
              <a:gd name="connsiteX75" fmla="*/ 39236 w 1153391"/>
              <a:gd name="connsiteY75" fmla="*/ 676408 h 1135071"/>
              <a:gd name="connsiteX76" fmla="*/ 118302 w 1153391"/>
              <a:gd name="connsiteY76" fmla="*/ 1135071 h 1135071"/>
              <a:gd name="connsiteX77" fmla="*/ 80024 w 1153391"/>
              <a:gd name="connsiteY77" fmla="*/ 1135071 h 1135071"/>
              <a:gd name="connsiteX78" fmla="*/ 80024 w 1153391"/>
              <a:gd name="connsiteY78" fmla="*/ 565830 h 1135071"/>
              <a:gd name="connsiteX79" fmla="*/ 93424 w 1153391"/>
              <a:gd name="connsiteY79" fmla="*/ 535963 h 1135071"/>
              <a:gd name="connsiteX80" fmla="*/ 118302 w 1153391"/>
              <a:gd name="connsiteY80" fmla="*/ 488832 h 1135071"/>
              <a:gd name="connsiteX81" fmla="*/ 202656 w 1153391"/>
              <a:gd name="connsiteY81" fmla="*/ 1135071 h 1135071"/>
              <a:gd name="connsiteX82" fmla="*/ 159089 w 1153391"/>
              <a:gd name="connsiteY82" fmla="*/ 1135071 h 1135071"/>
              <a:gd name="connsiteX83" fmla="*/ 159089 w 1153391"/>
              <a:gd name="connsiteY83" fmla="*/ 421411 h 1135071"/>
              <a:gd name="connsiteX84" fmla="*/ 161798 w 1153391"/>
              <a:gd name="connsiteY84" fmla="*/ 417074 h 1135071"/>
              <a:gd name="connsiteX85" fmla="*/ 202656 w 1153391"/>
              <a:gd name="connsiteY85" fmla="*/ 362471 h 1135071"/>
              <a:gd name="connsiteX86" fmla="*/ 286139 w 1153391"/>
              <a:gd name="connsiteY86" fmla="*/ 1135071 h 1135071"/>
              <a:gd name="connsiteX87" fmla="*/ 243443 w 1153391"/>
              <a:gd name="connsiteY87" fmla="*/ 1135071 h 1135071"/>
              <a:gd name="connsiteX88" fmla="*/ 243443 w 1153391"/>
              <a:gd name="connsiteY88" fmla="*/ 314385 h 1135071"/>
              <a:gd name="connsiteX89" fmla="*/ 277476 w 1153391"/>
              <a:gd name="connsiteY89" fmla="*/ 276965 h 1135071"/>
              <a:gd name="connsiteX90" fmla="*/ 286139 w 1153391"/>
              <a:gd name="connsiteY90" fmla="*/ 269205 h 1135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1153391" h="1135071">
                <a:moveTo>
                  <a:pt x="863637" y="295018"/>
                </a:moveTo>
                <a:lnTo>
                  <a:pt x="863637" y="20393"/>
                </a:lnTo>
                <a:cubicBezTo>
                  <a:pt x="863637" y="14762"/>
                  <a:pt x="861354" y="9663"/>
                  <a:pt x="857664" y="5973"/>
                </a:cubicBezTo>
                <a:lnTo>
                  <a:pt x="855411" y="4454"/>
                </a:lnTo>
                <a:lnTo>
                  <a:pt x="897785" y="1232"/>
                </a:lnTo>
                <a:cubicBezTo>
                  <a:pt x="913917" y="414"/>
                  <a:pt x="930156" y="0"/>
                  <a:pt x="946491" y="0"/>
                </a:cubicBezTo>
                <a:cubicBezTo>
                  <a:pt x="963371" y="0"/>
                  <a:pt x="980148" y="442"/>
                  <a:pt x="996810" y="1315"/>
                </a:cubicBezTo>
                <a:lnTo>
                  <a:pt x="997593" y="1376"/>
                </a:lnTo>
                <a:lnTo>
                  <a:pt x="996473" y="1602"/>
                </a:lnTo>
                <a:cubicBezTo>
                  <a:pt x="989154" y="4698"/>
                  <a:pt x="984018" y="11946"/>
                  <a:pt x="984018" y="20393"/>
                </a:cubicBezTo>
                <a:lnTo>
                  <a:pt x="984018" y="290424"/>
                </a:lnTo>
                <a:lnTo>
                  <a:pt x="949652" y="289381"/>
                </a:lnTo>
                <a:lnTo>
                  <a:pt x="949652" y="26505"/>
                </a:lnTo>
                <a:cubicBezTo>
                  <a:pt x="949652" y="15241"/>
                  <a:pt x="940521" y="6111"/>
                  <a:pt x="929258" y="6111"/>
                </a:cubicBezTo>
                <a:cubicBezTo>
                  <a:pt x="917995" y="6111"/>
                  <a:pt x="908865" y="15241"/>
                  <a:pt x="908865" y="26505"/>
                </a:cubicBezTo>
                <a:lnTo>
                  <a:pt x="908865" y="291186"/>
                </a:lnTo>
                <a:lnTo>
                  <a:pt x="879296" y="292679"/>
                </a:lnTo>
                <a:close/>
                <a:moveTo>
                  <a:pt x="1064448" y="299889"/>
                </a:moveTo>
                <a:lnTo>
                  <a:pt x="1026884" y="294153"/>
                </a:lnTo>
                <a:lnTo>
                  <a:pt x="1024805" y="293964"/>
                </a:lnTo>
                <a:lnTo>
                  <a:pt x="1024805" y="20393"/>
                </a:lnTo>
                <a:cubicBezTo>
                  <a:pt x="1024805" y="14762"/>
                  <a:pt x="1022523" y="9663"/>
                  <a:pt x="1018832" y="5973"/>
                </a:cubicBezTo>
                <a:lnTo>
                  <a:pt x="1013917" y="2659"/>
                </a:lnTo>
                <a:lnTo>
                  <a:pt x="1046445" y="5215"/>
                </a:lnTo>
                <a:lnTo>
                  <a:pt x="1068940" y="8170"/>
                </a:lnTo>
                <a:lnTo>
                  <a:pt x="1066051" y="12455"/>
                </a:lnTo>
                <a:cubicBezTo>
                  <a:pt x="1065019" y="14895"/>
                  <a:pt x="1064448" y="17578"/>
                  <a:pt x="1064448" y="20393"/>
                </a:cubicBezTo>
                <a:close/>
                <a:moveTo>
                  <a:pt x="773699" y="312657"/>
                </a:moveTo>
                <a:lnTo>
                  <a:pt x="773699" y="20393"/>
                </a:lnTo>
                <a:lnTo>
                  <a:pt x="772967" y="16770"/>
                </a:lnTo>
                <a:lnTo>
                  <a:pt x="802350" y="10906"/>
                </a:lnTo>
                <a:lnTo>
                  <a:pt x="827666" y="7689"/>
                </a:lnTo>
                <a:lnTo>
                  <a:pt x="824452" y="12455"/>
                </a:lnTo>
                <a:cubicBezTo>
                  <a:pt x="823420" y="14895"/>
                  <a:pt x="822850" y="17578"/>
                  <a:pt x="822850" y="20393"/>
                </a:cubicBezTo>
                <a:lnTo>
                  <a:pt x="822850" y="301113"/>
                </a:lnTo>
                <a:lnTo>
                  <a:pt x="818056" y="301829"/>
                </a:lnTo>
                <a:close/>
                <a:moveTo>
                  <a:pt x="1153391" y="323603"/>
                </a:moveTo>
                <a:lnTo>
                  <a:pt x="1105236" y="308640"/>
                </a:lnTo>
                <a:lnTo>
                  <a:pt x="1105236" y="20393"/>
                </a:lnTo>
                <a:lnTo>
                  <a:pt x="1103783" y="13196"/>
                </a:lnTo>
                <a:lnTo>
                  <a:pt x="1143397" y="20510"/>
                </a:lnTo>
                <a:lnTo>
                  <a:pt x="1153391" y="22987"/>
                </a:lnTo>
                <a:close/>
                <a:moveTo>
                  <a:pt x="681433" y="345410"/>
                </a:moveTo>
                <a:lnTo>
                  <a:pt x="681433" y="38486"/>
                </a:lnTo>
                <a:lnTo>
                  <a:pt x="718469" y="27648"/>
                </a:lnTo>
                <a:lnTo>
                  <a:pt x="732912" y="24765"/>
                </a:lnTo>
                <a:lnTo>
                  <a:pt x="732912" y="325414"/>
                </a:lnTo>
                <a:lnTo>
                  <a:pt x="708779" y="333593"/>
                </a:lnTo>
                <a:close/>
                <a:moveTo>
                  <a:pt x="589166" y="395023"/>
                </a:moveTo>
                <a:lnTo>
                  <a:pt x="589166" y="70476"/>
                </a:lnTo>
                <a:lnTo>
                  <a:pt x="640645" y="50586"/>
                </a:lnTo>
                <a:lnTo>
                  <a:pt x="640645" y="365153"/>
                </a:lnTo>
                <a:lnTo>
                  <a:pt x="620276" y="375833"/>
                </a:lnTo>
                <a:close/>
                <a:moveTo>
                  <a:pt x="496899" y="468248"/>
                </a:moveTo>
                <a:lnTo>
                  <a:pt x="496899" y="113769"/>
                </a:lnTo>
                <a:lnTo>
                  <a:pt x="507551" y="107717"/>
                </a:lnTo>
                <a:lnTo>
                  <a:pt x="548379" y="88159"/>
                </a:lnTo>
                <a:lnTo>
                  <a:pt x="548379" y="423641"/>
                </a:lnTo>
                <a:close/>
                <a:moveTo>
                  <a:pt x="409722" y="567380"/>
                </a:moveTo>
                <a:lnTo>
                  <a:pt x="409722" y="167105"/>
                </a:lnTo>
                <a:lnTo>
                  <a:pt x="452130" y="139208"/>
                </a:lnTo>
                <a:lnTo>
                  <a:pt x="456112" y="136945"/>
                </a:lnTo>
                <a:lnTo>
                  <a:pt x="456112" y="509948"/>
                </a:lnTo>
                <a:lnTo>
                  <a:pt x="442004" y="525263"/>
                </a:lnTo>
                <a:close/>
                <a:moveTo>
                  <a:pt x="326927" y="727460"/>
                </a:moveTo>
                <a:lnTo>
                  <a:pt x="326927" y="232671"/>
                </a:lnTo>
                <a:lnTo>
                  <a:pt x="354832" y="207675"/>
                </a:lnTo>
                <a:lnTo>
                  <a:pt x="368935" y="197073"/>
                </a:lnTo>
                <a:lnTo>
                  <a:pt x="368935" y="633763"/>
                </a:lnTo>
                <a:lnTo>
                  <a:pt x="351786" y="666404"/>
                </a:lnTo>
                <a:close/>
                <a:moveTo>
                  <a:pt x="39236" y="1135071"/>
                </a:moveTo>
                <a:lnTo>
                  <a:pt x="21096" y="1135071"/>
                </a:lnTo>
                <a:lnTo>
                  <a:pt x="9650" y="1082159"/>
                </a:lnTo>
                <a:cubicBezTo>
                  <a:pt x="3291" y="1037853"/>
                  <a:pt x="0" y="992556"/>
                  <a:pt x="0" y="946491"/>
                </a:cubicBezTo>
                <a:cubicBezTo>
                  <a:pt x="0" y="854559"/>
                  <a:pt x="13106" y="765688"/>
                  <a:pt x="37553" y="681645"/>
                </a:cubicBezTo>
                <a:lnTo>
                  <a:pt x="39236" y="676408"/>
                </a:lnTo>
                <a:close/>
                <a:moveTo>
                  <a:pt x="118302" y="1135071"/>
                </a:moveTo>
                <a:lnTo>
                  <a:pt x="80024" y="1135071"/>
                </a:lnTo>
                <a:lnTo>
                  <a:pt x="80024" y="565830"/>
                </a:lnTo>
                <a:lnTo>
                  <a:pt x="93424" y="535963"/>
                </a:lnTo>
                <a:lnTo>
                  <a:pt x="118302" y="488832"/>
                </a:lnTo>
                <a:close/>
                <a:moveTo>
                  <a:pt x="202656" y="1135071"/>
                </a:moveTo>
                <a:lnTo>
                  <a:pt x="159089" y="1135071"/>
                </a:lnTo>
                <a:lnTo>
                  <a:pt x="159089" y="421411"/>
                </a:lnTo>
                <a:lnTo>
                  <a:pt x="161798" y="417074"/>
                </a:lnTo>
                <a:lnTo>
                  <a:pt x="202656" y="362471"/>
                </a:lnTo>
                <a:close/>
                <a:moveTo>
                  <a:pt x="286139" y="1135071"/>
                </a:moveTo>
                <a:lnTo>
                  <a:pt x="243443" y="1135071"/>
                </a:lnTo>
                <a:lnTo>
                  <a:pt x="243443" y="314385"/>
                </a:lnTo>
                <a:lnTo>
                  <a:pt x="277476" y="276965"/>
                </a:lnTo>
                <a:lnTo>
                  <a:pt x="286139" y="269205"/>
                </a:lnTo>
                <a:close/>
              </a:path>
            </a:pathLst>
          </a:custGeom>
          <a:solidFill>
            <a:schemeClr val="bg1">
              <a:lumMod val="85000"/>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grpSp>
        <p:nvGrpSpPr>
          <p:cNvPr id="10" name="组合 9">
            <a:extLst>
              <a:ext uri="{FF2B5EF4-FFF2-40B4-BE49-F238E27FC236}">
                <a16:creationId xmlns:a16="http://schemas.microsoft.com/office/drawing/2014/main" id="{5E7ACD9B-663D-ECF6-DC2C-16B6BAEE5323}"/>
              </a:ext>
            </a:extLst>
          </p:cNvPr>
          <p:cNvGrpSpPr/>
          <p:nvPr userDrawn="1"/>
        </p:nvGrpSpPr>
        <p:grpSpPr>
          <a:xfrm>
            <a:off x="70598" y="5384306"/>
            <a:ext cx="12306393" cy="2573830"/>
            <a:chOff x="70598" y="5384306"/>
            <a:chExt cx="12306393" cy="2573830"/>
          </a:xfrm>
        </p:grpSpPr>
        <p:sp>
          <p:nvSpPr>
            <p:cNvPr id="11" name="任意多边形: 形状 10">
              <a:extLst>
                <a:ext uri="{FF2B5EF4-FFF2-40B4-BE49-F238E27FC236}">
                  <a16:creationId xmlns:a16="http://schemas.microsoft.com/office/drawing/2014/main" id="{54861787-E0F6-0537-9B3A-E25A51327A26}"/>
                </a:ext>
              </a:extLst>
            </p:cNvPr>
            <p:cNvSpPr/>
            <p:nvPr/>
          </p:nvSpPr>
          <p:spPr>
            <a:xfrm rot="20965709">
              <a:off x="70598" y="5384306"/>
              <a:ext cx="12215233" cy="2573830"/>
            </a:xfrm>
            <a:custGeom>
              <a:avLst/>
              <a:gdLst>
                <a:gd name="connsiteX0" fmla="*/ 8555585 w 12215233"/>
                <a:gd name="connsiteY0" fmla="*/ 396104 h 2573830"/>
                <a:gd name="connsiteX1" fmla="*/ 12034236 w 12215233"/>
                <a:gd name="connsiteY1" fmla="*/ 1275528 h 2573830"/>
                <a:gd name="connsiteX2" fmla="*/ 12215233 w 12215233"/>
                <a:gd name="connsiteY2" fmla="*/ 1340526 h 2573830"/>
                <a:gd name="connsiteX3" fmla="*/ 11985061 w 12215233"/>
                <a:gd name="connsiteY3" fmla="*/ 2573830 h 2573830"/>
                <a:gd name="connsiteX4" fmla="*/ 0 w 12215233"/>
                <a:gd name="connsiteY4" fmla="*/ 337053 h 2573830"/>
                <a:gd name="connsiteX5" fmla="*/ 12710 w 12215233"/>
                <a:gd name="connsiteY5" fmla="*/ 268955 h 2573830"/>
                <a:gd name="connsiteX6" fmla="*/ 708511 w 12215233"/>
                <a:gd name="connsiteY6" fmla="*/ 178999 h 2573830"/>
                <a:gd name="connsiteX7" fmla="*/ 3878375 w 12215233"/>
                <a:gd name="connsiteY7" fmla="*/ 0 h 2573830"/>
                <a:gd name="connsiteX8" fmla="*/ 8555585 w 12215233"/>
                <a:gd name="connsiteY8" fmla="*/ 396104 h 2573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15233" h="2573830">
                  <a:moveTo>
                    <a:pt x="8555585" y="396104"/>
                  </a:moveTo>
                  <a:cubicBezTo>
                    <a:pt x="9786859" y="610625"/>
                    <a:pt x="10953272" y="907611"/>
                    <a:pt x="12034236" y="1275528"/>
                  </a:cubicBezTo>
                  <a:lnTo>
                    <a:pt x="12215233" y="1340526"/>
                  </a:lnTo>
                  <a:lnTo>
                    <a:pt x="11985061" y="2573830"/>
                  </a:lnTo>
                  <a:lnTo>
                    <a:pt x="0" y="337053"/>
                  </a:lnTo>
                  <a:lnTo>
                    <a:pt x="12710" y="268955"/>
                  </a:lnTo>
                  <a:lnTo>
                    <a:pt x="708511" y="178999"/>
                  </a:lnTo>
                  <a:cubicBezTo>
                    <a:pt x="1732406" y="61635"/>
                    <a:pt x="2792541" y="0"/>
                    <a:pt x="3878375" y="0"/>
                  </a:cubicBezTo>
                  <a:cubicBezTo>
                    <a:pt x="5507127" y="0"/>
                    <a:pt x="7078056" y="138678"/>
                    <a:pt x="8555585" y="396104"/>
                  </a:cubicBezTo>
                  <a:close/>
                </a:path>
              </a:pathLst>
            </a:custGeom>
            <a:solidFill>
              <a:srgbClr val="84E6BA">
                <a:alpha val="2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12" name="任意多边形: 形状 11">
              <a:extLst>
                <a:ext uri="{FF2B5EF4-FFF2-40B4-BE49-F238E27FC236}">
                  <a16:creationId xmlns:a16="http://schemas.microsoft.com/office/drawing/2014/main" id="{3284291F-744D-8853-D77D-AB982D1376F1}"/>
                </a:ext>
              </a:extLst>
            </p:cNvPr>
            <p:cNvSpPr/>
            <p:nvPr/>
          </p:nvSpPr>
          <p:spPr>
            <a:xfrm rot="20774478">
              <a:off x="5385065" y="5795397"/>
              <a:ext cx="6991926" cy="1846058"/>
            </a:xfrm>
            <a:custGeom>
              <a:avLst/>
              <a:gdLst>
                <a:gd name="connsiteX0" fmla="*/ 6877678 w 6991926"/>
                <a:gd name="connsiteY0" fmla="*/ 534620 h 1846058"/>
                <a:gd name="connsiteX1" fmla="*/ 6991926 w 6991926"/>
                <a:gd name="connsiteY1" fmla="*/ 566991 h 1846058"/>
                <a:gd name="connsiteX2" fmla="*/ 6678734 w 6991926"/>
                <a:gd name="connsiteY2" fmla="*/ 1846058 h 1846058"/>
                <a:gd name="connsiteX3" fmla="*/ 0 w 6991926"/>
                <a:gd name="connsiteY3" fmla="*/ 210708 h 1846058"/>
                <a:gd name="connsiteX4" fmla="*/ 191187 w 6991926"/>
                <a:gd name="connsiteY4" fmla="*/ 178999 h 1846058"/>
                <a:gd name="connsiteX5" fmla="*/ 2662106 w 6991926"/>
                <a:gd name="connsiteY5" fmla="*/ 0 h 1846058"/>
                <a:gd name="connsiteX6" fmla="*/ 6877678 w 6991926"/>
                <a:gd name="connsiteY6" fmla="*/ 534620 h 1846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91926" h="1846058">
                  <a:moveTo>
                    <a:pt x="6877678" y="534620"/>
                  </a:moveTo>
                  <a:lnTo>
                    <a:pt x="6991926" y="566991"/>
                  </a:lnTo>
                  <a:lnTo>
                    <a:pt x="6678734" y="1846058"/>
                  </a:lnTo>
                  <a:lnTo>
                    <a:pt x="0" y="210708"/>
                  </a:lnTo>
                  <a:lnTo>
                    <a:pt x="191187" y="178999"/>
                  </a:lnTo>
                  <a:cubicBezTo>
                    <a:pt x="989316" y="61635"/>
                    <a:pt x="1815695" y="0"/>
                    <a:pt x="2662106" y="0"/>
                  </a:cubicBezTo>
                  <a:cubicBezTo>
                    <a:pt x="4143325" y="0"/>
                    <a:pt x="5563195" y="188756"/>
                    <a:pt x="6877678" y="534620"/>
                  </a:cubicBezTo>
                  <a:close/>
                </a:path>
              </a:pathLst>
            </a:custGeom>
            <a:gradFill>
              <a:gsLst>
                <a:gs pos="86000">
                  <a:srgbClr val="84E6BA"/>
                </a:gs>
                <a:gs pos="36000">
                  <a:schemeClr val="accent1"/>
                </a:gs>
                <a:gs pos="100000">
                  <a:srgbClr val="84E697"/>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13" name="任意多边形: 形状 12">
              <a:extLst>
                <a:ext uri="{FF2B5EF4-FFF2-40B4-BE49-F238E27FC236}">
                  <a16:creationId xmlns:a16="http://schemas.microsoft.com/office/drawing/2014/main" id="{11C39988-E158-D534-03F7-60158FC4830D}"/>
                </a:ext>
              </a:extLst>
            </p:cNvPr>
            <p:cNvSpPr/>
            <p:nvPr/>
          </p:nvSpPr>
          <p:spPr>
            <a:xfrm rot="20830616">
              <a:off x="3350657" y="5630865"/>
              <a:ext cx="9002663" cy="2187031"/>
            </a:xfrm>
            <a:custGeom>
              <a:avLst/>
              <a:gdLst>
                <a:gd name="connsiteX0" fmla="*/ 7747286 w 9002663"/>
                <a:gd name="connsiteY0" fmla="*/ 534620 h 2187031"/>
                <a:gd name="connsiteX1" fmla="*/ 8991382 w 9002663"/>
                <a:gd name="connsiteY1" fmla="*/ 868813 h 2187031"/>
                <a:gd name="connsiteX2" fmla="*/ 9002663 w 9002663"/>
                <a:gd name="connsiteY2" fmla="*/ 872483 h 2187031"/>
                <a:gd name="connsiteX3" fmla="*/ 8703449 w 9002663"/>
                <a:gd name="connsiteY3" fmla="*/ 2187031 h 2187031"/>
                <a:gd name="connsiteX4" fmla="*/ 0 w 9002663"/>
                <a:gd name="connsiteY4" fmla="*/ 205971 h 2187031"/>
                <a:gd name="connsiteX5" fmla="*/ 183948 w 9002663"/>
                <a:gd name="connsiteY5" fmla="*/ 178999 h 2187031"/>
                <a:gd name="connsiteX6" fmla="*/ 2978896 w 9002663"/>
                <a:gd name="connsiteY6" fmla="*/ 0 h 2187031"/>
                <a:gd name="connsiteX7" fmla="*/ 7747286 w 9002663"/>
                <a:gd name="connsiteY7" fmla="*/ 534620 h 2187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02663" h="2187031">
                  <a:moveTo>
                    <a:pt x="7747286" y="534620"/>
                  </a:moveTo>
                  <a:cubicBezTo>
                    <a:pt x="8172103" y="633438"/>
                    <a:pt x="8587189" y="745082"/>
                    <a:pt x="8991382" y="868813"/>
                  </a:cubicBezTo>
                  <a:lnTo>
                    <a:pt x="9002663" y="872483"/>
                  </a:lnTo>
                  <a:lnTo>
                    <a:pt x="8703449" y="2187031"/>
                  </a:lnTo>
                  <a:lnTo>
                    <a:pt x="0" y="205971"/>
                  </a:lnTo>
                  <a:lnTo>
                    <a:pt x="183948" y="178999"/>
                  </a:lnTo>
                  <a:cubicBezTo>
                    <a:pt x="1086742" y="61635"/>
                    <a:pt x="2021489" y="0"/>
                    <a:pt x="2978896" y="0"/>
                  </a:cubicBezTo>
                  <a:cubicBezTo>
                    <a:pt x="4654358" y="0"/>
                    <a:pt x="6260426" y="188756"/>
                    <a:pt x="7747286" y="534620"/>
                  </a:cubicBezTo>
                  <a:close/>
                </a:path>
              </a:pathLst>
            </a:custGeom>
            <a:solidFill>
              <a:srgbClr val="84E697">
                <a:alpha val="2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sp>
        <p:nvSpPr>
          <p:cNvPr id="15" name="文本占位符 19">
            <a:extLst>
              <a:ext uri="{FF2B5EF4-FFF2-40B4-BE49-F238E27FC236}">
                <a16:creationId xmlns:a16="http://schemas.microsoft.com/office/drawing/2014/main" id="{6C0BE4AE-9166-81B2-D1E0-28CFC1AB490D}"/>
              </a:ext>
            </a:extLst>
          </p:cNvPr>
          <p:cNvSpPr>
            <a:spLocks noGrp="1"/>
          </p:cNvSpPr>
          <p:nvPr>
            <p:ph type="body" sz="quarter" idx="14" hasCustomPrompt="1"/>
          </p:nvPr>
        </p:nvSpPr>
        <p:spPr>
          <a:xfrm>
            <a:off x="695400" y="566458"/>
            <a:ext cx="5437188" cy="594290"/>
          </a:xfrm>
        </p:spPr>
        <p:txBody>
          <a:bodyPr lIns="0" tIns="0" rIns="0" bIns="0" anchor="ctr">
            <a:normAutofit/>
          </a:bodyPr>
          <a:lstStyle>
            <a:lvl1pPr marL="0" indent="0" algn="l" defTabSz="914400" rtl="0" eaLnBrk="1" latinLnBrk="0" hangingPunct="1">
              <a:lnSpc>
                <a:spcPct val="100000"/>
              </a:lnSpc>
              <a:buNone/>
              <a:defRPr lang="zh-CN" altLang="en-US" sz="3200" kern="1200" spc="150" dirty="0" smtClean="0">
                <a:solidFill>
                  <a:schemeClr val="tx1"/>
                </a:solidFill>
                <a:latin typeface="OPPOSans H" panose="00020600040101010101" pitchFamily="18" charset="-122"/>
                <a:ea typeface="OPPOSans H" panose="00020600040101010101" pitchFamily="18" charset="-122"/>
                <a:cs typeface="OPPOSans H" panose="00020600040101010101" pitchFamily="18" charset="-122"/>
              </a:defRPr>
            </a:lvl1pPr>
          </a:lstStyle>
          <a:p>
            <a:pPr lvl="0"/>
            <a:r>
              <a:rPr lang="zh-CN" altLang="en-US" dirty="0"/>
              <a:t>研究方法</a:t>
            </a:r>
          </a:p>
        </p:txBody>
      </p:sp>
    </p:spTree>
    <p:extLst>
      <p:ext uri="{BB962C8B-B14F-4D97-AF65-F5344CB8AC3E}">
        <p14:creationId xmlns:p14="http://schemas.microsoft.com/office/powerpoint/2010/main" val="361450202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5" Type="http://schemas.openxmlformats.org/officeDocument/2006/relationships/theme" Target="../theme/theme2.xml"/><Relationship Id="rId4"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509926B3-32A1-40ED-8C57-63AD145D939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0116F18C-EA9A-448F-8454-DE6BC0A1EBC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A0B6800-0AB3-4BEB-92B2-00DA5272D95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7155C8-46B9-46FD-AC54-A6C99C715A10}" type="datetimeFigureOut">
              <a:rPr lang="zh-CN" altLang="en-US" smtClean="0"/>
              <a:t>2023/7/13</a:t>
            </a:fld>
            <a:endParaRPr lang="zh-CN" altLang="en-US"/>
          </a:p>
        </p:txBody>
      </p:sp>
      <p:sp>
        <p:nvSpPr>
          <p:cNvPr id="5" name="页脚占位符 4">
            <a:extLst>
              <a:ext uri="{FF2B5EF4-FFF2-40B4-BE49-F238E27FC236}">
                <a16:creationId xmlns:a16="http://schemas.microsoft.com/office/drawing/2014/main" id="{B2CE5358-3AAF-4C45-8FC5-7B4D5A6EC6B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38412356-9770-4270-86E6-FBD01D021C6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01C0AD8-B41A-48D6-B1AD-574719A7C832}" type="slidenum">
              <a:rPr lang="zh-CN" altLang="en-US" smtClean="0"/>
              <a:t>‹#›</a:t>
            </a:fld>
            <a:endParaRPr lang="zh-CN" altLang="en-US"/>
          </a:p>
        </p:txBody>
      </p:sp>
    </p:spTree>
    <p:extLst>
      <p:ext uri="{BB962C8B-B14F-4D97-AF65-F5344CB8AC3E}">
        <p14:creationId xmlns:p14="http://schemas.microsoft.com/office/powerpoint/2010/main" val="929693847"/>
      </p:ext>
    </p:extLst>
  </p:cSld>
  <p:clrMap bg1="lt1" tx1="dk1" bg2="lt2" tx2="dk2" accent1="accent1" accent2="accent2" accent3="accent3" accent4="accent4" accent5="accent5" accent6="accent6" hlink="hlink" folHlink="folHlink"/>
  <p:sldLayoutIdLst>
    <p:sldLayoutId id="2147483655" r:id="rId1"/>
    <p:sldLayoutId id="2147483649" r:id="rId2"/>
    <p:sldLayoutId id="2147483650" r:id="rId3"/>
    <p:sldLayoutId id="2147483652" r:id="rId4"/>
    <p:sldLayoutId id="2147483668" r:id="rId5"/>
    <p:sldLayoutId id="2147483653" r:id="rId6"/>
    <p:sldLayoutId id="2147483661" r:id="rId7"/>
    <p:sldLayoutId id="2147483660" r:id="rId8"/>
    <p:sldLayoutId id="2147483654" r:id="rId9"/>
    <p:sldLayoutId id="2147483667" r:id="rId10"/>
    <p:sldLayoutId id="2147483656" r:id="rId11"/>
    <p:sldLayoutId id="2147483662" r:id="rId12"/>
    <p:sldLayoutId id="214748365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7242" userDrawn="1">
          <p15:clr>
            <a:srgbClr val="F26B43"/>
          </p15:clr>
        </p15:guide>
        <p15:guide id="4" pos="438" userDrawn="1">
          <p15:clr>
            <a:srgbClr val="F26B43"/>
          </p15:clr>
        </p15:guide>
        <p15:guide id="5" orient="horz" pos="346" userDrawn="1">
          <p15:clr>
            <a:srgbClr val="F26B43"/>
          </p15:clr>
        </p15:guide>
        <p15:guide id="6" orient="horz" pos="397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54E779C-E9BA-4433-B1FC-825D32AF83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8BE9D9F-82C8-4869-8FB2-E8ACB256BF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43255C2-8794-4677-A58E-4381F79494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26809C-3E80-4225-A4C1-1DE2DC9F1A72}" type="datetimeFigureOut">
              <a:rPr lang="zh-CN" altLang="en-US" smtClean="0"/>
              <a:t>2023/7/13</a:t>
            </a:fld>
            <a:endParaRPr lang="zh-CN" altLang="en-US"/>
          </a:p>
        </p:txBody>
      </p:sp>
      <p:sp>
        <p:nvSpPr>
          <p:cNvPr id="5" name="页脚占位符 4">
            <a:extLst>
              <a:ext uri="{FF2B5EF4-FFF2-40B4-BE49-F238E27FC236}">
                <a16:creationId xmlns:a16="http://schemas.microsoft.com/office/drawing/2014/main" id="{1B627E2D-35C5-46D1-85CF-89C69B011F0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72D4ED7-6EAB-4C83-B1CA-4E23EDE081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668298-5B77-4A81-B9FA-BED496B2309C}" type="slidenum">
              <a:rPr lang="zh-CN" altLang="en-US" smtClean="0"/>
              <a:t>‹#›</a:t>
            </a:fld>
            <a:endParaRPr lang="zh-CN" altLang="en-US"/>
          </a:p>
        </p:txBody>
      </p:sp>
    </p:spTree>
    <p:extLst>
      <p:ext uri="{BB962C8B-B14F-4D97-AF65-F5344CB8AC3E}">
        <p14:creationId xmlns:p14="http://schemas.microsoft.com/office/powerpoint/2010/main" val="4141943760"/>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9"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6.xml"/><Relationship Id="rId5" Type="http://schemas.openxmlformats.org/officeDocument/2006/relationships/image" Target="../media/image10.sv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12.svg"/><Relationship Id="rId7" Type="http://schemas.openxmlformats.org/officeDocument/2006/relationships/image" Target="../media/image16.svg"/><Relationship Id="rId2" Type="http://schemas.openxmlformats.org/officeDocument/2006/relationships/image" Target="../media/image11.png"/><Relationship Id="rId1" Type="http://schemas.openxmlformats.org/officeDocument/2006/relationships/slideLayout" Target="../slideLayouts/slideLayout10.xml"/><Relationship Id="rId6" Type="http://schemas.openxmlformats.org/officeDocument/2006/relationships/image" Target="../media/image15.png"/><Relationship Id="rId5" Type="http://schemas.openxmlformats.org/officeDocument/2006/relationships/image" Target="../media/image14.sv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9.svg"/><Relationship Id="rId7" Type="http://schemas.openxmlformats.org/officeDocument/2006/relationships/image" Target="../media/image23.sv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svg"/><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14.svg"/><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8.png"/><Relationship Id="rId1" Type="http://schemas.openxmlformats.org/officeDocument/2006/relationships/slideLayout" Target="../slideLayouts/slideLayout9.xml"/><Relationship Id="rId5" Type="http://schemas.openxmlformats.org/officeDocument/2006/relationships/image" Target="../media/image14.svg"/><Relationship Id="rId4" Type="http://schemas.openxmlformats.org/officeDocument/2006/relationships/image" Target="../media/image13.png"/></Relationships>
</file>

<file path=ppt/slides/_rels/slide24.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image" Target="../media/image30.png"/><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35.png"/><Relationship Id="rId2" Type="http://schemas.openxmlformats.org/officeDocument/2006/relationships/notesSlide" Target="../notesSlides/notesSlide1.xml"/><Relationship Id="rId1" Type="http://schemas.openxmlformats.org/officeDocument/2006/relationships/slideLayout" Target="../slideLayouts/slideLayout17.xml"/><Relationship Id="rId6" Type="http://schemas.openxmlformats.org/officeDocument/2006/relationships/hyperlink" Target="http://www.51pptmoban.com/zt/jiuyeshizhan/" TargetMode="External"/><Relationship Id="rId5" Type="http://schemas.openxmlformats.org/officeDocument/2006/relationships/image" Target="../media/image34.svg"/><Relationship Id="rId4" Type="http://schemas.openxmlformats.org/officeDocument/2006/relationships/image" Target="../media/image3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9">
            <a:extLst>
              <a:ext uri="{FF2B5EF4-FFF2-40B4-BE49-F238E27FC236}">
                <a16:creationId xmlns:a16="http://schemas.microsoft.com/office/drawing/2014/main" id="{2B379324-66DF-2299-7C52-7DFA4C0EB5B7}"/>
              </a:ext>
            </a:extLst>
          </p:cNvPr>
          <p:cNvSpPr>
            <a:spLocks noGrp="1"/>
          </p:cNvSpPr>
          <p:nvPr>
            <p:ph type="body" sz="quarter" idx="14"/>
          </p:nvPr>
        </p:nvSpPr>
        <p:spPr/>
        <p:txBody>
          <a:bodyPr>
            <a:normAutofit/>
          </a:bodyPr>
          <a:lstStyle/>
          <a:p>
            <a:r>
              <a:rPr lang="zh-CN" altLang="en-US" sz="4800" dirty="0"/>
              <a:t>毕业论文答辩</a:t>
            </a:r>
          </a:p>
        </p:txBody>
      </p:sp>
      <p:pic>
        <p:nvPicPr>
          <p:cNvPr id="18" name="图形 17" descr="医学">
            <a:extLst>
              <a:ext uri="{FF2B5EF4-FFF2-40B4-BE49-F238E27FC236}">
                <a16:creationId xmlns:a16="http://schemas.microsoft.com/office/drawing/2014/main" id="{69DE64D0-F1EE-4492-83A2-BFC1F9A6459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583757" y="534380"/>
            <a:ext cx="792000" cy="792000"/>
          </a:xfrm>
          <a:prstGeom prst="rect">
            <a:avLst/>
          </a:prstGeom>
        </p:spPr>
      </p:pic>
      <p:sp>
        <p:nvSpPr>
          <p:cNvPr id="19" name="文本框 18">
            <a:extLst>
              <a:ext uri="{FF2B5EF4-FFF2-40B4-BE49-F238E27FC236}">
                <a16:creationId xmlns:a16="http://schemas.microsoft.com/office/drawing/2014/main" id="{85E62A56-0EBE-4BEE-A06A-2C326774FBEC}"/>
              </a:ext>
            </a:extLst>
          </p:cNvPr>
          <p:cNvSpPr txBox="1"/>
          <p:nvPr/>
        </p:nvSpPr>
        <p:spPr>
          <a:xfrm>
            <a:off x="5663952" y="730325"/>
            <a:ext cx="1688283" cy="307777"/>
          </a:xfrm>
          <a:prstGeom prst="rect">
            <a:avLst/>
          </a:prstGeom>
          <a:noFill/>
        </p:spPr>
        <p:txBody>
          <a:bodyPr wrap="square" lIns="0" tIns="0" rIns="0" bIns="0" rtlCol="0">
            <a:spAutoFit/>
          </a:bodyPr>
          <a:lstStyle/>
          <a:p>
            <a:r>
              <a:rPr lang="en-US" altLang="zh-CN" sz="2000" spc="150" dirty="0">
                <a:latin typeface="OPPOSans M" panose="00020600040101010101" pitchFamily="18" charset="-122"/>
                <a:ea typeface="OPPOSans M" panose="00020600040101010101" pitchFamily="18" charset="-122"/>
                <a:cs typeface="OPPOSans M" panose="00020600040101010101" pitchFamily="18" charset="-122"/>
              </a:rPr>
              <a:t>XX</a:t>
            </a:r>
            <a:r>
              <a:rPr lang="zh-CN" altLang="en-US" sz="2000" spc="150" dirty="0">
                <a:latin typeface="OPPOSans M" panose="00020600040101010101" pitchFamily="18" charset="-122"/>
                <a:ea typeface="OPPOSans M" panose="00020600040101010101" pitchFamily="18" charset="-122"/>
                <a:cs typeface="OPPOSans M" panose="00020600040101010101" pitchFamily="18" charset="-122"/>
              </a:rPr>
              <a:t>医科大学</a:t>
            </a:r>
          </a:p>
        </p:txBody>
      </p:sp>
      <p:sp>
        <p:nvSpPr>
          <p:cNvPr id="5" name="文本框 4">
            <a:extLst>
              <a:ext uri="{FF2B5EF4-FFF2-40B4-BE49-F238E27FC236}">
                <a16:creationId xmlns:a16="http://schemas.microsoft.com/office/drawing/2014/main" id="{94CB6009-54CD-79F5-DA0E-896017D916A4}"/>
              </a:ext>
            </a:extLst>
          </p:cNvPr>
          <p:cNvSpPr txBox="1"/>
          <p:nvPr/>
        </p:nvSpPr>
        <p:spPr>
          <a:xfrm>
            <a:off x="4144060" y="1301795"/>
            <a:ext cx="4616235" cy="276999"/>
          </a:xfrm>
          <a:prstGeom prst="rect">
            <a:avLst/>
          </a:prstGeom>
          <a:noFill/>
        </p:spPr>
        <p:txBody>
          <a:bodyPr wrap="square" lIns="0" tIns="0" rIns="0" bIns="0" rtlCol="0">
            <a:spAutoFit/>
          </a:bodyPr>
          <a:lstStyle/>
          <a:p>
            <a:pPr algn="ctr"/>
            <a:r>
              <a:rPr lang="en-US" altLang="zh-CN" dirty="0">
                <a:solidFill>
                  <a:schemeClr val="bg1">
                    <a:lumMod val="65000"/>
                  </a:schemeClr>
                </a:solidFill>
                <a:latin typeface="OPPOSans H" panose="00020600040101010101" pitchFamily="18" charset="-122"/>
                <a:ea typeface="OPPOSans H" panose="00020600040101010101" pitchFamily="18" charset="-122"/>
                <a:cs typeface="OPPOSans H" panose="00020600040101010101" pitchFamily="18" charset="-122"/>
              </a:rPr>
              <a:t>Medical University</a:t>
            </a:r>
            <a:endParaRPr lang="zh-CN" altLang="en-US" dirty="0">
              <a:solidFill>
                <a:schemeClr val="bg1">
                  <a:lumMod val="6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1" name="文本占位符 10">
            <a:extLst>
              <a:ext uri="{FF2B5EF4-FFF2-40B4-BE49-F238E27FC236}">
                <a16:creationId xmlns:a16="http://schemas.microsoft.com/office/drawing/2014/main" id="{8178A86E-B247-C1A2-E3E3-99A58209EAB1}"/>
              </a:ext>
            </a:extLst>
          </p:cNvPr>
          <p:cNvSpPr>
            <a:spLocks noGrp="1"/>
          </p:cNvSpPr>
          <p:nvPr>
            <p:ph type="body" sz="quarter" idx="15"/>
          </p:nvPr>
        </p:nvSpPr>
        <p:spPr/>
        <p:txBody>
          <a:bodyPr/>
          <a:lstStyle/>
          <a:p>
            <a:r>
              <a:rPr lang="zh-CN" altLang="en-US" dirty="0"/>
              <a:t>答辩人：街尾</a:t>
            </a:r>
          </a:p>
        </p:txBody>
      </p:sp>
      <p:sp>
        <p:nvSpPr>
          <p:cNvPr id="8" name="文本占位符 7">
            <a:extLst>
              <a:ext uri="{FF2B5EF4-FFF2-40B4-BE49-F238E27FC236}">
                <a16:creationId xmlns:a16="http://schemas.microsoft.com/office/drawing/2014/main" id="{FFE6DEE9-66A9-C4CB-8CF3-3BC2048A6754}"/>
              </a:ext>
            </a:extLst>
          </p:cNvPr>
          <p:cNvSpPr>
            <a:spLocks noGrp="1"/>
          </p:cNvSpPr>
          <p:nvPr>
            <p:ph type="body" sz="quarter" idx="13"/>
          </p:nvPr>
        </p:nvSpPr>
        <p:spPr/>
        <p:txBody>
          <a:bodyPr/>
          <a:lstStyle/>
          <a:p>
            <a:r>
              <a:rPr lang="zh-CN" altLang="en-US" sz="5400" spc="150" dirty="0">
                <a:latin typeface="思源黑体 CN Heavy" panose="020B0A00000000000000" pitchFamily="34" charset="-122"/>
                <a:ea typeface="思源黑体 CN Heavy" panose="020B0A00000000000000" pitchFamily="34" charset="-122"/>
                <a:cs typeface="OPPOSans H" panose="00020600040101010101" pitchFamily="18" charset="-122"/>
              </a:rPr>
              <a:t>公共卫生与预防医学浅谈</a:t>
            </a:r>
          </a:p>
        </p:txBody>
      </p:sp>
      <p:sp>
        <p:nvSpPr>
          <p:cNvPr id="12" name="文本占位符 11">
            <a:extLst>
              <a:ext uri="{FF2B5EF4-FFF2-40B4-BE49-F238E27FC236}">
                <a16:creationId xmlns:a16="http://schemas.microsoft.com/office/drawing/2014/main" id="{1431A984-541F-B6E1-630E-747149CDBEB7}"/>
              </a:ext>
            </a:extLst>
          </p:cNvPr>
          <p:cNvSpPr>
            <a:spLocks noGrp="1"/>
          </p:cNvSpPr>
          <p:nvPr>
            <p:ph type="body" sz="quarter" idx="16"/>
          </p:nvPr>
        </p:nvSpPr>
        <p:spPr/>
        <p:txBody>
          <a:bodyPr/>
          <a:lstStyle/>
          <a:p>
            <a:r>
              <a:rPr lang="zh-CN" altLang="en-US" dirty="0"/>
              <a:t>指导教师：</a:t>
            </a:r>
            <a:r>
              <a:rPr lang="en-US" altLang="zh-CN" dirty="0"/>
              <a:t>XXX</a:t>
            </a:r>
            <a:endParaRPr lang="zh-CN" altLang="en-US" dirty="0"/>
          </a:p>
        </p:txBody>
      </p:sp>
    </p:spTree>
    <p:extLst>
      <p:ext uri="{BB962C8B-B14F-4D97-AF65-F5344CB8AC3E}">
        <p14:creationId xmlns:p14="http://schemas.microsoft.com/office/powerpoint/2010/main" val="18356750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任意多边形: 形状 14">
            <a:extLst>
              <a:ext uri="{FF2B5EF4-FFF2-40B4-BE49-F238E27FC236}">
                <a16:creationId xmlns:a16="http://schemas.microsoft.com/office/drawing/2014/main" id="{0788EE92-F58C-52E4-664B-D274044DEBBF}"/>
              </a:ext>
            </a:extLst>
          </p:cNvPr>
          <p:cNvSpPr/>
          <p:nvPr/>
        </p:nvSpPr>
        <p:spPr>
          <a:xfrm>
            <a:off x="0" y="4111590"/>
            <a:ext cx="12192000" cy="2522027"/>
          </a:xfrm>
          <a:custGeom>
            <a:avLst/>
            <a:gdLst>
              <a:gd name="connsiteX0" fmla="*/ 12192000 w 12192000"/>
              <a:gd name="connsiteY0" fmla="*/ 0 h 2522027"/>
              <a:gd name="connsiteX1" fmla="*/ 12192000 w 12192000"/>
              <a:gd name="connsiteY1" fmla="*/ 1228714 h 2522027"/>
              <a:gd name="connsiteX2" fmla="*/ 12141887 w 12192000"/>
              <a:gd name="connsiteY2" fmla="*/ 1254637 h 2522027"/>
              <a:gd name="connsiteX3" fmla="*/ 6096000 w 12192000"/>
              <a:gd name="connsiteY3" fmla="*/ 2522027 h 2522027"/>
              <a:gd name="connsiteX4" fmla="*/ 50113 w 12192000"/>
              <a:gd name="connsiteY4" fmla="*/ 1254637 h 2522027"/>
              <a:gd name="connsiteX5" fmla="*/ 0 w 12192000"/>
              <a:gd name="connsiteY5" fmla="*/ 1228714 h 2522027"/>
              <a:gd name="connsiteX6" fmla="*/ 0 w 12192000"/>
              <a:gd name="connsiteY6" fmla="*/ 1 h 2522027"/>
              <a:gd name="connsiteX7" fmla="*/ 36449 w 12192000"/>
              <a:gd name="connsiteY7" fmla="*/ 22088 h 2522027"/>
              <a:gd name="connsiteX8" fmla="*/ 6096000 w 12192000"/>
              <a:gd name="connsiteY8" fmla="*/ 1382955 h 2522027"/>
              <a:gd name="connsiteX9" fmla="*/ 12155551 w 12192000"/>
              <a:gd name="connsiteY9" fmla="*/ 22088 h 2522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2522027">
                <a:moveTo>
                  <a:pt x="12192000" y="0"/>
                </a:moveTo>
                <a:lnTo>
                  <a:pt x="12192000" y="1228714"/>
                </a:lnTo>
                <a:lnTo>
                  <a:pt x="12141887" y="1254637"/>
                </a:lnTo>
                <a:cubicBezTo>
                  <a:pt x="10545058" y="2042088"/>
                  <a:pt x="8423830" y="2522027"/>
                  <a:pt x="6096000" y="2522027"/>
                </a:cubicBezTo>
                <a:cubicBezTo>
                  <a:pt x="3768170" y="2522027"/>
                  <a:pt x="1646942" y="2042088"/>
                  <a:pt x="50113" y="1254637"/>
                </a:cubicBezTo>
                <a:lnTo>
                  <a:pt x="0" y="1228714"/>
                </a:lnTo>
                <a:lnTo>
                  <a:pt x="0" y="1"/>
                </a:lnTo>
                <a:lnTo>
                  <a:pt x="36449" y="22088"/>
                </a:lnTo>
                <a:cubicBezTo>
                  <a:pt x="1476756" y="853204"/>
                  <a:pt x="3656469" y="1382955"/>
                  <a:pt x="6096000" y="1382955"/>
                </a:cubicBezTo>
                <a:cubicBezTo>
                  <a:pt x="8535532" y="1382955"/>
                  <a:pt x="10715244" y="853204"/>
                  <a:pt x="12155551" y="22088"/>
                </a:cubicBezTo>
                <a:close/>
              </a:path>
            </a:pathLst>
          </a:custGeom>
          <a:solidFill>
            <a:schemeClr val="bg1">
              <a:lumMod val="85000"/>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17" name="任意多边形: 形状 16">
            <a:extLst>
              <a:ext uri="{FF2B5EF4-FFF2-40B4-BE49-F238E27FC236}">
                <a16:creationId xmlns:a16="http://schemas.microsoft.com/office/drawing/2014/main" id="{6D56F449-EBD4-F152-52DE-041E0D27DF29}"/>
              </a:ext>
            </a:extLst>
          </p:cNvPr>
          <p:cNvSpPr/>
          <p:nvPr/>
        </p:nvSpPr>
        <p:spPr>
          <a:xfrm>
            <a:off x="0" y="4335974"/>
            <a:ext cx="12192000" cy="2522027"/>
          </a:xfrm>
          <a:custGeom>
            <a:avLst/>
            <a:gdLst>
              <a:gd name="connsiteX0" fmla="*/ 12192000 w 12192000"/>
              <a:gd name="connsiteY0" fmla="*/ 0 h 2522027"/>
              <a:gd name="connsiteX1" fmla="*/ 12192000 w 12192000"/>
              <a:gd name="connsiteY1" fmla="*/ 1228714 h 2522027"/>
              <a:gd name="connsiteX2" fmla="*/ 12141887 w 12192000"/>
              <a:gd name="connsiteY2" fmla="*/ 1254637 h 2522027"/>
              <a:gd name="connsiteX3" fmla="*/ 6096000 w 12192000"/>
              <a:gd name="connsiteY3" fmla="*/ 2522027 h 2522027"/>
              <a:gd name="connsiteX4" fmla="*/ 50113 w 12192000"/>
              <a:gd name="connsiteY4" fmla="*/ 1254637 h 2522027"/>
              <a:gd name="connsiteX5" fmla="*/ 0 w 12192000"/>
              <a:gd name="connsiteY5" fmla="*/ 1228714 h 2522027"/>
              <a:gd name="connsiteX6" fmla="*/ 0 w 12192000"/>
              <a:gd name="connsiteY6" fmla="*/ 1 h 2522027"/>
              <a:gd name="connsiteX7" fmla="*/ 36449 w 12192000"/>
              <a:gd name="connsiteY7" fmla="*/ 22088 h 2522027"/>
              <a:gd name="connsiteX8" fmla="*/ 6096000 w 12192000"/>
              <a:gd name="connsiteY8" fmla="*/ 1382955 h 2522027"/>
              <a:gd name="connsiteX9" fmla="*/ 12155551 w 12192000"/>
              <a:gd name="connsiteY9" fmla="*/ 22088 h 2522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2522027">
                <a:moveTo>
                  <a:pt x="12192000" y="0"/>
                </a:moveTo>
                <a:lnTo>
                  <a:pt x="12192000" y="1228714"/>
                </a:lnTo>
                <a:lnTo>
                  <a:pt x="12141887" y="1254637"/>
                </a:lnTo>
                <a:cubicBezTo>
                  <a:pt x="10545058" y="2042088"/>
                  <a:pt x="8423830" y="2522027"/>
                  <a:pt x="6096000" y="2522027"/>
                </a:cubicBezTo>
                <a:cubicBezTo>
                  <a:pt x="3768170" y="2522027"/>
                  <a:pt x="1646942" y="2042088"/>
                  <a:pt x="50113" y="1254637"/>
                </a:cubicBezTo>
                <a:lnTo>
                  <a:pt x="0" y="1228714"/>
                </a:lnTo>
                <a:lnTo>
                  <a:pt x="0" y="1"/>
                </a:lnTo>
                <a:lnTo>
                  <a:pt x="36449" y="22088"/>
                </a:lnTo>
                <a:cubicBezTo>
                  <a:pt x="1476756" y="853204"/>
                  <a:pt x="3656469" y="1382955"/>
                  <a:pt x="6096000" y="1382955"/>
                </a:cubicBezTo>
                <a:cubicBezTo>
                  <a:pt x="8535532" y="1382955"/>
                  <a:pt x="10715244" y="853204"/>
                  <a:pt x="12155551" y="22088"/>
                </a:cubicBezTo>
                <a:close/>
              </a:path>
            </a:pathLst>
          </a:custGeom>
          <a:gradFill>
            <a:gsLst>
              <a:gs pos="86000">
                <a:srgbClr val="84E6BA"/>
              </a:gs>
              <a:gs pos="36000">
                <a:schemeClr val="accent1"/>
              </a:gs>
              <a:gs pos="100000">
                <a:srgbClr val="84E697"/>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6" name="矩形: 圆角 5">
            <a:extLst>
              <a:ext uri="{FF2B5EF4-FFF2-40B4-BE49-F238E27FC236}">
                <a16:creationId xmlns:a16="http://schemas.microsoft.com/office/drawing/2014/main" id="{5351D367-E21E-4895-BF10-AD9A2CA773BB}"/>
              </a:ext>
            </a:extLst>
          </p:cNvPr>
          <p:cNvSpPr/>
          <p:nvPr/>
        </p:nvSpPr>
        <p:spPr>
          <a:xfrm>
            <a:off x="4845439" y="2996952"/>
            <a:ext cx="2520280" cy="2880319"/>
          </a:xfrm>
          <a:prstGeom prst="roundRect">
            <a:avLst>
              <a:gd name="adj" fmla="val 7597"/>
            </a:avLst>
          </a:prstGeom>
          <a:solidFill>
            <a:schemeClr val="bg1">
              <a:lumMod val="95000"/>
            </a:schemeClr>
          </a:solidFill>
          <a:ln>
            <a:noFill/>
          </a:ln>
          <a:effectLst>
            <a:reflection blurRad="50800" stA="50000" endPos="14000" dist="889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形状 12">
            <a:extLst>
              <a:ext uri="{FF2B5EF4-FFF2-40B4-BE49-F238E27FC236}">
                <a16:creationId xmlns:a16="http://schemas.microsoft.com/office/drawing/2014/main" id="{51B54EF1-E918-48C7-B3BF-54FCA8B611F5}"/>
              </a:ext>
            </a:extLst>
          </p:cNvPr>
          <p:cNvSpPr/>
          <p:nvPr/>
        </p:nvSpPr>
        <p:spPr>
          <a:xfrm>
            <a:off x="4845439" y="3009391"/>
            <a:ext cx="720000" cy="720000"/>
          </a:xfrm>
          <a:custGeom>
            <a:avLst/>
            <a:gdLst>
              <a:gd name="connsiteX0" fmla="*/ 695736 w 864096"/>
              <a:gd name="connsiteY0" fmla="*/ 0 h 864096"/>
              <a:gd name="connsiteX1" fmla="*/ 864096 w 864096"/>
              <a:gd name="connsiteY1" fmla="*/ 0 h 864096"/>
              <a:gd name="connsiteX2" fmla="*/ 0 w 864096"/>
              <a:gd name="connsiteY2" fmla="*/ 864096 h 864096"/>
              <a:gd name="connsiteX3" fmla="*/ 0 w 864096"/>
              <a:gd name="connsiteY3" fmla="*/ 695736 h 864096"/>
              <a:gd name="connsiteX4" fmla="*/ 695736 w 864096"/>
              <a:gd name="connsiteY4" fmla="*/ 0 h 86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96" h="864096">
                <a:moveTo>
                  <a:pt x="695736" y="0"/>
                </a:moveTo>
                <a:lnTo>
                  <a:pt x="864096" y="0"/>
                </a:lnTo>
                <a:cubicBezTo>
                  <a:pt x="864096" y="477227"/>
                  <a:pt x="477227" y="864096"/>
                  <a:pt x="0" y="864096"/>
                </a:cubicBezTo>
                <a:lnTo>
                  <a:pt x="0" y="695736"/>
                </a:lnTo>
                <a:cubicBezTo>
                  <a:pt x="384244" y="695736"/>
                  <a:pt x="695736" y="384244"/>
                  <a:pt x="695736" y="0"/>
                </a:cubicBezTo>
                <a:close/>
              </a:path>
            </a:pathLst>
          </a:custGeom>
          <a:gradFill>
            <a:gsLst>
              <a:gs pos="86000">
                <a:srgbClr val="84E6BA"/>
              </a:gs>
              <a:gs pos="36000">
                <a:schemeClr val="accent1"/>
              </a:gs>
              <a:gs pos="100000">
                <a:srgbClr val="84E697"/>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
        <p:nvSpPr>
          <p:cNvPr id="4" name="矩形: 圆角 3">
            <a:extLst>
              <a:ext uri="{FF2B5EF4-FFF2-40B4-BE49-F238E27FC236}">
                <a16:creationId xmlns:a16="http://schemas.microsoft.com/office/drawing/2014/main" id="{795A73B9-96F9-49C0-8307-BEB74B42458B}"/>
              </a:ext>
            </a:extLst>
          </p:cNvPr>
          <p:cNvSpPr/>
          <p:nvPr/>
        </p:nvSpPr>
        <p:spPr>
          <a:xfrm>
            <a:off x="1427684" y="2996952"/>
            <a:ext cx="2520280" cy="2880319"/>
          </a:xfrm>
          <a:prstGeom prst="roundRect">
            <a:avLst>
              <a:gd name="adj" fmla="val 7597"/>
            </a:avLst>
          </a:prstGeom>
          <a:solidFill>
            <a:schemeClr val="bg1">
              <a:lumMod val="95000"/>
            </a:schemeClr>
          </a:solidFill>
          <a:ln>
            <a:noFill/>
          </a:ln>
          <a:effectLst>
            <a:reflection blurRad="50800" stA="50000" endPos="14000" dist="889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a:extLst>
              <a:ext uri="{FF2B5EF4-FFF2-40B4-BE49-F238E27FC236}">
                <a16:creationId xmlns:a16="http://schemas.microsoft.com/office/drawing/2014/main" id="{3CC6A9DA-7743-4EA6-979A-68CD5CD5211A}"/>
              </a:ext>
            </a:extLst>
          </p:cNvPr>
          <p:cNvSpPr/>
          <p:nvPr/>
        </p:nvSpPr>
        <p:spPr>
          <a:xfrm>
            <a:off x="1427684" y="2996952"/>
            <a:ext cx="720000" cy="720000"/>
          </a:xfrm>
          <a:custGeom>
            <a:avLst/>
            <a:gdLst>
              <a:gd name="connsiteX0" fmla="*/ 695736 w 864096"/>
              <a:gd name="connsiteY0" fmla="*/ 0 h 864096"/>
              <a:gd name="connsiteX1" fmla="*/ 864096 w 864096"/>
              <a:gd name="connsiteY1" fmla="*/ 0 h 864096"/>
              <a:gd name="connsiteX2" fmla="*/ 0 w 864096"/>
              <a:gd name="connsiteY2" fmla="*/ 864096 h 864096"/>
              <a:gd name="connsiteX3" fmla="*/ 0 w 864096"/>
              <a:gd name="connsiteY3" fmla="*/ 695736 h 864096"/>
              <a:gd name="connsiteX4" fmla="*/ 695736 w 864096"/>
              <a:gd name="connsiteY4" fmla="*/ 0 h 86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96" h="864096">
                <a:moveTo>
                  <a:pt x="695736" y="0"/>
                </a:moveTo>
                <a:lnTo>
                  <a:pt x="864096" y="0"/>
                </a:lnTo>
                <a:cubicBezTo>
                  <a:pt x="864096" y="477227"/>
                  <a:pt x="477227" y="864096"/>
                  <a:pt x="0" y="864096"/>
                </a:cubicBezTo>
                <a:lnTo>
                  <a:pt x="0" y="695736"/>
                </a:lnTo>
                <a:cubicBezTo>
                  <a:pt x="384244" y="695736"/>
                  <a:pt x="695736" y="384244"/>
                  <a:pt x="695736" y="0"/>
                </a:cubicBezTo>
                <a:close/>
              </a:path>
            </a:pathLst>
          </a:custGeom>
          <a:gradFill>
            <a:gsLst>
              <a:gs pos="86000">
                <a:srgbClr val="84E6BA"/>
              </a:gs>
              <a:gs pos="36000">
                <a:schemeClr val="accent1"/>
              </a:gs>
              <a:gs pos="100000">
                <a:srgbClr val="84E697"/>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
        <p:nvSpPr>
          <p:cNvPr id="5" name="文本框 4">
            <a:extLst>
              <a:ext uri="{FF2B5EF4-FFF2-40B4-BE49-F238E27FC236}">
                <a16:creationId xmlns:a16="http://schemas.microsoft.com/office/drawing/2014/main" id="{7D82C141-5FE9-4B93-81E7-27FA9852D2B9}"/>
              </a:ext>
            </a:extLst>
          </p:cNvPr>
          <p:cNvSpPr txBox="1"/>
          <p:nvPr/>
        </p:nvSpPr>
        <p:spPr>
          <a:xfrm>
            <a:off x="1847528" y="4509120"/>
            <a:ext cx="1709448" cy="1167564"/>
          </a:xfrm>
          <a:prstGeom prst="rect">
            <a:avLst/>
          </a:prstGeom>
          <a:noFill/>
        </p:spPr>
        <p:txBody>
          <a:bodyPr wrap="square" rtlCol="0">
            <a:spAutoFit/>
          </a:bodyPr>
          <a:lstStyle/>
          <a:p>
            <a:pPr algn="ctr">
              <a:lnSpc>
                <a:spcPct val="150000"/>
              </a:lnSpc>
            </a:pPr>
            <a:r>
              <a:rPr lang="zh-CN" altLang="zh-CN" sz="1600" spc="150" dirty="0">
                <a:solidFill>
                  <a:srgbClr val="333333"/>
                </a:solidFill>
                <a:effectLst/>
                <a:latin typeface="+mn-ea"/>
                <a:cs typeface="OPPOSans M" panose="00020600040101010101" pitchFamily="18" charset="-122"/>
              </a:rPr>
              <a:t>传染病仍是危害人民健康的主要疾病</a:t>
            </a:r>
            <a:endParaRPr lang="zh-CN" altLang="en-US" sz="1600" spc="150" dirty="0">
              <a:latin typeface="+mn-ea"/>
              <a:cs typeface="OPPOSans M" panose="00020600040101010101" pitchFamily="18" charset="-122"/>
            </a:endParaRPr>
          </a:p>
        </p:txBody>
      </p:sp>
      <p:sp>
        <p:nvSpPr>
          <p:cNvPr id="2" name="文本框 1">
            <a:extLst>
              <a:ext uri="{FF2B5EF4-FFF2-40B4-BE49-F238E27FC236}">
                <a16:creationId xmlns:a16="http://schemas.microsoft.com/office/drawing/2014/main" id="{8C69D11A-59D8-4B40-985F-D47FADBBFD8D}"/>
              </a:ext>
            </a:extLst>
          </p:cNvPr>
          <p:cNvSpPr txBox="1"/>
          <p:nvPr/>
        </p:nvSpPr>
        <p:spPr>
          <a:xfrm>
            <a:off x="5230429" y="4509120"/>
            <a:ext cx="1728000" cy="798232"/>
          </a:xfrm>
          <a:prstGeom prst="rect">
            <a:avLst/>
          </a:prstGeom>
          <a:noFill/>
        </p:spPr>
        <p:txBody>
          <a:bodyPr wrap="square" rtlCol="0">
            <a:spAutoFit/>
          </a:bodyPr>
          <a:lstStyle/>
          <a:p>
            <a:pPr algn="ctr">
              <a:lnSpc>
                <a:spcPct val="150000"/>
              </a:lnSpc>
            </a:pPr>
            <a:r>
              <a:rPr lang="zh-CN" altLang="zh-CN" sz="1600" spc="150" dirty="0">
                <a:solidFill>
                  <a:srgbClr val="333333"/>
                </a:solidFill>
                <a:effectLst/>
                <a:latin typeface="+mn-ea"/>
                <a:cs typeface="OPPOSans M" panose="00020600040101010101" pitchFamily="18" charset="-122"/>
              </a:rPr>
              <a:t>食品安全问题成为焦点</a:t>
            </a:r>
            <a:endParaRPr lang="zh-CN" altLang="en-US" sz="1600" spc="150" dirty="0">
              <a:latin typeface="+mn-ea"/>
              <a:cs typeface="OPPOSans M" panose="00020600040101010101" pitchFamily="18" charset="-122"/>
            </a:endParaRPr>
          </a:p>
        </p:txBody>
      </p:sp>
      <p:sp>
        <p:nvSpPr>
          <p:cNvPr id="12" name="矩形: 圆角 11">
            <a:extLst>
              <a:ext uri="{FF2B5EF4-FFF2-40B4-BE49-F238E27FC236}">
                <a16:creationId xmlns:a16="http://schemas.microsoft.com/office/drawing/2014/main" id="{F7CA8027-9B69-4C36-B437-DB1706AACE00}"/>
              </a:ext>
            </a:extLst>
          </p:cNvPr>
          <p:cNvSpPr/>
          <p:nvPr/>
        </p:nvSpPr>
        <p:spPr>
          <a:xfrm>
            <a:off x="8258552" y="2996952"/>
            <a:ext cx="2520280" cy="2880319"/>
          </a:xfrm>
          <a:prstGeom prst="roundRect">
            <a:avLst>
              <a:gd name="adj" fmla="val 7597"/>
            </a:avLst>
          </a:prstGeom>
          <a:solidFill>
            <a:schemeClr val="bg1">
              <a:lumMod val="95000"/>
            </a:schemeClr>
          </a:solidFill>
          <a:ln>
            <a:noFill/>
          </a:ln>
          <a:effectLst>
            <a:reflection blurRad="50800" stA="50000" endPos="14000" dist="889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a:extLst>
              <a:ext uri="{FF2B5EF4-FFF2-40B4-BE49-F238E27FC236}">
                <a16:creationId xmlns:a16="http://schemas.microsoft.com/office/drawing/2014/main" id="{60D0B4FA-78C5-42A8-8938-399116299B86}"/>
              </a:ext>
            </a:extLst>
          </p:cNvPr>
          <p:cNvSpPr/>
          <p:nvPr/>
        </p:nvSpPr>
        <p:spPr>
          <a:xfrm>
            <a:off x="8258552" y="3009391"/>
            <a:ext cx="720000" cy="720000"/>
          </a:xfrm>
          <a:custGeom>
            <a:avLst/>
            <a:gdLst>
              <a:gd name="connsiteX0" fmla="*/ 695736 w 864096"/>
              <a:gd name="connsiteY0" fmla="*/ 0 h 864096"/>
              <a:gd name="connsiteX1" fmla="*/ 864096 w 864096"/>
              <a:gd name="connsiteY1" fmla="*/ 0 h 864096"/>
              <a:gd name="connsiteX2" fmla="*/ 0 w 864096"/>
              <a:gd name="connsiteY2" fmla="*/ 864096 h 864096"/>
              <a:gd name="connsiteX3" fmla="*/ 0 w 864096"/>
              <a:gd name="connsiteY3" fmla="*/ 695736 h 864096"/>
              <a:gd name="connsiteX4" fmla="*/ 695736 w 864096"/>
              <a:gd name="connsiteY4" fmla="*/ 0 h 86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96" h="864096">
                <a:moveTo>
                  <a:pt x="695736" y="0"/>
                </a:moveTo>
                <a:lnTo>
                  <a:pt x="864096" y="0"/>
                </a:lnTo>
                <a:cubicBezTo>
                  <a:pt x="864096" y="477227"/>
                  <a:pt x="477227" y="864096"/>
                  <a:pt x="0" y="864096"/>
                </a:cubicBezTo>
                <a:lnTo>
                  <a:pt x="0" y="695736"/>
                </a:lnTo>
                <a:cubicBezTo>
                  <a:pt x="384244" y="695736"/>
                  <a:pt x="695736" y="384244"/>
                  <a:pt x="695736" y="0"/>
                </a:cubicBezTo>
                <a:close/>
              </a:path>
            </a:pathLst>
          </a:custGeom>
          <a:gradFill>
            <a:gsLst>
              <a:gs pos="86000">
                <a:srgbClr val="84E6BA"/>
              </a:gs>
              <a:gs pos="36000">
                <a:schemeClr val="accent1"/>
              </a:gs>
              <a:gs pos="100000">
                <a:srgbClr val="84E697"/>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
        <p:nvSpPr>
          <p:cNvPr id="10" name="文本框 9">
            <a:extLst>
              <a:ext uri="{FF2B5EF4-FFF2-40B4-BE49-F238E27FC236}">
                <a16:creationId xmlns:a16="http://schemas.microsoft.com/office/drawing/2014/main" id="{3B821F2F-80A3-4322-8C1B-2F2DDF5015A5}"/>
              </a:ext>
            </a:extLst>
          </p:cNvPr>
          <p:cNvSpPr txBox="1"/>
          <p:nvPr/>
        </p:nvSpPr>
        <p:spPr>
          <a:xfrm>
            <a:off x="8666800" y="4509120"/>
            <a:ext cx="1728000" cy="798232"/>
          </a:xfrm>
          <a:prstGeom prst="rect">
            <a:avLst/>
          </a:prstGeom>
          <a:noFill/>
        </p:spPr>
        <p:txBody>
          <a:bodyPr wrap="square" rtlCol="0">
            <a:spAutoFit/>
          </a:bodyPr>
          <a:lstStyle/>
          <a:p>
            <a:pPr algn="ctr">
              <a:lnSpc>
                <a:spcPct val="150000"/>
              </a:lnSpc>
            </a:pPr>
            <a:r>
              <a:rPr lang="zh-CN" altLang="zh-CN" sz="1600" spc="150" dirty="0">
                <a:solidFill>
                  <a:srgbClr val="333333"/>
                </a:solidFill>
                <a:effectLst/>
                <a:latin typeface="+mn-ea"/>
                <a:cs typeface="OPPOSans M" panose="00020600040101010101" pitchFamily="18" charset="-122"/>
              </a:rPr>
              <a:t>心理健康问题日显突出</a:t>
            </a:r>
            <a:endParaRPr lang="zh-CN" altLang="en-US" sz="1600" spc="150" dirty="0">
              <a:latin typeface="+mn-ea"/>
              <a:cs typeface="OPPOSans M" panose="00020600040101010101" pitchFamily="18" charset="-122"/>
            </a:endParaRPr>
          </a:p>
        </p:txBody>
      </p:sp>
      <p:sp>
        <p:nvSpPr>
          <p:cNvPr id="3" name="文本框 2">
            <a:extLst>
              <a:ext uri="{FF2B5EF4-FFF2-40B4-BE49-F238E27FC236}">
                <a16:creationId xmlns:a16="http://schemas.microsoft.com/office/drawing/2014/main" id="{DCCF981F-CFF2-527A-28BA-0D98945F4168}"/>
              </a:ext>
            </a:extLst>
          </p:cNvPr>
          <p:cNvSpPr txBox="1"/>
          <p:nvPr/>
        </p:nvSpPr>
        <p:spPr>
          <a:xfrm>
            <a:off x="2133826" y="3363379"/>
            <a:ext cx="1107996" cy="461665"/>
          </a:xfrm>
          <a:prstGeom prst="rect">
            <a:avLst/>
          </a:prstGeom>
          <a:noFill/>
        </p:spPr>
        <p:txBody>
          <a:bodyPr wrap="square" rtlCol="0">
            <a:spAutoFit/>
          </a:bodyPr>
          <a:lstStyle/>
          <a:p>
            <a:pPr algn="ctr"/>
            <a:r>
              <a:rPr lang="zh-CN" altLang="en-US" sz="2400" dirty="0">
                <a:gradFill>
                  <a:gsLst>
                    <a:gs pos="86000">
                      <a:srgbClr val="84E6BA"/>
                    </a:gs>
                    <a:gs pos="36000">
                      <a:schemeClr val="accent1"/>
                    </a:gs>
                    <a:gs pos="100000">
                      <a:srgbClr val="84E697"/>
                    </a:gs>
                  </a:gsLst>
                  <a:lin ang="10800000" scaled="0"/>
                </a:gradFill>
                <a:latin typeface="OPPOSans H" panose="00020600040101010101" pitchFamily="18" charset="-122"/>
                <a:ea typeface="OPPOSans H" panose="00020600040101010101" pitchFamily="18" charset="-122"/>
                <a:cs typeface="OPPOSans H" panose="00020600040101010101" pitchFamily="18" charset="-122"/>
              </a:rPr>
              <a:t>传染病</a:t>
            </a:r>
          </a:p>
        </p:txBody>
      </p:sp>
      <p:sp>
        <p:nvSpPr>
          <p:cNvPr id="19" name="文本框 18">
            <a:extLst>
              <a:ext uri="{FF2B5EF4-FFF2-40B4-BE49-F238E27FC236}">
                <a16:creationId xmlns:a16="http://schemas.microsoft.com/office/drawing/2014/main" id="{B5A52809-ADF5-2929-AA74-84805CD8A8DB}"/>
              </a:ext>
            </a:extLst>
          </p:cNvPr>
          <p:cNvSpPr txBox="1"/>
          <p:nvPr/>
        </p:nvSpPr>
        <p:spPr>
          <a:xfrm>
            <a:off x="5374435" y="3363379"/>
            <a:ext cx="1415772" cy="461665"/>
          </a:xfrm>
          <a:prstGeom prst="rect">
            <a:avLst/>
          </a:prstGeom>
          <a:noFill/>
        </p:spPr>
        <p:txBody>
          <a:bodyPr wrap="square" rtlCol="0">
            <a:spAutoFit/>
          </a:bodyPr>
          <a:lstStyle/>
          <a:p>
            <a:pPr algn="ctr"/>
            <a:r>
              <a:rPr lang="zh-CN" altLang="en-US" sz="2400" dirty="0">
                <a:gradFill>
                  <a:gsLst>
                    <a:gs pos="86000">
                      <a:srgbClr val="84E6BA"/>
                    </a:gs>
                    <a:gs pos="36000">
                      <a:schemeClr val="accent1"/>
                    </a:gs>
                    <a:gs pos="100000">
                      <a:srgbClr val="84E697"/>
                    </a:gs>
                  </a:gsLst>
                  <a:lin ang="10800000" scaled="0"/>
                </a:gradFill>
                <a:latin typeface="OPPOSans H" panose="00020600040101010101" pitchFamily="18" charset="-122"/>
                <a:ea typeface="OPPOSans H" panose="00020600040101010101" pitchFamily="18" charset="-122"/>
                <a:cs typeface="OPPOSans H" panose="00020600040101010101" pitchFamily="18" charset="-122"/>
              </a:rPr>
              <a:t>食品安全</a:t>
            </a:r>
          </a:p>
        </p:txBody>
      </p:sp>
      <p:sp>
        <p:nvSpPr>
          <p:cNvPr id="20" name="文本框 19">
            <a:extLst>
              <a:ext uri="{FF2B5EF4-FFF2-40B4-BE49-F238E27FC236}">
                <a16:creationId xmlns:a16="http://schemas.microsoft.com/office/drawing/2014/main" id="{EAA417B1-D039-8387-3936-45A603CB2006}"/>
              </a:ext>
            </a:extLst>
          </p:cNvPr>
          <p:cNvSpPr txBox="1"/>
          <p:nvPr/>
        </p:nvSpPr>
        <p:spPr>
          <a:xfrm>
            <a:off x="8810806" y="3363379"/>
            <a:ext cx="1415772" cy="461665"/>
          </a:xfrm>
          <a:prstGeom prst="rect">
            <a:avLst/>
          </a:prstGeom>
          <a:noFill/>
        </p:spPr>
        <p:txBody>
          <a:bodyPr wrap="square" rtlCol="0">
            <a:spAutoFit/>
          </a:bodyPr>
          <a:lstStyle/>
          <a:p>
            <a:pPr algn="ctr"/>
            <a:r>
              <a:rPr lang="zh-CN" altLang="en-US" sz="2400" dirty="0">
                <a:gradFill>
                  <a:gsLst>
                    <a:gs pos="86000">
                      <a:srgbClr val="84E6BA"/>
                    </a:gs>
                    <a:gs pos="36000">
                      <a:schemeClr val="accent1"/>
                    </a:gs>
                    <a:gs pos="100000">
                      <a:srgbClr val="84E697"/>
                    </a:gs>
                  </a:gsLst>
                  <a:lin ang="10800000" scaled="0"/>
                </a:gradFill>
                <a:latin typeface="OPPOSans H" panose="00020600040101010101" pitchFamily="18" charset="-122"/>
                <a:ea typeface="OPPOSans H" panose="00020600040101010101" pitchFamily="18" charset="-122"/>
                <a:cs typeface="OPPOSans H" panose="00020600040101010101" pitchFamily="18" charset="-122"/>
              </a:rPr>
              <a:t>心理健康</a:t>
            </a:r>
          </a:p>
        </p:txBody>
      </p:sp>
      <p:cxnSp>
        <p:nvCxnSpPr>
          <p:cNvPr id="8" name="直接连接符 7">
            <a:extLst>
              <a:ext uri="{FF2B5EF4-FFF2-40B4-BE49-F238E27FC236}">
                <a16:creationId xmlns:a16="http://schemas.microsoft.com/office/drawing/2014/main" id="{6578D030-139C-68AA-DB28-FF3F21233048}"/>
              </a:ext>
            </a:extLst>
          </p:cNvPr>
          <p:cNvCxnSpPr>
            <a:cxnSpLocks/>
          </p:cNvCxnSpPr>
          <p:nvPr/>
        </p:nvCxnSpPr>
        <p:spPr>
          <a:xfrm>
            <a:off x="1823824" y="4293096"/>
            <a:ext cx="1728000" cy="0"/>
          </a:xfrm>
          <a:prstGeom prst="line">
            <a:avLst/>
          </a:prstGeom>
          <a:ln w="25400" cap="rnd">
            <a:gradFill>
              <a:gsLst>
                <a:gs pos="0">
                  <a:schemeClr val="accent1"/>
                </a:gs>
                <a:gs pos="46000">
                  <a:srgbClr val="84E6BA"/>
                </a:gs>
                <a:gs pos="79000">
                  <a:srgbClr val="84E697"/>
                </a:gs>
              </a:gsLst>
              <a:lin ang="0" scaled="0"/>
            </a:gradFill>
            <a:prstDash val="sysDash"/>
            <a:round/>
            <a:headEnd type="oval"/>
            <a:tailEnd type="ova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CFCC15AF-4095-A1B4-4FF7-FF9A6D3E8A9A}"/>
              </a:ext>
            </a:extLst>
          </p:cNvPr>
          <p:cNvCxnSpPr>
            <a:cxnSpLocks/>
          </p:cNvCxnSpPr>
          <p:nvPr/>
        </p:nvCxnSpPr>
        <p:spPr>
          <a:xfrm>
            <a:off x="5241579" y="4293096"/>
            <a:ext cx="1728000" cy="0"/>
          </a:xfrm>
          <a:prstGeom prst="line">
            <a:avLst/>
          </a:prstGeom>
          <a:ln w="25400" cap="rnd">
            <a:gradFill>
              <a:gsLst>
                <a:gs pos="0">
                  <a:schemeClr val="accent1"/>
                </a:gs>
                <a:gs pos="46000">
                  <a:srgbClr val="84E6BA"/>
                </a:gs>
                <a:gs pos="79000">
                  <a:srgbClr val="84E697"/>
                </a:gs>
              </a:gsLst>
              <a:lin ang="0" scaled="0"/>
            </a:gradFill>
            <a:prstDash val="sysDash"/>
            <a:round/>
            <a:headEnd type="oval"/>
            <a:tailEnd type="ova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C37990AC-BAFE-C167-FDF7-860914F3C3D1}"/>
              </a:ext>
            </a:extLst>
          </p:cNvPr>
          <p:cNvCxnSpPr>
            <a:cxnSpLocks/>
          </p:cNvCxnSpPr>
          <p:nvPr/>
        </p:nvCxnSpPr>
        <p:spPr>
          <a:xfrm>
            <a:off x="8654692" y="4293096"/>
            <a:ext cx="1728000" cy="0"/>
          </a:xfrm>
          <a:prstGeom prst="line">
            <a:avLst/>
          </a:prstGeom>
          <a:ln w="25400" cap="rnd">
            <a:gradFill>
              <a:gsLst>
                <a:gs pos="0">
                  <a:schemeClr val="accent1"/>
                </a:gs>
                <a:gs pos="46000">
                  <a:srgbClr val="84E6BA"/>
                </a:gs>
                <a:gs pos="79000">
                  <a:srgbClr val="84E697"/>
                </a:gs>
              </a:gsLst>
              <a:lin ang="0" scaled="0"/>
            </a:gradFill>
            <a:prstDash val="sysDash"/>
            <a:round/>
            <a:headEnd type="oval"/>
            <a:tailEnd type="oval"/>
          </a:ln>
        </p:spPr>
        <p:style>
          <a:lnRef idx="1">
            <a:schemeClr val="accent1"/>
          </a:lnRef>
          <a:fillRef idx="0">
            <a:schemeClr val="accent1"/>
          </a:fillRef>
          <a:effectRef idx="0">
            <a:schemeClr val="accent1"/>
          </a:effectRef>
          <a:fontRef idx="minor">
            <a:schemeClr val="tx1"/>
          </a:fontRef>
        </p:style>
      </p:cxnSp>
      <p:sp>
        <p:nvSpPr>
          <p:cNvPr id="25" name="平行四边形 24">
            <a:extLst>
              <a:ext uri="{FF2B5EF4-FFF2-40B4-BE49-F238E27FC236}">
                <a16:creationId xmlns:a16="http://schemas.microsoft.com/office/drawing/2014/main" id="{F3F876D2-C52C-E677-838E-30D1819EF5C2}"/>
              </a:ext>
            </a:extLst>
          </p:cNvPr>
          <p:cNvSpPr/>
          <p:nvPr/>
        </p:nvSpPr>
        <p:spPr>
          <a:xfrm flipH="1">
            <a:off x="9608" y="1160748"/>
            <a:ext cx="7739127" cy="72000"/>
          </a:xfrm>
          <a:prstGeom prst="parallelogram">
            <a:avLst>
              <a:gd name="adj" fmla="val 114187"/>
            </a:avLst>
          </a:prstGeom>
          <a:gradFill>
            <a:gsLst>
              <a:gs pos="100000">
                <a:schemeClr val="accent1">
                  <a:lumMod val="60000"/>
                  <a:lumOff val="40000"/>
                  <a:alpha val="0"/>
                </a:schemeClr>
              </a:gs>
              <a:gs pos="0">
                <a:schemeClr val="accent1">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E6EC21CE-EDAE-D89C-CE7B-41ABC0BD4041}"/>
              </a:ext>
            </a:extLst>
          </p:cNvPr>
          <p:cNvSpPr txBox="1"/>
          <p:nvPr/>
        </p:nvSpPr>
        <p:spPr>
          <a:xfrm>
            <a:off x="1620893" y="3825044"/>
            <a:ext cx="2133863" cy="307777"/>
          </a:xfrm>
          <a:prstGeom prst="rect">
            <a:avLst/>
          </a:prstGeom>
          <a:noFill/>
        </p:spPr>
        <p:txBody>
          <a:bodyPr wrap="square" rtlCol="0">
            <a:spAutoFit/>
          </a:bodyPr>
          <a:lstStyle/>
          <a:p>
            <a:pPr algn="ctr"/>
            <a:r>
              <a:rPr lang="en-US" altLang="zh-CN" sz="1400" dirty="0">
                <a:latin typeface="+mn-ea"/>
                <a:cs typeface="OPPOSans M" panose="00020600040101010101" pitchFamily="18" charset="-122"/>
              </a:rPr>
              <a:t>Infectious Diseases</a:t>
            </a:r>
            <a:endParaRPr lang="zh-CN" altLang="en-US" sz="1400" dirty="0">
              <a:latin typeface="+mn-ea"/>
              <a:cs typeface="OPPOSans M" panose="00020600040101010101" pitchFamily="18" charset="-122"/>
            </a:endParaRPr>
          </a:p>
        </p:txBody>
      </p:sp>
      <p:sp>
        <p:nvSpPr>
          <p:cNvPr id="34" name="文本框 33">
            <a:extLst>
              <a:ext uri="{FF2B5EF4-FFF2-40B4-BE49-F238E27FC236}">
                <a16:creationId xmlns:a16="http://schemas.microsoft.com/office/drawing/2014/main" id="{4628489A-FCF1-C1F8-8A7F-8A06132F3CEA}"/>
              </a:ext>
            </a:extLst>
          </p:cNvPr>
          <p:cNvSpPr txBox="1"/>
          <p:nvPr/>
        </p:nvSpPr>
        <p:spPr>
          <a:xfrm>
            <a:off x="5015390" y="3825044"/>
            <a:ext cx="2133863" cy="307777"/>
          </a:xfrm>
          <a:prstGeom prst="rect">
            <a:avLst/>
          </a:prstGeom>
          <a:noFill/>
        </p:spPr>
        <p:txBody>
          <a:bodyPr wrap="square" rtlCol="0">
            <a:spAutoFit/>
          </a:bodyPr>
          <a:lstStyle/>
          <a:p>
            <a:pPr algn="ctr"/>
            <a:r>
              <a:rPr lang="en-US" altLang="zh-CN" sz="1400" dirty="0">
                <a:latin typeface="+mn-ea"/>
                <a:cs typeface="OPPOSans M" panose="00020600040101010101" pitchFamily="18" charset="-122"/>
              </a:rPr>
              <a:t>Food Safety</a:t>
            </a:r>
            <a:endParaRPr lang="zh-CN" altLang="en-US" sz="1400" dirty="0">
              <a:latin typeface="+mn-ea"/>
              <a:cs typeface="OPPOSans M" panose="00020600040101010101" pitchFamily="18" charset="-122"/>
            </a:endParaRPr>
          </a:p>
        </p:txBody>
      </p:sp>
      <p:sp>
        <p:nvSpPr>
          <p:cNvPr id="35" name="文本框 34">
            <a:extLst>
              <a:ext uri="{FF2B5EF4-FFF2-40B4-BE49-F238E27FC236}">
                <a16:creationId xmlns:a16="http://schemas.microsoft.com/office/drawing/2014/main" id="{939C6998-7523-41BB-CB5A-CFDABEF75EA8}"/>
              </a:ext>
            </a:extLst>
          </p:cNvPr>
          <p:cNvSpPr txBox="1"/>
          <p:nvPr/>
        </p:nvSpPr>
        <p:spPr>
          <a:xfrm>
            <a:off x="8453274" y="3825044"/>
            <a:ext cx="2133863" cy="307777"/>
          </a:xfrm>
          <a:prstGeom prst="rect">
            <a:avLst/>
          </a:prstGeom>
          <a:noFill/>
        </p:spPr>
        <p:txBody>
          <a:bodyPr wrap="square" rtlCol="0">
            <a:spAutoFit/>
          </a:bodyPr>
          <a:lstStyle/>
          <a:p>
            <a:pPr algn="ctr"/>
            <a:r>
              <a:rPr lang="en-US" altLang="zh-CN" sz="1400" dirty="0">
                <a:latin typeface="+mn-ea"/>
                <a:cs typeface="OPPOSans M" panose="00020600040101010101" pitchFamily="18" charset="-122"/>
              </a:rPr>
              <a:t>Mental health</a:t>
            </a:r>
            <a:endParaRPr lang="zh-CN" altLang="en-US" sz="1400" dirty="0">
              <a:latin typeface="+mn-ea"/>
              <a:cs typeface="OPPOSans M" panose="00020600040101010101" pitchFamily="18" charset="-122"/>
            </a:endParaRPr>
          </a:p>
        </p:txBody>
      </p:sp>
      <p:sp>
        <p:nvSpPr>
          <p:cNvPr id="9" name="文本占位符 8">
            <a:extLst>
              <a:ext uri="{FF2B5EF4-FFF2-40B4-BE49-F238E27FC236}">
                <a16:creationId xmlns:a16="http://schemas.microsoft.com/office/drawing/2014/main" id="{37FC2B7D-2C2A-45BD-F0BB-41FEDB363C38}"/>
              </a:ext>
            </a:extLst>
          </p:cNvPr>
          <p:cNvSpPr>
            <a:spLocks noGrp="1"/>
          </p:cNvSpPr>
          <p:nvPr>
            <p:ph type="body" sz="quarter" idx="14"/>
          </p:nvPr>
        </p:nvSpPr>
        <p:spPr/>
        <p:txBody>
          <a:bodyPr/>
          <a:lstStyle/>
          <a:p>
            <a:r>
              <a:rPr lang="zh-CN" altLang="en-US" dirty="0"/>
              <a:t>研究内容</a:t>
            </a:r>
          </a:p>
        </p:txBody>
      </p:sp>
      <p:sp>
        <p:nvSpPr>
          <p:cNvPr id="16" name="文本占位符 15">
            <a:extLst>
              <a:ext uri="{FF2B5EF4-FFF2-40B4-BE49-F238E27FC236}">
                <a16:creationId xmlns:a16="http://schemas.microsoft.com/office/drawing/2014/main" id="{1AA68528-88D4-D5A6-D6BB-36009344E038}"/>
              </a:ext>
            </a:extLst>
          </p:cNvPr>
          <p:cNvSpPr>
            <a:spLocks noGrp="1"/>
          </p:cNvSpPr>
          <p:nvPr>
            <p:ph type="body" sz="quarter" idx="15"/>
          </p:nvPr>
        </p:nvSpPr>
        <p:spPr/>
        <p:txBody>
          <a:bodyPr>
            <a:normAutofit/>
          </a:bodyPr>
          <a:lstStyle/>
          <a:p>
            <a:r>
              <a:rPr lang="zh-CN" altLang="zh-CN" sz="2400" spc="150" dirty="0">
                <a:solidFill>
                  <a:srgbClr val="333333"/>
                </a:solidFill>
                <a:effectLst/>
                <a:latin typeface="OPPOSans H" panose="00020600040101010101" pitchFamily="18" charset="-122"/>
                <a:ea typeface="OPPOSans H" panose="00020600040101010101" pitchFamily="18" charset="-122"/>
                <a:cs typeface="OPPOSans H" panose="00020600040101010101" pitchFamily="18" charset="-122"/>
              </a:rPr>
              <a:t>我国公共卫生和预防医学面临的挑战主要有以下几个方面</a:t>
            </a:r>
            <a:r>
              <a:rPr lang="zh-CN" altLang="en-US" sz="2400" spc="150" dirty="0">
                <a:solidFill>
                  <a:srgbClr val="333333"/>
                </a:solidFill>
                <a:effectLst/>
                <a:latin typeface="OPPOSans H" panose="00020600040101010101" pitchFamily="18" charset="-122"/>
                <a:ea typeface="OPPOSans H" panose="00020600040101010101" pitchFamily="18" charset="-122"/>
                <a:cs typeface="OPPOSans H" panose="00020600040101010101" pitchFamily="18" charset="-122"/>
              </a:rPr>
              <a:t>：</a:t>
            </a:r>
            <a:endParaRPr lang="zh-CN" altLang="zh-CN" sz="2400" spc="150" dirty="0">
              <a:effectLst/>
              <a:latin typeface="OPPOSans H" panose="00020600040101010101" pitchFamily="18" charset="-122"/>
              <a:ea typeface="OPPOSans H" panose="00020600040101010101" pitchFamily="18" charset="-122"/>
              <a:cs typeface="OPPOSans H" panose="00020600040101010101" pitchFamily="18" charset="-122"/>
            </a:endParaRPr>
          </a:p>
        </p:txBody>
      </p:sp>
      <p:sp>
        <p:nvSpPr>
          <p:cNvPr id="18" name="文本占位符 17">
            <a:extLst>
              <a:ext uri="{FF2B5EF4-FFF2-40B4-BE49-F238E27FC236}">
                <a16:creationId xmlns:a16="http://schemas.microsoft.com/office/drawing/2014/main" id="{4758A7E6-A793-96C3-D673-591CA9D005A2}"/>
              </a:ext>
            </a:extLst>
          </p:cNvPr>
          <p:cNvSpPr>
            <a:spLocks noGrp="1"/>
          </p:cNvSpPr>
          <p:nvPr>
            <p:ph type="body" sz="quarter" idx="16"/>
          </p:nvPr>
        </p:nvSpPr>
        <p:spPr>
          <a:xfrm>
            <a:off x="695399" y="1916832"/>
            <a:ext cx="10801275" cy="240560"/>
          </a:xfrm>
        </p:spPr>
        <p:txBody>
          <a:bodyPr>
            <a:noAutofit/>
          </a:bodyPr>
          <a:lstStyle/>
          <a:p>
            <a:r>
              <a:rPr lang="en-US" altLang="zh-CN" dirty="0">
                <a:solidFill>
                  <a:schemeClr val="bg1">
                    <a:lumMod val="65000"/>
                  </a:schemeClr>
                </a:solidFill>
                <a:latin typeface="+mn-ea"/>
                <a:cs typeface="OPPOSans M" panose="00020600040101010101" pitchFamily="18" charset="-122"/>
              </a:rPr>
              <a:t>Public health and preventive medicine face the following challenges</a:t>
            </a:r>
            <a:endParaRPr lang="zh-CN" altLang="en-US" dirty="0">
              <a:solidFill>
                <a:schemeClr val="bg1">
                  <a:lumMod val="65000"/>
                </a:schemeClr>
              </a:solidFill>
              <a:latin typeface="+mn-ea"/>
              <a:cs typeface="OPPOSans M" panose="00020600040101010101" pitchFamily="18" charset="-122"/>
            </a:endParaRPr>
          </a:p>
        </p:txBody>
      </p:sp>
    </p:spTree>
    <p:extLst>
      <p:ext uri="{BB962C8B-B14F-4D97-AF65-F5344CB8AC3E}">
        <p14:creationId xmlns:p14="http://schemas.microsoft.com/office/powerpoint/2010/main" val="35495803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形状 2">
            <a:extLst>
              <a:ext uri="{FF2B5EF4-FFF2-40B4-BE49-F238E27FC236}">
                <a16:creationId xmlns:a16="http://schemas.microsoft.com/office/drawing/2014/main" id="{C08EFCC6-6798-106D-353B-88E4634D8F8D}"/>
              </a:ext>
            </a:extLst>
          </p:cNvPr>
          <p:cNvSpPr/>
          <p:nvPr/>
        </p:nvSpPr>
        <p:spPr>
          <a:xfrm rot="10800000">
            <a:off x="0" y="5658911"/>
            <a:ext cx="1182568" cy="1199089"/>
          </a:xfrm>
          <a:custGeom>
            <a:avLst/>
            <a:gdLst>
              <a:gd name="connsiteX0" fmla="*/ 49023 w 1182568"/>
              <a:gd name="connsiteY0" fmla="*/ 354020 h 1199089"/>
              <a:gd name="connsiteX1" fmla="*/ 47118 w 1182568"/>
              <a:gd name="connsiteY1" fmla="*/ 348106 h 1199089"/>
              <a:gd name="connsiteX2" fmla="*/ 0 w 1182568"/>
              <a:gd name="connsiteY2" fmla="*/ 16522 h 1199089"/>
              <a:gd name="connsiteX3" fmla="*/ 1173 w 1182568"/>
              <a:gd name="connsiteY3" fmla="*/ 0 h 1199089"/>
              <a:gd name="connsiteX4" fmla="*/ 49023 w 1182568"/>
              <a:gd name="connsiteY4" fmla="*/ 0 h 1199089"/>
              <a:gd name="connsiteX5" fmla="*/ 147809 w 1182568"/>
              <a:gd name="connsiteY5" fmla="*/ 588274 h 1199089"/>
              <a:gd name="connsiteX6" fmla="*/ 117210 w 1182568"/>
              <a:gd name="connsiteY6" fmla="*/ 530448 h 1199089"/>
              <a:gd name="connsiteX7" fmla="*/ 99984 w 1182568"/>
              <a:gd name="connsiteY7" fmla="*/ 492144 h 1199089"/>
              <a:gd name="connsiteX8" fmla="*/ 99984 w 1182568"/>
              <a:gd name="connsiteY8" fmla="*/ 0 h 1199089"/>
              <a:gd name="connsiteX9" fmla="*/ 147809 w 1182568"/>
              <a:gd name="connsiteY9" fmla="*/ 0 h 1199089"/>
              <a:gd name="connsiteX10" fmla="*/ 253203 w 1182568"/>
              <a:gd name="connsiteY10" fmla="*/ 746139 h 1199089"/>
              <a:gd name="connsiteX11" fmla="*/ 202980 w 1182568"/>
              <a:gd name="connsiteY11" fmla="*/ 679208 h 1199089"/>
              <a:gd name="connsiteX12" fmla="*/ 198770 w 1182568"/>
              <a:gd name="connsiteY12" fmla="*/ 672484 h 1199089"/>
              <a:gd name="connsiteX13" fmla="*/ 198770 w 1182568"/>
              <a:gd name="connsiteY13" fmla="*/ 0 h 1199089"/>
              <a:gd name="connsiteX14" fmla="*/ 253203 w 1182568"/>
              <a:gd name="connsiteY14" fmla="*/ 0 h 1199089"/>
              <a:gd name="connsiteX15" fmla="*/ 357509 w 1182568"/>
              <a:gd name="connsiteY15" fmla="*/ 862849 h 1199089"/>
              <a:gd name="connsiteX16" fmla="*/ 348072 w 1182568"/>
              <a:gd name="connsiteY16" fmla="*/ 854425 h 1199089"/>
              <a:gd name="connsiteX17" fmla="*/ 304164 w 1182568"/>
              <a:gd name="connsiteY17" fmla="*/ 806298 h 1199089"/>
              <a:gd name="connsiteX18" fmla="*/ 304164 w 1182568"/>
              <a:gd name="connsiteY18" fmla="*/ 0 h 1199089"/>
              <a:gd name="connsiteX19" fmla="*/ 357509 w 1182568"/>
              <a:gd name="connsiteY19" fmla="*/ 0 h 1199089"/>
              <a:gd name="connsiteX20" fmla="*/ 460956 w 1182568"/>
              <a:gd name="connsiteY20" fmla="*/ 952898 h 1199089"/>
              <a:gd name="connsiteX21" fmla="*/ 445084 w 1182568"/>
              <a:gd name="connsiteY21" fmla="*/ 941015 h 1199089"/>
              <a:gd name="connsiteX22" fmla="*/ 408470 w 1182568"/>
              <a:gd name="connsiteY22" fmla="*/ 908335 h 1199089"/>
              <a:gd name="connsiteX23" fmla="*/ 408470 w 1182568"/>
              <a:gd name="connsiteY23" fmla="*/ 290184 h 1199089"/>
              <a:gd name="connsiteX24" fmla="*/ 439530 w 1182568"/>
              <a:gd name="connsiteY24" fmla="*/ 366469 h 1199089"/>
              <a:gd name="connsiteX25" fmla="*/ 460956 w 1182568"/>
              <a:gd name="connsiteY25" fmla="*/ 407252 h 1199089"/>
              <a:gd name="connsiteX26" fmla="*/ 569877 w 1182568"/>
              <a:gd name="connsiteY26" fmla="*/ 1028076 h 1199089"/>
              <a:gd name="connsiteX27" fmla="*/ 567094 w 1182568"/>
              <a:gd name="connsiteY27" fmla="*/ 1026502 h 1199089"/>
              <a:gd name="connsiteX28" fmla="*/ 511916 w 1182568"/>
              <a:gd name="connsiteY28" fmla="*/ 990370 h 1199089"/>
              <a:gd name="connsiteX29" fmla="*/ 511916 w 1182568"/>
              <a:gd name="connsiteY29" fmla="*/ 490192 h 1199089"/>
              <a:gd name="connsiteX30" fmla="*/ 552251 w 1182568"/>
              <a:gd name="connsiteY30" fmla="*/ 542814 h 1199089"/>
              <a:gd name="connsiteX31" fmla="*/ 569877 w 1182568"/>
              <a:gd name="connsiteY31" fmla="*/ 561949 h 1199089"/>
              <a:gd name="connsiteX32" fmla="*/ 685157 w 1182568"/>
              <a:gd name="connsiteY32" fmla="*/ 1088904 h 1199089"/>
              <a:gd name="connsiteX33" fmla="*/ 636585 w 1182568"/>
              <a:gd name="connsiteY33" fmla="*/ 1065781 h 1199089"/>
              <a:gd name="connsiteX34" fmla="*/ 620838 w 1182568"/>
              <a:gd name="connsiteY34" fmla="*/ 1056880 h 1199089"/>
              <a:gd name="connsiteX35" fmla="*/ 620838 w 1182568"/>
              <a:gd name="connsiteY35" fmla="*/ 614049 h 1199089"/>
              <a:gd name="connsiteX36" fmla="*/ 685157 w 1182568"/>
              <a:gd name="connsiteY36" fmla="*/ 669783 h 1199089"/>
              <a:gd name="connsiteX37" fmla="*/ 800437 w 1182568"/>
              <a:gd name="connsiteY37" fmla="*/ 1135754 h 1199089"/>
              <a:gd name="connsiteX38" fmla="*/ 736118 w 1182568"/>
              <a:gd name="connsiteY38" fmla="*/ 1111096 h 1199089"/>
              <a:gd name="connsiteX39" fmla="*/ 736118 w 1182568"/>
              <a:gd name="connsiteY39" fmla="*/ 705539 h 1199089"/>
              <a:gd name="connsiteX40" fmla="*/ 774988 w 1182568"/>
              <a:gd name="connsiteY40" fmla="*/ 729515 h 1199089"/>
              <a:gd name="connsiteX41" fmla="*/ 800437 w 1182568"/>
              <a:gd name="connsiteY41" fmla="*/ 742859 h 1199089"/>
              <a:gd name="connsiteX42" fmla="*/ 915717 w 1182568"/>
              <a:gd name="connsiteY42" fmla="*/ 1168254 h 1199089"/>
              <a:gd name="connsiteX43" fmla="*/ 901007 w 1182568"/>
              <a:gd name="connsiteY43" fmla="*/ 1165365 h 1199089"/>
              <a:gd name="connsiteX44" fmla="*/ 851398 w 1182568"/>
              <a:gd name="connsiteY44" fmla="*/ 1151000 h 1199089"/>
              <a:gd name="connsiteX45" fmla="*/ 851398 w 1182568"/>
              <a:gd name="connsiteY45" fmla="*/ 767526 h 1199089"/>
              <a:gd name="connsiteX46" fmla="*/ 885565 w 1182568"/>
              <a:gd name="connsiteY46" fmla="*/ 782291 h 1199089"/>
              <a:gd name="connsiteX47" fmla="*/ 915717 w 1182568"/>
              <a:gd name="connsiteY47" fmla="*/ 792510 h 1199089"/>
              <a:gd name="connsiteX48" fmla="*/ 1033617 w 1182568"/>
              <a:gd name="connsiteY48" fmla="*/ 1188760 h 1199089"/>
              <a:gd name="connsiteX49" fmla="*/ 1006146 w 1182568"/>
              <a:gd name="connsiteY49" fmla="*/ 1186019 h 1199089"/>
              <a:gd name="connsiteX50" fmla="*/ 965774 w 1182568"/>
              <a:gd name="connsiteY50" fmla="*/ 1178088 h 1199089"/>
              <a:gd name="connsiteX51" fmla="*/ 966678 w 1182568"/>
              <a:gd name="connsiteY51" fmla="*/ 1173610 h 1199089"/>
              <a:gd name="connsiteX52" fmla="*/ 966678 w 1182568"/>
              <a:gd name="connsiteY52" fmla="*/ 808448 h 1199089"/>
              <a:gd name="connsiteX53" fmla="*/ 1022099 w 1182568"/>
              <a:gd name="connsiteY53" fmla="*/ 821977 h 1199089"/>
              <a:gd name="connsiteX54" fmla="*/ 1028088 w 1182568"/>
              <a:gd name="connsiteY54" fmla="*/ 822872 h 1199089"/>
              <a:gd name="connsiteX55" fmla="*/ 1028088 w 1182568"/>
              <a:gd name="connsiteY55" fmla="*/ 1173610 h 1199089"/>
              <a:gd name="connsiteX56" fmla="*/ 1030090 w 1182568"/>
              <a:gd name="connsiteY56" fmla="*/ 1183528 h 1199089"/>
              <a:gd name="connsiteX57" fmla="*/ 1142215 w 1182568"/>
              <a:gd name="connsiteY57" fmla="*/ 1198069 h 1199089"/>
              <a:gd name="connsiteX58" fmla="*/ 1121713 w 1182568"/>
              <a:gd name="connsiteY58" fmla="*/ 1197550 h 1199089"/>
              <a:gd name="connsiteX59" fmla="*/ 1070395 w 1182568"/>
              <a:gd name="connsiteY59" fmla="*/ 1192430 h 1199089"/>
              <a:gd name="connsiteX60" fmla="*/ 1071586 w 1182568"/>
              <a:gd name="connsiteY60" fmla="*/ 1191627 h 1199089"/>
              <a:gd name="connsiteX61" fmla="*/ 1079048 w 1182568"/>
              <a:gd name="connsiteY61" fmla="*/ 1173610 h 1199089"/>
              <a:gd name="connsiteX62" fmla="*/ 1079048 w 1182568"/>
              <a:gd name="connsiteY62" fmla="*/ 830487 h 1199089"/>
              <a:gd name="connsiteX63" fmla="*/ 1098613 w 1182568"/>
              <a:gd name="connsiteY63" fmla="*/ 833410 h 1199089"/>
              <a:gd name="connsiteX64" fmla="*/ 1135557 w 1182568"/>
              <a:gd name="connsiteY64" fmla="*/ 835275 h 1199089"/>
              <a:gd name="connsiteX65" fmla="*/ 1135557 w 1182568"/>
              <a:gd name="connsiteY65" fmla="*/ 1181246 h 1199089"/>
              <a:gd name="connsiteX66" fmla="*/ 1137559 w 1182568"/>
              <a:gd name="connsiteY66" fmla="*/ 1191164 h 1199089"/>
              <a:gd name="connsiteX67" fmla="*/ 1182568 w 1182568"/>
              <a:gd name="connsiteY67" fmla="*/ 1199089 h 1199089"/>
              <a:gd name="connsiteX68" fmla="*/ 1179228 w 1182568"/>
              <a:gd name="connsiteY68" fmla="*/ 1199005 h 1199089"/>
              <a:gd name="connsiteX69" fmla="*/ 1182568 w 1182568"/>
              <a:gd name="connsiteY69" fmla="*/ 1194052 h 1199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1182568" h="1199089">
                <a:moveTo>
                  <a:pt x="49023" y="354020"/>
                </a:moveTo>
                <a:lnTo>
                  <a:pt x="47118" y="348106"/>
                </a:lnTo>
                <a:cubicBezTo>
                  <a:pt x="16446" y="242900"/>
                  <a:pt x="0" y="131631"/>
                  <a:pt x="0" y="16522"/>
                </a:cubicBezTo>
                <a:lnTo>
                  <a:pt x="1173" y="0"/>
                </a:lnTo>
                <a:lnTo>
                  <a:pt x="49023" y="0"/>
                </a:lnTo>
                <a:close/>
                <a:moveTo>
                  <a:pt x="147809" y="588274"/>
                </a:moveTo>
                <a:lnTo>
                  <a:pt x="117210" y="530448"/>
                </a:lnTo>
                <a:lnTo>
                  <a:pt x="99984" y="492144"/>
                </a:lnTo>
                <a:lnTo>
                  <a:pt x="99984" y="0"/>
                </a:lnTo>
                <a:lnTo>
                  <a:pt x="147809" y="0"/>
                </a:lnTo>
                <a:close/>
                <a:moveTo>
                  <a:pt x="253203" y="746139"/>
                </a:moveTo>
                <a:lnTo>
                  <a:pt x="202980" y="679208"/>
                </a:lnTo>
                <a:lnTo>
                  <a:pt x="198770" y="672484"/>
                </a:lnTo>
                <a:lnTo>
                  <a:pt x="198770" y="0"/>
                </a:lnTo>
                <a:lnTo>
                  <a:pt x="253203" y="0"/>
                </a:lnTo>
                <a:close/>
                <a:moveTo>
                  <a:pt x="357509" y="862849"/>
                </a:moveTo>
                <a:lnTo>
                  <a:pt x="348072" y="854425"/>
                </a:lnTo>
                <a:lnTo>
                  <a:pt x="304164" y="806298"/>
                </a:lnTo>
                <a:lnTo>
                  <a:pt x="304164" y="0"/>
                </a:lnTo>
                <a:lnTo>
                  <a:pt x="357509" y="0"/>
                </a:lnTo>
                <a:close/>
                <a:moveTo>
                  <a:pt x="460956" y="952898"/>
                </a:moveTo>
                <a:lnTo>
                  <a:pt x="445084" y="941015"/>
                </a:lnTo>
                <a:lnTo>
                  <a:pt x="408470" y="908335"/>
                </a:lnTo>
                <a:lnTo>
                  <a:pt x="408470" y="290184"/>
                </a:lnTo>
                <a:lnTo>
                  <a:pt x="439530" y="366469"/>
                </a:lnTo>
                <a:lnTo>
                  <a:pt x="460956" y="407252"/>
                </a:lnTo>
                <a:close/>
                <a:moveTo>
                  <a:pt x="569877" y="1028076"/>
                </a:moveTo>
                <a:lnTo>
                  <a:pt x="567094" y="1026502"/>
                </a:lnTo>
                <a:lnTo>
                  <a:pt x="511916" y="990370"/>
                </a:lnTo>
                <a:lnTo>
                  <a:pt x="511916" y="490192"/>
                </a:lnTo>
                <a:lnTo>
                  <a:pt x="552251" y="542814"/>
                </a:lnTo>
                <a:lnTo>
                  <a:pt x="569877" y="561949"/>
                </a:lnTo>
                <a:close/>
                <a:moveTo>
                  <a:pt x="685157" y="1088904"/>
                </a:moveTo>
                <a:lnTo>
                  <a:pt x="636585" y="1065781"/>
                </a:lnTo>
                <a:lnTo>
                  <a:pt x="620838" y="1056880"/>
                </a:lnTo>
                <a:lnTo>
                  <a:pt x="620838" y="614049"/>
                </a:lnTo>
                <a:lnTo>
                  <a:pt x="685157" y="669783"/>
                </a:lnTo>
                <a:close/>
                <a:moveTo>
                  <a:pt x="800437" y="1135754"/>
                </a:moveTo>
                <a:lnTo>
                  <a:pt x="736118" y="1111096"/>
                </a:lnTo>
                <a:lnTo>
                  <a:pt x="736118" y="705539"/>
                </a:lnTo>
                <a:lnTo>
                  <a:pt x="774988" y="729515"/>
                </a:lnTo>
                <a:lnTo>
                  <a:pt x="800437" y="742859"/>
                </a:lnTo>
                <a:close/>
                <a:moveTo>
                  <a:pt x="915717" y="1168254"/>
                </a:moveTo>
                <a:lnTo>
                  <a:pt x="901007" y="1165365"/>
                </a:lnTo>
                <a:lnTo>
                  <a:pt x="851398" y="1151000"/>
                </a:lnTo>
                <a:lnTo>
                  <a:pt x="851398" y="767526"/>
                </a:lnTo>
                <a:lnTo>
                  <a:pt x="885565" y="782291"/>
                </a:lnTo>
                <a:lnTo>
                  <a:pt x="915717" y="792510"/>
                </a:lnTo>
                <a:close/>
                <a:moveTo>
                  <a:pt x="1033617" y="1188760"/>
                </a:moveTo>
                <a:lnTo>
                  <a:pt x="1006146" y="1186019"/>
                </a:lnTo>
                <a:lnTo>
                  <a:pt x="965774" y="1178088"/>
                </a:lnTo>
                <a:lnTo>
                  <a:pt x="966678" y="1173610"/>
                </a:lnTo>
                <a:lnTo>
                  <a:pt x="966678" y="808448"/>
                </a:lnTo>
                <a:lnTo>
                  <a:pt x="1022099" y="821977"/>
                </a:lnTo>
                <a:lnTo>
                  <a:pt x="1028088" y="822872"/>
                </a:lnTo>
                <a:lnTo>
                  <a:pt x="1028088" y="1173610"/>
                </a:lnTo>
                <a:cubicBezTo>
                  <a:pt x="1028088" y="1177128"/>
                  <a:pt x="1028801" y="1180479"/>
                  <a:pt x="1030090" y="1183528"/>
                </a:cubicBezTo>
                <a:close/>
                <a:moveTo>
                  <a:pt x="1142215" y="1198069"/>
                </a:moveTo>
                <a:lnTo>
                  <a:pt x="1121713" y="1197550"/>
                </a:lnTo>
                <a:lnTo>
                  <a:pt x="1070395" y="1192430"/>
                </a:lnTo>
                <a:lnTo>
                  <a:pt x="1071586" y="1191627"/>
                </a:lnTo>
                <a:cubicBezTo>
                  <a:pt x="1076196" y="1187016"/>
                  <a:pt x="1079048" y="1180646"/>
                  <a:pt x="1079048" y="1173610"/>
                </a:cubicBezTo>
                <a:lnTo>
                  <a:pt x="1079048" y="830487"/>
                </a:lnTo>
                <a:lnTo>
                  <a:pt x="1098613" y="833410"/>
                </a:lnTo>
                <a:lnTo>
                  <a:pt x="1135557" y="835275"/>
                </a:lnTo>
                <a:lnTo>
                  <a:pt x="1135557" y="1181246"/>
                </a:lnTo>
                <a:cubicBezTo>
                  <a:pt x="1135557" y="1184763"/>
                  <a:pt x="1136270" y="1188115"/>
                  <a:pt x="1137559" y="1191164"/>
                </a:cubicBezTo>
                <a:close/>
                <a:moveTo>
                  <a:pt x="1182568" y="1199089"/>
                </a:moveTo>
                <a:lnTo>
                  <a:pt x="1179228" y="1199005"/>
                </a:lnTo>
                <a:lnTo>
                  <a:pt x="1182568" y="1194052"/>
                </a:lnTo>
                <a:close/>
              </a:path>
            </a:pathLst>
          </a:custGeom>
          <a:solidFill>
            <a:schemeClr val="bg1">
              <a:lumMod val="85000"/>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
        <p:nvSpPr>
          <p:cNvPr id="7" name="任意多边形: 形状 6">
            <a:extLst>
              <a:ext uri="{FF2B5EF4-FFF2-40B4-BE49-F238E27FC236}">
                <a16:creationId xmlns:a16="http://schemas.microsoft.com/office/drawing/2014/main" id="{7A5DFF2A-7E66-75E5-D54C-DE8A8ACB7D7D}"/>
              </a:ext>
            </a:extLst>
          </p:cNvPr>
          <p:cNvSpPr/>
          <p:nvPr/>
        </p:nvSpPr>
        <p:spPr>
          <a:xfrm rot="10800000">
            <a:off x="0" y="4869879"/>
            <a:ext cx="1971600" cy="1988121"/>
          </a:xfrm>
          <a:custGeom>
            <a:avLst/>
            <a:gdLst>
              <a:gd name="connsiteX0" fmla="*/ 81732 w 1971600"/>
              <a:gd name="connsiteY0" fmla="*/ 579206 h 1988121"/>
              <a:gd name="connsiteX1" fmla="*/ 78556 w 1971600"/>
              <a:gd name="connsiteY1" fmla="*/ 569346 h 1988121"/>
              <a:gd name="connsiteX2" fmla="*/ 0 w 1971600"/>
              <a:gd name="connsiteY2" fmla="*/ 16522 h 1988121"/>
              <a:gd name="connsiteX3" fmla="*/ 1173 w 1971600"/>
              <a:gd name="connsiteY3" fmla="*/ 0 h 1988121"/>
              <a:gd name="connsiteX4" fmla="*/ 81732 w 1971600"/>
              <a:gd name="connsiteY4" fmla="*/ 0 h 1988121"/>
              <a:gd name="connsiteX5" fmla="*/ 246430 w 1971600"/>
              <a:gd name="connsiteY5" fmla="*/ 969758 h 1988121"/>
              <a:gd name="connsiteX6" fmla="*/ 195414 w 1971600"/>
              <a:gd name="connsiteY6" fmla="*/ 873350 h 1988121"/>
              <a:gd name="connsiteX7" fmla="*/ 166695 w 1971600"/>
              <a:gd name="connsiteY7" fmla="*/ 809489 h 1988121"/>
              <a:gd name="connsiteX8" fmla="*/ 166695 w 1971600"/>
              <a:gd name="connsiteY8" fmla="*/ 0 h 1988121"/>
              <a:gd name="connsiteX9" fmla="*/ 246430 w 1971600"/>
              <a:gd name="connsiteY9" fmla="*/ 0 h 1988121"/>
              <a:gd name="connsiteX10" fmla="*/ 422145 w 1971600"/>
              <a:gd name="connsiteY10" fmla="*/ 1232954 h 1988121"/>
              <a:gd name="connsiteX11" fmla="*/ 338412 w 1971600"/>
              <a:gd name="connsiteY11" fmla="*/ 1121366 h 1988121"/>
              <a:gd name="connsiteX12" fmla="*/ 331393 w 1971600"/>
              <a:gd name="connsiteY12" fmla="*/ 1110156 h 1988121"/>
              <a:gd name="connsiteX13" fmla="*/ 331393 w 1971600"/>
              <a:gd name="connsiteY13" fmla="*/ 0 h 1988121"/>
              <a:gd name="connsiteX14" fmla="*/ 422145 w 1971600"/>
              <a:gd name="connsiteY14" fmla="*/ 0 h 1988121"/>
              <a:gd name="connsiteX15" fmla="*/ 596046 w 1971600"/>
              <a:gd name="connsiteY15" fmla="*/ 1427535 h 1988121"/>
              <a:gd name="connsiteX16" fmla="*/ 580312 w 1971600"/>
              <a:gd name="connsiteY16" fmla="*/ 1413491 h 1988121"/>
              <a:gd name="connsiteX17" fmla="*/ 507107 w 1971600"/>
              <a:gd name="connsiteY17" fmla="*/ 1333253 h 1988121"/>
              <a:gd name="connsiteX18" fmla="*/ 507108 w 1971600"/>
              <a:gd name="connsiteY18" fmla="*/ 0 h 1988121"/>
              <a:gd name="connsiteX19" fmla="*/ 596046 w 1971600"/>
              <a:gd name="connsiteY19" fmla="*/ 0 h 1988121"/>
              <a:gd name="connsiteX20" fmla="*/ 768514 w 1971600"/>
              <a:gd name="connsiteY20" fmla="*/ 1577666 h 1988121"/>
              <a:gd name="connsiteX21" fmla="*/ 742052 w 1971600"/>
              <a:gd name="connsiteY21" fmla="*/ 1557856 h 1988121"/>
              <a:gd name="connsiteX22" fmla="*/ 681009 w 1971600"/>
              <a:gd name="connsiteY22" fmla="*/ 1503370 h 1988121"/>
              <a:gd name="connsiteX23" fmla="*/ 681009 w 1971600"/>
              <a:gd name="connsiteY23" fmla="*/ 472777 h 1988121"/>
              <a:gd name="connsiteX24" fmla="*/ 732792 w 1971600"/>
              <a:gd name="connsiteY24" fmla="*/ 599961 h 1988121"/>
              <a:gd name="connsiteX25" fmla="*/ 768514 w 1971600"/>
              <a:gd name="connsiteY25" fmla="*/ 667954 h 1988121"/>
              <a:gd name="connsiteX26" fmla="*/ 950110 w 1971600"/>
              <a:gd name="connsiteY26" fmla="*/ 1703004 h 1988121"/>
              <a:gd name="connsiteX27" fmla="*/ 945469 w 1971600"/>
              <a:gd name="connsiteY27" fmla="*/ 1700381 h 1988121"/>
              <a:gd name="connsiteX28" fmla="*/ 853477 w 1971600"/>
              <a:gd name="connsiteY28" fmla="*/ 1640141 h 1988121"/>
              <a:gd name="connsiteX29" fmla="*/ 853477 w 1971600"/>
              <a:gd name="connsiteY29" fmla="*/ 806234 h 1988121"/>
              <a:gd name="connsiteX30" fmla="*/ 920722 w 1971600"/>
              <a:gd name="connsiteY30" fmla="*/ 893967 h 1988121"/>
              <a:gd name="connsiteX31" fmla="*/ 950110 w 1971600"/>
              <a:gd name="connsiteY31" fmla="*/ 925870 h 1988121"/>
              <a:gd name="connsiteX32" fmla="*/ 1142307 w 1971600"/>
              <a:gd name="connsiteY32" fmla="*/ 1804419 h 1988121"/>
              <a:gd name="connsiteX33" fmla="*/ 1061326 w 1971600"/>
              <a:gd name="connsiteY33" fmla="*/ 1765866 h 1988121"/>
              <a:gd name="connsiteX34" fmla="*/ 1035073 w 1971600"/>
              <a:gd name="connsiteY34" fmla="*/ 1751027 h 1988121"/>
              <a:gd name="connsiteX35" fmla="*/ 1035073 w 1971600"/>
              <a:gd name="connsiteY35" fmla="*/ 1012732 h 1988121"/>
              <a:gd name="connsiteX36" fmla="*/ 1142307 w 1971600"/>
              <a:gd name="connsiteY36" fmla="*/ 1105652 h 1988121"/>
              <a:gd name="connsiteX37" fmla="*/ 1334504 w 1971600"/>
              <a:gd name="connsiteY37" fmla="*/ 1882527 h 1988121"/>
              <a:gd name="connsiteX38" fmla="*/ 1227270 w 1971600"/>
              <a:gd name="connsiteY38" fmla="*/ 1841417 h 1988121"/>
              <a:gd name="connsiteX39" fmla="*/ 1227270 w 1971600"/>
              <a:gd name="connsiteY39" fmla="*/ 1165264 h 1988121"/>
              <a:gd name="connsiteX40" fmla="*/ 1292075 w 1971600"/>
              <a:gd name="connsiteY40" fmla="*/ 1205238 h 1988121"/>
              <a:gd name="connsiteX41" fmla="*/ 1334504 w 1971600"/>
              <a:gd name="connsiteY41" fmla="*/ 1227485 h 1988121"/>
              <a:gd name="connsiteX42" fmla="*/ 1526701 w 1971600"/>
              <a:gd name="connsiteY42" fmla="*/ 1936713 h 1988121"/>
              <a:gd name="connsiteX43" fmla="*/ 1502176 w 1971600"/>
              <a:gd name="connsiteY43" fmla="*/ 1931895 h 1988121"/>
              <a:gd name="connsiteX44" fmla="*/ 1419467 w 1971600"/>
              <a:gd name="connsiteY44" fmla="*/ 1907945 h 1988121"/>
              <a:gd name="connsiteX45" fmla="*/ 1419467 w 1971600"/>
              <a:gd name="connsiteY45" fmla="*/ 1268611 h 1988121"/>
              <a:gd name="connsiteX46" fmla="*/ 1476431 w 1971600"/>
              <a:gd name="connsiteY46" fmla="*/ 1293227 h 1988121"/>
              <a:gd name="connsiteX47" fmla="*/ 1526701 w 1971600"/>
              <a:gd name="connsiteY47" fmla="*/ 1310265 h 1988121"/>
              <a:gd name="connsiteX48" fmla="*/ 1723267 w 1971600"/>
              <a:gd name="connsiteY48" fmla="*/ 1970900 h 1988121"/>
              <a:gd name="connsiteX49" fmla="*/ 1677467 w 1971600"/>
              <a:gd name="connsiteY49" fmla="*/ 1966330 h 1988121"/>
              <a:gd name="connsiteX50" fmla="*/ 1610156 w 1971600"/>
              <a:gd name="connsiteY50" fmla="*/ 1953107 h 1988121"/>
              <a:gd name="connsiteX51" fmla="*/ 1611664 w 1971600"/>
              <a:gd name="connsiteY51" fmla="*/ 1945642 h 1988121"/>
              <a:gd name="connsiteX52" fmla="*/ 1611664 w 1971600"/>
              <a:gd name="connsiteY52" fmla="*/ 1336836 h 1988121"/>
              <a:gd name="connsiteX53" fmla="*/ 1704063 w 1971600"/>
              <a:gd name="connsiteY53" fmla="*/ 1359392 h 1988121"/>
              <a:gd name="connsiteX54" fmla="*/ 1714047 w 1971600"/>
              <a:gd name="connsiteY54" fmla="*/ 1360885 h 1988121"/>
              <a:gd name="connsiteX55" fmla="*/ 1714047 w 1971600"/>
              <a:gd name="connsiteY55" fmla="*/ 1945642 h 1988121"/>
              <a:gd name="connsiteX56" fmla="*/ 1717386 w 1971600"/>
              <a:gd name="connsiteY56" fmla="*/ 1962177 h 1988121"/>
              <a:gd name="connsiteX57" fmla="*/ 1904322 w 1971600"/>
              <a:gd name="connsiteY57" fmla="*/ 1986420 h 1988121"/>
              <a:gd name="connsiteX58" fmla="*/ 1870142 w 1971600"/>
              <a:gd name="connsiteY58" fmla="*/ 1985556 h 1988121"/>
              <a:gd name="connsiteX59" fmla="*/ 1784583 w 1971600"/>
              <a:gd name="connsiteY59" fmla="*/ 1977019 h 1988121"/>
              <a:gd name="connsiteX60" fmla="*/ 1786568 w 1971600"/>
              <a:gd name="connsiteY60" fmla="*/ 1975681 h 1988121"/>
              <a:gd name="connsiteX61" fmla="*/ 1799010 w 1971600"/>
              <a:gd name="connsiteY61" fmla="*/ 1945642 h 1988121"/>
              <a:gd name="connsiteX62" fmla="*/ 1799010 w 1971600"/>
              <a:gd name="connsiteY62" fmla="*/ 1373580 h 1988121"/>
              <a:gd name="connsiteX63" fmla="*/ 1831628 w 1971600"/>
              <a:gd name="connsiteY63" fmla="*/ 1378453 h 1988121"/>
              <a:gd name="connsiteX64" fmla="*/ 1893222 w 1971600"/>
              <a:gd name="connsiteY64" fmla="*/ 1381564 h 1988121"/>
              <a:gd name="connsiteX65" fmla="*/ 1893222 w 1971600"/>
              <a:gd name="connsiteY65" fmla="*/ 1958372 h 1988121"/>
              <a:gd name="connsiteX66" fmla="*/ 1896560 w 1971600"/>
              <a:gd name="connsiteY66" fmla="*/ 1974908 h 1988121"/>
              <a:gd name="connsiteX67" fmla="*/ 1971600 w 1971600"/>
              <a:gd name="connsiteY67" fmla="*/ 1988121 h 1988121"/>
              <a:gd name="connsiteX68" fmla="*/ 1966032 w 1971600"/>
              <a:gd name="connsiteY68" fmla="*/ 1987980 h 1988121"/>
              <a:gd name="connsiteX69" fmla="*/ 1971600 w 1971600"/>
              <a:gd name="connsiteY69" fmla="*/ 1979722 h 1988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1971600" h="1988121">
                <a:moveTo>
                  <a:pt x="81732" y="579206"/>
                </a:moveTo>
                <a:lnTo>
                  <a:pt x="78556" y="569346"/>
                </a:lnTo>
                <a:cubicBezTo>
                  <a:pt x="27420" y="393945"/>
                  <a:pt x="0" y="208435"/>
                  <a:pt x="0" y="16522"/>
                </a:cubicBezTo>
                <a:lnTo>
                  <a:pt x="1173" y="0"/>
                </a:lnTo>
                <a:lnTo>
                  <a:pt x="81732" y="0"/>
                </a:lnTo>
                <a:close/>
                <a:moveTo>
                  <a:pt x="246430" y="969758"/>
                </a:moveTo>
                <a:lnTo>
                  <a:pt x="195414" y="873350"/>
                </a:lnTo>
                <a:lnTo>
                  <a:pt x="166695" y="809489"/>
                </a:lnTo>
                <a:lnTo>
                  <a:pt x="166695" y="0"/>
                </a:lnTo>
                <a:lnTo>
                  <a:pt x="246430" y="0"/>
                </a:lnTo>
                <a:close/>
                <a:moveTo>
                  <a:pt x="422145" y="1232954"/>
                </a:moveTo>
                <a:lnTo>
                  <a:pt x="338412" y="1121366"/>
                </a:lnTo>
                <a:lnTo>
                  <a:pt x="331393" y="1110156"/>
                </a:lnTo>
                <a:lnTo>
                  <a:pt x="331393" y="0"/>
                </a:lnTo>
                <a:lnTo>
                  <a:pt x="422145" y="0"/>
                </a:lnTo>
                <a:close/>
                <a:moveTo>
                  <a:pt x="596046" y="1427535"/>
                </a:moveTo>
                <a:lnTo>
                  <a:pt x="580312" y="1413491"/>
                </a:lnTo>
                <a:lnTo>
                  <a:pt x="507107" y="1333253"/>
                </a:lnTo>
                <a:lnTo>
                  <a:pt x="507108" y="0"/>
                </a:lnTo>
                <a:lnTo>
                  <a:pt x="596046" y="0"/>
                </a:lnTo>
                <a:close/>
                <a:moveTo>
                  <a:pt x="768514" y="1577666"/>
                </a:moveTo>
                <a:lnTo>
                  <a:pt x="742052" y="1557856"/>
                </a:lnTo>
                <a:lnTo>
                  <a:pt x="681009" y="1503370"/>
                </a:lnTo>
                <a:lnTo>
                  <a:pt x="681009" y="472777"/>
                </a:lnTo>
                <a:lnTo>
                  <a:pt x="732792" y="599961"/>
                </a:lnTo>
                <a:lnTo>
                  <a:pt x="768514" y="667954"/>
                </a:lnTo>
                <a:close/>
                <a:moveTo>
                  <a:pt x="950110" y="1703004"/>
                </a:moveTo>
                <a:lnTo>
                  <a:pt x="945469" y="1700381"/>
                </a:lnTo>
                <a:lnTo>
                  <a:pt x="853477" y="1640141"/>
                </a:lnTo>
                <a:lnTo>
                  <a:pt x="853477" y="806234"/>
                </a:lnTo>
                <a:lnTo>
                  <a:pt x="920722" y="893967"/>
                </a:lnTo>
                <a:lnTo>
                  <a:pt x="950110" y="925870"/>
                </a:lnTo>
                <a:close/>
                <a:moveTo>
                  <a:pt x="1142307" y="1804419"/>
                </a:moveTo>
                <a:lnTo>
                  <a:pt x="1061326" y="1765866"/>
                </a:lnTo>
                <a:lnTo>
                  <a:pt x="1035073" y="1751027"/>
                </a:lnTo>
                <a:lnTo>
                  <a:pt x="1035073" y="1012732"/>
                </a:lnTo>
                <a:lnTo>
                  <a:pt x="1142307" y="1105652"/>
                </a:lnTo>
                <a:close/>
                <a:moveTo>
                  <a:pt x="1334504" y="1882527"/>
                </a:moveTo>
                <a:lnTo>
                  <a:pt x="1227270" y="1841417"/>
                </a:lnTo>
                <a:lnTo>
                  <a:pt x="1227270" y="1165264"/>
                </a:lnTo>
                <a:lnTo>
                  <a:pt x="1292075" y="1205238"/>
                </a:lnTo>
                <a:lnTo>
                  <a:pt x="1334504" y="1227485"/>
                </a:lnTo>
                <a:close/>
                <a:moveTo>
                  <a:pt x="1526701" y="1936713"/>
                </a:moveTo>
                <a:lnTo>
                  <a:pt x="1502176" y="1931895"/>
                </a:lnTo>
                <a:lnTo>
                  <a:pt x="1419467" y="1907945"/>
                </a:lnTo>
                <a:lnTo>
                  <a:pt x="1419467" y="1268611"/>
                </a:lnTo>
                <a:lnTo>
                  <a:pt x="1476431" y="1293227"/>
                </a:lnTo>
                <a:lnTo>
                  <a:pt x="1526701" y="1310265"/>
                </a:lnTo>
                <a:close/>
                <a:moveTo>
                  <a:pt x="1723267" y="1970900"/>
                </a:moveTo>
                <a:lnTo>
                  <a:pt x="1677467" y="1966330"/>
                </a:lnTo>
                <a:lnTo>
                  <a:pt x="1610156" y="1953107"/>
                </a:lnTo>
                <a:lnTo>
                  <a:pt x="1611664" y="1945642"/>
                </a:lnTo>
                <a:lnTo>
                  <a:pt x="1611664" y="1336836"/>
                </a:lnTo>
                <a:lnTo>
                  <a:pt x="1704063" y="1359392"/>
                </a:lnTo>
                <a:lnTo>
                  <a:pt x="1714047" y="1360885"/>
                </a:lnTo>
                <a:lnTo>
                  <a:pt x="1714047" y="1945642"/>
                </a:lnTo>
                <a:cubicBezTo>
                  <a:pt x="1714047" y="1951507"/>
                  <a:pt x="1715236" y="1957095"/>
                  <a:pt x="1717386" y="1962177"/>
                </a:cubicBezTo>
                <a:close/>
                <a:moveTo>
                  <a:pt x="1904322" y="1986420"/>
                </a:moveTo>
                <a:lnTo>
                  <a:pt x="1870142" y="1985556"/>
                </a:lnTo>
                <a:lnTo>
                  <a:pt x="1784583" y="1977019"/>
                </a:lnTo>
                <a:lnTo>
                  <a:pt x="1786568" y="1975681"/>
                </a:lnTo>
                <a:cubicBezTo>
                  <a:pt x="1794255" y="1967993"/>
                  <a:pt x="1799010" y="1957373"/>
                  <a:pt x="1799010" y="1945642"/>
                </a:cubicBezTo>
                <a:lnTo>
                  <a:pt x="1799010" y="1373580"/>
                </a:lnTo>
                <a:lnTo>
                  <a:pt x="1831628" y="1378453"/>
                </a:lnTo>
                <a:lnTo>
                  <a:pt x="1893222" y="1381564"/>
                </a:lnTo>
                <a:lnTo>
                  <a:pt x="1893222" y="1958372"/>
                </a:lnTo>
                <a:cubicBezTo>
                  <a:pt x="1893222" y="1964237"/>
                  <a:pt x="1894411" y="1969825"/>
                  <a:pt x="1896560" y="1974908"/>
                </a:cubicBezTo>
                <a:close/>
                <a:moveTo>
                  <a:pt x="1971600" y="1988121"/>
                </a:moveTo>
                <a:lnTo>
                  <a:pt x="1966032" y="1987980"/>
                </a:lnTo>
                <a:lnTo>
                  <a:pt x="1971600" y="1979722"/>
                </a:lnTo>
                <a:close/>
              </a:path>
            </a:pathLst>
          </a:custGeom>
          <a:gradFill>
            <a:gsLst>
              <a:gs pos="86000">
                <a:srgbClr val="84E6BA"/>
              </a:gs>
              <a:gs pos="36000">
                <a:schemeClr val="accent1"/>
              </a:gs>
              <a:gs pos="100000">
                <a:srgbClr val="84E697"/>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
        <p:nvSpPr>
          <p:cNvPr id="10" name="任意多边形: 形状 9">
            <a:extLst>
              <a:ext uri="{FF2B5EF4-FFF2-40B4-BE49-F238E27FC236}">
                <a16:creationId xmlns:a16="http://schemas.microsoft.com/office/drawing/2014/main" id="{C23EA671-82D5-76F8-2309-F6420D3BC0DC}"/>
              </a:ext>
            </a:extLst>
          </p:cNvPr>
          <p:cNvSpPr/>
          <p:nvPr/>
        </p:nvSpPr>
        <p:spPr>
          <a:xfrm rot="10800000">
            <a:off x="9585615" y="0"/>
            <a:ext cx="2032535" cy="691001"/>
          </a:xfrm>
          <a:custGeom>
            <a:avLst/>
            <a:gdLst>
              <a:gd name="connsiteX0" fmla="*/ 913253 w 2032535"/>
              <a:gd name="connsiteY0" fmla="*/ 343826 h 691001"/>
              <a:gd name="connsiteX1" fmla="*/ 913253 w 2032535"/>
              <a:gd name="connsiteY1" fmla="*/ 23767 h 691001"/>
              <a:gd name="connsiteX2" fmla="*/ 906292 w 2032535"/>
              <a:gd name="connsiteY2" fmla="*/ 6961 h 691001"/>
              <a:gd name="connsiteX3" fmla="*/ 903666 w 2032535"/>
              <a:gd name="connsiteY3" fmla="*/ 5191 h 691001"/>
              <a:gd name="connsiteX4" fmla="*/ 953050 w 2032535"/>
              <a:gd name="connsiteY4" fmla="*/ 1435 h 691001"/>
              <a:gd name="connsiteX5" fmla="*/ 1009814 w 2032535"/>
              <a:gd name="connsiteY5" fmla="*/ 0 h 691001"/>
              <a:gd name="connsiteX6" fmla="*/ 1068458 w 2032535"/>
              <a:gd name="connsiteY6" fmla="*/ 1532 h 691001"/>
              <a:gd name="connsiteX7" fmla="*/ 1069371 w 2032535"/>
              <a:gd name="connsiteY7" fmla="*/ 1604 h 691001"/>
              <a:gd name="connsiteX8" fmla="*/ 1068066 w 2032535"/>
              <a:gd name="connsiteY8" fmla="*/ 1867 h 691001"/>
              <a:gd name="connsiteX9" fmla="*/ 1053550 w 2032535"/>
              <a:gd name="connsiteY9" fmla="*/ 23767 h 691001"/>
              <a:gd name="connsiteX10" fmla="*/ 1053550 w 2032535"/>
              <a:gd name="connsiteY10" fmla="*/ 338471 h 691001"/>
              <a:gd name="connsiteX11" fmla="*/ 1013498 w 2032535"/>
              <a:gd name="connsiteY11" fmla="*/ 337256 h 691001"/>
              <a:gd name="connsiteX12" fmla="*/ 1013498 w 2032535"/>
              <a:gd name="connsiteY12" fmla="*/ 30889 h 691001"/>
              <a:gd name="connsiteX13" fmla="*/ 989730 w 2032535"/>
              <a:gd name="connsiteY13" fmla="*/ 7122 h 691001"/>
              <a:gd name="connsiteX14" fmla="*/ 965963 w 2032535"/>
              <a:gd name="connsiteY14" fmla="*/ 30889 h 691001"/>
              <a:gd name="connsiteX15" fmla="*/ 965963 w 2032535"/>
              <a:gd name="connsiteY15" fmla="*/ 339359 h 691001"/>
              <a:gd name="connsiteX16" fmla="*/ 931502 w 2032535"/>
              <a:gd name="connsiteY16" fmla="*/ 341099 h 691001"/>
              <a:gd name="connsiteX17" fmla="*/ 1147286 w 2032535"/>
              <a:gd name="connsiteY17" fmla="*/ 349502 h 691001"/>
              <a:gd name="connsiteX18" fmla="*/ 1103507 w 2032535"/>
              <a:gd name="connsiteY18" fmla="*/ 342818 h 691001"/>
              <a:gd name="connsiteX19" fmla="*/ 1101084 w 2032535"/>
              <a:gd name="connsiteY19" fmla="*/ 342597 h 691001"/>
              <a:gd name="connsiteX20" fmla="*/ 1101084 w 2032535"/>
              <a:gd name="connsiteY20" fmla="*/ 23767 h 691001"/>
              <a:gd name="connsiteX21" fmla="*/ 1094123 w 2032535"/>
              <a:gd name="connsiteY21" fmla="*/ 6961 h 691001"/>
              <a:gd name="connsiteX22" fmla="*/ 1088395 w 2032535"/>
              <a:gd name="connsiteY22" fmla="*/ 3099 h 691001"/>
              <a:gd name="connsiteX23" fmla="*/ 1126305 w 2032535"/>
              <a:gd name="connsiteY23" fmla="*/ 6078 h 691001"/>
              <a:gd name="connsiteX24" fmla="*/ 1152521 w 2032535"/>
              <a:gd name="connsiteY24" fmla="*/ 9521 h 691001"/>
              <a:gd name="connsiteX25" fmla="*/ 1149154 w 2032535"/>
              <a:gd name="connsiteY25" fmla="*/ 14516 h 691001"/>
              <a:gd name="connsiteX26" fmla="*/ 1147286 w 2032535"/>
              <a:gd name="connsiteY26" fmla="*/ 23767 h 691001"/>
              <a:gd name="connsiteX27" fmla="*/ 808436 w 2032535"/>
              <a:gd name="connsiteY27" fmla="*/ 364383 h 691001"/>
              <a:gd name="connsiteX28" fmla="*/ 808436 w 2032535"/>
              <a:gd name="connsiteY28" fmla="*/ 23767 h 691001"/>
              <a:gd name="connsiteX29" fmla="*/ 807583 w 2032535"/>
              <a:gd name="connsiteY29" fmla="*/ 19545 h 691001"/>
              <a:gd name="connsiteX30" fmla="*/ 841826 w 2032535"/>
              <a:gd name="connsiteY30" fmla="*/ 12710 h 691001"/>
              <a:gd name="connsiteX31" fmla="*/ 871331 w 2032535"/>
              <a:gd name="connsiteY31" fmla="*/ 8961 h 691001"/>
              <a:gd name="connsiteX32" fmla="*/ 867586 w 2032535"/>
              <a:gd name="connsiteY32" fmla="*/ 14516 h 691001"/>
              <a:gd name="connsiteX33" fmla="*/ 865718 w 2032535"/>
              <a:gd name="connsiteY33" fmla="*/ 23767 h 691001"/>
              <a:gd name="connsiteX34" fmla="*/ 865718 w 2032535"/>
              <a:gd name="connsiteY34" fmla="*/ 350929 h 691001"/>
              <a:gd name="connsiteX35" fmla="*/ 860132 w 2032535"/>
              <a:gd name="connsiteY35" fmla="*/ 351763 h 691001"/>
              <a:gd name="connsiteX36" fmla="*/ 1254817 w 2032535"/>
              <a:gd name="connsiteY36" fmla="*/ 378343 h 691001"/>
              <a:gd name="connsiteX37" fmla="*/ 1194821 w 2032535"/>
              <a:gd name="connsiteY37" fmla="*/ 359701 h 691001"/>
              <a:gd name="connsiteX38" fmla="*/ 1194821 w 2032535"/>
              <a:gd name="connsiteY38" fmla="*/ 23767 h 691001"/>
              <a:gd name="connsiteX39" fmla="*/ 1193128 w 2032535"/>
              <a:gd name="connsiteY39" fmla="*/ 15380 h 691001"/>
              <a:gd name="connsiteX40" fmla="*/ 1239296 w 2032535"/>
              <a:gd name="connsiteY40" fmla="*/ 23903 h 691001"/>
              <a:gd name="connsiteX41" fmla="*/ 1254817 w 2032535"/>
              <a:gd name="connsiteY41" fmla="*/ 27749 h 691001"/>
              <a:gd name="connsiteX42" fmla="*/ 700905 w 2032535"/>
              <a:gd name="connsiteY42" fmla="*/ 402554 h 691001"/>
              <a:gd name="connsiteX43" fmla="*/ 700905 w 2032535"/>
              <a:gd name="connsiteY43" fmla="*/ 44853 h 691001"/>
              <a:gd name="connsiteX44" fmla="*/ 744069 w 2032535"/>
              <a:gd name="connsiteY44" fmla="*/ 32222 h 691001"/>
              <a:gd name="connsiteX45" fmla="*/ 760901 w 2032535"/>
              <a:gd name="connsiteY45" fmla="*/ 28862 h 691001"/>
              <a:gd name="connsiteX46" fmla="*/ 760901 w 2032535"/>
              <a:gd name="connsiteY46" fmla="*/ 379249 h 691001"/>
              <a:gd name="connsiteX47" fmla="*/ 732776 w 2032535"/>
              <a:gd name="connsiteY47" fmla="*/ 388782 h 691001"/>
              <a:gd name="connsiteX48" fmla="*/ 1362348 w 2032535"/>
              <a:gd name="connsiteY48" fmla="*/ 422945 h 691001"/>
              <a:gd name="connsiteX49" fmla="*/ 1361727 w 2032535"/>
              <a:gd name="connsiteY49" fmla="*/ 422597 h 691001"/>
              <a:gd name="connsiteX50" fmla="*/ 1302352 w 2032535"/>
              <a:gd name="connsiteY50" fmla="*/ 396119 h 691001"/>
              <a:gd name="connsiteX51" fmla="*/ 1302352 w 2032535"/>
              <a:gd name="connsiteY51" fmla="*/ 39527 h 691001"/>
              <a:gd name="connsiteX52" fmla="*/ 1312379 w 2032535"/>
              <a:gd name="connsiteY52" fmla="*/ 42012 h 691001"/>
              <a:gd name="connsiteX53" fmla="*/ 1362348 w 2032535"/>
              <a:gd name="connsiteY53" fmla="*/ 58722 h 691001"/>
              <a:gd name="connsiteX54" fmla="*/ 593374 w 2032535"/>
              <a:gd name="connsiteY54" fmla="*/ 460375 h 691001"/>
              <a:gd name="connsiteX55" fmla="*/ 593374 w 2032535"/>
              <a:gd name="connsiteY55" fmla="*/ 82135 h 691001"/>
              <a:gd name="connsiteX56" fmla="*/ 653370 w 2032535"/>
              <a:gd name="connsiteY56" fmla="*/ 58955 h 691001"/>
              <a:gd name="connsiteX57" fmla="*/ 653370 w 2032535"/>
              <a:gd name="connsiteY57" fmla="*/ 425564 h 691001"/>
              <a:gd name="connsiteX58" fmla="*/ 629631 w 2032535"/>
              <a:gd name="connsiteY58" fmla="*/ 438010 h 691001"/>
              <a:gd name="connsiteX59" fmla="*/ 1458512 w 2032535"/>
              <a:gd name="connsiteY59" fmla="*/ 482481 h 691001"/>
              <a:gd name="connsiteX60" fmla="*/ 1409883 w 2032535"/>
              <a:gd name="connsiteY60" fmla="*/ 450030 h 691001"/>
              <a:gd name="connsiteX61" fmla="*/ 1409883 w 2032535"/>
              <a:gd name="connsiteY61" fmla="*/ 74895 h 691001"/>
              <a:gd name="connsiteX62" fmla="*/ 1458512 w 2032535"/>
              <a:gd name="connsiteY62" fmla="*/ 95350 h 691001"/>
              <a:gd name="connsiteX63" fmla="*/ 485843 w 2032535"/>
              <a:gd name="connsiteY63" fmla="*/ 545715 h 691001"/>
              <a:gd name="connsiteX64" fmla="*/ 485843 w 2032535"/>
              <a:gd name="connsiteY64" fmla="*/ 132591 h 691001"/>
              <a:gd name="connsiteX65" fmla="*/ 498257 w 2032535"/>
              <a:gd name="connsiteY65" fmla="*/ 125537 h 691001"/>
              <a:gd name="connsiteX66" fmla="*/ 545839 w 2032535"/>
              <a:gd name="connsiteY66" fmla="*/ 102744 h 691001"/>
              <a:gd name="connsiteX67" fmla="*/ 545839 w 2032535"/>
              <a:gd name="connsiteY67" fmla="*/ 493727 h 691001"/>
              <a:gd name="connsiteX68" fmla="*/ 1550657 w 2032535"/>
              <a:gd name="connsiteY68" fmla="*/ 562536 h 691001"/>
              <a:gd name="connsiteX69" fmla="*/ 1514525 w 2032535"/>
              <a:gd name="connsiteY69" fmla="*/ 526939 h 691001"/>
              <a:gd name="connsiteX70" fmla="*/ 1506046 w 2032535"/>
              <a:gd name="connsiteY70" fmla="*/ 520137 h 691001"/>
              <a:gd name="connsiteX71" fmla="*/ 1506046 w 2032535"/>
              <a:gd name="connsiteY71" fmla="*/ 118145 h 691001"/>
              <a:gd name="connsiteX72" fmla="*/ 1526088 w 2032535"/>
              <a:gd name="connsiteY72" fmla="*/ 128025 h 691001"/>
              <a:gd name="connsiteX73" fmla="*/ 1550657 w 2032535"/>
              <a:gd name="connsiteY73" fmla="*/ 142148 h 691001"/>
              <a:gd name="connsiteX74" fmla="*/ 384243 w 2032535"/>
              <a:gd name="connsiteY74" fmla="*/ 661246 h 691001"/>
              <a:gd name="connsiteX75" fmla="*/ 384243 w 2032535"/>
              <a:gd name="connsiteY75" fmla="*/ 194750 h 691001"/>
              <a:gd name="connsiteX76" fmla="*/ 433666 w 2032535"/>
              <a:gd name="connsiteY76" fmla="*/ 162238 h 691001"/>
              <a:gd name="connsiteX77" fmla="*/ 438308 w 2032535"/>
              <a:gd name="connsiteY77" fmla="*/ 159600 h 691001"/>
              <a:gd name="connsiteX78" fmla="*/ 438308 w 2032535"/>
              <a:gd name="connsiteY78" fmla="*/ 594312 h 691001"/>
              <a:gd name="connsiteX79" fmla="*/ 421866 w 2032535"/>
              <a:gd name="connsiteY79" fmla="*/ 612161 h 691001"/>
              <a:gd name="connsiteX80" fmla="*/ 1648967 w 2032535"/>
              <a:gd name="connsiteY80" fmla="*/ 681911 h 691001"/>
              <a:gd name="connsiteX81" fmla="*/ 1634436 w 2032535"/>
              <a:gd name="connsiteY81" fmla="*/ 659688 h 691001"/>
              <a:gd name="connsiteX82" fmla="*/ 1598192 w 2032535"/>
              <a:gd name="connsiteY82" fmla="*/ 614544 h 691001"/>
              <a:gd name="connsiteX83" fmla="*/ 1598192 w 2032535"/>
              <a:gd name="connsiteY83" fmla="*/ 170219 h 691001"/>
              <a:gd name="connsiteX84" fmla="*/ 1648967 w 2032535"/>
              <a:gd name="connsiteY84" fmla="*/ 204509 h 691001"/>
              <a:gd name="connsiteX85" fmla="*/ 44611 w 2032535"/>
              <a:gd name="connsiteY85" fmla="*/ 691001 h 691001"/>
              <a:gd name="connsiteX86" fmla="*/ 0 w 2032535"/>
              <a:gd name="connsiteY86" fmla="*/ 691001 h 691001"/>
              <a:gd name="connsiteX87" fmla="*/ 0 w 2032535"/>
              <a:gd name="connsiteY87" fmla="*/ 659440 h 691001"/>
              <a:gd name="connsiteX88" fmla="*/ 15617 w 2032535"/>
              <a:gd name="connsiteY88" fmla="*/ 624632 h 691001"/>
              <a:gd name="connsiteX89" fmla="*/ 44611 w 2032535"/>
              <a:gd name="connsiteY89" fmla="*/ 569704 h 691001"/>
              <a:gd name="connsiteX90" fmla="*/ 142920 w 2032535"/>
              <a:gd name="connsiteY90" fmla="*/ 691001 h 691001"/>
              <a:gd name="connsiteX91" fmla="*/ 92146 w 2032535"/>
              <a:gd name="connsiteY91" fmla="*/ 691001 h 691001"/>
              <a:gd name="connsiteX92" fmla="*/ 92146 w 2032535"/>
              <a:gd name="connsiteY92" fmla="*/ 491129 h 691001"/>
              <a:gd name="connsiteX93" fmla="*/ 95303 w 2032535"/>
              <a:gd name="connsiteY93" fmla="*/ 486073 h 691001"/>
              <a:gd name="connsiteX94" fmla="*/ 142920 w 2032535"/>
              <a:gd name="connsiteY94" fmla="*/ 422437 h 691001"/>
              <a:gd name="connsiteX95" fmla="*/ 240215 w 2032535"/>
              <a:gd name="connsiteY95" fmla="*/ 691001 h 691001"/>
              <a:gd name="connsiteX96" fmla="*/ 190455 w 2032535"/>
              <a:gd name="connsiteY96" fmla="*/ 691001 h 691001"/>
              <a:gd name="connsiteX97" fmla="*/ 190455 w 2032535"/>
              <a:gd name="connsiteY97" fmla="*/ 366396 h 691001"/>
              <a:gd name="connsiteX98" fmla="*/ 230119 w 2032535"/>
              <a:gd name="connsiteY98" fmla="*/ 322786 h 691001"/>
              <a:gd name="connsiteX99" fmla="*/ 240215 w 2032535"/>
              <a:gd name="connsiteY99" fmla="*/ 313742 h 691001"/>
              <a:gd name="connsiteX100" fmla="*/ 336708 w 2032535"/>
              <a:gd name="connsiteY100" fmla="*/ 691001 h 691001"/>
              <a:gd name="connsiteX101" fmla="*/ 287750 w 2032535"/>
              <a:gd name="connsiteY101" fmla="*/ 691001 h 691001"/>
              <a:gd name="connsiteX102" fmla="*/ 287750 w 2032535"/>
              <a:gd name="connsiteY102" fmla="*/ 271163 h 691001"/>
              <a:gd name="connsiteX103" fmla="*/ 320272 w 2032535"/>
              <a:gd name="connsiteY103" fmla="*/ 242032 h 691001"/>
              <a:gd name="connsiteX104" fmla="*/ 336708 w 2032535"/>
              <a:gd name="connsiteY104" fmla="*/ 229677 h 691001"/>
              <a:gd name="connsiteX105" fmla="*/ 1746262 w 2032535"/>
              <a:gd name="connsiteY105" fmla="*/ 691001 h 691001"/>
              <a:gd name="connsiteX106" fmla="*/ 1696502 w 2032535"/>
              <a:gd name="connsiteY106" fmla="*/ 691001 h 691001"/>
              <a:gd name="connsiteX107" fmla="*/ 1696502 w 2032535"/>
              <a:gd name="connsiteY107" fmla="*/ 241524 h 691001"/>
              <a:gd name="connsiteX108" fmla="*/ 1746262 w 2032535"/>
              <a:gd name="connsiteY108" fmla="*/ 282043 h 691001"/>
              <a:gd name="connsiteX109" fmla="*/ 1842755 w 2032535"/>
              <a:gd name="connsiteY109" fmla="*/ 691001 h 691001"/>
              <a:gd name="connsiteX110" fmla="*/ 1793797 w 2032535"/>
              <a:gd name="connsiteY110" fmla="*/ 691001 h 691001"/>
              <a:gd name="connsiteX111" fmla="*/ 1793797 w 2032535"/>
              <a:gd name="connsiteY111" fmla="*/ 329101 h 691001"/>
              <a:gd name="connsiteX112" fmla="*/ 1828554 w 2032535"/>
              <a:gd name="connsiteY112" fmla="*/ 363845 h 691001"/>
              <a:gd name="connsiteX113" fmla="*/ 1842755 w 2032535"/>
              <a:gd name="connsiteY113" fmla="*/ 380514 h 691001"/>
              <a:gd name="connsiteX114" fmla="*/ 1944355 w 2032535"/>
              <a:gd name="connsiteY114" fmla="*/ 691001 h 691001"/>
              <a:gd name="connsiteX115" fmla="*/ 1890290 w 2032535"/>
              <a:gd name="connsiteY115" fmla="*/ 691001 h 691001"/>
              <a:gd name="connsiteX116" fmla="*/ 1890290 w 2032535"/>
              <a:gd name="connsiteY116" fmla="*/ 439270 h 691001"/>
              <a:gd name="connsiteX117" fmla="*/ 1909379 w 2032535"/>
              <a:gd name="connsiteY117" fmla="*/ 464520 h 691001"/>
              <a:gd name="connsiteX118" fmla="*/ 1944355 w 2032535"/>
              <a:gd name="connsiteY118" fmla="*/ 517660 h 691001"/>
              <a:gd name="connsiteX119" fmla="*/ 2032535 w 2032535"/>
              <a:gd name="connsiteY119" fmla="*/ 691001 h 691001"/>
              <a:gd name="connsiteX120" fmla="*/ 1991890 w 2032535"/>
              <a:gd name="connsiteY120" fmla="*/ 691001 h 691001"/>
              <a:gd name="connsiteX121" fmla="*/ 1991890 w 2032535"/>
              <a:gd name="connsiteY121" fmla="*/ 600317 h 691001"/>
              <a:gd name="connsiteX122" fmla="*/ 1992215 w 2032535"/>
              <a:gd name="connsiteY122" fmla="*/ 600900 h 691001"/>
              <a:gd name="connsiteX123" fmla="*/ 2026206 w 2032535"/>
              <a:gd name="connsiteY123" fmla="*/ 673710 h 691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2032535" h="691001">
                <a:moveTo>
                  <a:pt x="913253" y="343826"/>
                </a:moveTo>
                <a:lnTo>
                  <a:pt x="913253" y="23767"/>
                </a:lnTo>
                <a:cubicBezTo>
                  <a:pt x="913253" y="17204"/>
                  <a:pt x="910593" y="11262"/>
                  <a:pt x="906292" y="6961"/>
                </a:cubicBezTo>
                <a:lnTo>
                  <a:pt x="903666" y="5191"/>
                </a:lnTo>
                <a:lnTo>
                  <a:pt x="953050" y="1435"/>
                </a:lnTo>
                <a:cubicBezTo>
                  <a:pt x="971851" y="482"/>
                  <a:pt x="990776" y="0"/>
                  <a:pt x="1009814" y="0"/>
                </a:cubicBezTo>
                <a:cubicBezTo>
                  <a:pt x="1029487" y="0"/>
                  <a:pt x="1049039" y="515"/>
                  <a:pt x="1068458" y="1532"/>
                </a:cubicBezTo>
                <a:lnTo>
                  <a:pt x="1069371" y="1604"/>
                </a:lnTo>
                <a:lnTo>
                  <a:pt x="1068066" y="1867"/>
                </a:lnTo>
                <a:cubicBezTo>
                  <a:pt x="1059535" y="5476"/>
                  <a:pt x="1053550" y="13922"/>
                  <a:pt x="1053550" y="23767"/>
                </a:cubicBezTo>
                <a:lnTo>
                  <a:pt x="1053550" y="338471"/>
                </a:lnTo>
                <a:lnTo>
                  <a:pt x="1013498" y="337256"/>
                </a:lnTo>
                <a:lnTo>
                  <a:pt x="1013498" y="30889"/>
                </a:lnTo>
                <a:cubicBezTo>
                  <a:pt x="1013498" y="17763"/>
                  <a:pt x="1002857" y="7122"/>
                  <a:pt x="989730" y="7122"/>
                </a:cubicBezTo>
                <a:cubicBezTo>
                  <a:pt x="976604" y="7122"/>
                  <a:pt x="965963" y="17763"/>
                  <a:pt x="965963" y="30889"/>
                </a:cubicBezTo>
                <a:lnTo>
                  <a:pt x="965963" y="339359"/>
                </a:lnTo>
                <a:lnTo>
                  <a:pt x="931502" y="341099"/>
                </a:lnTo>
                <a:close/>
                <a:moveTo>
                  <a:pt x="1147286" y="349502"/>
                </a:moveTo>
                <a:lnTo>
                  <a:pt x="1103507" y="342818"/>
                </a:lnTo>
                <a:lnTo>
                  <a:pt x="1101084" y="342597"/>
                </a:lnTo>
                <a:lnTo>
                  <a:pt x="1101084" y="23767"/>
                </a:lnTo>
                <a:cubicBezTo>
                  <a:pt x="1101084" y="17204"/>
                  <a:pt x="1098424" y="11262"/>
                  <a:pt x="1094123" y="6961"/>
                </a:cubicBezTo>
                <a:lnTo>
                  <a:pt x="1088395" y="3099"/>
                </a:lnTo>
                <a:lnTo>
                  <a:pt x="1126305" y="6078"/>
                </a:lnTo>
                <a:lnTo>
                  <a:pt x="1152521" y="9521"/>
                </a:lnTo>
                <a:lnTo>
                  <a:pt x="1149154" y="14516"/>
                </a:lnTo>
                <a:cubicBezTo>
                  <a:pt x="1147951" y="17359"/>
                  <a:pt x="1147286" y="20486"/>
                  <a:pt x="1147286" y="23767"/>
                </a:cubicBezTo>
                <a:close/>
                <a:moveTo>
                  <a:pt x="808436" y="364383"/>
                </a:moveTo>
                <a:lnTo>
                  <a:pt x="808436" y="23767"/>
                </a:lnTo>
                <a:lnTo>
                  <a:pt x="807583" y="19545"/>
                </a:lnTo>
                <a:lnTo>
                  <a:pt x="841826" y="12710"/>
                </a:lnTo>
                <a:lnTo>
                  <a:pt x="871331" y="8961"/>
                </a:lnTo>
                <a:lnTo>
                  <a:pt x="867586" y="14516"/>
                </a:lnTo>
                <a:cubicBezTo>
                  <a:pt x="866383" y="17359"/>
                  <a:pt x="865718" y="20486"/>
                  <a:pt x="865718" y="23767"/>
                </a:cubicBezTo>
                <a:lnTo>
                  <a:pt x="865718" y="350929"/>
                </a:lnTo>
                <a:lnTo>
                  <a:pt x="860132" y="351763"/>
                </a:lnTo>
                <a:close/>
                <a:moveTo>
                  <a:pt x="1254817" y="378343"/>
                </a:moveTo>
                <a:lnTo>
                  <a:pt x="1194821" y="359701"/>
                </a:lnTo>
                <a:lnTo>
                  <a:pt x="1194821" y="23767"/>
                </a:lnTo>
                <a:lnTo>
                  <a:pt x="1193128" y="15380"/>
                </a:lnTo>
                <a:lnTo>
                  <a:pt x="1239296" y="23903"/>
                </a:lnTo>
                <a:lnTo>
                  <a:pt x="1254817" y="27749"/>
                </a:lnTo>
                <a:close/>
                <a:moveTo>
                  <a:pt x="700905" y="402554"/>
                </a:moveTo>
                <a:lnTo>
                  <a:pt x="700905" y="44853"/>
                </a:lnTo>
                <a:lnTo>
                  <a:pt x="744069" y="32222"/>
                </a:lnTo>
                <a:lnTo>
                  <a:pt x="760901" y="28862"/>
                </a:lnTo>
                <a:lnTo>
                  <a:pt x="760901" y="379249"/>
                </a:lnTo>
                <a:lnTo>
                  <a:pt x="732776" y="388782"/>
                </a:lnTo>
                <a:close/>
                <a:moveTo>
                  <a:pt x="1362348" y="422945"/>
                </a:moveTo>
                <a:lnTo>
                  <a:pt x="1361727" y="422597"/>
                </a:lnTo>
                <a:lnTo>
                  <a:pt x="1302352" y="396119"/>
                </a:lnTo>
                <a:lnTo>
                  <a:pt x="1302352" y="39527"/>
                </a:lnTo>
                <a:lnTo>
                  <a:pt x="1312379" y="42012"/>
                </a:lnTo>
                <a:lnTo>
                  <a:pt x="1362348" y="58722"/>
                </a:lnTo>
                <a:close/>
                <a:moveTo>
                  <a:pt x="593374" y="460375"/>
                </a:moveTo>
                <a:lnTo>
                  <a:pt x="593374" y="82135"/>
                </a:lnTo>
                <a:lnTo>
                  <a:pt x="653370" y="58955"/>
                </a:lnTo>
                <a:lnTo>
                  <a:pt x="653370" y="425564"/>
                </a:lnTo>
                <a:lnTo>
                  <a:pt x="629631" y="438010"/>
                </a:lnTo>
                <a:close/>
                <a:moveTo>
                  <a:pt x="1458512" y="482481"/>
                </a:moveTo>
                <a:lnTo>
                  <a:pt x="1409883" y="450030"/>
                </a:lnTo>
                <a:lnTo>
                  <a:pt x="1409883" y="74895"/>
                </a:lnTo>
                <a:lnTo>
                  <a:pt x="1458512" y="95350"/>
                </a:lnTo>
                <a:close/>
                <a:moveTo>
                  <a:pt x="485843" y="545715"/>
                </a:moveTo>
                <a:lnTo>
                  <a:pt x="485843" y="132591"/>
                </a:lnTo>
                <a:lnTo>
                  <a:pt x="498257" y="125537"/>
                </a:lnTo>
                <a:lnTo>
                  <a:pt x="545839" y="102744"/>
                </a:lnTo>
                <a:lnTo>
                  <a:pt x="545839" y="493727"/>
                </a:lnTo>
                <a:close/>
                <a:moveTo>
                  <a:pt x="1550657" y="562536"/>
                </a:moveTo>
                <a:lnTo>
                  <a:pt x="1514525" y="526939"/>
                </a:lnTo>
                <a:lnTo>
                  <a:pt x="1506046" y="520137"/>
                </a:lnTo>
                <a:lnTo>
                  <a:pt x="1506046" y="118145"/>
                </a:lnTo>
                <a:lnTo>
                  <a:pt x="1526088" y="128025"/>
                </a:lnTo>
                <a:lnTo>
                  <a:pt x="1550657" y="142148"/>
                </a:lnTo>
                <a:close/>
                <a:moveTo>
                  <a:pt x="384243" y="661246"/>
                </a:moveTo>
                <a:lnTo>
                  <a:pt x="384243" y="194750"/>
                </a:lnTo>
                <a:lnTo>
                  <a:pt x="433666" y="162238"/>
                </a:lnTo>
                <a:lnTo>
                  <a:pt x="438308" y="159600"/>
                </a:lnTo>
                <a:lnTo>
                  <a:pt x="438308" y="594312"/>
                </a:lnTo>
                <a:lnTo>
                  <a:pt x="421866" y="612161"/>
                </a:lnTo>
                <a:close/>
                <a:moveTo>
                  <a:pt x="1648967" y="681911"/>
                </a:moveTo>
                <a:lnTo>
                  <a:pt x="1634436" y="659688"/>
                </a:lnTo>
                <a:lnTo>
                  <a:pt x="1598192" y="614544"/>
                </a:lnTo>
                <a:lnTo>
                  <a:pt x="1598192" y="170219"/>
                </a:lnTo>
                <a:lnTo>
                  <a:pt x="1648967" y="204509"/>
                </a:lnTo>
                <a:close/>
                <a:moveTo>
                  <a:pt x="44611" y="691001"/>
                </a:moveTo>
                <a:lnTo>
                  <a:pt x="0" y="691001"/>
                </a:lnTo>
                <a:lnTo>
                  <a:pt x="0" y="659440"/>
                </a:lnTo>
                <a:lnTo>
                  <a:pt x="15617" y="624632"/>
                </a:lnTo>
                <a:lnTo>
                  <a:pt x="44611" y="569704"/>
                </a:lnTo>
                <a:close/>
                <a:moveTo>
                  <a:pt x="142920" y="691001"/>
                </a:moveTo>
                <a:lnTo>
                  <a:pt x="92146" y="691001"/>
                </a:lnTo>
                <a:lnTo>
                  <a:pt x="92146" y="491129"/>
                </a:lnTo>
                <a:lnTo>
                  <a:pt x="95303" y="486073"/>
                </a:lnTo>
                <a:lnTo>
                  <a:pt x="142920" y="422437"/>
                </a:lnTo>
                <a:close/>
                <a:moveTo>
                  <a:pt x="240215" y="691001"/>
                </a:moveTo>
                <a:lnTo>
                  <a:pt x="190455" y="691001"/>
                </a:lnTo>
                <a:lnTo>
                  <a:pt x="190455" y="366396"/>
                </a:lnTo>
                <a:lnTo>
                  <a:pt x="230119" y="322786"/>
                </a:lnTo>
                <a:lnTo>
                  <a:pt x="240215" y="313742"/>
                </a:lnTo>
                <a:close/>
                <a:moveTo>
                  <a:pt x="336708" y="691001"/>
                </a:moveTo>
                <a:lnTo>
                  <a:pt x="287750" y="691001"/>
                </a:lnTo>
                <a:lnTo>
                  <a:pt x="287750" y="271163"/>
                </a:lnTo>
                <a:lnTo>
                  <a:pt x="320272" y="242032"/>
                </a:lnTo>
                <a:lnTo>
                  <a:pt x="336708" y="229677"/>
                </a:lnTo>
                <a:close/>
                <a:moveTo>
                  <a:pt x="1746262" y="691001"/>
                </a:moveTo>
                <a:lnTo>
                  <a:pt x="1696502" y="691001"/>
                </a:lnTo>
                <a:lnTo>
                  <a:pt x="1696502" y="241524"/>
                </a:lnTo>
                <a:lnTo>
                  <a:pt x="1746262" y="282043"/>
                </a:lnTo>
                <a:close/>
                <a:moveTo>
                  <a:pt x="1842755" y="691001"/>
                </a:moveTo>
                <a:lnTo>
                  <a:pt x="1793797" y="691001"/>
                </a:lnTo>
                <a:lnTo>
                  <a:pt x="1793797" y="329101"/>
                </a:lnTo>
                <a:lnTo>
                  <a:pt x="1828554" y="363845"/>
                </a:lnTo>
                <a:lnTo>
                  <a:pt x="1842755" y="380514"/>
                </a:lnTo>
                <a:close/>
                <a:moveTo>
                  <a:pt x="1944355" y="691001"/>
                </a:moveTo>
                <a:lnTo>
                  <a:pt x="1890290" y="691001"/>
                </a:lnTo>
                <a:lnTo>
                  <a:pt x="1890290" y="439270"/>
                </a:lnTo>
                <a:lnTo>
                  <a:pt x="1909379" y="464520"/>
                </a:lnTo>
                <a:lnTo>
                  <a:pt x="1944355" y="517660"/>
                </a:lnTo>
                <a:close/>
                <a:moveTo>
                  <a:pt x="2032535" y="691001"/>
                </a:moveTo>
                <a:lnTo>
                  <a:pt x="1991890" y="691001"/>
                </a:lnTo>
                <a:lnTo>
                  <a:pt x="1991890" y="600317"/>
                </a:lnTo>
                <a:lnTo>
                  <a:pt x="1992215" y="600900"/>
                </a:lnTo>
                <a:cubicBezTo>
                  <a:pt x="2004396" y="624683"/>
                  <a:pt x="2015740" y="648966"/>
                  <a:pt x="2026206" y="673710"/>
                </a:cubicBezTo>
                <a:close/>
              </a:path>
            </a:pathLst>
          </a:custGeom>
          <a:gradFill>
            <a:gsLst>
              <a:gs pos="86000">
                <a:srgbClr val="84E6BA"/>
              </a:gs>
              <a:gs pos="36000">
                <a:schemeClr val="accent1"/>
              </a:gs>
              <a:gs pos="100000">
                <a:srgbClr val="84E697"/>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
        <p:nvSpPr>
          <p:cNvPr id="39" name="矩形: 圆角 38">
            <a:extLst>
              <a:ext uri="{FF2B5EF4-FFF2-40B4-BE49-F238E27FC236}">
                <a16:creationId xmlns:a16="http://schemas.microsoft.com/office/drawing/2014/main" id="{4BB277F0-113E-4879-993B-BEFD0616B801}"/>
              </a:ext>
            </a:extLst>
          </p:cNvPr>
          <p:cNvSpPr/>
          <p:nvPr/>
        </p:nvSpPr>
        <p:spPr>
          <a:xfrm>
            <a:off x="1559496" y="2493296"/>
            <a:ext cx="3780000" cy="3600000"/>
          </a:xfrm>
          <a:prstGeom prst="roundRect">
            <a:avLst>
              <a:gd name="adj" fmla="val 784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a:extLst>
              <a:ext uri="{FF2B5EF4-FFF2-40B4-BE49-F238E27FC236}">
                <a16:creationId xmlns:a16="http://schemas.microsoft.com/office/drawing/2014/main" id="{1DE74D1E-41C0-447D-AC69-BD4DEDE0D860}"/>
              </a:ext>
            </a:extLst>
          </p:cNvPr>
          <p:cNvSpPr txBox="1"/>
          <p:nvPr/>
        </p:nvSpPr>
        <p:spPr>
          <a:xfrm>
            <a:off x="2322425" y="2720574"/>
            <a:ext cx="2254143" cy="470963"/>
          </a:xfrm>
          <a:prstGeom prst="rect">
            <a:avLst/>
          </a:prstGeom>
          <a:noFill/>
        </p:spPr>
        <p:txBody>
          <a:bodyPr wrap="square" rtlCol="0">
            <a:spAutoFit/>
          </a:bodyPr>
          <a:lstStyle/>
          <a:p>
            <a:pPr algn="ctr">
              <a:lnSpc>
                <a:spcPct val="150000"/>
              </a:lnSpc>
            </a:pPr>
            <a:r>
              <a:rPr lang="en-US" altLang="zh-CN" spc="150" dirty="0">
                <a:latin typeface="OPPOSans H" panose="00020600040101010101" pitchFamily="18" charset="-122"/>
                <a:ea typeface="OPPOSans H" panose="00020600040101010101" pitchFamily="18" charset="-122"/>
                <a:cs typeface="OPPOSans H" panose="00020600040101010101" pitchFamily="18" charset="-122"/>
              </a:rPr>
              <a:t>2013</a:t>
            </a:r>
            <a:r>
              <a:rPr lang="zh-CN" altLang="en-US" spc="150" dirty="0">
                <a:latin typeface="OPPOSans H" panose="00020600040101010101" pitchFamily="18" charset="-122"/>
                <a:ea typeface="OPPOSans H" panose="00020600040101010101" pitchFamily="18" charset="-122"/>
                <a:cs typeface="OPPOSans H" panose="00020600040101010101" pitchFamily="18" charset="-122"/>
              </a:rPr>
              <a:t>年</a:t>
            </a:r>
            <a:r>
              <a:rPr lang="zh-CN" altLang="zh-CN" dirty="0">
                <a:solidFill>
                  <a:srgbClr val="333333"/>
                </a:solidFill>
                <a:effectLst/>
                <a:latin typeface="OPPOSans H" panose="00020600040101010101" pitchFamily="18" charset="-122"/>
                <a:ea typeface="OPPOSans H" panose="00020600040101010101" pitchFamily="18" charset="-122"/>
                <a:cs typeface="OPPOSans H" panose="00020600040101010101" pitchFamily="18" charset="-122"/>
              </a:rPr>
              <a:t>全国共报告</a:t>
            </a:r>
            <a:endParaRPr lang="en-US" altLang="zh-CN" dirty="0">
              <a:solidFill>
                <a:srgbClr val="333333"/>
              </a:solidFill>
              <a:effectLst/>
              <a:latin typeface="OPPOSans H" panose="00020600040101010101" pitchFamily="18" charset="-122"/>
              <a:ea typeface="OPPOSans H" panose="00020600040101010101" pitchFamily="18" charset="-122"/>
              <a:cs typeface="OPPOSans H" panose="00020600040101010101" pitchFamily="18" charset="-122"/>
            </a:endParaRPr>
          </a:p>
        </p:txBody>
      </p:sp>
      <p:cxnSp>
        <p:nvCxnSpPr>
          <p:cNvPr id="43" name="直接连接符 42">
            <a:extLst>
              <a:ext uri="{FF2B5EF4-FFF2-40B4-BE49-F238E27FC236}">
                <a16:creationId xmlns:a16="http://schemas.microsoft.com/office/drawing/2014/main" id="{B3AE67DE-E02E-49BD-A228-BF8FC185A5A0}"/>
              </a:ext>
            </a:extLst>
          </p:cNvPr>
          <p:cNvCxnSpPr>
            <a:cxnSpLocks/>
          </p:cNvCxnSpPr>
          <p:nvPr/>
        </p:nvCxnSpPr>
        <p:spPr>
          <a:xfrm>
            <a:off x="1919496" y="3335553"/>
            <a:ext cx="3060000" cy="0"/>
          </a:xfrm>
          <a:prstGeom prst="line">
            <a:avLst/>
          </a:prstGeom>
          <a:ln w="38100" cap="rnd">
            <a:gradFill>
              <a:gsLst>
                <a:gs pos="0">
                  <a:schemeClr val="accent1"/>
                </a:gs>
                <a:gs pos="100000">
                  <a:srgbClr val="84E697"/>
                </a:gs>
                <a:gs pos="53000">
                  <a:srgbClr val="84E6BA"/>
                </a:gs>
              </a:gsLst>
              <a:lin ang="5400000" scaled="1"/>
            </a:gradFill>
            <a:prstDash val="sysDash"/>
            <a:round/>
          </a:ln>
        </p:spPr>
        <p:style>
          <a:lnRef idx="1">
            <a:schemeClr val="accent1"/>
          </a:lnRef>
          <a:fillRef idx="0">
            <a:schemeClr val="accent1"/>
          </a:fillRef>
          <a:effectRef idx="0">
            <a:schemeClr val="accent1"/>
          </a:effectRef>
          <a:fontRef idx="minor">
            <a:schemeClr val="tx1"/>
          </a:fontRef>
        </p:style>
      </p:cxnSp>
      <p:sp>
        <p:nvSpPr>
          <p:cNvPr id="40" name="文本框 39">
            <a:extLst>
              <a:ext uri="{FF2B5EF4-FFF2-40B4-BE49-F238E27FC236}">
                <a16:creationId xmlns:a16="http://schemas.microsoft.com/office/drawing/2014/main" id="{AD08B055-01BC-4387-A30B-408C1E41C3B5}"/>
              </a:ext>
            </a:extLst>
          </p:cNvPr>
          <p:cNvSpPr txBox="1"/>
          <p:nvPr/>
        </p:nvSpPr>
        <p:spPr>
          <a:xfrm>
            <a:off x="1937328" y="3512157"/>
            <a:ext cx="3024336" cy="428900"/>
          </a:xfrm>
          <a:prstGeom prst="rect">
            <a:avLst/>
          </a:prstGeom>
          <a:noFill/>
        </p:spPr>
        <p:txBody>
          <a:bodyPr wrap="square" rtlCol="0">
            <a:spAutoFit/>
          </a:bodyPr>
          <a:lstStyle/>
          <a:p>
            <a:pPr>
              <a:lnSpc>
                <a:spcPct val="150000"/>
              </a:lnSpc>
            </a:pPr>
            <a:r>
              <a:rPr lang="zh-CN" altLang="en-US" sz="1600" b="0" i="0" spc="150" dirty="0">
                <a:solidFill>
                  <a:srgbClr val="333333"/>
                </a:solidFill>
                <a:effectLst/>
                <a:latin typeface="+mn-ea"/>
                <a:cs typeface="OPPOSans M" panose="00020600040101010101" pitchFamily="18" charset="-122"/>
              </a:rPr>
              <a:t>传染病发病</a:t>
            </a:r>
            <a:r>
              <a:rPr lang="en-US" altLang="zh-CN" sz="1600" b="0" i="0" spc="150" dirty="0">
                <a:solidFill>
                  <a:srgbClr val="FF0000"/>
                </a:solidFill>
                <a:effectLst/>
                <a:latin typeface="+mn-ea"/>
                <a:cs typeface="OPPOSans M" panose="00020600040101010101" pitchFamily="18" charset="-122"/>
              </a:rPr>
              <a:t>6416418</a:t>
            </a:r>
            <a:r>
              <a:rPr lang="zh-CN" altLang="en-US" sz="1600" b="0" i="0" spc="150" dirty="0">
                <a:solidFill>
                  <a:srgbClr val="333333"/>
                </a:solidFill>
                <a:effectLst/>
                <a:latin typeface="+mn-ea"/>
                <a:cs typeface="OPPOSans M" panose="00020600040101010101" pitchFamily="18" charset="-122"/>
              </a:rPr>
              <a:t>例</a:t>
            </a:r>
            <a:endParaRPr lang="en-US" altLang="zh-CN" sz="1600" b="0" i="0" spc="150" dirty="0">
              <a:solidFill>
                <a:srgbClr val="333333"/>
              </a:solidFill>
              <a:effectLst/>
              <a:latin typeface="+mn-ea"/>
              <a:cs typeface="OPPOSans M" panose="00020600040101010101" pitchFamily="18" charset="-122"/>
            </a:endParaRPr>
          </a:p>
        </p:txBody>
      </p:sp>
      <p:sp>
        <p:nvSpPr>
          <p:cNvPr id="44" name="文本框 43">
            <a:extLst>
              <a:ext uri="{FF2B5EF4-FFF2-40B4-BE49-F238E27FC236}">
                <a16:creationId xmlns:a16="http://schemas.microsoft.com/office/drawing/2014/main" id="{FD7ED7ED-A7EF-46EA-AE7D-F2DAC01A79C0}"/>
              </a:ext>
            </a:extLst>
          </p:cNvPr>
          <p:cNvSpPr txBox="1"/>
          <p:nvPr/>
        </p:nvSpPr>
        <p:spPr>
          <a:xfrm>
            <a:off x="1937328" y="5493701"/>
            <a:ext cx="3024336" cy="428900"/>
          </a:xfrm>
          <a:prstGeom prst="rect">
            <a:avLst/>
          </a:prstGeom>
          <a:noFill/>
        </p:spPr>
        <p:txBody>
          <a:bodyPr wrap="square" rtlCol="0">
            <a:spAutoFit/>
          </a:bodyPr>
          <a:lstStyle/>
          <a:p>
            <a:pPr>
              <a:lnSpc>
                <a:spcPct val="150000"/>
              </a:lnSpc>
            </a:pPr>
            <a:r>
              <a:rPr lang="zh-CN" altLang="en-US" sz="1600" b="0" i="0" spc="150" dirty="0">
                <a:solidFill>
                  <a:srgbClr val="333333"/>
                </a:solidFill>
                <a:effectLst/>
                <a:latin typeface="+mn-ea"/>
                <a:cs typeface="OPPOSans M" panose="00020600040101010101" pitchFamily="18" charset="-122"/>
              </a:rPr>
              <a:t>死亡</a:t>
            </a:r>
            <a:r>
              <a:rPr lang="en-US" altLang="zh-CN" sz="1600" b="0" i="0" spc="150" dirty="0">
                <a:solidFill>
                  <a:srgbClr val="FF0000"/>
                </a:solidFill>
                <a:effectLst/>
                <a:latin typeface="+mn-ea"/>
                <a:cs typeface="OPPOSans M" panose="00020600040101010101" pitchFamily="18" charset="-122"/>
              </a:rPr>
              <a:t>16592</a:t>
            </a:r>
            <a:r>
              <a:rPr lang="zh-CN" altLang="en-US" sz="1600" b="0" i="0" spc="150" dirty="0">
                <a:solidFill>
                  <a:srgbClr val="333333"/>
                </a:solidFill>
                <a:effectLst/>
                <a:latin typeface="+mn-ea"/>
                <a:cs typeface="OPPOSans M" panose="00020600040101010101" pitchFamily="18" charset="-122"/>
              </a:rPr>
              <a:t>人</a:t>
            </a:r>
            <a:endParaRPr lang="zh-CN" altLang="en-US" sz="1600" spc="150" dirty="0">
              <a:latin typeface="+mn-ea"/>
              <a:cs typeface="OPPOSans M" panose="00020600040101010101" pitchFamily="18" charset="-122"/>
            </a:endParaRPr>
          </a:p>
        </p:txBody>
      </p:sp>
      <p:sp>
        <p:nvSpPr>
          <p:cNvPr id="45" name="文本框 44">
            <a:extLst>
              <a:ext uri="{FF2B5EF4-FFF2-40B4-BE49-F238E27FC236}">
                <a16:creationId xmlns:a16="http://schemas.microsoft.com/office/drawing/2014/main" id="{D24F5228-7FE8-4B91-AFDE-939A428D7D6C}"/>
              </a:ext>
            </a:extLst>
          </p:cNvPr>
          <p:cNvSpPr txBox="1"/>
          <p:nvPr/>
        </p:nvSpPr>
        <p:spPr>
          <a:xfrm>
            <a:off x="1937328" y="4172672"/>
            <a:ext cx="3024336" cy="428900"/>
          </a:xfrm>
          <a:prstGeom prst="rect">
            <a:avLst/>
          </a:prstGeom>
          <a:noFill/>
        </p:spPr>
        <p:txBody>
          <a:bodyPr wrap="square" rtlCol="0">
            <a:spAutoFit/>
          </a:bodyPr>
          <a:lstStyle/>
          <a:p>
            <a:pPr>
              <a:lnSpc>
                <a:spcPct val="150000"/>
              </a:lnSpc>
            </a:pPr>
            <a:r>
              <a:rPr lang="zh-CN" altLang="en-US" sz="1600" b="0" i="0" spc="150" dirty="0">
                <a:solidFill>
                  <a:srgbClr val="333333"/>
                </a:solidFill>
                <a:effectLst/>
                <a:latin typeface="+mn-ea"/>
                <a:cs typeface="OPPOSans M" panose="00020600040101010101" pitchFamily="18" charset="-122"/>
              </a:rPr>
              <a:t>其中甲乙类</a:t>
            </a:r>
            <a:r>
              <a:rPr lang="en-US" altLang="zh-CN" sz="1600" b="0" i="0" spc="150" dirty="0">
                <a:solidFill>
                  <a:srgbClr val="FF0000"/>
                </a:solidFill>
                <a:effectLst/>
                <a:latin typeface="+mn-ea"/>
                <a:cs typeface="OPPOSans M" panose="00020600040101010101" pitchFamily="18" charset="-122"/>
              </a:rPr>
              <a:t>3057463</a:t>
            </a:r>
            <a:r>
              <a:rPr lang="zh-CN" altLang="en-US" sz="1600" b="0" i="0" spc="150" dirty="0">
                <a:solidFill>
                  <a:srgbClr val="333333"/>
                </a:solidFill>
                <a:effectLst/>
                <a:latin typeface="+mn-ea"/>
                <a:cs typeface="OPPOSans M" panose="00020600040101010101" pitchFamily="18" charset="-122"/>
              </a:rPr>
              <a:t>例</a:t>
            </a:r>
            <a:endParaRPr lang="en-US" altLang="zh-CN" sz="1600" b="0" i="0" spc="150" dirty="0">
              <a:solidFill>
                <a:srgbClr val="333333"/>
              </a:solidFill>
              <a:effectLst/>
              <a:latin typeface="+mn-ea"/>
              <a:cs typeface="OPPOSans M" panose="00020600040101010101" pitchFamily="18" charset="-122"/>
            </a:endParaRPr>
          </a:p>
        </p:txBody>
      </p:sp>
      <p:sp>
        <p:nvSpPr>
          <p:cNvPr id="46" name="文本框 45">
            <a:extLst>
              <a:ext uri="{FF2B5EF4-FFF2-40B4-BE49-F238E27FC236}">
                <a16:creationId xmlns:a16="http://schemas.microsoft.com/office/drawing/2014/main" id="{C18A279C-83E2-4259-A7AC-087143DDB782}"/>
              </a:ext>
            </a:extLst>
          </p:cNvPr>
          <p:cNvSpPr txBox="1"/>
          <p:nvPr/>
        </p:nvSpPr>
        <p:spPr>
          <a:xfrm>
            <a:off x="1937328" y="4833187"/>
            <a:ext cx="3024336" cy="428900"/>
          </a:xfrm>
          <a:prstGeom prst="rect">
            <a:avLst/>
          </a:prstGeom>
          <a:noFill/>
        </p:spPr>
        <p:txBody>
          <a:bodyPr wrap="square" rtlCol="0">
            <a:spAutoFit/>
          </a:bodyPr>
          <a:lstStyle/>
          <a:p>
            <a:pPr>
              <a:lnSpc>
                <a:spcPct val="150000"/>
              </a:lnSpc>
            </a:pPr>
            <a:r>
              <a:rPr lang="zh-CN" altLang="en-US" sz="1600" b="0" i="0" spc="150" dirty="0">
                <a:solidFill>
                  <a:srgbClr val="333333"/>
                </a:solidFill>
                <a:effectLst/>
                <a:latin typeface="+mn-ea"/>
                <a:cs typeface="OPPOSans M" panose="00020600040101010101" pitchFamily="18" charset="-122"/>
              </a:rPr>
              <a:t>丙类</a:t>
            </a:r>
            <a:r>
              <a:rPr lang="en-US" altLang="zh-CN" sz="1600" b="0" i="0" spc="150" dirty="0">
                <a:solidFill>
                  <a:srgbClr val="FF0000"/>
                </a:solidFill>
                <a:effectLst/>
                <a:latin typeface="+mn-ea"/>
                <a:cs typeface="OPPOSans M" panose="00020600040101010101" pitchFamily="18" charset="-122"/>
              </a:rPr>
              <a:t>3358955</a:t>
            </a:r>
            <a:r>
              <a:rPr lang="zh-CN" altLang="en-US" sz="1600" b="0" i="0" spc="150" dirty="0">
                <a:solidFill>
                  <a:srgbClr val="333333"/>
                </a:solidFill>
                <a:effectLst/>
                <a:latin typeface="+mn-ea"/>
                <a:cs typeface="OPPOSans M" panose="00020600040101010101" pitchFamily="18" charset="-122"/>
              </a:rPr>
              <a:t>例</a:t>
            </a:r>
            <a:endParaRPr lang="en-US" altLang="zh-CN" sz="1600" b="0" i="0" spc="150" dirty="0">
              <a:solidFill>
                <a:srgbClr val="333333"/>
              </a:solidFill>
              <a:effectLst/>
              <a:latin typeface="+mn-ea"/>
              <a:cs typeface="OPPOSans M" panose="00020600040101010101" pitchFamily="18" charset="-122"/>
            </a:endParaRPr>
          </a:p>
        </p:txBody>
      </p:sp>
      <p:sp>
        <p:nvSpPr>
          <p:cNvPr id="49" name="矩形: 圆角 48">
            <a:extLst>
              <a:ext uri="{FF2B5EF4-FFF2-40B4-BE49-F238E27FC236}">
                <a16:creationId xmlns:a16="http://schemas.microsoft.com/office/drawing/2014/main" id="{348AC4C5-F678-46C5-AFD1-BCEF94471877}"/>
              </a:ext>
            </a:extLst>
          </p:cNvPr>
          <p:cNvSpPr/>
          <p:nvPr/>
        </p:nvSpPr>
        <p:spPr>
          <a:xfrm>
            <a:off x="6802285" y="2493296"/>
            <a:ext cx="3780000" cy="3600000"/>
          </a:xfrm>
          <a:prstGeom prst="roundRect">
            <a:avLst>
              <a:gd name="adj" fmla="val 7849"/>
            </a:avLst>
          </a:prstGeom>
          <a:gradFill>
            <a:gsLst>
              <a:gs pos="80000">
                <a:srgbClr val="84E6BA"/>
              </a:gs>
              <a:gs pos="18000">
                <a:schemeClr val="accent1"/>
              </a:gs>
              <a:gs pos="100000">
                <a:srgbClr val="84E697"/>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1" name="文本框 50">
            <a:extLst>
              <a:ext uri="{FF2B5EF4-FFF2-40B4-BE49-F238E27FC236}">
                <a16:creationId xmlns:a16="http://schemas.microsoft.com/office/drawing/2014/main" id="{CF45A2DC-6976-432A-A8E9-E10E6E9BD24C}"/>
              </a:ext>
            </a:extLst>
          </p:cNvPr>
          <p:cNvSpPr txBox="1"/>
          <p:nvPr/>
        </p:nvSpPr>
        <p:spPr>
          <a:xfrm>
            <a:off x="7162284" y="2720574"/>
            <a:ext cx="3078995" cy="2644891"/>
          </a:xfrm>
          <a:prstGeom prst="rect">
            <a:avLst/>
          </a:prstGeom>
          <a:noFill/>
        </p:spPr>
        <p:txBody>
          <a:bodyPr wrap="square" rtlCol="0">
            <a:spAutoFit/>
          </a:bodyPr>
          <a:lstStyle/>
          <a:p>
            <a:pPr>
              <a:lnSpc>
                <a:spcPct val="150000"/>
              </a:lnSpc>
            </a:pPr>
            <a:r>
              <a:rPr lang="zh-CN" altLang="en-US" sz="1600" b="0" i="0" spc="150" dirty="0">
                <a:solidFill>
                  <a:schemeClr val="bg1">
                    <a:lumMod val="95000"/>
                  </a:schemeClr>
                </a:solidFill>
                <a:effectLst/>
                <a:latin typeface="+mn-ea"/>
                <a:cs typeface="OPPOSans M" panose="00020600040101010101" pitchFamily="18" charset="-122"/>
              </a:rPr>
              <a:t>虽然较</a:t>
            </a:r>
            <a:r>
              <a:rPr lang="en-US" altLang="zh-CN" sz="1600" b="0" i="0" spc="150" dirty="0">
                <a:effectLst/>
                <a:latin typeface="+mn-ea"/>
                <a:cs typeface="OPPOSans M" panose="00020600040101010101" pitchFamily="18" charset="-122"/>
              </a:rPr>
              <a:t>2012</a:t>
            </a:r>
            <a:r>
              <a:rPr lang="zh-CN" altLang="en-US" sz="1600" b="0" i="0" spc="150" dirty="0">
                <a:effectLst/>
                <a:latin typeface="+mn-ea"/>
                <a:cs typeface="OPPOSans M" panose="00020600040101010101" pitchFamily="18" charset="-122"/>
              </a:rPr>
              <a:t>年死亡率减少了</a:t>
            </a:r>
            <a:r>
              <a:rPr lang="en-US" altLang="zh-CN" sz="1600" b="0" i="0" spc="150" dirty="0">
                <a:effectLst/>
                <a:latin typeface="+mn-ea"/>
                <a:cs typeface="OPPOSans M" panose="00020600040101010101" pitchFamily="18" charset="-122"/>
              </a:rPr>
              <a:t>4.65</a:t>
            </a:r>
            <a:r>
              <a:rPr lang="zh-CN" altLang="en-US" sz="1600" b="0" i="0" spc="150" dirty="0">
                <a:effectLst/>
                <a:latin typeface="+mn-ea"/>
                <a:cs typeface="OPPOSans M" panose="00020600040101010101" pitchFamily="18" charset="-122"/>
              </a:rPr>
              <a:t>％</a:t>
            </a:r>
            <a:r>
              <a:rPr lang="zh-CN" altLang="en-US" sz="1600" b="0" i="0" spc="150" dirty="0">
                <a:solidFill>
                  <a:schemeClr val="bg1">
                    <a:lumMod val="95000"/>
                  </a:schemeClr>
                </a:solidFill>
                <a:effectLst/>
                <a:latin typeface="+mn-ea"/>
                <a:cs typeface="OPPOSans M" panose="00020600040101010101" pitchFamily="18" charset="-122"/>
              </a:rPr>
              <a:t>，但因传染病而</a:t>
            </a:r>
            <a:r>
              <a:rPr lang="zh-CN" altLang="en-US" sz="1600" b="0" i="0" spc="150" dirty="0">
                <a:effectLst/>
                <a:latin typeface="+mn-ea"/>
                <a:cs typeface="OPPOSans M" panose="00020600040101010101" pitchFamily="18" charset="-122"/>
              </a:rPr>
              <a:t>致死人的数量还是非常大的</a:t>
            </a:r>
            <a:r>
              <a:rPr lang="zh-CN" altLang="en-US" sz="1600" b="0" i="0" spc="150" dirty="0">
                <a:solidFill>
                  <a:schemeClr val="bg1">
                    <a:lumMod val="95000"/>
                  </a:schemeClr>
                </a:solidFill>
                <a:effectLst/>
                <a:latin typeface="+mn-ea"/>
                <a:cs typeface="OPPOSans M" panose="00020600040101010101" pitchFamily="18" charset="-122"/>
              </a:rPr>
              <a:t>，且艾滋病、丙型肝炎、人感染高致病性禽流感、登革热等疾病的发病率仍然呈现不同程度的增长</a:t>
            </a:r>
          </a:p>
        </p:txBody>
      </p:sp>
      <p:sp>
        <p:nvSpPr>
          <p:cNvPr id="12" name="任意多边形: 形状 11">
            <a:extLst>
              <a:ext uri="{FF2B5EF4-FFF2-40B4-BE49-F238E27FC236}">
                <a16:creationId xmlns:a16="http://schemas.microsoft.com/office/drawing/2014/main" id="{27F4F641-E529-4D74-D4F7-2E178B342700}"/>
              </a:ext>
            </a:extLst>
          </p:cNvPr>
          <p:cNvSpPr/>
          <p:nvPr/>
        </p:nvSpPr>
        <p:spPr>
          <a:xfrm rot="10800000">
            <a:off x="8733527" y="0"/>
            <a:ext cx="3458473" cy="1572488"/>
          </a:xfrm>
          <a:custGeom>
            <a:avLst/>
            <a:gdLst>
              <a:gd name="connsiteX0" fmla="*/ 1409939 w 3458473"/>
              <a:gd name="connsiteY0" fmla="*/ 618583 h 1572488"/>
              <a:gd name="connsiteX1" fmla="*/ 1409939 w 3458473"/>
              <a:gd name="connsiteY1" fmla="*/ 42760 h 1572488"/>
              <a:gd name="connsiteX2" fmla="*/ 1397415 w 3458473"/>
              <a:gd name="connsiteY2" fmla="*/ 12524 h 1572488"/>
              <a:gd name="connsiteX3" fmla="*/ 1392691 w 3458473"/>
              <a:gd name="connsiteY3" fmla="*/ 9339 h 1572488"/>
              <a:gd name="connsiteX4" fmla="*/ 1481539 w 3458473"/>
              <a:gd name="connsiteY4" fmla="*/ 2582 h 1572488"/>
              <a:gd name="connsiteX5" fmla="*/ 1583664 w 3458473"/>
              <a:gd name="connsiteY5" fmla="*/ 0 h 1572488"/>
              <a:gd name="connsiteX6" fmla="*/ 1689172 w 3458473"/>
              <a:gd name="connsiteY6" fmla="*/ 2757 h 1572488"/>
              <a:gd name="connsiteX7" fmla="*/ 1690814 w 3458473"/>
              <a:gd name="connsiteY7" fmla="*/ 2886 h 1572488"/>
              <a:gd name="connsiteX8" fmla="*/ 1688466 w 3458473"/>
              <a:gd name="connsiteY8" fmla="*/ 3360 h 1572488"/>
              <a:gd name="connsiteX9" fmla="*/ 1662349 w 3458473"/>
              <a:gd name="connsiteY9" fmla="*/ 42760 h 1572488"/>
              <a:gd name="connsiteX10" fmla="*/ 1662349 w 3458473"/>
              <a:gd name="connsiteY10" fmla="*/ 608949 h 1572488"/>
              <a:gd name="connsiteX11" fmla="*/ 1590292 w 3458473"/>
              <a:gd name="connsiteY11" fmla="*/ 606763 h 1572488"/>
              <a:gd name="connsiteX12" fmla="*/ 1590292 w 3458473"/>
              <a:gd name="connsiteY12" fmla="*/ 55574 h 1572488"/>
              <a:gd name="connsiteX13" fmla="*/ 1547531 w 3458473"/>
              <a:gd name="connsiteY13" fmla="*/ 12813 h 1572488"/>
              <a:gd name="connsiteX14" fmla="*/ 1504771 w 3458473"/>
              <a:gd name="connsiteY14" fmla="*/ 55574 h 1572488"/>
              <a:gd name="connsiteX15" fmla="*/ 1504771 w 3458473"/>
              <a:gd name="connsiteY15" fmla="*/ 610547 h 1572488"/>
              <a:gd name="connsiteX16" fmla="*/ 1442772 w 3458473"/>
              <a:gd name="connsiteY16" fmla="*/ 613677 h 1572488"/>
              <a:gd name="connsiteX17" fmla="*/ 1830993 w 3458473"/>
              <a:gd name="connsiteY17" fmla="*/ 628796 h 1572488"/>
              <a:gd name="connsiteX18" fmla="*/ 1752229 w 3458473"/>
              <a:gd name="connsiteY18" fmla="*/ 616769 h 1572488"/>
              <a:gd name="connsiteX19" fmla="*/ 1747870 w 3458473"/>
              <a:gd name="connsiteY19" fmla="*/ 616372 h 1572488"/>
              <a:gd name="connsiteX20" fmla="*/ 1747870 w 3458473"/>
              <a:gd name="connsiteY20" fmla="*/ 42760 h 1572488"/>
              <a:gd name="connsiteX21" fmla="*/ 1735346 w 3458473"/>
              <a:gd name="connsiteY21" fmla="*/ 12524 h 1572488"/>
              <a:gd name="connsiteX22" fmla="*/ 1725040 w 3458473"/>
              <a:gd name="connsiteY22" fmla="*/ 5575 h 1572488"/>
              <a:gd name="connsiteX23" fmla="*/ 1793244 w 3458473"/>
              <a:gd name="connsiteY23" fmla="*/ 10935 h 1572488"/>
              <a:gd name="connsiteX24" fmla="*/ 1840411 w 3458473"/>
              <a:gd name="connsiteY24" fmla="*/ 17130 h 1572488"/>
              <a:gd name="connsiteX25" fmla="*/ 1834353 w 3458473"/>
              <a:gd name="connsiteY25" fmla="*/ 26116 h 1572488"/>
              <a:gd name="connsiteX26" fmla="*/ 1830993 w 3458473"/>
              <a:gd name="connsiteY26" fmla="*/ 42760 h 1572488"/>
              <a:gd name="connsiteX27" fmla="*/ 1221361 w 3458473"/>
              <a:gd name="connsiteY27" fmla="*/ 655567 h 1572488"/>
              <a:gd name="connsiteX28" fmla="*/ 1221361 w 3458473"/>
              <a:gd name="connsiteY28" fmla="*/ 42760 h 1572488"/>
              <a:gd name="connsiteX29" fmla="*/ 1219827 w 3458473"/>
              <a:gd name="connsiteY29" fmla="*/ 35163 h 1572488"/>
              <a:gd name="connsiteX30" fmla="*/ 1281435 w 3458473"/>
              <a:gd name="connsiteY30" fmla="*/ 22867 h 1572488"/>
              <a:gd name="connsiteX31" fmla="*/ 1334516 w 3458473"/>
              <a:gd name="connsiteY31" fmla="*/ 16122 h 1572488"/>
              <a:gd name="connsiteX32" fmla="*/ 1327778 w 3458473"/>
              <a:gd name="connsiteY32" fmla="*/ 26116 h 1572488"/>
              <a:gd name="connsiteX33" fmla="*/ 1324418 w 3458473"/>
              <a:gd name="connsiteY33" fmla="*/ 42760 h 1572488"/>
              <a:gd name="connsiteX34" fmla="*/ 1324418 w 3458473"/>
              <a:gd name="connsiteY34" fmla="*/ 631362 h 1572488"/>
              <a:gd name="connsiteX35" fmla="*/ 1314368 w 3458473"/>
              <a:gd name="connsiteY35" fmla="*/ 632864 h 1572488"/>
              <a:gd name="connsiteX36" fmla="*/ 2024454 w 3458473"/>
              <a:gd name="connsiteY36" fmla="*/ 680684 h 1572488"/>
              <a:gd name="connsiteX37" fmla="*/ 1916514 w 3458473"/>
              <a:gd name="connsiteY37" fmla="*/ 647144 h 1572488"/>
              <a:gd name="connsiteX38" fmla="*/ 1916514 w 3458473"/>
              <a:gd name="connsiteY38" fmla="*/ 42760 h 1572488"/>
              <a:gd name="connsiteX39" fmla="*/ 1913468 w 3458473"/>
              <a:gd name="connsiteY39" fmla="*/ 27670 h 1572488"/>
              <a:gd name="connsiteX40" fmla="*/ 1996530 w 3458473"/>
              <a:gd name="connsiteY40" fmla="*/ 43005 h 1572488"/>
              <a:gd name="connsiteX41" fmla="*/ 2024454 w 3458473"/>
              <a:gd name="connsiteY41" fmla="*/ 49924 h 1572488"/>
              <a:gd name="connsiteX42" fmla="*/ 1027900 w 3458473"/>
              <a:gd name="connsiteY42" fmla="*/ 724243 h 1572488"/>
              <a:gd name="connsiteX43" fmla="*/ 1027900 w 3458473"/>
              <a:gd name="connsiteY43" fmla="*/ 80696 h 1572488"/>
              <a:gd name="connsiteX44" fmla="*/ 1105557 w 3458473"/>
              <a:gd name="connsiteY44" fmla="*/ 57972 h 1572488"/>
              <a:gd name="connsiteX45" fmla="*/ 1135840 w 3458473"/>
              <a:gd name="connsiteY45" fmla="*/ 51927 h 1572488"/>
              <a:gd name="connsiteX46" fmla="*/ 1135840 w 3458473"/>
              <a:gd name="connsiteY46" fmla="*/ 682314 h 1572488"/>
              <a:gd name="connsiteX47" fmla="*/ 1085239 w 3458473"/>
              <a:gd name="connsiteY47" fmla="*/ 699464 h 1572488"/>
              <a:gd name="connsiteX48" fmla="*/ 2217914 w 3458473"/>
              <a:gd name="connsiteY48" fmla="*/ 760928 h 1572488"/>
              <a:gd name="connsiteX49" fmla="*/ 2216797 w 3458473"/>
              <a:gd name="connsiteY49" fmla="*/ 760301 h 1572488"/>
              <a:gd name="connsiteX50" fmla="*/ 2109975 w 3458473"/>
              <a:gd name="connsiteY50" fmla="*/ 712665 h 1572488"/>
              <a:gd name="connsiteX51" fmla="*/ 2109975 w 3458473"/>
              <a:gd name="connsiteY51" fmla="*/ 71115 h 1572488"/>
              <a:gd name="connsiteX52" fmla="*/ 2128014 w 3458473"/>
              <a:gd name="connsiteY52" fmla="*/ 75584 h 1572488"/>
              <a:gd name="connsiteX53" fmla="*/ 2217914 w 3458473"/>
              <a:gd name="connsiteY53" fmla="*/ 105648 h 1572488"/>
              <a:gd name="connsiteX54" fmla="*/ 834440 w 3458473"/>
              <a:gd name="connsiteY54" fmla="*/ 828269 h 1572488"/>
              <a:gd name="connsiteX55" fmla="*/ 834440 w 3458473"/>
              <a:gd name="connsiteY55" fmla="*/ 147771 h 1572488"/>
              <a:gd name="connsiteX56" fmla="*/ 942379 w 3458473"/>
              <a:gd name="connsiteY56" fmla="*/ 106067 h 1572488"/>
              <a:gd name="connsiteX57" fmla="*/ 942379 w 3458473"/>
              <a:gd name="connsiteY57" fmla="*/ 765639 h 1572488"/>
              <a:gd name="connsiteX58" fmla="*/ 899671 w 3458473"/>
              <a:gd name="connsiteY58" fmla="*/ 788032 h 1572488"/>
              <a:gd name="connsiteX59" fmla="*/ 2390924 w 3458473"/>
              <a:gd name="connsiteY59" fmla="*/ 868041 h 1572488"/>
              <a:gd name="connsiteX60" fmla="*/ 2303435 w 3458473"/>
              <a:gd name="connsiteY60" fmla="*/ 809657 h 1572488"/>
              <a:gd name="connsiteX61" fmla="*/ 2303435 w 3458473"/>
              <a:gd name="connsiteY61" fmla="*/ 134745 h 1572488"/>
              <a:gd name="connsiteX62" fmla="*/ 2390924 w 3458473"/>
              <a:gd name="connsiteY62" fmla="*/ 171545 h 1572488"/>
              <a:gd name="connsiteX63" fmla="*/ 640979 w 3458473"/>
              <a:gd name="connsiteY63" fmla="*/ 981805 h 1572488"/>
              <a:gd name="connsiteX64" fmla="*/ 640979 w 3458473"/>
              <a:gd name="connsiteY64" fmla="*/ 238547 h 1572488"/>
              <a:gd name="connsiteX65" fmla="*/ 663312 w 3458473"/>
              <a:gd name="connsiteY65" fmla="*/ 225856 h 1572488"/>
              <a:gd name="connsiteX66" fmla="*/ 748918 w 3458473"/>
              <a:gd name="connsiteY66" fmla="*/ 184848 h 1572488"/>
              <a:gd name="connsiteX67" fmla="*/ 748918 w 3458473"/>
              <a:gd name="connsiteY67" fmla="*/ 888273 h 1572488"/>
              <a:gd name="connsiteX68" fmla="*/ 2556705 w 3458473"/>
              <a:gd name="connsiteY68" fmla="*/ 1012069 h 1572488"/>
              <a:gd name="connsiteX69" fmla="*/ 2491698 w 3458473"/>
              <a:gd name="connsiteY69" fmla="*/ 948025 h 1572488"/>
              <a:gd name="connsiteX70" fmla="*/ 2476444 w 3458473"/>
              <a:gd name="connsiteY70" fmla="*/ 935787 h 1572488"/>
              <a:gd name="connsiteX71" fmla="*/ 2476444 w 3458473"/>
              <a:gd name="connsiteY71" fmla="*/ 212557 h 1572488"/>
              <a:gd name="connsiteX72" fmla="*/ 2512502 w 3458473"/>
              <a:gd name="connsiteY72" fmla="*/ 230332 h 1572488"/>
              <a:gd name="connsiteX73" fmla="*/ 2556705 w 3458473"/>
              <a:gd name="connsiteY73" fmla="*/ 255741 h 1572488"/>
              <a:gd name="connsiteX74" fmla="*/ 458188 w 3458473"/>
              <a:gd name="connsiteY74" fmla="*/ 1189660 h 1572488"/>
              <a:gd name="connsiteX75" fmla="*/ 458188 w 3458473"/>
              <a:gd name="connsiteY75" fmla="*/ 350379 h 1572488"/>
              <a:gd name="connsiteX76" fmla="*/ 547107 w 3458473"/>
              <a:gd name="connsiteY76" fmla="*/ 291885 h 1572488"/>
              <a:gd name="connsiteX77" fmla="*/ 555458 w 3458473"/>
              <a:gd name="connsiteY77" fmla="*/ 287140 h 1572488"/>
              <a:gd name="connsiteX78" fmla="*/ 555458 w 3458473"/>
              <a:gd name="connsiteY78" fmla="*/ 1069238 h 1572488"/>
              <a:gd name="connsiteX79" fmla="*/ 525876 w 3458473"/>
              <a:gd name="connsiteY79" fmla="*/ 1101350 h 1572488"/>
              <a:gd name="connsiteX80" fmla="*/ 2733575 w 3458473"/>
              <a:gd name="connsiteY80" fmla="*/ 1226838 h 1572488"/>
              <a:gd name="connsiteX81" fmla="*/ 2707433 w 3458473"/>
              <a:gd name="connsiteY81" fmla="*/ 1186857 h 1572488"/>
              <a:gd name="connsiteX82" fmla="*/ 2642226 w 3458473"/>
              <a:gd name="connsiteY82" fmla="*/ 1105637 h 1572488"/>
              <a:gd name="connsiteX83" fmla="*/ 2642226 w 3458473"/>
              <a:gd name="connsiteY83" fmla="*/ 306245 h 1572488"/>
              <a:gd name="connsiteX84" fmla="*/ 2733575 w 3458473"/>
              <a:gd name="connsiteY84" fmla="*/ 367935 h 1572488"/>
              <a:gd name="connsiteX85" fmla="*/ 284586 w 3458473"/>
              <a:gd name="connsiteY85" fmla="*/ 1525310 h 1572488"/>
              <a:gd name="connsiteX86" fmla="*/ 284586 w 3458473"/>
              <a:gd name="connsiteY86" fmla="*/ 487855 h 1572488"/>
              <a:gd name="connsiteX87" fmla="*/ 343097 w 3458473"/>
              <a:gd name="connsiteY87" fmla="*/ 435444 h 1572488"/>
              <a:gd name="connsiteX88" fmla="*/ 372667 w 3458473"/>
              <a:gd name="connsiteY88" fmla="*/ 413216 h 1572488"/>
              <a:gd name="connsiteX89" fmla="*/ 372667 w 3458473"/>
              <a:gd name="connsiteY89" fmla="*/ 1328849 h 1572488"/>
              <a:gd name="connsiteX90" fmla="*/ 336710 w 3458473"/>
              <a:gd name="connsiteY90" fmla="*/ 1397289 h 1572488"/>
              <a:gd name="connsiteX91" fmla="*/ 24020 w 3458473"/>
              <a:gd name="connsiteY91" fmla="*/ 1572488 h 1572488"/>
              <a:gd name="connsiteX92" fmla="*/ 0 w 3458473"/>
              <a:gd name="connsiteY92" fmla="*/ 1572488 h 1572488"/>
              <a:gd name="connsiteX93" fmla="*/ 0 w 3458473"/>
              <a:gd name="connsiteY93" fmla="*/ 792115 h 1572488"/>
              <a:gd name="connsiteX94" fmla="*/ 24020 w 3458473"/>
              <a:gd name="connsiteY94" fmla="*/ 760014 h 1572488"/>
              <a:gd name="connsiteX95" fmla="*/ 199065 w 3458473"/>
              <a:gd name="connsiteY95" fmla="*/ 1572488 h 1572488"/>
              <a:gd name="connsiteX96" fmla="*/ 109541 w 3458473"/>
              <a:gd name="connsiteY96" fmla="*/ 1572488 h 1572488"/>
              <a:gd name="connsiteX97" fmla="*/ 109541 w 3458473"/>
              <a:gd name="connsiteY97" fmla="*/ 659189 h 1572488"/>
              <a:gd name="connsiteX98" fmla="*/ 180901 w 3458473"/>
              <a:gd name="connsiteY98" fmla="*/ 580730 h 1572488"/>
              <a:gd name="connsiteX99" fmla="*/ 199065 w 3458473"/>
              <a:gd name="connsiteY99" fmla="*/ 564459 h 1572488"/>
              <a:gd name="connsiteX100" fmla="*/ 2908620 w 3458473"/>
              <a:gd name="connsiteY100" fmla="*/ 1572488 h 1572488"/>
              <a:gd name="connsiteX101" fmla="*/ 2898895 w 3458473"/>
              <a:gd name="connsiteY101" fmla="*/ 1572488 h 1572488"/>
              <a:gd name="connsiteX102" fmla="*/ 2862976 w 3458473"/>
              <a:gd name="connsiteY102" fmla="*/ 1471476 h 1572488"/>
              <a:gd name="connsiteX103" fmla="*/ 2819096 w 3458473"/>
              <a:gd name="connsiteY103" fmla="*/ 1373607 h 1572488"/>
              <a:gd name="connsiteX104" fmla="*/ 2819096 w 3458473"/>
              <a:gd name="connsiteY104" fmla="*/ 434530 h 1572488"/>
              <a:gd name="connsiteX105" fmla="*/ 2908620 w 3458473"/>
              <a:gd name="connsiteY105" fmla="*/ 507428 h 1572488"/>
              <a:gd name="connsiteX106" fmla="*/ 3082222 w 3458473"/>
              <a:gd name="connsiteY106" fmla="*/ 1572488 h 1572488"/>
              <a:gd name="connsiteX107" fmla="*/ 2994141 w 3458473"/>
              <a:gd name="connsiteY107" fmla="*/ 1572488 h 1572488"/>
              <a:gd name="connsiteX108" fmla="*/ 2994141 w 3458473"/>
              <a:gd name="connsiteY108" fmla="*/ 592092 h 1572488"/>
              <a:gd name="connsiteX109" fmla="*/ 3056672 w 3458473"/>
              <a:gd name="connsiteY109" fmla="*/ 654600 h 1572488"/>
              <a:gd name="connsiteX110" fmla="*/ 3082222 w 3458473"/>
              <a:gd name="connsiteY110" fmla="*/ 684589 h 1572488"/>
              <a:gd name="connsiteX111" fmla="*/ 3265012 w 3458473"/>
              <a:gd name="connsiteY111" fmla="*/ 1572488 h 1572488"/>
              <a:gd name="connsiteX112" fmla="*/ 3167743 w 3458473"/>
              <a:gd name="connsiteY112" fmla="*/ 1572488 h 1572488"/>
              <a:gd name="connsiteX113" fmla="*/ 3167743 w 3458473"/>
              <a:gd name="connsiteY113" fmla="*/ 790298 h 1572488"/>
              <a:gd name="connsiteX114" fmla="*/ 3202087 w 3458473"/>
              <a:gd name="connsiteY114" fmla="*/ 835726 h 1572488"/>
              <a:gd name="connsiteX115" fmla="*/ 3265012 w 3458473"/>
              <a:gd name="connsiteY115" fmla="*/ 931331 h 1572488"/>
              <a:gd name="connsiteX116" fmla="*/ 3458473 w 3458473"/>
              <a:gd name="connsiteY116" fmla="*/ 1572488 h 1572488"/>
              <a:gd name="connsiteX117" fmla="*/ 3350533 w 3458473"/>
              <a:gd name="connsiteY117" fmla="*/ 1572488 h 1572488"/>
              <a:gd name="connsiteX118" fmla="*/ 3350533 w 3458473"/>
              <a:gd name="connsiteY118" fmla="*/ 1080042 h 1572488"/>
              <a:gd name="connsiteX119" fmla="*/ 3351119 w 3458473"/>
              <a:gd name="connsiteY119" fmla="*/ 1081089 h 1572488"/>
              <a:gd name="connsiteX120" fmla="*/ 3412272 w 3458473"/>
              <a:gd name="connsiteY120" fmla="*/ 1212083 h 1572488"/>
              <a:gd name="connsiteX121" fmla="*/ 3458473 w 3458473"/>
              <a:gd name="connsiteY121" fmla="*/ 1338313 h 1572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3458473" h="1572488">
                <a:moveTo>
                  <a:pt x="1409939" y="618583"/>
                </a:moveTo>
                <a:lnTo>
                  <a:pt x="1409939" y="42760"/>
                </a:lnTo>
                <a:cubicBezTo>
                  <a:pt x="1409939" y="30952"/>
                  <a:pt x="1405153" y="20262"/>
                  <a:pt x="1397415" y="12524"/>
                </a:cubicBezTo>
                <a:lnTo>
                  <a:pt x="1392691" y="9339"/>
                </a:lnTo>
                <a:lnTo>
                  <a:pt x="1481539" y="2582"/>
                </a:lnTo>
                <a:cubicBezTo>
                  <a:pt x="1515364" y="868"/>
                  <a:pt x="1549413" y="0"/>
                  <a:pt x="1583664" y="0"/>
                </a:cubicBezTo>
                <a:cubicBezTo>
                  <a:pt x="1619058" y="0"/>
                  <a:pt x="1654234" y="927"/>
                  <a:pt x="1689172" y="2757"/>
                </a:cubicBezTo>
                <a:lnTo>
                  <a:pt x="1690814" y="2886"/>
                </a:lnTo>
                <a:lnTo>
                  <a:pt x="1688466" y="3360"/>
                </a:lnTo>
                <a:cubicBezTo>
                  <a:pt x="1673118" y="9851"/>
                  <a:pt x="1662349" y="25048"/>
                  <a:pt x="1662349" y="42760"/>
                </a:cubicBezTo>
                <a:lnTo>
                  <a:pt x="1662349" y="608949"/>
                </a:lnTo>
                <a:lnTo>
                  <a:pt x="1590292" y="606763"/>
                </a:lnTo>
                <a:lnTo>
                  <a:pt x="1590292" y="55574"/>
                </a:lnTo>
                <a:cubicBezTo>
                  <a:pt x="1590292" y="31957"/>
                  <a:pt x="1571148" y="12813"/>
                  <a:pt x="1547531" y="12813"/>
                </a:cubicBezTo>
                <a:cubicBezTo>
                  <a:pt x="1523915" y="12813"/>
                  <a:pt x="1504771" y="31957"/>
                  <a:pt x="1504771" y="55574"/>
                </a:cubicBezTo>
                <a:lnTo>
                  <a:pt x="1504771" y="610547"/>
                </a:lnTo>
                <a:lnTo>
                  <a:pt x="1442772" y="613677"/>
                </a:lnTo>
                <a:close/>
                <a:moveTo>
                  <a:pt x="1830993" y="628796"/>
                </a:moveTo>
                <a:lnTo>
                  <a:pt x="1752229" y="616769"/>
                </a:lnTo>
                <a:lnTo>
                  <a:pt x="1747870" y="616372"/>
                </a:lnTo>
                <a:lnTo>
                  <a:pt x="1747870" y="42760"/>
                </a:lnTo>
                <a:cubicBezTo>
                  <a:pt x="1747870" y="30952"/>
                  <a:pt x="1743085" y="20262"/>
                  <a:pt x="1735346" y="12524"/>
                </a:cubicBezTo>
                <a:lnTo>
                  <a:pt x="1725040" y="5575"/>
                </a:lnTo>
                <a:lnTo>
                  <a:pt x="1793244" y="10935"/>
                </a:lnTo>
                <a:lnTo>
                  <a:pt x="1840411" y="17130"/>
                </a:lnTo>
                <a:lnTo>
                  <a:pt x="1834353" y="26116"/>
                </a:lnTo>
                <a:cubicBezTo>
                  <a:pt x="1832189" y="31232"/>
                  <a:pt x="1830993" y="36856"/>
                  <a:pt x="1830993" y="42760"/>
                </a:cubicBezTo>
                <a:close/>
                <a:moveTo>
                  <a:pt x="1221361" y="655567"/>
                </a:moveTo>
                <a:lnTo>
                  <a:pt x="1221361" y="42760"/>
                </a:lnTo>
                <a:lnTo>
                  <a:pt x="1219827" y="35163"/>
                </a:lnTo>
                <a:lnTo>
                  <a:pt x="1281435" y="22867"/>
                </a:lnTo>
                <a:lnTo>
                  <a:pt x="1334516" y="16122"/>
                </a:lnTo>
                <a:lnTo>
                  <a:pt x="1327778" y="26116"/>
                </a:lnTo>
                <a:cubicBezTo>
                  <a:pt x="1325614" y="31232"/>
                  <a:pt x="1324418" y="36856"/>
                  <a:pt x="1324418" y="42760"/>
                </a:cubicBezTo>
                <a:lnTo>
                  <a:pt x="1324418" y="631362"/>
                </a:lnTo>
                <a:lnTo>
                  <a:pt x="1314368" y="632864"/>
                </a:lnTo>
                <a:close/>
                <a:moveTo>
                  <a:pt x="2024454" y="680684"/>
                </a:moveTo>
                <a:lnTo>
                  <a:pt x="1916514" y="647144"/>
                </a:lnTo>
                <a:lnTo>
                  <a:pt x="1916514" y="42760"/>
                </a:lnTo>
                <a:lnTo>
                  <a:pt x="1913468" y="27670"/>
                </a:lnTo>
                <a:lnTo>
                  <a:pt x="1996530" y="43005"/>
                </a:lnTo>
                <a:lnTo>
                  <a:pt x="2024454" y="49924"/>
                </a:lnTo>
                <a:close/>
                <a:moveTo>
                  <a:pt x="1027900" y="724243"/>
                </a:moveTo>
                <a:lnTo>
                  <a:pt x="1027900" y="80696"/>
                </a:lnTo>
                <a:lnTo>
                  <a:pt x="1105557" y="57972"/>
                </a:lnTo>
                <a:lnTo>
                  <a:pt x="1135840" y="51927"/>
                </a:lnTo>
                <a:lnTo>
                  <a:pt x="1135840" y="682314"/>
                </a:lnTo>
                <a:lnTo>
                  <a:pt x="1085239" y="699464"/>
                </a:lnTo>
                <a:close/>
                <a:moveTo>
                  <a:pt x="2217914" y="760928"/>
                </a:moveTo>
                <a:lnTo>
                  <a:pt x="2216797" y="760301"/>
                </a:lnTo>
                <a:lnTo>
                  <a:pt x="2109975" y="712665"/>
                </a:lnTo>
                <a:lnTo>
                  <a:pt x="2109975" y="71115"/>
                </a:lnTo>
                <a:lnTo>
                  <a:pt x="2128014" y="75584"/>
                </a:lnTo>
                <a:lnTo>
                  <a:pt x="2217914" y="105648"/>
                </a:lnTo>
                <a:close/>
                <a:moveTo>
                  <a:pt x="834440" y="828269"/>
                </a:moveTo>
                <a:lnTo>
                  <a:pt x="834440" y="147771"/>
                </a:lnTo>
                <a:lnTo>
                  <a:pt x="942379" y="106067"/>
                </a:lnTo>
                <a:lnTo>
                  <a:pt x="942379" y="765639"/>
                </a:lnTo>
                <a:lnTo>
                  <a:pt x="899671" y="788032"/>
                </a:lnTo>
                <a:close/>
                <a:moveTo>
                  <a:pt x="2390924" y="868041"/>
                </a:moveTo>
                <a:lnTo>
                  <a:pt x="2303435" y="809657"/>
                </a:lnTo>
                <a:lnTo>
                  <a:pt x="2303435" y="134745"/>
                </a:lnTo>
                <a:lnTo>
                  <a:pt x="2390924" y="171545"/>
                </a:lnTo>
                <a:close/>
                <a:moveTo>
                  <a:pt x="640979" y="981805"/>
                </a:moveTo>
                <a:lnTo>
                  <a:pt x="640979" y="238547"/>
                </a:lnTo>
                <a:lnTo>
                  <a:pt x="663312" y="225856"/>
                </a:lnTo>
                <a:lnTo>
                  <a:pt x="748918" y="184848"/>
                </a:lnTo>
                <a:lnTo>
                  <a:pt x="748918" y="888273"/>
                </a:lnTo>
                <a:close/>
                <a:moveTo>
                  <a:pt x="2556705" y="1012069"/>
                </a:moveTo>
                <a:lnTo>
                  <a:pt x="2491698" y="948025"/>
                </a:lnTo>
                <a:lnTo>
                  <a:pt x="2476444" y="935787"/>
                </a:lnTo>
                <a:lnTo>
                  <a:pt x="2476444" y="212557"/>
                </a:lnTo>
                <a:lnTo>
                  <a:pt x="2512502" y="230332"/>
                </a:lnTo>
                <a:lnTo>
                  <a:pt x="2556705" y="255741"/>
                </a:lnTo>
                <a:close/>
                <a:moveTo>
                  <a:pt x="458188" y="1189660"/>
                </a:moveTo>
                <a:lnTo>
                  <a:pt x="458188" y="350379"/>
                </a:lnTo>
                <a:lnTo>
                  <a:pt x="547107" y="291885"/>
                </a:lnTo>
                <a:lnTo>
                  <a:pt x="555458" y="287140"/>
                </a:lnTo>
                <a:lnTo>
                  <a:pt x="555458" y="1069238"/>
                </a:lnTo>
                <a:lnTo>
                  <a:pt x="525876" y="1101350"/>
                </a:lnTo>
                <a:close/>
                <a:moveTo>
                  <a:pt x="2733575" y="1226838"/>
                </a:moveTo>
                <a:lnTo>
                  <a:pt x="2707433" y="1186857"/>
                </a:lnTo>
                <a:lnTo>
                  <a:pt x="2642226" y="1105637"/>
                </a:lnTo>
                <a:lnTo>
                  <a:pt x="2642226" y="306245"/>
                </a:lnTo>
                <a:lnTo>
                  <a:pt x="2733575" y="367935"/>
                </a:lnTo>
                <a:close/>
                <a:moveTo>
                  <a:pt x="284586" y="1525310"/>
                </a:moveTo>
                <a:lnTo>
                  <a:pt x="284586" y="487855"/>
                </a:lnTo>
                <a:lnTo>
                  <a:pt x="343097" y="435444"/>
                </a:lnTo>
                <a:lnTo>
                  <a:pt x="372667" y="413216"/>
                </a:lnTo>
                <a:lnTo>
                  <a:pt x="372667" y="1328849"/>
                </a:lnTo>
                <a:lnTo>
                  <a:pt x="336710" y="1397289"/>
                </a:lnTo>
                <a:close/>
                <a:moveTo>
                  <a:pt x="24020" y="1572488"/>
                </a:moveTo>
                <a:lnTo>
                  <a:pt x="0" y="1572488"/>
                </a:lnTo>
                <a:lnTo>
                  <a:pt x="0" y="792115"/>
                </a:lnTo>
                <a:lnTo>
                  <a:pt x="24020" y="760014"/>
                </a:lnTo>
                <a:close/>
                <a:moveTo>
                  <a:pt x="199065" y="1572488"/>
                </a:moveTo>
                <a:lnTo>
                  <a:pt x="109541" y="1572488"/>
                </a:lnTo>
                <a:lnTo>
                  <a:pt x="109541" y="659189"/>
                </a:lnTo>
                <a:lnTo>
                  <a:pt x="180901" y="580730"/>
                </a:lnTo>
                <a:lnTo>
                  <a:pt x="199065" y="564459"/>
                </a:lnTo>
                <a:close/>
                <a:moveTo>
                  <a:pt x="2908620" y="1572488"/>
                </a:moveTo>
                <a:lnTo>
                  <a:pt x="2898895" y="1572488"/>
                </a:lnTo>
                <a:lnTo>
                  <a:pt x="2862976" y="1471476"/>
                </a:lnTo>
                <a:lnTo>
                  <a:pt x="2819096" y="1373607"/>
                </a:lnTo>
                <a:lnTo>
                  <a:pt x="2819096" y="434530"/>
                </a:lnTo>
                <a:lnTo>
                  <a:pt x="2908620" y="507428"/>
                </a:lnTo>
                <a:close/>
                <a:moveTo>
                  <a:pt x="3082222" y="1572488"/>
                </a:moveTo>
                <a:lnTo>
                  <a:pt x="2994141" y="1572488"/>
                </a:lnTo>
                <a:lnTo>
                  <a:pt x="2994141" y="592092"/>
                </a:lnTo>
                <a:lnTo>
                  <a:pt x="3056672" y="654600"/>
                </a:lnTo>
                <a:lnTo>
                  <a:pt x="3082222" y="684589"/>
                </a:lnTo>
                <a:close/>
                <a:moveTo>
                  <a:pt x="3265012" y="1572488"/>
                </a:moveTo>
                <a:lnTo>
                  <a:pt x="3167743" y="1572488"/>
                </a:lnTo>
                <a:lnTo>
                  <a:pt x="3167743" y="790298"/>
                </a:lnTo>
                <a:lnTo>
                  <a:pt x="3202087" y="835726"/>
                </a:lnTo>
                <a:lnTo>
                  <a:pt x="3265012" y="931331"/>
                </a:lnTo>
                <a:close/>
                <a:moveTo>
                  <a:pt x="3458473" y="1572488"/>
                </a:moveTo>
                <a:lnTo>
                  <a:pt x="3350533" y="1572488"/>
                </a:lnTo>
                <a:lnTo>
                  <a:pt x="3350533" y="1080042"/>
                </a:lnTo>
                <a:lnTo>
                  <a:pt x="3351119" y="1081089"/>
                </a:lnTo>
                <a:cubicBezTo>
                  <a:pt x="3373035" y="1123877"/>
                  <a:pt x="3393442" y="1167565"/>
                  <a:pt x="3412272" y="1212083"/>
                </a:cubicBezTo>
                <a:lnTo>
                  <a:pt x="3458473" y="1338313"/>
                </a:lnTo>
                <a:close/>
              </a:path>
            </a:pathLst>
          </a:custGeom>
          <a:solidFill>
            <a:schemeClr val="bg1">
              <a:lumMod val="85000"/>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
        <p:nvSpPr>
          <p:cNvPr id="18" name="平行四边形 17">
            <a:extLst>
              <a:ext uri="{FF2B5EF4-FFF2-40B4-BE49-F238E27FC236}">
                <a16:creationId xmlns:a16="http://schemas.microsoft.com/office/drawing/2014/main" id="{53ADD4FD-6D8D-D923-1D8C-95D717B8B34F}"/>
              </a:ext>
            </a:extLst>
          </p:cNvPr>
          <p:cNvSpPr/>
          <p:nvPr/>
        </p:nvSpPr>
        <p:spPr>
          <a:xfrm flipH="1">
            <a:off x="9608" y="1160748"/>
            <a:ext cx="7739127" cy="72000"/>
          </a:xfrm>
          <a:prstGeom prst="parallelogram">
            <a:avLst>
              <a:gd name="adj" fmla="val 114187"/>
            </a:avLst>
          </a:prstGeom>
          <a:gradFill>
            <a:gsLst>
              <a:gs pos="100000">
                <a:schemeClr val="accent1">
                  <a:lumMod val="60000"/>
                  <a:lumOff val="40000"/>
                  <a:alpha val="0"/>
                </a:schemeClr>
              </a:gs>
              <a:gs pos="0">
                <a:schemeClr val="accent1">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形 5" descr="搏动的心">
            <a:extLst>
              <a:ext uri="{FF2B5EF4-FFF2-40B4-BE49-F238E27FC236}">
                <a16:creationId xmlns:a16="http://schemas.microsoft.com/office/drawing/2014/main" id="{2738AC68-4DE9-8FA6-5F5F-1C27B2C0E12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887007" y="4905304"/>
            <a:ext cx="1260000" cy="1260000"/>
          </a:xfrm>
          <a:prstGeom prst="rect">
            <a:avLst/>
          </a:prstGeom>
        </p:spPr>
      </p:pic>
      <p:pic>
        <p:nvPicPr>
          <p:cNvPr id="8" name="图形 7" descr="上升趋势条形图">
            <a:extLst>
              <a:ext uri="{FF2B5EF4-FFF2-40B4-BE49-F238E27FC236}">
                <a16:creationId xmlns:a16="http://schemas.microsoft.com/office/drawing/2014/main" id="{4303A7AC-5FD8-8E9E-1E36-FE0310079A3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142285" y="4905304"/>
            <a:ext cx="1260000" cy="1260000"/>
          </a:xfrm>
          <a:prstGeom prst="rect">
            <a:avLst/>
          </a:prstGeom>
        </p:spPr>
      </p:pic>
      <p:sp>
        <p:nvSpPr>
          <p:cNvPr id="2" name="文本占位符 1">
            <a:extLst>
              <a:ext uri="{FF2B5EF4-FFF2-40B4-BE49-F238E27FC236}">
                <a16:creationId xmlns:a16="http://schemas.microsoft.com/office/drawing/2014/main" id="{9ABDF711-DA41-CE4F-3765-A232050191BE}"/>
              </a:ext>
            </a:extLst>
          </p:cNvPr>
          <p:cNvSpPr>
            <a:spLocks noGrp="1"/>
          </p:cNvSpPr>
          <p:nvPr>
            <p:ph type="body" sz="quarter" idx="14"/>
          </p:nvPr>
        </p:nvSpPr>
        <p:spPr/>
        <p:txBody>
          <a:bodyPr/>
          <a:lstStyle/>
          <a:p>
            <a:r>
              <a:rPr lang="zh-CN" altLang="en-US" dirty="0"/>
              <a:t>研究内容</a:t>
            </a:r>
          </a:p>
        </p:txBody>
      </p:sp>
      <p:sp>
        <p:nvSpPr>
          <p:cNvPr id="5" name="文本占位符 4">
            <a:extLst>
              <a:ext uri="{FF2B5EF4-FFF2-40B4-BE49-F238E27FC236}">
                <a16:creationId xmlns:a16="http://schemas.microsoft.com/office/drawing/2014/main" id="{475F6D92-2040-FEAB-7661-02BC76BDC61D}"/>
              </a:ext>
            </a:extLst>
          </p:cNvPr>
          <p:cNvSpPr>
            <a:spLocks noGrp="1"/>
          </p:cNvSpPr>
          <p:nvPr>
            <p:ph type="body" sz="quarter" idx="15"/>
          </p:nvPr>
        </p:nvSpPr>
        <p:spPr/>
        <p:txBody>
          <a:bodyPr/>
          <a:lstStyle/>
          <a:p>
            <a:r>
              <a:rPr lang="zh-CN" altLang="en-US" sz="2400" b="0" i="0" dirty="0">
                <a:solidFill>
                  <a:srgbClr val="333333"/>
                </a:solidFill>
                <a:effectLst/>
                <a:latin typeface="OPPOSans H" panose="00020600040101010101" pitchFamily="18" charset="-122"/>
                <a:ea typeface="OPPOSans H" panose="00020600040101010101" pitchFamily="18" charset="-122"/>
                <a:cs typeface="OPPOSans H" panose="00020600040101010101" pitchFamily="18" charset="-122"/>
              </a:rPr>
              <a:t>传染病仍是危害人民健康的主要疾病</a:t>
            </a:r>
            <a:endParaRPr lang="en-US" altLang="zh-CN" sz="2400" b="0" i="0" dirty="0">
              <a:solidFill>
                <a:srgbClr val="333333"/>
              </a:solidFill>
              <a:effectLst/>
              <a:latin typeface="OPPOSans H" panose="00020600040101010101" pitchFamily="18" charset="-122"/>
              <a:ea typeface="OPPOSans H" panose="00020600040101010101" pitchFamily="18" charset="-122"/>
              <a:cs typeface="OPPOSans H" panose="00020600040101010101" pitchFamily="18" charset="-122"/>
            </a:endParaRPr>
          </a:p>
        </p:txBody>
      </p:sp>
      <p:sp>
        <p:nvSpPr>
          <p:cNvPr id="9" name="文本占位符 8">
            <a:extLst>
              <a:ext uri="{FF2B5EF4-FFF2-40B4-BE49-F238E27FC236}">
                <a16:creationId xmlns:a16="http://schemas.microsoft.com/office/drawing/2014/main" id="{E91A19AD-B408-3F55-85C2-7669EBA34A1F}"/>
              </a:ext>
            </a:extLst>
          </p:cNvPr>
          <p:cNvSpPr>
            <a:spLocks noGrp="1"/>
          </p:cNvSpPr>
          <p:nvPr>
            <p:ph type="body" sz="quarter" idx="16"/>
          </p:nvPr>
        </p:nvSpPr>
        <p:spPr/>
        <p:txBody>
          <a:bodyPr>
            <a:normAutofit/>
          </a:bodyPr>
          <a:lstStyle/>
          <a:p>
            <a:r>
              <a:rPr lang="en-US" altLang="zh-CN" sz="1400" dirty="0">
                <a:solidFill>
                  <a:schemeClr val="bg1">
                    <a:lumMod val="65000"/>
                  </a:schemeClr>
                </a:solidFill>
                <a:latin typeface="+mn-lt"/>
                <a:ea typeface="OPPOSans M" panose="00020600040101010101" pitchFamily="18" charset="-122"/>
                <a:cs typeface="OPPOSans M" panose="00020600040101010101" pitchFamily="18" charset="-122"/>
              </a:rPr>
              <a:t>Infectious diseases are still the main diseases endangering people's health</a:t>
            </a:r>
            <a:endParaRPr lang="zh-CN" altLang="en-US" sz="1400" dirty="0">
              <a:solidFill>
                <a:schemeClr val="bg1">
                  <a:lumMod val="65000"/>
                </a:schemeClr>
              </a:solidFill>
              <a:latin typeface="+mn-lt"/>
              <a:ea typeface="OPPOSans M" panose="00020600040101010101" pitchFamily="18" charset="-122"/>
              <a:cs typeface="OPPOSans M" panose="00020600040101010101" pitchFamily="18" charset="-122"/>
            </a:endParaRPr>
          </a:p>
        </p:txBody>
      </p:sp>
    </p:spTree>
    <p:extLst>
      <p:ext uri="{BB962C8B-B14F-4D97-AF65-F5344CB8AC3E}">
        <p14:creationId xmlns:p14="http://schemas.microsoft.com/office/powerpoint/2010/main" val="13281663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177B4D7-3163-B091-1B4A-24177B52A37E}"/>
              </a:ext>
            </a:extLst>
          </p:cNvPr>
          <p:cNvSpPr txBox="1"/>
          <p:nvPr/>
        </p:nvSpPr>
        <p:spPr>
          <a:xfrm>
            <a:off x="695324" y="2456892"/>
            <a:ext cx="10801347" cy="369332"/>
          </a:xfrm>
          <a:prstGeom prst="rect">
            <a:avLst/>
          </a:prstGeom>
          <a:noFill/>
        </p:spPr>
        <p:txBody>
          <a:bodyPr wrap="square" rtlCol="0">
            <a:spAutoFit/>
          </a:bodyPr>
          <a:lstStyle/>
          <a:p>
            <a:r>
              <a:rPr lang="zh-CN" altLang="zh-CN" spc="150" dirty="0">
                <a:solidFill>
                  <a:srgbClr val="333333"/>
                </a:solidFill>
                <a:effectLst/>
                <a:latin typeface="+mn-ea"/>
                <a:cs typeface="OPPOSans M" panose="00020600040101010101" pitchFamily="18" charset="-122"/>
              </a:rPr>
              <a:t>主要包括新的传染病种的出现和已控制的传染病卷土重来这两个方面</a:t>
            </a:r>
            <a:r>
              <a:rPr lang="zh-CN" altLang="en-US" spc="150" dirty="0">
                <a:solidFill>
                  <a:srgbClr val="333333"/>
                </a:solidFill>
                <a:effectLst/>
                <a:latin typeface="+mn-ea"/>
                <a:cs typeface="OPPOSans M" panose="00020600040101010101" pitchFamily="18" charset="-122"/>
              </a:rPr>
              <a:t>，因此要一下方法积极应对</a:t>
            </a:r>
            <a:endParaRPr lang="zh-CN" altLang="en-US" spc="150" dirty="0">
              <a:latin typeface="+mn-ea"/>
              <a:cs typeface="OPPOSans M" panose="00020600040101010101" pitchFamily="18" charset="-122"/>
            </a:endParaRPr>
          </a:p>
        </p:txBody>
      </p:sp>
      <p:cxnSp>
        <p:nvCxnSpPr>
          <p:cNvPr id="17" name="直接连接符 16">
            <a:extLst>
              <a:ext uri="{FF2B5EF4-FFF2-40B4-BE49-F238E27FC236}">
                <a16:creationId xmlns:a16="http://schemas.microsoft.com/office/drawing/2014/main" id="{B8061DCF-39C2-3E21-2DBB-8C55C04AE3AB}"/>
              </a:ext>
            </a:extLst>
          </p:cNvPr>
          <p:cNvCxnSpPr/>
          <p:nvPr/>
        </p:nvCxnSpPr>
        <p:spPr>
          <a:xfrm>
            <a:off x="4202631" y="3603084"/>
            <a:ext cx="0" cy="1872000"/>
          </a:xfrm>
          <a:prstGeom prst="line">
            <a:avLst/>
          </a:prstGeom>
          <a:ln w="38100" cap="rnd">
            <a:gradFill>
              <a:gsLst>
                <a:gs pos="0">
                  <a:schemeClr val="accent1"/>
                </a:gs>
                <a:gs pos="44000">
                  <a:srgbClr val="84E6BA">
                    <a:alpha val="50000"/>
                  </a:srgbClr>
                </a:gs>
                <a:gs pos="91000">
                  <a:srgbClr val="84E697">
                    <a:alpha val="10000"/>
                  </a:srgbClr>
                </a:gs>
              </a:gsLst>
              <a:lin ang="5400000" scaled="1"/>
            </a:gradFill>
            <a:round/>
            <a:headEnd type="none"/>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24B640CE-906F-1C41-A900-487DEC7F6575}"/>
              </a:ext>
            </a:extLst>
          </p:cNvPr>
          <p:cNvCxnSpPr/>
          <p:nvPr/>
        </p:nvCxnSpPr>
        <p:spPr>
          <a:xfrm>
            <a:off x="7989370" y="3603084"/>
            <a:ext cx="0" cy="1872000"/>
          </a:xfrm>
          <a:prstGeom prst="line">
            <a:avLst/>
          </a:prstGeom>
          <a:ln w="38100" cap="rnd">
            <a:gradFill>
              <a:gsLst>
                <a:gs pos="0">
                  <a:schemeClr val="accent1"/>
                </a:gs>
                <a:gs pos="44000">
                  <a:srgbClr val="84E6BA">
                    <a:alpha val="50000"/>
                  </a:srgbClr>
                </a:gs>
                <a:gs pos="91000">
                  <a:srgbClr val="84E697">
                    <a:alpha val="10000"/>
                  </a:srgbClr>
                </a:gs>
              </a:gsLst>
              <a:lin ang="5400000" scaled="1"/>
            </a:gradFill>
            <a:round/>
            <a:headEnd type="none"/>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1014DB44-6DC4-409F-BAB5-6CEF8D029588}"/>
              </a:ext>
            </a:extLst>
          </p:cNvPr>
          <p:cNvSpPr txBox="1"/>
          <p:nvPr/>
        </p:nvSpPr>
        <p:spPr>
          <a:xfrm>
            <a:off x="1076380" y="4430968"/>
            <a:ext cx="2465763" cy="798232"/>
          </a:xfrm>
          <a:prstGeom prst="rect">
            <a:avLst/>
          </a:prstGeom>
          <a:noFill/>
        </p:spPr>
        <p:txBody>
          <a:bodyPr wrap="square" rtlCol="0">
            <a:spAutoFit/>
          </a:bodyPr>
          <a:lstStyle/>
          <a:p>
            <a:pPr algn="ctr">
              <a:lnSpc>
                <a:spcPct val="150000"/>
              </a:lnSpc>
            </a:pPr>
            <a:r>
              <a:rPr lang="zh-CN" altLang="en-US" sz="1600" b="0" i="0" spc="150" dirty="0">
                <a:solidFill>
                  <a:srgbClr val="333333"/>
                </a:solidFill>
                <a:effectLst/>
                <a:latin typeface="+mn-ea"/>
                <a:cs typeface="OPPOSans M" panose="00020600040101010101" pitchFamily="18" charset="-122"/>
              </a:rPr>
              <a:t>各级相关部门要认真分析当前的形势</a:t>
            </a:r>
          </a:p>
        </p:txBody>
      </p:sp>
      <p:pic>
        <p:nvPicPr>
          <p:cNvPr id="20" name="图形 19" descr="上升趋势条形图">
            <a:extLst>
              <a:ext uri="{FF2B5EF4-FFF2-40B4-BE49-F238E27FC236}">
                <a16:creationId xmlns:a16="http://schemas.microsoft.com/office/drawing/2014/main" id="{EFA3B39A-36CC-FD53-F7CA-B2F6E36987B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039261" y="3026812"/>
            <a:ext cx="540000" cy="540000"/>
          </a:xfrm>
          <a:prstGeom prst="rect">
            <a:avLst/>
          </a:prstGeom>
        </p:spPr>
      </p:pic>
      <p:sp>
        <p:nvSpPr>
          <p:cNvPr id="5" name="文本框 4">
            <a:extLst>
              <a:ext uri="{FF2B5EF4-FFF2-40B4-BE49-F238E27FC236}">
                <a16:creationId xmlns:a16="http://schemas.microsoft.com/office/drawing/2014/main" id="{EBB839C9-A9ED-7A7E-C3D1-2C76B5499F76}"/>
              </a:ext>
            </a:extLst>
          </p:cNvPr>
          <p:cNvSpPr txBox="1"/>
          <p:nvPr/>
        </p:nvSpPr>
        <p:spPr>
          <a:xfrm>
            <a:off x="1355156" y="3665592"/>
            <a:ext cx="1908210" cy="369332"/>
          </a:xfrm>
          <a:prstGeom prst="rect">
            <a:avLst/>
          </a:prstGeom>
          <a:noFill/>
        </p:spPr>
        <p:txBody>
          <a:bodyPr wrap="square" rtlCol="0">
            <a:spAutoFit/>
          </a:bodyPr>
          <a:lstStyle/>
          <a:p>
            <a:pPr algn="ctr"/>
            <a:r>
              <a:rPr lang="zh-CN" altLang="en-US" dirty="0">
                <a:latin typeface="OPPOSans H" panose="00020600040101010101" pitchFamily="18" charset="-122"/>
                <a:ea typeface="OPPOSans H" panose="00020600040101010101" pitchFamily="18" charset="-122"/>
                <a:cs typeface="OPPOSans H" panose="00020600040101010101" pitchFamily="18" charset="-122"/>
              </a:rPr>
              <a:t>分析形式</a:t>
            </a:r>
          </a:p>
        </p:txBody>
      </p:sp>
      <p:sp>
        <p:nvSpPr>
          <p:cNvPr id="14" name="文本框 13">
            <a:extLst>
              <a:ext uri="{FF2B5EF4-FFF2-40B4-BE49-F238E27FC236}">
                <a16:creationId xmlns:a16="http://schemas.microsoft.com/office/drawing/2014/main" id="{50E8756B-8FF1-D714-9B9A-328ED4948493}"/>
              </a:ext>
            </a:extLst>
          </p:cNvPr>
          <p:cNvSpPr txBox="1"/>
          <p:nvPr/>
        </p:nvSpPr>
        <p:spPr>
          <a:xfrm>
            <a:off x="4863118" y="4430968"/>
            <a:ext cx="2465763" cy="1167564"/>
          </a:xfrm>
          <a:prstGeom prst="rect">
            <a:avLst/>
          </a:prstGeom>
          <a:noFill/>
        </p:spPr>
        <p:txBody>
          <a:bodyPr wrap="square" rtlCol="0">
            <a:spAutoFit/>
          </a:bodyPr>
          <a:lstStyle/>
          <a:p>
            <a:pPr algn="ctr">
              <a:lnSpc>
                <a:spcPct val="150000"/>
              </a:lnSpc>
            </a:pPr>
            <a:r>
              <a:rPr lang="zh-CN" altLang="en-US" sz="1600" b="0" i="0" spc="150" dirty="0">
                <a:solidFill>
                  <a:srgbClr val="333333"/>
                </a:solidFill>
                <a:effectLst/>
                <a:latin typeface="+mn-ea"/>
                <a:cs typeface="OPPOSans M" panose="00020600040101010101" pitchFamily="18" charset="-122"/>
              </a:rPr>
              <a:t>加大工作力度，做好重大传染病防治和爱国卫生工作</a:t>
            </a:r>
            <a:endParaRPr lang="en-US" altLang="zh-CN" sz="1600" b="0" i="0" spc="150" dirty="0">
              <a:solidFill>
                <a:srgbClr val="333333"/>
              </a:solidFill>
              <a:effectLst/>
              <a:latin typeface="+mn-ea"/>
              <a:cs typeface="OPPOSans M" panose="00020600040101010101" pitchFamily="18" charset="-122"/>
            </a:endParaRPr>
          </a:p>
        </p:txBody>
      </p:sp>
      <p:pic>
        <p:nvPicPr>
          <p:cNvPr id="24" name="图形 23" descr="医学">
            <a:extLst>
              <a:ext uri="{FF2B5EF4-FFF2-40B4-BE49-F238E27FC236}">
                <a16:creationId xmlns:a16="http://schemas.microsoft.com/office/drawing/2014/main" id="{868854A0-FFDE-DB0F-A86E-A96989DD834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826000" y="3026812"/>
            <a:ext cx="540000" cy="540000"/>
          </a:xfrm>
          <a:prstGeom prst="rect">
            <a:avLst/>
          </a:prstGeom>
        </p:spPr>
      </p:pic>
      <p:sp>
        <p:nvSpPr>
          <p:cNvPr id="16" name="文本框 15">
            <a:extLst>
              <a:ext uri="{FF2B5EF4-FFF2-40B4-BE49-F238E27FC236}">
                <a16:creationId xmlns:a16="http://schemas.microsoft.com/office/drawing/2014/main" id="{AA577E06-FBD2-1238-50ED-58861D16CA97}"/>
              </a:ext>
            </a:extLst>
          </p:cNvPr>
          <p:cNvSpPr txBox="1"/>
          <p:nvPr/>
        </p:nvSpPr>
        <p:spPr>
          <a:xfrm>
            <a:off x="5141895" y="3665592"/>
            <a:ext cx="1908210" cy="369332"/>
          </a:xfrm>
          <a:prstGeom prst="rect">
            <a:avLst/>
          </a:prstGeom>
          <a:noFill/>
        </p:spPr>
        <p:txBody>
          <a:bodyPr wrap="square" rtlCol="0">
            <a:spAutoFit/>
          </a:bodyPr>
          <a:lstStyle/>
          <a:p>
            <a:pPr algn="ctr"/>
            <a:r>
              <a:rPr lang="zh-CN" altLang="en-US" dirty="0">
                <a:latin typeface="OPPOSans H" panose="00020600040101010101" pitchFamily="18" charset="-122"/>
                <a:ea typeface="OPPOSans H" panose="00020600040101010101" pitchFamily="18" charset="-122"/>
                <a:cs typeface="OPPOSans H" panose="00020600040101010101" pitchFamily="18" charset="-122"/>
              </a:rPr>
              <a:t>制定工作</a:t>
            </a:r>
          </a:p>
        </p:txBody>
      </p:sp>
      <p:sp>
        <p:nvSpPr>
          <p:cNvPr id="15" name="文本框 14">
            <a:extLst>
              <a:ext uri="{FF2B5EF4-FFF2-40B4-BE49-F238E27FC236}">
                <a16:creationId xmlns:a16="http://schemas.microsoft.com/office/drawing/2014/main" id="{E13ADA5C-41C4-0AFE-AD78-A3B4565F82E5}"/>
              </a:ext>
            </a:extLst>
          </p:cNvPr>
          <p:cNvSpPr txBox="1"/>
          <p:nvPr/>
        </p:nvSpPr>
        <p:spPr>
          <a:xfrm>
            <a:off x="8649857" y="4430968"/>
            <a:ext cx="2465763" cy="1167564"/>
          </a:xfrm>
          <a:prstGeom prst="rect">
            <a:avLst/>
          </a:prstGeom>
          <a:noFill/>
        </p:spPr>
        <p:txBody>
          <a:bodyPr wrap="square" rtlCol="0">
            <a:spAutoFit/>
          </a:bodyPr>
          <a:lstStyle/>
          <a:p>
            <a:pPr algn="ctr">
              <a:lnSpc>
                <a:spcPct val="150000"/>
              </a:lnSpc>
            </a:pPr>
            <a:r>
              <a:rPr lang="zh-CN" altLang="en-US" sz="1600" b="0" i="0" spc="150" dirty="0">
                <a:solidFill>
                  <a:srgbClr val="333333"/>
                </a:solidFill>
                <a:effectLst/>
                <a:latin typeface="+mn-ea"/>
                <a:cs typeface="OPPOSans M" panose="00020600040101010101" pitchFamily="18" charset="-122"/>
              </a:rPr>
              <a:t>为保障人民群众身体健康、促进经济社会和谐发展创造有利条件</a:t>
            </a:r>
          </a:p>
        </p:txBody>
      </p:sp>
      <p:pic>
        <p:nvPicPr>
          <p:cNvPr id="26" name="图形 25" descr="用户">
            <a:extLst>
              <a:ext uri="{FF2B5EF4-FFF2-40B4-BE49-F238E27FC236}">
                <a16:creationId xmlns:a16="http://schemas.microsoft.com/office/drawing/2014/main" id="{302E4B68-3BD9-C49E-1977-D6E4A189AC6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612738" y="3026812"/>
            <a:ext cx="540000" cy="540000"/>
          </a:xfrm>
          <a:prstGeom prst="rect">
            <a:avLst/>
          </a:prstGeom>
        </p:spPr>
      </p:pic>
      <p:sp>
        <p:nvSpPr>
          <p:cNvPr id="19" name="文本框 18">
            <a:extLst>
              <a:ext uri="{FF2B5EF4-FFF2-40B4-BE49-F238E27FC236}">
                <a16:creationId xmlns:a16="http://schemas.microsoft.com/office/drawing/2014/main" id="{F746F06D-5668-9BCF-A7CA-208A6041E040}"/>
              </a:ext>
            </a:extLst>
          </p:cNvPr>
          <p:cNvSpPr txBox="1"/>
          <p:nvPr/>
        </p:nvSpPr>
        <p:spPr>
          <a:xfrm>
            <a:off x="8928633" y="3665592"/>
            <a:ext cx="1908210" cy="369332"/>
          </a:xfrm>
          <a:prstGeom prst="rect">
            <a:avLst/>
          </a:prstGeom>
          <a:noFill/>
        </p:spPr>
        <p:txBody>
          <a:bodyPr wrap="square" rtlCol="0">
            <a:spAutoFit/>
          </a:bodyPr>
          <a:lstStyle/>
          <a:p>
            <a:pPr algn="ctr"/>
            <a:r>
              <a:rPr lang="zh-CN" altLang="en-US" dirty="0">
                <a:latin typeface="OPPOSans H" panose="00020600040101010101" pitchFamily="18" charset="-122"/>
                <a:ea typeface="OPPOSans H" panose="00020600040101010101" pitchFamily="18" charset="-122"/>
                <a:cs typeface="OPPOSans H" panose="00020600040101010101" pitchFamily="18" charset="-122"/>
              </a:rPr>
              <a:t>重点保障</a:t>
            </a:r>
          </a:p>
        </p:txBody>
      </p:sp>
      <p:cxnSp>
        <p:nvCxnSpPr>
          <p:cNvPr id="32" name="直接连接符 31">
            <a:extLst>
              <a:ext uri="{FF2B5EF4-FFF2-40B4-BE49-F238E27FC236}">
                <a16:creationId xmlns:a16="http://schemas.microsoft.com/office/drawing/2014/main" id="{D9472909-C4E5-B077-F885-3C0759F89924}"/>
              </a:ext>
            </a:extLst>
          </p:cNvPr>
          <p:cNvCxnSpPr>
            <a:cxnSpLocks/>
          </p:cNvCxnSpPr>
          <p:nvPr/>
        </p:nvCxnSpPr>
        <p:spPr>
          <a:xfrm>
            <a:off x="1313310" y="4178940"/>
            <a:ext cx="1991902" cy="0"/>
          </a:xfrm>
          <a:prstGeom prst="line">
            <a:avLst/>
          </a:prstGeom>
          <a:ln w="25400" cap="rnd">
            <a:gradFill>
              <a:gsLst>
                <a:gs pos="0">
                  <a:schemeClr val="accent1"/>
                </a:gs>
                <a:gs pos="74000">
                  <a:srgbClr val="84E6BA"/>
                </a:gs>
                <a:gs pos="100000">
                  <a:srgbClr val="84E697"/>
                </a:gs>
              </a:gsLst>
              <a:lin ang="5400000" scaled="1"/>
            </a:gradFill>
            <a:round/>
            <a:headEnd type="oval"/>
            <a:tailEnd type="ova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6F17E924-0DFA-024A-F69D-26BEA2A12EC6}"/>
              </a:ext>
            </a:extLst>
          </p:cNvPr>
          <p:cNvCxnSpPr>
            <a:cxnSpLocks/>
          </p:cNvCxnSpPr>
          <p:nvPr/>
        </p:nvCxnSpPr>
        <p:spPr>
          <a:xfrm>
            <a:off x="8886787" y="4178940"/>
            <a:ext cx="1991902" cy="0"/>
          </a:xfrm>
          <a:prstGeom prst="line">
            <a:avLst/>
          </a:prstGeom>
          <a:ln w="25400" cap="rnd">
            <a:gradFill>
              <a:gsLst>
                <a:gs pos="0">
                  <a:schemeClr val="accent1"/>
                </a:gs>
                <a:gs pos="74000">
                  <a:srgbClr val="84E6BA"/>
                </a:gs>
                <a:gs pos="100000">
                  <a:srgbClr val="84E697"/>
                </a:gs>
              </a:gsLst>
              <a:lin ang="5400000" scaled="1"/>
            </a:gradFill>
            <a:round/>
            <a:headEnd type="oval"/>
            <a:tailEnd type="ova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96E76578-731B-81FE-A992-C6A6F8F3E6D0}"/>
              </a:ext>
            </a:extLst>
          </p:cNvPr>
          <p:cNvCxnSpPr>
            <a:cxnSpLocks/>
          </p:cNvCxnSpPr>
          <p:nvPr/>
        </p:nvCxnSpPr>
        <p:spPr>
          <a:xfrm>
            <a:off x="5100048" y="4178940"/>
            <a:ext cx="1991902" cy="0"/>
          </a:xfrm>
          <a:prstGeom prst="line">
            <a:avLst/>
          </a:prstGeom>
          <a:ln w="25400" cap="rnd">
            <a:gradFill>
              <a:gsLst>
                <a:gs pos="0">
                  <a:schemeClr val="accent1"/>
                </a:gs>
                <a:gs pos="74000">
                  <a:srgbClr val="84E6BA"/>
                </a:gs>
                <a:gs pos="100000">
                  <a:srgbClr val="84E697"/>
                </a:gs>
              </a:gsLst>
              <a:lin ang="5400000" scaled="1"/>
            </a:gradFill>
            <a:round/>
            <a:headEnd type="oval"/>
            <a:tailEnd type="oval"/>
          </a:ln>
        </p:spPr>
        <p:style>
          <a:lnRef idx="1">
            <a:schemeClr val="accent1"/>
          </a:lnRef>
          <a:fillRef idx="0">
            <a:schemeClr val="accent1"/>
          </a:fillRef>
          <a:effectRef idx="0">
            <a:schemeClr val="accent1"/>
          </a:effectRef>
          <a:fontRef idx="minor">
            <a:schemeClr val="tx1"/>
          </a:fontRef>
        </p:style>
      </p:cxnSp>
      <p:sp>
        <p:nvSpPr>
          <p:cNvPr id="10" name="文本占位符 9">
            <a:extLst>
              <a:ext uri="{FF2B5EF4-FFF2-40B4-BE49-F238E27FC236}">
                <a16:creationId xmlns:a16="http://schemas.microsoft.com/office/drawing/2014/main" id="{9785E9A0-E0A7-C403-EB31-31AF35434BEF}"/>
              </a:ext>
            </a:extLst>
          </p:cNvPr>
          <p:cNvSpPr>
            <a:spLocks noGrp="1"/>
          </p:cNvSpPr>
          <p:nvPr>
            <p:ph type="body" sz="quarter" idx="13"/>
          </p:nvPr>
        </p:nvSpPr>
        <p:spPr/>
        <p:txBody>
          <a:bodyPr>
            <a:normAutofit lnSpcReduction="10000"/>
          </a:bodyPr>
          <a:lstStyle/>
          <a:p>
            <a:r>
              <a:rPr lang="zh-CN" altLang="en-US" dirty="0"/>
              <a:t>研究内容</a:t>
            </a:r>
          </a:p>
        </p:txBody>
      </p:sp>
      <p:sp>
        <p:nvSpPr>
          <p:cNvPr id="12" name="文本占位符 11">
            <a:extLst>
              <a:ext uri="{FF2B5EF4-FFF2-40B4-BE49-F238E27FC236}">
                <a16:creationId xmlns:a16="http://schemas.microsoft.com/office/drawing/2014/main" id="{B5FC877E-3278-33BA-7383-A0C38C468A21}"/>
              </a:ext>
            </a:extLst>
          </p:cNvPr>
          <p:cNvSpPr>
            <a:spLocks noGrp="1"/>
          </p:cNvSpPr>
          <p:nvPr>
            <p:ph type="body" sz="quarter" idx="15"/>
          </p:nvPr>
        </p:nvSpPr>
        <p:spPr/>
        <p:txBody>
          <a:bodyPr/>
          <a:lstStyle/>
          <a:p>
            <a:r>
              <a:rPr kumimoji="0" lang="en-US" altLang="zh-CN" sz="1600" b="0" i="0" u="none" strike="noStrike" kern="1200" cap="none" spc="0" normalizeH="0" baseline="0" noProof="0" dirty="0">
                <a:ln>
                  <a:noFill/>
                </a:ln>
                <a:solidFill>
                  <a:schemeClr val="bg1"/>
                </a:solidFill>
                <a:effectLst/>
                <a:uLnTx/>
                <a:uFillTx/>
                <a:ea typeface="OPPOSans M" panose="00020600040101010101" pitchFamily="18" charset="-122"/>
                <a:cs typeface="OPPOSans M" panose="00020600040101010101" pitchFamily="18" charset="-122"/>
              </a:rPr>
              <a:t>Research contents</a:t>
            </a:r>
            <a:endParaRPr kumimoji="0" lang="zh-CN" altLang="en-US" sz="1600" b="0" i="0" u="none" strike="noStrike" kern="1200" cap="none" spc="0" normalizeH="0" baseline="0" noProof="0" dirty="0">
              <a:ln>
                <a:noFill/>
              </a:ln>
              <a:solidFill>
                <a:schemeClr val="bg1"/>
              </a:solidFill>
              <a:effectLst/>
              <a:uLnTx/>
              <a:uFillTx/>
              <a:ea typeface="OPPOSans M" panose="00020600040101010101" pitchFamily="18" charset="-122"/>
              <a:cs typeface="OPPOSans M" panose="00020600040101010101" pitchFamily="18" charset="-122"/>
            </a:endParaRPr>
          </a:p>
        </p:txBody>
      </p:sp>
    </p:spTree>
    <p:extLst>
      <p:ext uri="{BB962C8B-B14F-4D97-AF65-F5344CB8AC3E}">
        <p14:creationId xmlns:p14="http://schemas.microsoft.com/office/powerpoint/2010/main" val="6456717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000"/>
            <a:lum/>
          </a:blip>
          <a:srcRect/>
          <a:stretch>
            <a:fillRect t="-9000" b="-9000"/>
          </a:stretch>
        </a:blipFill>
        <a:effectLst/>
      </p:bgPr>
    </p:bg>
    <p:spTree>
      <p:nvGrpSpPr>
        <p:cNvPr id="1" name=""/>
        <p:cNvGrpSpPr/>
        <p:nvPr/>
      </p:nvGrpSpPr>
      <p:grpSpPr>
        <a:xfrm>
          <a:off x="0" y="0"/>
          <a:ext cx="0" cy="0"/>
          <a:chOff x="0" y="0"/>
          <a:chExt cx="0" cy="0"/>
        </a:xfrm>
      </p:grpSpPr>
      <p:sp>
        <p:nvSpPr>
          <p:cNvPr id="10" name="平行四边形 9">
            <a:extLst>
              <a:ext uri="{FF2B5EF4-FFF2-40B4-BE49-F238E27FC236}">
                <a16:creationId xmlns:a16="http://schemas.microsoft.com/office/drawing/2014/main" id="{BE4BCB97-1AA1-4B4C-B2FC-3410BF4DB08F}"/>
              </a:ext>
            </a:extLst>
          </p:cNvPr>
          <p:cNvSpPr/>
          <p:nvPr/>
        </p:nvSpPr>
        <p:spPr>
          <a:xfrm flipH="1">
            <a:off x="11087" y="1160748"/>
            <a:ext cx="6480000" cy="72000"/>
          </a:xfrm>
          <a:prstGeom prst="parallelogram">
            <a:avLst>
              <a:gd name="adj" fmla="val 114187"/>
            </a:avLst>
          </a:prstGeom>
          <a:gradFill>
            <a:gsLst>
              <a:gs pos="100000">
                <a:schemeClr val="accent1">
                  <a:lumMod val="60000"/>
                  <a:lumOff val="40000"/>
                  <a:alpha val="0"/>
                </a:schemeClr>
              </a:gs>
              <a:gs pos="0">
                <a:schemeClr val="accent1">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2" name="组合 51">
            <a:extLst>
              <a:ext uri="{FF2B5EF4-FFF2-40B4-BE49-F238E27FC236}">
                <a16:creationId xmlns:a16="http://schemas.microsoft.com/office/drawing/2014/main" id="{5C8E0920-1E23-0D16-F83D-8F160CDF465F}"/>
              </a:ext>
            </a:extLst>
          </p:cNvPr>
          <p:cNvGrpSpPr/>
          <p:nvPr/>
        </p:nvGrpSpPr>
        <p:grpSpPr>
          <a:xfrm>
            <a:off x="6960328" y="4725304"/>
            <a:ext cx="2088000" cy="1440000"/>
            <a:chOff x="7835949" y="4401268"/>
            <a:chExt cx="2088000" cy="1440000"/>
          </a:xfrm>
        </p:grpSpPr>
        <p:sp>
          <p:nvSpPr>
            <p:cNvPr id="46" name="文本框 45">
              <a:extLst>
                <a:ext uri="{FF2B5EF4-FFF2-40B4-BE49-F238E27FC236}">
                  <a16:creationId xmlns:a16="http://schemas.microsoft.com/office/drawing/2014/main" id="{94EFFD9D-0443-DF2C-14CC-2BBE1A66B70F}"/>
                </a:ext>
              </a:extLst>
            </p:cNvPr>
            <p:cNvSpPr txBox="1"/>
            <p:nvPr/>
          </p:nvSpPr>
          <p:spPr>
            <a:xfrm>
              <a:off x="8141856" y="4567270"/>
              <a:ext cx="1476187" cy="1107996"/>
            </a:xfrm>
            <a:prstGeom prst="rect">
              <a:avLst/>
            </a:prstGeom>
            <a:noFill/>
          </p:spPr>
          <p:txBody>
            <a:bodyPr wrap="square" lIns="0" tIns="0" rIns="0" bIns="0" rtlCol="0">
              <a:spAutoFit/>
            </a:bodyPr>
            <a:lstStyle/>
            <a:p>
              <a:pPr algn="ctr"/>
              <a:r>
                <a:rPr lang="en-US" altLang="zh-CN" sz="7200" dirty="0">
                  <a:solidFill>
                    <a:schemeClr val="bg1">
                      <a:lumMod val="65000"/>
                      <a:alpha val="12000"/>
                    </a:schemeClr>
                  </a:solidFill>
                  <a:latin typeface="+mn-ea"/>
                  <a:cs typeface="OPPOSans H" panose="00020600040101010101" pitchFamily="18" charset="-122"/>
                </a:rPr>
                <a:t>04</a:t>
              </a:r>
              <a:endParaRPr lang="zh-CN" altLang="en-US" sz="7200" dirty="0">
                <a:solidFill>
                  <a:schemeClr val="bg1">
                    <a:lumMod val="65000"/>
                    <a:alpha val="12000"/>
                  </a:schemeClr>
                </a:solidFill>
                <a:latin typeface="+mn-ea"/>
                <a:cs typeface="OPPOSans H" panose="00020600040101010101" pitchFamily="18" charset="-122"/>
              </a:endParaRPr>
            </a:p>
          </p:txBody>
        </p:sp>
        <p:grpSp>
          <p:nvGrpSpPr>
            <p:cNvPr id="22" name="组合 21">
              <a:extLst>
                <a:ext uri="{FF2B5EF4-FFF2-40B4-BE49-F238E27FC236}">
                  <a16:creationId xmlns:a16="http://schemas.microsoft.com/office/drawing/2014/main" id="{7C82CBA0-03FA-FD8B-3D87-27BCCCDD2C40}"/>
                </a:ext>
              </a:extLst>
            </p:cNvPr>
            <p:cNvGrpSpPr/>
            <p:nvPr/>
          </p:nvGrpSpPr>
          <p:grpSpPr>
            <a:xfrm>
              <a:off x="7835949" y="4401268"/>
              <a:ext cx="2088000" cy="1440000"/>
              <a:chOff x="7760573" y="3983692"/>
              <a:chExt cx="2088000" cy="1440000"/>
            </a:xfrm>
          </p:grpSpPr>
          <p:sp>
            <p:nvSpPr>
              <p:cNvPr id="39" name="矩形: 圆角 38">
                <a:extLst>
                  <a:ext uri="{FF2B5EF4-FFF2-40B4-BE49-F238E27FC236}">
                    <a16:creationId xmlns:a16="http://schemas.microsoft.com/office/drawing/2014/main" id="{2BD36637-0DA7-ADB7-465C-2743EAC78DDF}"/>
                  </a:ext>
                </a:extLst>
              </p:cNvPr>
              <p:cNvSpPr/>
              <p:nvPr/>
            </p:nvSpPr>
            <p:spPr>
              <a:xfrm>
                <a:off x="7760573" y="3983692"/>
                <a:ext cx="2088000" cy="1440000"/>
              </a:xfrm>
              <a:prstGeom prst="roundRect">
                <a:avLst/>
              </a:prstGeom>
              <a:noFill/>
              <a:ln w="38100" cap="rnd">
                <a:gradFill>
                  <a:gsLst>
                    <a:gs pos="0">
                      <a:schemeClr val="accent1"/>
                    </a:gs>
                    <a:gs pos="74000">
                      <a:srgbClr val="84E6BA"/>
                    </a:gs>
                    <a:gs pos="100000">
                      <a:srgbClr val="84E697"/>
                    </a:gs>
                  </a:gsLst>
                  <a:lin ang="5400000" scaled="1"/>
                </a:gra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5" name="文本框 14">
                <a:extLst>
                  <a:ext uri="{FF2B5EF4-FFF2-40B4-BE49-F238E27FC236}">
                    <a16:creationId xmlns:a16="http://schemas.microsoft.com/office/drawing/2014/main" id="{1C4FAF93-C6D4-88A0-83B7-C15F5D1D329E}"/>
                  </a:ext>
                </a:extLst>
              </p:cNvPr>
              <p:cNvSpPr txBox="1"/>
              <p:nvPr/>
            </p:nvSpPr>
            <p:spPr>
              <a:xfrm>
                <a:off x="8066480" y="4415376"/>
                <a:ext cx="1476187" cy="576633"/>
              </a:xfrm>
              <a:prstGeom prst="rect">
                <a:avLst/>
              </a:prstGeom>
              <a:noFill/>
              <a:ln>
                <a:noFill/>
              </a:ln>
            </p:spPr>
            <p:txBody>
              <a:bodyPr wrap="square" lIns="0" tIns="0" rIns="0" bIns="0" rtlCol="0" anchor="ctr">
                <a:spAutoFit/>
              </a:bodyPr>
              <a:lstStyle/>
              <a:p>
                <a:pPr algn="ctr">
                  <a:lnSpc>
                    <a:spcPct val="120000"/>
                  </a:lnSpc>
                </a:pPr>
                <a:r>
                  <a:rPr lang="zh-CN" altLang="en-US" sz="1600" b="0" i="0" spc="150" dirty="0">
                    <a:solidFill>
                      <a:srgbClr val="333333"/>
                    </a:solidFill>
                    <a:effectLst/>
                    <a:latin typeface="+mn-ea"/>
                    <a:cs typeface="OPPOSans M" panose="00020600040101010101" pitchFamily="18" charset="-122"/>
                  </a:rPr>
                  <a:t>摧毁整个食品行业链条</a:t>
                </a:r>
                <a:endParaRPr lang="en-US" altLang="zh-CN" sz="1600" b="0" i="0" spc="150" dirty="0">
                  <a:solidFill>
                    <a:srgbClr val="333333"/>
                  </a:solidFill>
                  <a:effectLst/>
                  <a:latin typeface="+mn-ea"/>
                  <a:cs typeface="OPPOSans M" panose="00020600040101010101" pitchFamily="18" charset="-122"/>
                </a:endParaRPr>
              </a:p>
            </p:txBody>
          </p:sp>
        </p:grpSp>
      </p:grpSp>
      <p:grpSp>
        <p:nvGrpSpPr>
          <p:cNvPr id="48" name="组合 47">
            <a:extLst>
              <a:ext uri="{FF2B5EF4-FFF2-40B4-BE49-F238E27FC236}">
                <a16:creationId xmlns:a16="http://schemas.microsoft.com/office/drawing/2014/main" id="{7D7DEC6D-8E63-5C52-15F5-CF28BE91427F}"/>
              </a:ext>
            </a:extLst>
          </p:cNvPr>
          <p:cNvGrpSpPr/>
          <p:nvPr/>
        </p:nvGrpSpPr>
        <p:grpSpPr>
          <a:xfrm>
            <a:off x="3092090" y="2537909"/>
            <a:ext cx="2088000" cy="1440000"/>
            <a:chOff x="2171796" y="2205184"/>
            <a:chExt cx="2088000" cy="1440000"/>
          </a:xfrm>
        </p:grpSpPr>
        <p:sp>
          <p:nvSpPr>
            <p:cNvPr id="44" name="文本框 43">
              <a:extLst>
                <a:ext uri="{FF2B5EF4-FFF2-40B4-BE49-F238E27FC236}">
                  <a16:creationId xmlns:a16="http://schemas.microsoft.com/office/drawing/2014/main" id="{6B998350-02EB-227D-2643-B27C77F7CEFB}"/>
                </a:ext>
              </a:extLst>
            </p:cNvPr>
            <p:cNvSpPr txBox="1"/>
            <p:nvPr/>
          </p:nvSpPr>
          <p:spPr>
            <a:xfrm>
              <a:off x="2518160" y="2371186"/>
              <a:ext cx="1395272" cy="1107996"/>
            </a:xfrm>
            <a:prstGeom prst="rect">
              <a:avLst/>
            </a:prstGeom>
            <a:noFill/>
          </p:spPr>
          <p:txBody>
            <a:bodyPr wrap="square" lIns="0" tIns="0" rIns="0" bIns="0" rtlCol="0" anchor="ctr">
              <a:spAutoFit/>
            </a:bodyPr>
            <a:lstStyle/>
            <a:p>
              <a:pPr algn="ctr"/>
              <a:r>
                <a:rPr lang="en-US" altLang="zh-CN" sz="7200" dirty="0">
                  <a:solidFill>
                    <a:schemeClr val="bg1">
                      <a:lumMod val="65000"/>
                      <a:alpha val="12000"/>
                    </a:schemeClr>
                  </a:solidFill>
                  <a:latin typeface="+mn-ea"/>
                  <a:cs typeface="OPPOSans H" panose="00020600040101010101" pitchFamily="18" charset="-122"/>
                </a:rPr>
                <a:t>01</a:t>
              </a:r>
              <a:endParaRPr lang="zh-CN" altLang="en-US" sz="7200" dirty="0">
                <a:solidFill>
                  <a:schemeClr val="bg1">
                    <a:lumMod val="65000"/>
                    <a:alpha val="12000"/>
                  </a:schemeClr>
                </a:solidFill>
                <a:latin typeface="+mn-ea"/>
                <a:cs typeface="OPPOSans H" panose="00020600040101010101" pitchFamily="18" charset="-122"/>
              </a:endParaRPr>
            </a:p>
          </p:txBody>
        </p:sp>
        <p:grpSp>
          <p:nvGrpSpPr>
            <p:cNvPr id="43" name="组合 42">
              <a:extLst>
                <a:ext uri="{FF2B5EF4-FFF2-40B4-BE49-F238E27FC236}">
                  <a16:creationId xmlns:a16="http://schemas.microsoft.com/office/drawing/2014/main" id="{01AEFD69-166F-4088-0A90-8015C8461AF2}"/>
                </a:ext>
              </a:extLst>
            </p:cNvPr>
            <p:cNvGrpSpPr/>
            <p:nvPr/>
          </p:nvGrpSpPr>
          <p:grpSpPr>
            <a:xfrm>
              <a:off x="2171796" y="2205184"/>
              <a:ext cx="2088000" cy="1440000"/>
              <a:chOff x="2060107" y="1737638"/>
              <a:chExt cx="2088000" cy="1440000"/>
            </a:xfrm>
          </p:grpSpPr>
          <p:sp>
            <p:nvSpPr>
              <p:cNvPr id="21" name="矩形: 圆角 20">
                <a:extLst>
                  <a:ext uri="{FF2B5EF4-FFF2-40B4-BE49-F238E27FC236}">
                    <a16:creationId xmlns:a16="http://schemas.microsoft.com/office/drawing/2014/main" id="{5A8C6FB7-29A4-8253-46AC-5CCB6D3C2446}"/>
                  </a:ext>
                </a:extLst>
              </p:cNvPr>
              <p:cNvSpPr/>
              <p:nvPr/>
            </p:nvSpPr>
            <p:spPr>
              <a:xfrm>
                <a:off x="2060107" y="1737638"/>
                <a:ext cx="2088000" cy="1440000"/>
              </a:xfrm>
              <a:prstGeom prst="roundRect">
                <a:avLst/>
              </a:prstGeom>
              <a:noFill/>
              <a:ln w="38100" cap="rnd">
                <a:gradFill>
                  <a:gsLst>
                    <a:gs pos="0">
                      <a:schemeClr val="accent1"/>
                    </a:gs>
                    <a:gs pos="74000">
                      <a:srgbClr val="84E6BA"/>
                    </a:gs>
                    <a:gs pos="100000">
                      <a:srgbClr val="84E697"/>
                    </a:gs>
                  </a:gsLst>
                  <a:lin ang="5400000" scaled="1"/>
                </a:gra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1" name="文本框 10">
                <a:extLst>
                  <a:ext uri="{FF2B5EF4-FFF2-40B4-BE49-F238E27FC236}">
                    <a16:creationId xmlns:a16="http://schemas.microsoft.com/office/drawing/2014/main" id="{5491DBD7-854C-F2E2-DD52-EE33E27812EA}"/>
                  </a:ext>
                </a:extLst>
              </p:cNvPr>
              <p:cNvSpPr txBox="1"/>
              <p:nvPr/>
            </p:nvSpPr>
            <p:spPr>
              <a:xfrm>
                <a:off x="2156258" y="2123155"/>
                <a:ext cx="1895698" cy="668966"/>
              </a:xfrm>
              <a:prstGeom prst="rect">
                <a:avLst/>
              </a:prstGeom>
              <a:noFill/>
            </p:spPr>
            <p:txBody>
              <a:bodyPr wrap="square" rtlCol="0" anchor="ctr">
                <a:spAutoFit/>
              </a:bodyPr>
              <a:lstStyle/>
              <a:p>
                <a:pPr algn="ctr">
                  <a:lnSpc>
                    <a:spcPct val="120000"/>
                  </a:lnSpc>
                </a:pPr>
                <a:r>
                  <a:rPr lang="zh-CN" altLang="en-US" sz="1600" b="0" i="0" spc="150" dirty="0">
                    <a:solidFill>
                      <a:srgbClr val="333333"/>
                    </a:solidFill>
                    <a:effectLst/>
                    <a:latin typeface="+mn-ea"/>
                    <a:cs typeface="OPPOSans M" panose="00020600040101010101" pitchFamily="18" charset="-122"/>
                  </a:rPr>
                  <a:t>严重危害消费者的健康</a:t>
                </a:r>
                <a:endParaRPr lang="en-US" altLang="zh-CN" sz="1600" b="0" i="0" spc="150" dirty="0">
                  <a:solidFill>
                    <a:srgbClr val="333333"/>
                  </a:solidFill>
                  <a:effectLst/>
                  <a:latin typeface="+mn-ea"/>
                  <a:cs typeface="OPPOSans M" panose="00020600040101010101" pitchFamily="18" charset="-122"/>
                </a:endParaRPr>
              </a:p>
            </p:txBody>
          </p:sp>
        </p:grpSp>
      </p:grpSp>
      <p:grpSp>
        <p:nvGrpSpPr>
          <p:cNvPr id="51" name="组合 50">
            <a:extLst>
              <a:ext uri="{FF2B5EF4-FFF2-40B4-BE49-F238E27FC236}">
                <a16:creationId xmlns:a16="http://schemas.microsoft.com/office/drawing/2014/main" id="{1D9AEFA8-1160-0B99-F8A3-728D450CC1FF}"/>
              </a:ext>
            </a:extLst>
          </p:cNvPr>
          <p:cNvGrpSpPr/>
          <p:nvPr/>
        </p:nvGrpSpPr>
        <p:grpSpPr>
          <a:xfrm>
            <a:off x="6960328" y="2524697"/>
            <a:ext cx="2088000" cy="1440000"/>
            <a:chOff x="7835949" y="2205184"/>
            <a:chExt cx="2088000" cy="1440000"/>
          </a:xfrm>
        </p:grpSpPr>
        <p:sp>
          <p:nvSpPr>
            <p:cNvPr id="45" name="文本框 44">
              <a:extLst>
                <a:ext uri="{FF2B5EF4-FFF2-40B4-BE49-F238E27FC236}">
                  <a16:creationId xmlns:a16="http://schemas.microsoft.com/office/drawing/2014/main" id="{A0F27665-32FC-FCC7-EB44-B44522416AAB}"/>
                </a:ext>
              </a:extLst>
            </p:cNvPr>
            <p:cNvSpPr txBox="1"/>
            <p:nvPr/>
          </p:nvSpPr>
          <p:spPr>
            <a:xfrm>
              <a:off x="8141856" y="2371186"/>
              <a:ext cx="1476187" cy="1107996"/>
            </a:xfrm>
            <a:prstGeom prst="rect">
              <a:avLst/>
            </a:prstGeom>
            <a:noFill/>
          </p:spPr>
          <p:txBody>
            <a:bodyPr wrap="square" lIns="0" tIns="0" rIns="0" bIns="0" rtlCol="0">
              <a:spAutoFit/>
            </a:bodyPr>
            <a:lstStyle/>
            <a:p>
              <a:pPr algn="ctr"/>
              <a:r>
                <a:rPr lang="en-US" altLang="zh-CN" sz="7200" dirty="0">
                  <a:solidFill>
                    <a:schemeClr val="bg1">
                      <a:lumMod val="65000"/>
                      <a:alpha val="12000"/>
                    </a:schemeClr>
                  </a:solidFill>
                  <a:latin typeface="+mn-ea"/>
                  <a:cs typeface="OPPOSans H" panose="00020600040101010101" pitchFamily="18" charset="-122"/>
                </a:rPr>
                <a:t>03</a:t>
              </a:r>
              <a:endParaRPr lang="zh-CN" altLang="en-US" sz="7200" dirty="0">
                <a:solidFill>
                  <a:schemeClr val="bg1">
                    <a:lumMod val="65000"/>
                    <a:alpha val="12000"/>
                  </a:schemeClr>
                </a:solidFill>
                <a:latin typeface="+mn-ea"/>
                <a:cs typeface="OPPOSans H" panose="00020600040101010101" pitchFamily="18" charset="-122"/>
              </a:endParaRPr>
            </a:p>
          </p:txBody>
        </p:sp>
        <p:grpSp>
          <p:nvGrpSpPr>
            <p:cNvPr id="42" name="组合 41">
              <a:extLst>
                <a:ext uri="{FF2B5EF4-FFF2-40B4-BE49-F238E27FC236}">
                  <a16:creationId xmlns:a16="http://schemas.microsoft.com/office/drawing/2014/main" id="{3C9AEB5D-1F0E-EDCB-CE82-9CF8356364AA}"/>
                </a:ext>
              </a:extLst>
            </p:cNvPr>
            <p:cNvGrpSpPr/>
            <p:nvPr/>
          </p:nvGrpSpPr>
          <p:grpSpPr>
            <a:xfrm>
              <a:off x="7835949" y="2205184"/>
              <a:ext cx="2088000" cy="1440000"/>
              <a:chOff x="7802299" y="1737638"/>
              <a:chExt cx="2088000" cy="1440000"/>
            </a:xfrm>
          </p:grpSpPr>
          <p:sp>
            <p:nvSpPr>
              <p:cNvPr id="40" name="矩形: 圆角 39">
                <a:extLst>
                  <a:ext uri="{FF2B5EF4-FFF2-40B4-BE49-F238E27FC236}">
                    <a16:creationId xmlns:a16="http://schemas.microsoft.com/office/drawing/2014/main" id="{5EC74B86-69CF-ECA6-A661-E80519A1C5C8}"/>
                  </a:ext>
                </a:extLst>
              </p:cNvPr>
              <p:cNvSpPr/>
              <p:nvPr/>
            </p:nvSpPr>
            <p:spPr>
              <a:xfrm>
                <a:off x="7802299" y="1737638"/>
                <a:ext cx="2088000" cy="1440000"/>
              </a:xfrm>
              <a:prstGeom prst="roundRect">
                <a:avLst/>
              </a:prstGeom>
              <a:noFill/>
              <a:ln w="38100" cap="rnd">
                <a:gradFill>
                  <a:gsLst>
                    <a:gs pos="0">
                      <a:schemeClr val="accent1"/>
                    </a:gs>
                    <a:gs pos="74000">
                      <a:srgbClr val="84E6BA"/>
                    </a:gs>
                    <a:gs pos="100000">
                      <a:srgbClr val="84E697"/>
                    </a:gs>
                  </a:gsLst>
                  <a:lin ang="5400000" scaled="1"/>
                </a:gra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4" name="文本框 13">
                <a:extLst>
                  <a:ext uri="{FF2B5EF4-FFF2-40B4-BE49-F238E27FC236}">
                    <a16:creationId xmlns:a16="http://schemas.microsoft.com/office/drawing/2014/main" id="{90F3204D-8B54-2543-2551-5CF72D9BA406}"/>
                  </a:ext>
                </a:extLst>
              </p:cNvPr>
              <p:cNvSpPr txBox="1"/>
              <p:nvPr/>
            </p:nvSpPr>
            <p:spPr>
              <a:xfrm>
                <a:off x="7874191" y="2288361"/>
                <a:ext cx="1944216" cy="338554"/>
              </a:xfrm>
              <a:prstGeom prst="rect">
                <a:avLst/>
              </a:prstGeom>
              <a:noFill/>
            </p:spPr>
            <p:txBody>
              <a:bodyPr wrap="square" rtlCol="0" anchor="ctr">
                <a:spAutoFit/>
              </a:bodyPr>
              <a:lstStyle/>
              <a:p>
                <a:pPr algn="ctr"/>
                <a:r>
                  <a:rPr lang="zh-CN" altLang="en-US" sz="1600" b="0" i="0" spc="150" dirty="0">
                    <a:solidFill>
                      <a:srgbClr val="333333"/>
                    </a:solidFill>
                    <a:effectLst/>
                    <a:latin typeface="+mn-ea"/>
                    <a:cs typeface="OPPOSans M" panose="00020600040101010101" pitchFamily="18" charset="-122"/>
                  </a:rPr>
                  <a:t>不利于扩大内需</a:t>
                </a:r>
                <a:endParaRPr lang="en-US" altLang="zh-CN" sz="1600" b="0" i="0" spc="150" dirty="0">
                  <a:solidFill>
                    <a:srgbClr val="333333"/>
                  </a:solidFill>
                  <a:effectLst/>
                  <a:latin typeface="+mn-ea"/>
                  <a:cs typeface="OPPOSans M" panose="00020600040101010101" pitchFamily="18" charset="-122"/>
                </a:endParaRPr>
              </a:p>
            </p:txBody>
          </p:sp>
        </p:grpSp>
      </p:grpSp>
      <p:grpSp>
        <p:nvGrpSpPr>
          <p:cNvPr id="49" name="组合 48">
            <a:extLst>
              <a:ext uri="{FF2B5EF4-FFF2-40B4-BE49-F238E27FC236}">
                <a16:creationId xmlns:a16="http://schemas.microsoft.com/office/drawing/2014/main" id="{0DADEA9D-AE77-2D62-FB7F-76F78AB55D14}"/>
              </a:ext>
            </a:extLst>
          </p:cNvPr>
          <p:cNvGrpSpPr/>
          <p:nvPr/>
        </p:nvGrpSpPr>
        <p:grpSpPr>
          <a:xfrm>
            <a:off x="3092090" y="4725304"/>
            <a:ext cx="2088000" cy="1440000"/>
            <a:chOff x="2171796" y="4401268"/>
            <a:chExt cx="2088000" cy="1440000"/>
          </a:xfrm>
        </p:grpSpPr>
        <p:sp>
          <p:nvSpPr>
            <p:cNvPr id="47" name="文本框 46">
              <a:extLst>
                <a:ext uri="{FF2B5EF4-FFF2-40B4-BE49-F238E27FC236}">
                  <a16:creationId xmlns:a16="http://schemas.microsoft.com/office/drawing/2014/main" id="{CDDB1A18-958E-4CD8-7E76-C7CCF31ADA9B}"/>
                </a:ext>
              </a:extLst>
            </p:cNvPr>
            <p:cNvSpPr txBox="1"/>
            <p:nvPr/>
          </p:nvSpPr>
          <p:spPr>
            <a:xfrm>
              <a:off x="2477703" y="4567270"/>
              <a:ext cx="1476187" cy="1107996"/>
            </a:xfrm>
            <a:prstGeom prst="rect">
              <a:avLst/>
            </a:prstGeom>
            <a:noFill/>
          </p:spPr>
          <p:txBody>
            <a:bodyPr wrap="square" lIns="0" tIns="0" rIns="0" bIns="0" rtlCol="0">
              <a:spAutoFit/>
            </a:bodyPr>
            <a:lstStyle/>
            <a:p>
              <a:pPr algn="ctr"/>
              <a:r>
                <a:rPr lang="en-US" altLang="zh-CN" sz="7200" dirty="0">
                  <a:solidFill>
                    <a:schemeClr val="bg1">
                      <a:lumMod val="65000"/>
                      <a:alpha val="12000"/>
                    </a:schemeClr>
                  </a:solidFill>
                  <a:latin typeface="+mn-ea"/>
                  <a:cs typeface="OPPOSans H" panose="00020600040101010101" pitchFamily="18" charset="-122"/>
                </a:rPr>
                <a:t>02</a:t>
              </a:r>
              <a:endParaRPr lang="zh-CN" altLang="en-US" sz="7200" dirty="0">
                <a:solidFill>
                  <a:schemeClr val="bg1">
                    <a:lumMod val="65000"/>
                    <a:alpha val="12000"/>
                  </a:schemeClr>
                </a:solidFill>
                <a:latin typeface="+mn-ea"/>
                <a:cs typeface="OPPOSans H" panose="00020600040101010101" pitchFamily="18" charset="-122"/>
              </a:endParaRPr>
            </a:p>
          </p:txBody>
        </p:sp>
        <p:grpSp>
          <p:nvGrpSpPr>
            <p:cNvPr id="41" name="组合 40">
              <a:extLst>
                <a:ext uri="{FF2B5EF4-FFF2-40B4-BE49-F238E27FC236}">
                  <a16:creationId xmlns:a16="http://schemas.microsoft.com/office/drawing/2014/main" id="{6E88D274-5D44-6D2A-8117-92A4FF040894}"/>
                </a:ext>
              </a:extLst>
            </p:cNvPr>
            <p:cNvGrpSpPr/>
            <p:nvPr/>
          </p:nvGrpSpPr>
          <p:grpSpPr>
            <a:xfrm>
              <a:off x="2171796" y="4401268"/>
              <a:ext cx="2088000" cy="1440000"/>
              <a:chOff x="2026534" y="3983692"/>
              <a:chExt cx="2088000" cy="1440000"/>
            </a:xfrm>
          </p:grpSpPr>
          <p:sp>
            <p:nvSpPr>
              <p:cNvPr id="38" name="矩形: 圆角 37">
                <a:extLst>
                  <a:ext uri="{FF2B5EF4-FFF2-40B4-BE49-F238E27FC236}">
                    <a16:creationId xmlns:a16="http://schemas.microsoft.com/office/drawing/2014/main" id="{6B980397-52F4-F4D4-13FD-6FB9C2B01B56}"/>
                  </a:ext>
                </a:extLst>
              </p:cNvPr>
              <p:cNvSpPr/>
              <p:nvPr/>
            </p:nvSpPr>
            <p:spPr>
              <a:xfrm>
                <a:off x="2026534" y="3983692"/>
                <a:ext cx="2088000" cy="1440000"/>
              </a:xfrm>
              <a:prstGeom prst="roundRect">
                <a:avLst/>
              </a:prstGeom>
              <a:noFill/>
              <a:ln w="38100" cap="rnd">
                <a:gradFill>
                  <a:gsLst>
                    <a:gs pos="0">
                      <a:schemeClr val="accent1"/>
                    </a:gs>
                    <a:gs pos="74000">
                      <a:srgbClr val="84E6BA"/>
                    </a:gs>
                    <a:gs pos="100000">
                      <a:srgbClr val="84E697"/>
                    </a:gs>
                  </a:gsLst>
                  <a:lin ang="5400000" scaled="1"/>
                </a:gra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3" name="文本框 12">
                <a:extLst>
                  <a:ext uri="{FF2B5EF4-FFF2-40B4-BE49-F238E27FC236}">
                    <a16:creationId xmlns:a16="http://schemas.microsoft.com/office/drawing/2014/main" id="{1AD589CD-6140-94DD-EFE3-83318536AE6F}"/>
                  </a:ext>
                </a:extLst>
              </p:cNvPr>
              <p:cNvSpPr txBox="1"/>
              <p:nvPr/>
            </p:nvSpPr>
            <p:spPr>
              <a:xfrm>
                <a:off x="2332441" y="4415376"/>
                <a:ext cx="1476187" cy="576633"/>
              </a:xfrm>
              <a:prstGeom prst="rect">
                <a:avLst/>
              </a:prstGeom>
              <a:noFill/>
              <a:ln w="38100" cap="rnd">
                <a:noFill/>
                <a:prstDash val="sysDash"/>
                <a:round/>
              </a:ln>
            </p:spPr>
            <p:txBody>
              <a:bodyPr wrap="square" lIns="0" tIns="0" rIns="0" bIns="0" rtlCol="0" anchor="ctr">
                <a:spAutoFit/>
              </a:bodyPr>
              <a:lstStyle/>
              <a:p>
                <a:pPr algn="ctr">
                  <a:lnSpc>
                    <a:spcPct val="120000"/>
                  </a:lnSpc>
                </a:pPr>
                <a:r>
                  <a:rPr lang="zh-CN" altLang="en-US" sz="1600" b="0" i="0" spc="150" dirty="0">
                    <a:solidFill>
                      <a:srgbClr val="333333"/>
                    </a:solidFill>
                    <a:effectLst/>
                    <a:latin typeface="+mn-ea"/>
                    <a:cs typeface="OPPOSans M" panose="00020600040101010101" pitchFamily="18" charset="-122"/>
                  </a:rPr>
                  <a:t>使消费者消费信心下降</a:t>
                </a:r>
                <a:endParaRPr lang="en-US" altLang="zh-CN" sz="1600" b="0" i="0" spc="150" dirty="0">
                  <a:solidFill>
                    <a:srgbClr val="333333"/>
                  </a:solidFill>
                  <a:effectLst/>
                  <a:latin typeface="+mn-ea"/>
                  <a:cs typeface="OPPOSans M" panose="00020600040101010101" pitchFamily="18" charset="-122"/>
                </a:endParaRPr>
              </a:p>
            </p:txBody>
          </p:sp>
        </p:grpSp>
      </p:grpSp>
      <p:grpSp>
        <p:nvGrpSpPr>
          <p:cNvPr id="53" name="组合 52">
            <a:extLst>
              <a:ext uri="{FF2B5EF4-FFF2-40B4-BE49-F238E27FC236}">
                <a16:creationId xmlns:a16="http://schemas.microsoft.com/office/drawing/2014/main" id="{4E2065E2-FBB9-4AC6-456F-28D1F5F1C4A9}"/>
              </a:ext>
            </a:extLst>
          </p:cNvPr>
          <p:cNvGrpSpPr/>
          <p:nvPr/>
        </p:nvGrpSpPr>
        <p:grpSpPr>
          <a:xfrm>
            <a:off x="4900194" y="3159086"/>
            <a:ext cx="2394150" cy="2394150"/>
            <a:chOff x="4898925" y="2796972"/>
            <a:chExt cx="2394150" cy="2394150"/>
          </a:xfrm>
        </p:grpSpPr>
        <p:sp>
          <p:nvSpPr>
            <p:cNvPr id="4" name="圆: 空心 3">
              <a:extLst>
                <a:ext uri="{FF2B5EF4-FFF2-40B4-BE49-F238E27FC236}">
                  <a16:creationId xmlns:a16="http://schemas.microsoft.com/office/drawing/2014/main" id="{E19846CA-8759-4AC2-98BE-248BE579E87C}"/>
                </a:ext>
              </a:extLst>
            </p:cNvPr>
            <p:cNvSpPr/>
            <p:nvPr/>
          </p:nvSpPr>
          <p:spPr>
            <a:xfrm rot="10800000">
              <a:off x="4898925" y="2796972"/>
              <a:ext cx="2394150" cy="2394150"/>
            </a:xfrm>
            <a:prstGeom prst="donut">
              <a:avLst>
                <a:gd name="adj" fmla="val 10909"/>
              </a:avLst>
            </a:prstGeom>
            <a:gradFill>
              <a:gsLst>
                <a:gs pos="86000">
                  <a:srgbClr val="84E6BA"/>
                </a:gs>
                <a:gs pos="36000">
                  <a:schemeClr val="accent1"/>
                </a:gs>
                <a:gs pos="100000">
                  <a:srgbClr val="84E697"/>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a:solidFill>
                  <a:schemeClr val="tx1"/>
                </a:solidFill>
                <a:latin typeface="+mn-ea"/>
              </a:endParaRPr>
            </a:p>
          </p:txBody>
        </p:sp>
        <p:sp>
          <p:nvSpPr>
            <p:cNvPr id="12" name="文本框 11">
              <a:extLst>
                <a:ext uri="{FF2B5EF4-FFF2-40B4-BE49-F238E27FC236}">
                  <a16:creationId xmlns:a16="http://schemas.microsoft.com/office/drawing/2014/main" id="{9B89FE1A-C788-EE7E-4BC6-A5A9D933820D}"/>
                </a:ext>
              </a:extLst>
            </p:cNvPr>
            <p:cNvSpPr txBox="1"/>
            <p:nvPr/>
          </p:nvSpPr>
          <p:spPr>
            <a:xfrm>
              <a:off x="5142469" y="3669695"/>
              <a:ext cx="1907060" cy="648704"/>
            </a:xfrm>
            <a:prstGeom prst="rect">
              <a:avLst/>
            </a:prstGeom>
            <a:noFill/>
          </p:spPr>
          <p:txBody>
            <a:bodyPr wrap="square" lIns="0" tIns="0" rIns="0" bIns="0" rtlCol="0">
              <a:spAutoFit/>
            </a:bodyPr>
            <a:lstStyle/>
            <a:p>
              <a:pPr algn="ctr">
                <a:lnSpc>
                  <a:spcPct val="120000"/>
                </a:lnSpc>
              </a:pPr>
              <a:r>
                <a:rPr lang="zh-CN" altLang="en-US" b="0" i="0" spc="150" dirty="0">
                  <a:solidFill>
                    <a:srgbClr val="333333"/>
                  </a:solidFill>
                  <a:effectLst/>
                  <a:latin typeface="+mn-ea"/>
                  <a:cs typeface="OPPOSans M" panose="00020600040101010101" pitchFamily="18" charset="-122"/>
                </a:rPr>
                <a:t>食品安全得不到有效保障</a:t>
              </a:r>
              <a:endParaRPr lang="en-US" altLang="zh-CN" b="0" i="0" spc="150" dirty="0">
                <a:solidFill>
                  <a:srgbClr val="333333"/>
                </a:solidFill>
                <a:effectLst/>
                <a:latin typeface="+mn-ea"/>
                <a:cs typeface="OPPOSans M" panose="00020600040101010101" pitchFamily="18" charset="-122"/>
              </a:endParaRPr>
            </a:p>
          </p:txBody>
        </p:sp>
      </p:grpSp>
      <p:sp>
        <p:nvSpPr>
          <p:cNvPr id="3" name="文本占位符 2">
            <a:extLst>
              <a:ext uri="{FF2B5EF4-FFF2-40B4-BE49-F238E27FC236}">
                <a16:creationId xmlns:a16="http://schemas.microsoft.com/office/drawing/2014/main" id="{82EFC73A-1BE9-79CD-548E-6ECBA7AAC722}"/>
              </a:ext>
            </a:extLst>
          </p:cNvPr>
          <p:cNvSpPr>
            <a:spLocks noGrp="1"/>
          </p:cNvSpPr>
          <p:nvPr>
            <p:ph type="body" sz="quarter" idx="14"/>
          </p:nvPr>
        </p:nvSpPr>
        <p:spPr/>
        <p:txBody>
          <a:bodyPr/>
          <a:lstStyle/>
          <a:p>
            <a:r>
              <a:rPr lang="zh-CN" altLang="en-US" dirty="0"/>
              <a:t>研究内容</a:t>
            </a:r>
          </a:p>
        </p:txBody>
      </p:sp>
      <p:sp>
        <p:nvSpPr>
          <p:cNvPr id="5" name="文本占位符 4">
            <a:extLst>
              <a:ext uri="{FF2B5EF4-FFF2-40B4-BE49-F238E27FC236}">
                <a16:creationId xmlns:a16="http://schemas.microsoft.com/office/drawing/2014/main" id="{40341719-B0FD-EF3C-8819-AF2204E3A16B}"/>
              </a:ext>
            </a:extLst>
          </p:cNvPr>
          <p:cNvSpPr>
            <a:spLocks noGrp="1"/>
          </p:cNvSpPr>
          <p:nvPr>
            <p:ph type="body" sz="quarter" idx="15"/>
          </p:nvPr>
        </p:nvSpPr>
        <p:spPr/>
        <p:txBody>
          <a:bodyPr/>
          <a:lstStyle/>
          <a:p>
            <a:r>
              <a:rPr lang="zh-CN" altLang="en-US" sz="2400" b="0" i="0" spc="150" dirty="0">
                <a:solidFill>
                  <a:srgbClr val="333333"/>
                </a:solidFill>
                <a:effectLst/>
                <a:latin typeface="OPPOSans H" panose="00020600040101010101" pitchFamily="18" charset="-122"/>
                <a:ea typeface="OPPOSans H" panose="00020600040101010101" pitchFamily="18" charset="-122"/>
                <a:cs typeface="OPPOSans H" panose="00020600040101010101" pitchFamily="18" charset="-122"/>
              </a:rPr>
              <a:t>食品安全问题成为焦点</a:t>
            </a:r>
            <a:endParaRPr lang="en-US" altLang="zh-CN" sz="2400" b="0" i="0" spc="150" dirty="0">
              <a:solidFill>
                <a:srgbClr val="333333"/>
              </a:solidFill>
              <a:effectLst/>
              <a:latin typeface="OPPOSans H" panose="00020600040101010101" pitchFamily="18" charset="-122"/>
              <a:ea typeface="OPPOSans H" panose="00020600040101010101" pitchFamily="18" charset="-122"/>
              <a:cs typeface="OPPOSans H" panose="00020600040101010101" pitchFamily="18" charset="-122"/>
            </a:endParaRPr>
          </a:p>
        </p:txBody>
      </p:sp>
      <p:sp>
        <p:nvSpPr>
          <p:cNvPr id="6" name="文本占位符 5">
            <a:extLst>
              <a:ext uri="{FF2B5EF4-FFF2-40B4-BE49-F238E27FC236}">
                <a16:creationId xmlns:a16="http://schemas.microsoft.com/office/drawing/2014/main" id="{411898F2-35E7-67C3-6665-FF44F112B4EE}"/>
              </a:ext>
            </a:extLst>
          </p:cNvPr>
          <p:cNvSpPr>
            <a:spLocks noGrp="1"/>
          </p:cNvSpPr>
          <p:nvPr>
            <p:ph type="body" sz="quarter" idx="16"/>
          </p:nvPr>
        </p:nvSpPr>
        <p:spPr/>
        <p:txBody>
          <a:bodyPr/>
          <a:lstStyle/>
          <a:p>
            <a:r>
              <a:rPr lang="en-US" altLang="zh-CN" sz="1400" dirty="0">
                <a:solidFill>
                  <a:schemeClr val="bg1">
                    <a:lumMod val="65000"/>
                  </a:schemeClr>
                </a:solidFill>
                <a:latin typeface="+mn-ea"/>
                <a:cs typeface="OPPOSans M" panose="00020600040101010101" pitchFamily="18" charset="-122"/>
              </a:rPr>
              <a:t>Food safety has become the focus</a:t>
            </a:r>
            <a:endParaRPr lang="zh-CN" altLang="en-US" sz="1400" dirty="0">
              <a:solidFill>
                <a:schemeClr val="bg1">
                  <a:lumMod val="65000"/>
                </a:schemeClr>
              </a:solidFill>
              <a:latin typeface="+mn-ea"/>
              <a:cs typeface="OPPOSans M" panose="00020600040101010101" pitchFamily="18" charset="-122"/>
            </a:endParaRPr>
          </a:p>
        </p:txBody>
      </p:sp>
    </p:spTree>
    <p:extLst>
      <p:ext uri="{BB962C8B-B14F-4D97-AF65-F5344CB8AC3E}">
        <p14:creationId xmlns:p14="http://schemas.microsoft.com/office/powerpoint/2010/main" val="39732723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a:extLst>
              <a:ext uri="{FF2B5EF4-FFF2-40B4-BE49-F238E27FC236}">
                <a16:creationId xmlns:a16="http://schemas.microsoft.com/office/drawing/2014/main" id="{67C2A836-367E-92DC-E3D2-054AC4CBF029}"/>
              </a:ext>
            </a:extLst>
          </p:cNvPr>
          <p:cNvSpPr/>
          <p:nvPr/>
        </p:nvSpPr>
        <p:spPr>
          <a:xfrm rot="10511415">
            <a:off x="-61012" y="-425306"/>
            <a:ext cx="11949945" cy="7797786"/>
          </a:xfrm>
          <a:custGeom>
            <a:avLst/>
            <a:gdLst>
              <a:gd name="connsiteX0" fmla="*/ 0 w 11949945"/>
              <a:gd name="connsiteY0" fmla="*/ 33454 h 7797786"/>
              <a:gd name="connsiteX1" fmla="*/ 2815 w 11949945"/>
              <a:gd name="connsiteY1" fmla="*/ 0 h 7797786"/>
              <a:gd name="connsiteX2" fmla="*/ 29736 w 11949945"/>
              <a:gd name="connsiteY2" fmla="*/ 2265 h 7797786"/>
              <a:gd name="connsiteX3" fmla="*/ 10883618 w 11949945"/>
              <a:gd name="connsiteY3" fmla="*/ 7797786 h 7797786"/>
              <a:gd name="connsiteX4" fmla="*/ 8023728 w 11949945"/>
              <a:gd name="connsiteY4" fmla="*/ 7557144 h 7797786"/>
              <a:gd name="connsiteX5" fmla="*/ 8075411 w 11949945"/>
              <a:gd name="connsiteY5" fmla="*/ 7502936 h 7797786"/>
              <a:gd name="connsiteX6" fmla="*/ 9504487 w 11949945"/>
              <a:gd name="connsiteY6" fmla="*/ 3804148 h 7797786"/>
              <a:gd name="connsiteX7" fmla="*/ 8564992 w 11949945"/>
              <a:gd name="connsiteY7" fmla="*/ 728454 h 7797786"/>
              <a:gd name="connsiteX8" fmla="*/ 8558941 w 11949945"/>
              <a:gd name="connsiteY8" fmla="*/ 719944 h 7797786"/>
              <a:gd name="connsiteX9" fmla="*/ 11434785 w 11949945"/>
              <a:gd name="connsiteY9" fmla="*/ 961929 h 7797786"/>
              <a:gd name="connsiteX10" fmla="*/ 11476824 w 11949945"/>
              <a:gd name="connsiteY10" fmla="*/ 1068548 h 7797786"/>
              <a:gd name="connsiteX11" fmla="*/ 11949250 w 11949945"/>
              <a:gd name="connsiteY11" fmla="*/ 3394724 h 7797786"/>
              <a:gd name="connsiteX12" fmla="*/ 11949945 w 11949945"/>
              <a:gd name="connsiteY12" fmla="*/ 3422181 h 7797786"/>
              <a:gd name="connsiteX13" fmla="*/ 11774234 w 11949945"/>
              <a:gd name="connsiteY13" fmla="*/ 5510402 h 7797786"/>
              <a:gd name="connsiteX14" fmla="*/ 11709121 w 11949945"/>
              <a:gd name="connsiteY14" fmla="*/ 5792520 h 7797786"/>
              <a:gd name="connsiteX15" fmla="*/ 10999335 w 11949945"/>
              <a:gd name="connsiteY15" fmla="*/ 7596533 h 7797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949945" h="7797786">
                <a:moveTo>
                  <a:pt x="0" y="33454"/>
                </a:moveTo>
                <a:lnTo>
                  <a:pt x="2815" y="0"/>
                </a:lnTo>
                <a:lnTo>
                  <a:pt x="29736" y="2265"/>
                </a:lnTo>
                <a:close/>
                <a:moveTo>
                  <a:pt x="10883618" y="7797786"/>
                </a:moveTo>
                <a:lnTo>
                  <a:pt x="8023728" y="7557144"/>
                </a:lnTo>
                <a:lnTo>
                  <a:pt x="8075411" y="7502936"/>
                </a:lnTo>
                <a:cubicBezTo>
                  <a:pt x="8963320" y="6526018"/>
                  <a:pt x="9504487" y="5228281"/>
                  <a:pt x="9504487" y="3804148"/>
                </a:cubicBezTo>
                <a:cubicBezTo>
                  <a:pt x="9504487" y="2664842"/>
                  <a:pt x="9158140" y="1606428"/>
                  <a:pt x="8564992" y="728454"/>
                </a:cubicBezTo>
                <a:lnTo>
                  <a:pt x="8558941" y="719944"/>
                </a:lnTo>
                <a:lnTo>
                  <a:pt x="11434785" y="961929"/>
                </a:lnTo>
                <a:lnTo>
                  <a:pt x="11476824" y="1068548"/>
                </a:lnTo>
                <a:cubicBezTo>
                  <a:pt x="11744533" y="1799694"/>
                  <a:pt x="11908007" y="2581085"/>
                  <a:pt x="11949250" y="3394724"/>
                </a:cubicBezTo>
                <a:lnTo>
                  <a:pt x="11949945" y="3422181"/>
                </a:lnTo>
                <a:lnTo>
                  <a:pt x="11774234" y="5510402"/>
                </a:lnTo>
                <a:lnTo>
                  <a:pt x="11709121" y="5792520"/>
                </a:lnTo>
                <a:cubicBezTo>
                  <a:pt x="11545605" y="6428056"/>
                  <a:pt x="11305538" y="7032865"/>
                  <a:pt x="10999335" y="7596533"/>
                </a:cubicBezTo>
                <a:close/>
              </a:path>
            </a:pathLst>
          </a:custGeom>
          <a:solidFill>
            <a:schemeClr val="bg1">
              <a:lumMod val="85000"/>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endParaRPr lang="zh-CN" altLang="en-US">
              <a:solidFill>
                <a:schemeClr val="tx1"/>
              </a:solidFill>
            </a:endParaRPr>
          </a:p>
        </p:txBody>
      </p:sp>
      <p:sp>
        <p:nvSpPr>
          <p:cNvPr id="21" name="任意多边形: 形状 20">
            <a:extLst>
              <a:ext uri="{FF2B5EF4-FFF2-40B4-BE49-F238E27FC236}">
                <a16:creationId xmlns:a16="http://schemas.microsoft.com/office/drawing/2014/main" id="{90D52104-BC85-3CEA-B56E-82B2FD9C84AF}"/>
              </a:ext>
            </a:extLst>
          </p:cNvPr>
          <p:cNvSpPr/>
          <p:nvPr/>
        </p:nvSpPr>
        <p:spPr>
          <a:xfrm>
            <a:off x="1117680" y="0"/>
            <a:ext cx="11074320" cy="6858000"/>
          </a:xfrm>
          <a:custGeom>
            <a:avLst/>
            <a:gdLst>
              <a:gd name="connsiteX0" fmla="*/ 1207771 w 11074320"/>
              <a:gd name="connsiteY0" fmla="*/ 0 h 6858000"/>
              <a:gd name="connsiteX1" fmla="*/ 11074320 w 11074320"/>
              <a:gd name="connsiteY1" fmla="*/ 0 h 6858000"/>
              <a:gd name="connsiteX2" fmla="*/ 11074320 w 11074320"/>
              <a:gd name="connsiteY2" fmla="*/ 6858000 h 6858000"/>
              <a:gd name="connsiteX3" fmla="*/ 893549 w 11074320"/>
              <a:gd name="connsiteY3" fmla="*/ 6858000 h 6858000"/>
              <a:gd name="connsiteX4" fmla="*/ 891324 w 11074320"/>
              <a:gd name="connsiteY4" fmla="*/ 6854530 h 6858000"/>
              <a:gd name="connsiteX5" fmla="*/ 0 w 11074320"/>
              <a:gd name="connsiteY5" fmla="*/ 3662065 h 6858000"/>
              <a:gd name="connsiteX6" fmla="*/ 1051465 w 11074320"/>
              <a:gd name="connsiteY6" fmla="*/ 2198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74320" h="6858000">
                <a:moveTo>
                  <a:pt x="1207771" y="0"/>
                </a:moveTo>
                <a:lnTo>
                  <a:pt x="11074320" y="0"/>
                </a:lnTo>
                <a:lnTo>
                  <a:pt x="11074320" y="6858000"/>
                </a:lnTo>
                <a:lnTo>
                  <a:pt x="893549" y="6858000"/>
                </a:lnTo>
                <a:lnTo>
                  <a:pt x="891324" y="6854530"/>
                </a:lnTo>
                <a:cubicBezTo>
                  <a:pt x="325713" y="5923658"/>
                  <a:pt x="0" y="4830899"/>
                  <a:pt x="0" y="3662065"/>
                </a:cubicBezTo>
                <a:cubicBezTo>
                  <a:pt x="0" y="2386974"/>
                  <a:pt x="387625" y="1202418"/>
                  <a:pt x="1051465" y="219804"/>
                </a:cubicBezTo>
                <a:close/>
              </a:path>
            </a:pathLst>
          </a:custGeom>
          <a:noFill/>
          <a:ln w="15875">
            <a:gradFill flip="none" rotWithShape="1">
              <a:gsLst>
                <a:gs pos="0">
                  <a:schemeClr val="accent1">
                    <a:alpha val="91000"/>
                  </a:schemeClr>
                </a:gs>
                <a:gs pos="13000">
                  <a:srgbClr val="84E6BA">
                    <a:alpha val="73000"/>
                  </a:srgbClr>
                </a:gs>
                <a:gs pos="22000">
                  <a:srgbClr val="84E697">
                    <a:alpha val="0"/>
                  </a:srgbClr>
                </a:gs>
              </a:gsLst>
              <a:lin ang="0" scaled="1"/>
              <a:tileRect/>
            </a:gradFill>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7" name="组合 26">
            <a:extLst>
              <a:ext uri="{FF2B5EF4-FFF2-40B4-BE49-F238E27FC236}">
                <a16:creationId xmlns:a16="http://schemas.microsoft.com/office/drawing/2014/main" id="{B638CEC8-B02F-CBED-EA96-2BD8DA3FAFEB}"/>
              </a:ext>
            </a:extLst>
          </p:cNvPr>
          <p:cNvGrpSpPr/>
          <p:nvPr/>
        </p:nvGrpSpPr>
        <p:grpSpPr>
          <a:xfrm>
            <a:off x="731404" y="2420988"/>
            <a:ext cx="900000" cy="900000"/>
            <a:chOff x="839935" y="1986865"/>
            <a:chExt cx="1081576" cy="1081576"/>
          </a:xfrm>
        </p:grpSpPr>
        <p:grpSp>
          <p:nvGrpSpPr>
            <p:cNvPr id="4" name="组合 3">
              <a:extLst>
                <a:ext uri="{FF2B5EF4-FFF2-40B4-BE49-F238E27FC236}">
                  <a16:creationId xmlns:a16="http://schemas.microsoft.com/office/drawing/2014/main" id="{05FAD15D-5DC3-C0F6-59FF-C080D4D45EA7}"/>
                </a:ext>
              </a:extLst>
            </p:cNvPr>
            <p:cNvGrpSpPr/>
            <p:nvPr/>
          </p:nvGrpSpPr>
          <p:grpSpPr>
            <a:xfrm>
              <a:off x="839935" y="1986865"/>
              <a:ext cx="1081576" cy="1081576"/>
              <a:chOff x="839935" y="1986865"/>
              <a:chExt cx="1081576" cy="1081576"/>
            </a:xfrm>
          </p:grpSpPr>
          <p:sp>
            <p:nvSpPr>
              <p:cNvPr id="6" name="椭圆 5">
                <a:extLst>
                  <a:ext uri="{FF2B5EF4-FFF2-40B4-BE49-F238E27FC236}">
                    <a16:creationId xmlns:a16="http://schemas.microsoft.com/office/drawing/2014/main" id="{CB629541-4121-467C-8FDA-C93A17A63FC3}"/>
                  </a:ext>
                </a:extLst>
              </p:cNvPr>
              <p:cNvSpPr/>
              <p:nvPr/>
            </p:nvSpPr>
            <p:spPr>
              <a:xfrm rot="4165622">
                <a:off x="1020723" y="2167653"/>
                <a:ext cx="720000" cy="720000"/>
              </a:xfrm>
              <a:prstGeom prst="ellipse">
                <a:avLst/>
              </a:prstGeom>
              <a:gradFill>
                <a:gsLst>
                  <a:gs pos="0">
                    <a:schemeClr val="accent1"/>
                  </a:gs>
                  <a:gs pos="65000">
                    <a:srgbClr val="84E6BA"/>
                  </a:gs>
                  <a:gs pos="100000">
                    <a:srgbClr val="84E697"/>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 空心 16">
                <a:extLst>
                  <a:ext uri="{FF2B5EF4-FFF2-40B4-BE49-F238E27FC236}">
                    <a16:creationId xmlns:a16="http://schemas.microsoft.com/office/drawing/2014/main" id="{24D1A721-74C7-9169-8887-F957745299CE}"/>
                  </a:ext>
                </a:extLst>
              </p:cNvPr>
              <p:cNvSpPr/>
              <p:nvPr/>
            </p:nvSpPr>
            <p:spPr>
              <a:xfrm rot="5623756">
                <a:off x="839935" y="1986865"/>
                <a:ext cx="1081576" cy="1081576"/>
              </a:xfrm>
              <a:prstGeom prst="donut">
                <a:avLst>
                  <a:gd name="adj" fmla="val 10909"/>
                </a:avLst>
              </a:prstGeom>
              <a:gradFill>
                <a:gsLst>
                  <a:gs pos="86000">
                    <a:srgbClr val="84E6BA"/>
                  </a:gs>
                  <a:gs pos="36000">
                    <a:schemeClr val="accent1"/>
                  </a:gs>
                  <a:gs pos="100000">
                    <a:srgbClr val="84E697"/>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pic>
          <p:nvPicPr>
            <p:cNvPr id="22" name="图形 21" descr="锁定">
              <a:extLst>
                <a:ext uri="{FF2B5EF4-FFF2-40B4-BE49-F238E27FC236}">
                  <a16:creationId xmlns:a16="http://schemas.microsoft.com/office/drawing/2014/main" id="{812AC74C-C972-E43A-90CD-73187FB5765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10723" y="2257653"/>
              <a:ext cx="540000" cy="540000"/>
            </a:xfrm>
            <a:prstGeom prst="rect">
              <a:avLst/>
            </a:prstGeom>
          </p:spPr>
        </p:pic>
      </p:grpSp>
      <p:grpSp>
        <p:nvGrpSpPr>
          <p:cNvPr id="28" name="组合 27">
            <a:extLst>
              <a:ext uri="{FF2B5EF4-FFF2-40B4-BE49-F238E27FC236}">
                <a16:creationId xmlns:a16="http://schemas.microsoft.com/office/drawing/2014/main" id="{B539B4D1-966D-C9A2-C23D-5F29D0B8C88C}"/>
              </a:ext>
            </a:extLst>
          </p:cNvPr>
          <p:cNvGrpSpPr/>
          <p:nvPr/>
        </p:nvGrpSpPr>
        <p:grpSpPr>
          <a:xfrm>
            <a:off x="695400" y="3789140"/>
            <a:ext cx="900000" cy="900000"/>
            <a:chOff x="731923" y="3355017"/>
            <a:chExt cx="1081576" cy="1081576"/>
          </a:xfrm>
        </p:grpSpPr>
        <p:grpSp>
          <p:nvGrpSpPr>
            <p:cNvPr id="19" name="组合 18">
              <a:extLst>
                <a:ext uri="{FF2B5EF4-FFF2-40B4-BE49-F238E27FC236}">
                  <a16:creationId xmlns:a16="http://schemas.microsoft.com/office/drawing/2014/main" id="{0C4B8F81-2C8D-342F-DE09-494529AF7C80}"/>
                </a:ext>
              </a:extLst>
            </p:cNvPr>
            <p:cNvGrpSpPr/>
            <p:nvPr/>
          </p:nvGrpSpPr>
          <p:grpSpPr>
            <a:xfrm>
              <a:off x="731923" y="3355017"/>
              <a:ext cx="1081576" cy="1081576"/>
              <a:chOff x="731923" y="3355017"/>
              <a:chExt cx="1081576" cy="1081576"/>
            </a:xfrm>
          </p:grpSpPr>
          <p:sp>
            <p:nvSpPr>
              <p:cNvPr id="7" name="椭圆 6">
                <a:extLst>
                  <a:ext uri="{FF2B5EF4-FFF2-40B4-BE49-F238E27FC236}">
                    <a16:creationId xmlns:a16="http://schemas.microsoft.com/office/drawing/2014/main" id="{72EF1EC9-D27D-4D1A-9B42-7FB979462AD5}"/>
                  </a:ext>
                </a:extLst>
              </p:cNvPr>
              <p:cNvSpPr/>
              <p:nvPr/>
            </p:nvSpPr>
            <p:spPr>
              <a:xfrm rot="7490493">
                <a:off x="912711" y="3535805"/>
                <a:ext cx="720000" cy="720000"/>
              </a:xfrm>
              <a:prstGeom prst="ellipse">
                <a:avLst/>
              </a:prstGeom>
              <a:gradFill>
                <a:gsLst>
                  <a:gs pos="0">
                    <a:schemeClr val="accent1"/>
                  </a:gs>
                  <a:gs pos="65000">
                    <a:srgbClr val="84E6BA"/>
                  </a:gs>
                  <a:gs pos="100000">
                    <a:srgbClr val="84E697"/>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 空心 15">
                <a:extLst>
                  <a:ext uri="{FF2B5EF4-FFF2-40B4-BE49-F238E27FC236}">
                    <a16:creationId xmlns:a16="http://schemas.microsoft.com/office/drawing/2014/main" id="{B7ED4E64-03D3-B763-0967-677E20DCF76A}"/>
                  </a:ext>
                </a:extLst>
              </p:cNvPr>
              <p:cNvSpPr/>
              <p:nvPr/>
            </p:nvSpPr>
            <p:spPr>
              <a:xfrm rot="5623756">
                <a:off x="731923" y="3355017"/>
                <a:ext cx="1081576" cy="1081576"/>
              </a:xfrm>
              <a:prstGeom prst="donut">
                <a:avLst>
                  <a:gd name="adj" fmla="val 10909"/>
                </a:avLst>
              </a:prstGeom>
              <a:gradFill>
                <a:gsLst>
                  <a:gs pos="86000">
                    <a:srgbClr val="84E6BA"/>
                  </a:gs>
                  <a:gs pos="36000">
                    <a:schemeClr val="accent1"/>
                  </a:gs>
                  <a:gs pos="100000">
                    <a:srgbClr val="84E697"/>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pic>
          <p:nvPicPr>
            <p:cNvPr id="24" name="图形 23" descr="正义天平">
              <a:extLst>
                <a:ext uri="{FF2B5EF4-FFF2-40B4-BE49-F238E27FC236}">
                  <a16:creationId xmlns:a16="http://schemas.microsoft.com/office/drawing/2014/main" id="{2F613559-4EC2-81D6-AA54-AD1CE278A00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02711" y="3625805"/>
              <a:ext cx="540000" cy="540000"/>
            </a:xfrm>
            <a:prstGeom prst="rect">
              <a:avLst/>
            </a:prstGeom>
          </p:spPr>
        </p:pic>
      </p:grpSp>
      <p:grpSp>
        <p:nvGrpSpPr>
          <p:cNvPr id="29" name="组合 28">
            <a:extLst>
              <a:ext uri="{FF2B5EF4-FFF2-40B4-BE49-F238E27FC236}">
                <a16:creationId xmlns:a16="http://schemas.microsoft.com/office/drawing/2014/main" id="{700EF1C5-A644-8FF0-3430-4663540E28FD}"/>
              </a:ext>
            </a:extLst>
          </p:cNvPr>
          <p:cNvGrpSpPr/>
          <p:nvPr/>
        </p:nvGrpSpPr>
        <p:grpSpPr>
          <a:xfrm>
            <a:off x="983532" y="5208387"/>
            <a:ext cx="900000" cy="900000"/>
            <a:chOff x="983951" y="4833675"/>
            <a:chExt cx="1081576" cy="1081576"/>
          </a:xfrm>
        </p:grpSpPr>
        <p:sp>
          <p:nvSpPr>
            <p:cNvPr id="8" name="椭圆 7">
              <a:extLst>
                <a:ext uri="{FF2B5EF4-FFF2-40B4-BE49-F238E27FC236}">
                  <a16:creationId xmlns:a16="http://schemas.microsoft.com/office/drawing/2014/main" id="{B814F267-387F-448E-B587-D6C96F290E0F}"/>
                </a:ext>
              </a:extLst>
            </p:cNvPr>
            <p:cNvSpPr/>
            <p:nvPr/>
          </p:nvSpPr>
          <p:spPr>
            <a:xfrm rot="20516207">
              <a:off x="1164739" y="5014463"/>
              <a:ext cx="720000" cy="720000"/>
            </a:xfrm>
            <a:prstGeom prst="ellipse">
              <a:avLst/>
            </a:prstGeom>
            <a:gradFill>
              <a:gsLst>
                <a:gs pos="0">
                  <a:schemeClr val="accent1"/>
                </a:gs>
                <a:gs pos="65000">
                  <a:srgbClr val="84E6BA"/>
                </a:gs>
                <a:gs pos="100000">
                  <a:srgbClr val="84E697"/>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 空心 14">
              <a:extLst>
                <a:ext uri="{FF2B5EF4-FFF2-40B4-BE49-F238E27FC236}">
                  <a16:creationId xmlns:a16="http://schemas.microsoft.com/office/drawing/2014/main" id="{C041829C-1B9F-0C41-23FB-FF94A9D9B228}"/>
                </a:ext>
              </a:extLst>
            </p:cNvPr>
            <p:cNvSpPr/>
            <p:nvPr/>
          </p:nvSpPr>
          <p:spPr>
            <a:xfrm rot="5623756">
              <a:off x="983951" y="4833675"/>
              <a:ext cx="1081576" cy="1081576"/>
            </a:xfrm>
            <a:prstGeom prst="donut">
              <a:avLst>
                <a:gd name="adj" fmla="val 10909"/>
              </a:avLst>
            </a:prstGeom>
            <a:gradFill>
              <a:gsLst>
                <a:gs pos="86000">
                  <a:srgbClr val="84E6BA"/>
                </a:gs>
                <a:gs pos="36000">
                  <a:schemeClr val="accent1"/>
                </a:gs>
                <a:gs pos="100000">
                  <a:srgbClr val="84E697"/>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26" name="图形 25" descr="书籍">
              <a:extLst>
                <a:ext uri="{FF2B5EF4-FFF2-40B4-BE49-F238E27FC236}">
                  <a16:creationId xmlns:a16="http://schemas.microsoft.com/office/drawing/2014/main" id="{A404D66E-44BD-C650-89A8-40BB4044164A}"/>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254739" y="5104463"/>
              <a:ext cx="540000" cy="540000"/>
            </a:xfrm>
            <a:prstGeom prst="rect">
              <a:avLst/>
            </a:prstGeom>
          </p:spPr>
        </p:pic>
      </p:grpSp>
      <p:sp>
        <p:nvSpPr>
          <p:cNvPr id="3" name="文本框 2">
            <a:extLst>
              <a:ext uri="{FF2B5EF4-FFF2-40B4-BE49-F238E27FC236}">
                <a16:creationId xmlns:a16="http://schemas.microsoft.com/office/drawing/2014/main" id="{CAB0AE43-FB83-F556-9C0C-F05BC45A7078}"/>
              </a:ext>
            </a:extLst>
          </p:cNvPr>
          <p:cNvSpPr txBox="1"/>
          <p:nvPr/>
        </p:nvSpPr>
        <p:spPr>
          <a:xfrm>
            <a:off x="1955540" y="2686322"/>
            <a:ext cx="458779" cy="369332"/>
          </a:xfrm>
          <a:prstGeom prst="rect">
            <a:avLst/>
          </a:prstGeom>
          <a:noFill/>
        </p:spPr>
        <p:txBody>
          <a:bodyPr wrap="square" rtlCol="0">
            <a:spAutoFit/>
          </a:bodyPr>
          <a:lstStyle/>
          <a:p>
            <a:pPr algn="ctr"/>
            <a:r>
              <a:rPr lang="en-US" altLang="zh-CN" dirty="0">
                <a:gradFill>
                  <a:gsLst>
                    <a:gs pos="72000">
                      <a:srgbClr val="84E6BA"/>
                    </a:gs>
                    <a:gs pos="90000">
                      <a:srgbClr val="84E697"/>
                    </a:gs>
                    <a:gs pos="0">
                      <a:schemeClr val="accent1"/>
                    </a:gs>
                  </a:gsLst>
                  <a:lin ang="0" scaled="0"/>
                </a:gradFill>
                <a:latin typeface="OPPOSans H" panose="00020600040101010101" pitchFamily="18" charset="-122"/>
                <a:ea typeface="OPPOSans H" panose="00020600040101010101" pitchFamily="18" charset="-122"/>
                <a:cs typeface="OPPOSans H" panose="00020600040101010101" pitchFamily="18" charset="-122"/>
              </a:rPr>
              <a:t>01</a:t>
            </a:r>
            <a:endParaRPr lang="zh-CN" altLang="en-US" dirty="0">
              <a:gradFill>
                <a:gsLst>
                  <a:gs pos="72000">
                    <a:srgbClr val="84E6BA"/>
                  </a:gs>
                  <a:gs pos="90000">
                    <a:srgbClr val="84E697"/>
                  </a:gs>
                  <a:gs pos="0">
                    <a:schemeClr val="accent1"/>
                  </a:gs>
                </a:gsLst>
                <a:lin ang="0" scaled="0"/>
              </a:gra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31" name="文本框 30">
            <a:extLst>
              <a:ext uri="{FF2B5EF4-FFF2-40B4-BE49-F238E27FC236}">
                <a16:creationId xmlns:a16="http://schemas.microsoft.com/office/drawing/2014/main" id="{96CDEB1A-E9E9-1CDA-82DC-D340AB721CB8}"/>
              </a:ext>
            </a:extLst>
          </p:cNvPr>
          <p:cNvSpPr txBox="1"/>
          <p:nvPr/>
        </p:nvSpPr>
        <p:spPr>
          <a:xfrm>
            <a:off x="1739516" y="4054474"/>
            <a:ext cx="498855" cy="369332"/>
          </a:xfrm>
          <a:prstGeom prst="rect">
            <a:avLst/>
          </a:prstGeom>
          <a:noFill/>
        </p:spPr>
        <p:txBody>
          <a:bodyPr wrap="square" rtlCol="0">
            <a:spAutoFit/>
          </a:bodyPr>
          <a:lstStyle/>
          <a:p>
            <a:pPr algn="ctr"/>
            <a:r>
              <a:rPr lang="en-US" altLang="zh-CN" dirty="0">
                <a:gradFill>
                  <a:gsLst>
                    <a:gs pos="72000">
                      <a:srgbClr val="84E6BA"/>
                    </a:gs>
                    <a:gs pos="90000">
                      <a:srgbClr val="84E697"/>
                    </a:gs>
                    <a:gs pos="0">
                      <a:schemeClr val="accent1"/>
                    </a:gs>
                  </a:gsLst>
                  <a:lin ang="0" scaled="0"/>
                </a:gradFill>
                <a:latin typeface="OPPOSans H" panose="00020600040101010101" pitchFamily="18" charset="-122"/>
                <a:ea typeface="OPPOSans H" panose="00020600040101010101" pitchFamily="18" charset="-122"/>
                <a:cs typeface="OPPOSans H" panose="00020600040101010101" pitchFamily="18" charset="-122"/>
              </a:rPr>
              <a:t>02</a:t>
            </a:r>
            <a:endParaRPr lang="zh-CN" altLang="en-US" dirty="0">
              <a:gradFill>
                <a:gsLst>
                  <a:gs pos="72000">
                    <a:srgbClr val="84E6BA"/>
                  </a:gs>
                  <a:gs pos="90000">
                    <a:srgbClr val="84E697"/>
                  </a:gs>
                  <a:gs pos="0">
                    <a:schemeClr val="accent1"/>
                  </a:gs>
                </a:gsLst>
                <a:lin ang="0" scaled="0"/>
              </a:gra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32" name="文本框 31">
            <a:extLst>
              <a:ext uri="{FF2B5EF4-FFF2-40B4-BE49-F238E27FC236}">
                <a16:creationId xmlns:a16="http://schemas.microsoft.com/office/drawing/2014/main" id="{4F8A2393-33C2-1465-F4BA-E32C803C8BD4}"/>
              </a:ext>
            </a:extLst>
          </p:cNvPr>
          <p:cNvSpPr txBox="1"/>
          <p:nvPr/>
        </p:nvSpPr>
        <p:spPr>
          <a:xfrm>
            <a:off x="2008885" y="5512301"/>
            <a:ext cx="498855" cy="369332"/>
          </a:xfrm>
          <a:prstGeom prst="rect">
            <a:avLst/>
          </a:prstGeom>
          <a:noFill/>
        </p:spPr>
        <p:txBody>
          <a:bodyPr wrap="square" rtlCol="0">
            <a:spAutoFit/>
          </a:bodyPr>
          <a:lstStyle/>
          <a:p>
            <a:pPr algn="ctr"/>
            <a:r>
              <a:rPr lang="en-US" altLang="zh-CN" dirty="0">
                <a:gradFill>
                  <a:gsLst>
                    <a:gs pos="72000">
                      <a:srgbClr val="84E6BA"/>
                    </a:gs>
                    <a:gs pos="90000">
                      <a:srgbClr val="84E697"/>
                    </a:gs>
                    <a:gs pos="0">
                      <a:schemeClr val="accent1"/>
                    </a:gs>
                  </a:gsLst>
                  <a:lin ang="0" scaled="0"/>
                </a:gradFill>
                <a:latin typeface="OPPOSans H" panose="00020600040101010101" pitchFamily="18" charset="-122"/>
                <a:ea typeface="OPPOSans H" panose="00020600040101010101" pitchFamily="18" charset="-122"/>
                <a:cs typeface="OPPOSans H" panose="00020600040101010101" pitchFamily="18" charset="-122"/>
              </a:rPr>
              <a:t>03</a:t>
            </a:r>
            <a:endParaRPr lang="zh-CN" altLang="en-US" dirty="0">
              <a:gradFill>
                <a:gsLst>
                  <a:gs pos="72000">
                    <a:srgbClr val="84E6BA"/>
                  </a:gs>
                  <a:gs pos="90000">
                    <a:srgbClr val="84E697"/>
                  </a:gs>
                  <a:gs pos="0">
                    <a:schemeClr val="accent1"/>
                  </a:gs>
                </a:gsLst>
                <a:lin ang="0" scaled="0"/>
              </a:gradFill>
              <a:latin typeface="OPPOSans H" panose="00020600040101010101" pitchFamily="18" charset="-122"/>
              <a:ea typeface="OPPOSans H" panose="00020600040101010101" pitchFamily="18" charset="-122"/>
              <a:cs typeface="OPPOSans H" panose="00020600040101010101" pitchFamily="18" charset="-122"/>
            </a:endParaRPr>
          </a:p>
        </p:txBody>
      </p:sp>
      <p:cxnSp>
        <p:nvCxnSpPr>
          <p:cNvPr id="20" name="直接箭头连接符 19">
            <a:extLst>
              <a:ext uri="{FF2B5EF4-FFF2-40B4-BE49-F238E27FC236}">
                <a16:creationId xmlns:a16="http://schemas.microsoft.com/office/drawing/2014/main" id="{29A77631-6533-3C18-101F-AF6F8765D0C5}"/>
              </a:ext>
            </a:extLst>
          </p:cNvPr>
          <p:cNvCxnSpPr>
            <a:cxnSpLocks/>
          </p:cNvCxnSpPr>
          <p:nvPr/>
        </p:nvCxnSpPr>
        <p:spPr>
          <a:xfrm>
            <a:off x="1992472" y="3086204"/>
            <a:ext cx="8280000" cy="21254"/>
          </a:xfrm>
          <a:prstGeom prst="straightConnector1">
            <a:avLst/>
          </a:prstGeom>
          <a:ln w="25400" cap="rnd">
            <a:gradFill>
              <a:gsLst>
                <a:gs pos="0">
                  <a:schemeClr val="accent1"/>
                </a:gs>
                <a:gs pos="70000">
                  <a:srgbClr val="84E6BA"/>
                </a:gs>
                <a:gs pos="94000">
                  <a:srgbClr val="84E697"/>
                </a:gs>
              </a:gsLst>
              <a:lin ang="0" scaled="0"/>
            </a:gradFill>
            <a:prstDash val="sysDash"/>
            <a:round/>
            <a:tailEnd type="oval"/>
          </a:ln>
        </p:spPr>
        <p:style>
          <a:lnRef idx="1">
            <a:schemeClr val="accent1"/>
          </a:lnRef>
          <a:fillRef idx="0">
            <a:schemeClr val="accent1"/>
          </a:fillRef>
          <a:effectRef idx="0">
            <a:schemeClr val="accent1"/>
          </a:effectRef>
          <a:fontRef idx="minor">
            <a:schemeClr val="tx1"/>
          </a:fontRef>
        </p:style>
      </p:cxnSp>
      <p:cxnSp>
        <p:nvCxnSpPr>
          <p:cNvPr id="33" name="直接箭头连接符 32">
            <a:extLst>
              <a:ext uri="{FF2B5EF4-FFF2-40B4-BE49-F238E27FC236}">
                <a16:creationId xmlns:a16="http://schemas.microsoft.com/office/drawing/2014/main" id="{DBBA0F30-5053-6544-3B6A-A31DFD2C77AB}"/>
              </a:ext>
            </a:extLst>
          </p:cNvPr>
          <p:cNvCxnSpPr>
            <a:cxnSpLocks/>
          </p:cNvCxnSpPr>
          <p:nvPr/>
        </p:nvCxnSpPr>
        <p:spPr>
          <a:xfrm>
            <a:off x="1811524" y="4475610"/>
            <a:ext cx="8280000" cy="0"/>
          </a:xfrm>
          <a:prstGeom prst="straightConnector1">
            <a:avLst/>
          </a:prstGeom>
          <a:ln w="25400" cap="rnd">
            <a:gradFill>
              <a:gsLst>
                <a:gs pos="0">
                  <a:schemeClr val="accent1"/>
                </a:gs>
                <a:gs pos="70000">
                  <a:srgbClr val="84E6BA"/>
                </a:gs>
                <a:gs pos="94000">
                  <a:srgbClr val="84E697"/>
                </a:gs>
              </a:gsLst>
              <a:lin ang="0" scaled="0"/>
            </a:gradFill>
            <a:prstDash val="sysDash"/>
            <a:round/>
            <a:tailEnd type="oval"/>
          </a:ln>
        </p:spPr>
        <p:style>
          <a:lnRef idx="1">
            <a:schemeClr val="accent1"/>
          </a:lnRef>
          <a:fillRef idx="0">
            <a:schemeClr val="accent1"/>
          </a:fillRef>
          <a:effectRef idx="0">
            <a:schemeClr val="accent1"/>
          </a:effectRef>
          <a:fontRef idx="minor">
            <a:schemeClr val="tx1"/>
          </a:fontRef>
        </p:style>
      </p:cxnSp>
      <p:cxnSp>
        <p:nvCxnSpPr>
          <p:cNvPr id="34" name="直接箭头连接符 33">
            <a:extLst>
              <a:ext uri="{FF2B5EF4-FFF2-40B4-BE49-F238E27FC236}">
                <a16:creationId xmlns:a16="http://schemas.microsoft.com/office/drawing/2014/main" id="{366897D0-42D5-D0A6-792E-81885A13AD48}"/>
              </a:ext>
            </a:extLst>
          </p:cNvPr>
          <p:cNvCxnSpPr>
            <a:cxnSpLocks/>
          </p:cNvCxnSpPr>
          <p:nvPr/>
        </p:nvCxnSpPr>
        <p:spPr>
          <a:xfrm>
            <a:off x="2064480" y="6146341"/>
            <a:ext cx="8280000" cy="0"/>
          </a:xfrm>
          <a:prstGeom prst="straightConnector1">
            <a:avLst/>
          </a:prstGeom>
          <a:ln w="25400" cap="rnd">
            <a:gradFill>
              <a:gsLst>
                <a:gs pos="0">
                  <a:schemeClr val="accent1"/>
                </a:gs>
                <a:gs pos="70000">
                  <a:srgbClr val="84E6BA"/>
                </a:gs>
                <a:gs pos="94000">
                  <a:srgbClr val="84E697"/>
                </a:gs>
              </a:gsLst>
              <a:lin ang="0" scaled="0"/>
            </a:gradFill>
            <a:prstDash val="sysDash"/>
            <a:round/>
            <a:tailEnd type="oval"/>
          </a:ln>
        </p:spPr>
        <p:style>
          <a:lnRef idx="1">
            <a:schemeClr val="accent1"/>
          </a:lnRef>
          <a:fillRef idx="0">
            <a:schemeClr val="accent1"/>
          </a:fillRef>
          <a:effectRef idx="0">
            <a:schemeClr val="accent1"/>
          </a:effectRef>
          <a:fontRef idx="minor">
            <a:schemeClr val="tx1"/>
          </a:fontRef>
        </p:style>
      </p:cxnSp>
      <p:sp>
        <p:nvSpPr>
          <p:cNvPr id="35" name="文本框 34">
            <a:extLst>
              <a:ext uri="{FF2B5EF4-FFF2-40B4-BE49-F238E27FC236}">
                <a16:creationId xmlns:a16="http://schemas.microsoft.com/office/drawing/2014/main" id="{4D805447-532A-2CBE-6148-EA308E046FD0}"/>
              </a:ext>
            </a:extLst>
          </p:cNvPr>
          <p:cNvSpPr txBox="1"/>
          <p:nvPr/>
        </p:nvSpPr>
        <p:spPr>
          <a:xfrm>
            <a:off x="2459596" y="2747878"/>
            <a:ext cx="7740860" cy="246221"/>
          </a:xfrm>
          <a:prstGeom prst="rect">
            <a:avLst/>
          </a:prstGeom>
          <a:noFill/>
        </p:spPr>
        <p:txBody>
          <a:bodyPr wrap="square" lIns="0" tIns="0" rIns="0" bIns="0" rtlCol="0" anchor="ctr">
            <a:spAutoFit/>
          </a:bodyPr>
          <a:lstStyle/>
          <a:p>
            <a:r>
              <a:rPr lang="zh-CN" altLang="en-US" sz="1600" b="0" i="0" spc="150" dirty="0">
                <a:solidFill>
                  <a:srgbClr val="333333"/>
                </a:solidFill>
                <a:effectLst/>
                <a:latin typeface="+mn-ea"/>
                <a:cs typeface="OPPOSans M" panose="00020600040101010101" pitchFamily="18" charset="-122"/>
              </a:rPr>
              <a:t>加大对食品生产者的宣传力度，让他们认识到食品安全问题的重要性</a:t>
            </a:r>
            <a:endParaRPr lang="en-US" altLang="zh-CN" sz="1600" b="0" i="0" spc="150" dirty="0">
              <a:solidFill>
                <a:srgbClr val="333333"/>
              </a:solidFill>
              <a:effectLst/>
              <a:latin typeface="+mn-ea"/>
              <a:cs typeface="OPPOSans M" panose="00020600040101010101" pitchFamily="18" charset="-122"/>
            </a:endParaRPr>
          </a:p>
        </p:txBody>
      </p:sp>
      <p:sp>
        <p:nvSpPr>
          <p:cNvPr id="38" name="文本框 37">
            <a:extLst>
              <a:ext uri="{FF2B5EF4-FFF2-40B4-BE49-F238E27FC236}">
                <a16:creationId xmlns:a16="http://schemas.microsoft.com/office/drawing/2014/main" id="{A484BCD9-DB49-0752-0A9D-C65E712F07B2}"/>
              </a:ext>
            </a:extLst>
          </p:cNvPr>
          <p:cNvSpPr txBox="1"/>
          <p:nvPr/>
        </p:nvSpPr>
        <p:spPr>
          <a:xfrm>
            <a:off x="2387588" y="4116030"/>
            <a:ext cx="7740860" cy="246221"/>
          </a:xfrm>
          <a:prstGeom prst="rect">
            <a:avLst/>
          </a:prstGeom>
          <a:noFill/>
        </p:spPr>
        <p:txBody>
          <a:bodyPr wrap="square" lIns="0" tIns="0" rIns="0" bIns="0" rtlCol="0" anchor="ctr">
            <a:spAutoFit/>
          </a:bodyPr>
          <a:lstStyle/>
          <a:p>
            <a:r>
              <a:rPr lang="zh-CN" altLang="en-US" sz="1600" b="0" i="0" spc="150" dirty="0">
                <a:solidFill>
                  <a:srgbClr val="333333"/>
                </a:solidFill>
                <a:effectLst/>
                <a:latin typeface="+mn-ea"/>
                <a:cs typeface="OPPOSans M" panose="00020600040101010101" pitchFamily="18" charset="-122"/>
              </a:rPr>
              <a:t>加大对食品安全问题的处罚力度，使食品安全成为行业生产的高压线</a:t>
            </a:r>
            <a:endParaRPr lang="zh-CN" altLang="en-US" sz="1600" spc="150" dirty="0">
              <a:latin typeface="+mn-ea"/>
              <a:cs typeface="OPPOSans M" panose="00020600040101010101" pitchFamily="18" charset="-122"/>
            </a:endParaRPr>
          </a:p>
        </p:txBody>
      </p:sp>
      <p:sp>
        <p:nvSpPr>
          <p:cNvPr id="39" name="文本框 38">
            <a:extLst>
              <a:ext uri="{FF2B5EF4-FFF2-40B4-BE49-F238E27FC236}">
                <a16:creationId xmlns:a16="http://schemas.microsoft.com/office/drawing/2014/main" id="{06634A9D-4296-DA55-90D3-29616E7186A5}"/>
              </a:ext>
            </a:extLst>
          </p:cNvPr>
          <p:cNvSpPr txBox="1"/>
          <p:nvPr/>
        </p:nvSpPr>
        <p:spPr>
          <a:xfrm>
            <a:off x="2531604" y="5408651"/>
            <a:ext cx="7740860" cy="576633"/>
          </a:xfrm>
          <a:prstGeom prst="rect">
            <a:avLst/>
          </a:prstGeom>
          <a:noFill/>
        </p:spPr>
        <p:txBody>
          <a:bodyPr wrap="square" lIns="0" tIns="0" rIns="0" bIns="0" rtlCol="0" anchor="ctr">
            <a:spAutoFit/>
          </a:bodyPr>
          <a:lstStyle/>
          <a:p>
            <a:pPr>
              <a:lnSpc>
                <a:spcPct val="120000"/>
              </a:lnSpc>
            </a:pPr>
            <a:r>
              <a:rPr lang="zh-CN" altLang="en-US" sz="1600" b="0" i="0" spc="150" dirty="0">
                <a:solidFill>
                  <a:srgbClr val="333333"/>
                </a:solidFill>
                <a:effectLst/>
                <a:latin typeface="+mn-ea"/>
                <a:cs typeface="OPPOSans M" panose="00020600040101010101" pitchFamily="18" charset="-122"/>
              </a:rPr>
              <a:t>完善食品安全执法监督和食品经营的管理制度，消除消费者的恐惧心理，促进食品生产行业的健康、有序发展。</a:t>
            </a:r>
          </a:p>
        </p:txBody>
      </p:sp>
      <p:sp>
        <p:nvSpPr>
          <p:cNvPr id="5" name="文本占位符 4">
            <a:extLst>
              <a:ext uri="{FF2B5EF4-FFF2-40B4-BE49-F238E27FC236}">
                <a16:creationId xmlns:a16="http://schemas.microsoft.com/office/drawing/2014/main" id="{94EDC453-4B6E-DFB4-8F63-6FE3DEB76D94}"/>
              </a:ext>
            </a:extLst>
          </p:cNvPr>
          <p:cNvSpPr>
            <a:spLocks noGrp="1"/>
          </p:cNvSpPr>
          <p:nvPr>
            <p:ph type="body" sz="quarter" idx="14"/>
          </p:nvPr>
        </p:nvSpPr>
        <p:spPr/>
        <p:txBody>
          <a:bodyPr/>
          <a:lstStyle/>
          <a:p>
            <a:r>
              <a:rPr lang="zh-CN" altLang="en-US" dirty="0"/>
              <a:t>研究内容</a:t>
            </a:r>
          </a:p>
        </p:txBody>
      </p:sp>
      <p:sp>
        <p:nvSpPr>
          <p:cNvPr id="10" name="文本占位符 9">
            <a:extLst>
              <a:ext uri="{FF2B5EF4-FFF2-40B4-BE49-F238E27FC236}">
                <a16:creationId xmlns:a16="http://schemas.microsoft.com/office/drawing/2014/main" id="{B31E2054-3142-4B54-AB3C-7A5385A8798B}"/>
              </a:ext>
            </a:extLst>
          </p:cNvPr>
          <p:cNvSpPr>
            <a:spLocks noGrp="1"/>
          </p:cNvSpPr>
          <p:nvPr>
            <p:ph type="body" sz="quarter" idx="15"/>
          </p:nvPr>
        </p:nvSpPr>
        <p:spPr/>
        <p:txBody>
          <a:bodyPr/>
          <a:lstStyle/>
          <a:p>
            <a:r>
              <a:rPr lang="zh-CN" altLang="en-US" sz="2400" b="0" i="0" spc="150" dirty="0">
                <a:solidFill>
                  <a:srgbClr val="333333"/>
                </a:solidFill>
                <a:effectLst/>
                <a:latin typeface="OPPOSans H" panose="00020600040101010101" pitchFamily="18" charset="-122"/>
                <a:ea typeface="OPPOSans H" panose="00020600040101010101" pitchFamily="18" charset="-122"/>
                <a:cs typeface="OPPOSans H" panose="00020600040101010101" pitchFamily="18" charset="-122"/>
              </a:rPr>
              <a:t>强化食品安全势在必行</a:t>
            </a:r>
            <a:endParaRPr lang="en-US" altLang="zh-CN" sz="2400" b="0" i="0" spc="150" dirty="0">
              <a:solidFill>
                <a:srgbClr val="333333"/>
              </a:solidFill>
              <a:effectLst/>
              <a:latin typeface="OPPOSans H" panose="00020600040101010101" pitchFamily="18" charset="-122"/>
              <a:ea typeface="OPPOSans H" panose="00020600040101010101" pitchFamily="18" charset="-122"/>
              <a:cs typeface="OPPOSans H" panose="00020600040101010101" pitchFamily="18" charset="-122"/>
            </a:endParaRPr>
          </a:p>
        </p:txBody>
      </p:sp>
      <p:sp>
        <p:nvSpPr>
          <p:cNvPr id="14" name="文本占位符 13">
            <a:extLst>
              <a:ext uri="{FF2B5EF4-FFF2-40B4-BE49-F238E27FC236}">
                <a16:creationId xmlns:a16="http://schemas.microsoft.com/office/drawing/2014/main" id="{7CE61163-75BF-FA9E-34EC-35BF55AFEAA0}"/>
              </a:ext>
            </a:extLst>
          </p:cNvPr>
          <p:cNvSpPr>
            <a:spLocks noGrp="1"/>
          </p:cNvSpPr>
          <p:nvPr>
            <p:ph type="body" sz="quarter" idx="16"/>
          </p:nvPr>
        </p:nvSpPr>
        <p:spPr/>
        <p:txBody>
          <a:bodyPr/>
          <a:lstStyle/>
          <a:p>
            <a:r>
              <a:rPr lang="en-US" altLang="zh-CN" sz="1400" dirty="0">
                <a:solidFill>
                  <a:schemeClr val="bg1">
                    <a:lumMod val="65000"/>
                  </a:schemeClr>
                </a:solidFill>
                <a:latin typeface="+mn-ea"/>
                <a:cs typeface="OPPOSans M" panose="00020600040101010101" pitchFamily="18" charset="-122"/>
              </a:rPr>
              <a:t>Strengthening food safety is imperative</a:t>
            </a:r>
            <a:endParaRPr lang="zh-CN" altLang="en-US" sz="1400" dirty="0">
              <a:solidFill>
                <a:schemeClr val="bg1">
                  <a:lumMod val="65000"/>
                </a:schemeClr>
              </a:solidFill>
              <a:latin typeface="+mn-ea"/>
              <a:cs typeface="OPPOSans M" panose="00020600040101010101" pitchFamily="18" charset="-122"/>
            </a:endParaRPr>
          </a:p>
        </p:txBody>
      </p:sp>
    </p:spTree>
    <p:extLst>
      <p:ext uri="{BB962C8B-B14F-4D97-AF65-F5344CB8AC3E}">
        <p14:creationId xmlns:p14="http://schemas.microsoft.com/office/powerpoint/2010/main" val="7169472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
            <a:lum/>
          </a:blip>
          <a:srcRect/>
          <a:tile tx="0" ty="0" sx="100000" sy="100000" flip="none" algn="t"/>
        </a:blipFill>
        <a:effectLst/>
      </p:bgPr>
    </p:bg>
    <p:spTree>
      <p:nvGrpSpPr>
        <p:cNvPr id="1" name=""/>
        <p:cNvGrpSpPr/>
        <p:nvPr/>
      </p:nvGrpSpPr>
      <p:grpSpPr>
        <a:xfrm>
          <a:off x="0" y="0"/>
          <a:ext cx="0" cy="0"/>
          <a:chOff x="0" y="0"/>
          <a:chExt cx="0" cy="0"/>
        </a:xfrm>
      </p:grpSpPr>
      <p:sp>
        <p:nvSpPr>
          <p:cNvPr id="20" name="平行四边形 19">
            <a:extLst>
              <a:ext uri="{FF2B5EF4-FFF2-40B4-BE49-F238E27FC236}">
                <a16:creationId xmlns:a16="http://schemas.microsoft.com/office/drawing/2014/main" id="{21BA4746-C827-4339-87CE-3A8D0CEED3CD}"/>
              </a:ext>
            </a:extLst>
          </p:cNvPr>
          <p:cNvSpPr/>
          <p:nvPr/>
        </p:nvSpPr>
        <p:spPr>
          <a:xfrm flipH="1">
            <a:off x="0" y="1175850"/>
            <a:ext cx="7560000" cy="72000"/>
          </a:xfrm>
          <a:prstGeom prst="parallelogram">
            <a:avLst>
              <a:gd name="adj" fmla="val 114187"/>
            </a:avLst>
          </a:prstGeom>
          <a:gradFill>
            <a:gsLst>
              <a:gs pos="100000">
                <a:schemeClr val="accent1">
                  <a:lumMod val="60000"/>
                  <a:lumOff val="40000"/>
                  <a:alpha val="0"/>
                </a:schemeClr>
              </a:gs>
              <a:gs pos="0">
                <a:schemeClr val="accent1">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id="{C2F92D98-4907-E6F7-9C59-C40E1FB0A7BE}"/>
              </a:ext>
            </a:extLst>
          </p:cNvPr>
          <p:cNvGrpSpPr/>
          <p:nvPr/>
        </p:nvGrpSpPr>
        <p:grpSpPr>
          <a:xfrm>
            <a:off x="6096000" y="3789299"/>
            <a:ext cx="5407023" cy="2015966"/>
            <a:chOff x="6096000" y="3825302"/>
            <a:chExt cx="5407023" cy="2340001"/>
          </a:xfrm>
        </p:grpSpPr>
        <p:sp>
          <p:nvSpPr>
            <p:cNvPr id="7" name="文本框 6">
              <a:extLst>
                <a:ext uri="{FF2B5EF4-FFF2-40B4-BE49-F238E27FC236}">
                  <a16:creationId xmlns:a16="http://schemas.microsoft.com/office/drawing/2014/main" id="{41929A3F-E9B5-4908-9DCD-022BF9B0301E}"/>
                </a:ext>
              </a:extLst>
            </p:cNvPr>
            <p:cNvSpPr txBox="1"/>
            <p:nvPr/>
          </p:nvSpPr>
          <p:spPr>
            <a:xfrm>
              <a:off x="6200094" y="4411520"/>
              <a:ext cx="5198835" cy="1167564"/>
            </a:xfrm>
            <a:prstGeom prst="rect">
              <a:avLst/>
            </a:prstGeom>
            <a:noFill/>
          </p:spPr>
          <p:txBody>
            <a:bodyPr wrap="square" lIns="0" tIns="0" rIns="0" bIns="0" rtlCol="0" anchor="ctr">
              <a:spAutoFit/>
            </a:bodyPr>
            <a:lstStyle/>
            <a:p>
              <a:pPr algn="just">
                <a:lnSpc>
                  <a:spcPct val="120000"/>
                </a:lnSpc>
              </a:pPr>
              <a:r>
                <a:rPr lang="zh-CN" altLang="en-US" sz="1600" b="0" i="0" spc="150" dirty="0">
                  <a:solidFill>
                    <a:srgbClr val="333333"/>
                  </a:solidFill>
                  <a:effectLst/>
                  <a:latin typeface="+mn-ea"/>
                  <a:cs typeface="OPPOSans M" panose="00020600040101010101" pitchFamily="18" charset="-122"/>
                </a:rPr>
                <a:t>在工作中要充分借鉴国内外先进经验，通过专家指导、专业讲座等方式加大心理健康的宣传力度，解决民众常见、多发的心理疾病、心理问题等，特别对青少年等重点人群进行心理援助，促进社会和谐稳定。</a:t>
              </a:r>
              <a:endParaRPr lang="zh-CN" altLang="en-US" sz="1600" spc="150" dirty="0">
                <a:latin typeface="+mn-ea"/>
                <a:cs typeface="OPPOSans M" panose="00020600040101010101" pitchFamily="18" charset="-122"/>
              </a:endParaRPr>
            </a:p>
          </p:txBody>
        </p:sp>
        <p:sp>
          <p:nvSpPr>
            <p:cNvPr id="23" name="矩形: 圆角 22">
              <a:extLst>
                <a:ext uri="{FF2B5EF4-FFF2-40B4-BE49-F238E27FC236}">
                  <a16:creationId xmlns:a16="http://schemas.microsoft.com/office/drawing/2014/main" id="{899598E4-B5D1-4CD2-AB89-9E6A89DDDC90}"/>
                </a:ext>
              </a:extLst>
            </p:cNvPr>
            <p:cNvSpPr/>
            <p:nvPr/>
          </p:nvSpPr>
          <p:spPr>
            <a:xfrm>
              <a:off x="6096000" y="3825302"/>
              <a:ext cx="5407023" cy="2340001"/>
            </a:xfrm>
            <a:prstGeom prst="roundRect">
              <a:avLst>
                <a:gd name="adj" fmla="val 10110"/>
              </a:avLst>
            </a:prstGeom>
            <a:noFill/>
            <a:ln w="38100" cap="rnd">
              <a:gradFill>
                <a:gsLst>
                  <a:gs pos="0">
                    <a:schemeClr val="accent1"/>
                  </a:gs>
                  <a:gs pos="56200">
                    <a:srgbClr val="84E6BA"/>
                  </a:gs>
                  <a:gs pos="100000">
                    <a:srgbClr val="84E697"/>
                  </a:gs>
                </a:gsLst>
                <a:lin ang="5400000" scaled="1"/>
              </a:gra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文本框 24">
            <a:extLst>
              <a:ext uri="{FF2B5EF4-FFF2-40B4-BE49-F238E27FC236}">
                <a16:creationId xmlns:a16="http://schemas.microsoft.com/office/drawing/2014/main" id="{59665F64-FCAB-9B5E-1305-C281EE4CF5E3}"/>
              </a:ext>
            </a:extLst>
          </p:cNvPr>
          <p:cNvSpPr txBox="1"/>
          <p:nvPr/>
        </p:nvSpPr>
        <p:spPr>
          <a:xfrm>
            <a:off x="695401" y="2578543"/>
            <a:ext cx="10513168" cy="576633"/>
          </a:xfrm>
          <a:prstGeom prst="rect">
            <a:avLst/>
          </a:prstGeom>
          <a:noFill/>
        </p:spPr>
        <p:txBody>
          <a:bodyPr wrap="square" lIns="0" tIns="0" rIns="0" bIns="0" rtlCol="0" anchor="ctr">
            <a:spAutoFit/>
          </a:bodyPr>
          <a:lstStyle/>
          <a:p>
            <a:pPr>
              <a:lnSpc>
                <a:spcPct val="120000"/>
              </a:lnSpc>
            </a:pPr>
            <a:r>
              <a:rPr lang="zh-CN" altLang="en-US" sz="1600" b="0" i="0" spc="150" dirty="0">
                <a:solidFill>
                  <a:srgbClr val="333333"/>
                </a:solidFill>
                <a:effectLst/>
                <a:latin typeface="+mn-ea"/>
                <a:cs typeface="OPPOSans M" panose="00020600040101010101" pitchFamily="18" charset="-122"/>
              </a:rPr>
              <a:t>近年来，随着社会压力不断增大，且我国长期以来对心理健康问题的疏忽，心理健康问题日益成为我国一个较为突出的社会问题。</a:t>
            </a:r>
            <a:endParaRPr lang="en-US" altLang="zh-CN" sz="1600" b="0" i="0" spc="150" dirty="0">
              <a:solidFill>
                <a:srgbClr val="333333"/>
              </a:solidFill>
              <a:effectLst/>
              <a:latin typeface="+mn-ea"/>
              <a:cs typeface="OPPOSans M" panose="00020600040101010101" pitchFamily="18" charset="-122"/>
            </a:endParaRPr>
          </a:p>
        </p:txBody>
      </p:sp>
      <p:grpSp>
        <p:nvGrpSpPr>
          <p:cNvPr id="8" name="组合 7">
            <a:extLst>
              <a:ext uri="{FF2B5EF4-FFF2-40B4-BE49-F238E27FC236}">
                <a16:creationId xmlns:a16="http://schemas.microsoft.com/office/drawing/2014/main" id="{0A15865D-3B50-AC51-CCC9-57FDD1FF1F53}"/>
              </a:ext>
            </a:extLst>
          </p:cNvPr>
          <p:cNvGrpSpPr/>
          <p:nvPr/>
        </p:nvGrpSpPr>
        <p:grpSpPr>
          <a:xfrm>
            <a:off x="3467968" y="3699160"/>
            <a:ext cx="2340000" cy="2340000"/>
            <a:chOff x="3467968" y="3699160"/>
            <a:chExt cx="2340000" cy="2340000"/>
          </a:xfrm>
        </p:grpSpPr>
        <p:sp>
          <p:nvSpPr>
            <p:cNvPr id="18" name="圆: 空心 17">
              <a:extLst>
                <a:ext uri="{FF2B5EF4-FFF2-40B4-BE49-F238E27FC236}">
                  <a16:creationId xmlns:a16="http://schemas.microsoft.com/office/drawing/2014/main" id="{455AB909-6F18-440F-8C7C-7B6877814F14}"/>
                </a:ext>
              </a:extLst>
            </p:cNvPr>
            <p:cNvSpPr/>
            <p:nvPr/>
          </p:nvSpPr>
          <p:spPr>
            <a:xfrm rot="10800000">
              <a:off x="3467968" y="3699160"/>
              <a:ext cx="2340000" cy="2340000"/>
            </a:xfrm>
            <a:prstGeom prst="donut">
              <a:avLst>
                <a:gd name="adj" fmla="val 9998"/>
              </a:avLst>
            </a:prstGeom>
            <a:gradFill>
              <a:gsLst>
                <a:gs pos="86000">
                  <a:srgbClr val="84E6BA"/>
                </a:gs>
                <a:gs pos="36000">
                  <a:schemeClr val="accent1"/>
                </a:gs>
                <a:gs pos="100000">
                  <a:srgbClr val="84E697"/>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a:endParaRPr lang="zh-CN" altLang="en-US">
                <a:solidFill>
                  <a:schemeClr val="tx1"/>
                </a:solidFill>
              </a:endParaRPr>
            </a:p>
          </p:txBody>
        </p:sp>
        <p:grpSp>
          <p:nvGrpSpPr>
            <p:cNvPr id="6" name="组合 5">
              <a:extLst>
                <a:ext uri="{FF2B5EF4-FFF2-40B4-BE49-F238E27FC236}">
                  <a16:creationId xmlns:a16="http://schemas.microsoft.com/office/drawing/2014/main" id="{823AEF89-0D1B-2748-584B-CA481CD28E9E}"/>
                </a:ext>
              </a:extLst>
            </p:cNvPr>
            <p:cNvGrpSpPr/>
            <p:nvPr/>
          </p:nvGrpSpPr>
          <p:grpSpPr>
            <a:xfrm>
              <a:off x="3624714" y="4455686"/>
              <a:ext cx="2026506" cy="826948"/>
              <a:chOff x="3642714" y="4507807"/>
              <a:chExt cx="2026506" cy="826948"/>
            </a:xfrm>
          </p:grpSpPr>
          <p:sp>
            <p:nvSpPr>
              <p:cNvPr id="16" name="文本框 15">
                <a:extLst>
                  <a:ext uri="{FF2B5EF4-FFF2-40B4-BE49-F238E27FC236}">
                    <a16:creationId xmlns:a16="http://schemas.microsoft.com/office/drawing/2014/main" id="{C575092C-B433-4EDE-88A6-2378E45685C3}"/>
                  </a:ext>
                </a:extLst>
              </p:cNvPr>
              <p:cNvSpPr txBox="1"/>
              <p:nvPr/>
            </p:nvSpPr>
            <p:spPr>
              <a:xfrm>
                <a:off x="4020216" y="5057756"/>
                <a:ext cx="1271502" cy="276999"/>
              </a:xfrm>
              <a:prstGeom prst="rect">
                <a:avLst/>
              </a:prstGeom>
              <a:noFill/>
            </p:spPr>
            <p:txBody>
              <a:bodyPr wrap="square" lIns="0" tIns="0" rIns="0" bIns="0" rtlCol="0">
                <a:spAutoFit/>
              </a:bodyPr>
              <a:lstStyle/>
              <a:p>
                <a:pPr algn="ctr"/>
                <a:r>
                  <a:rPr lang="zh-CN" altLang="en-US" dirty="0">
                    <a:solidFill>
                      <a:srgbClr val="FF0000"/>
                    </a:solidFill>
                    <a:latin typeface="+mn-ea"/>
                    <a:cs typeface="OPPOSans M" panose="00020600040101010101" pitchFamily="18" charset="-122"/>
                  </a:rPr>
                  <a:t>超过</a:t>
                </a:r>
                <a:r>
                  <a:rPr lang="en-US" altLang="zh-CN" b="1" dirty="0">
                    <a:solidFill>
                      <a:srgbClr val="FF0000"/>
                    </a:solidFill>
                    <a:latin typeface="+mn-ea"/>
                    <a:cs typeface="OPPOSans M" panose="00020600040101010101" pitchFamily="18" charset="-122"/>
                  </a:rPr>
                  <a:t>100</a:t>
                </a:r>
                <a:r>
                  <a:rPr lang="zh-CN" altLang="en-US" b="1" dirty="0">
                    <a:solidFill>
                      <a:srgbClr val="FF0000"/>
                    </a:solidFill>
                    <a:latin typeface="+mn-ea"/>
                    <a:cs typeface="OPPOSans M" panose="00020600040101010101" pitchFamily="18" charset="-122"/>
                  </a:rPr>
                  <a:t>万</a:t>
                </a:r>
              </a:p>
            </p:txBody>
          </p:sp>
          <p:sp>
            <p:nvSpPr>
              <p:cNvPr id="15" name="文本框 14">
                <a:extLst>
                  <a:ext uri="{FF2B5EF4-FFF2-40B4-BE49-F238E27FC236}">
                    <a16:creationId xmlns:a16="http://schemas.microsoft.com/office/drawing/2014/main" id="{D4890191-3007-4011-A971-BBF400FBB62A}"/>
                  </a:ext>
                </a:extLst>
              </p:cNvPr>
              <p:cNvSpPr txBox="1"/>
              <p:nvPr/>
            </p:nvSpPr>
            <p:spPr>
              <a:xfrm>
                <a:off x="3642714" y="4507807"/>
                <a:ext cx="2026506" cy="246221"/>
              </a:xfrm>
              <a:prstGeom prst="rect">
                <a:avLst/>
              </a:prstGeom>
              <a:noFill/>
            </p:spPr>
            <p:txBody>
              <a:bodyPr wrap="square" lIns="0" tIns="0" rIns="0" bIns="0" rtlCol="0">
                <a:spAutoFit/>
              </a:bodyPr>
              <a:lstStyle/>
              <a:p>
                <a:pPr algn="ctr"/>
                <a:r>
                  <a:rPr lang="zh-CN" altLang="en-US" sz="1600" spc="150" dirty="0">
                    <a:latin typeface="+mn-ea"/>
                    <a:cs typeface="OPPOSans M" panose="00020600040101010101" pitchFamily="18" charset="-122"/>
                  </a:rPr>
                  <a:t>精神心理障碍疾病</a:t>
                </a:r>
              </a:p>
            </p:txBody>
          </p:sp>
        </p:grpSp>
      </p:grpSp>
      <p:grpSp>
        <p:nvGrpSpPr>
          <p:cNvPr id="10" name="组合 9">
            <a:extLst>
              <a:ext uri="{FF2B5EF4-FFF2-40B4-BE49-F238E27FC236}">
                <a16:creationId xmlns:a16="http://schemas.microsoft.com/office/drawing/2014/main" id="{C5A3A5DF-1B02-E8B6-0348-180067327960}"/>
              </a:ext>
            </a:extLst>
          </p:cNvPr>
          <p:cNvGrpSpPr/>
          <p:nvPr/>
        </p:nvGrpSpPr>
        <p:grpSpPr>
          <a:xfrm>
            <a:off x="725571" y="3699160"/>
            <a:ext cx="2340000" cy="2340000"/>
            <a:chOff x="725571" y="3699160"/>
            <a:chExt cx="2340000" cy="2340000"/>
          </a:xfrm>
        </p:grpSpPr>
        <p:sp>
          <p:nvSpPr>
            <p:cNvPr id="17" name="圆: 空心 16">
              <a:extLst>
                <a:ext uri="{FF2B5EF4-FFF2-40B4-BE49-F238E27FC236}">
                  <a16:creationId xmlns:a16="http://schemas.microsoft.com/office/drawing/2014/main" id="{76B53695-5BEC-4040-A323-6D2710246D5D}"/>
                </a:ext>
              </a:extLst>
            </p:cNvPr>
            <p:cNvSpPr/>
            <p:nvPr/>
          </p:nvSpPr>
          <p:spPr>
            <a:xfrm rot="10800000">
              <a:off x="725571" y="3699160"/>
              <a:ext cx="2340000" cy="2340000"/>
            </a:xfrm>
            <a:prstGeom prst="donut">
              <a:avLst>
                <a:gd name="adj" fmla="val 9998"/>
              </a:avLst>
            </a:prstGeom>
            <a:gradFill>
              <a:gsLst>
                <a:gs pos="86000">
                  <a:srgbClr val="84E6BA"/>
                </a:gs>
                <a:gs pos="36000">
                  <a:schemeClr val="accent1"/>
                </a:gs>
                <a:gs pos="100000">
                  <a:srgbClr val="84E697"/>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a:endParaRPr lang="zh-CN" altLang="en-US">
                <a:solidFill>
                  <a:schemeClr val="tx1"/>
                </a:solidFill>
              </a:endParaRPr>
            </a:p>
          </p:txBody>
        </p:sp>
        <p:grpSp>
          <p:nvGrpSpPr>
            <p:cNvPr id="9" name="组合 8">
              <a:extLst>
                <a:ext uri="{FF2B5EF4-FFF2-40B4-BE49-F238E27FC236}">
                  <a16:creationId xmlns:a16="http://schemas.microsoft.com/office/drawing/2014/main" id="{4D640AF2-C8D1-F8CD-B184-B3A47C85F99C}"/>
                </a:ext>
              </a:extLst>
            </p:cNvPr>
            <p:cNvGrpSpPr/>
            <p:nvPr/>
          </p:nvGrpSpPr>
          <p:grpSpPr>
            <a:xfrm>
              <a:off x="882318" y="4455686"/>
              <a:ext cx="2026506" cy="826948"/>
              <a:chOff x="882317" y="4507807"/>
              <a:chExt cx="2026506" cy="826948"/>
            </a:xfrm>
          </p:grpSpPr>
          <p:sp>
            <p:nvSpPr>
              <p:cNvPr id="14" name="文本框 13">
                <a:extLst>
                  <a:ext uri="{FF2B5EF4-FFF2-40B4-BE49-F238E27FC236}">
                    <a16:creationId xmlns:a16="http://schemas.microsoft.com/office/drawing/2014/main" id="{EAA1862F-FCCB-42DA-A64A-A93AB705A6A9}"/>
                  </a:ext>
                </a:extLst>
              </p:cNvPr>
              <p:cNvSpPr txBox="1"/>
              <p:nvPr/>
            </p:nvSpPr>
            <p:spPr>
              <a:xfrm>
                <a:off x="1239781" y="5057756"/>
                <a:ext cx="1311578" cy="276999"/>
              </a:xfrm>
              <a:prstGeom prst="rect">
                <a:avLst/>
              </a:prstGeom>
              <a:noFill/>
            </p:spPr>
            <p:txBody>
              <a:bodyPr wrap="square" lIns="0" tIns="0" rIns="0" bIns="0" rtlCol="0">
                <a:spAutoFit/>
              </a:bodyPr>
              <a:lstStyle/>
              <a:p>
                <a:pPr algn="ctr"/>
                <a:r>
                  <a:rPr lang="en-US" altLang="zh-CN" dirty="0">
                    <a:solidFill>
                      <a:srgbClr val="FF0000"/>
                    </a:solidFill>
                    <a:latin typeface="+mn-ea"/>
                    <a:cs typeface="OPPOSans M" panose="00020600040101010101" pitchFamily="18" charset="-122"/>
                  </a:rPr>
                  <a:t>70%~80%</a:t>
                </a:r>
                <a:endParaRPr lang="zh-CN" altLang="en-US" dirty="0">
                  <a:solidFill>
                    <a:srgbClr val="FF0000"/>
                  </a:solidFill>
                  <a:latin typeface="+mn-ea"/>
                  <a:cs typeface="OPPOSans M" panose="00020600040101010101" pitchFamily="18" charset="-122"/>
                </a:endParaRPr>
              </a:p>
            </p:txBody>
          </p:sp>
          <p:sp>
            <p:nvSpPr>
              <p:cNvPr id="13" name="文本框 12">
                <a:extLst>
                  <a:ext uri="{FF2B5EF4-FFF2-40B4-BE49-F238E27FC236}">
                    <a16:creationId xmlns:a16="http://schemas.microsoft.com/office/drawing/2014/main" id="{7C69BFC6-F33E-434E-A6B1-E79EFA8FAB9D}"/>
                  </a:ext>
                </a:extLst>
              </p:cNvPr>
              <p:cNvSpPr txBox="1"/>
              <p:nvPr/>
            </p:nvSpPr>
            <p:spPr>
              <a:xfrm>
                <a:off x="882317" y="4507807"/>
                <a:ext cx="2026506" cy="246221"/>
              </a:xfrm>
              <a:prstGeom prst="rect">
                <a:avLst/>
              </a:prstGeom>
              <a:noFill/>
            </p:spPr>
            <p:txBody>
              <a:bodyPr wrap="square" lIns="0" tIns="0" rIns="0" bIns="0" rtlCol="0">
                <a:spAutoFit/>
              </a:bodyPr>
              <a:lstStyle/>
              <a:p>
                <a:pPr algn="ctr"/>
                <a:r>
                  <a:rPr lang="zh-CN" altLang="en-US" sz="1600" spc="150" dirty="0">
                    <a:latin typeface="+mn-ea"/>
                    <a:cs typeface="OPPOSans M" panose="00020600040101010101" pitchFamily="18" charset="-122"/>
                  </a:rPr>
                  <a:t>门诊病人心理疾病</a:t>
                </a:r>
              </a:p>
            </p:txBody>
          </p:sp>
        </p:grpSp>
      </p:grpSp>
      <p:sp>
        <p:nvSpPr>
          <p:cNvPr id="2" name="文本占位符 1">
            <a:extLst>
              <a:ext uri="{FF2B5EF4-FFF2-40B4-BE49-F238E27FC236}">
                <a16:creationId xmlns:a16="http://schemas.microsoft.com/office/drawing/2014/main" id="{C45FCD92-78C4-F060-4712-5AF31D607659}"/>
              </a:ext>
            </a:extLst>
          </p:cNvPr>
          <p:cNvSpPr>
            <a:spLocks noGrp="1"/>
          </p:cNvSpPr>
          <p:nvPr>
            <p:ph type="body" sz="quarter" idx="14"/>
          </p:nvPr>
        </p:nvSpPr>
        <p:spPr/>
        <p:txBody>
          <a:bodyPr/>
          <a:lstStyle/>
          <a:p>
            <a:r>
              <a:rPr lang="zh-CN" altLang="en-US" dirty="0"/>
              <a:t>研究内容</a:t>
            </a:r>
          </a:p>
        </p:txBody>
      </p:sp>
      <p:sp>
        <p:nvSpPr>
          <p:cNvPr id="3" name="文本占位符 2">
            <a:extLst>
              <a:ext uri="{FF2B5EF4-FFF2-40B4-BE49-F238E27FC236}">
                <a16:creationId xmlns:a16="http://schemas.microsoft.com/office/drawing/2014/main" id="{B766F2B2-9F3B-6CD1-02D4-A08E1ABCC3F4}"/>
              </a:ext>
            </a:extLst>
          </p:cNvPr>
          <p:cNvSpPr>
            <a:spLocks noGrp="1"/>
          </p:cNvSpPr>
          <p:nvPr>
            <p:ph type="body" sz="quarter" idx="15"/>
          </p:nvPr>
        </p:nvSpPr>
        <p:spPr/>
        <p:txBody>
          <a:bodyPr/>
          <a:lstStyle/>
          <a:p>
            <a:r>
              <a:rPr lang="zh-CN" altLang="en-US" sz="2400" b="0" i="0" spc="150" dirty="0">
                <a:solidFill>
                  <a:srgbClr val="333333"/>
                </a:solidFill>
                <a:effectLst/>
                <a:latin typeface="OPPOSans H" panose="00020600040101010101" pitchFamily="18" charset="-122"/>
                <a:ea typeface="OPPOSans H" panose="00020600040101010101" pitchFamily="18" charset="-122"/>
                <a:cs typeface="OPPOSans H" panose="00020600040101010101" pitchFamily="18" charset="-122"/>
              </a:rPr>
              <a:t>心理健康问题日显突出</a:t>
            </a:r>
            <a:endParaRPr lang="en-US" altLang="zh-CN" sz="2400" b="0" i="0" spc="150" dirty="0">
              <a:solidFill>
                <a:srgbClr val="333333"/>
              </a:solidFill>
              <a:effectLst/>
              <a:latin typeface="OPPOSans H" panose="00020600040101010101" pitchFamily="18" charset="-122"/>
              <a:ea typeface="OPPOSans H" panose="00020600040101010101" pitchFamily="18" charset="-122"/>
              <a:cs typeface="OPPOSans H" panose="00020600040101010101" pitchFamily="18" charset="-122"/>
            </a:endParaRPr>
          </a:p>
        </p:txBody>
      </p:sp>
      <p:sp>
        <p:nvSpPr>
          <p:cNvPr id="5" name="文本占位符 4">
            <a:extLst>
              <a:ext uri="{FF2B5EF4-FFF2-40B4-BE49-F238E27FC236}">
                <a16:creationId xmlns:a16="http://schemas.microsoft.com/office/drawing/2014/main" id="{83EE2081-82C2-4F73-23D6-1BB84134B032}"/>
              </a:ext>
            </a:extLst>
          </p:cNvPr>
          <p:cNvSpPr>
            <a:spLocks noGrp="1"/>
          </p:cNvSpPr>
          <p:nvPr>
            <p:ph type="body" sz="quarter" idx="16"/>
          </p:nvPr>
        </p:nvSpPr>
        <p:spPr/>
        <p:txBody>
          <a:bodyPr>
            <a:normAutofit/>
          </a:bodyPr>
          <a:lstStyle/>
          <a:p>
            <a:r>
              <a:rPr lang="en-US" altLang="zh-CN" sz="1400" dirty="0">
                <a:solidFill>
                  <a:schemeClr val="bg1">
                    <a:lumMod val="65000"/>
                  </a:schemeClr>
                </a:solidFill>
                <a:latin typeface="+mn-ea"/>
                <a:ea typeface="+mn-ea"/>
                <a:cs typeface="OPPOSans M" panose="00020600040101010101" pitchFamily="18" charset="-122"/>
              </a:rPr>
              <a:t>Mental health problems are becoming increasingly prominent</a:t>
            </a:r>
            <a:endParaRPr lang="zh-CN" altLang="en-US" sz="1400" dirty="0">
              <a:solidFill>
                <a:schemeClr val="bg1">
                  <a:lumMod val="65000"/>
                </a:schemeClr>
              </a:solidFill>
              <a:latin typeface="+mn-ea"/>
              <a:ea typeface="+mn-ea"/>
              <a:cs typeface="OPPOSans M" panose="00020600040101010101" pitchFamily="18" charset="-122"/>
            </a:endParaRPr>
          </a:p>
        </p:txBody>
      </p:sp>
    </p:spTree>
    <p:extLst>
      <p:ext uri="{BB962C8B-B14F-4D97-AF65-F5344CB8AC3E}">
        <p14:creationId xmlns:p14="http://schemas.microsoft.com/office/powerpoint/2010/main" val="22039036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占位符 10">
            <a:extLst>
              <a:ext uri="{FF2B5EF4-FFF2-40B4-BE49-F238E27FC236}">
                <a16:creationId xmlns:a16="http://schemas.microsoft.com/office/drawing/2014/main" id="{7622991A-D4F7-24E8-0A84-5668F299EA87}"/>
              </a:ext>
            </a:extLst>
          </p:cNvPr>
          <p:cNvSpPr>
            <a:spLocks noGrp="1"/>
          </p:cNvSpPr>
          <p:nvPr>
            <p:ph type="body" sz="quarter" idx="16"/>
          </p:nvPr>
        </p:nvSpPr>
        <p:spPr/>
        <p:txBody>
          <a:bodyPr/>
          <a:lstStyle/>
          <a:p>
            <a:r>
              <a:rPr lang="zh-CN" altLang="en-US" spc="150" dirty="0">
                <a:solidFill>
                  <a:schemeClr val="tx1">
                    <a:lumMod val="85000"/>
                    <a:lumOff val="15000"/>
                  </a:schemeClr>
                </a:solidFill>
                <a:latin typeface="+mn-ea"/>
                <a:cs typeface="OPPOSans M" panose="00020600040101010101" pitchFamily="18" charset="-122"/>
              </a:rPr>
              <a:t>本章节将介绍公共卫生与预防医学发展趋势及措施</a:t>
            </a:r>
          </a:p>
        </p:txBody>
      </p:sp>
      <p:sp>
        <p:nvSpPr>
          <p:cNvPr id="2" name="文本占位符 1">
            <a:extLst>
              <a:ext uri="{FF2B5EF4-FFF2-40B4-BE49-F238E27FC236}">
                <a16:creationId xmlns:a16="http://schemas.microsoft.com/office/drawing/2014/main" id="{7F63285F-3845-461C-2A40-844BFE118C51}"/>
              </a:ext>
            </a:extLst>
          </p:cNvPr>
          <p:cNvSpPr>
            <a:spLocks noGrp="1"/>
          </p:cNvSpPr>
          <p:nvPr>
            <p:ph type="body" sz="quarter" idx="13"/>
          </p:nvPr>
        </p:nvSpPr>
        <p:spPr/>
        <p:txBody>
          <a:bodyPr/>
          <a:lstStyle/>
          <a:p>
            <a:r>
              <a:rPr lang="en-US" altLang="zh-CN" dirty="0"/>
              <a:t>Part 03</a:t>
            </a:r>
            <a:endParaRPr lang="zh-CN" altLang="en-US" dirty="0"/>
          </a:p>
        </p:txBody>
      </p:sp>
      <p:sp>
        <p:nvSpPr>
          <p:cNvPr id="3" name="文本占位符 2">
            <a:extLst>
              <a:ext uri="{FF2B5EF4-FFF2-40B4-BE49-F238E27FC236}">
                <a16:creationId xmlns:a16="http://schemas.microsoft.com/office/drawing/2014/main" id="{AE110C9F-ED2C-1E28-3DF6-AF5B041FDEC0}"/>
              </a:ext>
            </a:extLst>
          </p:cNvPr>
          <p:cNvSpPr>
            <a:spLocks noGrp="1"/>
          </p:cNvSpPr>
          <p:nvPr>
            <p:ph type="body" sz="quarter" idx="14"/>
          </p:nvPr>
        </p:nvSpPr>
        <p:spPr/>
        <p:txBody>
          <a:bodyPr/>
          <a:lstStyle/>
          <a:p>
            <a:r>
              <a:rPr lang="zh-CN" altLang="en-US" dirty="0"/>
              <a:t>研究方法</a:t>
            </a:r>
          </a:p>
        </p:txBody>
      </p:sp>
      <p:sp>
        <p:nvSpPr>
          <p:cNvPr id="10" name="文本占位符 9">
            <a:extLst>
              <a:ext uri="{FF2B5EF4-FFF2-40B4-BE49-F238E27FC236}">
                <a16:creationId xmlns:a16="http://schemas.microsoft.com/office/drawing/2014/main" id="{14741C2A-E49E-A47E-7AF9-9EBA94F2D22C}"/>
              </a:ext>
            </a:extLst>
          </p:cNvPr>
          <p:cNvSpPr>
            <a:spLocks noGrp="1"/>
          </p:cNvSpPr>
          <p:nvPr>
            <p:ph type="body" sz="quarter" idx="15"/>
          </p:nvPr>
        </p:nvSpPr>
        <p:spPr/>
        <p:txBody>
          <a:bodyPr/>
          <a:lstStyle/>
          <a:p>
            <a:r>
              <a:rPr lang="en-US" altLang="zh-CN" sz="2000" dirty="0">
                <a:solidFill>
                  <a:schemeClr val="bg1">
                    <a:lumMod val="85000"/>
                  </a:schemeClr>
                </a:solidFill>
                <a:latin typeface="OPPOSans H" panose="00020600040101010101" pitchFamily="18" charset="-122"/>
                <a:ea typeface="OPPOSans H" panose="00020600040101010101" pitchFamily="18" charset="-122"/>
                <a:cs typeface="OPPOSans H" panose="00020600040101010101" pitchFamily="18" charset="-122"/>
              </a:rPr>
              <a:t>Research method</a:t>
            </a:r>
            <a:endParaRPr lang="zh-CN" altLang="en-US" sz="2000" dirty="0">
              <a:solidFill>
                <a:schemeClr val="bg1">
                  <a:lumMod val="8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2" name="文本占位符 11">
            <a:extLst>
              <a:ext uri="{FF2B5EF4-FFF2-40B4-BE49-F238E27FC236}">
                <a16:creationId xmlns:a16="http://schemas.microsoft.com/office/drawing/2014/main" id="{4D4222FB-CDDB-13BD-3BAC-88F5939B135D}"/>
              </a:ext>
            </a:extLst>
          </p:cNvPr>
          <p:cNvSpPr>
            <a:spLocks noGrp="1"/>
          </p:cNvSpPr>
          <p:nvPr>
            <p:ph type="body" sz="quarter" idx="17"/>
          </p:nvPr>
        </p:nvSpPr>
        <p:spPr/>
        <p:txBody>
          <a:bodyPr/>
          <a:lstStyle/>
          <a:p>
            <a:r>
              <a:rPr lang="en-US" altLang="zh-CN" sz="1600" b="0" i="0" dirty="0">
                <a:solidFill>
                  <a:schemeClr val="bg1">
                    <a:lumMod val="65000"/>
                  </a:schemeClr>
                </a:solidFill>
                <a:effectLst/>
                <a:latin typeface="+mn-ea"/>
                <a:cs typeface="OPPOSans M" panose="00020600040101010101" pitchFamily="18" charset="-122"/>
              </a:rPr>
              <a:t>Wisdom in the mind is better than money </a:t>
            </a:r>
            <a:r>
              <a:rPr lang="en-US" altLang="zh-CN" b="0" i="0" dirty="0">
                <a:solidFill>
                  <a:schemeClr val="bg1">
                    <a:lumMod val="65000"/>
                  </a:schemeClr>
                </a:solidFill>
                <a:effectLst/>
                <a:latin typeface="+mn-ea"/>
                <a:cs typeface="OPPOSans M" panose="00020600040101010101" pitchFamily="18" charset="-122"/>
              </a:rPr>
              <a:t>in</a:t>
            </a:r>
            <a:r>
              <a:rPr lang="en-US" altLang="zh-CN" sz="1600" b="0" i="0" dirty="0">
                <a:solidFill>
                  <a:schemeClr val="bg1">
                    <a:lumMod val="65000"/>
                  </a:schemeClr>
                </a:solidFill>
                <a:effectLst/>
                <a:latin typeface="+mn-ea"/>
                <a:cs typeface="OPPOSans M" panose="00020600040101010101" pitchFamily="18" charset="-122"/>
              </a:rPr>
              <a:t> the hand.</a:t>
            </a:r>
            <a:endParaRPr lang="zh-CN" altLang="en-US" sz="1600" dirty="0">
              <a:solidFill>
                <a:schemeClr val="bg1">
                  <a:lumMod val="65000"/>
                </a:schemeClr>
              </a:solidFill>
              <a:latin typeface="+mn-ea"/>
              <a:cs typeface="OPPOSans M" panose="00020600040101010101" pitchFamily="18" charset="-122"/>
            </a:endParaRPr>
          </a:p>
        </p:txBody>
      </p:sp>
    </p:spTree>
    <p:extLst>
      <p:ext uri="{BB962C8B-B14F-4D97-AF65-F5344CB8AC3E}">
        <p14:creationId xmlns:p14="http://schemas.microsoft.com/office/powerpoint/2010/main" val="23903626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id="{540259EE-0914-4205-AE41-82FBB1DBF25D}"/>
              </a:ext>
            </a:extLst>
          </p:cNvPr>
          <p:cNvSpPr txBox="1"/>
          <p:nvPr/>
        </p:nvSpPr>
        <p:spPr>
          <a:xfrm>
            <a:off x="1512168" y="4570919"/>
            <a:ext cx="6096000" cy="369332"/>
          </a:xfrm>
          <a:prstGeom prst="rect">
            <a:avLst/>
          </a:prstGeom>
          <a:noFill/>
        </p:spPr>
        <p:txBody>
          <a:bodyPr wrap="square">
            <a:spAutoFit/>
          </a:bodyPr>
          <a:lstStyle/>
          <a:p>
            <a:r>
              <a:rPr lang="zh-CN" altLang="en-US" b="0" i="0" spc="150" dirty="0">
                <a:solidFill>
                  <a:srgbClr val="333333"/>
                </a:solidFill>
                <a:effectLst/>
                <a:latin typeface="+mn-ea"/>
                <a:cs typeface="OPPOSans M" panose="00020600040101010101" pitchFamily="18" charset="-122"/>
              </a:rPr>
              <a:t>以健康为中心，重视社区服务</a:t>
            </a:r>
            <a:endParaRPr lang="zh-CN" altLang="en-US" spc="150" dirty="0">
              <a:latin typeface="+mn-ea"/>
              <a:cs typeface="OPPOSans M" panose="00020600040101010101" pitchFamily="18" charset="-122"/>
            </a:endParaRPr>
          </a:p>
        </p:txBody>
      </p:sp>
      <p:sp>
        <p:nvSpPr>
          <p:cNvPr id="72" name="文本框 71">
            <a:extLst>
              <a:ext uri="{FF2B5EF4-FFF2-40B4-BE49-F238E27FC236}">
                <a16:creationId xmlns:a16="http://schemas.microsoft.com/office/drawing/2014/main" id="{0767AE08-C66C-45A2-BEA8-860A24ABDF2F}"/>
              </a:ext>
            </a:extLst>
          </p:cNvPr>
          <p:cNvSpPr txBox="1"/>
          <p:nvPr/>
        </p:nvSpPr>
        <p:spPr>
          <a:xfrm>
            <a:off x="1512168" y="5013109"/>
            <a:ext cx="5940429" cy="709938"/>
          </a:xfrm>
          <a:prstGeom prst="rect">
            <a:avLst/>
          </a:prstGeom>
          <a:noFill/>
        </p:spPr>
        <p:txBody>
          <a:bodyPr wrap="square">
            <a:spAutoFit/>
          </a:bodyPr>
          <a:lstStyle/>
          <a:p>
            <a:pPr>
              <a:lnSpc>
                <a:spcPct val="150000"/>
              </a:lnSpc>
            </a:pPr>
            <a:r>
              <a:rPr lang="en-US" altLang="zh-CN" sz="1400" b="0" i="0" spc="150" dirty="0">
                <a:solidFill>
                  <a:schemeClr val="bg1">
                    <a:lumMod val="65000"/>
                  </a:schemeClr>
                </a:solidFill>
                <a:effectLst/>
                <a:ea typeface="OPPOSans M" panose="00020600040101010101" pitchFamily="18" charset="-122"/>
                <a:cs typeface="OPPOSans M" panose="00020600040101010101" pitchFamily="18" charset="-122"/>
              </a:rPr>
              <a:t>Take health as the center and pay attention to community service</a:t>
            </a:r>
            <a:endParaRPr lang="zh-CN" altLang="en-US" sz="1400" spc="150" dirty="0">
              <a:solidFill>
                <a:schemeClr val="bg1">
                  <a:lumMod val="65000"/>
                </a:schemeClr>
              </a:solidFill>
              <a:ea typeface="OPPOSans M" panose="00020600040101010101" pitchFamily="18" charset="-122"/>
              <a:cs typeface="OPPOSans M" panose="00020600040101010101" pitchFamily="18" charset="-122"/>
            </a:endParaRPr>
          </a:p>
        </p:txBody>
      </p:sp>
      <p:pic>
        <p:nvPicPr>
          <p:cNvPr id="82" name="图形 81" descr="医生">
            <a:extLst>
              <a:ext uri="{FF2B5EF4-FFF2-40B4-BE49-F238E27FC236}">
                <a16:creationId xmlns:a16="http://schemas.microsoft.com/office/drawing/2014/main" id="{5958EE64-B7C0-4788-8349-60B19F7D897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09092" y="4689783"/>
            <a:ext cx="914400" cy="914400"/>
          </a:xfrm>
          <a:prstGeom prst="rect">
            <a:avLst/>
          </a:prstGeom>
        </p:spPr>
      </p:pic>
      <p:sp>
        <p:nvSpPr>
          <p:cNvPr id="14" name="文本框 13">
            <a:extLst>
              <a:ext uri="{FF2B5EF4-FFF2-40B4-BE49-F238E27FC236}">
                <a16:creationId xmlns:a16="http://schemas.microsoft.com/office/drawing/2014/main" id="{3A16550B-7E55-4A3E-8DA7-80897F5934A6}"/>
              </a:ext>
            </a:extLst>
          </p:cNvPr>
          <p:cNvSpPr txBox="1"/>
          <p:nvPr/>
        </p:nvSpPr>
        <p:spPr>
          <a:xfrm>
            <a:off x="1512168" y="3199865"/>
            <a:ext cx="6096000" cy="369332"/>
          </a:xfrm>
          <a:prstGeom prst="rect">
            <a:avLst/>
          </a:prstGeom>
          <a:noFill/>
        </p:spPr>
        <p:txBody>
          <a:bodyPr wrap="square">
            <a:spAutoFit/>
          </a:bodyPr>
          <a:lstStyle/>
          <a:p>
            <a:r>
              <a:rPr lang="zh-CN" altLang="en-US" b="0" i="0" spc="150" dirty="0">
                <a:solidFill>
                  <a:srgbClr val="333333"/>
                </a:solidFill>
                <a:effectLst/>
                <a:latin typeface="+mn-ea"/>
                <a:cs typeface="OPPOSans M" panose="00020600040101010101" pitchFamily="18" charset="-122"/>
              </a:rPr>
              <a:t>打造综合性卫生服务体系</a:t>
            </a:r>
            <a:endParaRPr lang="zh-CN" altLang="en-US" spc="150" dirty="0">
              <a:latin typeface="+mn-ea"/>
              <a:cs typeface="OPPOSans M" panose="00020600040101010101" pitchFamily="18" charset="-122"/>
            </a:endParaRPr>
          </a:p>
        </p:txBody>
      </p:sp>
      <p:sp>
        <p:nvSpPr>
          <p:cNvPr id="73" name="文本框 72">
            <a:extLst>
              <a:ext uri="{FF2B5EF4-FFF2-40B4-BE49-F238E27FC236}">
                <a16:creationId xmlns:a16="http://schemas.microsoft.com/office/drawing/2014/main" id="{3362A7F4-7D0E-4139-834E-9825D2E8986A}"/>
              </a:ext>
            </a:extLst>
          </p:cNvPr>
          <p:cNvSpPr txBox="1"/>
          <p:nvPr/>
        </p:nvSpPr>
        <p:spPr>
          <a:xfrm>
            <a:off x="1512168" y="3660094"/>
            <a:ext cx="5072222" cy="307777"/>
          </a:xfrm>
          <a:prstGeom prst="rect">
            <a:avLst/>
          </a:prstGeom>
          <a:noFill/>
        </p:spPr>
        <p:txBody>
          <a:bodyPr wrap="square">
            <a:spAutoFit/>
          </a:bodyPr>
          <a:lstStyle/>
          <a:p>
            <a:r>
              <a:rPr lang="en-US" altLang="zh-CN" sz="1400" b="0" i="0" spc="150" dirty="0">
                <a:solidFill>
                  <a:schemeClr val="bg1">
                    <a:lumMod val="65000"/>
                  </a:schemeClr>
                </a:solidFill>
                <a:effectLst/>
                <a:ea typeface="OPPOSans M" panose="00020600040101010101" pitchFamily="18" charset="-122"/>
                <a:cs typeface="OPPOSans M" panose="00020600040101010101" pitchFamily="18" charset="-122"/>
              </a:rPr>
              <a:t>Build a comprehensive health service system</a:t>
            </a:r>
            <a:endParaRPr lang="zh-CN" altLang="en-US" sz="1400" spc="150" dirty="0">
              <a:solidFill>
                <a:schemeClr val="bg1">
                  <a:lumMod val="65000"/>
                </a:schemeClr>
              </a:solidFill>
              <a:ea typeface="OPPOSans M" panose="00020600040101010101" pitchFamily="18" charset="-122"/>
              <a:cs typeface="OPPOSans M" panose="00020600040101010101" pitchFamily="18" charset="-122"/>
            </a:endParaRPr>
          </a:p>
        </p:txBody>
      </p:sp>
      <p:pic>
        <p:nvPicPr>
          <p:cNvPr id="84" name="图形 83" descr="医学">
            <a:extLst>
              <a:ext uri="{FF2B5EF4-FFF2-40B4-BE49-F238E27FC236}">
                <a16:creationId xmlns:a16="http://schemas.microsoft.com/office/drawing/2014/main" id="{5BD4B955-CC76-447F-AACB-721F5AF588C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09092" y="3126668"/>
            <a:ext cx="914400" cy="914400"/>
          </a:xfrm>
          <a:prstGeom prst="rect">
            <a:avLst/>
          </a:prstGeom>
        </p:spPr>
      </p:pic>
      <p:grpSp>
        <p:nvGrpSpPr>
          <p:cNvPr id="7" name="组合 6">
            <a:extLst>
              <a:ext uri="{FF2B5EF4-FFF2-40B4-BE49-F238E27FC236}">
                <a16:creationId xmlns:a16="http://schemas.microsoft.com/office/drawing/2014/main" id="{5E52ADB8-6440-2767-6678-675A608EF099}"/>
              </a:ext>
            </a:extLst>
          </p:cNvPr>
          <p:cNvGrpSpPr/>
          <p:nvPr/>
        </p:nvGrpSpPr>
        <p:grpSpPr>
          <a:xfrm>
            <a:off x="7536160" y="1837524"/>
            <a:ext cx="4655841" cy="5020477"/>
            <a:chOff x="7536160" y="1837524"/>
            <a:chExt cx="4655841" cy="5020477"/>
          </a:xfrm>
        </p:grpSpPr>
        <p:pic>
          <p:nvPicPr>
            <p:cNvPr id="30" name="图片 29">
              <a:extLst>
                <a:ext uri="{FF2B5EF4-FFF2-40B4-BE49-F238E27FC236}">
                  <a16:creationId xmlns:a16="http://schemas.microsoft.com/office/drawing/2014/main" id="{04A5A6C2-A0EE-6202-3F09-2972DE1A2EAE}"/>
                </a:ext>
              </a:extLst>
            </p:cNvPr>
            <p:cNvPicPr>
              <a:picLocks noChangeAspect="1"/>
            </p:cNvPicPr>
            <p:nvPr/>
          </p:nvPicPr>
          <p:blipFill>
            <a:blip r:embed="rId6"/>
            <a:srcRect r="24424" b="18475"/>
            <a:stretch>
              <a:fillRect/>
            </a:stretch>
          </p:blipFill>
          <p:spPr>
            <a:xfrm>
              <a:off x="7865554" y="2191004"/>
              <a:ext cx="4326447" cy="4666997"/>
            </a:xfrm>
            <a:custGeom>
              <a:avLst/>
              <a:gdLst>
                <a:gd name="connsiteX0" fmla="*/ 0 w 4326447"/>
                <a:gd name="connsiteY0" fmla="*/ 0 h 4666997"/>
                <a:gd name="connsiteX1" fmla="*/ 4326447 w 4326447"/>
                <a:gd name="connsiteY1" fmla="*/ 0 h 4666997"/>
                <a:gd name="connsiteX2" fmla="*/ 4326447 w 4326447"/>
                <a:gd name="connsiteY2" fmla="*/ 4666997 h 4666997"/>
                <a:gd name="connsiteX3" fmla="*/ 0 w 4326447"/>
                <a:gd name="connsiteY3" fmla="*/ 4666997 h 4666997"/>
              </a:gdLst>
              <a:ahLst/>
              <a:cxnLst>
                <a:cxn ang="0">
                  <a:pos x="connsiteX0" y="connsiteY0"/>
                </a:cxn>
                <a:cxn ang="0">
                  <a:pos x="connsiteX1" y="connsiteY1"/>
                </a:cxn>
                <a:cxn ang="0">
                  <a:pos x="connsiteX2" y="connsiteY2"/>
                </a:cxn>
                <a:cxn ang="0">
                  <a:pos x="connsiteX3" y="connsiteY3"/>
                </a:cxn>
              </a:cxnLst>
              <a:rect l="l" t="t" r="r" b="b"/>
              <a:pathLst>
                <a:path w="4326447" h="4666997">
                  <a:moveTo>
                    <a:pt x="0" y="0"/>
                  </a:moveTo>
                  <a:lnTo>
                    <a:pt x="4326447" y="0"/>
                  </a:lnTo>
                  <a:lnTo>
                    <a:pt x="4326447" y="4666997"/>
                  </a:lnTo>
                  <a:lnTo>
                    <a:pt x="0" y="4666997"/>
                  </a:lnTo>
                  <a:close/>
                </a:path>
              </a:pathLst>
            </a:custGeom>
          </p:spPr>
        </p:pic>
        <p:sp>
          <p:nvSpPr>
            <p:cNvPr id="26" name="任意多边形: 形状 25">
              <a:extLst>
                <a:ext uri="{FF2B5EF4-FFF2-40B4-BE49-F238E27FC236}">
                  <a16:creationId xmlns:a16="http://schemas.microsoft.com/office/drawing/2014/main" id="{89BB7F67-4528-953A-0303-CB69284F3AC5}"/>
                </a:ext>
              </a:extLst>
            </p:cNvPr>
            <p:cNvSpPr/>
            <p:nvPr/>
          </p:nvSpPr>
          <p:spPr>
            <a:xfrm rot="10800000">
              <a:off x="7536160" y="1837524"/>
              <a:ext cx="4655840" cy="5020476"/>
            </a:xfrm>
            <a:custGeom>
              <a:avLst/>
              <a:gdLst>
                <a:gd name="connsiteX0" fmla="*/ 1411830 w 4655840"/>
                <a:gd name="connsiteY0" fmla="*/ 5020476 h 5020476"/>
                <a:gd name="connsiteX1" fmla="*/ 149115 w 4655840"/>
                <a:gd name="connsiteY1" fmla="*/ 4765546 h 5020476"/>
                <a:gd name="connsiteX2" fmla="*/ 0 w 4655840"/>
                <a:gd name="connsiteY2" fmla="*/ 4693713 h 5020476"/>
                <a:gd name="connsiteX3" fmla="*/ 0 w 4655840"/>
                <a:gd name="connsiteY3" fmla="*/ 4204791 h 5020476"/>
                <a:gd name="connsiteX4" fmla="*/ 71817 w 4655840"/>
                <a:gd name="connsiteY4" fmla="*/ 4248421 h 5020476"/>
                <a:gd name="connsiteX5" fmla="*/ 1411830 w 4655840"/>
                <a:gd name="connsiteY5" fmla="*/ 4587725 h 5020476"/>
                <a:gd name="connsiteX6" fmla="*/ 4223089 w 4655840"/>
                <a:gd name="connsiteY6" fmla="*/ 1776466 h 5020476"/>
                <a:gd name="connsiteX7" fmla="*/ 3742970 w 4655840"/>
                <a:gd name="connsiteY7" fmla="*/ 204665 h 5020476"/>
                <a:gd name="connsiteX8" fmla="*/ 3589925 w 4655840"/>
                <a:gd name="connsiteY8" fmla="*/ 0 h 5020476"/>
                <a:gd name="connsiteX9" fmla="*/ 4124468 w 4655840"/>
                <a:gd name="connsiteY9" fmla="*/ 0 h 5020476"/>
                <a:gd name="connsiteX10" fmla="*/ 4264305 w 4655840"/>
                <a:gd name="connsiteY10" fmla="*/ 230179 h 5020476"/>
                <a:gd name="connsiteX11" fmla="*/ 4655840 w 4655840"/>
                <a:gd name="connsiteY11" fmla="*/ 1776466 h 5020476"/>
                <a:gd name="connsiteX12" fmla="*/ 1411830 w 4655840"/>
                <a:gd name="connsiteY12" fmla="*/ 5020476 h 5020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55840" h="5020476">
                  <a:moveTo>
                    <a:pt x="1411830" y="5020476"/>
                  </a:moveTo>
                  <a:cubicBezTo>
                    <a:pt x="963926" y="5020476"/>
                    <a:pt x="537223" y="4929701"/>
                    <a:pt x="149115" y="4765546"/>
                  </a:cubicBezTo>
                  <a:lnTo>
                    <a:pt x="0" y="4693713"/>
                  </a:lnTo>
                  <a:lnTo>
                    <a:pt x="0" y="4204791"/>
                  </a:lnTo>
                  <a:lnTo>
                    <a:pt x="71817" y="4248421"/>
                  </a:lnTo>
                  <a:cubicBezTo>
                    <a:pt x="470154" y="4464811"/>
                    <a:pt x="926638" y="4587725"/>
                    <a:pt x="1411830" y="4587725"/>
                  </a:cubicBezTo>
                  <a:cubicBezTo>
                    <a:pt x="2964445" y="4587725"/>
                    <a:pt x="4223089" y="3329081"/>
                    <a:pt x="4223089" y="1776466"/>
                  </a:cubicBezTo>
                  <a:cubicBezTo>
                    <a:pt x="4223089" y="1194236"/>
                    <a:pt x="4046092" y="653345"/>
                    <a:pt x="3742970" y="204665"/>
                  </a:cubicBezTo>
                  <a:lnTo>
                    <a:pt x="3589925" y="0"/>
                  </a:lnTo>
                  <a:lnTo>
                    <a:pt x="4124468" y="0"/>
                  </a:lnTo>
                  <a:lnTo>
                    <a:pt x="4264305" y="230179"/>
                  </a:lnTo>
                  <a:cubicBezTo>
                    <a:pt x="4514005" y="689833"/>
                    <a:pt x="4655840" y="1216586"/>
                    <a:pt x="4655840" y="1776466"/>
                  </a:cubicBezTo>
                  <a:cubicBezTo>
                    <a:pt x="4655840" y="3568083"/>
                    <a:pt x="3203447" y="5020476"/>
                    <a:pt x="1411830" y="5020476"/>
                  </a:cubicBezTo>
                  <a:close/>
                </a:path>
              </a:pathLst>
            </a:custGeom>
            <a:gradFill>
              <a:gsLst>
                <a:gs pos="86000">
                  <a:srgbClr val="84E6BA"/>
                </a:gs>
                <a:gs pos="36000">
                  <a:schemeClr val="accent1"/>
                </a:gs>
                <a:gs pos="100000">
                  <a:srgbClr val="84E697"/>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sp>
        <p:nvSpPr>
          <p:cNvPr id="10" name="文本占位符 9">
            <a:extLst>
              <a:ext uri="{FF2B5EF4-FFF2-40B4-BE49-F238E27FC236}">
                <a16:creationId xmlns:a16="http://schemas.microsoft.com/office/drawing/2014/main" id="{A9F5A0E7-DE55-C6EE-E16E-A6E37A84A06C}"/>
              </a:ext>
            </a:extLst>
          </p:cNvPr>
          <p:cNvSpPr>
            <a:spLocks noGrp="1"/>
          </p:cNvSpPr>
          <p:nvPr>
            <p:ph type="body" sz="quarter" idx="14"/>
          </p:nvPr>
        </p:nvSpPr>
        <p:spPr/>
        <p:txBody>
          <a:bodyPr/>
          <a:lstStyle/>
          <a:p>
            <a:r>
              <a:rPr lang="zh-CN" altLang="en-US" dirty="0"/>
              <a:t>研究方法</a:t>
            </a:r>
          </a:p>
        </p:txBody>
      </p:sp>
      <p:sp>
        <p:nvSpPr>
          <p:cNvPr id="4" name="文本占位符 3">
            <a:extLst>
              <a:ext uri="{FF2B5EF4-FFF2-40B4-BE49-F238E27FC236}">
                <a16:creationId xmlns:a16="http://schemas.microsoft.com/office/drawing/2014/main" id="{B7B5321C-4478-CE32-AB21-C33A9DDA618B}"/>
              </a:ext>
            </a:extLst>
          </p:cNvPr>
          <p:cNvSpPr>
            <a:spLocks noGrp="1"/>
          </p:cNvSpPr>
          <p:nvPr>
            <p:ph type="body" sz="quarter" idx="15"/>
          </p:nvPr>
        </p:nvSpPr>
        <p:spPr/>
        <p:txBody>
          <a:bodyPr/>
          <a:lstStyle/>
          <a:p>
            <a:r>
              <a:rPr lang="zh-CN" altLang="en-US" sz="2400" b="0" i="0" spc="150" dirty="0">
                <a:solidFill>
                  <a:srgbClr val="333333"/>
                </a:solidFill>
                <a:effectLst/>
                <a:latin typeface="OPPOSans H" panose="00020600040101010101" pitchFamily="18" charset="-122"/>
                <a:ea typeface="OPPOSans H" panose="00020600040101010101" pitchFamily="18" charset="-122"/>
                <a:cs typeface="OPPOSans H" panose="00020600040101010101" pitchFamily="18" charset="-122"/>
              </a:rPr>
              <a:t>我国公共卫生和预防医学的发展趋势</a:t>
            </a:r>
            <a:endParaRPr lang="zh-CN" altLang="en-US" sz="2400" spc="150" dirty="0">
              <a:latin typeface="OPPOSans H" panose="00020600040101010101" pitchFamily="18" charset="-122"/>
              <a:ea typeface="OPPOSans H" panose="00020600040101010101" pitchFamily="18" charset="-122"/>
              <a:cs typeface="OPPOSans H" panose="00020600040101010101" pitchFamily="18" charset="-122"/>
            </a:endParaRPr>
          </a:p>
        </p:txBody>
      </p:sp>
      <p:sp>
        <p:nvSpPr>
          <p:cNvPr id="6" name="文本占位符 5">
            <a:extLst>
              <a:ext uri="{FF2B5EF4-FFF2-40B4-BE49-F238E27FC236}">
                <a16:creationId xmlns:a16="http://schemas.microsoft.com/office/drawing/2014/main" id="{9CD7D7A8-E789-342E-6F3E-77EC88C3350E}"/>
              </a:ext>
            </a:extLst>
          </p:cNvPr>
          <p:cNvSpPr>
            <a:spLocks noGrp="1"/>
          </p:cNvSpPr>
          <p:nvPr>
            <p:ph type="body" sz="quarter" idx="16"/>
          </p:nvPr>
        </p:nvSpPr>
        <p:spPr/>
        <p:txBody>
          <a:bodyPr>
            <a:normAutofit/>
          </a:bodyPr>
          <a:lstStyle/>
          <a:p>
            <a:r>
              <a:rPr lang="en-US" altLang="zh-CN" dirty="0">
                <a:solidFill>
                  <a:schemeClr val="bg1">
                    <a:lumMod val="65000"/>
                  </a:schemeClr>
                </a:solidFill>
                <a:latin typeface="+mn-ea"/>
                <a:ea typeface="+mn-ea"/>
                <a:cs typeface="OPPOSans M" panose="00020600040101010101" pitchFamily="18" charset="-122"/>
              </a:rPr>
              <a:t>Development trend of public health and preventive medicine in China</a:t>
            </a:r>
            <a:endParaRPr lang="zh-CN" altLang="en-US" dirty="0">
              <a:solidFill>
                <a:schemeClr val="bg1">
                  <a:lumMod val="65000"/>
                </a:schemeClr>
              </a:solidFill>
              <a:latin typeface="+mn-ea"/>
              <a:ea typeface="+mn-ea"/>
              <a:cs typeface="OPPOSans M" panose="00020600040101010101" pitchFamily="18" charset="-122"/>
            </a:endParaRPr>
          </a:p>
        </p:txBody>
      </p:sp>
    </p:spTree>
    <p:extLst>
      <p:ext uri="{BB962C8B-B14F-4D97-AF65-F5344CB8AC3E}">
        <p14:creationId xmlns:p14="http://schemas.microsoft.com/office/powerpoint/2010/main" val="37313650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平行四边形 4">
            <a:extLst>
              <a:ext uri="{FF2B5EF4-FFF2-40B4-BE49-F238E27FC236}">
                <a16:creationId xmlns:a16="http://schemas.microsoft.com/office/drawing/2014/main" id="{6AFF4EE7-898F-4F5B-837F-B3BDA32F7592}"/>
              </a:ext>
            </a:extLst>
          </p:cNvPr>
          <p:cNvSpPr/>
          <p:nvPr/>
        </p:nvSpPr>
        <p:spPr>
          <a:xfrm flipH="1">
            <a:off x="0" y="1196752"/>
            <a:ext cx="9000000" cy="72000"/>
          </a:xfrm>
          <a:prstGeom prst="parallelogram">
            <a:avLst>
              <a:gd name="adj" fmla="val 114187"/>
            </a:avLst>
          </a:prstGeom>
          <a:gradFill>
            <a:gsLst>
              <a:gs pos="100000">
                <a:schemeClr val="accent1">
                  <a:lumMod val="60000"/>
                  <a:lumOff val="40000"/>
                  <a:alpha val="0"/>
                </a:schemeClr>
              </a:gs>
              <a:gs pos="0">
                <a:schemeClr val="accent1">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CCF23EF0-9BB1-6BDA-92DE-BD3EFBBCE479}"/>
              </a:ext>
            </a:extLst>
          </p:cNvPr>
          <p:cNvSpPr txBox="1"/>
          <p:nvPr/>
        </p:nvSpPr>
        <p:spPr>
          <a:xfrm>
            <a:off x="1589848" y="3024413"/>
            <a:ext cx="5420074" cy="276999"/>
          </a:xfrm>
          <a:prstGeom prst="rect">
            <a:avLst/>
          </a:prstGeom>
          <a:noFill/>
        </p:spPr>
        <p:txBody>
          <a:bodyPr wrap="square" lIns="0" tIns="0" rIns="0" bIns="0" rtlCol="0" anchor="ctr">
            <a:spAutoFit/>
          </a:bodyPr>
          <a:lstStyle/>
          <a:p>
            <a:pPr algn="l"/>
            <a:r>
              <a:rPr lang="zh-CN" altLang="en-US" b="0" i="0" spc="150" dirty="0">
                <a:solidFill>
                  <a:srgbClr val="333333"/>
                </a:solidFill>
                <a:effectLst/>
                <a:latin typeface="OPPOSans M" panose="00020600040101010101" pitchFamily="18" charset="-122"/>
                <a:ea typeface="OPPOSans M" panose="00020600040101010101" pitchFamily="18" charset="-122"/>
                <a:cs typeface="OPPOSans M" panose="00020600040101010101" pitchFamily="18" charset="-122"/>
              </a:rPr>
              <a:t>“以健康为中心”是当前公共卫生工作的中心</a:t>
            </a:r>
            <a:endParaRPr lang="en-US" altLang="zh-CN" b="0" i="0" spc="150" dirty="0">
              <a:solidFill>
                <a:srgbClr val="333333"/>
              </a:solidFill>
              <a:effectLst/>
              <a:latin typeface="OPPOSans M" panose="00020600040101010101" pitchFamily="18" charset="-122"/>
              <a:ea typeface="OPPOSans M" panose="00020600040101010101" pitchFamily="18" charset="-122"/>
              <a:cs typeface="OPPOSans M" panose="00020600040101010101" pitchFamily="18" charset="-122"/>
            </a:endParaRPr>
          </a:p>
        </p:txBody>
      </p:sp>
      <p:grpSp>
        <p:nvGrpSpPr>
          <p:cNvPr id="19" name="组合 18">
            <a:extLst>
              <a:ext uri="{FF2B5EF4-FFF2-40B4-BE49-F238E27FC236}">
                <a16:creationId xmlns:a16="http://schemas.microsoft.com/office/drawing/2014/main" id="{F887A5B2-9EC8-1C99-320A-EF18895BAB5C}"/>
              </a:ext>
            </a:extLst>
          </p:cNvPr>
          <p:cNvGrpSpPr/>
          <p:nvPr/>
        </p:nvGrpSpPr>
        <p:grpSpPr>
          <a:xfrm>
            <a:off x="710853" y="2838912"/>
            <a:ext cx="648000" cy="648000"/>
            <a:chOff x="2569080" y="3879071"/>
            <a:chExt cx="648000" cy="648000"/>
          </a:xfrm>
        </p:grpSpPr>
        <p:sp>
          <p:nvSpPr>
            <p:cNvPr id="20" name="圆: 空心 19">
              <a:extLst>
                <a:ext uri="{FF2B5EF4-FFF2-40B4-BE49-F238E27FC236}">
                  <a16:creationId xmlns:a16="http://schemas.microsoft.com/office/drawing/2014/main" id="{D76329CD-B7EA-2547-DEEE-1B5E7EB98F79}"/>
                </a:ext>
              </a:extLst>
            </p:cNvPr>
            <p:cNvSpPr/>
            <p:nvPr/>
          </p:nvSpPr>
          <p:spPr>
            <a:xfrm rot="10800000" flipH="1" flipV="1">
              <a:off x="2569080" y="3879071"/>
              <a:ext cx="648000" cy="648000"/>
            </a:xfrm>
            <a:prstGeom prst="donut">
              <a:avLst>
                <a:gd name="adj" fmla="val 9294"/>
              </a:avLst>
            </a:prstGeom>
            <a:gradFill flip="none" rotWithShape="1">
              <a:gsLst>
                <a:gs pos="86000">
                  <a:srgbClr val="84E6BA"/>
                </a:gs>
                <a:gs pos="36000">
                  <a:schemeClr val="accent1"/>
                </a:gs>
                <a:gs pos="100000">
                  <a:srgbClr val="84E697"/>
                </a:gs>
              </a:gsLst>
              <a:lin ang="108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文本框 20">
              <a:extLst>
                <a:ext uri="{FF2B5EF4-FFF2-40B4-BE49-F238E27FC236}">
                  <a16:creationId xmlns:a16="http://schemas.microsoft.com/office/drawing/2014/main" id="{19032E13-4B86-36ED-3A4F-FD18FC3CA850}"/>
                </a:ext>
              </a:extLst>
            </p:cNvPr>
            <p:cNvSpPr txBox="1"/>
            <p:nvPr/>
          </p:nvSpPr>
          <p:spPr>
            <a:xfrm>
              <a:off x="2677055" y="4018405"/>
              <a:ext cx="432048" cy="369332"/>
            </a:xfrm>
            <a:prstGeom prst="rect">
              <a:avLst/>
            </a:prstGeom>
            <a:noFill/>
          </p:spPr>
          <p:txBody>
            <a:bodyPr wrap="square" rtlCol="0">
              <a:spAutoFit/>
            </a:bodyPr>
            <a:lstStyle/>
            <a:p>
              <a:pPr algn="ctr"/>
              <a:r>
                <a:rPr lang="en-US" altLang="zh-CN" dirty="0">
                  <a:latin typeface="OPPOSans M" panose="00020600040101010101" pitchFamily="18" charset="-122"/>
                  <a:ea typeface="OPPOSans M" panose="00020600040101010101" pitchFamily="18" charset="-122"/>
                  <a:cs typeface="OPPOSans M" panose="00020600040101010101" pitchFamily="18" charset="-122"/>
                </a:rPr>
                <a:t>01</a:t>
              </a:r>
              <a:endParaRPr lang="zh-CN" altLang="en-US" dirty="0">
                <a:latin typeface="OPPOSans M" panose="00020600040101010101" pitchFamily="18" charset="-122"/>
                <a:ea typeface="OPPOSans M" panose="00020600040101010101" pitchFamily="18" charset="-122"/>
                <a:cs typeface="OPPOSans M" panose="00020600040101010101" pitchFamily="18" charset="-122"/>
              </a:endParaRPr>
            </a:p>
          </p:txBody>
        </p:sp>
      </p:grpSp>
      <p:sp>
        <p:nvSpPr>
          <p:cNvPr id="14" name="文本框 13">
            <a:extLst>
              <a:ext uri="{FF2B5EF4-FFF2-40B4-BE49-F238E27FC236}">
                <a16:creationId xmlns:a16="http://schemas.microsoft.com/office/drawing/2014/main" id="{D8102015-81D3-681D-D48A-CC30BF27D056}"/>
              </a:ext>
            </a:extLst>
          </p:cNvPr>
          <p:cNvSpPr txBox="1"/>
          <p:nvPr/>
        </p:nvSpPr>
        <p:spPr>
          <a:xfrm>
            <a:off x="1589848" y="5162745"/>
            <a:ext cx="9834744" cy="276999"/>
          </a:xfrm>
          <a:prstGeom prst="rect">
            <a:avLst/>
          </a:prstGeom>
          <a:noFill/>
        </p:spPr>
        <p:txBody>
          <a:bodyPr wrap="square" lIns="0" tIns="0" rIns="0" bIns="0" rtlCol="0" anchor="ctr">
            <a:spAutoFit/>
          </a:bodyPr>
          <a:lstStyle/>
          <a:p>
            <a:pPr algn="l"/>
            <a:r>
              <a:rPr lang="zh-CN" altLang="en-US" b="0" i="0" spc="150" dirty="0">
                <a:solidFill>
                  <a:srgbClr val="333333"/>
                </a:solidFill>
                <a:effectLst/>
                <a:latin typeface="OPPOSans M" panose="00020600040101010101" pitchFamily="18" charset="-122"/>
                <a:ea typeface="OPPOSans M" panose="00020600040101010101" pitchFamily="18" charset="-122"/>
                <a:cs typeface="OPPOSans M" panose="00020600040101010101" pitchFamily="18" charset="-122"/>
              </a:rPr>
              <a:t>充分体现卫生工作的全体性和社会性，将卫生工作作为全民事业的重点来抓</a:t>
            </a:r>
            <a:endParaRPr lang="en-US" altLang="zh-CN" b="0" i="0" spc="150" dirty="0">
              <a:solidFill>
                <a:srgbClr val="333333"/>
              </a:solidFill>
              <a:effectLst/>
              <a:latin typeface="OPPOSans M" panose="00020600040101010101" pitchFamily="18" charset="-122"/>
              <a:ea typeface="OPPOSans M" panose="00020600040101010101" pitchFamily="18" charset="-122"/>
              <a:cs typeface="OPPOSans M" panose="00020600040101010101" pitchFamily="18" charset="-122"/>
            </a:endParaRPr>
          </a:p>
        </p:txBody>
      </p:sp>
      <p:grpSp>
        <p:nvGrpSpPr>
          <p:cNvPr id="28" name="组合 27">
            <a:extLst>
              <a:ext uri="{FF2B5EF4-FFF2-40B4-BE49-F238E27FC236}">
                <a16:creationId xmlns:a16="http://schemas.microsoft.com/office/drawing/2014/main" id="{B239029E-5635-C521-887F-6693E671D2B8}"/>
              </a:ext>
            </a:extLst>
          </p:cNvPr>
          <p:cNvGrpSpPr/>
          <p:nvPr/>
        </p:nvGrpSpPr>
        <p:grpSpPr>
          <a:xfrm>
            <a:off x="710853" y="4977244"/>
            <a:ext cx="648000" cy="648000"/>
            <a:chOff x="710853" y="4897415"/>
            <a:chExt cx="648000" cy="648000"/>
          </a:xfrm>
        </p:grpSpPr>
        <p:sp>
          <p:nvSpPr>
            <p:cNvPr id="26" name="圆: 空心 25">
              <a:extLst>
                <a:ext uri="{FF2B5EF4-FFF2-40B4-BE49-F238E27FC236}">
                  <a16:creationId xmlns:a16="http://schemas.microsoft.com/office/drawing/2014/main" id="{956705E6-A30E-4BB8-E869-8DC5D8AE0988}"/>
                </a:ext>
              </a:extLst>
            </p:cNvPr>
            <p:cNvSpPr/>
            <p:nvPr/>
          </p:nvSpPr>
          <p:spPr>
            <a:xfrm rot="10800000" flipH="1" flipV="1">
              <a:off x="710853" y="4897415"/>
              <a:ext cx="648000" cy="648000"/>
            </a:xfrm>
            <a:prstGeom prst="donut">
              <a:avLst>
                <a:gd name="adj" fmla="val 9294"/>
              </a:avLst>
            </a:prstGeom>
            <a:gradFill flip="none" rotWithShape="1">
              <a:gsLst>
                <a:gs pos="86000">
                  <a:srgbClr val="84E6BA"/>
                </a:gs>
                <a:gs pos="36000">
                  <a:schemeClr val="accent1"/>
                </a:gs>
                <a:gs pos="100000">
                  <a:srgbClr val="84E697"/>
                </a:gs>
              </a:gsLst>
              <a:lin ang="108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文本框 26">
              <a:extLst>
                <a:ext uri="{FF2B5EF4-FFF2-40B4-BE49-F238E27FC236}">
                  <a16:creationId xmlns:a16="http://schemas.microsoft.com/office/drawing/2014/main" id="{F18000E8-3BFE-0883-2FFD-9A97665B5DDC}"/>
                </a:ext>
              </a:extLst>
            </p:cNvPr>
            <p:cNvSpPr txBox="1"/>
            <p:nvPr/>
          </p:nvSpPr>
          <p:spPr>
            <a:xfrm>
              <a:off x="796646" y="5036749"/>
              <a:ext cx="476412" cy="369332"/>
            </a:xfrm>
            <a:prstGeom prst="rect">
              <a:avLst/>
            </a:prstGeom>
            <a:noFill/>
          </p:spPr>
          <p:txBody>
            <a:bodyPr wrap="square" rtlCol="0">
              <a:spAutoFit/>
            </a:bodyPr>
            <a:lstStyle/>
            <a:p>
              <a:pPr algn="ctr"/>
              <a:r>
                <a:rPr lang="en-US" altLang="zh-CN" dirty="0">
                  <a:latin typeface="OPPOSans M" panose="00020600040101010101" pitchFamily="18" charset="-122"/>
                  <a:ea typeface="OPPOSans M" panose="00020600040101010101" pitchFamily="18" charset="-122"/>
                  <a:cs typeface="OPPOSans M" panose="00020600040101010101" pitchFamily="18" charset="-122"/>
                </a:rPr>
                <a:t>03</a:t>
              </a:r>
              <a:endParaRPr lang="zh-CN" altLang="en-US" dirty="0">
                <a:latin typeface="OPPOSans M" panose="00020600040101010101" pitchFamily="18" charset="-122"/>
                <a:ea typeface="OPPOSans M" panose="00020600040101010101" pitchFamily="18" charset="-122"/>
                <a:cs typeface="OPPOSans M" panose="00020600040101010101" pitchFamily="18" charset="-122"/>
              </a:endParaRPr>
            </a:p>
          </p:txBody>
        </p:sp>
      </p:grpSp>
      <p:grpSp>
        <p:nvGrpSpPr>
          <p:cNvPr id="29" name="组合 28">
            <a:extLst>
              <a:ext uri="{FF2B5EF4-FFF2-40B4-BE49-F238E27FC236}">
                <a16:creationId xmlns:a16="http://schemas.microsoft.com/office/drawing/2014/main" id="{E46FA4ED-9FC0-8CA9-FF41-87DEC4637FA5}"/>
              </a:ext>
            </a:extLst>
          </p:cNvPr>
          <p:cNvGrpSpPr/>
          <p:nvPr/>
        </p:nvGrpSpPr>
        <p:grpSpPr>
          <a:xfrm>
            <a:off x="710853" y="3908078"/>
            <a:ext cx="648000" cy="648000"/>
            <a:chOff x="710853" y="3815602"/>
            <a:chExt cx="648000" cy="648000"/>
          </a:xfrm>
        </p:grpSpPr>
        <p:sp>
          <p:nvSpPr>
            <p:cNvPr id="23" name="圆: 空心 22">
              <a:extLst>
                <a:ext uri="{FF2B5EF4-FFF2-40B4-BE49-F238E27FC236}">
                  <a16:creationId xmlns:a16="http://schemas.microsoft.com/office/drawing/2014/main" id="{DE14F6C7-6FD3-E3DB-0AE6-D5F1EC3C6C74}"/>
                </a:ext>
              </a:extLst>
            </p:cNvPr>
            <p:cNvSpPr/>
            <p:nvPr/>
          </p:nvSpPr>
          <p:spPr>
            <a:xfrm rot="10800000" flipH="1" flipV="1">
              <a:off x="710853" y="3815602"/>
              <a:ext cx="648000" cy="648000"/>
            </a:xfrm>
            <a:prstGeom prst="donut">
              <a:avLst>
                <a:gd name="adj" fmla="val 9294"/>
              </a:avLst>
            </a:prstGeom>
            <a:gradFill flip="none" rotWithShape="1">
              <a:gsLst>
                <a:gs pos="86000">
                  <a:srgbClr val="84E6BA"/>
                </a:gs>
                <a:gs pos="36000">
                  <a:schemeClr val="accent1"/>
                </a:gs>
                <a:gs pos="100000">
                  <a:srgbClr val="84E697"/>
                </a:gs>
              </a:gsLst>
              <a:lin ang="108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文本框 23">
              <a:extLst>
                <a:ext uri="{FF2B5EF4-FFF2-40B4-BE49-F238E27FC236}">
                  <a16:creationId xmlns:a16="http://schemas.microsoft.com/office/drawing/2014/main" id="{76D26257-46DD-262D-AEE5-B6188181B66B}"/>
                </a:ext>
              </a:extLst>
            </p:cNvPr>
            <p:cNvSpPr txBox="1"/>
            <p:nvPr/>
          </p:nvSpPr>
          <p:spPr>
            <a:xfrm>
              <a:off x="796567" y="3954936"/>
              <a:ext cx="476572" cy="369332"/>
            </a:xfrm>
            <a:prstGeom prst="rect">
              <a:avLst/>
            </a:prstGeom>
            <a:noFill/>
          </p:spPr>
          <p:txBody>
            <a:bodyPr wrap="square" rtlCol="0">
              <a:spAutoFit/>
            </a:bodyPr>
            <a:lstStyle/>
            <a:p>
              <a:pPr algn="ctr"/>
              <a:r>
                <a:rPr lang="en-US" altLang="zh-CN" dirty="0">
                  <a:latin typeface="OPPOSans M" panose="00020600040101010101" pitchFamily="18" charset="-122"/>
                  <a:ea typeface="OPPOSans M" panose="00020600040101010101" pitchFamily="18" charset="-122"/>
                  <a:cs typeface="OPPOSans M" panose="00020600040101010101" pitchFamily="18" charset="-122"/>
                </a:rPr>
                <a:t>02</a:t>
              </a:r>
              <a:endParaRPr lang="zh-CN" altLang="en-US" dirty="0">
                <a:latin typeface="OPPOSans M" panose="00020600040101010101" pitchFamily="18" charset="-122"/>
                <a:ea typeface="OPPOSans M" panose="00020600040101010101" pitchFamily="18" charset="-122"/>
                <a:cs typeface="OPPOSans M" panose="00020600040101010101" pitchFamily="18" charset="-122"/>
              </a:endParaRPr>
            </a:p>
          </p:txBody>
        </p:sp>
      </p:grpSp>
      <p:sp>
        <p:nvSpPr>
          <p:cNvPr id="32" name="文本框 31">
            <a:extLst>
              <a:ext uri="{FF2B5EF4-FFF2-40B4-BE49-F238E27FC236}">
                <a16:creationId xmlns:a16="http://schemas.microsoft.com/office/drawing/2014/main" id="{569FB4AE-4FAD-A41F-0B28-45D45F50C17A}"/>
              </a:ext>
            </a:extLst>
          </p:cNvPr>
          <p:cNvSpPr txBox="1"/>
          <p:nvPr/>
        </p:nvSpPr>
        <p:spPr>
          <a:xfrm>
            <a:off x="1589848" y="4093579"/>
            <a:ext cx="6586004" cy="276999"/>
          </a:xfrm>
          <a:prstGeom prst="rect">
            <a:avLst/>
          </a:prstGeom>
          <a:noFill/>
        </p:spPr>
        <p:txBody>
          <a:bodyPr wrap="square" lIns="0" tIns="0" rIns="0" bIns="0" rtlCol="0" anchor="ctr">
            <a:spAutoFit/>
          </a:bodyPr>
          <a:lstStyle/>
          <a:p>
            <a:pPr algn="l"/>
            <a:r>
              <a:rPr lang="zh-CN" altLang="en-US" spc="150" dirty="0">
                <a:solidFill>
                  <a:srgbClr val="333333"/>
                </a:solidFill>
                <a:latin typeface="OPPOSans M" panose="00020600040101010101" pitchFamily="18" charset="-122"/>
                <a:ea typeface="OPPOSans M" panose="00020600040101010101" pitchFamily="18" charset="-122"/>
                <a:cs typeface="OPPOSans M" panose="00020600040101010101" pitchFamily="18" charset="-122"/>
              </a:rPr>
              <a:t>是</a:t>
            </a:r>
            <a:r>
              <a:rPr lang="zh-CN" altLang="en-US" b="0" i="0" spc="150" dirty="0">
                <a:solidFill>
                  <a:srgbClr val="333333"/>
                </a:solidFill>
                <a:effectLst/>
                <a:latin typeface="OPPOSans M" panose="00020600040101010101" pitchFamily="18" charset="-122"/>
                <a:ea typeface="OPPOSans M" panose="00020600040101010101" pitchFamily="18" charset="-122"/>
                <a:cs typeface="OPPOSans M" panose="00020600040101010101" pitchFamily="18" charset="-122"/>
              </a:rPr>
              <a:t>人们进行精神文明建设和物质文明建设的保证</a:t>
            </a:r>
            <a:endParaRPr lang="en-US" altLang="zh-CN" b="0" i="0" spc="150" dirty="0">
              <a:solidFill>
                <a:srgbClr val="333333"/>
              </a:solidFill>
              <a:effectLst/>
              <a:latin typeface="OPPOSans M" panose="00020600040101010101" pitchFamily="18" charset="-122"/>
              <a:ea typeface="OPPOSans M" panose="00020600040101010101" pitchFamily="18" charset="-122"/>
              <a:cs typeface="OPPOSans M" panose="00020600040101010101" pitchFamily="18" charset="-122"/>
            </a:endParaRPr>
          </a:p>
        </p:txBody>
      </p:sp>
      <p:sp>
        <p:nvSpPr>
          <p:cNvPr id="8" name="文本占位符 7">
            <a:extLst>
              <a:ext uri="{FF2B5EF4-FFF2-40B4-BE49-F238E27FC236}">
                <a16:creationId xmlns:a16="http://schemas.microsoft.com/office/drawing/2014/main" id="{3065A8EE-22B4-A081-51E3-D5324FA77147}"/>
              </a:ext>
            </a:extLst>
          </p:cNvPr>
          <p:cNvSpPr>
            <a:spLocks noGrp="1"/>
          </p:cNvSpPr>
          <p:nvPr>
            <p:ph type="body" sz="quarter" idx="14"/>
          </p:nvPr>
        </p:nvSpPr>
        <p:spPr/>
        <p:txBody>
          <a:bodyPr/>
          <a:lstStyle/>
          <a:p>
            <a:r>
              <a:rPr lang="zh-CN" altLang="en-US" dirty="0"/>
              <a:t>研究方法</a:t>
            </a:r>
          </a:p>
        </p:txBody>
      </p:sp>
      <p:sp>
        <p:nvSpPr>
          <p:cNvPr id="9" name="文本占位符 8">
            <a:extLst>
              <a:ext uri="{FF2B5EF4-FFF2-40B4-BE49-F238E27FC236}">
                <a16:creationId xmlns:a16="http://schemas.microsoft.com/office/drawing/2014/main" id="{4505BD8C-3195-3615-BD3E-9A06CB1A6450}"/>
              </a:ext>
            </a:extLst>
          </p:cNvPr>
          <p:cNvSpPr>
            <a:spLocks noGrp="1"/>
          </p:cNvSpPr>
          <p:nvPr>
            <p:ph type="body" sz="quarter" idx="15"/>
          </p:nvPr>
        </p:nvSpPr>
        <p:spPr/>
        <p:txBody>
          <a:bodyPr/>
          <a:lstStyle/>
          <a:p>
            <a:r>
              <a:rPr lang="zh-CN" altLang="en-US" sz="2400" b="0" i="0" spc="150" dirty="0">
                <a:solidFill>
                  <a:srgbClr val="333333"/>
                </a:solidFill>
                <a:effectLst/>
                <a:latin typeface="OPPOSans H" panose="00020600040101010101" pitchFamily="18" charset="-122"/>
                <a:ea typeface="OPPOSans H" panose="00020600040101010101" pitchFamily="18" charset="-122"/>
                <a:cs typeface="OPPOSans H" panose="00020600040101010101" pitchFamily="18" charset="-122"/>
              </a:rPr>
              <a:t>以健康为中心，重视社区服务</a:t>
            </a:r>
          </a:p>
        </p:txBody>
      </p:sp>
      <p:sp>
        <p:nvSpPr>
          <p:cNvPr id="10" name="文本占位符 9">
            <a:extLst>
              <a:ext uri="{FF2B5EF4-FFF2-40B4-BE49-F238E27FC236}">
                <a16:creationId xmlns:a16="http://schemas.microsoft.com/office/drawing/2014/main" id="{417BE672-12CE-FD92-2933-80FC51532D25}"/>
              </a:ext>
            </a:extLst>
          </p:cNvPr>
          <p:cNvSpPr>
            <a:spLocks noGrp="1"/>
          </p:cNvSpPr>
          <p:nvPr>
            <p:ph type="body" sz="quarter" idx="16"/>
          </p:nvPr>
        </p:nvSpPr>
        <p:spPr>
          <a:xfrm>
            <a:off x="695400" y="1916831"/>
            <a:ext cx="7480452" cy="367093"/>
          </a:xfrm>
        </p:spPr>
        <p:txBody>
          <a:bodyPr>
            <a:noAutofit/>
          </a:bodyPr>
          <a:lstStyle/>
          <a:p>
            <a:r>
              <a:rPr lang="en-US" altLang="zh-CN" dirty="0">
                <a:solidFill>
                  <a:schemeClr val="bg1">
                    <a:lumMod val="65000"/>
                  </a:schemeClr>
                </a:solidFill>
                <a:latin typeface="OPPOSans M" panose="00020600040101010101" pitchFamily="18" charset="-122"/>
                <a:ea typeface="OPPOSans M" panose="00020600040101010101" pitchFamily="18" charset="-122"/>
                <a:cs typeface="OPPOSans M" panose="00020600040101010101" pitchFamily="18" charset="-122"/>
              </a:rPr>
              <a:t>Take health as the center and pay attention to community service</a:t>
            </a:r>
            <a:endParaRPr lang="zh-CN" altLang="en-US" dirty="0">
              <a:solidFill>
                <a:schemeClr val="bg1">
                  <a:lumMod val="65000"/>
                </a:schemeClr>
              </a:solidFill>
              <a:latin typeface="OPPOSans M" panose="00020600040101010101" pitchFamily="18" charset="-122"/>
              <a:ea typeface="OPPOSans M" panose="00020600040101010101" pitchFamily="18" charset="-122"/>
              <a:cs typeface="OPPOSans M" panose="00020600040101010101" pitchFamily="18" charset="-122"/>
            </a:endParaRPr>
          </a:p>
        </p:txBody>
      </p:sp>
    </p:spTree>
    <p:extLst>
      <p:ext uri="{BB962C8B-B14F-4D97-AF65-F5344CB8AC3E}">
        <p14:creationId xmlns:p14="http://schemas.microsoft.com/office/powerpoint/2010/main" val="37543328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6547A209-58B2-4922-AD93-C299BDF743F2}"/>
              </a:ext>
            </a:extLst>
          </p:cNvPr>
          <p:cNvGrpSpPr/>
          <p:nvPr/>
        </p:nvGrpSpPr>
        <p:grpSpPr>
          <a:xfrm>
            <a:off x="8292584" y="2839741"/>
            <a:ext cx="3060000" cy="3060000"/>
            <a:chOff x="8400600" y="2735868"/>
            <a:chExt cx="3060000" cy="3060000"/>
          </a:xfrm>
        </p:grpSpPr>
        <p:sp>
          <p:nvSpPr>
            <p:cNvPr id="43" name="椭圆 42">
              <a:extLst>
                <a:ext uri="{FF2B5EF4-FFF2-40B4-BE49-F238E27FC236}">
                  <a16:creationId xmlns:a16="http://schemas.microsoft.com/office/drawing/2014/main" id="{0C03B7BB-01A8-71A4-411E-A4E343C3BE2F}"/>
                </a:ext>
              </a:extLst>
            </p:cNvPr>
            <p:cNvSpPr/>
            <p:nvPr/>
          </p:nvSpPr>
          <p:spPr>
            <a:xfrm>
              <a:off x="8400600" y="2735868"/>
              <a:ext cx="3060000" cy="3060000"/>
            </a:xfrm>
            <a:prstGeom prst="ellipse">
              <a:avLst/>
            </a:prstGeom>
            <a:gradFill flip="none" rotWithShape="1">
              <a:gsLst>
                <a:gs pos="86000">
                  <a:srgbClr val="84E6BA"/>
                </a:gs>
                <a:gs pos="36000">
                  <a:schemeClr val="accent1"/>
                </a:gs>
                <a:gs pos="100000">
                  <a:srgbClr val="84E697"/>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a:extLst>
                <a:ext uri="{FF2B5EF4-FFF2-40B4-BE49-F238E27FC236}">
                  <a16:creationId xmlns:a16="http://schemas.microsoft.com/office/drawing/2014/main" id="{3E42548C-0092-E584-309B-8C52A9981D14}"/>
                </a:ext>
              </a:extLst>
            </p:cNvPr>
            <p:cNvGrpSpPr/>
            <p:nvPr/>
          </p:nvGrpSpPr>
          <p:grpSpPr>
            <a:xfrm>
              <a:off x="8821065" y="3567830"/>
              <a:ext cx="2219071" cy="1377477"/>
              <a:chOff x="8844814" y="3697078"/>
              <a:chExt cx="2219071" cy="1377477"/>
            </a:xfrm>
          </p:grpSpPr>
          <p:sp>
            <p:nvSpPr>
              <p:cNvPr id="2" name="文本框 1">
                <a:extLst>
                  <a:ext uri="{FF2B5EF4-FFF2-40B4-BE49-F238E27FC236}">
                    <a16:creationId xmlns:a16="http://schemas.microsoft.com/office/drawing/2014/main" id="{BDC63AB2-4293-47DA-9254-9E0268B623FF}"/>
                  </a:ext>
                </a:extLst>
              </p:cNvPr>
              <p:cNvSpPr txBox="1"/>
              <p:nvPr/>
            </p:nvSpPr>
            <p:spPr>
              <a:xfrm>
                <a:off x="8855307" y="4262706"/>
                <a:ext cx="2198085" cy="246221"/>
              </a:xfrm>
              <a:prstGeom prst="rect">
                <a:avLst/>
              </a:prstGeom>
              <a:noFill/>
            </p:spPr>
            <p:txBody>
              <a:bodyPr wrap="square" lIns="0" tIns="0" rIns="0" bIns="0" rtlCol="0" anchor="ctr">
                <a:spAutoFit/>
              </a:bodyPr>
              <a:lstStyle/>
              <a:p>
                <a:pPr algn="ctr"/>
                <a:r>
                  <a:rPr lang="zh-CN" altLang="en-US" sz="1600" b="0" i="0" spc="150" dirty="0">
                    <a:solidFill>
                      <a:schemeClr val="bg1"/>
                    </a:solidFill>
                    <a:effectLst/>
                    <a:latin typeface="OPPOSans M" panose="00020600040101010101" pitchFamily="18" charset="-122"/>
                    <a:ea typeface="OPPOSans M" panose="00020600040101010101" pitchFamily="18" charset="-122"/>
                    <a:cs typeface="OPPOSans M" panose="00020600040101010101" pitchFamily="18" charset="-122"/>
                  </a:rPr>
                  <a:t>整合优势专家资源</a:t>
                </a:r>
                <a:endParaRPr lang="en-US" altLang="zh-CN" sz="1600" b="0" i="0" spc="150" dirty="0">
                  <a:solidFill>
                    <a:schemeClr val="bg1"/>
                  </a:solidFill>
                  <a:effectLst/>
                  <a:latin typeface="OPPOSans M" panose="00020600040101010101" pitchFamily="18" charset="-122"/>
                  <a:ea typeface="OPPOSans M" panose="00020600040101010101" pitchFamily="18" charset="-122"/>
                  <a:cs typeface="OPPOSans M" panose="00020600040101010101" pitchFamily="18" charset="-122"/>
                </a:endParaRPr>
              </a:p>
            </p:txBody>
          </p:sp>
          <p:sp>
            <p:nvSpPr>
              <p:cNvPr id="7" name="文本框 6">
                <a:extLst>
                  <a:ext uri="{FF2B5EF4-FFF2-40B4-BE49-F238E27FC236}">
                    <a16:creationId xmlns:a16="http://schemas.microsoft.com/office/drawing/2014/main" id="{AFE67459-E252-4872-8AC1-2C851C823B74}"/>
                  </a:ext>
                </a:extLst>
              </p:cNvPr>
              <p:cNvSpPr txBox="1"/>
              <p:nvPr/>
            </p:nvSpPr>
            <p:spPr>
              <a:xfrm>
                <a:off x="8844814" y="3697078"/>
                <a:ext cx="2219071" cy="246221"/>
              </a:xfrm>
              <a:prstGeom prst="rect">
                <a:avLst/>
              </a:prstGeom>
              <a:noFill/>
            </p:spPr>
            <p:txBody>
              <a:bodyPr wrap="square" lIns="0" tIns="0" rIns="0" bIns="0" rtlCol="0" anchor="ctr">
                <a:spAutoFit/>
              </a:bodyPr>
              <a:lstStyle/>
              <a:p>
                <a:pPr algn="ctr"/>
                <a:r>
                  <a:rPr lang="zh-CN" altLang="en-US" sz="1600" b="0" i="0" spc="150" dirty="0">
                    <a:solidFill>
                      <a:schemeClr val="bg1"/>
                    </a:solidFill>
                    <a:effectLst/>
                    <a:latin typeface="OPPOSans M" panose="00020600040101010101" pitchFamily="18" charset="-122"/>
                    <a:ea typeface="OPPOSans M" panose="00020600040101010101" pitchFamily="18" charset="-122"/>
                    <a:cs typeface="OPPOSans M" panose="00020600040101010101" pitchFamily="18" charset="-122"/>
                  </a:rPr>
                  <a:t>打造基层专业队伍</a:t>
                </a:r>
                <a:endParaRPr lang="en-US" altLang="zh-CN" sz="1600" b="0" i="0" spc="150" dirty="0">
                  <a:solidFill>
                    <a:schemeClr val="bg1"/>
                  </a:solidFill>
                  <a:effectLst/>
                  <a:latin typeface="OPPOSans M" panose="00020600040101010101" pitchFamily="18" charset="-122"/>
                  <a:ea typeface="OPPOSans M" panose="00020600040101010101" pitchFamily="18" charset="-122"/>
                  <a:cs typeface="OPPOSans M" panose="00020600040101010101" pitchFamily="18" charset="-122"/>
                </a:endParaRPr>
              </a:p>
            </p:txBody>
          </p:sp>
          <p:sp>
            <p:nvSpPr>
              <p:cNvPr id="8" name="文本框 7">
                <a:extLst>
                  <a:ext uri="{FF2B5EF4-FFF2-40B4-BE49-F238E27FC236}">
                    <a16:creationId xmlns:a16="http://schemas.microsoft.com/office/drawing/2014/main" id="{76A4E40D-DE59-1599-5870-4BC7020820A8}"/>
                  </a:ext>
                </a:extLst>
              </p:cNvPr>
              <p:cNvSpPr txBox="1"/>
              <p:nvPr/>
            </p:nvSpPr>
            <p:spPr>
              <a:xfrm>
                <a:off x="8855307" y="4828334"/>
                <a:ext cx="2198085" cy="246221"/>
              </a:xfrm>
              <a:prstGeom prst="rect">
                <a:avLst/>
              </a:prstGeom>
              <a:noFill/>
            </p:spPr>
            <p:txBody>
              <a:bodyPr wrap="square" lIns="0" tIns="0" rIns="0" bIns="0" rtlCol="0" anchor="ctr">
                <a:spAutoFit/>
              </a:bodyPr>
              <a:lstStyle/>
              <a:p>
                <a:pPr algn="ctr"/>
                <a:r>
                  <a:rPr lang="zh-CN" altLang="en-US" sz="1600" b="0" i="0" spc="150" dirty="0">
                    <a:solidFill>
                      <a:schemeClr val="bg1"/>
                    </a:solidFill>
                    <a:effectLst/>
                    <a:latin typeface="OPPOSans M" panose="00020600040101010101" pitchFamily="18" charset="-122"/>
                    <a:ea typeface="OPPOSans M" panose="00020600040101010101" pitchFamily="18" charset="-122"/>
                    <a:cs typeface="OPPOSans M" panose="00020600040101010101" pitchFamily="18" charset="-122"/>
                  </a:rPr>
                  <a:t>瞄准社区重点人群</a:t>
                </a:r>
                <a:endParaRPr lang="en-US" altLang="zh-CN" sz="1600" b="0" i="0" spc="150" dirty="0">
                  <a:solidFill>
                    <a:schemeClr val="bg1"/>
                  </a:solidFill>
                  <a:effectLst/>
                  <a:latin typeface="OPPOSans M" panose="00020600040101010101" pitchFamily="18" charset="-122"/>
                  <a:ea typeface="OPPOSans M" panose="00020600040101010101" pitchFamily="18" charset="-122"/>
                  <a:cs typeface="OPPOSans M" panose="00020600040101010101" pitchFamily="18" charset="-122"/>
                </a:endParaRPr>
              </a:p>
            </p:txBody>
          </p:sp>
        </p:grpSp>
      </p:grpSp>
      <p:grpSp>
        <p:nvGrpSpPr>
          <p:cNvPr id="15" name="组合 14">
            <a:extLst>
              <a:ext uri="{FF2B5EF4-FFF2-40B4-BE49-F238E27FC236}">
                <a16:creationId xmlns:a16="http://schemas.microsoft.com/office/drawing/2014/main" id="{2DD7E04D-FBB5-2919-00FE-43A9C1A8A0E7}"/>
              </a:ext>
            </a:extLst>
          </p:cNvPr>
          <p:cNvGrpSpPr/>
          <p:nvPr/>
        </p:nvGrpSpPr>
        <p:grpSpPr>
          <a:xfrm>
            <a:off x="4490997" y="2749741"/>
            <a:ext cx="3240000" cy="3240000"/>
            <a:chOff x="4511087" y="2510379"/>
            <a:chExt cx="3240000" cy="3240000"/>
          </a:xfrm>
        </p:grpSpPr>
        <p:sp>
          <p:nvSpPr>
            <p:cNvPr id="42" name="椭圆 41">
              <a:extLst>
                <a:ext uri="{FF2B5EF4-FFF2-40B4-BE49-F238E27FC236}">
                  <a16:creationId xmlns:a16="http://schemas.microsoft.com/office/drawing/2014/main" id="{D49B49F3-AF40-7061-B37D-9E966657A069}"/>
                </a:ext>
              </a:extLst>
            </p:cNvPr>
            <p:cNvSpPr/>
            <p:nvPr/>
          </p:nvSpPr>
          <p:spPr>
            <a:xfrm>
              <a:off x="4511087" y="2510379"/>
              <a:ext cx="3240000" cy="3240000"/>
            </a:xfrm>
            <a:prstGeom prst="ellipse">
              <a:avLst/>
            </a:prstGeom>
            <a:solidFill>
              <a:schemeClr val="bg1"/>
            </a:solidFill>
            <a:ln w="50800" cap="rnd">
              <a:gradFill>
                <a:gsLst>
                  <a:gs pos="0">
                    <a:schemeClr val="accent1"/>
                  </a:gs>
                  <a:gs pos="78000">
                    <a:srgbClr val="84E6BA"/>
                  </a:gs>
                  <a:gs pos="100000">
                    <a:srgbClr val="84E697"/>
                  </a:gs>
                </a:gsLst>
                <a:lin ang="5400000" scaled="1"/>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4">
              <a:extLst>
                <a:ext uri="{FF2B5EF4-FFF2-40B4-BE49-F238E27FC236}">
                  <a16:creationId xmlns:a16="http://schemas.microsoft.com/office/drawing/2014/main" id="{7E41F2F0-6BE1-7827-DAAF-ED4E5E83955B}"/>
                </a:ext>
              </a:extLst>
            </p:cNvPr>
            <p:cNvSpPr txBox="1"/>
            <p:nvPr/>
          </p:nvSpPr>
          <p:spPr>
            <a:xfrm>
              <a:off x="4825529" y="3398865"/>
              <a:ext cx="2611116" cy="1463029"/>
            </a:xfrm>
            <a:prstGeom prst="rect">
              <a:avLst/>
            </a:prstGeom>
            <a:noFill/>
          </p:spPr>
          <p:txBody>
            <a:bodyPr wrap="square" lIns="0" tIns="0" rIns="0" bIns="0" rtlCol="0">
              <a:spAutoFit/>
            </a:bodyPr>
            <a:lstStyle/>
            <a:p>
              <a:pPr algn="just">
                <a:lnSpc>
                  <a:spcPct val="120000"/>
                </a:lnSpc>
              </a:pPr>
              <a:r>
                <a:rPr lang="zh-CN" altLang="en-US" sz="1600" b="0" i="0" spc="150" dirty="0">
                  <a:solidFill>
                    <a:srgbClr val="333333"/>
                  </a:solidFill>
                  <a:effectLst/>
                  <a:latin typeface="OPPOSans M" panose="00020600040101010101" pitchFamily="18" charset="-122"/>
                  <a:ea typeface="OPPOSans M" panose="00020600040101010101" pitchFamily="18" charset="-122"/>
                  <a:cs typeface="OPPOSans M" panose="00020600040101010101" pitchFamily="18" charset="-122"/>
                </a:rPr>
                <a:t>卫生工作能有效推动经济和社会发展，经济发展过程中也能逐步推进公共卫生和预防医学工作的顺利展开。</a:t>
              </a:r>
            </a:p>
          </p:txBody>
        </p:sp>
      </p:grpSp>
      <p:sp>
        <p:nvSpPr>
          <p:cNvPr id="46" name="弧形 45">
            <a:extLst>
              <a:ext uri="{FF2B5EF4-FFF2-40B4-BE49-F238E27FC236}">
                <a16:creationId xmlns:a16="http://schemas.microsoft.com/office/drawing/2014/main" id="{B62D19E2-FDD5-E256-7C12-5DECFF17FA4A}"/>
              </a:ext>
            </a:extLst>
          </p:cNvPr>
          <p:cNvSpPr/>
          <p:nvPr/>
        </p:nvSpPr>
        <p:spPr>
          <a:xfrm rot="18903721">
            <a:off x="2910075" y="2583929"/>
            <a:ext cx="2520000" cy="2520000"/>
          </a:xfrm>
          <a:prstGeom prst="arc">
            <a:avLst/>
          </a:prstGeom>
          <a:ln w="38100" cap="rnd">
            <a:gradFill>
              <a:gsLst>
                <a:gs pos="0">
                  <a:schemeClr val="accent1">
                    <a:alpha val="10000"/>
                  </a:schemeClr>
                </a:gs>
                <a:gs pos="69000">
                  <a:srgbClr val="84E6BA">
                    <a:alpha val="70000"/>
                  </a:srgbClr>
                </a:gs>
                <a:gs pos="89000">
                  <a:srgbClr val="84E697"/>
                </a:gs>
              </a:gsLst>
              <a:lin ang="5400000" scaled="1"/>
            </a:gradFill>
            <a:prstDash val="sysDash"/>
            <a:round/>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7" name="弧形 46">
            <a:extLst>
              <a:ext uri="{FF2B5EF4-FFF2-40B4-BE49-F238E27FC236}">
                <a16:creationId xmlns:a16="http://schemas.microsoft.com/office/drawing/2014/main" id="{1D704903-3593-5C4A-3845-9135E84453BE}"/>
              </a:ext>
            </a:extLst>
          </p:cNvPr>
          <p:cNvSpPr/>
          <p:nvPr/>
        </p:nvSpPr>
        <p:spPr>
          <a:xfrm rot="18859336">
            <a:off x="6870523" y="2583929"/>
            <a:ext cx="2520000" cy="2520000"/>
          </a:xfrm>
          <a:prstGeom prst="arc">
            <a:avLst/>
          </a:prstGeom>
          <a:ln w="38100" cap="rnd">
            <a:gradFill>
              <a:gsLst>
                <a:gs pos="0">
                  <a:schemeClr val="accent1">
                    <a:alpha val="10000"/>
                  </a:schemeClr>
                </a:gs>
                <a:gs pos="69000">
                  <a:srgbClr val="84E6BA">
                    <a:alpha val="70000"/>
                  </a:srgbClr>
                </a:gs>
                <a:gs pos="89000">
                  <a:srgbClr val="84E697"/>
                </a:gs>
              </a:gsLst>
              <a:lin ang="5400000" scaled="1"/>
            </a:gradFill>
            <a:prstDash val="sysDash"/>
            <a:round/>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8" name="弧形 47">
            <a:extLst>
              <a:ext uri="{FF2B5EF4-FFF2-40B4-BE49-F238E27FC236}">
                <a16:creationId xmlns:a16="http://schemas.microsoft.com/office/drawing/2014/main" id="{6818FF42-7723-05C1-1DBF-B68560A8B39E}"/>
              </a:ext>
            </a:extLst>
          </p:cNvPr>
          <p:cNvSpPr/>
          <p:nvPr/>
        </p:nvSpPr>
        <p:spPr>
          <a:xfrm rot="18889046" flipH="1" flipV="1">
            <a:off x="6870523" y="3699467"/>
            <a:ext cx="2520000" cy="2520000"/>
          </a:xfrm>
          <a:prstGeom prst="arc">
            <a:avLst/>
          </a:prstGeom>
          <a:ln w="38100" cap="rnd">
            <a:gradFill>
              <a:gsLst>
                <a:gs pos="0">
                  <a:schemeClr val="accent1">
                    <a:alpha val="10000"/>
                  </a:schemeClr>
                </a:gs>
                <a:gs pos="69000">
                  <a:srgbClr val="84E6BA">
                    <a:alpha val="70000"/>
                  </a:srgbClr>
                </a:gs>
                <a:gs pos="89000">
                  <a:srgbClr val="84E697"/>
                </a:gs>
              </a:gsLst>
              <a:lin ang="5400000" scaled="1"/>
            </a:gradFill>
            <a:prstDash val="sysDash"/>
            <a:round/>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9" name="弧形 48">
            <a:extLst>
              <a:ext uri="{FF2B5EF4-FFF2-40B4-BE49-F238E27FC236}">
                <a16:creationId xmlns:a16="http://schemas.microsoft.com/office/drawing/2014/main" id="{B4737D33-B849-7877-0F54-270E8D2296B5}"/>
              </a:ext>
            </a:extLst>
          </p:cNvPr>
          <p:cNvSpPr/>
          <p:nvPr/>
        </p:nvSpPr>
        <p:spPr>
          <a:xfrm rot="18888117" flipH="1" flipV="1">
            <a:off x="2910075" y="3699465"/>
            <a:ext cx="2520000" cy="2520000"/>
          </a:xfrm>
          <a:prstGeom prst="arc">
            <a:avLst/>
          </a:prstGeom>
          <a:ln w="38100" cap="rnd">
            <a:gradFill>
              <a:gsLst>
                <a:gs pos="0">
                  <a:schemeClr val="accent1">
                    <a:alpha val="10000"/>
                  </a:schemeClr>
                </a:gs>
                <a:gs pos="69000">
                  <a:srgbClr val="84E6BA">
                    <a:alpha val="70000"/>
                  </a:srgbClr>
                </a:gs>
                <a:gs pos="89000">
                  <a:srgbClr val="84E697"/>
                </a:gs>
              </a:gsLst>
              <a:lin ang="5400000" scaled="1"/>
            </a:gradFill>
            <a:prstDash val="sysDash"/>
            <a:round/>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平行四边形 15">
            <a:extLst>
              <a:ext uri="{FF2B5EF4-FFF2-40B4-BE49-F238E27FC236}">
                <a16:creationId xmlns:a16="http://schemas.microsoft.com/office/drawing/2014/main" id="{E203449B-E217-4C3D-F85E-CB64EF46F0BE}"/>
              </a:ext>
            </a:extLst>
          </p:cNvPr>
          <p:cNvSpPr/>
          <p:nvPr/>
        </p:nvSpPr>
        <p:spPr>
          <a:xfrm flipH="1">
            <a:off x="11087" y="1196752"/>
            <a:ext cx="9000000" cy="72000"/>
          </a:xfrm>
          <a:prstGeom prst="parallelogram">
            <a:avLst>
              <a:gd name="adj" fmla="val 114187"/>
            </a:avLst>
          </a:prstGeom>
          <a:gradFill>
            <a:gsLst>
              <a:gs pos="100000">
                <a:schemeClr val="accent1">
                  <a:lumMod val="60000"/>
                  <a:lumOff val="40000"/>
                  <a:alpha val="0"/>
                </a:schemeClr>
              </a:gs>
              <a:gs pos="0">
                <a:schemeClr val="accent1">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a:extLst>
              <a:ext uri="{FF2B5EF4-FFF2-40B4-BE49-F238E27FC236}">
                <a16:creationId xmlns:a16="http://schemas.microsoft.com/office/drawing/2014/main" id="{4A1D5198-A5C7-03AC-69F8-5A0CCE8C9AAB}"/>
              </a:ext>
            </a:extLst>
          </p:cNvPr>
          <p:cNvGrpSpPr/>
          <p:nvPr/>
        </p:nvGrpSpPr>
        <p:grpSpPr>
          <a:xfrm>
            <a:off x="869410" y="2839741"/>
            <a:ext cx="3060000" cy="3060000"/>
            <a:chOff x="695400" y="2735868"/>
            <a:chExt cx="3060000" cy="3060000"/>
          </a:xfrm>
        </p:grpSpPr>
        <p:sp>
          <p:nvSpPr>
            <p:cNvPr id="36" name="椭圆 35">
              <a:extLst>
                <a:ext uri="{FF2B5EF4-FFF2-40B4-BE49-F238E27FC236}">
                  <a16:creationId xmlns:a16="http://schemas.microsoft.com/office/drawing/2014/main" id="{9ED851D6-125E-A782-0949-7D8F73F7928E}"/>
                </a:ext>
              </a:extLst>
            </p:cNvPr>
            <p:cNvSpPr/>
            <p:nvPr/>
          </p:nvSpPr>
          <p:spPr>
            <a:xfrm>
              <a:off x="695400" y="2735868"/>
              <a:ext cx="3060000" cy="3060000"/>
            </a:xfrm>
            <a:prstGeom prst="ellipse">
              <a:avLst/>
            </a:prstGeom>
            <a:gradFill flip="none" rotWithShape="1">
              <a:gsLst>
                <a:gs pos="86000">
                  <a:srgbClr val="84E6BA"/>
                </a:gs>
                <a:gs pos="36000">
                  <a:schemeClr val="accent1"/>
                </a:gs>
                <a:gs pos="100000">
                  <a:srgbClr val="84E697"/>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a:extLst>
                <a:ext uri="{FF2B5EF4-FFF2-40B4-BE49-F238E27FC236}">
                  <a16:creationId xmlns:a16="http://schemas.microsoft.com/office/drawing/2014/main" id="{D29717AC-8F90-D382-361D-2785DB2614CE}"/>
                </a:ext>
              </a:extLst>
            </p:cNvPr>
            <p:cNvGrpSpPr/>
            <p:nvPr/>
          </p:nvGrpSpPr>
          <p:grpSpPr>
            <a:xfrm>
              <a:off x="1126356" y="3554543"/>
              <a:ext cx="2198088" cy="1422650"/>
              <a:chOff x="1197371" y="3661204"/>
              <a:chExt cx="2198088" cy="1422650"/>
            </a:xfrm>
          </p:grpSpPr>
          <p:sp>
            <p:nvSpPr>
              <p:cNvPr id="9" name="文本框 8">
                <a:extLst>
                  <a:ext uri="{FF2B5EF4-FFF2-40B4-BE49-F238E27FC236}">
                    <a16:creationId xmlns:a16="http://schemas.microsoft.com/office/drawing/2014/main" id="{8E53DFCE-6F71-3083-C08D-6020CC603589}"/>
                  </a:ext>
                </a:extLst>
              </p:cNvPr>
              <p:cNvSpPr txBox="1"/>
              <p:nvPr/>
            </p:nvSpPr>
            <p:spPr>
              <a:xfrm>
                <a:off x="1197372" y="3661204"/>
                <a:ext cx="2198085" cy="246221"/>
              </a:xfrm>
              <a:prstGeom prst="rect">
                <a:avLst/>
              </a:prstGeom>
              <a:noFill/>
            </p:spPr>
            <p:txBody>
              <a:bodyPr wrap="square" lIns="0" tIns="0" rIns="0" bIns="0" rtlCol="0" anchor="ctr">
                <a:spAutoFit/>
              </a:bodyPr>
              <a:lstStyle/>
              <a:p>
                <a:pPr algn="ctr"/>
                <a:r>
                  <a:rPr lang="zh-CN" altLang="en-US" sz="1600" b="0" i="0" spc="150" dirty="0">
                    <a:solidFill>
                      <a:schemeClr val="bg1"/>
                    </a:solidFill>
                    <a:effectLst/>
                    <a:latin typeface="OPPOSans M" panose="00020600040101010101" pitchFamily="18" charset="-122"/>
                    <a:ea typeface="OPPOSans M" panose="00020600040101010101" pitchFamily="18" charset="-122"/>
                    <a:cs typeface="OPPOSans M" panose="00020600040101010101" pitchFamily="18" charset="-122"/>
                  </a:rPr>
                  <a:t>满足群众健康需</a:t>
                </a:r>
                <a:r>
                  <a:rPr lang="zh-CN" altLang="en-US" sz="1600" spc="15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求</a:t>
                </a:r>
                <a:endParaRPr lang="en-US" altLang="zh-CN" sz="1600" b="0" i="0" spc="150" dirty="0">
                  <a:solidFill>
                    <a:schemeClr val="bg1"/>
                  </a:solidFill>
                  <a:effectLst/>
                  <a:latin typeface="OPPOSans M" panose="00020600040101010101" pitchFamily="18" charset="-122"/>
                  <a:ea typeface="OPPOSans M" panose="00020600040101010101" pitchFamily="18" charset="-122"/>
                  <a:cs typeface="OPPOSans M" panose="00020600040101010101" pitchFamily="18" charset="-122"/>
                </a:endParaRPr>
              </a:p>
            </p:txBody>
          </p:sp>
          <p:sp>
            <p:nvSpPr>
              <p:cNvPr id="18" name="文本框 17">
                <a:extLst>
                  <a:ext uri="{FF2B5EF4-FFF2-40B4-BE49-F238E27FC236}">
                    <a16:creationId xmlns:a16="http://schemas.microsoft.com/office/drawing/2014/main" id="{FB9CB2B9-F6B4-F12C-11B3-8D9B578BD7E5}"/>
                  </a:ext>
                </a:extLst>
              </p:cNvPr>
              <p:cNvSpPr txBox="1"/>
              <p:nvPr/>
            </p:nvSpPr>
            <p:spPr>
              <a:xfrm>
                <a:off x="1197371" y="4249418"/>
                <a:ext cx="2198087" cy="246221"/>
              </a:xfrm>
              <a:prstGeom prst="rect">
                <a:avLst/>
              </a:prstGeom>
              <a:noFill/>
            </p:spPr>
            <p:txBody>
              <a:bodyPr wrap="square" lIns="0" tIns="0" rIns="0" bIns="0" rtlCol="0" anchor="ctr">
                <a:spAutoFit/>
              </a:bodyPr>
              <a:lstStyle/>
              <a:p>
                <a:pPr algn="ctr"/>
                <a:r>
                  <a:rPr lang="zh-CN" altLang="en-US" sz="1600" b="0" i="0" spc="150" dirty="0">
                    <a:solidFill>
                      <a:schemeClr val="bg1"/>
                    </a:solidFill>
                    <a:effectLst/>
                    <a:latin typeface="OPPOSans M" panose="00020600040101010101" pitchFamily="18" charset="-122"/>
                    <a:ea typeface="OPPOSans M" panose="00020600040101010101" pitchFamily="18" charset="-122"/>
                    <a:cs typeface="OPPOSans M" panose="00020600040101010101" pitchFamily="18" charset="-122"/>
                  </a:rPr>
                  <a:t>贴近群众，服务群众</a:t>
                </a:r>
                <a:endParaRPr lang="en-US" altLang="zh-CN" sz="1600" b="0" i="0" spc="150" dirty="0">
                  <a:solidFill>
                    <a:schemeClr val="bg1"/>
                  </a:solidFill>
                  <a:effectLst/>
                  <a:latin typeface="OPPOSans M" panose="00020600040101010101" pitchFamily="18" charset="-122"/>
                  <a:ea typeface="OPPOSans M" panose="00020600040101010101" pitchFamily="18" charset="-122"/>
                  <a:cs typeface="OPPOSans M" panose="00020600040101010101" pitchFamily="18" charset="-122"/>
                </a:endParaRPr>
              </a:p>
            </p:txBody>
          </p:sp>
          <p:sp>
            <p:nvSpPr>
              <p:cNvPr id="21" name="文本框 20">
                <a:extLst>
                  <a:ext uri="{FF2B5EF4-FFF2-40B4-BE49-F238E27FC236}">
                    <a16:creationId xmlns:a16="http://schemas.microsoft.com/office/drawing/2014/main" id="{310020D3-65FB-8055-CE76-4D7316A3A3EA}"/>
                  </a:ext>
                </a:extLst>
              </p:cNvPr>
              <p:cNvSpPr txBox="1"/>
              <p:nvPr/>
            </p:nvSpPr>
            <p:spPr>
              <a:xfrm>
                <a:off x="1197373" y="4837633"/>
                <a:ext cx="2198086" cy="246221"/>
              </a:xfrm>
              <a:prstGeom prst="rect">
                <a:avLst/>
              </a:prstGeom>
              <a:noFill/>
            </p:spPr>
            <p:txBody>
              <a:bodyPr wrap="square" lIns="0" tIns="0" rIns="0" bIns="0" rtlCol="0" anchor="ctr">
                <a:spAutoFit/>
              </a:bodyPr>
              <a:lstStyle/>
              <a:p>
                <a:pPr algn="ctr"/>
                <a:r>
                  <a:rPr lang="zh-CN" altLang="en-US" sz="1600" b="0" i="0" spc="150" dirty="0">
                    <a:solidFill>
                      <a:schemeClr val="bg1"/>
                    </a:solidFill>
                    <a:effectLst/>
                    <a:latin typeface="OPPOSans M" panose="00020600040101010101" pitchFamily="18" charset="-122"/>
                    <a:ea typeface="OPPOSans M" panose="00020600040101010101" pitchFamily="18" charset="-122"/>
                    <a:cs typeface="OPPOSans M" panose="00020600040101010101" pitchFamily="18" charset="-122"/>
                  </a:rPr>
                  <a:t>赢得民众的认可</a:t>
                </a:r>
                <a:endParaRPr lang="en-US" altLang="zh-CN" sz="1600" b="0" i="0" spc="150" dirty="0">
                  <a:solidFill>
                    <a:schemeClr val="bg1"/>
                  </a:solidFill>
                  <a:effectLst/>
                  <a:latin typeface="OPPOSans M" panose="00020600040101010101" pitchFamily="18" charset="-122"/>
                  <a:ea typeface="OPPOSans M" panose="00020600040101010101" pitchFamily="18" charset="-122"/>
                  <a:cs typeface="OPPOSans M" panose="00020600040101010101" pitchFamily="18" charset="-122"/>
                </a:endParaRPr>
              </a:p>
            </p:txBody>
          </p:sp>
        </p:grpSp>
      </p:grpSp>
      <p:sp>
        <p:nvSpPr>
          <p:cNvPr id="28" name="平行四边形 27">
            <a:extLst>
              <a:ext uri="{FF2B5EF4-FFF2-40B4-BE49-F238E27FC236}">
                <a16:creationId xmlns:a16="http://schemas.microsoft.com/office/drawing/2014/main" id="{81487A33-3AFB-B315-A19D-ADE4B267F4BB}"/>
              </a:ext>
            </a:extLst>
          </p:cNvPr>
          <p:cNvSpPr/>
          <p:nvPr/>
        </p:nvSpPr>
        <p:spPr>
          <a:xfrm flipH="1">
            <a:off x="0" y="6330236"/>
            <a:ext cx="12192000" cy="87096"/>
          </a:xfrm>
          <a:prstGeom prst="parallelogram">
            <a:avLst>
              <a:gd name="adj" fmla="val 114187"/>
            </a:avLst>
          </a:prstGeom>
          <a:gradFill>
            <a:gsLst>
              <a:gs pos="100000">
                <a:srgbClr val="7EECDF">
                  <a:alpha val="0"/>
                </a:srgbClr>
              </a:gs>
              <a:gs pos="50000">
                <a:srgbClr val="84E6BA"/>
              </a:gs>
              <a:gs pos="0">
                <a:schemeClr val="accent1">
                  <a:lumMod val="60000"/>
                  <a:lumOff val="40000"/>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占位符 2">
            <a:extLst>
              <a:ext uri="{FF2B5EF4-FFF2-40B4-BE49-F238E27FC236}">
                <a16:creationId xmlns:a16="http://schemas.microsoft.com/office/drawing/2014/main" id="{01915BBE-4491-D515-EC17-FE512E771147}"/>
              </a:ext>
            </a:extLst>
          </p:cNvPr>
          <p:cNvSpPr>
            <a:spLocks noGrp="1"/>
          </p:cNvSpPr>
          <p:nvPr>
            <p:ph type="body" sz="quarter" idx="14"/>
          </p:nvPr>
        </p:nvSpPr>
        <p:spPr/>
        <p:txBody>
          <a:bodyPr/>
          <a:lstStyle/>
          <a:p>
            <a:r>
              <a:rPr lang="zh-CN" altLang="en-US" dirty="0"/>
              <a:t>研究方法</a:t>
            </a:r>
          </a:p>
        </p:txBody>
      </p:sp>
      <p:sp>
        <p:nvSpPr>
          <p:cNvPr id="6" name="文本占位符 5">
            <a:extLst>
              <a:ext uri="{FF2B5EF4-FFF2-40B4-BE49-F238E27FC236}">
                <a16:creationId xmlns:a16="http://schemas.microsoft.com/office/drawing/2014/main" id="{DA8C0A90-45DF-E2B6-4DFF-5FEA56704116}"/>
              </a:ext>
            </a:extLst>
          </p:cNvPr>
          <p:cNvSpPr>
            <a:spLocks noGrp="1"/>
          </p:cNvSpPr>
          <p:nvPr>
            <p:ph type="body" sz="quarter" idx="15"/>
          </p:nvPr>
        </p:nvSpPr>
        <p:spPr/>
        <p:txBody>
          <a:bodyPr/>
          <a:lstStyle/>
          <a:p>
            <a:r>
              <a:rPr lang="zh-CN" altLang="en-US" sz="2400" b="0" i="0" spc="150" dirty="0">
                <a:solidFill>
                  <a:srgbClr val="333333"/>
                </a:solidFill>
                <a:effectLst/>
                <a:latin typeface="OPPOSans H" panose="00020600040101010101" pitchFamily="18" charset="-122"/>
                <a:ea typeface="OPPOSans H" panose="00020600040101010101" pitchFamily="18" charset="-122"/>
                <a:cs typeface="OPPOSans H" panose="00020600040101010101" pitchFamily="18" charset="-122"/>
              </a:rPr>
              <a:t>以健康为中心，重视社区服务</a:t>
            </a:r>
          </a:p>
        </p:txBody>
      </p:sp>
      <p:sp>
        <p:nvSpPr>
          <p:cNvPr id="10" name="文本占位符 9">
            <a:extLst>
              <a:ext uri="{FF2B5EF4-FFF2-40B4-BE49-F238E27FC236}">
                <a16:creationId xmlns:a16="http://schemas.microsoft.com/office/drawing/2014/main" id="{0F9E3D85-868B-CB50-A960-F910763D580C}"/>
              </a:ext>
            </a:extLst>
          </p:cNvPr>
          <p:cNvSpPr>
            <a:spLocks noGrp="1"/>
          </p:cNvSpPr>
          <p:nvPr>
            <p:ph type="body" sz="quarter" idx="16"/>
          </p:nvPr>
        </p:nvSpPr>
        <p:spPr>
          <a:xfrm>
            <a:off x="695400" y="1916832"/>
            <a:ext cx="7452828" cy="240406"/>
          </a:xfrm>
        </p:spPr>
        <p:txBody>
          <a:bodyPr>
            <a:noAutofit/>
          </a:bodyPr>
          <a:lstStyle/>
          <a:p>
            <a:r>
              <a:rPr lang="en-US" altLang="zh-CN" dirty="0">
                <a:solidFill>
                  <a:schemeClr val="bg1">
                    <a:lumMod val="65000"/>
                  </a:schemeClr>
                </a:solidFill>
                <a:latin typeface="OPPOSans M" panose="00020600040101010101" pitchFamily="18" charset="-122"/>
                <a:ea typeface="OPPOSans M" panose="00020600040101010101" pitchFamily="18" charset="-122"/>
                <a:cs typeface="OPPOSans M" panose="00020600040101010101" pitchFamily="18" charset="-122"/>
              </a:rPr>
              <a:t>Take health as the center and pay attention to community service</a:t>
            </a:r>
            <a:endParaRPr lang="zh-CN" altLang="en-US" dirty="0">
              <a:solidFill>
                <a:schemeClr val="bg1">
                  <a:lumMod val="65000"/>
                </a:schemeClr>
              </a:solidFill>
              <a:latin typeface="OPPOSans M" panose="00020600040101010101" pitchFamily="18" charset="-122"/>
              <a:ea typeface="OPPOSans M" panose="00020600040101010101" pitchFamily="18" charset="-122"/>
              <a:cs typeface="OPPOSans M" panose="00020600040101010101" pitchFamily="18" charset="-122"/>
            </a:endParaRPr>
          </a:p>
        </p:txBody>
      </p:sp>
    </p:spTree>
    <p:extLst>
      <p:ext uri="{BB962C8B-B14F-4D97-AF65-F5344CB8AC3E}">
        <p14:creationId xmlns:p14="http://schemas.microsoft.com/office/powerpoint/2010/main" val="2330276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a:extLst>
              <a:ext uri="{FF2B5EF4-FFF2-40B4-BE49-F238E27FC236}">
                <a16:creationId xmlns:a16="http://schemas.microsoft.com/office/drawing/2014/main" id="{8F2BE152-F1D7-2CAB-EB00-AD56FB6A9DDC}"/>
              </a:ext>
            </a:extLst>
          </p:cNvPr>
          <p:cNvSpPr>
            <a:spLocks noGrp="1"/>
          </p:cNvSpPr>
          <p:nvPr>
            <p:ph type="body" sz="quarter" idx="13"/>
          </p:nvPr>
        </p:nvSpPr>
        <p:spPr/>
        <p:txBody>
          <a:bodyPr/>
          <a:lstStyle/>
          <a:p>
            <a:r>
              <a:rPr lang="en-US" altLang="zh-CN" sz="5400" dirty="0">
                <a:solidFill>
                  <a:schemeClr val="bg1">
                    <a:lumMod val="65000"/>
                    <a:alpha val="30000"/>
                  </a:schemeClr>
                </a:solidFill>
                <a:latin typeface="OPPOSans H" panose="00020600040101010101" pitchFamily="18" charset="-122"/>
                <a:ea typeface="OPPOSans H" panose="00020600040101010101" pitchFamily="18" charset="-122"/>
                <a:cs typeface="OPPOSans H" panose="00020600040101010101" pitchFamily="18" charset="-122"/>
              </a:rPr>
              <a:t>Abstract</a:t>
            </a:r>
            <a:endParaRPr lang="zh-CN" altLang="en-US" dirty="0"/>
          </a:p>
        </p:txBody>
      </p:sp>
      <p:sp>
        <p:nvSpPr>
          <p:cNvPr id="3" name="文本框 2">
            <a:extLst>
              <a:ext uri="{FF2B5EF4-FFF2-40B4-BE49-F238E27FC236}">
                <a16:creationId xmlns:a16="http://schemas.microsoft.com/office/drawing/2014/main" id="{B51D284C-FABA-4717-955E-32BA53F2FC14}"/>
              </a:ext>
            </a:extLst>
          </p:cNvPr>
          <p:cNvSpPr txBox="1"/>
          <p:nvPr/>
        </p:nvSpPr>
        <p:spPr>
          <a:xfrm>
            <a:off x="695325" y="2204864"/>
            <a:ext cx="7272883" cy="2040623"/>
          </a:xfrm>
          <a:prstGeom prst="rect">
            <a:avLst/>
          </a:prstGeom>
          <a:noFill/>
        </p:spPr>
        <p:txBody>
          <a:bodyPr wrap="square" lIns="0" tIns="0" rIns="0" bIns="0" rtlCol="0">
            <a:spAutoFit/>
          </a:bodyPr>
          <a:lstStyle/>
          <a:p>
            <a:pPr algn="just">
              <a:lnSpc>
                <a:spcPct val="150000"/>
              </a:lnSpc>
              <a:spcBef>
                <a:spcPts val="1200"/>
              </a:spcBef>
              <a:spcAft>
                <a:spcPts val="1200"/>
              </a:spcAft>
            </a:pPr>
            <a:r>
              <a:rPr lang="zh-CN" altLang="zh-CN" spc="150" dirty="0">
                <a:solidFill>
                  <a:srgbClr val="333333"/>
                </a:solidFill>
                <a:effectLst/>
                <a:latin typeface="OPPOSans M" panose="00020600040101010101" pitchFamily="18" charset="-122"/>
                <a:ea typeface="OPPOSans M" panose="00020600040101010101" pitchFamily="18" charset="-122"/>
                <a:cs typeface="OPPOSans M" panose="00020600040101010101" pitchFamily="18" charset="-122"/>
              </a:rPr>
              <a:t>公共卫生建设作为保障人民生命安全和健康的重要手段，对于维护社会和谐稳定发挥着越来越重要的作用。目前，我国的公共卫生与预防医学已取得了前所未有的成就，但仍然面临着传染病发病率高、精神疾病急剧增加、食品安全威胁大等诸多挑战，如何克服困难迎接挑战，成为民众普遍关注的热点问题。</a:t>
            </a:r>
            <a:endParaRPr lang="zh-CN" altLang="zh-CN" spc="150" dirty="0">
              <a:effectLst/>
              <a:latin typeface="OPPOSans M" panose="00020600040101010101" pitchFamily="18" charset="-122"/>
              <a:ea typeface="OPPOSans M" panose="00020600040101010101" pitchFamily="18" charset="-122"/>
              <a:cs typeface="OPPOSans M" panose="00020600040101010101" pitchFamily="18" charset="-122"/>
            </a:endParaRPr>
          </a:p>
        </p:txBody>
      </p:sp>
      <p:sp>
        <p:nvSpPr>
          <p:cNvPr id="7" name="文本框 6">
            <a:extLst>
              <a:ext uri="{FF2B5EF4-FFF2-40B4-BE49-F238E27FC236}">
                <a16:creationId xmlns:a16="http://schemas.microsoft.com/office/drawing/2014/main" id="{BF4B3054-C263-4D55-8301-DFD297BA7CE2}"/>
              </a:ext>
            </a:extLst>
          </p:cNvPr>
          <p:cNvSpPr txBox="1"/>
          <p:nvPr/>
        </p:nvSpPr>
        <p:spPr>
          <a:xfrm>
            <a:off x="738371" y="4470205"/>
            <a:ext cx="1685077" cy="378630"/>
          </a:xfrm>
          <a:prstGeom prst="rect">
            <a:avLst/>
          </a:prstGeom>
          <a:noFill/>
        </p:spPr>
        <p:txBody>
          <a:bodyPr wrap="square" lIns="0" tIns="0" rIns="0" bIns="0" rtlCol="0" anchor="ctr">
            <a:spAutoFit/>
          </a:bodyPr>
          <a:lstStyle/>
          <a:p>
            <a:pPr algn="just">
              <a:lnSpc>
                <a:spcPct val="150000"/>
              </a:lnSpc>
              <a:spcBef>
                <a:spcPts val="1200"/>
              </a:spcBef>
              <a:spcAft>
                <a:spcPts val="1200"/>
              </a:spcAft>
            </a:pPr>
            <a:r>
              <a:rPr lang="zh-CN" altLang="zh-CN" sz="1800" spc="150" dirty="0">
                <a:solidFill>
                  <a:srgbClr val="333333"/>
                </a:solidFill>
                <a:effectLst/>
                <a:latin typeface="OPPOSans H" panose="00020600040101010101" pitchFamily="18" charset="-122"/>
                <a:ea typeface="OPPOSans H" panose="00020600040101010101" pitchFamily="18" charset="-122"/>
                <a:cs typeface="OPPOSans H" panose="00020600040101010101" pitchFamily="18" charset="-122"/>
              </a:rPr>
              <a:t>论文关键词：</a:t>
            </a:r>
            <a:endParaRPr lang="zh-CN" altLang="zh-CN" sz="1800" spc="150" dirty="0">
              <a:effectLst/>
              <a:latin typeface="OPPOSans H" panose="00020600040101010101" pitchFamily="18" charset="-122"/>
              <a:ea typeface="OPPOSans H" panose="00020600040101010101" pitchFamily="18" charset="-122"/>
              <a:cs typeface="OPPOSans H" panose="00020600040101010101" pitchFamily="18" charset="-122"/>
            </a:endParaRPr>
          </a:p>
        </p:txBody>
      </p:sp>
      <p:sp>
        <p:nvSpPr>
          <p:cNvPr id="31" name="圆: 空心 30">
            <a:extLst>
              <a:ext uri="{FF2B5EF4-FFF2-40B4-BE49-F238E27FC236}">
                <a16:creationId xmlns:a16="http://schemas.microsoft.com/office/drawing/2014/main" id="{62B5BC28-1723-4EA1-856D-BD19013679F8}"/>
              </a:ext>
            </a:extLst>
          </p:cNvPr>
          <p:cNvSpPr/>
          <p:nvPr/>
        </p:nvSpPr>
        <p:spPr>
          <a:xfrm rot="13396744" flipH="1" flipV="1">
            <a:off x="9932347" y="5225248"/>
            <a:ext cx="997866" cy="997866"/>
          </a:xfrm>
          <a:prstGeom prst="donut">
            <a:avLst>
              <a:gd name="adj" fmla="val 9294"/>
            </a:avLst>
          </a:prstGeom>
          <a:gradFill flip="none" rotWithShape="1">
            <a:gsLst>
              <a:gs pos="86000">
                <a:srgbClr val="84E6BA"/>
              </a:gs>
              <a:gs pos="36000">
                <a:schemeClr val="accent1"/>
              </a:gs>
              <a:gs pos="100000">
                <a:srgbClr val="84E697"/>
              </a:gs>
            </a:gsLst>
            <a:lin ang="108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4" name="组合 13">
            <a:extLst>
              <a:ext uri="{FF2B5EF4-FFF2-40B4-BE49-F238E27FC236}">
                <a16:creationId xmlns:a16="http://schemas.microsoft.com/office/drawing/2014/main" id="{A3B72F91-AFDB-8E66-18D7-47A4EEACEEE5}"/>
              </a:ext>
            </a:extLst>
          </p:cNvPr>
          <p:cNvGrpSpPr/>
          <p:nvPr/>
        </p:nvGrpSpPr>
        <p:grpSpPr>
          <a:xfrm>
            <a:off x="731404" y="5179708"/>
            <a:ext cx="1534945" cy="553548"/>
            <a:chOff x="731404" y="5179708"/>
            <a:chExt cx="1534945" cy="553548"/>
          </a:xfrm>
        </p:grpSpPr>
        <p:sp>
          <p:nvSpPr>
            <p:cNvPr id="25" name="矩形: 圆角 24">
              <a:extLst>
                <a:ext uri="{FF2B5EF4-FFF2-40B4-BE49-F238E27FC236}">
                  <a16:creationId xmlns:a16="http://schemas.microsoft.com/office/drawing/2014/main" id="{C09CFA3C-11EA-B314-40B8-C792F179EDEE}"/>
                </a:ext>
              </a:extLst>
            </p:cNvPr>
            <p:cNvSpPr/>
            <p:nvPr/>
          </p:nvSpPr>
          <p:spPr>
            <a:xfrm>
              <a:off x="731404" y="5179708"/>
              <a:ext cx="1534945" cy="553548"/>
            </a:xfrm>
            <a:prstGeom prst="roundRect">
              <a:avLst>
                <a:gd name="adj" fmla="val 23600"/>
              </a:avLst>
            </a:prstGeom>
            <a:noFill/>
            <a:ln w="38100" cap="rnd">
              <a:gradFill>
                <a:gsLst>
                  <a:gs pos="0">
                    <a:schemeClr val="accent1"/>
                  </a:gs>
                  <a:gs pos="74000">
                    <a:srgbClr val="84E6BA"/>
                  </a:gs>
                  <a:gs pos="100000">
                    <a:srgbClr val="84E697"/>
                  </a:gs>
                </a:gsLst>
                <a:lin ang="5400000" scaled="1"/>
              </a:gra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a:p>
          </p:txBody>
        </p:sp>
        <p:sp>
          <p:nvSpPr>
            <p:cNvPr id="28" name="文本框 27">
              <a:extLst>
                <a:ext uri="{FF2B5EF4-FFF2-40B4-BE49-F238E27FC236}">
                  <a16:creationId xmlns:a16="http://schemas.microsoft.com/office/drawing/2014/main" id="{7A1ACE04-63D8-B5C4-3846-17564A06666E}"/>
                </a:ext>
              </a:extLst>
            </p:cNvPr>
            <p:cNvSpPr txBox="1"/>
            <p:nvPr/>
          </p:nvSpPr>
          <p:spPr>
            <a:xfrm>
              <a:off x="906406" y="5317983"/>
              <a:ext cx="1184940" cy="276999"/>
            </a:xfrm>
            <a:prstGeom prst="rect">
              <a:avLst/>
            </a:prstGeom>
            <a:noFill/>
          </p:spPr>
          <p:txBody>
            <a:bodyPr wrap="square" lIns="0" tIns="0" rIns="0" bIns="0" rtlCol="0">
              <a:spAutoFit/>
            </a:bodyPr>
            <a:lstStyle/>
            <a:p>
              <a:pPr algn="ctr"/>
              <a:r>
                <a:rPr lang="zh-CN" altLang="en-US" spc="150" dirty="0">
                  <a:latin typeface="OPPOSans H" panose="00020600040101010101" pitchFamily="18" charset="-122"/>
                  <a:ea typeface="OPPOSans H" panose="00020600040101010101" pitchFamily="18" charset="-122"/>
                  <a:cs typeface="OPPOSans H" panose="00020600040101010101" pitchFamily="18" charset="-122"/>
                </a:rPr>
                <a:t>公共卫生</a:t>
              </a:r>
              <a:endParaRPr lang="zh-CN" altLang="en-US" sz="2000" spc="150" dirty="0">
                <a:latin typeface="OPPOSans H" panose="00020600040101010101" pitchFamily="18" charset="-122"/>
                <a:ea typeface="OPPOSans H" panose="00020600040101010101" pitchFamily="18" charset="-122"/>
                <a:cs typeface="OPPOSans H" panose="00020600040101010101" pitchFamily="18" charset="-122"/>
              </a:endParaRPr>
            </a:p>
          </p:txBody>
        </p:sp>
      </p:grpSp>
      <p:grpSp>
        <p:nvGrpSpPr>
          <p:cNvPr id="15" name="组合 14">
            <a:extLst>
              <a:ext uri="{FF2B5EF4-FFF2-40B4-BE49-F238E27FC236}">
                <a16:creationId xmlns:a16="http://schemas.microsoft.com/office/drawing/2014/main" id="{717C29C3-52BD-F5FD-897B-4584A31E308E}"/>
              </a:ext>
            </a:extLst>
          </p:cNvPr>
          <p:cNvGrpSpPr/>
          <p:nvPr/>
        </p:nvGrpSpPr>
        <p:grpSpPr>
          <a:xfrm>
            <a:off x="2542323" y="5179708"/>
            <a:ext cx="1534945" cy="553548"/>
            <a:chOff x="2542323" y="5179708"/>
            <a:chExt cx="1534945" cy="553548"/>
          </a:xfrm>
        </p:grpSpPr>
        <p:sp>
          <p:nvSpPr>
            <p:cNvPr id="53" name="矩形: 圆角 52">
              <a:extLst>
                <a:ext uri="{FF2B5EF4-FFF2-40B4-BE49-F238E27FC236}">
                  <a16:creationId xmlns:a16="http://schemas.microsoft.com/office/drawing/2014/main" id="{E13B3AEF-3D99-9C41-6F71-CA76EE7C3992}"/>
                </a:ext>
              </a:extLst>
            </p:cNvPr>
            <p:cNvSpPr/>
            <p:nvPr/>
          </p:nvSpPr>
          <p:spPr>
            <a:xfrm>
              <a:off x="2542323" y="5179708"/>
              <a:ext cx="1534945" cy="553548"/>
            </a:xfrm>
            <a:prstGeom prst="roundRect">
              <a:avLst>
                <a:gd name="adj" fmla="val 23600"/>
              </a:avLst>
            </a:prstGeom>
            <a:noFill/>
            <a:ln w="38100" cap="rnd">
              <a:gradFill>
                <a:gsLst>
                  <a:gs pos="0">
                    <a:schemeClr val="accent1"/>
                  </a:gs>
                  <a:gs pos="74000">
                    <a:srgbClr val="84E6BA"/>
                  </a:gs>
                  <a:gs pos="100000">
                    <a:srgbClr val="84E697"/>
                  </a:gs>
                </a:gsLst>
                <a:lin ang="5400000" scaled="1"/>
              </a:gra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a:p>
          </p:txBody>
        </p:sp>
        <p:sp>
          <p:nvSpPr>
            <p:cNvPr id="54" name="文本框 53">
              <a:extLst>
                <a:ext uri="{FF2B5EF4-FFF2-40B4-BE49-F238E27FC236}">
                  <a16:creationId xmlns:a16="http://schemas.microsoft.com/office/drawing/2014/main" id="{684CF927-9EED-8FA8-EE65-2B544378229D}"/>
                </a:ext>
              </a:extLst>
            </p:cNvPr>
            <p:cNvSpPr txBox="1"/>
            <p:nvPr/>
          </p:nvSpPr>
          <p:spPr>
            <a:xfrm>
              <a:off x="2717325" y="5317983"/>
              <a:ext cx="1184940" cy="276999"/>
            </a:xfrm>
            <a:prstGeom prst="rect">
              <a:avLst/>
            </a:prstGeom>
            <a:noFill/>
          </p:spPr>
          <p:txBody>
            <a:bodyPr wrap="square" lIns="0" tIns="0" rIns="0" bIns="0" rtlCol="0">
              <a:spAutoFit/>
            </a:bodyPr>
            <a:lstStyle/>
            <a:p>
              <a:pPr algn="ctr"/>
              <a:r>
                <a:rPr lang="zh-CN" altLang="en-US" spc="150" dirty="0">
                  <a:latin typeface="OPPOSans H" panose="00020600040101010101" pitchFamily="18" charset="-122"/>
                  <a:ea typeface="OPPOSans H" panose="00020600040101010101" pitchFamily="18" charset="-122"/>
                  <a:cs typeface="OPPOSans H" panose="00020600040101010101" pitchFamily="18" charset="-122"/>
                </a:rPr>
                <a:t>预防医学</a:t>
              </a:r>
              <a:endParaRPr lang="zh-CN" altLang="en-US" sz="2000" spc="150" dirty="0">
                <a:latin typeface="OPPOSans H" panose="00020600040101010101" pitchFamily="18" charset="-122"/>
                <a:ea typeface="OPPOSans H" panose="00020600040101010101" pitchFamily="18" charset="-122"/>
                <a:cs typeface="OPPOSans H" panose="00020600040101010101" pitchFamily="18" charset="-122"/>
              </a:endParaRPr>
            </a:p>
          </p:txBody>
        </p:sp>
      </p:grpSp>
      <p:grpSp>
        <p:nvGrpSpPr>
          <p:cNvPr id="13" name="组合 12">
            <a:extLst>
              <a:ext uri="{FF2B5EF4-FFF2-40B4-BE49-F238E27FC236}">
                <a16:creationId xmlns:a16="http://schemas.microsoft.com/office/drawing/2014/main" id="{D4C07BE0-4B81-7AE0-75B1-D0F48B16183C}"/>
              </a:ext>
            </a:extLst>
          </p:cNvPr>
          <p:cNvGrpSpPr/>
          <p:nvPr/>
        </p:nvGrpSpPr>
        <p:grpSpPr>
          <a:xfrm>
            <a:off x="4353242" y="5179708"/>
            <a:ext cx="1534945" cy="553548"/>
            <a:chOff x="4353242" y="5179708"/>
            <a:chExt cx="1534945" cy="553548"/>
          </a:xfrm>
        </p:grpSpPr>
        <p:sp>
          <p:nvSpPr>
            <p:cNvPr id="56" name="矩形: 圆角 55">
              <a:extLst>
                <a:ext uri="{FF2B5EF4-FFF2-40B4-BE49-F238E27FC236}">
                  <a16:creationId xmlns:a16="http://schemas.microsoft.com/office/drawing/2014/main" id="{304FB54D-E4E2-73D5-88EE-1B9E127DA329}"/>
                </a:ext>
              </a:extLst>
            </p:cNvPr>
            <p:cNvSpPr/>
            <p:nvPr/>
          </p:nvSpPr>
          <p:spPr>
            <a:xfrm>
              <a:off x="4353242" y="5179708"/>
              <a:ext cx="1534945" cy="553548"/>
            </a:xfrm>
            <a:prstGeom prst="roundRect">
              <a:avLst>
                <a:gd name="adj" fmla="val 23600"/>
              </a:avLst>
            </a:prstGeom>
            <a:noFill/>
            <a:ln w="38100" cap="rnd">
              <a:gradFill>
                <a:gsLst>
                  <a:gs pos="0">
                    <a:schemeClr val="accent1"/>
                  </a:gs>
                  <a:gs pos="74000">
                    <a:srgbClr val="84E6BA"/>
                  </a:gs>
                  <a:gs pos="100000">
                    <a:srgbClr val="84E697"/>
                  </a:gs>
                </a:gsLst>
                <a:lin ang="5400000" scaled="1"/>
              </a:gra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a:extLst>
                <a:ext uri="{FF2B5EF4-FFF2-40B4-BE49-F238E27FC236}">
                  <a16:creationId xmlns:a16="http://schemas.microsoft.com/office/drawing/2014/main" id="{40736BA3-86F9-28BC-CEED-53AA428CB6F5}"/>
                </a:ext>
              </a:extLst>
            </p:cNvPr>
            <p:cNvSpPr txBox="1"/>
            <p:nvPr/>
          </p:nvSpPr>
          <p:spPr>
            <a:xfrm>
              <a:off x="4528244" y="5317983"/>
              <a:ext cx="1184940" cy="276999"/>
            </a:xfrm>
            <a:prstGeom prst="rect">
              <a:avLst/>
            </a:prstGeom>
            <a:noFill/>
          </p:spPr>
          <p:txBody>
            <a:bodyPr wrap="square" lIns="0" tIns="0" rIns="0" bIns="0" rtlCol="0">
              <a:spAutoFit/>
            </a:bodyPr>
            <a:lstStyle/>
            <a:p>
              <a:pPr algn="ctr"/>
              <a:r>
                <a:rPr lang="zh-CN" altLang="en-US" spc="150" dirty="0">
                  <a:latin typeface="OPPOSans H" panose="00020600040101010101" pitchFamily="18" charset="-122"/>
                  <a:ea typeface="OPPOSans H" panose="00020600040101010101" pitchFamily="18" charset="-122"/>
                  <a:cs typeface="OPPOSans H" panose="00020600040101010101" pitchFamily="18" charset="-122"/>
                </a:rPr>
                <a:t>传染病</a:t>
              </a:r>
              <a:endParaRPr lang="zh-CN" altLang="en-US" sz="2000" spc="150" dirty="0">
                <a:latin typeface="OPPOSans H" panose="00020600040101010101" pitchFamily="18" charset="-122"/>
                <a:ea typeface="OPPOSans H" panose="00020600040101010101" pitchFamily="18" charset="-122"/>
                <a:cs typeface="OPPOSans H" panose="00020600040101010101" pitchFamily="18" charset="-122"/>
              </a:endParaRPr>
            </a:p>
          </p:txBody>
        </p:sp>
      </p:grpSp>
      <p:grpSp>
        <p:nvGrpSpPr>
          <p:cNvPr id="12" name="组合 11">
            <a:extLst>
              <a:ext uri="{FF2B5EF4-FFF2-40B4-BE49-F238E27FC236}">
                <a16:creationId xmlns:a16="http://schemas.microsoft.com/office/drawing/2014/main" id="{05224D1A-48A2-3CC6-33D6-FE59332DAD6F}"/>
              </a:ext>
            </a:extLst>
          </p:cNvPr>
          <p:cNvGrpSpPr/>
          <p:nvPr/>
        </p:nvGrpSpPr>
        <p:grpSpPr>
          <a:xfrm>
            <a:off x="6164161" y="5179708"/>
            <a:ext cx="1534945" cy="553548"/>
            <a:chOff x="6164161" y="5179708"/>
            <a:chExt cx="1534945" cy="553548"/>
          </a:xfrm>
        </p:grpSpPr>
        <p:sp>
          <p:nvSpPr>
            <p:cNvPr id="59" name="矩形: 圆角 58">
              <a:extLst>
                <a:ext uri="{FF2B5EF4-FFF2-40B4-BE49-F238E27FC236}">
                  <a16:creationId xmlns:a16="http://schemas.microsoft.com/office/drawing/2014/main" id="{69207535-CEB0-B2AB-3B0B-6884F8D7141A}"/>
                </a:ext>
              </a:extLst>
            </p:cNvPr>
            <p:cNvSpPr/>
            <p:nvPr/>
          </p:nvSpPr>
          <p:spPr>
            <a:xfrm>
              <a:off x="6164161" y="5179708"/>
              <a:ext cx="1534945" cy="553548"/>
            </a:xfrm>
            <a:prstGeom prst="roundRect">
              <a:avLst>
                <a:gd name="adj" fmla="val 23600"/>
              </a:avLst>
            </a:prstGeom>
            <a:noFill/>
            <a:ln w="38100" cap="rnd">
              <a:gradFill>
                <a:gsLst>
                  <a:gs pos="0">
                    <a:schemeClr val="accent1"/>
                  </a:gs>
                  <a:gs pos="74000">
                    <a:srgbClr val="84E6BA"/>
                  </a:gs>
                  <a:gs pos="100000">
                    <a:srgbClr val="84E697"/>
                  </a:gs>
                </a:gsLst>
                <a:lin ang="5400000" scaled="1"/>
              </a:gra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文本框 59">
              <a:extLst>
                <a:ext uri="{FF2B5EF4-FFF2-40B4-BE49-F238E27FC236}">
                  <a16:creationId xmlns:a16="http://schemas.microsoft.com/office/drawing/2014/main" id="{3A4721E5-631E-6581-6099-01DBE4E4664D}"/>
                </a:ext>
              </a:extLst>
            </p:cNvPr>
            <p:cNvSpPr txBox="1"/>
            <p:nvPr/>
          </p:nvSpPr>
          <p:spPr>
            <a:xfrm>
              <a:off x="6339163" y="5317983"/>
              <a:ext cx="1184940" cy="276999"/>
            </a:xfrm>
            <a:prstGeom prst="rect">
              <a:avLst/>
            </a:prstGeom>
            <a:noFill/>
          </p:spPr>
          <p:txBody>
            <a:bodyPr wrap="square" lIns="0" tIns="0" rIns="0" bIns="0" rtlCol="0">
              <a:spAutoFit/>
            </a:bodyPr>
            <a:lstStyle/>
            <a:p>
              <a:pPr algn="ctr"/>
              <a:r>
                <a:rPr lang="zh-CN" altLang="en-US" spc="150" dirty="0">
                  <a:latin typeface="OPPOSans H" panose="00020600040101010101" pitchFamily="18" charset="-122"/>
                  <a:ea typeface="OPPOSans H" panose="00020600040101010101" pitchFamily="18" charset="-122"/>
                  <a:cs typeface="OPPOSans H" panose="00020600040101010101" pitchFamily="18" charset="-122"/>
                </a:rPr>
                <a:t>食品安全</a:t>
              </a:r>
              <a:endParaRPr lang="zh-CN" altLang="en-US" sz="2000" spc="150" dirty="0">
                <a:latin typeface="OPPOSans H" panose="00020600040101010101" pitchFamily="18" charset="-122"/>
                <a:ea typeface="OPPOSans H" panose="00020600040101010101" pitchFamily="18" charset="-122"/>
                <a:cs typeface="OPPOSans H" panose="00020600040101010101" pitchFamily="18" charset="-122"/>
              </a:endParaRPr>
            </a:p>
          </p:txBody>
        </p:sp>
      </p:grpSp>
    </p:spTree>
    <p:extLst>
      <p:ext uri="{BB962C8B-B14F-4D97-AF65-F5344CB8AC3E}">
        <p14:creationId xmlns:p14="http://schemas.microsoft.com/office/powerpoint/2010/main" val="27450108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B82B78DE-51C5-45E8-FD3A-E8252E62DCF0}"/>
              </a:ext>
            </a:extLst>
          </p:cNvPr>
          <p:cNvSpPr>
            <a:spLocks noGrp="1"/>
          </p:cNvSpPr>
          <p:nvPr>
            <p:ph type="body" sz="quarter" idx="14"/>
          </p:nvPr>
        </p:nvSpPr>
        <p:spPr/>
        <p:txBody>
          <a:bodyPr/>
          <a:lstStyle/>
          <a:p>
            <a:r>
              <a:rPr kumimoji="0" lang="zh-CN" altLang="en-US" sz="3200" b="0" i="0" u="none" strike="noStrike" kern="1200" cap="none" spc="150" normalizeH="0" baseline="0" noProof="0" dirty="0">
                <a:ln>
                  <a:noFill/>
                </a:ln>
                <a:solidFill>
                  <a:prstClr val="black"/>
                </a:solidFill>
                <a:effectLst/>
                <a:uLnTx/>
                <a:uFillTx/>
                <a:latin typeface="OPPOSans H" panose="00020600040101010101" pitchFamily="18" charset="-122"/>
                <a:ea typeface="OPPOSans H" panose="00020600040101010101" pitchFamily="18" charset="-122"/>
                <a:cs typeface="OPPOSans H" panose="00020600040101010101" pitchFamily="18" charset="-122"/>
              </a:rPr>
              <a:t>研究方法</a:t>
            </a:r>
          </a:p>
        </p:txBody>
      </p:sp>
      <p:sp>
        <p:nvSpPr>
          <p:cNvPr id="4" name="文本占位符 3">
            <a:extLst>
              <a:ext uri="{FF2B5EF4-FFF2-40B4-BE49-F238E27FC236}">
                <a16:creationId xmlns:a16="http://schemas.microsoft.com/office/drawing/2014/main" id="{BE2CFC6A-31D1-0602-52AC-FB2D14C229C4}"/>
              </a:ext>
            </a:extLst>
          </p:cNvPr>
          <p:cNvSpPr>
            <a:spLocks noGrp="1"/>
          </p:cNvSpPr>
          <p:nvPr>
            <p:ph type="body" sz="quarter" idx="15"/>
          </p:nvPr>
        </p:nvSpPr>
        <p:spPr/>
        <p:txBody>
          <a:bodyPr/>
          <a:lstStyle/>
          <a:p>
            <a:r>
              <a:rPr lang="zh-CN" altLang="en-US" sz="2400" b="0" i="0" spc="150" dirty="0">
                <a:effectLst/>
                <a:latin typeface="OPPOSans H" panose="00020600040101010101" pitchFamily="18" charset="-122"/>
                <a:ea typeface="OPPOSans H" panose="00020600040101010101" pitchFamily="18" charset="-122"/>
                <a:cs typeface="OPPOSans H" panose="00020600040101010101" pitchFamily="18" charset="-122"/>
              </a:rPr>
              <a:t>打造综合性卫生服务体系</a:t>
            </a:r>
          </a:p>
        </p:txBody>
      </p:sp>
      <p:sp>
        <p:nvSpPr>
          <p:cNvPr id="5" name="文本占位符 4">
            <a:extLst>
              <a:ext uri="{FF2B5EF4-FFF2-40B4-BE49-F238E27FC236}">
                <a16:creationId xmlns:a16="http://schemas.microsoft.com/office/drawing/2014/main" id="{37F4A497-4EA7-C884-1286-B9D626CB2ECA}"/>
              </a:ext>
            </a:extLst>
          </p:cNvPr>
          <p:cNvSpPr>
            <a:spLocks noGrp="1"/>
          </p:cNvSpPr>
          <p:nvPr>
            <p:ph type="body" sz="quarter" idx="16"/>
          </p:nvPr>
        </p:nvSpPr>
        <p:spPr/>
        <p:txBody>
          <a:bodyPr/>
          <a:lstStyle/>
          <a:p>
            <a:r>
              <a:rPr lang="en-US" altLang="zh-CN" sz="1400" dirty="0">
                <a:solidFill>
                  <a:schemeClr val="bg1">
                    <a:lumMod val="65000"/>
                  </a:schemeClr>
                </a:solidFill>
                <a:latin typeface="OPPOSans M" panose="00020600040101010101" pitchFamily="18" charset="-122"/>
                <a:ea typeface="OPPOSans M" panose="00020600040101010101" pitchFamily="18" charset="-122"/>
                <a:cs typeface="OPPOSans M" panose="00020600040101010101" pitchFamily="18" charset="-122"/>
              </a:rPr>
              <a:t>Build a comprehensive health service system</a:t>
            </a:r>
            <a:endParaRPr lang="zh-CN" altLang="en-US" sz="1400" dirty="0">
              <a:solidFill>
                <a:schemeClr val="bg1">
                  <a:lumMod val="65000"/>
                </a:schemeClr>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6" name="文本框 5">
            <a:extLst>
              <a:ext uri="{FF2B5EF4-FFF2-40B4-BE49-F238E27FC236}">
                <a16:creationId xmlns:a16="http://schemas.microsoft.com/office/drawing/2014/main" id="{18096993-E9BD-F05F-C70A-429344523D97}"/>
              </a:ext>
            </a:extLst>
          </p:cNvPr>
          <p:cNvSpPr txBox="1"/>
          <p:nvPr/>
        </p:nvSpPr>
        <p:spPr>
          <a:xfrm>
            <a:off x="695326" y="2745794"/>
            <a:ext cx="10801349" cy="276999"/>
          </a:xfrm>
          <a:prstGeom prst="rect">
            <a:avLst/>
          </a:prstGeom>
          <a:noFill/>
        </p:spPr>
        <p:txBody>
          <a:bodyPr wrap="square" lIns="0" tIns="0" rIns="0" bIns="0" rtlCol="0" anchor="ctr">
            <a:spAutoFit/>
          </a:bodyPr>
          <a:lstStyle/>
          <a:p>
            <a:pPr algn="l"/>
            <a:r>
              <a:rPr lang="zh-CN" altLang="en-US" b="0" i="0" spc="150" dirty="0">
                <a:solidFill>
                  <a:srgbClr val="333333"/>
                </a:solidFill>
                <a:effectLst/>
                <a:latin typeface="OPPOSans M" panose="00020600040101010101" pitchFamily="18" charset="-122"/>
                <a:ea typeface="OPPOSans M" panose="00020600040101010101" pitchFamily="18" charset="-122"/>
                <a:cs typeface="OPPOSans M" panose="00020600040101010101" pitchFamily="18" charset="-122"/>
              </a:rPr>
              <a:t>在卫生服务中，不论是个体还是群体，对于健康所提供的服务都必须是综合性的。</a:t>
            </a:r>
            <a:endParaRPr lang="en-US" altLang="zh-CN" b="0" i="0" spc="150" dirty="0">
              <a:solidFill>
                <a:srgbClr val="333333"/>
              </a:solidFill>
              <a:effectLst/>
              <a:latin typeface="OPPOSans M" panose="00020600040101010101" pitchFamily="18" charset="-122"/>
              <a:ea typeface="OPPOSans M" panose="00020600040101010101" pitchFamily="18" charset="-122"/>
              <a:cs typeface="OPPOSans M" panose="00020600040101010101" pitchFamily="18" charset="-122"/>
            </a:endParaRPr>
          </a:p>
        </p:txBody>
      </p:sp>
      <p:grpSp>
        <p:nvGrpSpPr>
          <p:cNvPr id="7" name="组合 6">
            <a:extLst>
              <a:ext uri="{FF2B5EF4-FFF2-40B4-BE49-F238E27FC236}">
                <a16:creationId xmlns:a16="http://schemas.microsoft.com/office/drawing/2014/main" id="{2384BB5A-82C4-4A8A-D872-F84426EFFE40}"/>
              </a:ext>
            </a:extLst>
          </p:cNvPr>
          <p:cNvGrpSpPr/>
          <p:nvPr/>
        </p:nvGrpSpPr>
        <p:grpSpPr>
          <a:xfrm>
            <a:off x="1303200" y="3352724"/>
            <a:ext cx="2128504" cy="2128504"/>
            <a:chOff x="1303200" y="2956680"/>
            <a:chExt cx="2128504" cy="2128504"/>
          </a:xfrm>
        </p:grpSpPr>
        <p:sp>
          <p:nvSpPr>
            <p:cNvPr id="8" name="文本框 7">
              <a:extLst>
                <a:ext uri="{FF2B5EF4-FFF2-40B4-BE49-F238E27FC236}">
                  <a16:creationId xmlns:a16="http://schemas.microsoft.com/office/drawing/2014/main" id="{55240334-C650-EC11-FC3E-C85102186C2C}"/>
                </a:ext>
              </a:extLst>
            </p:cNvPr>
            <p:cNvSpPr txBox="1"/>
            <p:nvPr/>
          </p:nvSpPr>
          <p:spPr>
            <a:xfrm>
              <a:off x="1697260" y="3584883"/>
              <a:ext cx="1340383" cy="872098"/>
            </a:xfrm>
            <a:prstGeom prst="rect">
              <a:avLst/>
            </a:prstGeom>
            <a:noFill/>
          </p:spPr>
          <p:txBody>
            <a:bodyPr wrap="square" lIns="0" tIns="0" rIns="0" bIns="0" rtlCol="0" anchor="ctr">
              <a:spAutoFit/>
            </a:bodyPr>
            <a:lstStyle/>
            <a:p>
              <a:pPr algn="just">
                <a:lnSpc>
                  <a:spcPct val="120000"/>
                </a:lnSpc>
              </a:pPr>
              <a:r>
                <a:rPr lang="zh-CN" altLang="en-US" sz="1600" spc="150" dirty="0">
                  <a:solidFill>
                    <a:srgbClr val="333333"/>
                  </a:solidFill>
                  <a:latin typeface="OPPOSans M" panose="00020600040101010101" pitchFamily="18" charset="-122"/>
                  <a:ea typeface="OPPOSans M" panose="00020600040101010101" pitchFamily="18" charset="-122"/>
                  <a:cs typeface="OPPOSans M" panose="00020600040101010101" pitchFamily="18" charset="-122"/>
                </a:rPr>
                <a:t>加大公共卫生工作体系建设力度</a:t>
              </a:r>
              <a:endParaRPr lang="en-US" altLang="zh-CN" sz="1600" spc="150" dirty="0">
                <a:solidFill>
                  <a:srgbClr val="333333"/>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9" name="圆: 空心 8">
              <a:extLst>
                <a:ext uri="{FF2B5EF4-FFF2-40B4-BE49-F238E27FC236}">
                  <a16:creationId xmlns:a16="http://schemas.microsoft.com/office/drawing/2014/main" id="{8FC1C97A-74A0-A8A7-50C3-47492FF1F35C}"/>
                </a:ext>
              </a:extLst>
            </p:cNvPr>
            <p:cNvSpPr/>
            <p:nvPr/>
          </p:nvSpPr>
          <p:spPr>
            <a:xfrm rot="10800000">
              <a:off x="1303200" y="2956680"/>
              <a:ext cx="2128504" cy="2128504"/>
            </a:xfrm>
            <a:prstGeom prst="donut">
              <a:avLst>
                <a:gd name="adj" fmla="val 10909"/>
              </a:avLst>
            </a:prstGeom>
            <a:gradFill>
              <a:gsLst>
                <a:gs pos="86000">
                  <a:srgbClr val="84E6BA"/>
                </a:gs>
                <a:gs pos="36000">
                  <a:schemeClr val="accent1"/>
                </a:gs>
                <a:gs pos="100000">
                  <a:srgbClr val="84E697"/>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0" name="组合 9">
            <a:extLst>
              <a:ext uri="{FF2B5EF4-FFF2-40B4-BE49-F238E27FC236}">
                <a16:creationId xmlns:a16="http://schemas.microsoft.com/office/drawing/2014/main" id="{59D7CC85-3E0E-B566-5B4A-4BD4AE723132}"/>
              </a:ext>
            </a:extLst>
          </p:cNvPr>
          <p:cNvGrpSpPr/>
          <p:nvPr/>
        </p:nvGrpSpPr>
        <p:grpSpPr>
          <a:xfrm>
            <a:off x="5011612" y="3352724"/>
            <a:ext cx="2128504" cy="2128504"/>
            <a:chOff x="4964008" y="2956680"/>
            <a:chExt cx="2128504" cy="2128504"/>
          </a:xfrm>
        </p:grpSpPr>
        <p:sp>
          <p:nvSpPr>
            <p:cNvPr id="11" name="文本框 10">
              <a:extLst>
                <a:ext uri="{FF2B5EF4-FFF2-40B4-BE49-F238E27FC236}">
                  <a16:creationId xmlns:a16="http://schemas.microsoft.com/office/drawing/2014/main" id="{7F40ACD1-2B62-0877-766E-66C7C6FDFFB5}"/>
                </a:ext>
              </a:extLst>
            </p:cNvPr>
            <p:cNvSpPr txBox="1"/>
            <p:nvPr/>
          </p:nvSpPr>
          <p:spPr>
            <a:xfrm>
              <a:off x="5358068" y="3584883"/>
              <a:ext cx="1340383" cy="872098"/>
            </a:xfrm>
            <a:prstGeom prst="rect">
              <a:avLst/>
            </a:prstGeom>
            <a:noFill/>
          </p:spPr>
          <p:txBody>
            <a:bodyPr wrap="square" lIns="0" tIns="0" rIns="0" bIns="0" rtlCol="0" anchor="ctr">
              <a:spAutoFit/>
            </a:bodyPr>
            <a:lstStyle/>
            <a:p>
              <a:pPr algn="just">
                <a:lnSpc>
                  <a:spcPct val="120000"/>
                </a:lnSpc>
              </a:pPr>
              <a:r>
                <a:rPr lang="zh-CN" altLang="zh-CN" sz="1600" spc="150" dirty="0">
                  <a:solidFill>
                    <a:srgbClr val="333333"/>
                  </a:solidFill>
                  <a:latin typeface="OPPOSans M" panose="00020600040101010101" pitchFamily="18" charset="-122"/>
                  <a:ea typeface="OPPOSans M" panose="00020600040101010101" pitchFamily="18" charset="-122"/>
                  <a:cs typeface="OPPOSans M" panose="00020600040101010101" pitchFamily="18" charset="-122"/>
                </a:rPr>
                <a:t>建立健全突发公共卫生应急机制</a:t>
              </a:r>
              <a:endParaRPr lang="en-US" altLang="zh-CN" sz="1600" spc="150" dirty="0">
                <a:solidFill>
                  <a:srgbClr val="333333"/>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2" name="圆: 空心 11">
              <a:extLst>
                <a:ext uri="{FF2B5EF4-FFF2-40B4-BE49-F238E27FC236}">
                  <a16:creationId xmlns:a16="http://schemas.microsoft.com/office/drawing/2014/main" id="{2F2C7F2A-8E23-9A74-7BCA-854234CD0E45}"/>
                </a:ext>
              </a:extLst>
            </p:cNvPr>
            <p:cNvSpPr/>
            <p:nvPr/>
          </p:nvSpPr>
          <p:spPr>
            <a:xfrm rot="10800000">
              <a:off x="4964008" y="2956680"/>
              <a:ext cx="2128504" cy="2128504"/>
            </a:xfrm>
            <a:prstGeom prst="donut">
              <a:avLst>
                <a:gd name="adj" fmla="val 10909"/>
              </a:avLst>
            </a:prstGeom>
            <a:gradFill>
              <a:gsLst>
                <a:gs pos="86000">
                  <a:srgbClr val="84E6BA"/>
                </a:gs>
                <a:gs pos="36000">
                  <a:schemeClr val="accent1"/>
                </a:gs>
                <a:gs pos="100000">
                  <a:srgbClr val="84E697"/>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0" name="组合 19">
            <a:extLst>
              <a:ext uri="{FF2B5EF4-FFF2-40B4-BE49-F238E27FC236}">
                <a16:creationId xmlns:a16="http://schemas.microsoft.com/office/drawing/2014/main" id="{46CA981B-8DEF-1C27-F7EB-1C47236326C6}"/>
              </a:ext>
            </a:extLst>
          </p:cNvPr>
          <p:cNvGrpSpPr/>
          <p:nvPr/>
        </p:nvGrpSpPr>
        <p:grpSpPr>
          <a:xfrm>
            <a:off x="8720024" y="3352724"/>
            <a:ext cx="2128504" cy="2128504"/>
            <a:chOff x="8720024" y="3352724"/>
            <a:chExt cx="2128504" cy="2128504"/>
          </a:xfrm>
        </p:grpSpPr>
        <p:sp>
          <p:nvSpPr>
            <p:cNvPr id="14" name="文本框 13">
              <a:extLst>
                <a:ext uri="{FF2B5EF4-FFF2-40B4-BE49-F238E27FC236}">
                  <a16:creationId xmlns:a16="http://schemas.microsoft.com/office/drawing/2014/main" id="{8A77DF29-9D21-F1A6-0A58-15DA0D3757A2}"/>
                </a:ext>
              </a:extLst>
            </p:cNvPr>
            <p:cNvSpPr txBox="1"/>
            <p:nvPr/>
          </p:nvSpPr>
          <p:spPr>
            <a:xfrm>
              <a:off x="9114085" y="3980927"/>
              <a:ext cx="1340383" cy="872098"/>
            </a:xfrm>
            <a:prstGeom prst="rect">
              <a:avLst/>
            </a:prstGeom>
            <a:noFill/>
          </p:spPr>
          <p:txBody>
            <a:bodyPr wrap="square" lIns="0" tIns="0" rIns="0" bIns="0" rtlCol="0" anchor="ctr">
              <a:spAutoFit/>
            </a:bodyPr>
            <a:lstStyle/>
            <a:p>
              <a:pPr algn="just">
                <a:lnSpc>
                  <a:spcPct val="120000"/>
                </a:lnSpc>
              </a:pPr>
              <a:r>
                <a:rPr lang="zh-CN" altLang="en-US" sz="1600" b="0" i="0" spc="150" dirty="0">
                  <a:solidFill>
                    <a:srgbClr val="333333"/>
                  </a:solidFill>
                  <a:effectLst/>
                  <a:latin typeface="OPPOSans M" panose="00020600040101010101" pitchFamily="18" charset="-122"/>
                  <a:ea typeface="OPPOSans M" panose="00020600040101010101" pitchFamily="18" charset="-122"/>
                  <a:cs typeface="OPPOSans M" panose="00020600040101010101" pitchFamily="18" charset="-122"/>
                </a:rPr>
                <a:t>加大对重大传染病的预防和控制</a:t>
              </a:r>
              <a:endParaRPr lang="en-US" altLang="zh-CN" sz="1600" b="0" i="0" spc="150" dirty="0">
                <a:solidFill>
                  <a:srgbClr val="333333"/>
                </a:solidFill>
                <a:effectLst/>
                <a:latin typeface="OPPOSans M" panose="00020600040101010101" pitchFamily="18" charset="-122"/>
                <a:ea typeface="OPPOSans M" panose="00020600040101010101" pitchFamily="18" charset="-122"/>
                <a:cs typeface="OPPOSans M" panose="00020600040101010101" pitchFamily="18" charset="-122"/>
              </a:endParaRPr>
            </a:p>
          </p:txBody>
        </p:sp>
        <p:sp>
          <p:nvSpPr>
            <p:cNvPr id="15" name="圆: 空心 14">
              <a:extLst>
                <a:ext uri="{FF2B5EF4-FFF2-40B4-BE49-F238E27FC236}">
                  <a16:creationId xmlns:a16="http://schemas.microsoft.com/office/drawing/2014/main" id="{F02A21F8-016F-861A-8F28-4CE96CD6B8B1}"/>
                </a:ext>
              </a:extLst>
            </p:cNvPr>
            <p:cNvSpPr/>
            <p:nvPr/>
          </p:nvSpPr>
          <p:spPr>
            <a:xfrm rot="10800000">
              <a:off x="8720024" y="3352724"/>
              <a:ext cx="2128504" cy="2128504"/>
            </a:xfrm>
            <a:prstGeom prst="donut">
              <a:avLst>
                <a:gd name="adj" fmla="val 10909"/>
              </a:avLst>
            </a:prstGeom>
            <a:gradFill>
              <a:gsLst>
                <a:gs pos="86000">
                  <a:srgbClr val="84E6BA"/>
                </a:gs>
                <a:gs pos="36000">
                  <a:schemeClr val="accent1"/>
                </a:gs>
                <a:gs pos="100000">
                  <a:srgbClr val="84E697"/>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6" name="箭头: V 形 15">
            <a:extLst>
              <a:ext uri="{FF2B5EF4-FFF2-40B4-BE49-F238E27FC236}">
                <a16:creationId xmlns:a16="http://schemas.microsoft.com/office/drawing/2014/main" id="{0D6B19FA-DE15-5008-FF94-85DC6E6D908B}"/>
              </a:ext>
            </a:extLst>
          </p:cNvPr>
          <p:cNvSpPr/>
          <p:nvPr/>
        </p:nvSpPr>
        <p:spPr>
          <a:xfrm>
            <a:off x="3780479" y="4174660"/>
            <a:ext cx="484632" cy="484632"/>
          </a:xfrm>
          <a:prstGeom prst="chevron">
            <a:avLst/>
          </a:prstGeom>
          <a:gradFill flip="none" rotWithShape="1">
            <a:gsLst>
              <a:gs pos="86000">
                <a:srgbClr val="84E6BA"/>
              </a:gs>
              <a:gs pos="36000">
                <a:schemeClr val="accent1"/>
              </a:gs>
              <a:gs pos="100000">
                <a:srgbClr val="84E697"/>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箭头: V 形 16">
            <a:extLst>
              <a:ext uri="{FF2B5EF4-FFF2-40B4-BE49-F238E27FC236}">
                <a16:creationId xmlns:a16="http://schemas.microsoft.com/office/drawing/2014/main" id="{6DEAB610-0C33-C271-9739-52873954E0E1}"/>
              </a:ext>
            </a:extLst>
          </p:cNvPr>
          <p:cNvSpPr/>
          <p:nvPr/>
        </p:nvSpPr>
        <p:spPr>
          <a:xfrm>
            <a:off x="4174540" y="4174660"/>
            <a:ext cx="484632" cy="484632"/>
          </a:xfrm>
          <a:prstGeom prst="chevron">
            <a:avLst/>
          </a:prstGeom>
          <a:gradFill flip="none" rotWithShape="1">
            <a:gsLst>
              <a:gs pos="86000">
                <a:srgbClr val="84E6BA"/>
              </a:gs>
              <a:gs pos="36000">
                <a:schemeClr val="accent1"/>
              </a:gs>
              <a:gs pos="100000">
                <a:srgbClr val="84E697"/>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箭头: V 形 17">
            <a:extLst>
              <a:ext uri="{FF2B5EF4-FFF2-40B4-BE49-F238E27FC236}">
                <a16:creationId xmlns:a16="http://schemas.microsoft.com/office/drawing/2014/main" id="{69F27F78-2091-DAD5-9C88-C6827F99E78D}"/>
              </a:ext>
            </a:extLst>
          </p:cNvPr>
          <p:cNvSpPr/>
          <p:nvPr/>
        </p:nvSpPr>
        <p:spPr>
          <a:xfrm>
            <a:off x="7490723" y="4174660"/>
            <a:ext cx="484632" cy="484632"/>
          </a:xfrm>
          <a:prstGeom prst="chevron">
            <a:avLst/>
          </a:prstGeom>
          <a:gradFill flip="none" rotWithShape="1">
            <a:gsLst>
              <a:gs pos="86000">
                <a:srgbClr val="84E6BA"/>
              </a:gs>
              <a:gs pos="36000">
                <a:schemeClr val="accent1"/>
              </a:gs>
              <a:gs pos="100000">
                <a:srgbClr val="84E697"/>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箭头: V 形 18">
            <a:extLst>
              <a:ext uri="{FF2B5EF4-FFF2-40B4-BE49-F238E27FC236}">
                <a16:creationId xmlns:a16="http://schemas.microsoft.com/office/drawing/2014/main" id="{3CFA6231-00AC-D4B6-F87C-5F627390C61E}"/>
              </a:ext>
            </a:extLst>
          </p:cNvPr>
          <p:cNvSpPr/>
          <p:nvPr/>
        </p:nvSpPr>
        <p:spPr>
          <a:xfrm>
            <a:off x="7884784" y="4174660"/>
            <a:ext cx="484632" cy="484632"/>
          </a:xfrm>
          <a:prstGeom prst="chevron">
            <a:avLst/>
          </a:prstGeom>
          <a:gradFill flip="none" rotWithShape="1">
            <a:gsLst>
              <a:gs pos="86000">
                <a:srgbClr val="84E6BA"/>
              </a:gs>
              <a:gs pos="36000">
                <a:schemeClr val="accent1"/>
              </a:gs>
              <a:gs pos="100000">
                <a:srgbClr val="84E697"/>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32602696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B82B78DE-51C5-45E8-FD3A-E8252E62DCF0}"/>
              </a:ext>
            </a:extLst>
          </p:cNvPr>
          <p:cNvSpPr>
            <a:spLocks noGrp="1"/>
          </p:cNvSpPr>
          <p:nvPr>
            <p:ph type="body" sz="quarter" idx="14"/>
          </p:nvPr>
        </p:nvSpPr>
        <p:spPr/>
        <p:txBody>
          <a:bodyPr/>
          <a:lstStyle/>
          <a:p>
            <a:r>
              <a:rPr kumimoji="0" lang="zh-CN" altLang="en-US" sz="3200" b="0" i="0" u="none" strike="noStrike" kern="1200" cap="none" spc="150" normalizeH="0" baseline="0" noProof="0" dirty="0">
                <a:ln>
                  <a:noFill/>
                </a:ln>
                <a:solidFill>
                  <a:prstClr val="black"/>
                </a:solidFill>
                <a:effectLst/>
                <a:uLnTx/>
                <a:uFillTx/>
                <a:latin typeface="OPPOSans H" panose="00020600040101010101" pitchFamily="18" charset="-122"/>
                <a:ea typeface="OPPOSans H" panose="00020600040101010101" pitchFamily="18" charset="-122"/>
                <a:cs typeface="OPPOSans H" panose="00020600040101010101" pitchFamily="18" charset="-122"/>
              </a:rPr>
              <a:t>研究方法</a:t>
            </a:r>
          </a:p>
        </p:txBody>
      </p:sp>
      <p:sp>
        <p:nvSpPr>
          <p:cNvPr id="4" name="文本占位符 3">
            <a:extLst>
              <a:ext uri="{FF2B5EF4-FFF2-40B4-BE49-F238E27FC236}">
                <a16:creationId xmlns:a16="http://schemas.microsoft.com/office/drawing/2014/main" id="{BE2CFC6A-31D1-0602-52AC-FB2D14C229C4}"/>
              </a:ext>
            </a:extLst>
          </p:cNvPr>
          <p:cNvSpPr>
            <a:spLocks noGrp="1"/>
          </p:cNvSpPr>
          <p:nvPr>
            <p:ph type="body" sz="quarter" idx="15"/>
          </p:nvPr>
        </p:nvSpPr>
        <p:spPr/>
        <p:txBody>
          <a:bodyPr/>
          <a:lstStyle/>
          <a:p>
            <a:r>
              <a:rPr lang="zh-CN" altLang="en-US" sz="2400" b="0" i="0" spc="150" dirty="0">
                <a:effectLst/>
                <a:latin typeface="OPPOSans H" panose="00020600040101010101" pitchFamily="18" charset="-122"/>
                <a:ea typeface="OPPOSans H" panose="00020600040101010101" pitchFamily="18" charset="-122"/>
                <a:cs typeface="OPPOSans H" panose="00020600040101010101" pitchFamily="18" charset="-122"/>
              </a:rPr>
              <a:t>打造综合性卫生服务体系</a:t>
            </a:r>
          </a:p>
        </p:txBody>
      </p:sp>
      <p:sp>
        <p:nvSpPr>
          <p:cNvPr id="5" name="文本占位符 4">
            <a:extLst>
              <a:ext uri="{FF2B5EF4-FFF2-40B4-BE49-F238E27FC236}">
                <a16:creationId xmlns:a16="http://schemas.microsoft.com/office/drawing/2014/main" id="{37F4A497-4EA7-C884-1286-B9D626CB2ECA}"/>
              </a:ext>
            </a:extLst>
          </p:cNvPr>
          <p:cNvSpPr>
            <a:spLocks noGrp="1"/>
          </p:cNvSpPr>
          <p:nvPr>
            <p:ph type="body" sz="quarter" idx="16"/>
          </p:nvPr>
        </p:nvSpPr>
        <p:spPr/>
        <p:txBody>
          <a:bodyPr/>
          <a:lstStyle/>
          <a:p>
            <a:r>
              <a:rPr lang="en-US" altLang="zh-CN" sz="1400" dirty="0">
                <a:solidFill>
                  <a:schemeClr val="bg1">
                    <a:lumMod val="65000"/>
                  </a:schemeClr>
                </a:solidFill>
                <a:latin typeface="OPPOSans M" panose="00020600040101010101" pitchFamily="18" charset="-122"/>
                <a:ea typeface="OPPOSans M" panose="00020600040101010101" pitchFamily="18" charset="-122"/>
                <a:cs typeface="OPPOSans M" panose="00020600040101010101" pitchFamily="18" charset="-122"/>
              </a:rPr>
              <a:t>Build a comprehensive health service system</a:t>
            </a:r>
            <a:endParaRPr lang="zh-CN" altLang="en-US" sz="1400" dirty="0">
              <a:solidFill>
                <a:schemeClr val="bg1">
                  <a:lumMod val="65000"/>
                </a:schemeClr>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2" name="文本框 1">
            <a:extLst>
              <a:ext uri="{FF2B5EF4-FFF2-40B4-BE49-F238E27FC236}">
                <a16:creationId xmlns:a16="http://schemas.microsoft.com/office/drawing/2014/main" id="{142B4572-B999-E135-C40B-59B6E18A7D57}"/>
              </a:ext>
            </a:extLst>
          </p:cNvPr>
          <p:cNvSpPr txBox="1"/>
          <p:nvPr/>
        </p:nvSpPr>
        <p:spPr>
          <a:xfrm>
            <a:off x="1958097" y="4085093"/>
            <a:ext cx="1685077" cy="246221"/>
          </a:xfrm>
          <a:prstGeom prst="rect">
            <a:avLst/>
          </a:prstGeom>
          <a:noFill/>
        </p:spPr>
        <p:txBody>
          <a:bodyPr wrap="square" lIns="0" tIns="0" rIns="0" bIns="0" rtlCol="0" anchor="ctr">
            <a:spAutoFit/>
          </a:bodyPr>
          <a:lstStyle/>
          <a:p>
            <a:pPr algn="r"/>
            <a:r>
              <a:rPr lang="zh-CN" altLang="en-US" sz="1600" b="0" i="0" spc="150" dirty="0">
                <a:solidFill>
                  <a:srgbClr val="333333"/>
                </a:solidFill>
                <a:effectLst/>
                <a:latin typeface="OPPOSans M" panose="00020600040101010101" pitchFamily="18" charset="-122"/>
                <a:ea typeface="OPPOSans M" panose="00020600040101010101" pitchFamily="18" charset="-122"/>
                <a:cs typeface="OPPOSans M" panose="00020600040101010101" pitchFamily="18" charset="-122"/>
              </a:rPr>
              <a:t>预防疾病发生</a:t>
            </a:r>
            <a:endParaRPr lang="en-US" altLang="zh-CN" sz="1600" b="0" i="0" spc="150" dirty="0">
              <a:solidFill>
                <a:srgbClr val="333333"/>
              </a:solidFill>
              <a:effectLst/>
              <a:latin typeface="OPPOSans M" panose="00020600040101010101" pitchFamily="18" charset="-122"/>
              <a:ea typeface="OPPOSans M" panose="00020600040101010101" pitchFamily="18" charset="-122"/>
              <a:cs typeface="OPPOSans M" panose="00020600040101010101" pitchFamily="18" charset="-122"/>
            </a:endParaRPr>
          </a:p>
        </p:txBody>
      </p:sp>
      <p:sp>
        <p:nvSpPr>
          <p:cNvPr id="20" name="文本框 19">
            <a:extLst>
              <a:ext uri="{FF2B5EF4-FFF2-40B4-BE49-F238E27FC236}">
                <a16:creationId xmlns:a16="http://schemas.microsoft.com/office/drawing/2014/main" id="{510C3684-ACE8-20B4-121B-24479AD15B25}"/>
              </a:ext>
            </a:extLst>
          </p:cNvPr>
          <p:cNvSpPr txBox="1"/>
          <p:nvPr/>
        </p:nvSpPr>
        <p:spPr>
          <a:xfrm>
            <a:off x="703335" y="2624709"/>
            <a:ext cx="10325213" cy="648704"/>
          </a:xfrm>
          <a:prstGeom prst="rect">
            <a:avLst/>
          </a:prstGeom>
          <a:noFill/>
        </p:spPr>
        <p:txBody>
          <a:bodyPr wrap="square" lIns="0" tIns="0" rIns="0" bIns="0" rtlCol="0" anchor="ctr">
            <a:spAutoFit/>
          </a:bodyPr>
          <a:lstStyle/>
          <a:p>
            <a:pPr algn="just">
              <a:lnSpc>
                <a:spcPct val="120000"/>
              </a:lnSpc>
            </a:pPr>
            <a:r>
              <a:rPr lang="zh-CN" altLang="en-US" b="0" i="0" spc="150" dirty="0">
                <a:solidFill>
                  <a:srgbClr val="333333"/>
                </a:solidFill>
                <a:effectLst/>
                <a:latin typeface="OPPOSans M" panose="00020600040101010101" pitchFamily="18" charset="-122"/>
                <a:ea typeface="OPPOSans M" panose="00020600040101010101" pitchFamily="18" charset="-122"/>
                <a:cs typeface="OPPOSans M" panose="00020600040101010101" pitchFamily="18" charset="-122"/>
              </a:rPr>
              <a:t>希望通过几年的发展，让全国基本形成集医疗、预防、保健、康复和健康教育为一体的综合型卫生服务体系。</a:t>
            </a:r>
          </a:p>
        </p:txBody>
      </p:sp>
      <p:sp>
        <p:nvSpPr>
          <p:cNvPr id="21" name="圆: 空心 20">
            <a:extLst>
              <a:ext uri="{FF2B5EF4-FFF2-40B4-BE49-F238E27FC236}">
                <a16:creationId xmlns:a16="http://schemas.microsoft.com/office/drawing/2014/main" id="{1E359FCD-792E-7221-B4A8-1204E1B00DF9}"/>
              </a:ext>
            </a:extLst>
          </p:cNvPr>
          <p:cNvSpPr/>
          <p:nvPr/>
        </p:nvSpPr>
        <p:spPr>
          <a:xfrm rot="10800000">
            <a:off x="4946446" y="3650171"/>
            <a:ext cx="2299108" cy="2299108"/>
          </a:xfrm>
          <a:prstGeom prst="donut">
            <a:avLst>
              <a:gd name="adj" fmla="val 9998"/>
            </a:avLst>
          </a:prstGeom>
          <a:gradFill>
            <a:gsLst>
              <a:gs pos="86000">
                <a:srgbClr val="84E6BA"/>
              </a:gs>
              <a:gs pos="36000">
                <a:schemeClr val="accent1"/>
              </a:gs>
              <a:gs pos="100000">
                <a:srgbClr val="84E697"/>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endParaRPr lang="zh-CN" altLang="en-US">
              <a:solidFill>
                <a:schemeClr val="tx1"/>
              </a:solidFill>
            </a:endParaRPr>
          </a:p>
        </p:txBody>
      </p:sp>
      <p:sp>
        <p:nvSpPr>
          <p:cNvPr id="22" name="文本框 21">
            <a:extLst>
              <a:ext uri="{FF2B5EF4-FFF2-40B4-BE49-F238E27FC236}">
                <a16:creationId xmlns:a16="http://schemas.microsoft.com/office/drawing/2014/main" id="{D058112F-41C0-29EE-19A0-2263F4B0A706}"/>
              </a:ext>
            </a:extLst>
          </p:cNvPr>
          <p:cNvSpPr txBox="1"/>
          <p:nvPr/>
        </p:nvSpPr>
        <p:spPr>
          <a:xfrm>
            <a:off x="5162368" y="4478263"/>
            <a:ext cx="1875529" cy="307777"/>
          </a:xfrm>
          <a:prstGeom prst="rect">
            <a:avLst/>
          </a:prstGeom>
          <a:noFill/>
        </p:spPr>
        <p:txBody>
          <a:bodyPr wrap="square" lIns="0" tIns="0" rIns="0" bIns="0" rtlCol="0">
            <a:spAutoFit/>
          </a:bodyPr>
          <a:lstStyle/>
          <a:p>
            <a:pPr algn="ctr"/>
            <a:r>
              <a:rPr lang="zh-CN" altLang="en-US" sz="2000" b="0" i="0" spc="150" dirty="0">
                <a:solidFill>
                  <a:srgbClr val="333333"/>
                </a:solidFill>
                <a:effectLst/>
                <a:latin typeface="OPPOSans H" panose="00020600040101010101" pitchFamily="18" charset="-122"/>
                <a:ea typeface="OPPOSans H" panose="00020600040101010101" pitchFamily="18" charset="-122"/>
                <a:cs typeface="OPPOSans H" panose="00020600040101010101" pitchFamily="18" charset="-122"/>
              </a:rPr>
              <a:t>公共卫生工作</a:t>
            </a:r>
            <a:endParaRPr lang="zh-CN" altLang="en-US" sz="2000" spc="150" dirty="0">
              <a:latin typeface="OPPOSans H" panose="00020600040101010101" pitchFamily="18" charset="-122"/>
              <a:ea typeface="OPPOSans H" panose="00020600040101010101" pitchFamily="18" charset="-122"/>
              <a:cs typeface="OPPOSans H" panose="00020600040101010101" pitchFamily="18" charset="-122"/>
            </a:endParaRPr>
          </a:p>
        </p:txBody>
      </p:sp>
      <p:sp>
        <p:nvSpPr>
          <p:cNvPr id="23" name="文本框 22">
            <a:extLst>
              <a:ext uri="{FF2B5EF4-FFF2-40B4-BE49-F238E27FC236}">
                <a16:creationId xmlns:a16="http://schemas.microsoft.com/office/drawing/2014/main" id="{BC8ECE24-A2F1-DEE0-88A8-B814FA57B17F}"/>
              </a:ext>
            </a:extLst>
          </p:cNvPr>
          <p:cNvSpPr txBox="1"/>
          <p:nvPr/>
        </p:nvSpPr>
        <p:spPr>
          <a:xfrm>
            <a:off x="8537325" y="5201990"/>
            <a:ext cx="1435008" cy="246221"/>
          </a:xfrm>
          <a:prstGeom prst="rect">
            <a:avLst/>
          </a:prstGeom>
          <a:noFill/>
        </p:spPr>
        <p:txBody>
          <a:bodyPr wrap="square" lIns="0" tIns="0" rIns="0" bIns="0" rtlCol="0" anchor="ctr">
            <a:spAutoFit/>
          </a:bodyPr>
          <a:lstStyle/>
          <a:p>
            <a:r>
              <a:rPr lang="zh-CN" altLang="en-US" sz="1600" b="0" i="0" spc="150" dirty="0">
                <a:solidFill>
                  <a:srgbClr val="333333"/>
                </a:solidFill>
                <a:effectLst/>
                <a:latin typeface="OPPOSans M" panose="00020600040101010101" pitchFamily="18" charset="-122"/>
                <a:ea typeface="OPPOSans M" panose="00020600040101010101" pitchFamily="18" charset="-122"/>
                <a:cs typeface="OPPOSans M" panose="00020600040101010101" pitchFamily="18" charset="-122"/>
              </a:rPr>
              <a:t>缓解看病贵</a:t>
            </a:r>
            <a:endParaRPr lang="en-US" altLang="zh-CN" sz="1600" b="0" i="0" spc="150" dirty="0">
              <a:solidFill>
                <a:srgbClr val="333333"/>
              </a:solidFill>
              <a:effectLst/>
              <a:latin typeface="OPPOSans M" panose="00020600040101010101" pitchFamily="18" charset="-122"/>
              <a:ea typeface="OPPOSans M" panose="00020600040101010101" pitchFamily="18" charset="-122"/>
              <a:cs typeface="OPPOSans M" panose="00020600040101010101" pitchFamily="18" charset="-122"/>
            </a:endParaRPr>
          </a:p>
        </p:txBody>
      </p:sp>
      <p:sp>
        <p:nvSpPr>
          <p:cNvPr id="24" name="文本框 23">
            <a:extLst>
              <a:ext uri="{FF2B5EF4-FFF2-40B4-BE49-F238E27FC236}">
                <a16:creationId xmlns:a16="http://schemas.microsoft.com/office/drawing/2014/main" id="{E6AC68D2-603D-9165-3B0F-B716BAB99108}"/>
              </a:ext>
            </a:extLst>
          </p:cNvPr>
          <p:cNvSpPr txBox="1"/>
          <p:nvPr/>
        </p:nvSpPr>
        <p:spPr>
          <a:xfrm>
            <a:off x="1452228" y="5201990"/>
            <a:ext cx="2185214" cy="246221"/>
          </a:xfrm>
          <a:prstGeom prst="rect">
            <a:avLst/>
          </a:prstGeom>
          <a:noFill/>
        </p:spPr>
        <p:txBody>
          <a:bodyPr wrap="square" lIns="0" tIns="0" rIns="0" bIns="0" rtlCol="0" anchor="ctr">
            <a:spAutoFit/>
          </a:bodyPr>
          <a:lstStyle/>
          <a:p>
            <a:pPr algn="r"/>
            <a:r>
              <a:rPr lang="zh-CN" altLang="en-US" sz="1600" b="0" i="0" spc="150" dirty="0">
                <a:solidFill>
                  <a:srgbClr val="333333"/>
                </a:solidFill>
                <a:effectLst/>
                <a:latin typeface="OPPOSans M" panose="00020600040101010101" pitchFamily="18" charset="-122"/>
                <a:ea typeface="OPPOSans M" panose="00020600040101010101" pitchFamily="18" charset="-122"/>
                <a:cs typeface="OPPOSans M" panose="00020600040101010101" pitchFamily="18" charset="-122"/>
              </a:rPr>
              <a:t>减轻群众治病负担</a:t>
            </a:r>
            <a:endParaRPr lang="en-US" altLang="zh-CN" sz="1600" b="0" i="0" spc="150" dirty="0">
              <a:solidFill>
                <a:srgbClr val="333333"/>
              </a:solidFill>
              <a:effectLst/>
              <a:latin typeface="OPPOSans M" panose="00020600040101010101" pitchFamily="18" charset="-122"/>
              <a:ea typeface="OPPOSans M" panose="00020600040101010101" pitchFamily="18" charset="-122"/>
              <a:cs typeface="OPPOSans M" panose="00020600040101010101" pitchFamily="18" charset="-122"/>
            </a:endParaRPr>
          </a:p>
        </p:txBody>
      </p:sp>
      <p:grpSp>
        <p:nvGrpSpPr>
          <p:cNvPr id="25" name="组合 24">
            <a:extLst>
              <a:ext uri="{FF2B5EF4-FFF2-40B4-BE49-F238E27FC236}">
                <a16:creationId xmlns:a16="http://schemas.microsoft.com/office/drawing/2014/main" id="{A65FD50C-8136-7F9D-0677-3D6537345ED6}"/>
              </a:ext>
            </a:extLst>
          </p:cNvPr>
          <p:cNvGrpSpPr/>
          <p:nvPr/>
        </p:nvGrpSpPr>
        <p:grpSpPr>
          <a:xfrm>
            <a:off x="7201809" y="5358223"/>
            <a:ext cx="3240000" cy="288032"/>
            <a:chOff x="7320136" y="5157192"/>
            <a:chExt cx="3196900" cy="288032"/>
          </a:xfrm>
        </p:grpSpPr>
        <p:cxnSp>
          <p:nvCxnSpPr>
            <p:cNvPr id="26" name="直接连接符 25">
              <a:extLst>
                <a:ext uri="{FF2B5EF4-FFF2-40B4-BE49-F238E27FC236}">
                  <a16:creationId xmlns:a16="http://schemas.microsoft.com/office/drawing/2014/main" id="{69800D70-2971-3155-188E-CD3432DF2CC3}"/>
                </a:ext>
              </a:extLst>
            </p:cNvPr>
            <p:cNvCxnSpPr/>
            <p:nvPr/>
          </p:nvCxnSpPr>
          <p:spPr>
            <a:xfrm>
              <a:off x="7320136" y="5157192"/>
              <a:ext cx="432048" cy="0"/>
            </a:xfrm>
            <a:prstGeom prst="line">
              <a:avLst/>
            </a:prstGeom>
            <a:ln w="2540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FBCF156D-C25A-FF05-7933-1FECABB8BBFC}"/>
                </a:ext>
              </a:extLst>
            </p:cNvPr>
            <p:cNvCxnSpPr>
              <a:cxnSpLocks/>
            </p:cNvCxnSpPr>
            <p:nvPr/>
          </p:nvCxnSpPr>
          <p:spPr>
            <a:xfrm>
              <a:off x="7752184" y="5157192"/>
              <a:ext cx="232871" cy="288032"/>
            </a:xfrm>
            <a:prstGeom prst="line">
              <a:avLst/>
            </a:prstGeom>
            <a:ln w="2540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28" name="直接箭头连接符 27">
              <a:extLst>
                <a:ext uri="{FF2B5EF4-FFF2-40B4-BE49-F238E27FC236}">
                  <a16:creationId xmlns:a16="http://schemas.microsoft.com/office/drawing/2014/main" id="{1A81A849-A8EC-FD52-5436-BC26A9F17D51}"/>
                </a:ext>
              </a:extLst>
            </p:cNvPr>
            <p:cNvCxnSpPr/>
            <p:nvPr/>
          </p:nvCxnSpPr>
          <p:spPr>
            <a:xfrm>
              <a:off x="7985055" y="5436950"/>
              <a:ext cx="2531981" cy="0"/>
            </a:xfrm>
            <a:prstGeom prst="straightConnector1">
              <a:avLst/>
            </a:prstGeom>
            <a:ln w="25400" cap="rnd">
              <a:solidFill>
                <a:schemeClr val="accent1"/>
              </a:solidFill>
              <a:round/>
              <a:tailEnd type="oval"/>
            </a:ln>
          </p:spPr>
          <p:style>
            <a:lnRef idx="1">
              <a:schemeClr val="accent1"/>
            </a:lnRef>
            <a:fillRef idx="0">
              <a:schemeClr val="accent1"/>
            </a:fillRef>
            <a:effectRef idx="0">
              <a:schemeClr val="accent1"/>
            </a:effectRef>
            <a:fontRef idx="minor">
              <a:schemeClr val="tx1"/>
            </a:fontRef>
          </p:style>
        </p:cxnSp>
      </p:grpSp>
      <p:sp>
        <p:nvSpPr>
          <p:cNvPr id="29" name="文本框 28">
            <a:extLst>
              <a:ext uri="{FF2B5EF4-FFF2-40B4-BE49-F238E27FC236}">
                <a16:creationId xmlns:a16="http://schemas.microsoft.com/office/drawing/2014/main" id="{06C581E4-CA96-816B-4AB8-048CD22D82DC}"/>
              </a:ext>
            </a:extLst>
          </p:cNvPr>
          <p:cNvSpPr txBox="1"/>
          <p:nvPr/>
        </p:nvSpPr>
        <p:spPr>
          <a:xfrm>
            <a:off x="8537325" y="4085093"/>
            <a:ext cx="1935145" cy="246221"/>
          </a:xfrm>
          <a:prstGeom prst="rect">
            <a:avLst/>
          </a:prstGeom>
          <a:noFill/>
        </p:spPr>
        <p:txBody>
          <a:bodyPr wrap="square" lIns="0" tIns="0" rIns="0" bIns="0" rtlCol="0" anchor="ctr">
            <a:spAutoFit/>
          </a:bodyPr>
          <a:lstStyle/>
          <a:p>
            <a:r>
              <a:rPr lang="zh-CN" altLang="en-US" sz="1600" b="0" i="0" spc="150" dirty="0">
                <a:solidFill>
                  <a:srgbClr val="333333"/>
                </a:solidFill>
                <a:effectLst/>
                <a:latin typeface="OPPOSans M" panose="00020600040101010101" pitchFamily="18" charset="-122"/>
                <a:ea typeface="OPPOSans M" panose="00020600040101010101" pitchFamily="18" charset="-122"/>
                <a:cs typeface="OPPOSans M" panose="00020600040101010101" pitchFamily="18" charset="-122"/>
              </a:rPr>
              <a:t>缓解群众看病难</a:t>
            </a:r>
            <a:endParaRPr lang="en-US" altLang="zh-CN" sz="1600" b="0" i="0" spc="150" dirty="0">
              <a:solidFill>
                <a:srgbClr val="333333"/>
              </a:solidFill>
              <a:effectLst/>
              <a:latin typeface="OPPOSans M" panose="00020600040101010101" pitchFamily="18" charset="-122"/>
              <a:ea typeface="OPPOSans M" panose="00020600040101010101" pitchFamily="18" charset="-122"/>
              <a:cs typeface="OPPOSans M" panose="00020600040101010101" pitchFamily="18" charset="-122"/>
            </a:endParaRPr>
          </a:p>
        </p:txBody>
      </p:sp>
      <p:grpSp>
        <p:nvGrpSpPr>
          <p:cNvPr id="30" name="组合 29">
            <a:extLst>
              <a:ext uri="{FF2B5EF4-FFF2-40B4-BE49-F238E27FC236}">
                <a16:creationId xmlns:a16="http://schemas.microsoft.com/office/drawing/2014/main" id="{711D0576-61A2-E76B-5DD6-74967ECF31DE}"/>
              </a:ext>
            </a:extLst>
          </p:cNvPr>
          <p:cNvGrpSpPr/>
          <p:nvPr/>
        </p:nvGrpSpPr>
        <p:grpSpPr>
          <a:xfrm>
            <a:off x="7201809" y="4234777"/>
            <a:ext cx="3240000" cy="288032"/>
            <a:chOff x="7320136" y="5157192"/>
            <a:chExt cx="3196900" cy="288032"/>
          </a:xfrm>
        </p:grpSpPr>
        <p:cxnSp>
          <p:nvCxnSpPr>
            <p:cNvPr id="31" name="直接连接符 30">
              <a:extLst>
                <a:ext uri="{FF2B5EF4-FFF2-40B4-BE49-F238E27FC236}">
                  <a16:creationId xmlns:a16="http://schemas.microsoft.com/office/drawing/2014/main" id="{D8C65B09-FCE9-999B-FBA1-60B4B0C37144}"/>
                </a:ext>
              </a:extLst>
            </p:cNvPr>
            <p:cNvCxnSpPr/>
            <p:nvPr/>
          </p:nvCxnSpPr>
          <p:spPr>
            <a:xfrm>
              <a:off x="7320136" y="5157192"/>
              <a:ext cx="432048" cy="0"/>
            </a:xfrm>
            <a:prstGeom prst="line">
              <a:avLst/>
            </a:prstGeom>
            <a:ln w="2540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31B27C35-4817-94F0-6DC7-DB215B4067B5}"/>
                </a:ext>
              </a:extLst>
            </p:cNvPr>
            <p:cNvCxnSpPr>
              <a:cxnSpLocks/>
            </p:cNvCxnSpPr>
            <p:nvPr/>
          </p:nvCxnSpPr>
          <p:spPr>
            <a:xfrm>
              <a:off x="7752184" y="5157192"/>
              <a:ext cx="232871" cy="288032"/>
            </a:xfrm>
            <a:prstGeom prst="line">
              <a:avLst/>
            </a:prstGeom>
            <a:ln w="2540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33" name="直接箭头连接符 32">
              <a:extLst>
                <a:ext uri="{FF2B5EF4-FFF2-40B4-BE49-F238E27FC236}">
                  <a16:creationId xmlns:a16="http://schemas.microsoft.com/office/drawing/2014/main" id="{1A56FE4D-FE4E-5636-BEA6-648198F658A6}"/>
                </a:ext>
              </a:extLst>
            </p:cNvPr>
            <p:cNvCxnSpPr/>
            <p:nvPr/>
          </p:nvCxnSpPr>
          <p:spPr>
            <a:xfrm>
              <a:off x="7985055" y="5436950"/>
              <a:ext cx="2531981" cy="0"/>
            </a:xfrm>
            <a:prstGeom prst="straightConnector1">
              <a:avLst/>
            </a:prstGeom>
            <a:ln w="25400" cap="rnd">
              <a:solidFill>
                <a:schemeClr val="accent1"/>
              </a:solidFill>
              <a:round/>
              <a:tailEnd type="oval"/>
            </a:ln>
          </p:spPr>
          <p:style>
            <a:lnRef idx="1">
              <a:schemeClr val="accent1"/>
            </a:lnRef>
            <a:fillRef idx="0">
              <a:schemeClr val="accent1"/>
            </a:fillRef>
            <a:effectRef idx="0">
              <a:schemeClr val="accent1"/>
            </a:effectRef>
            <a:fontRef idx="minor">
              <a:schemeClr val="tx1"/>
            </a:fontRef>
          </p:style>
        </p:cxnSp>
      </p:grpSp>
      <p:grpSp>
        <p:nvGrpSpPr>
          <p:cNvPr id="34" name="组合 33">
            <a:extLst>
              <a:ext uri="{FF2B5EF4-FFF2-40B4-BE49-F238E27FC236}">
                <a16:creationId xmlns:a16="http://schemas.microsoft.com/office/drawing/2014/main" id="{7E1A1033-DB4E-A002-DF24-AB00574C3B1E}"/>
              </a:ext>
            </a:extLst>
          </p:cNvPr>
          <p:cNvGrpSpPr/>
          <p:nvPr/>
        </p:nvGrpSpPr>
        <p:grpSpPr>
          <a:xfrm flipH="1">
            <a:off x="1750193" y="5358223"/>
            <a:ext cx="3240000" cy="288032"/>
            <a:chOff x="7320136" y="5157192"/>
            <a:chExt cx="3196900" cy="288032"/>
          </a:xfrm>
        </p:grpSpPr>
        <p:cxnSp>
          <p:nvCxnSpPr>
            <p:cNvPr id="35" name="直接连接符 34">
              <a:extLst>
                <a:ext uri="{FF2B5EF4-FFF2-40B4-BE49-F238E27FC236}">
                  <a16:creationId xmlns:a16="http://schemas.microsoft.com/office/drawing/2014/main" id="{A82A54DC-891F-F9A4-E29E-078FAB0E162E}"/>
                </a:ext>
              </a:extLst>
            </p:cNvPr>
            <p:cNvCxnSpPr/>
            <p:nvPr/>
          </p:nvCxnSpPr>
          <p:spPr>
            <a:xfrm>
              <a:off x="7320136" y="5157192"/>
              <a:ext cx="432048" cy="0"/>
            </a:xfrm>
            <a:prstGeom prst="line">
              <a:avLst/>
            </a:prstGeom>
            <a:ln w="2540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AC838202-6744-ED6F-1FB7-E139DF95CD4B}"/>
                </a:ext>
              </a:extLst>
            </p:cNvPr>
            <p:cNvCxnSpPr>
              <a:cxnSpLocks/>
            </p:cNvCxnSpPr>
            <p:nvPr/>
          </p:nvCxnSpPr>
          <p:spPr>
            <a:xfrm>
              <a:off x="7752184" y="5157192"/>
              <a:ext cx="232871" cy="288032"/>
            </a:xfrm>
            <a:prstGeom prst="line">
              <a:avLst/>
            </a:prstGeom>
            <a:ln w="2540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37" name="直接箭头连接符 36">
              <a:extLst>
                <a:ext uri="{FF2B5EF4-FFF2-40B4-BE49-F238E27FC236}">
                  <a16:creationId xmlns:a16="http://schemas.microsoft.com/office/drawing/2014/main" id="{4E1987AB-B733-2C2B-F368-47D0081EB3BB}"/>
                </a:ext>
              </a:extLst>
            </p:cNvPr>
            <p:cNvCxnSpPr/>
            <p:nvPr/>
          </p:nvCxnSpPr>
          <p:spPr>
            <a:xfrm>
              <a:off x="7985055" y="5436950"/>
              <a:ext cx="2531981" cy="0"/>
            </a:xfrm>
            <a:prstGeom prst="straightConnector1">
              <a:avLst/>
            </a:prstGeom>
            <a:ln w="25400" cap="rnd">
              <a:solidFill>
                <a:schemeClr val="accent1"/>
              </a:solidFill>
              <a:round/>
              <a:tailEnd type="oval"/>
            </a:ln>
          </p:spPr>
          <p:style>
            <a:lnRef idx="1">
              <a:schemeClr val="accent1"/>
            </a:lnRef>
            <a:fillRef idx="0">
              <a:schemeClr val="accent1"/>
            </a:fillRef>
            <a:effectRef idx="0">
              <a:schemeClr val="accent1"/>
            </a:effectRef>
            <a:fontRef idx="minor">
              <a:schemeClr val="tx1"/>
            </a:fontRef>
          </p:style>
        </p:cxnSp>
      </p:grpSp>
      <p:grpSp>
        <p:nvGrpSpPr>
          <p:cNvPr id="38" name="组合 37">
            <a:extLst>
              <a:ext uri="{FF2B5EF4-FFF2-40B4-BE49-F238E27FC236}">
                <a16:creationId xmlns:a16="http://schemas.microsoft.com/office/drawing/2014/main" id="{BE2189CC-A7A9-3FB1-C97C-0605FADC66CF}"/>
              </a:ext>
            </a:extLst>
          </p:cNvPr>
          <p:cNvGrpSpPr/>
          <p:nvPr/>
        </p:nvGrpSpPr>
        <p:grpSpPr>
          <a:xfrm flipH="1">
            <a:off x="1750193" y="4234777"/>
            <a:ext cx="3240000" cy="288032"/>
            <a:chOff x="7320136" y="5157192"/>
            <a:chExt cx="3196900" cy="288032"/>
          </a:xfrm>
        </p:grpSpPr>
        <p:cxnSp>
          <p:nvCxnSpPr>
            <p:cNvPr id="39" name="直接连接符 38">
              <a:extLst>
                <a:ext uri="{FF2B5EF4-FFF2-40B4-BE49-F238E27FC236}">
                  <a16:creationId xmlns:a16="http://schemas.microsoft.com/office/drawing/2014/main" id="{6F66C2C5-0B9D-9573-2595-15DCE4B14B94}"/>
                </a:ext>
              </a:extLst>
            </p:cNvPr>
            <p:cNvCxnSpPr/>
            <p:nvPr/>
          </p:nvCxnSpPr>
          <p:spPr>
            <a:xfrm>
              <a:off x="7320136" y="5157192"/>
              <a:ext cx="432048" cy="0"/>
            </a:xfrm>
            <a:prstGeom prst="line">
              <a:avLst/>
            </a:prstGeom>
            <a:ln w="2540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3EE6A701-BFF7-811F-DF27-E851B91EFBFA}"/>
                </a:ext>
              </a:extLst>
            </p:cNvPr>
            <p:cNvCxnSpPr>
              <a:cxnSpLocks/>
            </p:cNvCxnSpPr>
            <p:nvPr/>
          </p:nvCxnSpPr>
          <p:spPr>
            <a:xfrm>
              <a:off x="7752184" y="5157192"/>
              <a:ext cx="232871" cy="288032"/>
            </a:xfrm>
            <a:prstGeom prst="line">
              <a:avLst/>
            </a:prstGeom>
            <a:ln w="2540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41" name="直接箭头连接符 40">
              <a:extLst>
                <a:ext uri="{FF2B5EF4-FFF2-40B4-BE49-F238E27FC236}">
                  <a16:creationId xmlns:a16="http://schemas.microsoft.com/office/drawing/2014/main" id="{52C28EBE-23EE-AE47-C8C1-77A48FB14F35}"/>
                </a:ext>
              </a:extLst>
            </p:cNvPr>
            <p:cNvCxnSpPr/>
            <p:nvPr/>
          </p:nvCxnSpPr>
          <p:spPr>
            <a:xfrm>
              <a:off x="7985055" y="5436950"/>
              <a:ext cx="2531981" cy="0"/>
            </a:xfrm>
            <a:prstGeom prst="straightConnector1">
              <a:avLst/>
            </a:prstGeom>
            <a:ln w="25400" cap="rnd">
              <a:solidFill>
                <a:schemeClr val="accent1"/>
              </a:solidFill>
              <a:round/>
              <a:tailEnd type="oval"/>
            </a:ln>
          </p:spPr>
          <p:style>
            <a:lnRef idx="1">
              <a:schemeClr val="accent1"/>
            </a:lnRef>
            <a:fillRef idx="0">
              <a:schemeClr val="accent1"/>
            </a:fillRef>
            <a:effectRef idx="0">
              <a:schemeClr val="accent1"/>
            </a:effectRef>
            <a:fontRef idx="minor">
              <a:schemeClr val="tx1"/>
            </a:fontRef>
          </p:style>
        </p:cxnSp>
      </p:grpSp>
      <p:sp>
        <p:nvSpPr>
          <p:cNvPr id="42" name="平行四边形 41">
            <a:extLst>
              <a:ext uri="{FF2B5EF4-FFF2-40B4-BE49-F238E27FC236}">
                <a16:creationId xmlns:a16="http://schemas.microsoft.com/office/drawing/2014/main" id="{B5CD2B80-DCDA-4BB6-9DE3-64BCB8F4E0FC}"/>
              </a:ext>
            </a:extLst>
          </p:cNvPr>
          <p:cNvSpPr/>
          <p:nvPr/>
        </p:nvSpPr>
        <p:spPr>
          <a:xfrm flipH="1">
            <a:off x="0" y="6330236"/>
            <a:ext cx="12192000" cy="87096"/>
          </a:xfrm>
          <a:prstGeom prst="parallelogram">
            <a:avLst>
              <a:gd name="adj" fmla="val 114187"/>
            </a:avLst>
          </a:prstGeom>
          <a:gradFill>
            <a:gsLst>
              <a:gs pos="100000">
                <a:srgbClr val="7EECDF">
                  <a:alpha val="0"/>
                </a:srgbClr>
              </a:gs>
              <a:gs pos="50000">
                <a:srgbClr val="84E6BA"/>
              </a:gs>
              <a:gs pos="0">
                <a:schemeClr val="accent1">
                  <a:lumMod val="60000"/>
                  <a:lumOff val="40000"/>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a:p>
        </p:txBody>
      </p:sp>
      <p:grpSp>
        <p:nvGrpSpPr>
          <p:cNvPr id="43" name="组合 42">
            <a:extLst>
              <a:ext uri="{FF2B5EF4-FFF2-40B4-BE49-F238E27FC236}">
                <a16:creationId xmlns:a16="http://schemas.microsoft.com/office/drawing/2014/main" id="{AE7206B7-4A68-6E5C-F588-1ED117AA33EF}"/>
              </a:ext>
            </a:extLst>
          </p:cNvPr>
          <p:cNvGrpSpPr/>
          <p:nvPr/>
        </p:nvGrpSpPr>
        <p:grpSpPr>
          <a:xfrm>
            <a:off x="3827748" y="3938203"/>
            <a:ext cx="540000" cy="540000"/>
            <a:chOff x="3874613" y="3307826"/>
            <a:chExt cx="540000" cy="540000"/>
          </a:xfrm>
        </p:grpSpPr>
        <p:sp>
          <p:nvSpPr>
            <p:cNvPr id="44" name="圆: 空心 43">
              <a:extLst>
                <a:ext uri="{FF2B5EF4-FFF2-40B4-BE49-F238E27FC236}">
                  <a16:creationId xmlns:a16="http://schemas.microsoft.com/office/drawing/2014/main" id="{EBA1F282-8595-FEB2-8E92-CFE0243719FE}"/>
                </a:ext>
              </a:extLst>
            </p:cNvPr>
            <p:cNvSpPr/>
            <p:nvPr/>
          </p:nvSpPr>
          <p:spPr>
            <a:xfrm rot="10800000" flipH="1" flipV="1">
              <a:off x="3874613" y="3307826"/>
              <a:ext cx="540000" cy="540000"/>
            </a:xfrm>
            <a:prstGeom prst="donut">
              <a:avLst>
                <a:gd name="adj" fmla="val 9294"/>
              </a:avLst>
            </a:prstGeom>
            <a:gradFill flip="none" rotWithShape="1">
              <a:gsLst>
                <a:gs pos="86000">
                  <a:srgbClr val="84E6BA"/>
                </a:gs>
                <a:gs pos="36000">
                  <a:schemeClr val="accent1"/>
                </a:gs>
                <a:gs pos="100000">
                  <a:srgbClr val="84E697"/>
                </a:gs>
              </a:gsLst>
              <a:lin ang="108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文本框 44">
              <a:extLst>
                <a:ext uri="{FF2B5EF4-FFF2-40B4-BE49-F238E27FC236}">
                  <a16:creationId xmlns:a16="http://schemas.microsoft.com/office/drawing/2014/main" id="{2A0FB27E-4D7C-0C14-347C-94F7C1137488}"/>
                </a:ext>
              </a:extLst>
            </p:cNvPr>
            <p:cNvSpPr txBox="1"/>
            <p:nvPr/>
          </p:nvSpPr>
          <p:spPr>
            <a:xfrm>
              <a:off x="3928588" y="3423938"/>
              <a:ext cx="432048" cy="307777"/>
            </a:xfrm>
            <a:prstGeom prst="rect">
              <a:avLst/>
            </a:prstGeom>
            <a:noFill/>
          </p:spPr>
          <p:txBody>
            <a:bodyPr wrap="square" rtlCol="0">
              <a:spAutoFit/>
            </a:bodyPr>
            <a:lstStyle/>
            <a:p>
              <a:pPr algn="ctr"/>
              <a:r>
                <a:rPr lang="en-US" altLang="zh-CN" sz="1400" dirty="0">
                  <a:latin typeface="OPPOSans H" panose="00020600040101010101" pitchFamily="18" charset="-122"/>
                  <a:ea typeface="OPPOSans H" panose="00020600040101010101" pitchFamily="18" charset="-122"/>
                  <a:cs typeface="OPPOSans H" panose="00020600040101010101" pitchFamily="18" charset="-122"/>
                </a:rPr>
                <a:t>01</a:t>
              </a:r>
              <a:endParaRPr lang="zh-CN" altLang="en-US" sz="1400" dirty="0">
                <a:latin typeface="OPPOSans H" panose="00020600040101010101" pitchFamily="18" charset="-122"/>
                <a:ea typeface="OPPOSans H" panose="00020600040101010101" pitchFamily="18" charset="-122"/>
                <a:cs typeface="OPPOSans H" panose="00020600040101010101" pitchFamily="18" charset="-122"/>
              </a:endParaRPr>
            </a:p>
          </p:txBody>
        </p:sp>
      </p:grpSp>
      <p:grpSp>
        <p:nvGrpSpPr>
          <p:cNvPr id="46" name="组合 45">
            <a:extLst>
              <a:ext uri="{FF2B5EF4-FFF2-40B4-BE49-F238E27FC236}">
                <a16:creationId xmlns:a16="http://schemas.microsoft.com/office/drawing/2014/main" id="{521BA628-8AB4-FE14-644E-5E9191CE861D}"/>
              </a:ext>
            </a:extLst>
          </p:cNvPr>
          <p:cNvGrpSpPr/>
          <p:nvPr/>
        </p:nvGrpSpPr>
        <p:grpSpPr>
          <a:xfrm>
            <a:off x="3827748" y="5055100"/>
            <a:ext cx="540000" cy="540000"/>
            <a:chOff x="3874613" y="3307826"/>
            <a:chExt cx="540000" cy="540000"/>
          </a:xfrm>
        </p:grpSpPr>
        <p:sp>
          <p:nvSpPr>
            <p:cNvPr id="47" name="圆: 空心 46">
              <a:extLst>
                <a:ext uri="{FF2B5EF4-FFF2-40B4-BE49-F238E27FC236}">
                  <a16:creationId xmlns:a16="http://schemas.microsoft.com/office/drawing/2014/main" id="{A4FB2350-DCE5-D416-A338-D79CC1DD07E0}"/>
                </a:ext>
              </a:extLst>
            </p:cNvPr>
            <p:cNvSpPr/>
            <p:nvPr/>
          </p:nvSpPr>
          <p:spPr>
            <a:xfrm rot="10800000" flipH="1" flipV="1">
              <a:off x="3874613" y="3307826"/>
              <a:ext cx="540000" cy="540000"/>
            </a:xfrm>
            <a:prstGeom prst="donut">
              <a:avLst>
                <a:gd name="adj" fmla="val 9294"/>
              </a:avLst>
            </a:prstGeom>
            <a:gradFill flip="none" rotWithShape="1">
              <a:gsLst>
                <a:gs pos="86000">
                  <a:srgbClr val="84E6BA"/>
                </a:gs>
                <a:gs pos="36000">
                  <a:schemeClr val="accent1"/>
                </a:gs>
                <a:gs pos="100000">
                  <a:srgbClr val="84E697"/>
                </a:gs>
              </a:gsLst>
              <a:lin ang="108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 name="文本框 47">
              <a:extLst>
                <a:ext uri="{FF2B5EF4-FFF2-40B4-BE49-F238E27FC236}">
                  <a16:creationId xmlns:a16="http://schemas.microsoft.com/office/drawing/2014/main" id="{88450D62-AED3-0273-2FBE-2B2C37B1C1F3}"/>
                </a:ext>
              </a:extLst>
            </p:cNvPr>
            <p:cNvSpPr txBox="1"/>
            <p:nvPr/>
          </p:nvSpPr>
          <p:spPr>
            <a:xfrm>
              <a:off x="3928588" y="3423938"/>
              <a:ext cx="432048" cy="307777"/>
            </a:xfrm>
            <a:prstGeom prst="rect">
              <a:avLst/>
            </a:prstGeom>
            <a:noFill/>
          </p:spPr>
          <p:txBody>
            <a:bodyPr wrap="square" rtlCol="0">
              <a:spAutoFit/>
            </a:bodyPr>
            <a:lstStyle/>
            <a:p>
              <a:pPr algn="ctr"/>
              <a:r>
                <a:rPr lang="en-US" altLang="zh-CN" sz="1400" dirty="0">
                  <a:latin typeface="OPPOSans H" panose="00020600040101010101" pitchFamily="18" charset="-122"/>
                  <a:ea typeface="OPPOSans H" panose="00020600040101010101" pitchFamily="18" charset="-122"/>
                  <a:cs typeface="OPPOSans H" panose="00020600040101010101" pitchFamily="18" charset="-122"/>
                </a:rPr>
                <a:t>02</a:t>
              </a:r>
              <a:endParaRPr lang="zh-CN" altLang="en-US" sz="1400" dirty="0">
                <a:latin typeface="OPPOSans H" panose="00020600040101010101" pitchFamily="18" charset="-122"/>
                <a:ea typeface="OPPOSans H" panose="00020600040101010101" pitchFamily="18" charset="-122"/>
                <a:cs typeface="OPPOSans H" panose="00020600040101010101" pitchFamily="18" charset="-122"/>
              </a:endParaRPr>
            </a:p>
          </p:txBody>
        </p:sp>
      </p:grpSp>
      <p:grpSp>
        <p:nvGrpSpPr>
          <p:cNvPr id="49" name="组合 48">
            <a:extLst>
              <a:ext uri="{FF2B5EF4-FFF2-40B4-BE49-F238E27FC236}">
                <a16:creationId xmlns:a16="http://schemas.microsoft.com/office/drawing/2014/main" id="{27F64877-23F9-4644-C405-7C37FE62BDF2}"/>
              </a:ext>
            </a:extLst>
          </p:cNvPr>
          <p:cNvGrpSpPr/>
          <p:nvPr/>
        </p:nvGrpSpPr>
        <p:grpSpPr>
          <a:xfrm>
            <a:off x="7818504" y="3938203"/>
            <a:ext cx="540000" cy="540000"/>
            <a:chOff x="3874613" y="3307826"/>
            <a:chExt cx="540000" cy="540000"/>
          </a:xfrm>
        </p:grpSpPr>
        <p:sp>
          <p:nvSpPr>
            <p:cNvPr id="50" name="圆: 空心 49">
              <a:extLst>
                <a:ext uri="{FF2B5EF4-FFF2-40B4-BE49-F238E27FC236}">
                  <a16:creationId xmlns:a16="http://schemas.microsoft.com/office/drawing/2014/main" id="{FFDE854B-4E0B-101E-E311-49F16228784D}"/>
                </a:ext>
              </a:extLst>
            </p:cNvPr>
            <p:cNvSpPr/>
            <p:nvPr/>
          </p:nvSpPr>
          <p:spPr>
            <a:xfrm rot="10800000" flipH="1" flipV="1">
              <a:off x="3874613" y="3307826"/>
              <a:ext cx="540000" cy="540000"/>
            </a:xfrm>
            <a:prstGeom prst="donut">
              <a:avLst>
                <a:gd name="adj" fmla="val 9294"/>
              </a:avLst>
            </a:prstGeom>
            <a:gradFill flip="none" rotWithShape="1">
              <a:gsLst>
                <a:gs pos="86000">
                  <a:srgbClr val="84E6BA"/>
                </a:gs>
                <a:gs pos="36000">
                  <a:schemeClr val="accent1"/>
                </a:gs>
                <a:gs pos="100000">
                  <a:srgbClr val="84E697"/>
                </a:gs>
              </a:gsLst>
              <a:lin ang="108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1" name="文本框 50">
              <a:extLst>
                <a:ext uri="{FF2B5EF4-FFF2-40B4-BE49-F238E27FC236}">
                  <a16:creationId xmlns:a16="http://schemas.microsoft.com/office/drawing/2014/main" id="{430036D2-BD68-75C2-3C0E-EFE22F7C5AA1}"/>
                </a:ext>
              </a:extLst>
            </p:cNvPr>
            <p:cNvSpPr txBox="1"/>
            <p:nvPr/>
          </p:nvSpPr>
          <p:spPr>
            <a:xfrm>
              <a:off x="3928588" y="3423938"/>
              <a:ext cx="432048" cy="307777"/>
            </a:xfrm>
            <a:prstGeom prst="rect">
              <a:avLst/>
            </a:prstGeom>
            <a:noFill/>
          </p:spPr>
          <p:txBody>
            <a:bodyPr wrap="square" rtlCol="0">
              <a:spAutoFit/>
            </a:bodyPr>
            <a:lstStyle/>
            <a:p>
              <a:pPr algn="ctr"/>
              <a:r>
                <a:rPr lang="en-US" altLang="zh-CN" sz="1400" dirty="0">
                  <a:latin typeface="OPPOSans H" panose="00020600040101010101" pitchFamily="18" charset="-122"/>
                  <a:ea typeface="OPPOSans H" panose="00020600040101010101" pitchFamily="18" charset="-122"/>
                  <a:cs typeface="OPPOSans H" panose="00020600040101010101" pitchFamily="18" charset="-122"/>
                </a:rPr>
                <a:t>03</a:t>
              </a:r>
              <a:endParaRPr lang="zh-CN" altLang="en-US" sz="1400" dirty="0">
                <a:latin typeface="OPPOSans H" panose="00020600040101010101" pitchFamily="18" charset="-122"/>
                <a:ea typeface="OPPOSans H" panose="00020600040101010101" pitchFamily="18" charset="-122"/>
                <a:cs typeface="OPPOSans H" panose="00020600040101010101" pitchFamily="18" charset="-122"/>
              </a:endParaRPr>
            </a:p>
          </p:txBody>
        </p:sp>
      </p:grpSp>
      <p:grpSp>
        <p:nvGrpSpPr>
          <p:cNvPr id="52" name="组合 51">
            <a:extLst>
              <a:ext uri="{FF2B5EF4-FFF2-40B4-BE49-F238E27FC236}">
                <a16:creationId xmlns:a16="http://schemas.microsoft.com/office/drawing/2014/main" id="{4D76B63F-17E6-6B74-0815-284720302661}"/>
              </a:ext>
            </a:extLst>
          </p:cNvPr>
          <p:cNvGrpSpPr/>
          <p:nvPr/>
        </p:nvGrpSpPr>
        <p:grpSpPr>
          <a:xfrm>
            <a:off x="7818504" y="5055100"/>
            <a:ext cx="540000" cy="540000"/>
            <a:chOff x="3874613" y="3307826"/>
            <a:chExt cx="540000" cy="540000"/>
          </a:xfrm>
        </p:grpSpPr>
        <p:sp>
          <p:nvSpPr>
            <p:cNvPr id="53" name="圆: 空心 52">
              <a:extLst>
                <a:ext uri="{FF2B5EF4-FFF2-40B4-BE49-F238E27FC236}">
                  <a16:creationId xmlns:a16="http://schemas.microsoft.com/office/drawing/2014/main" id="{82D32BF3-5790-0215-4E12-420ACBCD429B}"/>
                </a:ext>
              </a:extLst>
            </p:cNvPr>
            <p:cNvSpPr/>
            <p:nvPr/>
          </p:nvSpPr>
          <p:spPr>
            <a:xfrm rot="10800000" flipH="1" flipV="1">
              <a:off x="3874613" y="3307826"/>
              <a:ext cx="540000" cy="540000"/>
            </a:xfrm>
            <a:prstGeom prst="donut">
              <a:avLst>
                <a:gd name="adj" fmla="val 9294"/>
              </a:avLst>
            </a:prstGeom>
            <a:gradFill flip="none" rotWithShape="1">
              <a:gsLst>
                <a:gs pos="86000">
                  <a:srgbClr val="84E6BA"/>
                </a:gs>
                <a:gs pos="36000">
                  <a:schemeClr val="accent1"/>
                </a:gs>
                <a:gs pos="100000">
                  <a:srgbClr val="84E697"/>
                </a:gs>
              </a:gsLst>
              <a:lin ang="108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文本框 53">
              <a:extLst>
                <a:ext uri="{FF2B5EF4-FFF2-40B4-BE49-F238E27FC236}">
                  <a16:creationId xmlns:a16="http://schemas.microsoft.com/office/drawing/2014/main" id="{D5771B34-87AC-C317-EB17-6F5521995AF8}"/>
                </a:ext>
              </a:extLst>
            </p:cNvPr>
            <p:cNvSpPr txBox="1"/>
            <p:nvPr/>
          </p:nvSpPr>
          <p:spPr>
            <a:xfrm>
              <a:off x="3928588" y="3423938"/>
              <a:ext cx="432048" cy="307777"/>
            </a:xfrm>
            <a:prstGeom prst="rect">
              <a:avLst/>
            </a:prstGeom>
            <a:noFill/>
          </p:spPr>
          <p:txBody>
            <a:bodyPr wrap="square" rtlCol="0">
              <a:spAutoFit/>
            </a:bodyPr>
            <a:lstStyle/>
            <a:p>
              <a:pPr algn="ctr"/>
              <a:r>
                <a:rPr lang="en-US" altLang="zh-CN" sz="1400" dirty="0">
                  <a:latin typeface="OPPOSans H" panose="00020600040101010101" pitchFamily="18" charset="-122"/>
                  <a:ea typeface="OPPOSans H" panose="00020600040101010101" pitchFamily="18" charset="-122"/>
                  <a:cs typeface="OPPOSans H" panose="00020600040101010101" pitchFamily="18" charset="-122"/>
                </a:rPr>
                <a:t>04</a:t>
              </a:r>
              <a:endParaRPr lang="zh-CN" altLang="en-US" sz="1400" dirty="0">
                <a:latin typeface="OPPOSans H" panose="00020600040101010101" pitchFamily="18" charset="-122"/>
                <a:ea typeface="OPPOSans H" panose="00020600040101010101" pitchFamily="18" charset="-122"/>
                <a:cs typeface="OPPOSans H" panose="00020600040101010101" pitchFamily="18" charset="-122"/>
              </a:endParaRPr>
            </a:p>
          </p:txBody>
        </p:sp>
      </p:grpSp>
      <p:sp>
        <p:nvSpPr>
          <p:cNvPr id="55" name="文本框 54">
            <a:extLst>
              <a:ext uri="{FF2B5EF4-FFF2-40B4-BE49-F238E27FC236}">
                <a16:creationId xmlns:a16="http://schemas.microsoft.com/office/drawing/2014/main" id="{41B72CD6-2BF5-FABB-30DA-47E8C3923BED}"/>
              </a:ext>
            </a:extLst>
          </p:cNvPr>
          <p:cNvSpPr txBox="1"/>
          <p:nvPr/>
        </p:nvSpPr>
        <p:spPr>
          <a:xfrm>
            <a:off x="5003656" y="4915423"/>
            <a:ext cx="2192953" cy="215444"/>
          </a:xfrm>
          <a:prstGeom prst="rect">
            <a:avLst/>
          </a:prstGeom>
          <a:noFill/>
        </p:spPr>
        <p:txBody>
          <a:bodyPr wrap="square" lIns="0" tIns="0" rIns="0" bIns="0" rtlCol="0">
            <a:spAutoFit/>
          </a:bodyPr>
          <a:lstStyle/>
          <a:p>
            <a:pPr algn="ctr"/>
            <a:r>
              <a:rPr lang="en-US" altLang="zh-CN" sz="1400" dirty="0">
                <a:solidFill>
                  <a:schemeClr val="bg1">
                    <a:lumMod val="65000"/>
                  </a:schemeClr>
                </a:solidFill>
                <a:latin typeface="OPPOSans M" panose="00020600040101010101" pitchFamily="18" charset="-122"/>
                <a:ea typeface="OPPOSans M" panose="00020600040101010101" pitchFamily="18" charset="-122"/>
                <a:cs typeface="OPPOSans M" panose="00020600040101010101" pitchFamily="18" charset="-122"/>
              </a:rPr>
              <a:t>Public health work</a:t>
            </a:r>
            <a:endParaRPr lang="zh-CN" altLang="en-US" sz="1400" dirty="0">
              <a:solidFill>
                <a:schemeClr val="bg1">
                  <a:lumMod val="65000"/>
                </a:schemeClr>
              </a:solidFill>
              <a:latin typeface="OPPOSans M" panose="00020600040101010101" pitchFamily="18" charset="-122"/>
              <a:ea typeface="OPPOSans M" panose="00020600040101010101" pitchFamily="18" charset="-122"/>
              <a:cs typeface="OPPOSans M" panose="00020600040101010101" pitchFamily="18" charset="-122"/>
            </a:endParaRPr>
          </a:p>
        </p:txBody>
      </p:sp>
    </p:spTree>
    <p:extLst>
      <p:ext uri="{BB962C8B-B14F-4D97-AF65-F5344CB8AC3E}">
        <p14:creationId xmlns:p14="http://schemas.microsoft.com/office/powerpoint/2010/main" val="28483995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占位符 14">
            <a:extLst>
              <a:ext uri="{FF2B5EF4-FFF2-40B4-BE49-F238E27FC236}">
                <a16:creationId xmlns:a16="http://schemas.microsoft.com/office/drawing/2014/main" id="{93F20C95-D485-B7D7-455F-8E3BE9CC4EF7}"/>
              </a:ext>
            </a:extLst>
          </p:cNvPr>
          <p:cNvSpPr>
            <a:spLocks noGrp="1"/>
          </p:cNvSpPr>
          <p:nvPr>
            <p:ph type="body" sz="quarter" idx="14"/>
          </p:nvPr>
        </p:nvSpPr>
        <p:spPr/>
        <p:txBody>
          <a:bodyPr/>
          <a:lstStyle/>
          <a:p>
            <a:r>
              <a:rPr lang="zh-CN" altLang="en-US" dirty="0"/>
              <a:t>研究结论</a:t>
            </a:r>
          </a:p>
        </p:txBody>
      </p:sp>
      <p:sp>
        <p:nvSpPr>
          <p:cNvPr id="16" name="文本占位符 15">
            <a:extLst>
              <a:ext uri="{FF2B5EF4-FFF2-40B4-BE49-F238E27FC236}">
                <a16:creationId xmlns:a16="http://schemas.microsoft.com/office/drawing/2014/main" id="{1C29A197-807D-4562-D975-B2688D343060}"/>
              </a:ext>
            </a:extLst>
          </p:cNvPr>
          <p:cNvSpPr>
            <a:spLocks noGrp="1"/>
          </p:cNvSpPr>
          <p:nvPr>
            <p:ph type="body" sz="quarter" idx="15"/>
          </p:nvPr>
        </p:nvSpPr>
        <p:spPr/>
        <p:txBody>
          <a:bodyPr/>
          <a:lstStyle/>
          <a:p>
            <a:r>
              <a:rPr lang="en-US" altLang="zh-CN" dirty="0">
                <a:solidFill>
                  <a:schemeClr val="bg1">
                    <a:lumMod val="85000"/>
                  </a:schemeClr>
                </a:solidFill>
                <a:latin typeface="OPPOSans H" panose="00020600040101010101" pitchFamily="18" charset="-122"/>
                <a:ea typeface="OPPOSans H" panose="00020600040101010101" pitchFamily="18" charset="-122"/>
              </a:rPr>
              <a:t>Research Conclusion</a:t>
            </a:r>
            <a:endParaRPr lang="zh-CN" altLang="en-US" dirty="0">
              <a:solidFill>
                <a:schemeClr val="bg1">
                  <a:lumMod val="85000"/>
                </a:schemeClr>
              </a:solidFill>
              <a:latin typeface="OPPOSans H" panose="00020600040101010101" pitchFamily="18" charset="-122"/>
              <a:ea typeface="OPPOSans H" panose="00020600040101010101" pitchFamily="18" charset="-122"/>
            </a:endParaRPr>
          </a:p>
        </p:txBody>
      </p:sp>
      <p:sp>
        <p:nvSpPr>
          <p:cNvPr id="17" name="文本占位符 16">
            <a:extLst>
              <a:ext uri="{FF2B5EF4-FFF2-40B4-BE49-F238E27FC236}">
                <a16:creationId xmlns:a16="http://schemas.microsoft.com/office/drawing/2014/main" id="{60624EB7-C5EB-52C6-9A7D-FA33EEC0191F}"/>
              </a:ext>
            </a:extLst>
          </p:cNvPr>
          <p:cNvSpPr>
            <a:spLocks noGrp="1"/>
          </p:cNvSpPr>
          <p:nvPr>
            <p:ph type="body" sz="quarter" idx="16"/>
          </p:nvPr>
        </p:nvSpPr>
        <p:spPr/>
        <p:txBody>
          <a:bodyPr/>
          <a:lstStyle/>
          <a:p>
            <a:r>
              <a:rPr lang="zh-CN" altLang="en-US" spc="150" dirty="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rPr>
              <a:t>本章节将对公共卫生与预防医学的研究结论进行总结</a:t>
            </a:r>
          </a:p>
        </p:txBody>
      </p:sp>
      <p:sp>
        <p:nvSpPr>
          <p:cNvPr id="18" name="文本占位符 17">
            <a:extLst>
              <a:ext uri="{FF2B5EF4-FFF2-40B4-BE49-F238E27FC236}">
                <a16:creationId xmlns:a16="http://schemas.microsoft.com/office/drawing/2014/main" id="{B05532D2-2F98-58FB-E410-F100CC1A1E4E}"/>
              </a:ext>
            </a:extLst>
          </p:cNvPr>
          <p:cNvSpPr>
            <a:spLocks noGrp="1"/>
          </p:cNvSpPr>
          <p:nvPr>
            <p:ph type="body" sz="quarter" idx="17"/>
          </p:nvPr>
        </p:nvSpPr>
        <p:spPr/>
        <p:txBody>
          <a:bodyPr/>
          <a:lstStyle/>
          <a:p>
            <a:r>
              <a:rPr lang="en-US" altLang="zh-CN" sz="1600" b="0" i="0" dirty="0">
                <a:solidFill>
                  <a:schemeClr val="bg1">
                    <a:lumMod val="65000"/>
                  </a:schemeClr>
                </a:solidFill>
                <a:effectLst/>
                <a:latin typeface="OPPOSans M" panose="00020600040101010101" pitchFamily="18" charset="-122"/>
                <a:ea typeface="OPPOSans M" panose="00020600040101010101" pitchFamily="18" charset="-122"/>
                <a:cs typeface="OPPOSans M" panose="00020600040101010101" pitchFamily="18" charset="-122"/>
              </a:rPr>
              <a:t>Wisdom in the mind is better than money in the hand.</a:t>
            </a:r>
            <a:endParaRPr lang="zh-CN" altLang="en-US" sz="1600" dirty="0">
              <a:solidFill>
                <a:schemeClr val="bg1">
                  <a:lumMod val="65000"/>
                </a:schemeClr>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4" name="文本占位符 3">
            <a:extLst>
              <a:ext uri="{FF2B5EF4-FFF2-40B4-BE49-F238E27FC236}">
                <a16:creationId xmlns:a16="http://schemas.microsoft.com/office/drawing/2014/main" id="{220588C6-DCE6-DABB-D3D8-ADE8FA3D5127}"/>
              </a:ext>
            </a:extLst>
          </p:cNvPr>
          <p:cNvSpPr>
            <a:spLocks noGrp="1"/>
          </p:cNvSpPr>
          <p:nvPr>
            <p:ph type="body" sz="quarter" idx="13"/>
          </p:nvPr>
        </p:nvSpPr>
        <p:spPr/>
        <p:txBody>
          <a:bodyPr/>
          <a:lstStyle/>
          <a:p>
            <a:r>
              <a:rPr lang="en-US" altLang="zh-CN" dirty="0"/>
              <a:t>Part 04</a:t>
            </a:r>
            <a:endParaRPr lang="zh-CN" altLang="en-US" dirty="0"/>
          </a:p>
        </p:txBody>
      </p:sp>
    </p:spTree>
    <p:extLst>
      <p:ext uri="{BB962C8B-B14F-4D97-AF65-F5344CB8AC3E}">
        <p14:creationId xmlns:p14="http://schemas.microsoft.com/office/powerpoint/2010/main" val="885111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a:extLst>
              <a:ext uri="{FF2B5EF4-FFF2-40B4-BE49-F238E27FC236}">
                <a16:creationId xmlns:a16="http://schemas.microsoft.com/office/drawing/2014/main" id="{C358EB46-4693-666A-167C-15850A4A239E}"/>
              </a:ext>
            </a:extLst>
          </p:cNvPr>
          <p:cNvSpPr/>
          <p:nvPr/>
        </p:nvSpPr>
        <p:spPr>
          <a:xfrm rot="7257650" flipH="1">
            <a:off x="-184504" y="255408"/>
            <a:ext cx="1922178" cy="939452"/>
          </a:xfrm>
          <a:custGeom>
            <a:avLst/>
            <a:gdLst>
              <a:gd name="connsiteX0" fmla="*/ 1782951 w 1922178"/>
              <a:gd name="connsiteY0" fmla="*/ 509325 h 939452"/>
              <a:gd name="connsiteX1" fmla="*/ 1922178 w 1922178"/>
              <a:gd name="connsiteY1" fmla="*/ 277253 h 939452"/>
              <a:gd name="connsiteX2" fmla="*/ 1841198 w 1922178"/>
              <a:gd name="connsiteY2" fmla="*/ 210439 h 939452"/>
              <a:gd name="connsiteX3" fmla="*/ 1152267 w 1922178"/>
              <a:gd name="connsiteY3" fmla="*/ 0 h 939452"/>
              <a:gd name="connsiteX4" fmla="*/ 16905 w 1922178"/>
              <a:gd name="connsiteY4" fmla="*/ 752568 h 939452"/>
              <a:gd name="connsiteX5" fmla="*/ 0 w 1922178"/>
              <a:gd name="connsiteY5" fmla="*/ 798757 h 939452"/>
              <a:gd name="connsiteX6" fmla="*/ 234518 w 1922178"/>
              <a:gd name="connsiteY6" fmla="*/ 939452 h 939452"/>
              <a:gd name="connsiteX7" fmla="*/ 264618 w 1922178"/>
              <a:gd name="connsiteY7" fmla="*/ 857213 h 939452"/>
              <a:gd name="connsiteX8" fmla="*/ 1152267 w 1922178"/>
              <a:gd name="connsiteY8" fmla="*/ 268840 h 939452"/>
              <a:gd name="connsiteX9" fmla="*/ 1690888 w 1922178"/>
              <a:gd name="connsiteY9" fmla="*/ 433365 h 939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22178" h="939452">
                <a:moveTo>
                  <a:pt x="1782951" y="509325"/>
                </a:moveTo>
                <a:lnTo>
                  <a:pt x="1922178" y="277253"/>
                </a:lnTo>
                <a:lnTo>
                  <a:pt x="1841198" y="210439"/>
                </a:lnTo>
                <a:cubicBezTo>
                  <a:pt x="1644539" y="77579"/>
                  <a:pt x="1407463" y="0"/>
                  <a:pt x="1152267" y="0"/>
                </a:cubicBezTo>
                <a:cubicBezTo>
                  <a:pt x="641875" y="0"/>
                  <a:pt x="203962" y="310315"/>
                  <a:pt x="16905" y="752568"/>
                </a:cubicBezTo>
                <a:lnTo>
                  <a:pt x="0" y="798757"/>
                </a:lnTo>
                <a:lnTo>
                  <a:pt x="234518" y="939452"/>
                </a:lnTo>
                <a:lnTo>
                  <a:pt x="264618" y="857213"/>
                </a:lnTo>
                <a:cubicBezTo>
                  <a:pt x="410863" y="511451"/>
                  <a:pt x="753232" y="268840"/>
                  <a:pt x="1152267" y="268840"/>
                </a:cubicBezTo>
                <a:cubicBezTo>
                  <a:pt x="1351784" y="268840"/>
                  <a:pt x="1537135" y="329492"/>
                  <a:pt x="1690888" y="433365"/>
                </a:cubicBezTo>
                <a:close/>
              </a:path>
            </a:pathLst>
          </a:custGeom>
          <a:gradFill>
            <a:gsLst>
              <a:gs pos="86000">
                <a:srgbClr val="84E6BA"/>
              </a:gs>
              <a:gs pos="36000">
                <a:schemeClr val="accent1"/>
              </a:gs>
              <a:gs pos="100000">
                <a:srgbClr val="84E697"/>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5" name="平行四边形 4">
            <a:extLst>
              <a:ext uri="{FF2B5EF4-FFF2-40B4-BE49-F238E27FC236}">
                <a16:creationId xmlns:a16="http://schemas.microsoft.com/office/drawing/2014/main" id="{35F99C31-31DC-A320-24D4-D8E3E5A73286}"/>
              </a:ext>
            </a:extLst>
          </p:cNvPr>
          <p:cNvSpPr/>
          <p:nvPr/>
        </p:nvSpPr>
        <p:spPr>
          <a:xfrm flipH="1">
            <a:off x="0" y="1196752"/>
            <a:ext cx="5400000" cy="72000"/>
          </a:xfrm>
          <a:prstGeom prst="parallelogram">
            <a:avLst>
              <a:gd name="adj" fmla="val 114187"/>
            </a:avLst>
          </a:prstGeom>
          <a:gradFill>
            <a:gsLst>
              <a:gs pos="100000">
                <a:schemeClr val="accent1">
                  <a:lumMod val="60000"/>
                  <a:lumOff val="40000"/>
                  <a:alpha val="0"/>
                </a:schemeClr>
              </a:gs>
              <a:gs pos="0">
                <a:schemeClr val="accent1">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任意多边形: 形状 12">
            <a:extLst>
              <a:ext uri="{FF2B5EF4-FFF2-40B4-BE49-F238E27FC236}">
                <a16:creationId xmlns:a16="http://schemas.microsoft.com/office/drawing/2014/main" id="{D5BF5ADB-68B7-D580-AD9E-C8A0569CA87B}"/>
              </a:ext>
            </a:extLst>
          </p:cNvPr>
          <p:cNvSpPr/>
          <p:nvPr/>
        </p:nvSpPr>
        <p:spPr>
          <a:xfrm rot="10800000">
            <a:off x="0" y="0"/>
            <a:ext cx="1153391" cy="1135071"/>
          </a:xfrm>
          <a:custGeom>
            <a:avLst/>
            <a:gdLst>
              <a:gd name="connsiteX0" fmla="*/ 863637 w 1153391"/>
              <a:gd name="connsiteY0" fmla="*/ 295018 h 1135071"/>
              <a:gd name="connsiteX1" fmla="*/ 863637 w 1153391"/>
              <a:gd name="connsiteY1" fmla="*/ 20393 h 1135071"/>
              <a:gd name="connsiteX2" fmla="*/ 857664 w 1153391"/>
              <a:gd name="connsiteY2" fmla="*/ 5973 h 1135071"/>
              <a:gd name="connsiteX3" fmla="*/ 855411 w 1153391"/>
              <a:gd name="connsiteY3" fmla="*/ 4454 h 1135071"/>
              <a:gd name="connsiteX4" fmla="*/ 897785 w 1153391"/>
              <a:gd name="connsiteY4" fmla="*/ 1232 h 1135071"/>
              <a:gd name="connsiteX5" fmla="*/ 946491 w 1153391"/>
              <a:gd name="connsiteY5" fmla="*/ 0 h 1135071"/>
              <a:gd name="connsiteX6" fmla="*/ 996810 w 1153391"/>
              <a:gd name="connsiteY6" fmla="*/ 1315 h 1135071"/>
              <a:gd name="connsiteX7" fmla="*/ 997593 w 1153391"/>
              <a:gd name="connsiteY7" fmla="*/ 1376 h 1135071"/>
              <a:gd name="connsiteX8" fmla="*/ 996473 w 1153391"/>
              <a:gd name="connsiteY8" fmla="*/ 1602 h 1135071"/>
              <a:gd name="connsiteX9" fmla="*/ 984018 w 1153391"/>
              <a:gd name="connsiteY9" fmla="*/ 20393 h 1135071"/>
              <a:gd name="connsiteX10" fmla="*/ 984018 w 1153391"/>
              <a:gd name="connsiteY10" fmla="*/ 290424 h 1135071"/>
              <a:gd name="connsiteX11" fmla="*/ 949652 w 1153391"/>
              <a:gd name="connsiteY11" fmla="*/ 289381 h 1135071"/>
              <a:gd name="connsiteX12" fmla="*/ 949652 w 1153391"/>
              <a:gd name="connsiteY12" fmla="*/ 26505 h 1135071"/>
              <a:gd name="connsiteX13" fmla="*/ 929258 w 1153391"/>
              <a:gd name="connsiteY13" fmla="*/ 6111 h 1135071"/>
              <a:gd name="connsiteX14" fmla="*/ 908865 w 1153391"/>
              <a:gd name="connsiteY14" fmla="*/ 26505 h 1135071"/>
              <a:gd name="connsiteX15" fmla="*/ 908865 w 1153391"/>
              <a:gd name="connsiteY15" fmla="*/ 291186 h 1135071"/>
              <a:gd name="connsiteX16" fmla="*/ 879296 w 1153391"/>
              <a:gd name="connsiteY16" fmla="*/ 292679 h 1135071"/>
              <a:gd name="connsiteX17" fmla="*/ 1064448 w 1153391"/>
              <a:gd name="connsiteY17" fmla="*/ 299889 h 1135071"/>
              <a:gd name="connsiteX18" fmla="*/ 1026884 w 1153391"/>
              <a:gd name="connsiteY18" fmla="*/ 294153 h 1135071"/>
              <a:gd name="connsiteX19" fmla="*/ 1024805 w 1153391"/>
              <a:gd name="connsiteY19" fmla="*/ 293964 h 1135071"/>
              <a:gd name="connsiteX20" fmla="*/ 1024805 w 1153391"/>
              <a:gd name="connsiteY20" fmla="*/ 20393 h 1135071"/>
              <a:gd name="connsiteX21" fmla="*/ 1018832 w 1153391"/>
              <a:gd name="connsiteY21" fmla="*/ 5973 h 1135071"/>
              <a:gd name="connsiteX22" fmla="*/ 1013917 w 1153391"/>
              <a:gd name="connsiteY22" fmla="*/ 2659 h 1135071"/>
              <a:gd name="connsiteX23" fmla="*/ 1046445 w 1153391"/>
              <a:gd name="connsiteY23" fmla="*/ 5215 h 1135071"/>
              <a:gd name="connsiteX24" fmla="*/ 1068940 w 1153391"/>
              <a:gd name="connsiteY24" fmla="*/ 8170 h 1135071"/>
              <a:gd name="connsiteX25" fmla="*/ 1066051 w 1153391"/>
              <a:gd name="connsiteY25" fmla="*/ 12455 h 1135071"/>
              <a:gd name="connsiteX26" fmla="*/ 1064448 w 1153391"/>
              <a:gd name="connsiteY26" fmla="*/ 20393 h 1135071"/>
              <a:gd name="connsiteX27" fmla="*/ 773699 w 1153391"/>
              <a:gd name="connsiteY27" fmla="*/ 312657 h 1135071"/>
              <a:gd name="connsiteX28" fmla="*/ 773699 w 1153391"/>
              <a:gd name="connsiteY28" fmla="*/ 20393 h 1135071"/>
              <a:gd name="connsiteX29" fmla="*/ 772967 w 1153391"/>
              <a:gd name="connsiteY29" fmla="*/ 16770 h 1135071"/>
              <a:gd name="connsiteX30" fmla="*/ 802350 w 1153391"/>
              <a:gd name="connsiteY30" fmla="*/ 10906 h 1135071"/>
              <a:gd name="connsiteX31" fmla="*/ 827666 w 1153391"/>
              <a:gd name="connsiteY31" fmla="*/ 7689 h 1135071"/>
              <a:gd name="connsiteX32" fmla="*/ 824452 w 1153391"/>
              <a:gd name="connsiteY32" fmla="*/ 12455 h 1135071"/>
              <a:gd name="connsiteX33" fmla="*/ 822850 w 1153391"/>
              <a:gd name="connsiteY33" fmla="*/ 20393 h 1135071"/>
              <a:gd name="connsiteX34" fmla="*/ 822850 w 1153391"/>
              <a:gd name="connsiteY34" fmla="*/ 301113 h 1135071"/>
              <a:gd name="connsiteX35" fmla="*/ 818056 w 1153391"/>
              <a:gd name="connsiteY35" fmla="*/ 301829 h 1135071"/>
              <a:gd name="connsiteX36" fmla="*/ 1153391 w 1153391"/>
              <a:gd name="connsiteY36" fmla="*/ 323603 h 1135071"/>
              <a:gd name="connsiteX37" fmla="*/ 1105236 w 1153391"/>
              <a:gd name="connsiteY37" fmla="*/ 308640 h 1135071"/>
              <a:gd name="connsiteX38" fmla="*/ 1105236 w 1153391"/>
              <a:gd name="connsiteY38" fmla="*/ 20393 h 1135071"/>
              <a:gd name="connsiteX39" fmla="*/ 1103783 w 1153391"/>
              <a:gd name="connsiteY39" fmla="*/ 13196 h 1135071"/>
              <a:gd name="connsiteX40" fmla="*/ 1143397 w 1153391"/>
              <a:gd name="connsiteY40" fmla="*/ 20510 h 1135071"/>
              <a:gd name="connsiteX41" fmla="*/ 1153391 w 1153391"/>
              <a:gd name="connsiteY41" fmla="*/ 22987 h 1135071"/>
              <a:gd name="connsiteX42" fmla="*/ 681433 w 1153391"/>
              <a:gd name="connsiteY42" fmla="*/ 345410 h 1135071"/>
              <a:gd name="connsiteX43" fmla="*/ 681433 w 1153391"/>
              <a:gd name="connsiteY43" fmla="*/ 38486 h 1135071"/>
              <a:gd name="connsiteX44" fmla="*/ 718469 w 1153391"/>
              <a:gd name="connsiteY44" fmla="*/ 27648 h 1135071"/>
              <a:gd name="connsiteX45" fmla="*/ 732912 w 1153391"/>
              <a:gd name="connsiteY45" fmla="*/ 24765 h 1135071"/>
              <a:gd name="connsiteX46" fmla="*/ 732912 w 1153391"/>
              <a:gd name="connsiteY46" fmla="*/ 325414 h 1135071"/>
              <a:gd name="connsiteX47" fmla="*/ 708779 w 1153391"/>
              <a:gd name="connsiteY47" fmla="*/ 333593 h 1135071"/>
              <a:gd name="connsiteX48" fmla="*/ 589166 w 1153391"/>
              <a:gd name="connsiteY48" fmla="*/ 395023 h 1135071"/>
              <a:gd name="connsiteX49" fmla="*/ 589166 w 1153391"/>
              <a:gd name="connsiteY49" fmla="*/ 70476 h 1135071"/>
              <a:gd name="connsiteX50" fmla="*/ 640645 w 1153391"/>
              <a:gd name="connsiteY50" fmla="*/ 50586 h 1135071"/>
              <a:gd name="connsiteX51" fmla="*/ 640645 w 1153391"/>
              <a:gd name="connsiteY51" fmla="*/ 365153 h 1135071"/>
              <a:gd name="connsiteX52" fmla="*/ 620276 w 1153391"/>
              <a:gd name="connsiteY52" fmla="*/ 375833 h 1135071"/>
              <a:gd name="connsiteX53" fmla="*/ 496899 w 1153391"/>
              <a:gd name="connsiteY53" fmla="*/ 468248 h 1135071"/>
              <a:gd name="connsiteX54" fmla="*/ 496899 w 1153391"/>
              <a:gd name="connsiteY54" fmla="*/ 113769 h 1135071"/>
              <a:gd name="connsiteX55" fmla="*/ 507551 w 1153391"/>
              <a:gd name="connsiteY55" fmla="*/ 107717 h 1135071"/>
              <a:gd name="connsiteX56" fmla="*/ 548379 w 1153391"/>
              <a:gd name="connsiteY56" fmla="*/ 88159 h 1135071"/>
              <a:gd name="connsiteX57" fmla="*/ 548379 w 1153391"/>
              <a:gd name="connsiteY57" fmla="*/ 423641 h 1135071"/>
              <a:gd name="connsiteX58" fmla="*/ 409722 w 1153391"/>
              <a:gd name="connsiteY58" fmla="*/ 567380 h 1135071"/>
              <a:gd name="connsiteX59" fmla="*/ 409722 w 1153391"/>
              <a:gd name="connsiteY59" fmla="*/ 167105 h 1135071"/>
              <a:gd name="connsiteX60" fmla="*/ 452130 w 1153391"/>
              <a:gd name="connsiteY60" fmla="*/ 139208 h 1135071"/>
              <a:gd name="connsiteX61" fmla="*/ 456112 w 1153391"/>
              <a:gd name="connsiteY61" fmla="*/ 136945 h 1135071"/>
              <a:gd name="connsiteX62" fmla="*/ 456112 w 1153391"/>
              <a:gd name="connsiteY62" fmla="*/ 509948 h 1135071"/>
              <a:gd name="connsiteX63" fmla="*/ 442004 w 1153391"/>
              <a:gd name="connsiteY63" fmla="*/ 525263 h 1135071"/>
              <a:gd name="connsiteX64" fmla="*/ 326927 w 1153391"/>
              <a:gd name="connsiteY64" fmla="*/ 727460 h 1135071"/>
              <a:gd name="connsiteX65" fmla="*/ 326927 w 1153391"/>
              <a:gd name="connsiteY65" fmla="*/ 232671 h 1135071"/>
              <a:gd name="connsiteX66" fmla="*/ 354832 w 1153391"/>
              <a:gd name="connsiteY66" fmla="*/ 207675 h 1135071"/>
              <a:gd name="connsiteX67" fmla="*/ 368935 w 1153391"/>
              <a:gd name="connsiteY67" fmla="*/ 197073 h 1135071"/>
              <a:gd name="connsiteX68" fmla="*/ 368935 w 1153391"/>
              <a:gd name="connsiteY68" fmla="*/ 633763 h 1135071"/>
              <a:gd name="connsiteX69" fmla="*/ 351786 w 1153391"/>
              <a:gd name="connsiteY69" fmla="*/ 666404 h 1135071"/>
              <a:gd name="connsiteX70" fmla="*/ 39236 w 1153391"/>
              <a:gd name="connsiteY70" fmla="*/ 1135071 h 1135071"/>
              <a:gd name="connsiteX71" fmla="*/ 21096 w 1153391"/>
              <a:gd name="connsiteY71" fmla="*/ 1135071 h 1135071"/>
              <a:gd name="connsiteX72" fmla="*/ 9650 w 1153391"/>
              <a:gd name="connsiteY72" fmla="*/ 1082159 h 1135071"/>
              <a:gd name="connsiteX73" fmla="*/ 0 w 1153391"/>
              <a:gd name="connsiteY73" fmla="*/ 946491 h 1135071"/>
              <a:gd name="connsiteX74" fmla="*/ 37553 w 1153391"/>
              <a:gd name="connsiteY74" fmla="*/ 681645 h 1135071"/>
              <a:gd name="connsiteX75" fmla="*/ 39236 w 1153391"/>
              <a:gd name="connsiteY75" fmla="*/ 676408 h 1135071"/>
              <a:gd name="connsiteX76" fmla="*/ 118302 w 1153391"/>
              <a:gd name="connsiteY76" fmla="*/ 1135071 h 1135071"/>
              <a:gd name="connsiteX77" fmla="*/ 80024 w 1153391"/>
              <a:gd name="connsiteY77" fmla="*/ 1135071 h 1135071"/>
              <a:gd name="connsiteX78" fmla="*/ 80024 w 1153391"/>
              <a:gd name="connsiteY78" fmla="*/ 565830 h 1135071"/>
              <a:gd name="connsiteX79" fmla="*/ 93424 w 1153391"/>
              <a:gd name="connsiteY79" fmla="*/ 535963 h 1135071"/>
              <a:gd name="connsiteX80" fmla="*/ 118302 w 1153391"/>
              <a:gd name="connsiteY80" fmla="*/ 488832 h 1135071"/>
              <a:gd name="connsiteX81" fmla="*/ 202656 w 1153391"/>
              <a:gd name="connsiteY81" fmla="*/ 1135071 h 1135071"/>
              <a:gd name="connsiteX82" fmla="*/ 159089 w 1153391"/>
              <a:gd name="connsiteY82" fmla="*/ 1135071 h 1135071"/>
              <a:gd name="connsiteX83" fmla="*/ 159089 w 1153391"/>
              <a:gd name="connsiteY83" fmla="*/ 421411 h 1135071"/>
              <a:gd name="connsiteX84" fmla="*/ 161798 w 1153391"/>
              <a:gd name="connsiteY84" fmla="*/ 417074 h 1135071"/>
              <a:gd name="connsiteX85" fmla="*/ 202656 w 1153391"/>
              <a:gd name="connsiteY85" fmla="*/ 362471 h 1135071"/>
              <a:gd name="connsiteX86" fmla="*/ 286139 w 1153391"/>
              <a:gd name="connsiteY86" fmla="*/ 1135071 h 1135071"/>
              <a:gd name="connsiteX87" fmla="*/ 243443 w 1153391"/>
              <a:gd name="connsiteY87" fmla="*/ 1135071 h 1135071"/>
              <a:gd name="connsiteX88" fmla="*/ 243443 w 1153391"/>
              <a:gd name="connsiteY88" fmla="*/ 314385 h 1135071"/>
              <a:gd name="connsiteX89" fmla="*/ 277476 w 1153391"/>
              <a:gd name="connsiteY89" fmla="*/ 276965 h 1135071"/>
              <a:gd name="connsiteX90" fmla="*/ 286139 w 1153391"/>
              <a:gd name="connsiteY90" fmla="*/ 269205 h 1135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1153391" h="1135071">
                <a:moveTo>
                  <a:pt x="863637" y="295018"/>
                </a:moveTo>
                <a:lnTo>
                  <a:pt x="863637" y="20393"/>
                </a:lnTo>
                <a:cubicBezTo>
                  <a:pt x="863637" y="14762"/>
                  <a:pt x="861354" y="9663"/>
                  <a:pt x="857664" y="5973"/>
                </a:cubicBezTo>
                <a:lnTo>
                  <a:pt x="855411" y="4454"/>
                </a:lnTo>
                <a:lnTo>
                  <a:pt x="897785" y="1232"/>
                </a:lnTo>
                <a:cubicBezTo>
                  <a:pt x="913917" y="414"/>
                  <a:pt x="930156" y="0"/>
                  <a:pt x="946491" y="0"/>
                </a:cubicBezTo>
                <a:cubicBezTo>
                  <a:pt x="963371" y="0"/>
                  <a:pt x="980148" y="442"/>
                  <a:pt x="996810" y="1315"/>
                </a:cubicBezTo>
                <a:lnTo>
                  <a:pt x="997593" y="1376"/>
                </a:lnTo>
                <a:lnTo>
                  <a:pt x="996473" y="1602"/>
                </a:lnTo>
                <a:cubicBezTo>
                  <a:pt x="989154" y="4698"/>
                  <a:pt x="984018" y="11946"/>
                  <a:pt x="984018" y="20393"/>
                </a:cubicBezTo>
                <a:lnTo>
                  <a:pt x="984018" y="290424"/>
                </a:lnTo>
                <a:lnTo>
                  <a:pt x="949652" y="289381"/>
                </a:lnTo>
                <a:lnTo>
                  <a:pt x="949652" y="26505"/>
                </a:lnTo>
                <a:cubicBezTo>
                  <a:pt x="949652" y="15241"/>
                  <a:pt x="940521" y="6111"/>
                  <a:pt x="929258" y="6111"/>
                </a:cubicBezTo>
                <a:cubicBezTo>
                  <a:pt x="917995" y="6111"/>
                  <a:pt x="908865" y="15241"/>
                  <a:pt x="908865" y="26505"/>
                </a:cubicBezTo>
                <a:lnTo>
                  <a:pt x="908865" y="291186"/>
                </a:lnTo>
                <a:lnTo>
                  <a:pt x="879296" y="292679"/>
                </a:lnTo>
                <a:close/>
                <a:moveTo>
                  <a:pt x="1064448" y="299889"/>
                </a:moveTo>
                <a:lnTo>
                  <a:pt x="1026884" y="294153"/>
                </a:lnTo>
                <a:lnTo>
                  <a:pt x="1024805" y="293964"/>
                </a:lnTo>
                <a:lnTo>
                  <a:pt x="1024805" y="20393"/>
                </a:lnTo>
                <a:cubicBezTo>
                  <a:pt x="1024805" y="14762"/>
                  <a:pt x="1022523" y="9663"/>
                  <a:pt x="1018832" y="5973"/>
                </a:cubicBezTo>
                <a:lnTo>
                  <a:pt x="1013917" y="2659"/>
                </a:lnTo>
                <a:lnTo>
                  <a:pt x="1046445" y="5215"/>
                </a:lnTo>
                <a:lnTo>
                  <a:pt x="1068940" y="8170"/>
                </a:lnTo>
                <a:lnTo>
                  <a:pt x="1066051" y="12455"/>
                </a:lnTo>
                <a:cubicBezTo>
                  <a:pt x="1065019" y="14895"/>
                  <a:pt x="1064448" y="17578"/>
                  <a:pt x="1064448" y="20393"/>
                </a:cubicBezTo>
                <a:close/>
                <a:moveTo>
                  <a:pt x="773699" y="312657"/>
                </a:moveTo>
                <a:lnTo>
                  <a:pt x="773699" y="20393"/>
                </a:lnTo>
                <a:lnTo>
                  <a:pt x="772967" y="16770"/>
                </a:lnTo>
                <a:lnTo>
                  <a:pt x="802350" y="10906"/>
                </a:lnTo>
                <a:lnTo>
                  <a:pt x="827666" y="7689"/>
                </a:lnTo>
                <a:lnTo>
                  <a:pt x="824452" y="12455"/>
                </a:lnTo>
                <a:cubicBezTo>
                  <a:pt x="823420" y="14895"/>
                  <a:pt x="822850" y="17578"/>
                  <a:pt x="822850" y="20393"/>
                </a:cubicBezTo>
                <a:lnTo>
                  <a:pt x="822850" y="301113"/>
                </a:lnTo>
                <a:lnTo>
                  <a:pt x="818056" y="301829"/>
                </a:lnTo>
                <a:close/>
                <a:moveTo>
                  <a:pt x="1153391" y="323603"/>
                </a:moveTo>
                <a:lnTo>
                  <a:pt x="1105236" y="308640"/>
                </a:lnTo>
                <a:lnTo>
                  <a:pt x="1105236" y="20393"/>
                </a:lnTo>
                <a:lnTo>
                  <a:pt x="1103783" y="13196"/>
                </a:lnTo>
                <a:lnTo>
                  <a:pt x="1143397" y="20510"/>
                </a:lnTo>
                <a:lnTo>
                  <a:pt x="1153391" y="22987"/>
                </a:lnTo>
                <a:close/>
                <a:moveTo>
                  <a:pt x="681433" y="345410"/>
                </a:moveTo>
                <a:lnTo>
                  <a:pt x="681433" y="38486"/>
                </a:lnTo>
                <a:lnTo>
                  <a:pt x="718469" y="27648"/>
                </a:lnTo>
                <a:lnTo>
                  <a:pt x="732912" y="24765"/>
                </a:lnTo>
                <a:lnTo>
                  <a:pt x="732912" y="325414"/>
                </a:lnTo>
                <a:lnTo>
                  <a:pt x="708779" y="333593"/>
                </a:lnTo>
                <a:close/>
                <a:moveTo>
                  <a:pt x="589166" y="395023"/>
                </a:moveTo>
                <a:lnTo>
                  <a:pt x="589166" y="70476"/>
                </a:lnTo>
                <a:lnTo>
                  <a:pt x="640645" y="50586"/>
                </a:lnTo>
                <a:lnTo>
                  <a:pt x="640645" y="365153"/>
                </a:lnTo>
                <a:lnTo>
                  <a:pt x="620276" y="375833"/>
                </a:lnTo>
                <a:close/>
                <a:moveTo>
                  <a:pt x="496899" y="468248"/>
                </a:moveTo>
                <a:lnTo>
                  <a:pt x="496899" y="113769"/>
                </a:lnTo>
                <a:lnTo>
                  <a:pt x="507551" y="107717"/>
                </a:lnTo>
                <a:lnTo>
                  <a:pt x="548379" y="88159"/>
                </a:lnTo>
                <a:lnTo>
                  <a:pt x="548379" y="423641"/>
                </a:lnTo>
                <a:close/>
                <a:moveTo>
                  <a:pt x="409722" y="567380"/>
                </a:moveTo>
                <a:lnTo>
                  <a:pt x="409722" y="167105"/>
                </a:lnTo>
                <a:lnTo>
                  <a:pt x="452130" y="139208"/>
                </a:lnTo>
                <a:lnTo>
                  <a:pt x="456112" y="136945"/>
                </a:lnTo>
                <a:lnTo>
                  <a:pt x="456112" y="509948"/>
                </a:lnTo>
                <a:lnTo>
                  <a:pt x="442004" y="525263"/>
                </a:lnTo>
                <a:close/>
                <a:moveTo>
                  <a:pt x="326927" y="727460"/>
                </a:moveTo>
                <a:lnTo>
                  <a:pt x="326927" y="232671"/>
                </a:lnTo>
                <a:lnTo>
                  <a:pt x="354832" y="207675"/>
                </a:lnTo>
                <a:lnTo>
                  <a:pt x="368935" y="197073"/>
                </a:lnTo>
                <a:lnTo>
                  <a:pt x="368935" y="633763"/>
                </a:lnTo>
                <a:lnTo>
                  <a:pt x="351786" y="666404"/>
                </a:lnTo>
                <a:close/>
                <a:moveTo>
                  <a:pt x="39236" y="1135071"/>
                </a:moveTo>
                <a:lnTo>
                  <a:pt x="21096" y="1135071"/>
                </a:lnTo>
                <a:lnTo>
                  <a:pt x="9650" y="1082159"/>
                </a:lnTo>
                <a:cubicBezTo>
                  <a:pt x="3291" y="1037853"/>
                  <a:pt x="0" y="992556"/>
                  <a:pt x="0" y="946491"/>
                </a:cubicBezTo>
                <a:cubicBezTo>
                  <a:pt x="0" y="854559"/>
                  <a:pt x="13106" y="765688"/>
                  <a:pt x="37553" y="681645"/>
                </a:cubicBezTo>
                <a:lnTo>
                  <a:pt x="39236" y="676408"/>
                </a:lnTo>
                <a:close/>
                <a:moveTo>
                  <a:pt x="118302" y="1135071"/>
                </a:moveTo>
                <a:lnTo>
                  <a:pt x="80024" y="1135071"/>
                </a:lnTo>
                <a:lnTo>
                  <a:pt x="80024" y="565830"/>
                </a:lnTo>
                <a:lnTo>
                  <a:pt x="93424" y="535963"/>
                </a:lnTo>
                <a:lnTo>
                  <a:pt x="118302" y="488832"/>
                </a:lnTo>
                <a:close/>
                <a:moveTo>
                  <a:pt x="202656" y="1135071"/>
                </a:moveTo>
                <a:lnTo>
                  <a:pt x="159089" y="1135071"/>
                </a:lnTo>
                <a:lnTo>
                  <a:pt x="159089" y="421411"/>
                </a:lnTo>
                <a:lnTo>
                  <a:pt x="161798" y="417074"/>
                </a:lnTo>
                <a:lnTo>
                  <a:pt x="202656" y="362471"/>
                </a:lnTo>
                <a:close/>
                <a:moveTo>
                  <a:pt x="286139" y="1135071"/>
                </a:moveTo>
                <a:lnTo>
                  <a:pt x="243443" y="1135071"/>
                </a:lnTo>
                <a:lnTo>
                  <a:pt x="243443" y="314385"/>
                </a:lnTo>
                <a:lnTo>
                  <a:pt x="277476" y="276965"/>
                </a:lnTo>
                <a:lnTo>
                  <a:pt x="286139" y="269205"/>
                </a:lnTo>
                <a:close/>
              </a:path>
            </a:pathLst>
          </a:custGeom>
          <a:solidFill>
            <a:schemeClr val="bg1">
              <a:lumMod val="85000"/>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
        <p:nvSpPr>
          <p:cNvPr id="16" name="文本框 15">
            <a:extLst>
              <a:ext uri="{FF2B5EF4-FFF2-40B4-BE49-F238E27FC236}">
                <a16:creationId xmlns:a16="http://schemas.microsoft.com/office/drawing/2014/main" id="{19019735-4859-2909-B6BC-9BFCB787B66F}"/>
              </a:ext>
            </a:extLst>
          </p:cNvPr>
          <p:cNvSpPr txBox="1"/>
          <p:nvPr/>
        </p:nvSpPr>
        <p:spPr>
          <a:xfrm>
            <a:off x="1592775" y="2373954"/>
            <a:ext cx="9579789" cy="648704"/>
          </a:xfrm>
          <a:prstGeom prst="rect">
            <a:avLst/>
          </a:prstGeom>
          <a:noFill/>
        </p:spPr>
        <p:txBody>
          <a:bodyPr wrap="square" lIns="0" tIns="0" rIns="0" bIns="0" rtlCol="0" anchor="ctr">
            <a:spAutoFit/>
          </a:bodyPr>
          <a:lstStyle/>
          <a:p>
            <a:pPr algn="l">
              <a:lnSpc>
                <a:spcPct val="120000"/>
              </a:lnSpc>
            </a:pPr>
            <a:r>
              <a:rPr lang="zh-CN" altLang="en-US" b="0" i="0" spc="150" dirty="0">
                <a:solidFill>
                  <a:srgbClr val="333333"/>
                </a:solidFill>
                <a:effectLst/>
                <a:latin typeface="OPPOSans M" panose="00020600040101010101" pitchFamily="18" charset="-122"/>
                <a:ea typeface="OPPOSans M" panose="00020600040101010101" pitchFamily="18" charset="-122"/>
                <a:cs typeface="OPPOSans M" panose="00020600040101010101" pitchFamily="18" charset="-122"/>
              </a:rPr>
              <a:t>自上而下，从领导到基层群众都要形成一个公共卫生与预防医学的安全意识，不断完善整体服务水平</a:t>
            </a:r>
            <a:endParaRPr lang="en-US" altLang="zh-CN" b="0" i="0" spc="150" dirty="0">
              <a:solidFill>
                <a:srgbClr val="333333"/>
              </a:solidFill>
              <a:effectLst/>
              <a:latin typeface="OPPOSans M" panose="00020600040101010101" pitchFamily="18" charset="-122"/>
              <a:ea typeface="OPPOSans M" panose="00020600040101010101" pitchFamily="18" charset="-122"/>
              <a:cs typeface="OPPOSans M" panose="00020600040101010101" pitchFamily="18" charset="-122"/>
            </a:endParaRPr>
          </a:p>
        </p:txBody>
      </p:sp>
      <p:sp>
        <p:nvSpPr>
          <p:cNvPr id="17" name="文本框 16">
            <a:extLst>
              <a:ext uri="{FF2B5EF4-FFF2-40B4-BE49-F238E27FC236}">
                <a16:creationId xmlns:a16="http://schemas.microsoft.com/office/drawing/2014/main" id="{C7B1C7E5-77C3-70AB-1B07-63F7872A20B8}"/>
              </a:ext>
            </a:extLst>
          </p:cNvPr>
          <p:cNvSpPr txBox="1"/>
          <p:nvPr/>
        </p:nvSpPr>
        <p:spPr>
          <a:xfrm>
            <a:off x="1592775" y="4514388"/>
            <a:ext cx="9579789" cy="648704"/>
          </a:xfrm>
          <a:prstGeom prst="rect">
            <a:avLst/>
          </a:prstGeom>
          <a:noFill/>
        </p:spPr>
        <p:txBody>
          <a:bodyPr wrap="square" lIns="0" tIns="0" rIns="0" bIns="0" rtlCol="0" anchor="ctr">
            <a:spAutoFit/>
          </a:bodyPr>
          <a:lstStyle/>
          <a:p>
            <a:pPr algn="l">
              <a:lnSpc>
                <a:spcPct val="120000"/>
              </a:lnSpc>
            </a:pPr>
            <a:r>
              <a:rPr lang="zh-CN" altLang="en-US" b="0" i="0" spc="150" dirty="0">
                <a:solidFill>
                  <a:srgbClr val="333333"/>
                </a:solidFill>
                <a:effectLst/>
                <a:latin typeface="OPPOSans M" panose="00020600040101010101" pitchFamily="18" charset="-122"/>
                <a:ea typeface="OPPOSans M" panose="00020600040101010101" pitchFamily="18" charset="-122"/>
                <a:cs typeface="OPPOSans M" panose="00020600040101010101" pitchFamily="18" charset="-122"/>
              </a:rPr>
              <a:t>只有这样才能进一步强化公共卫生和疾病预防工作的效果，有效推动国民经济的健康发展，为“中国梦”的顺利实现创造有利条件。</a:t>
            </a:r>
          </a:p>
        </p:txBody>
      </p:sp>
      <p:sp>
        <p:nvSpPr>
          <p:cNvPr id="18" name="文本框 17">
            <a:extLst>
              <a:ext uri="{FF2B5EF4-FFF2-40B4-BE49-F238E27FC236}">
                <a16:creationId xmlns:a16="http://schemas.microsoft.com/office/drawing/2014/main" id="{5DC3999B-4B0B-6497-F943-D5600F5B9027}"/>
              </a:ext>
            </a:extLst>
          </p:cNvPr>
          <p:cNvSpPr txBox="1"/>
          <p:nvPr/>
        </p:nvSpPr>
        <p:spPr>
          <a:xfrm>
            <a:off x="1592775" y="4079494"/>
            <a:ext cx="9039654" cy="307777"/>
          </a:xfrm>
          <a:prstGeom prst="rect">
            <a:avLst/>
          </a:prstGeom>
          <a:noFill/>
        </p:spPr>
        <p:txBody>
          <a:bodyPr wrap="square" lIns="0" tIns="0" rIns="0" bIns="0" rtlCol="0" anchor="ctr">
            <a:spAutoFit/>
          </a:bodyPr>
          <a:lstStyle/>
          <a:p>
            <a:pPr algn="l"/>
            <a:r>
              <a:rPr lang="zh-CN" altLang="en-US" sz="2000" b="0" i="0" spc="150" dirty="0">
                <a:solidFill>
                  <a:srgbClr val="333333"/>
                </a:solidFill>
                <a:effectLst/>
                <a:latin typeface="OPPOSans H" panose="00020600040101010101" pitchFamily="18" charset="-122"/>
                <a:ea typeface="OPPOSans H" panose="00020600040101010101" pitchFamily="18" charset="-122"/>
                <a:cs typeface="OPPOSans H" panose="00020600040101010101" pitchFamily="18" charset="-122"/>
              </a:rPr>
              <a:t>按照“以人为本，服务为民”的宗旨，极大的方便人民群众的身心健康需求</a:t>
            </a:r>
          </a:p>
        </p:txBody>
      </p:sp>
      <p:pic>
        <p:nvPicPr>
          <p:cNvPr id="32" name="图形 31" descr="搏动的心">
            <a:extLst>
              <a:ext uri="{FF2B5EF4-FFF2-40B4-BE49-F238E27FC236}">
                <a16:creationId xmlns:a16="http://schemas.microsoft.com/office/drawing/2014/main" id="{20F5CB02-67DC-D53F-EE2C-72F8DF1A076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17104" y="3873382"/>
            <a:ext cx="720000" cy="720000"/>
          </a:xfrm>
          <a:prstGeom prst="rect">
            <a:avLst/>
          </a:prstGeom>
        </p:spPr>
      </p:pic>
      <p:sp>
        <p:nvSpPr>
          <p:cNvPr id="2" name="文本框 1">
            <a:extLst>
              <a:ext uri="{FF2B5EF4-FFF2-40B4-BE49-F238E27FC236}">
                <a16:creationId xmlns:a16="http://schemas.microsoft.com/office/drawing/2014/main" id="{B390C574-D46E-4D52-9C2A-F583F288F029}"/>
              </a:ext>
            </a:extLst>
          </p:cNvPr>
          <p:cNvSpPr txBox="1"/>
          <p:nvPr/>
        </p:nvSpPr>
        <p:spPr>
          <a:xfrm>
            <a:off x="1592775" y="1942924"/>
            <a:ext cx="6250429" cy="307777"/>
          </a:xfrm>
          <a:prstGeom prst="rect">
            <a:avLst/>
          </a:prstGeom>
          <a:noFill/>
        </p:spPr>
        <p:txBody>
          <a:bodyPr wrap="square" lIns="0" tIns="0" rIns="0" bIns="0" rtlCol="0" anchor="ctr">
            <a:spAutoFit/>
          </a:bodyPr>
          <a:lstStyle/>
          <a:p>
            <a:pPr algn="l"/>
            <a:r>
              <a:rPr lang="zh-CN" altLang="en-US" sz="2000" b="0" i="0" spc="150" dirty="0">
                <a:solidFill>
                  <a:srgbClr val="333333"/>
                </a:solidFill>
                <a:effectLst/>
                <a:latin typeface="OPPOSans H" panose="00020600040101010101" pitchFamily="18" charset="-122"/>
                <a:ea typeface="OPPOSans H" panose="00020600040101010101" pitchFamily="18" charset="-122"/>
                <a:cs typeface="OPPOSans H" panose="00020600040101010101" pitchFamily="18" charset="-122"/>
              </a:rPr>
              <a:t>群众对健康的期望，对卫生服务的期望值越来越高</a:t>
            </a:r>
          </a:p>
        </p:txBody>
      </p:sp>
      <p:pic>
        <p:nvPicPr>
          <p:cNvPr id="34" name="图形 33" descr="医学">
            <a:extLst>
              <a:ext uri="{FF2B5EF4-FFF2-40B4-BE49-F238E27FC236}">
                <a16:creationId xmlns:a16="http://schemas.microsoft.com/office/drawing/2014/main" id="{CE93972D-0132-350E-3B26-C65350067D2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24868" y="1736812"/>
            <a:ext cx="720000" cy="720000"/>
          </a:xfrm>
          <a:prstGeom prst="rect">
            <a:avLst/>
          </a:prstGeom>
        </p:spPr>
      </p:pic>
      <p:cxnSp>
        <p:nvCxnSpPr>
          <p:cNvPr id="38" name="直接连接符 37">
            <a:extLst>
              <a:ext uri="{FF2B5EF4-FFF2-40B4-BE49-F238E27FC236}">
                <a16:creationId xmlns:a16="http://schemas.microsoft.com/office/drawing/2014/main" id="{052474B7-CE0D-C912-0C3A-1D7819BE09C3}"/>
              </a:ext>
            </a:extLst>
          </p:cNvPr>
          <p:cNvCxnSpPr/>
          <p:nvPr/>
        </p:nvCxnSpPr>
        <p:spPr>
          <a:xfrm>
            <a:off x="695325" y="3573463"/>
            <a:ext cx="10810590" cy="0"/>
          </a:xfrm>
          <a:prstGeom prst="line">
            <a:avLst/>
          </a:prstGeom>
          <a:ln w="38100" cap="rnd">
            <a:gradFill flip="none" rotWithShape="1">
              <a:gsLst>
                <a:gs pos="0">
                  <a:schemeClr val="accent1"/>
                </a:gs>
                <a:gs pos="74000">
                  <a:srgbClr val="84E6BA"/>
                </a:gs>
                <a:gs pos="100000">
                  <a:srgbClr val="84E697"/>
                </a:gs>
              </a:gsLst>
              <a:lin ang="0" scaled="1"/>
              <a:tileRect/>
            </a:gradFill>
            <a:prstDash val="sysDash"/>
            <a:round/>
          </a:ln>
        </p:spPr>
        <p:style>
          <a:lnRef idx="1">
            <a:schemeClr val="accent1"/>
          </a:lnRef>
          <a:fillRef idx="0">
            <a:schemeClr val="accent1"/>
          </a:fillRef>
          <a:effectRef idx="0">
            <a:schemeClr val="accent1"/>
          </a:effectRef>
          <a:fontRef idx="minor">
            <a:schemeClr val="tx1"/>
          </a:fontRef>
        </p:style>
      </p:cxnSp>
      <p:sp>
        <p:nvSpPr>
          <p:cNvPr id="9" name="文本占位符 8">
            <a:extLst>
              <a:ext uri="{FF2B5EF4-FFF2-40B4-BE49-F238E27FC236}">
                <a16:creationId xmlns:a16="http://schemas.microsoft.com/office/drawing/2014/main" id="{F118F296-D784-81CD-9CB1-7CC290541164}"/>
              </a:ext>
            </a:extLst>
          </p:cNvPr>
          <p:cNvSpPr>
            <a:spLocks noGrp="1"/>
          </p:cNvSpPr>
          <p:nvPr>
            <p:ph type="body" sz="quarter" idx="14"/>
          </p:nvPr>
        </p:nvSpPr>
        <p:spPr/>
        <p:txBody>
          <a:bodyPr/>
          <a:lstStyle/>
          <a:p>
            <a:r>
              <a:rPr lang="zh-CN" altLang="en-US" dirty="0"/>
              <a:t>研究结论</a:t>
            </a:r>
          </a:p>
        </p:txBody>
      </p:sp>
    </p:spTree>
    <p:extLst>
      <p:ext uri="{BB962C8B-B14F-4D97-AF65-F5344CB8AC3E}">
        <p14:creationId xmlns:p14="http://schemas.microsoft.com/office/powerpoint/2010/main" val="26967064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5F15A701-0ACD-E544-2A07-B2771CBB4390}"/>
              </a:ext>
            </a:extLst>
          </p:cNvPr>
          <p:cNvSpPr>
            <a:spLocks noGrp="1"/>
          </p:cNvSpPr>
          <p:nvPr>
            <p:ph type="body" sz="quarter" idx="14"/>
          </p:nvPr>
        </p:nvSpPr>
        <p:spPr/>
        <p:txBody>
          <a:bodyPr/>
          <a:lstStyle/>
          <a:p>
            <a:r>
              <a:rPr lang="zh-CN" altLang="en-US" dirty="0"/>
              <a:t>参考文献</a:t>
            </a:r>
          </a:p>
        </p:txBody>
      </p:sp>
      <p:sp>
        <p:nvSpPr>
          <p:cNvPr id="5" name="文本框 4">
            <a:extLst>
              <a:ext uri="{FF2B5EF4-FFF2-40B4-BE49-F238E27FC236}">
                <a16:creationId xmlns:a16="http://schemas.microsoft.com/office/drawing/2014/main" id="{2F8070FA-082D-7479-9AAD-DEF3657FAF7E}"/>
              </a:ext>
            </a:extLst>
          </p:cNvPr>
          <p:cNvSpPr txBox="1"/>
          <p:nvPr/>
        </p:nvSpPr>
        <p:spPr>
          <a:xfrm>
            <a:off x="1505252" y="2098086"/>
            <a:ext cx="6967012" cy="576633"/>
          </a:xfrm>
          <a:prstGeom prst="rect">
            <a:avLst/>
          </a:prstGeom>
          <a:noFill/>
        </p:spPr>
        <p:txBody>
          <a:bodyPr wrap="square" lIns="0" tIns="0" rIns="0" bIns="0" rtlCol="0">
            <a:spAutoFit/>
          </a:bodyPr>
          <a:lstStyle/>
          <a:p>
            <a:pPr algn="l">
              <a:lnSpc>
                <a:spcPct val="120000"/>
              </a:lnSpc>
            </a:pPr>
            <a:r>
              <a:rPr lang="en-US" altLang="zh-CN" sz="1600" b="0" i="0" spc="150" dirty="0">
                <a:solidFill>
                  <a:srgbClr val="333333"/>
                </a:solidFill>
                <a:effectLst/>
                <a:latin typeface="OPPOSans M" panose="00020600040101010101" pitchFamily="18" charset="-122"/>
                <a:ea typeface="OPPOSans M" panose="00020600040101010101" pitchFamily="18" charset="-122"/>
                <a:cs typeface="OPPOSans M" panose="00020600040101010101" pitchFamily="18" charset="-122"/>
              </a:rPr>
              <a:t>[1]</a:t>
            </a:r>
            <a:r>
              <a:rPr lang="zh-CN" altLang="en-US" sz="1600" b="0" i="0" spc="150" dirty="0">
                <a:solidFill>
                  <a:srgbClr val="333333"/>
                </a:solidFill>
                <a:effectLst/>
                <a:latin typeface="OPPOSans M" panose="00020600040101010101" pitchFamily="18" charset="-122"/>
                <a:ea typeface="OPPOSans M" panose="00020600040101010101" pitchFamily="18" charset="-122"/>
                <a:cs typeface="OPPOSans M" panose="00020600040101010101" pitchFamily="18" charset="-122"/>
              </a:rPr>
              <a:t>温群文</a:t>
            </a:r>
            <a:r>
              <a:rPr lang="en-US" altLang="zh-CN" sz="1600" b="0" i="0" spc="150" dirty="0">
                <a:solidFill>
                  <a:srgbClr val="333333"/>
                </a:solidFill>
                <a:effectLst/>
                <a:latin typeface="OPPOSans M" panose="00020600040101010101" pitchFamily="18" charset="-122"/>
                <a:ea typeface="OPPOSans M" panose="00020600040101010101" pitchFamily="18" charset="-122"/>
                <a:cs typeface="OPPOSans M" panose="00020600040101010101" pitchFamily="18" charset="-122"/>
              </a:rPr>
              <a:t>,</a:t>
            </a:r>
            <a:r>
              <a:rPr lang="zh-CN" altLang="en-US" sz="1600" b="0" i="0" spc="150" dirty="0">
                <a:solidFill>
                  <a:srgbClr val="333333"/>
                </a:solidFill>
                <a:effectLst/>
                <a:latin typeface="OPPOSans M" panose="00020600040101010101" pitchFamily="18" charset="-122"/>
                <a:ea typeface="OPPOSans M" panose="00020600040101010101" pitchFamily="18" charset="-122"/>
                <a:cs typeface="OPPOSans M" panose="00020600040101010101" pitchFamily="18" charset="-122"/>
              </a:rPr>
              <a:t>孙健</a:t>
            </a:r>
            <a:r>
              <a:rPr lang="en-US" altLang="zh-CN" sz="1600" b="0" i="0" spc="150" dirty="0">
                <a:solidFill>
                  <a:srgbClr val="333333"/>
                </a:solidFill>
                <a:effectLst/>
                <a:latin typeface="OPPOSans M" panose="00020600040101010101" pitchFamily="18" charset="-122"/>
                <a:ea typeface="OPPOSans M" panose="00020600040101010101" pitchFamily="18" charset="-122"/>
                <a:cs typeface="OPPOSans M" panose="00020600040101010101" pitchFamily="18" charset="-122"/>
              </a:rPr>
              <a:t>.</a:t>
            </a:r>
            <a:r>
              <a:rPr lang="zh-CN" altLang="en-US" sz="1600" b="0" i="0" spc="150" dirty="0">
                <a:solidFill>
                  <a:srgbClr val="333333"/>
                </a:solidFill>
                <a:effectLst/>
                <a:latin typeface="OPPOSans M" panose="00020600040101010101" pitchFamily="18" charset="-122"/>
                <a:ea typeface="OPPOSans M" panose="00020600040101010101" pitchFamily="18" charset="-122"/>
                <a:cs typeface="OPPOSans M" panose="00020600040101010101" pitchFamily="18" charset="-122"/>
              </a:rPr>
              <a:t>公共卫生的发展与疾控中心人力资源配置</a:t>
            </a:r>
            <a:r>
              <a:rPr lang="en-US" altLang="zh-CN" sz="1600" b="0" i="0" spc="150" dirty="0">
                <a:solidFill>
                  <a:srgbClr val="333333"/>
                </a:solidFill>
                <a:effectLst/>
                <a:latin typeface="OPPOSans M" panose="00020600040101010101" pitchFamily="18" charset="-122"/>
                <a:ea typeface="OPPOSans M" panose="00020600040101010101" pitchFamily="18" charset="-122"/>
                <a:cs typeface="OPPOSans M" panose="00020600040101010101" pitchFamily="18" charset="-122"/>
              </a:rPr>
              <a:t>[J].</a:t>
            </a:r>
            <a:r>
              <a:rPr lang="zh-CN" altLang="en-US" sz="1600" b="0" i="0" spc="150" dirty="0">
                <a:solidFill>
                  <a:srgbClr val="333333"/>
                </a:solidFill>
                <a:effectLst/>
                <a:latin typeface="OPPOSans M" panose="00020600040101010101" pitchFamily="18" charset="-122"/>
                <a:ea typeface="OPPOSans M" panose="00020600040101010101" pitchFamily="18" charset="-122"/>
                <a:cs typeface="OPPOSans M" panose="00020600040101010101" pitchFamily="18" charset="-122"/>
              </a:rPr>
              <a:t>中国公共卫生管理</a:t>
            </a:r>
            <a:r>
              <a:rPr lang="en-US" altLang="zh-CN" sz="1600" b="0" i="0" spc="150" dirty="0">
                <a:solidFill>
                  <a:srgbClr val="333333"/>
                </a:solidFill>
                <a:effectLst/>
                <a:latin typeface="OPPOSans M" panose="00020600040101010101" pitchFamily="18" charset="-122"/>
                <a:ea typeface="OPPOSans M" panose="00020600040101010101" pitchFamily="18" charset="-122"/>
                <a:cs typeface="OPPOSans M" panose="00020600040101010101" pitchFamily="18" charset="-122"/>
              </a:rPr>
              <a:t>,2010,26(2):132</a:t>
            </a:r>
            <a:r>
              <a:rPr lang="zh-CN" altLang="en-US" sz="1600" b="0" i="0" spc="150" dirty="0">
                <a:solidFill>
                  <a:srgbClr val="333333"/>
                </a:solidFill>
                <a:effectLst/>
                <a:latin typeface="OPPOSans M" panose="00020600040101010101" pitchFamily="18" charset="-122"/>
                <a:ea typeface="OPPOSans M" panose="00020600040101010101" pitchFamily="18" charset="-122"/>
                <a:cs typeface="OPPOSans M" panose="00020600040101010101" pitchFamily="18" charset="-122"/>
              </a:rPr>
              <a:t>～</a:t>
            </a:r>
            <a:r>
              <a:rPr lang="en-US" altLang="zh-CN" sz="1600" b="0" i="0" spc="150" dirty="0">
                <a:solidFill>
                  <a:srgbClr val="333333"/>
                </a:solidFill>
                <a:effectLst/>
                <a:latin typeface="OPPOSans M" panose="00020600040101010101" pitchFamily="18" charset="-122"/>
                <a:ea typeface="OPPOSans M" panose="00020600040101010101" pitchFamily="18" charset="-122"/>
                <a:cs typeface="OPPOSans M" panose="00020600040101010101" pitchFamily="18" charset="-122"/>
              </a:rPr>
              <a:t>133.</a:t>
            </a:r>
          </a:p>
        </p:txBody>
      </p:sp>
      <p:sp>
        <p:nvSpPr>
          <p:cNvPr id="7" name="文本框 6">
            <a:extLst>
              <a:ext uri="{FF2B5EF4-FFF2-40B4-BE49-F238E27FC236}">
                <a16:creationId xmlns:a16="http://schemas.microsoft.com/office/drawing/2014/main" id="{103EE7C8-C697-4F8C-4658-FA7C177C8C88}"/>
              </a:ext>
            </a:extLst>
          </p:cNvPr>
          <p:cNvSpPr txBox="1"/>
          <p:nvPr/>
        </p:nvSpPr>
        <p:spPr>
          <a:xfrm>
            <a:off x="1505252" y="4877655"/>
            <a:ext cx="6967012" cy="576633"/>
          </a:xfrm>
          <a:prstGeom prst="rect">
            <a:avLst/>
          </a:prstGeom>
          <a:noFill/>
        </p:spPr>
        <p:txBody>
          <a:bodyPr wrap="square" lIns="0" tIns="0" rIns="0" bIns="0" rtlCol="0">
            <a:spAutoFit/>
          </a:bodyPr>
          <a:lstStyle/>
          <a:p>
            <a:pPr algn="l">
              <a:lnSpc>
                <a:spcPct val="120000"/>
              </a:lnSpc>
            </a:pPr>
            <a:r>
              <a:rPr lang="en-US" altLang="zh-CN" sz="1600" b="0" i="0" spc="150" dirty="0">
                <a:solidFill>
                  <a:srgbClr val="333333"/>
                </a:solidFill>
                <a:effectLst/>
                <a:latin typeface="OPPOSans M" panose="00020600040101010101" pitchFamily="18" charset="-122"/>
                <a:ea typeface="OPPOSans M" panose="00020600040101010101" pitchFamily="18" charset="-122"/>
                <a:cs typeface="OPPOSans M" panose="00020600040101010101" pitchFamily="18" charset="-122"/>
              </a:rPr>
              <a:t>[3]</a:t>
            </a:r>
            <a:r>
              <a:rPr lang="zh-CN" altLang="en-US" sz="1600" b="0" i="0" spc="150" dirty="0">
                <a:solidFill>
                  <a:srgbClr val="333333"/>
                </a:solidFill>
                <a:effectLst/>
                <a:latin typeface="OPPOSans M" panose="00020600040101010101" pitchFamily="18" charset="-122"/>
                <a:ea typeface="OPPOSans M" panose="00020600040101010101" pitchFamily="18" charset="-122"/>
                <a:cs typeface="OPPOSans M" panose="00020600040101010101" pitchFamily="18" charset="-122"/>
              </a:rPr>
              <a:t>李文先</a:t>
            </a:r>
            <a:r>
              <a:rPr lang="en-US" altLang="zh-CN" sz="1600" b="0" i="0" spc="150" dirty="0">
                <a:solidFill>
                  <a:srgbClr val="333333"/>
                </a:solidFill>
                <a:effectLst/>
                <a:latin typeface="OPPOSans M" panose="00020600040101010101" pitchFamily="18" charset="-122"/>
                <a:ea typeface="OPPOSans M" panose="00020600040101010101" pitchFamily="18" charset="-122"/>
                <a:cs typeface="OPPOSans M" panose="00020600040101010101" pitchFamily="18" charset="-122"/>
              </a:rPr>
              <a:t>,</a:t>
            </a:r>
            <a:r>
              <a:rPr lang="zh-CN" altLang="en-US" sz="1600" b="0" i="0" spc="150" dirty="0">
                <a:solidFill>
                  <a:srgbClr val="333333"/>
                </a:solidFill>
                <a:effectLst/>
                <a:latin typeface="OPPOSans M" panose="00020600040101010101" pitchFamily="18" charset="-122"/>
                <a:ea typeface="OPPOSans M" panose="00020600040101010101" pitchFamily="18" charset="-122"/>
                <a:cs typeface="OPPOSans M" panose="00020600040101010101" pitchFamily="18" charset="-122"/>
              </a:rPr>
              <a:t>叶冬青</a:t>
            </a:r>
            <a:r>
              <a:rPr lang="en-US" altLang="zh-CN" sz="1600" b="0" i="0" spc="150" dirty="0">
                <a:solidFill>
                  <a:srgbClr val="333333"/>
                </a:solidFill>
                <a:effectLst/>
                <a:latin typeface="OPPOSans M" panose="00020600040101010101" pitchFamily="18" charset="-122"/>
                <a:ea typeface="OPPOSans M" panose="00020600040101010101" pitchFamily="18" charset="-122"/>
                <a:cs typeface="OPPOSans M" panose="00020600040101010101" pitchFamily="18" charset="-122"/>
              </a:rPr>
              <a:t>.</a:t>
            </a:r>
            <a:r>
              <a:rPr lang="zh-CN" altLang="en-US" sz="1600" b="0" i="0" spc="150" dirty="0">
                <a:solidFill>
                  <a:srgbClr val="333333"/>
                </a:solidFill>
                <a:effectLst/>
                <a:latin typeface="OPPOSans M" panose="00020600040101010101" pitchFamily="18" charset="-122"/>
                <a:ea typeface="OPPOSans M" panose="00020600040101010101" pitchFamily="18" charset="-122"/>
                <a:cs typeface="OPPOSans M" panose="00020600040101010101" pitchFamily="18" charset="-122"/>
              </a:rPr>
              <a:t>中、美公共卫生专业研究生教育培养方式的比较研究</a:t>
            </a:r>
            <a:r>
              <a:rPr lang="en-US" altLang="zh-CN" sz="1600" b="0" i="0" spc="150" dirty="0">
                <a:solidFill>
                  <a:srgbClr val="333333"/>
                </a:solidFill>
                <a:effectLst/>
                <a:latin typeface="OPPOSans M" panose="00020600040101010101" pitchFamily="18" charset="-122"/>
                <a:ea typeface="OPPOSans M" panose="00020600040101010101" pitchFamily="18" charset="-122"/>
                <a:cs typeface="OPPOSans M" panose="00020600040101010101" pitchFamily="18" charset="-122"/>
              </a:rPr>
              <a:t>[J].</a:t>
            </a:r>
            <a:r>
              <a:rPr lang="zh-CN" altLang="en-US" sz="1600" b="0" i="0" spc="150" dirty="0">
                <a:solidFill>
                  <a:srgbClr val="333333"/>
                </a:solidFill>
                <a:effectLst/>
                <a:latin typeface="OPPOSans M" panose="00020600040101010101" pitchFamily="18" charset="-122"/>
                <a:ea typeface="OPPOSans M" panose="00020600040101010101" pitchFamily="18" charset="-122"/>
                <a:cs typeface="OPPOSans M" panose="00020600040101010101" pitchFamily="18" charset="-122"/>
              </a:rPr>
              <a:t>中华疾病控制杂志</a:t>
            </a:r>
            <a:r>
              <a:rPr lang="en-US" altLang="zh-CN" sz="1600" b="0" i="0" spc="150" dirty="0">
                <a:solidFill>
                  <a:srgbClr val="333333"/>
                </a:solidFill>
                <a:effectLst/>
                <a:latin typeface="OPPOSans M" panose="00020600040101010101" pitchFamily="18" charset="-122"/>
                <a:ea typeface="OPPOSans M" panose="00020600040101010101" pitchFamily="18" charset="-122"/>
                <a:cs typeface="OPPOSans M" panose="00020600040101010101" pitchFamily="18" charset="-122"/>
              </a:rPr>
              <a:t>,2009,13(5):579</a:t>
            </a:r>
            <a:r>
              <a:rPr lang="zh-CN" altLang="en-US" sz="1600" b="0" i="0" spc="150" dirty="0">
                <a:solidFill>
                  <a:srgbClr val="333333"/>
                </a:solidFill>
                <a:effectLst/>
                <a:latin typeface="OPPOSans M" panose="00020600040101010101" pitchFamily="18" charset="-122"/>
                <a:ea typeface="OPPOSans M" panose="00020600040101010101" pitchFamily="18" charset="-122"/>
                <a:cs typeface="OPPOSans M" panose="00020600040101010101" pitchFamily="18" charset="-122"/>
              </a:rPr>
              <a:t>～</a:t>
            </a:r>
            <a:r>
              <a:rPr lang="en-US" altLang="zh-CN" sz="1600" b="0" i="0" spc="150" dirty="0">
                <a:solidFill>
                  <a:srgbClr val="333333"/>
                </a:solidFill>
                <a:effectLst/>
                <a:latin typeface="OPPOSans M" panose="00020600040101010101" pitchFamily="18" charset="-122"/>
                <a:ea typeface="OPPOSans M" panose="00020600040101010101" pitchFamily="18" charset="-122"/>
                <a:cs typeface="OPPOSans M" panose="00020600040101010101" pitchFamily="18" charset="-122"/>
              </a:rPr>
              <a:t>582.</a:t>
            </a:r>
          </a:p>
        </p:txBody>
      </p:sp>
      <p:sp>
        <p:nvSpPr>
          <p:cNvPr id="9" name="文本框 8">
            <a:extLst>
              <a:ext uri="{FF2B5EF4-FFF2-40B4-BE49-F238E27FC236}">
                <a16:creationId xmlns:a16="http://schemas.microsoft.com/office/drawing/2014/main" id="{63A6D75A-1EE5-D992-087D-9731752C12B7}"/>
              </a:ext>
            </a:extLst>
          </p:cNvPr>
          <p:cNvSpPr txBox="1"/>
          <p:nvPr/>
        </p:nvSpPr>
        <p:spPr>
          <a:xfrm>
            <a:off x="1505252" y="3487871"/>
            <a:ext cx="6967012" cy="576633"/>
          </a:xfrm>
          <a:prstGeom prst="rect">
            <a:avLst/>
          </a:prstGeom>
          <a:noFill/>
        </p:spPr>
        <p:txBody>
          <a:bodyPr wrap="square" lIns="0" tIns="0" rIns="0" bIns="0" rtlCol="0">
            <a:spAutoFit/>
          </a:bodyPr>
          <a:lstStyle/>
          <a:p>
            <a:pPr>
              <a:lnSpc>
                <a:spcPct val="120000"/>
              </a:lnSpc>
            </a:pPr>
            <a:r>
              <a:rPr lang="en-US" altLang="zh-CN" sz="1600" b="0" i="0" spc="150" dirty="0">
                <a:solidFill>
                  <a:srgbClr val="333333"/>
                </a:solidFill>
                <a:effectLst/>
                <a:latin typeface="OPPOSans M" panose="00020600040101010101" pitchFamily="18" charset="-122"/>
                <a:ea typeface="OPPOSans M" panose="00020600040101010101" pitchFamily="18" charset="-122"/>
                <a:cs typeface="OPPOSans M" panose="00020600040101010101" pitchFamily="18" charset="-122"/>
              </a:rPr>
              <a:t>[2]</a:t>
            </a:r>
            <a:r>
              <a:rPr lang="zh-CN" altLang="en-US" sz="1600" b="0" i="0" spc="150" dirty="0">
                <a:solidFill>
                  <a:srgbClr val="333333"/>
                </a:solidFill>
                <a:effectLst/>
                <a:latin typeface="OPPOSans M" panose="00020600040101010101" pitchFamily="18" charset="-122"/>
                <a:ea typeface="OPPOSans M" panose="00020600040101010101" pitchFamily="18" charset="-122"/>
                <a:cs typeface="OPPOSans M" panose="00020600040101010101" pitchFamily="18" charset="-122"/>
              </a:rPr>
              <a:t>陈伟江</a:t>
            </a:r>
            <a:r>
              <a:rPr lang="en-US" altLang="zh-CN" sz="1600" b="0" i="0" spc="150" dirty="0">
                <a:solidFill>
                  <a:srgbClr val="333333"/>
                </a:solidFill>
                <a:effectLst/>
                <a:latin typeface="OPPOSans M" panose="00020600040101010101" pitchFamily="18" charset="-122"/>
                <a:ea typeface="OPPOSans M" panose="00020600040101010101" pitchFamily="18" charset="-122"/>
                <a:cs typeface="OPPOSans M" panose="00020600040101010101" pitchFamily="18" charset="-122"/>
              </a:rPr>
              <a:t>.</a:t>
            </a:r>
            <a:r>
              <a:rPr lang="zh-CN" altLang="en-US" sz="1600" b="0" i="0" spc="150" dirty="0">
                <a:solidFill>
                  <a:srgbClr val="333333"/>
                </a:solidFill>
                <a:effectLst/>
                <a:latin typeface="OPPOSans M" panose="00020600040101010101" pitchFamily="18" charset="-122"/>
                <a:ea typeface="OPPOSans M" panose="00020600040101010101" pitchFamily="18" charset="-122"/>
                <a:cs typeface="OPPOSans M" panose="00020600040101010101" pitchFamily="18" charset="-122"/>
              </a:rPr>
              <a:t>浅谈公共卫生与预防医学关系</a:t>
            </a:r>
            <a:r>
              <a:rPr lang="en-US" altLang="zh-CN" sz="1600" b="0" i="0" spc="150" dirty="0">
                <a:solidFill>
                  <a:srgbClr val="333333"/>
                </a:solidFill>
                <a:effectLst/>
                <a:latin typeface="OPPOSans M" panose="00020600040101010101" pitchFamily="18" charset="-122"/>
                <a:ea typeface="OPPOSans M" panose="00020600040101010101" pitchFamily="18" charset="-122"/>
                <a:cs typeface="OPPOSans M" panose="00020600040101010101" pitchFamily="18" charset="-122"/>
              </a:rPr>
              <a:t>[J].</a:t>
            </a:r>
            <a:r>
              <a:rPr lang="zh-CN" altLang="en-US" sz="1600" b="0" i="0" spc="150" dirty="0">
                <a:solidFill>
                  <a:srgbClr val="333333"/>
                </a:solidFill>
                <a:effectLst/>
                <a:latin typeface="OPPOSans M" panose="00020600040101010101" pitchFamily="18" charset="-122"/>
                <a:ea typeface="OPPOSans M" panose="00020600040101010101" pitchFamily="18" charset="-122"/>
                <a:cs typeface="OPPOSans M" panose="00020600040101010101" pitchFamily="18" charset="-122"/>
              </a:rPr>
              <a:t>中国化工贸易</a:t>
            </a:r>
            <a:r>
              <a:rPr lang="en-US" altLang="zh-CN" sz="1600" b="0" i="0" spc="150" dirty="0">
                <a:solidFill>
                  <a:srgbClr val="333333"/>
                </a:solidFill>
                <a:effectLst/>
                <a:latin typeface="OPPOSans M" panose="00020600040101010101" pitchFamily="18" charset="-122"/>
                <a:ea typeface="OPPOSans M" panose="00020600040101010101" pitchFamily="18" charset="-122"/>
                <a:cs typeface="OPPOSans M" panose="00020600040101010101" pitchFamily="18" charset="-122"/>
              </a:rPr>
              <a:t>,2014,6(1):413.</a:t>
            </a:r>
          </a:p>
        </p:txBody>
      </p:sp>
      <p:pic>
        <p:nvPicPr>
          <p:cNvPr id="13" name="图形 12" descr="书籍">
            <a:extLst>
              <a:ext uri="{FF2B5EF4-FFF2-40B4-BE49-F238E27FC236}">
                <a16:creationId xmlns:a16="http://schemas.microsoft.com/office/drawing/2014/main" id="{59C70FEF-CB9F-015C-E562-54A55C74877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89241" y="2062402"/>
            <a:ext cx="648000" cy="648000"/>
          </a:xfrm>
          <a:prstGeom prst="rect">
            <a:avLst/>
          </a:prstGeom>
        </p:spPr>
      </p:pic>
      <p:pic>
        <p:nvPicPr>
          <p:cNvPr id="14" name="图形 13" descr="书籍">
            <a:extLst>
              <a:ext uri="{FF2B5EF4-FFF2-40B4-BE49-F238E27FC236}">
                <a16:creationId xmlns:a16="http://schemas.microsoft.com/office/drawing/2014/main" id="{5B3B903D-1A72-A4E1-9DED-958D3DF4302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89241" y="3452187"/>
            <a:ext cx="648000" cy="648000"/>
          </a:xfrm>
          <a:prstGeom prst="rect">
            <a:avLst/>
          </a:prstGeom>
        </p:spPr>
      </p:pic>
      <p:pic>
        <p:nvPicPr>
          <p:cNvPr id="29" name="图形 28" descr="书籍">
            <a:extLst>
              <a:ext uri="{FF2B5EF4-FFF2-40B4-BE49-F238E27FC236}">
                <a16:creationId xmlns:a16="http://schemas.microsoft.com/office/drawing/2014/main" id="{FB80DF35-D312-AEA2-17CF-09CA5C83E7C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89241" y="4841971"/>
            <a:ext cx="648000" cy="648000"/>
          </a:xfrm>
          <a:prstGeom prst="rect">
            <a:avLst/>
          </a:prstGeom>
        </p:spPr>
      </p:pic>
    </p:spTree>
    <p:extLst>
      <p:ext uri="{BB962C8B-B14F-4D97-AF65-F5344CB8AC3E}">
        <p14:creationId xmlns:p14="http://schemas.microsoft.com/office/powerpoint/2010/main" val="19975594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任意多边形: 形状 4">
            <a:extLst>
              <a:ext uri="{FF2B5EF4-FFF2-40B4-BE49-F238E27FC236}">
                <a16:creationId xmlns:a16="http://schemas.microsoft.com/office/drawing/2014/main" id="{ED0C6237-880E-462A-4CC0-2F0C8A3B9DC3}"/>
              </a:ext>
            </a:extLst>
          </p:cNvPr>
          <p:cNvSpPr/>
          <p:nvPr/>
        </p:nvSpPr>
        <p:spPr>
          <a:xfrm rot="10800000">
            <a:off x="0" y="0"/>
            <a:ext cx="2427793" cy="3616790"/>
          </a:xfrm>
          <a:custGeom>
            <a:avLst/>
            <a:gdLst>
              <a:gd name="connsiteX0" fmla="*/ 1706665 w 2427793"/>
              <a:gd name="connsiteY0" fmla="*/ 582997 h 3616790"/>
              <a:gd name="connsiteX1" fmla="*/ 1706665 w 2427793"/>
              <a:gd name="connsiteY1" fmla="*/ 40300 h 3616790"/>
              <a:gd name="connsiteX2" fmla="*/ 1694862 w 2427793"/>
              <a:gd name="connsiteY2" fmla="*/ 11803 h 3616790"/>
              <a:gd name="connsiteX3" fmla="*/ 1690409 w 2427793"/>
              <a:gd name="connsiteY3" fmla="*/ 8802 h 3616790"/>
              <a:gd name="connsiteX4" fmla="*/ 1774146 w 2427793"/>
              <a:gd name="connsiteY4" fmla="*/ 2434 h 3616790"/>
              <a:gd name="connsiteX5" fmla="*/ 1870396 w 2427793"/>
              <a:gd name="connsiteY5" fmla="*/ 0 h 3616790"/>
              <a:gd name="connsiteX6" fmla="*/ 1969834 w 2427793"/>
              <a:gd name="connsiteY6" fmla="*/ 2599 h 3616790"/>
              <a:gd name="connsiteX7" fmla="*/ 1971382 w 2427793"/>
              <a:gd name="connsiteY7" fmla="*/ 2720 h 3616790"/>
              <a:gd name="connsiteX8" fmla="*/ 1969168 w 2427793"/>
              <a:gd name="connsiteY8" fmla="*/ 3167 h 3616790"/>
              <a:gd name="connsiteX9" fmla="*/ 1944554 w 2427793"/>
              <a:gd name="connsiteY9" fmla="*/ 40300 h 3616790"/>
              <a:gd name="connsiteX10" fmla="*/ 1944554 w 2427793"/>
              <a:gd name="connsiteY10" fmla="*/ 573917 h 3616790"/>
              <a:gd name="connsiteX11" fmla="*/ 1876642 w 2427793"/>
              <a:gd name="connsiteY11" fmla="*/ 571857 h 3616790"/>
              <a:gd name="connsiteX12" fmla="*/ 1876642 w 2427793"/>
              <a:gd name="connsiteY12" fmla="*/ 52377 h 3616790"/>
              <a:gd name="connsiteX13" fmla="*/ 1836342 w 2427793"/>
              <a:gd name="connsiteY13" fmla="*/ 12076 h 3616790"/>
              <a:gd name="connsiteX14" fmla="*/ 1796041 w 2427793"/>
              <a:gd name="connsiteY14" fmla="*/ 52377 h 3616790"/>
              <a:gd name="connsiteX15" fmla="*/ 1796041 w 2427793"/>
              <a:gd name="connsiteY15" fmla="*/ 575423 h 3616790"/>
              <a:gd name="connsiteX16" fmla="*/ 1737609 w 2427793"/>
              <a:gd name="connsiteY16" fmla="*/ 578374 h 3616790"/>
              <a:gd name="connsiteX17" fmla="*/ 2103496 w 2427793"/>
              <a:gd name="connsiteY17" fmla="*/ 592623 h 3616790"/>
              <a:gd name="connsiteX18" fmla="*/ 2029263 w 2427793"/>
              <a:gd name="connsiteY18" fmla="*/ 581288 h 3616790"/>
              <a:gd name="connsiteX19" fmla="*/ 2025156 w 2427793"/>
              <a:gd name="connsiteY19" fmla="*/ 580913 h 3616790"/>
              <a:gd name="connsiteX20" fmla="*/ 2025156 w 2427793"/>
              <a:gd name="connsiteY20" fmla="*/ 40300 h 3616790"/>
              <a:gd name="connsiteX21" fmla="*/ 2013352 w 2427793"/>
              <a:gd name="connsiteY21" fmla="*/ 11803 h 3616790"/>
              <a:gd name="connsiteX22" fmla="*/ 2003639 w 2427793"/>
              <a:gd name="connsiteY22" fmla="*/ 5255 h 3616790"/>
              <a:gd name="connsiteX23" fmla="*/ 2067919 w 2427793"/>
              <a:gd name="connsiteY23" fmla="*/ 10306 h 3616790"/>
              <a:gd name="connsiteX24" fmla="*/ 2112373 w 2427793"/>
              <a:gd name="connsiteY24" fmla="*/ 16145 h 3616790"/>
              <a:gd name="connsiteX25" fmla="*/ 2106663 w 2427793"/>
              <a:gd name="connsiteY25" fmla="*/ 24613 h 3616790"/>
              <a:gd name="connsiteX26" fmla="*/ 2103496 w 2427793"/>
              <a:gd name="connsiteY26" fmla="*/ 40300 h 3616790"/>
              <a:gd name="connsiteX27" fmla="*/ 1528936 w 2427793"/>
              <a:gd name="connsiteY27" fmla="*/ 617853 h 3616790"/>
              <a:gd name="connsiteX28" fmla="*/ 1528936 w 2427793"/>
              <a:gd name="connsiteY28" fmla="*/ 40300 h 3616790"/>
              <a:gd name="connsiteX29" fmla="*/ 1527490 w 2427793"/>
              <a:gd name="connsiteY29" fmla="*/ 33141 h 3616790"/>
              <a:gd name="connsiteX30" fmla="*/ 1585553 w 2427793"/>
              <a:gd name="connsiteY30" fmla="*/ 21552 h 3616790"/>
              <a:gd name="connsiteX31" fmla="*/ 1635581 w 2427793"/>
              <a:gd name="connsiteY31" fmla="*/ 15195 h 3616790"/>
              <a:gd name="connsiteX32" fmla="*/ 1629231 w 2427793"/>
              <a:gd name="connsiteY32" fmla="*/ 24613 h 3616790"/>
              <a:gd name="connsiteX33" fmla="*/ 1626064 w 2427793"/>
              <a:gd name="connsiteY33" fmla="*/ 40300 h 3616790"/>
              <a:gd name="connsiteX34" fmla="*/ 1626064 w 2427793"/>
              <a:gd name="connsiteY34" fmla="*/ 595041 h 3616790"/>
              <a:gd name="connsiteX35" fmla="*/ 1616592 w 2427793"/>
              <a:gd name="connsiteY35" fmla="*/ 596456 h 3616790"/>
              <a:gd name="connsiteX36" fmla="*/ 2285828 w 2427793"/>
              <a:gd name="connsiteY36" fmla="*/ 641525 h 3616790"/>
              <a:gd name="connsiteX37" fmla="*/ 2184097 w 2427793"/>
              <a:gd name="connsiteY37" fmla="*/ 609915 h 3616790"/>
              <a:gd name="connsiteX38" fmla="*/ 2184097 w 2427793"/>
              <a:gd name="connsiteY38" fmla="*/ 40300 h 3616790"/>
              <a:gd name="connsiteX39" fmla="*/ 2181226 w 2427793"/>
              <a:gd name="connsiteY39" fmla="*/ 26078 h 3616790"/>
              <a:gd name="connsiteX40" fmla="*/ 2259510 w 2427793"/>
              <a:gd name="connsiteY40" fmla="*/ 40532 h 3616790"/>
              <a:gd name="connsiteX41" fmla="*/ 2285828 w 2427793"/>
              <a:gd name="connsiteY41" fmla="*/ 47053 h 3616790"/>
              <a:gd name="connsiteX42" fmla="*/ 1346604 w 2427793"/>
              <a:gd name="connsiteY42" fmla="*/ 682578 h 3616790"/>
              <a:gd name="connsiteX43" fmla="*/ 1346604 w 2427793"/>
              <a:gd name="connsiteY43" fmla="*/ 76054 h 3616790"/>
              <a:gd name="connsiteX44" fmla="*/ 1419794 w 2427793"/>
              <a:gd name="connsiteY44" fmla="*/ 54637 h 3616790"/>
              <a:gd name="connsiteX45" fmla="*/ 1448334 w 2427793"/>
              <a:gd name="connsiteY45" fmla="*/ 48940 h 3616790"/>
              <a:gd name="connsiteX46" fmla="*/ 1448334 w 2427793"/>
              <a:gd name="connsiteY46" fmla="*/ 643062 h 3616790"/>
              <a:gd name="connsiteX47" fmla="*/ 1400645 w 2427793"/>
              <a:gd name="connsiteY47" fmla="*/ 659226 h 3616790"/>
              <a:gd name="connsiteX48" fmla="*/ 2427793 w 2427793"/>
              <a:gd name="connsiteY48" fmla="*/ 699031 h 3616790"/>
              <a:gd name="connsiteX49" fmla="*/ 2366429 w 2427793"/>
              <a:gd name="connsiteY49" fmla="*/ 671666 h 3616790"/>
              <a:gd name="connsiteX50" fmla="*/ 2366429 w 2427793"/>
              <a:gd name="connsiteY50" fmla="*/ 67024 h 3616790"/>
              <a:gd name="connsiteX51" fmla="*/ 2383430 w 2427793"/>
              <a:gd name="connsiteY51" fmla="*/ 71236 h 3616790"/>
              <a:gd name="connsiteX52" fmla="*/ 2427793 w 2427793"/>
              <a:gd name="connsiteY52" fmla="*/ 86071 h 3616790"/>
              <a:gd name="connsiteX53" fmla="*/ 1164273 w 2427793"/>
              <a:gd name="connsiteY53" fmla="*/ 780620 h 3616790"/>
              <a:gd name="connsiteX54" fmla="*/ 1164273 w 2427793"/>
              <a:gd name="connsiteY54" fmla="*/ 139270 h 3616790"/>
              <a:gd name="connsiteX55" fmla="*/ 1266003 w 2427793"/>
              <a:gd name="connsiteY55" fmla="*/ 99965 h 3616790"/>
              <a:gd name="connsiteX56" fmla="*/ 1266003 w 2427793"/>
              <a:gd name="connsiteY56" fmla="*/ 721593 h 3616790"/>
              <a:gd name="connsiteX57" fmla="*/ 1225752 w 2427793"/>
              <a:gd name="connsiteY57" fmla="*/ 742698 h 3616790"/>
              <a:gd name="connsiteX58" fmla="*/ 981942 w 2427793"/>
              <a:gd name="connsiteY58" fmla="*/ 925323 h 3616790"/>
              <a:gd name="connsiteX59" fmla="*/ 981942 w 2427793"/>
              <a:gd name="connsiteY59" fmla="*/ 224824 h 3616790"/>
              <a:gd name="connsiteX60" fmla="*/ 1002991 w 2427793"/>
              <a:gd name="connsiteY60" fmla="*/ 212863 h 3616790"/>
              <a:gd name="connsiteX61" fmla="*/ 1083672 w 2427793"/>
              <a:gd name="connsiteY61" fmla="*/ 174214 h 3616790"/>
              <a:gd name="connsiteX62" fmla="*/ 1083672 w 2427793"/>
              <a:gd name="connsiteY62" fmla="*/ 837172 h 3616790"/>
              <a:gd name="connsiteX63" fmla="*/ 809667 w 2427793"/>
              <a:gd name="connsiteY63" fmla="*/ 1121221 h 3616790"/>
              <a:gd name="connsiteX64" fmla="*/ 809667 w 2427793"/>
              <a:gd name="connsiteY64" fmla="*/ 330223 h 3616790"/>
              <a:gd name="connsiteX65" fmla="*/ 893470 w 2427793"/>
              <a:gd name="connsiteY65" fmla="*/ 275094 h 3616790"/>
              <a:gd name="connsiteX66" fmla="*/ 901341 w 2427793"/>
              <a:gd name="connsiteY66" fmla="*/ 270622 h 3616790"/>
              <a:gd name="connsiteX67" fmla="*/ 901340 w 2427793"/>
              <a:gd name="connsiteY67" fmla="*/ 1007727 h 3616790"/>
              <a:gd name="connsiteX68" fmla="*/ 873461 w 2427793"/>
              <a:gd name="connsiteY68" fmla="*/ 1037992 h 3616790"/>
              <a:gd name="connsiteX69" fmla="*/ 646052 w 2427793"/>
              <a:gd name="connsiteY69" fmla="*/ 1437561 h 3616790"/>
              <a:gd name="connsiteX70" fmla="*/ 646052 w 2427793"/>
              <a:gd name="connsiteY70" fmla="*/ 459789 h 3616790"/>
              <a:gd name="connsiteX71" fmla="*/ 701197 w 2427793"/>
              <a:gd name="connsiteY71" fmla="*/ 410394 h 3616790"/>
              <a:gd name="connsiteX72" fmla="*/ 729066 w 2427793"/>
              <a:gd name="connsiteY72" fmla="*/ 389444 h 3616790"/>
              <a:gd name="connsiteX73" fmla="*/ 729066 w 2427793"/>
              <a:gd name="connsiteY73" fmla="*/ 1252403 h 3616790"/>
              <a:gd name="connsiteX74" fmla="*/ 695177 w 2427793"/>
              <a:gd name="connsiteY74" fmla="*/ 1316906 h 3616790"/>
              <a:gd name="connsiteX75" fmla="*/ 77537 w 2427793"/>
              <a:gd name="connsiteY75" fmla="*/ 2404198 h 3616790"/>
              <a:gd name="connsiteX76" fmla="*/ 74523 w 2427793"/>
              <a:gd name="connsiteY76" fmla="*/ 2394843 h 3616790"/>
              <a:gd name="connsiteX77" fmla="*/ 0 w 2427793"/>
              <a:gd name="connsiteY77" fmla="*/ 1870397 h 3616790"/>
              <a:gd name="connsiteX78" fmla="*/ 74211 w 2427793"/>
              <a:gd name="connsiteY78" fmla="*/ 1347024 h 3616790"/>
              <a:gd name="connsiteX79" fmla="*/ 77537 w 2427793"/>
              <a:gd name="connsiteY79" fmla="*/ 1336675 h 3616790"/>
              <a:gd name="connsiteX80" fmla="*/ 233781 w 2427793"/>
              <a:gd name="connsiteY80" fmla="*/ 2774702 h 3616790"/>
              <a:gd name="connsiteX81" fmla="*/ 185383 w 2427793"/>
              <a:gd name="connsiteY81" fmla="*/ 2683243 h 3616790"/>
              <a:gd name="connsiteX82" fmla="*/ 158138 w 2427793"/>
              <a:gd name="connsiteY82" fmla="*/ 2622660 h 3616790"/>
              <a:gd name="connsiteX83" fmla="*/ 158138 w 2427793"/>
              <a:gd name="connsiteY83" fmla="*/ 1118158 h 3616790"/>
              <a:gd name="connsiteX84" fmla="*/ 184618 w 2427793"/>
              <a:gd name="connsiteY84" fmla="*/ 1059137 h 3616790"/>
              <a:gd name="connsiteX85" fmla="*/ 233781 w 2427793"/>
              <a:gd name="connsiteY85" fmla="*/ 966000 h 3616790"/>
              <a:gd name="connsiteX86" fmla="*/ 400476 w 2427793"/>
              <a:gd name="connsiteY86" fmla="*/ 3024388 h 3616790"/>
              <a:gd name="connsiteX87" fmla="*/ 321041 w 2427793"/>
              <a:gd name="connsiteY87" fmla="*/ 2918528 h 3616790"/>
              <a:gd name="connsiteX88" fmla="*/ 314382 w 2427793"/>
              <a:gd name="connsiteY88" fmla="*/ 2907893 h 3616790"/>
              <a:gd name="connsiteX89" fmla="*/ 314382 w 2427793"/>
              <a:gd name="connsiteY89" fmla="*/ 832766 h 3616790"/>
              <a:gd name="connsiteX90" fmla="*/ 319735 w 2427793"/>
              <a:gd name="connsiteY90" fmla="*/ 824195 h 3616790"/>
              <a:gd name="connsiteX91" fmla="*/ 400476 w 2427793"/>
              <a:gd name="connsiteY91" fmla="*/ 716292 h 3616790"/>
              <a:gd name="connsiteX92" fmla="*/ 565451 w 2427793"/>
              <a:gd name="connsiteY92" fmla="*/ 3208982 h 3616790"/>
              <a:gd name="connsiteX93" fmla="*/ 550524 w 2427793"/>
              <a:gd name="connsiteY93" fmla="*/ 3195658 h 3616790"/>
              <a:gd name="connsiteX94" fmla="*/ 481077 w 2427793"/>
              <a:gd name="connsiteY94" fmla="*/ 3119539 h 3616790"/>
              <a:gd name="connsiteX95" fmla="*/ 481077 w 2427793"/>
              <a:gd name="connsiteY95" fmla="*/ 621267 h 3616790"/>
              <a:gd name="connsiteX96" fmla="*/ 548332 w 2427793"/>
              <a:gd name="connsiteY96" fmla="*/ 547321 h 3616790"/>
              <a:gd name="connsiteX97" fmla="*/ 565451 w 2427793"/>
              <a:gd name="connsiteY97" fmla="*/ 531987 h 3616790"/>
              <a:gd name="connsiteX98" fmla="*/ 729066 w 2427793"/>
              <a:gd name="connsiteY98" fmla="*/ 3351406 h 3616790"/>
              <a:gd name="connsiteX99" fmla="*/ 703962 w 2427793"/>
              <a:gd name="connsiteY99" fmla="*/ 3332612 h 3616790"/>
              <a:gd name="connsiteX100" fmla="*/ 646052 w 2427793"/>
              <a:gd name="connsiteY100" fmla="*/ 3280924 h 3616790"/>
              <a:gd name="connsiteX101" fmla="*/ 646052 w 2427793"/>
              <a:gd name="connsiteY101" fmla="*/ 2303232 h 3616790"/>
              <a:gd name="connsiteX102" fmla="*/ 695177 w 2427793"/>
              <a:gd name="connsiteY102" fmla="*/ 2423888 h 3616790"/>
              <a:gd name="connsiteX103" fmla="*/ 729066 w 2427793"/>
              <a:gd name="connsiteY103" fmla="*/ 2488390 h 3616790"/>
              <a:gd name="connsiteX104" fmla="*/ 901340 w 2427793"/>
              <a:gd name="connsiteY104" fmla="*/ 3470310 h 3616790"/>
              <a:gd name="connsiteX105" fmla="*/ 896938 w 2427793"/>
              <a:gd name="connsiteY105" fmla="*/ 3467821 h 3616790"/>
              <a:gd name="connsiteX106" fmla="*/ 809667 w 2427793"/>
              <a:gd name="connsiteY106" fmla="*/ 3410674 h 3616790"/>
              <a:gd name="connsiteX107" fmla="*/ 809667 w 2427793"/>
              <a:gd name="connsiteY107" fmla="*/ 2619572 h 3616790"/>
              <a:gd name="connsiteX108" fmla="*/ 873461 w 2427793"/>
              <a:gd name="connsiteY108" fmla="*/ 2702802 h 3616790"/>
              <a:gd name="connsiteX109" fmla="*/ 901340 w 2427793"/>
              <a:gd name="connsiteY109" fmla="*/ 2733067 h 3616790"/>
              <a:gd name="connsiteX110" fmla="*/ 1083672 w 2427793"/>
              <a:gd name="connsiteY110" fmla="*/ 3566519 h 3616790"/>
              <a:gd name="connsiteX111" fmla="*/ 1006848 w 2427793"/>
              <a:gd name="connsiteY111" fmla="*/ 3529946 h 3616790"/>
              <a:gd name="connsiteX112" fmla="*/ 981942 w 2427793"/>
              <a:gd name="connsiteY112" fmla="*/ 3515868 h 3616790"/>
              <a:gd name="connsiteX113" fmla="*/ 981942 w 2427793"/>
              <a:gd name="connsiteY113" fmla="*/ 2815470 h 3616790"/>
              <a:gd name="connsiteX114" fmla="*/ 1083672 w 2427793"/>
              <a:gd name="connsiteY114" fmla="*/ 2903621 h 3616790"/>
              <a:gd name="connsiteX115" fmla="*/ 1266003 w 2427793"/>
              <a:gd name="connsiteY115" fmla="*/ 3616790 h 3616790"/>
              <a:gd name="connsiteX116" fmla="*/ 1203847 w 2427793"/>
              <a:gd name="connsiteY116" fmla="*/ 3616790 h 3616790"/>
              <a:gd name="connsiteX117" fmla="*/ 1164273 w 2427793"/>
              <a:gd name="connsiteY117" fmla="*/ 3601619 h 3616790"/>
              <a:gd name="connsiteX118" fmla="*/ 1164273 w 2427793"/>
              <a:gd name="connsiteY118" fmla="*/ 2960173 h 3616790"/>
              <a:gd name="connsiteX119" fmla="*/ 1225752 w 2427793"/>
              <a:gd name="connsiteY119" fmla="*/ 2998095 h 3616790"/>
              <a:gd name="connsiteX120" fmla="*/ 1266003 w 2427793"/>
              <a:gd name="connsiteY120" fmla="*/ 3019200 h 3616790"/>
              <a:gd name="connsiteX121" fmla="*/ 1448334 w 2427793"/>
              <a:gd name="connsiteY121" fmla="*/ 3616790 h 3616790"/>
              <a:gd name="connsiteX122" fmla="*/ 1346604 w 2427793"/>
              <a:gd name="connsiteY122" fmla="*/ 3616790 h 3616790"/>
              <a:gd name="connsiteX123" fmla="*/ 1346604 w 2427793"/>
              <a:gd name="connsiteY123" fmla="*/ 3058215 h 3616790"/>
              <a:gd name="connsiteX124" fmla="*/ 1400645 w 2427793"/>
              <a:gd name="connsiteY124" fmla="*/ 3081567 h 3616790"/>
              <a:gd name="connsiteX125" fmla="*/ 1448334 w 2427793"/>
              <a:gd name="connsiteY125" fmla="*/ 3097731 h 3616790"/>
              <a:gd name="connsiteX126" fmla="*/ 1626064 w 2427793"/>
              <a:gd name="connsiteY126" fmla="*/ 3616790 h 3616790"/>
              <a:gd name="connsiteX127" fmla="*/ 1528935 w 2427793"/>
              <a:gd name="connsiteY127" fmla="*/ 3616790 h 3616790"/>
              <a:gd name="connsiteX128" fmla="*/ 1528935 w 2427793"/>
              <a:gd name="connsiteY128" fmla="*/ 3122938 h 3616790"/>
              <a:gd name="connsiteX129" fmla="*/ 1616592 w 2427793"/>
              <a:gd name="connsiteY129" fmla="*/ 3144336 h 3616790"/>
              <a:gd name="connsiteX130" fmla="*/ 1626064 w 2427793"/>
              <a:gd name="connsiteY130" fmla="*/ 3145752 h 3616790"/>
              <a:gd name="connsiteX131" fmla="*/ 1796041 w 2427793"/>
              <a:gd name="connsiteY131" fmla="*/ 3616790 h 3616790"/>
              <a:gd name="connsiteX132" fmla="*/ 1706665 w 2427793"/>
              <a:gd name="connsiteY132" fmla="*/ 3616790 h 3616790"/>
              <a:gd name="connsiteX133" fmla="*/ 1706665 w 2427793"/>
              <a:gd name="connsiteY133" fmla="*/ 3157796 h 3616790"/>
              <a:gd name="connsiteX134" fmla="*/ 1737609 w 2427793"/>
              <a:gd name="connsiteY134" fmla="*/ 3162419 h 3616790"/>
              <a:gd name="connsiteX135" fmla="*/ 1796041 w 2427793"/>
              <a:gd name="connsiteY135" fmla="*/ 3165370 h 3616790"/>
              <a:gd name="connsiteX136" fmla="*/ 1944554 w 2427793"/>
              <a:gd name="connsiteY136" fmla="*/ 3616790 h 3616790"/>
              <a:gd name="connsiteX137" fmla="*/ 1876642 w 2427793"/>
              <a:gd name="connsiteY137" fmla="*/ 3616790 h 3616790"/>
              <a:gd name="connsiteX138" fmla="*/ 1876642 w 2427793"/>
              <a:gd name="connsiteY138" fmla="*/ 3168935 h 3616790"/>
              <a:gd name="connsiteX139" fmla="*/ 1944554 w 2427793"/>
              <a:gd name="connsiteY139" fmla="*/ 3166875 h 3616790"/>
              <a:gd name="connsiteX140" fmla="*/ 2103496 w 2427793"/>
              <a:gd name="connsiteY140" fmla="*/ 3616790 h 3616790"/>
              <a:gd name="connsiteX141" fmla="*/ 2025156 w 2427793"/>
              <a:gd name="connsiteY141" fmla="*/ 3616790 h 3616790"/>
              <a:gd name="connsiteX142" fmla="*/ 2025156 w 2427793"/>
              <a:gd name="connsiteY142" fmla="*/ 3159879 h 3616790"/>
              <a:gd name="connsiteX143" fmla="*/ 2029263 w 2427793"/>
              <a:gd name="connsiteY143" fmla="*/ 3159504 h 3616790"/>
              <a:gd name="connsiteX144" fmla="*/ 2103496 w 2427793"/>
              <a:gd name="connsiteY144" fmla="*/ 3148169 h 3616790"/>
              <a:gd name="connsiteX145" fmla="*/ 2285828 w 2427793"/>
              <a:gd name="connsiteY145" fmla="*/ 3616790 h 3616790"/>
              <a:gd name="connsiteX146" fmla="*/ 2184097 w 2427793"/>
              <a:gd name="connsiteY146" fmla="*/ 3616790 h 3616790"/>
              <a:gd name="connsiteX147" fmla="*/ 2184097 w 2427793"/>
              <a:gd name="connsiteY147" fmla="*/ 3130877 h 3616790"/>
              <a:gd name="connsiteX148" fmla="*/ 2285828 w 2427793"/>
              <a:gd name="connsiteY148" fmla="*/ 3099266 h 3616790"/>
              <a:gd name="connsiteX149" fmla="*/ 2427793 w 2427793"/>
              <a:gd name="connsiteY149" fmla="*/ 3616790 h 3616790"/>
              <a:gd name="connsiteX150" fmla="*/ 2366429 w 2427793"/>
              <a:gd name="connsiteY150" fmla="*/ 3616790 h 3616790"/>
              <a:gd name="connsiteX151" fmla="*/ 2366429 w 2427793"/>
              <a:gd name="connsiteY151" fmla="*/ 3069127 h 3616790"/>
              <a:gd name="connsiteX152" fmla="*/ 2427793 w 2427793"/>
              <a:gd name="connsiteY152" fmla="*/ 3041762 h 361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Lst>
            <a:rect l="l" t="t" r="r" b="b"/>
            <a:pathLst>
              <a:path w="2427793" h="3616790">
                <a:moveTo>
                  <a:pt x="1706665" y="582997"/>
                </a:moveTo>
                <a:lnTo>
                  <a:pt x="1706665" y="40300"/>
                </a:lnTo>
                <a:cubicBezTo>
                  <a:pt x="1706665" y="29171"/>
                  <a:pt x="1702155" y="19096"/>
                  <a:pt x="1694862" y="11803"/>
                </a:cubicBezTo>
                <a:lnTo>
                  <a:pt x="1690409" y="8802"/>
                </a:lnTo>
                <a:lnTo>
                  <a:pt x="1774146" y="2434"/>
                </a:lnTo>
                <a:cubicBezTo>
                  <a:pt x="1806025" y="818"/>
                  <a:pt x="1838115" y="0"/>
                  <a:pt x="1870396" y="0"/>
                </a:cubicBezTo>
                <a:cubicBezTo>
                  <a:pt x="1903753" y="0"/>
                  <a:pt x="1936906" y="873"/>
                  <a:pt x="1969834" y="2599"/>
                </a:cubicBezTo>
                <a:lnTo>
                  <a:pt x="1971382" y="2720"/>
                </a:lnTo>
                <a:lnTo>
                  <a:pt x="1969168" y="3167"/>
                </a:lnTo>
                <a:cubicBezTo>
                  <a:pt x="1954704" y="9285"/>
                  <a:pt x="1944554" y="23607"/>
                  <a:pt x="1944554" y="40300"/>
                </a:cubicBezTo>
                <a:lnTo>
                  <a:pt x="1944554" y="573917"/>
                </a:lnTo>
                <a:lnTo>
                  <a:pt x="1876642" y="571857"/>
                </a:lnTo>
                <a:lnTo>
                  <a:pt x="1876642" y="52377"/>
                </a:lnTo>
                <a:cubicBezTo>
                  <a:pt x="1876642" y="30119"/>
                  <a:pt x="1858600" y="12076"/>
                  <a:pt x="1836342" y="12076"/>
                </a:cubicBezTo>
                <a:cubicBezTo>
                  <a:pt x="1814084" y="12076"/>
                  <a:pt x="1796041" y="30119"/>
                  <a:pt x="1796041" y="52377"/>
                </a:cubicBezTo>
                <a:lnTo>
                  <a:pt x="1796041" y="575423"/>
                </a:lnTo>
                <a:lnTo>
                  <a:pt x="1737609" y="578374"/>
                </a:lnTo>
                <a:close/>
                <a:moveTo>
                  <a:pt x="2103496" y="592623"/>
                </a:moveTo>
                <a:lnTo>
                  <a:pt x="2029263" y="581288"/>
                </a:lnTo>
                <a:lnTo>
                  <a:pt x="2025156" y="580913"/>
                </a:lnTo>
                <a:lnTo>
                  <a:pt x="2025156" y="40300"/>
                </a:lnTo>
                <a:cubicBezTo>
                  <a:pt x="2025156" y="29171"/>
                  <a:pt x="2020645" y="19096"/>
                  <a:pt x="2013352" y="11803"/>
                </a:cubicBezTo>
                <a:lnTo>
                  <a:pt x="2003639" y="5255"/>
                </a:lnTo>
                <a:lnTo>
                  <a:pt x="2067919" y="10306"/>
                </a:lnTo>
                <a:lnTo>
                  <a:pt x="2112373" y="16145"/>
                </a:lnTo>
                <a:lnTo>
                  <a:pt x="2106663" y="24613"/>
                </a:lnTo>
                <a:cubicBezTo>
                  <a:pt x="2104624" y="29435"/>
                  <a:pt x="2103496" y="34736"/>
                  <a:pt x="2103496" y="40300"/>
                </a:cubicBezTo>
                <a:close/>
                <a:moveTo>
                  <a:pt x="1528936" y="617853"/>
                </a:moveTo>
                <a:lnTo>
                  <a:pt x="1528936" y="40300"/>
                </a:lnTo>
                <a:lnTo>
                  <a:pt x="1527490" y="33141"/>
                </a:lnTo>
                <a:lnTo>
                  <a:pt x="1585553" y="21552"/>
                </a:lnTo>
                <a:lnTo>
                  <a:pt x="1635581" y="15195"/>
                </a:lnTo>
                <a:lnTo>
                  <a:pt x="1629231" y="24613"/>
                </a:lnTo>
                <a:cubicBezTo>
                  <a:pt x="1627191" y="29435"/>
                  <a:pt x="1626064" y="34736"/>
                  <a:pt x="1626064" y="40300"/>
                </a:cubicBezTo>
                <a:lnTo>
                  <a:pt x="1626064" y="595041"/>
                </a:lnTo>
                <a:lnTo>
                  <a:pt x="1616592" y="596456"/>
                </a:lnTo>
                <a:close/>
                <a:moveTo>
                  <a:pt x="2285828" y="641525"/>
                </a:moveTo>
                <a:lnTo>
                  <a:pt x="2184097" y="609915"/>
                </a:lnTo>
                <a:lnTo>
                  <a:pt x="2184097" y="40300"/>
                </a:lnTo>
                <a:lnTo>
                  <a:pt x="2181226" y="26078"/>
                </a:lnTo>
                <a:lnTo>
                  <a:pt x="2259510" y="40532"/>
                </a:lnTo>
                <a:lnTo>
                  <a:pt x="2285828" y="47053"/>
                </a:lnTo>
                <a:close/>
                <a:moveTo>
                  <a:pt x="1346604" y="682578"/>
                </a:moveTo>
                <a:lnTo>
                  <a:pt x="1346604" y="76054"/>
                </a:lnTo>
                <a:lnTo>
                  <a:pt x="1419794" y="54637"/>
                </a:lnTo>
                <a:lnTo>
                  <a:pt x="1448334" y="48940"/>
                </a:lnTo>
                <a:lnTo>
                  <a:pt x="1448334" y="643062"/>
                </a:lnTo>
                <a:lnTo>
                  <a:pt x="1400645" y="659226"/>
                </a:lnTo>
                <a:close/>
                <a:moveTo>
                  <a:pt x="2427793" y="699031"/>
                </a:moveTo>
                <a:lnTo>
                  <a:pt x="2366429" y="671666"/>
                </a:lnTo>
                <a:lnTo>
                  <a:pt x="2366429" y="67024"/>
                </a:lnTo>
                <a:lnTo>
                  <a:pt x="2383430" y="71236"/>
                </a:lnTo>
                <a:lnTo>
                  <a:pt x="2427793" y="86071"/>
                </a:lnTo>
                <a:close/>
                <a:moveTo>
                  <a:pt x="1164273" y="780620"/>
                </a:moveTo>
                <a:lnTo>
                  <a:pt x="1164273" y="139270"/>
                </a:lnTo>
                <a:lnTo>
                  <a:pt x="1266003" y="99965"/>
                </a:lnTo>
                <a:lnTo>
                  <a:pt x="1266003" y="721593"/>
                </a:lnTo>
                <a:lnTo>
                  <a:pt x="1225752" y="742698"/>
                </a:lnTo>
                <a:close/>
                <a:moveTo>
                  <a:pt x="981942" y="925323"/>
                </a:moveTo>
                <a:lnTo>
                  <a:pt x="981942" y="224824"/>
                </a:lnTo>
                <a:lnTo>
                  <a:pt x="1002991" y="212863"/>
                </a:lnTo>
                <a:lnTo>
                  <a:pt x="1083672" y="174214"/>
                </a:lnTo>
                <a:lnTo>
                  <a:pt x="1083672" y="837172"/>
                </a:lnTo>
                <a:close/>
                <a:moveTo>
                  <a:pt x="809667" y="1121221"/>
                </a:moveTo>
                <a:lnTo>
                  <a:pt x="809667" y="330223"/>
                </a:lnTo>
                <a:lnTo>
                  <a:pt x="893470" y="275094"/>
                </a:lnTo>
                <a:lnTo>
                  <a:pt x="901341" y="270622"/>
                </a:lnTo>
                <a:lnTo>
                  <a:pt x="901340" y="1007727"/>
                </a:lnTo>
                <a:lnTo>
                  <a:pt x="873461" y="1037992"/>
                </a:lnTo>
                <a:close/>
                <a:moveTo>
                  <a:pt x="646052" y="1437561"/>
                </a:moveTo>
                <a:lnTo>
                  <a:pt x="646052" y="459789"/>
                </a:lnTo>
                <a:lnTo>
                  <a:pt x="701197" y="410394"/>
                </a:lnTo>
                <a:lnTo>
                  <a:pt x="729066" y="389444"/>
                </a:lnTo>
                <a:lnTo>
                  <a:pt x="729066" y="1252403"/>
                </a:lnTo>
                <a:lnTo>
                  <a:pt x="695177" y="1316906"/>
                </a:lnTo>
                <a:close/>
                <a:moveTo>
                  <a:pt x="77537" y="2404198"/>
                </a:moveTo>
                <a:lnTo>
                  <a:pt x="74523" y="2394843"/>
                </a:lnTo>
                <a:cubicBezTo>
                  <a:pt x="26012" y="2228446"/>
                  <a:pt x="0" y="2052459"/>
                  <a:pt x="0" y="1870397"/>
                </a:cubicBezTo>
                <a:cubicBezTo>
                  <a:pt x="0" y="1688726"/>
                  <a:pt x="25901" y="1513105"/>
                  <a:pt x="74211" y="1347024"/>
                </a:cubicBezTo>
                <a:lnTo>
                  <a:pt x="77537" y="1336675"/>
                </a:lnTo>
                <a:close/>
                <a:moveTo>
                  <a:pt x="233781" y="2774702"/>
                </a:moveTo>
                <a:lnTo>
                  <a:pt x="185383" y="2683243"/>
                </a:lnTo>
                <a:lnTo>
                  <a:pt x="158138" y="2622660"/>
                </a:lnTo>
                <a:lnTo>
                  <a:pt x="158138" y="1118158"/>
                </a:lnTo>
                <a:lnTo>
                  <a:pt x="184618" y="1059137"/>
                </a:lnTo>
                <a:lnTo>
                  <a:pt x="233781" y="966000"/>
                </a:lnTo>
                <a:close/>
                <a:moveTo>
                  <a:pt x="400476" y="3024388"/>
                </a:moveTo>
                <a:lnTo>
                  <a:pt x="321041" y="2918528"/>
                </a:lnTo>
                <a:lnTo>
                  <a:pt x="314382" y="2907893"/>
                </a:lnTo>
                <a:lnTo>
                  <a:pt x="314382" y="832766"/>
                </a:lnTo>
                <a:lnTo>
                  <a:pt x="319735" y="824195"/>
                </a:lnTo>
                <a:lnTo>
                  <a:pt x="400476" y="716292"/>
                </a:lnTo>
                <a:close/>
                <a:moveTo>
                  <a:pt x="565451" y="3208982"/>
                </a:moveTo>
                <a:lnTo>
                  <a:pt x="550524" y="3195658"/>
                </a:lnTo>
                <a:lnTo>
                  <a:pt x="481077" y="3119539"/>
                </a:lnTo>
                <a:lnTo>
                  <a:pt x="481077" y="621267"/>
                </a:lnTo>
                <a:lnTo>
                  <a:pt x="548332" y="547321"/>
                </a:lnTo>
                <a:lnTo>
                  <a:pt x="565451" y="531987"/>
                </a:lnTo>
                <a:close/>
                <a:moveTo>
                  <a:pt x="729066" y="3351406"/>
                </a:moveTo>
                <a:lnTo>
                  <a:pt x="703962" y="3332612"/>
                </a:lnTo>
                <a:lnTo>
                  <a:pt x="646052" y="3280924"/>
                </a:lnTo>
                <a:lnTo>
                  <a:pt x="646052" y="2303232"/>
                </a:lnTo>
                <a:lnTo>
                  <a:pt x="695177" y="2423888"/>
                </a:lnTo>
                <a:lnTo>
                  <a:pt x="729066" y="2488390"/>
                </a:lnTo>
                <a:close/>
                <a:moveTo>
                  <a:pt x="901340" y="3470310"/>
                </a:moveTo>
                <a:lnTo>
                  <a:pt x="896938" y="3467821"/>
                </a:lnTo>
                <a:lnTo>
                  <a:pt x="809667" y="3410674"/>
                </a:lnTo>
                <a:lnTo>
                  <a:pt x="809667" y="2619572"/>
                </a:lnTo>
                <a:lnTo>
                  <a:pt x="873461" y="2702802"/>
                </a:lnTo>
                <a:lnTo>
                  <a:pt x="901340" y="2733067"/>
                </a:lnTo>
                <a:close/>
                <a:moveTo>
                  <a:pt x="1083672" y="3566519"/>
                </a:moveTo>
                <a:lnTo>
                  <a:pt x="1006848" y="3529946"/>
                </a:lnTo>
                <a:lnTo>
                  <a:pt x="981942" y="3515868"/>
                </a:lnTo>
                <a:lnTo>
                  <a:pt x="981942" y="2815470"/>
                </a:lnTo>
                <a:lnTo>
                  <a:pt x="1083672" y="2903621"/>
                </a:lnTo>
                <a:close/>
                <a:moveTo>
                  <a:pt x="1266003" y="3616790"/>
                </a:moveTo>
                <a:lnTo>
                  <a:pt x="1203847" y="3616790"/>
                </a:lnTo>
                <a:lnTo>
                  <a:pt x="1164273" y="3601619"/>
                </a:lnTo>
                <a:lnTo>
                  <a:pt x="1164273" y="2960173"/>
                </a:lnTo>
                <a:lnTo>
                  <a:pt x="1225752" y="2998095"/>
                </a:lnTo>
                <a:lnTo>
                  <a:pt x="1266003" y="3019200"/>
                </a:lnTo>
                <a:close/>
                <a:moveTo>
                  <a:pt x="1448334" y="3616790"/>
                </a:moveTo>
                <a:lnTo>
                  <a:pt x="1346604" y="3616790"/>
                </a:lnTo>
                <a:lnTo>
                  <a:pt x="1346604" y="3058215"/>
                </a:lnTo>
                <a:lnTo>
                  <a:pt x="1400645" y="3081567"/>
                </a:lnTo>
                <a:lnTo>
                  <a:pt x="1448334" y="3097731"/>
                </a:lnTo>
                <a:close/>
                <a:moveTo>
                  <a:pt x="1626064" y="3616790"/>
                </a:moveTo>
                <a:lnTo>
                  <a:pt x="1528935" y="3616790"/>
                </a:lnTo>
                <a:lnTo>
                  <a:pt x="1528935" y="3122938"/>
                </a:lnTo>
                <a:lnTo>
                  <a:pt x="1616592" y="3144336"/>
                </a:lnTo>
                <a:lnTo>
                  <a:pt x="1626064" y="3145752"/>
                </a:lnTo>
                <a:close/>
                <a:moveTo>
                  <a:pt x="1796041" y="3616790"/>
                </a:moveTo>
                <a:lnTo>
                  <a:pt x="1706665" y="3616790"/>
                </a:lnTo>
                <a:lnTo>
                  <a:pt x="1706665" y="3157796"/>
                </a:lnTo>
                <a:lnTo>
                  <a:pt x="1737609" y="3162419"/>
                </a:lnTo>
                <a:lnTo>
                  <a:pt x="1796041" y="3165370"/>
                </a:lnTo>
                <a:close/>
                <a:moveTo>
                  <a:pt x="1944554" y="3616790"/>
                </a:moveTo>
                <a:lnTo>
                  <a:pt x="1876642" y="3616790"/>
                </a:lnTo>
                <a:lnTo>
                  <a:pt x="1876642" y="3168935"/>
                </a:lnTo>
                <a:lnTo>
                  <a:pt x="1944554" y="3166875"/>
                </a:lnTo>
                <a:close/>
                <a:moveTo>
                  <a:pt x="2103496" y="3616790"/>
                </a:moveTo>
                <a:lnTo>
                  <a:pt x="2025156" y="3616790"/>
                </a:lnTo>
                <a:lnTo>
                  <a:pt x="2025156" y="3159879"/>
                </a:lnTo>
                <a:lnTo>
                  <a:pt x="2029263" y="3159504"/>
                </a:lnTo>
                <a:lnTo>
                  <a:pt x="2103496" y="3148169"/>
                </a:lnTo>
                <a:close/>
                <a:moveTo>
                  <a:pt x="2285828" y="3616790"/>
                </a:moveTo>
                <a:lnTo>
                  <a:pt x="2184097" y="3616790"/>
                </a:lnTo>
                <a:lnTo>
                  <a:pt x="2184097" y="3130877"/>
                </a:lnTo>
                <a:lnTo>
                  <a:pt x="2285828" y="3099266"/>
                </a:lnTo>
                <a:close/>
                <a:moveTo>
                  <a:pt x="2427793" y="3616790"/>
                </a:moveTo>
                <a:lnTo>
                  <a:pt x="2366429" y="3616790"/>
                </a:lnTo>
                <a:lnTo>
                  <a:pt x="2366429" y="3069127"/>
                </a:lnTo>
                <a:lnTo>
                  <a:pt x="2427793" y="3041762"/>
                </a:lnTo>
                <a:close/>
              </a:path>
            </a:pathLst>
          </a:custGeom>
          <a:solidFill>
            <a:schemeClr val="bg1">
              <a:lumMod val="85000"/>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
        <p:nvSpPr>
          <p:cNvPr id="20" name="任意多边形: 形状 19">
            <a:extLst>
              <a:ext uri="{FF2B5EF4-FFF2-40B4-BE49-F238E27FC236}">
                <a16:creationId xmlns:a16="http://schemas.microsoft.com/office/drawing/2014/main" id="{E2ADB195-7BE5-9B91-44FF-C0303F337B48}"/>
              </a:ext>
            </a:extLst>
          </p:cNvPr>
          <p:cNvSpPr/>
          <p:nvPr/>
        </p:nvSpPr>
        <p:spPr>
          <a:xfrm rot="9487361">
            <a:off x="8100814" y="2056364"/>
            <a:ext cx="1763412" cy="1763412"/>
          </a:xfrm>
          <a:custGeom>
            <a:avLst/>
            <a:gdLst>
              <a:gd name="connsiteX0" fmla="*/ 2839374 w 6223545"/>
              <a:gd name="connsiteY0" fmla="*/ 969930 h 6223543"/>
              <a:gd name="connsiteX1" fmla="*/ 2839374 w 6223545"/>
              <a:gd name="connsiteY1" fmla="*/ 67047 h 6223543"/>
              <a:gd name="connsiteX2" fmla="*/ 2819737 w 6223545"/>
              <a:gd name="connsiteY2" fmla="*/ 19637 h 6223543"/>
              <a:gd name="connsiteX3" fmla="*/ 2812329 w 6223545"/>
              <a:gd name="connsiteY3" fmla="*/ 14643 h 6223543"/>
              <a:gd name="connsiteX4" fmla="*/ 2951642 w 6223545"/>
              <a:gd name="connsiteY4" fmla="*/ 4049 h 6223543"/>
              <a:gd name="connsiteX5" fmla="*/ 3111773 w 6223545"/>
              <a:gd name="connsiteY5" fmla="*/ 0 h 6223543"/>
              <a:gd name="connsiteX6" fmla="*/ 3277208 w 6223545"/>
              <a:gd name="connsiteY6" fmla="*/ 4323 h 6223543"/>
              <a:gd name="connsiteX7" fmla="*/ 3279782 w 6223545"/>
              <a:gd name="connsiteY7" fmla="*/ 4525 h 6223543"/>
              <a:gd name="connsiteX8" fmla="*/ 3276100 w 6223545"/>
              <a:gd name="connsiteY8" fmla="*/ 5268 h 6223543"/>
              <a:gd name="connsiteX9" fmla="*/ 3235150 w 6223545"/>
              <a:gd name="connsiteY9" fmla="*/ 67047 h 6223543"/>
              <a:gd name="connsiteX10" fmla="*/ 3235150 w 6223545"/>
              <a:gd name="connsiteY10" fmla="*/ 954824 h 6223543"/>
              <a:gd name="connsiteX11" fmla="*/ 3122165 w 6223545"/>
              <a:gd name="connsiteY11" fmla="*/ 951397 h 6223543"/>
              <a:gd name="connsiteX12" fmla="*/ 3122165 w 6223545"/>
              <a:gd name="connsiteY12" fmla="*/ 87139 h 6223543"/>
              <a:gd name="connsiteX13" fmla="*/ 3055117 w 6223545"/>
              <a:gd name="connsiteY13" fmla="*/ 20091 h 6223543"/>
              <a:gd name="connsiteX14" fmla="*/ 2988069 w 6223545"/>
              <a:gd name="connsiteY14" fmla="*/ 87139 h 6223543"/>
              <a:gd name="connsiteX15" fmla="*/ 2988069 w 6223545"/>
              <a:gd name="connsiteY15" fmla="*/ 957329 h 6223543"/>
              <a:gd name="connsiteX16" fmla="*/ 2890855 w 6223545"/>
              <a:gd name="connsiteY16" fmla="*/ 962238 h 6223543"/>
              <a:gd name="connsiteX17" fmla="*/ 3499581 w 6223545"/>
              <a:gd name="connsiteY17" fmla="*/ 985944 h 6223543"/>
              <a:gd name="connsiteX18" fmla="*/ 3376080 w 6223545"/>
              <a:gd name="connsiteY18" fmla="*/ 967086 h 6223543"/>
              <a:gd name="connsiteX19" fmla="*/ 3369246 w 6223545"/>
              <a:gd name="connsiteY19" fmla="*/ 966463 h 6223543"/>
              <a:gd name="connsiteX20" fmla="*/ 3369246 w 6223545"/>
              <a:gd name="connsiteY20" fmla="*/ 67047 h 6223543"/>
              <a:gd name="connsiteX21" fmla="*/ 3349608 w 6223545"/>
              <a:gd name="connsiteY21" fmla="*/ 19637 h 6223543"/>
              <a:gd name="connsiteX22" fmla="*/ 3333449 w 6223545"/>
              <a:gd name="connsiteY22" fmla="*/ 8742 h 6223543"/>
              <a:gd name="connsiteX23" fmla="*/ 3440392 w 6223545"/>
              <a:gd name="connsiteY23" fmla="*/ 17146 h 6223543"/>
              <a:gd name="connsiteX24" fmla="*/ 3514349 w 6223545"/>
              <a:gd name="connsiteY24" fmla="*/ 26860 h 6223543"/>
              <a:gd name="connsiteX25" fmla="*/ 3504850 w 6223545"/>
              <a:gd name="connsiteY25" fmla="*/ 40949 h 6223543"/>
              <a:gd name="connsiteX26" fmla="*/ 3499581 w 6223545"/>
              <a:gd name="connsiteY26" fmla="*/ 67047 h 6223543"/>
              <a:gd name="connsiteX27" fmla="*/ 2543686 w 6223545"/>
              <a:gd name="connsiteY27" fmla="*/ 1027921 h 6223543"/>
              <a:gd name="connsiteX28" fmla="*/ 2543686 w 6223545"/>
              <a:gd name="connsiteY28" fmla="*/ 67047 h 6223543"/>
              <a:gd name="connsiteX29" fmla="*/ 2541281 w 6223545"/>
              <a:gd name="connsiteY29" fmla="*/ 55136 h 6223543"/>
              <a:gd name="connsiteX30" fmla="*/ 2637881 w 6223545"/>
              <a:gd name="connsiteY30" fmla="*/ 35855 h 6223543"/>
              <a:gd name="connsiteX31" fmla="*/ 2721112 w 6223545"/>
              <a:gd name="connsiteY31" fmla="*/ 25279 h 6223543"/>
              <a:gd name="connsiteX32" fmla="*/ 2710547 w 6223545"/>
              <a:gd name="connsiteY32" fmla="*/ 40949 h 6223543"/>
              <a:gd name="connsiteX33" fmla="*/ 2705278 w 6223545"/>
              <a:gd name="connsiteY33" fmla="*/ 67047 h 6223543"/>
              <a:gd name="connsiteX34" fmla="*/ 2705278 w 6223545"/>
              <a:gd name="connsiteY34" fmla="*/ 989967 h 6223543"/>
              <a:gd name="connsiteX35" fmla="*/ 2689520 w 6223545"/>
              <a:gd name="connsiteY35" fmla="*/ 992322 h 6223543"/>
              <a:gd name="connsiteX36" fmla="*/ 3802925 w 6223545"/>
              <a:gd name="connsiteY36" fmla="*/ 1067304 h 6223543"/>
              <a:gd name="connsiteX37" fmla="*/ 3633677 w 6223545"/>
              <a:gd name="connsiteY37" fmla="*/ 1014714 h 6223543"/>
              <a:gd name="connsiteX38" fmla="*/ 3633677 w 6223545"/>
              <a:gd name="connsiteY38" fmla="*/ 67047 h 6223543"/>
              <a:gd name="connsiteX39" fmla="*/ 3628900 w 6223545"/>
              <a:gd name="connsiteY39" fmla="*/ 43386 h 6223543"/>
              <a:gd name="connsiteX40" fmla="*/ 3759141 w 6223545"/>
              <a:gd name="connsiteY40" fmla="*/ 67432 h 6223543"/>
              <a:gd name="connsiteX41" fmla="*/ 3802925 w 6223545"/>
              <a:gd name="connsiteY41" fmla="*/ 78281 h 6223543"/>
              <a:gd name="connsiteX42" fmla="*/ 2240342 w 6223545"/>
              <a:gd name="connsiteY42" fmla="*/ 1135603 h 6223543"/>
              <a:gd name="connsiteX43" fmla="*/ 2240342 w 6223545"/>
              <a:gd name="connsiteY43" fmla="*/ 126530 h 6223543"/>
              <a:gd name="connsiteX44" fmla="*/ 2362107 w 6223545"/>
              <a:gd name="connsiteY44" fmla="*/ 90899 h 6223543"/>
              <a:gd name="connsiteX45" fmla="*/ 2409590 w 6223545"/>
              <a:gd name="connsiteY45" fmla="*/ 81421 h 6223543"/>
              <a:gd name="connsiteX46" fmla="*/ 2409590 w 6223545"/>
              <a:gd name="connsiteY46" fmla="*/ 1069860 h 6223543"/>
              <a:gd name="connsiteX47" fmla="*/ 2330249 w 6223545"/>
              <a:gd name="connsiteY47" fmla="*/ 1096751 h 6223543"/>
              <a:gd name="connsiteX48" fmla="*/ 4106269 w 6223545"/>
              <a:gd name="connsiteY48" fmla="*/ 1193125 h 6223543"/>
              <a:gd name="connsiteX49" fmla="*/ 4104517 w 6223545"/>
              <a:gd name="connsiteY49" fmla="*/ 1192142 h 6223543"/>
              <a:gd name="connsiteX50" fmla="*/ 3937021 w 6223545"/>
              <a:gd name="connsiteY50" fmla="*/ 1117449 h 6223543"/>
              <a:gd name="connsiteX51" fmla="*/ 3937021 w 6223545"/>
              <a:gd name="connsiteY51" fmla="*/ 111507 h 6223543"/>
              <a:gd name="connsiteX52" fmla="*/ 3965306 w 6223545"/>
              <a:gd name="connsiteY52" fmla="*/ 118515 h 6223543"/>
              <a:gd name="connsiteX53" fmla="*/ 4106269 w 6223545"/>
              <a:gd name="connsiteY53" fmla="*/ 165654 h 6223543"/>
              <a:gd name="connsiteX54" fmla="*/ 1936998 w 6223545"/>
              <a:gd name="connsiteY54" fmla="*/ 1298715 h 6223543"/>
              <a:gd name="connsiteX55" fmla="*/ 1936998 w 6223545"/>
              <a:gd name="connsiteY55" fmla="*/ 231703 h 6223543"/>
              <a:gd name="connsiteX56" fmla="*/ 2106246 w 6223545"/>
              <a:gd name="connsiteY56" fmla="*/ 166312 h 6223543"/>
              <a:gd name="connsiteX57" fmla="*/ 2106246 w 6223545"/>
              <a:gd name="connsiteY57" fmla="*/ 1200512 h 6223543"/>
              <a:gd name="connsiteX58" fmla="*/ 2039280 w 6223545"/>
              <a:gd name="connsiteY58" fmla="*/ 1235624 h 6223543"/>
              <a:gd name="connsiteX59" fmla="*/ 4377545 w 6223545"/>
              <a:gd name="connsiteY59" fmla="*/ 1361077 h 6223543"/>
              <a:gd name="connsiteX60" fmla="*/ 4240364 w 6223545"/>
              <a:gd name="connsiteY60" fmla="*/ 1269531 h 6223543"/>
              <a:gd name="connsiteX61" fmla="*/ 4240364 w 6223545"/>
              <a:gd name="connsiteY61" fmla="*/ 211278 h 6223543"/>
              <a:gd name="connsiteX62" fmla="*/ 4377545 w 6223545"/>
              <a:gd name="connsiteY62" fmla="*/ 268981 h 6223543"/>
              <a:gd name="connsiteX63" fmla="*/ 1633654 w 6223545"/>
              <a:gd name="connsiteY63" fmla="*/ 1539457 h 6223543"/>
              <a:gd name="connsiteX64" fmla="*/ 1633654 w 6223545"/>
              <a:gd name="connsiteY64" fmla="*/ 374038 h 6223543"/>
              <a:gd name="connsiteX65" fmla="*/ 1668673 w 6223545"/>
              <a:gd name="connsiteY65" fmla="*/ 354140 h 6223543"/>
              <a:gd name="connsiteX66" fmla="*/ 1802902 w 6223545"/>
              <a:gd name="connsiteY66" fmla="*/ 289839 h 6223543"/>
              <a:gd name="connsiteX67" fmla="*/ 1802902 w 6223545"/>
              <a:gd name="connsiteY67" fmla="*/ 1392800 h 6223543"/>
              <a:gd name="connsiteX68" fmla="*/ 4637488 w 6223545"/>
              <a:gd name="connsiteY68" fmla="*/ 1586911 h 6223543"/>
              <a:gd name="connsiteX69" fmla="*/ 4535559 w 6223545"/>
              <a:gd name="connsiteY69" fmla="*/ 1486491 h 6223543"/>
              <a:gd name="connsiteX70" fmla="*/ 4511641 w 6223545"/>
              <a:gd name="connsiteY70" fmla="*/ 1467302 h 6223543"/>
              <a:gd name="connsiteX71" fmla="*/ 4511641 w 6223545"/>
              <a:gd name="connsiteY71" fmla="*/ 333287 h 6223543"/>
              <a:gd name="connsiteX72" fmla="*/ 4568178 w 6223545"/>
              <a:gd name="connsiteY72" fmla="*/ 361158 h 6223543"/>
              <a:gd name="connsiteX73" fmla="*/ 4637488 w 6223545"/>
              <a:gd name="connsiteY73" fmla="*/ 400998 h 6223543"/>
              <a:gd name="connsiteX74" fmla="*/ 1347041 w 6223545"/>
              <a:gd name="connsiteY74" fmla="*/ 1865371 h 6223543"/>
              <a:gd name="connsiteX75" fmla="*/ 1347041 w 6223545"/>
              <a:gd name="connsiteY75" fmla="*/ 549390 h 6223543"/>
              <a:gd name="connsiteX76" fmla="*/ 1486464 w 6223545"/>
              <a:gd name="connsiteY76" fmla="*/ 457672 h 6223543"/>
              <a:gd name="connsiteX77" fmla="*/ 1499558 w 6223545"/>
              <a:gd name="connsiteY77" fmla="*/ 450232 h 6223543"/>
              <a:gd name="connsiteX78" fmla="*/ 1499558 w 6223545"/>
              <a:gd name="connsiteY78" fmla="*/ 1676551 h 6223543"/>
              <a:gd name="connsiteX79" fmla="*/ 1453175 w 6223545"/>
              <a:gd name="connsiteY79" fmla="*/ 1726903 h 6223543"/>
              <a:gd name="connsiteX80" fmla="*/ 4914818 w 6223545"/>
              <a:gd name="connsiteY80" fmla="*/ 1923666 h 6223543"/>
              <a:gd name="connsiteX81" fmla="*/ 4873828 w 6223545"/>
              <a:gd name="connsiteY81" fmla="*/ 1860976 h 6223543"/>
              <a:gd name="connsiteX82" fmla="*/ 4771584 w 6223545"/>
              <a:gd name="connsiteY82" fmla="*/ 1733624 h 6223543"/>
              <a:gd name="connsiteX83" fmla="*/ 4771584 w 6223545"/>
              <a:gd name="connsiteY83" fmla="*/ 480188 h 6223543"/>
              <a:gd name="connsiteX84" fmla="*/ 4914818 w 6223545"/>
              <a:gd name="connsiteY84" fmla="*/ 576918 h 6223543"/>
              <a:gd name="connsiteX85" fmla="*/ 1074835 w 6223545"/>
              <a:gd name="connsiteY85" fmla="*/ 2391666 h 6223543"/>
              <a:gd name="connsiteX86" fmla="*/ 1074835 w 6223545"/>
              <a:gd name="connsiteY86" fmla="*/ 764950 h 6223543"/>
              <a:gd name="connsiteX87" fmla="*/ 1166579 w 6223545"/>
              <a:gd name="connsiteY87" fmla="*/ 682771 h 6223543"/>
              <a:gd name="connsiteX88" fmla="*/ 1212945 w 6223545"/>
              <a:gd name="connsiteY88" fmla="*/ 647917 h 6223543"/>
              <a:gd name="connsiteX89" fmla="*/ 1212945 w 6223545"/>
              <a:gd name="connsiteY89" fmla="*/ 2083618 h 6223543"/>
              <a:gd name="connsiteX90" fmla="*/ 1156565 w 6223545"/>
              <a:gd name="connsiteY90" fmla="*/ 2190931 h 6223543"/>
              <a:gd name="connsiteX91" fmla="*/ 5189286 w 6223545"/>
              <a:gd name="connsiteY91" fmla="*/ 2523552 h 6223543"/>
              <a:gd name="connsiteX92" fmla="*/ 5175323 w 6223545"/>
              <a:gd name="connsiteY92" fmla="*/ 2469250 h 6223543"/>
              <a:gd name="connsiteX93" fmla="*/ 5117718 w 6223545"/>
              <a:gd name="connsiteY93" fmla="*/ 2307255 h 6223543"/>
              <a:gd name="connsiteX94" fmla="*/ 5048914 w 6223545"/>
              <a:gd name="connsiteY94" fmla="*/ 2153798 h 6223543"/>
              <a:gd name="connsiteX95" fmla="*/ 5048914 w 6223545"/>
              <a:gd name="connsiteY95" fmla="*/ 681337 h 6223543"/>
              <a:gd name="connsiteX96" fmla="*/ 5189286 w 6223545"/>
              <a:gd name="connsiteY96" fmla="*/ 795641 h 6223543"/>
              <a:gd name="connsiteX97" fmla="*/ 6185545 w 6223545"/>
              <a:gd name="connsiteY97" fmla="*/ 3597681 h 6223543"/>
              <a:gd name="connsiteX98" fmla="*/ 6185545 w 6223545"/>
              <a:gd name="connsiteY98" fmla="*/ 2625865 h 6223543"/>
              <a:gd name="connsiteX99" fmla="*/ 6187691 w 6223545"/>
              <a:gd name="connsiteY99" fmla="*/ 2637881 h 6223543"/>
              <a:gd name="connsiteX100" fmla="*/ 6223545 w 6223545"/>
              <a:gd name="connsiteY100" fmla="*/ 3111773 h 6223543"/>
              <a:gd name="connsiteX101" fmla="*/ 6187691 w 6223545"/>
              <a:gd name="connsiteY101" fmla="*/ 3585665 h 6223543"/>
              <a:gd name="connsiteX102" fmla="*/ 128998 w 6223545"/>
              <a:gd name="connsiteY102" fmla="*/ 3999856 h 6223543"/>
              <a:gd name="connsiteX103" fmla="*/ 123985 w 6223545"/>
              <a:gd name="connsiteY103" fmla="*/ 3984293 h 6223543"/>
              <a:gd name="connsiteX104" fmla="*/ 0 w 6223545"/>
              <a:gd name="connsiteY104" fmla="*/ 3111773 h 6223543"/>
              <a:gd name="connsiteX105" fmla="*/ 123465 w 6223545"/>
              <a:gd name="connsiteY105" fmla="*/ 2241039 h 6223543"/>
              <a:gd name="connsiteX106" fmla="*/ 128998 w 6223545"/>
              <a:gd name="connsiteY106" fmla="*/ 2223822 h 6223543"/>
              <a:gd name="connsiteX107" fmla="*/ 5882201 w 6223545"/>
              <a:gd name="connsiteY107" fmla="*/ 4530054 h 6223543"/>
              <a:gd name="connsiteX108" fmla="*/ 5882201 w 6223545"/>
              <a:gd name="connsiteY108" fmla="*/ 1693491 h 6223543"/>
              <a:gd name="connsiteX109" fmla="*/ 5883119 w 6223545"/>
              <a:gd name="connsiteY109" fmla="*/ 1695134 h 6223543"/>
              <a:gd name="connsiteX110" fmla="*/ 5979007 w 6223545"/>
              <a:gd name="connsiteY110" fmla="*/ 1900531 h 6223543"/>
              <a:gd name="connsiteX111" fmla="*/ 6051449 w 6223545"/>
              <a:gd name="connsiteY111" fmla="*/ 2098457 h 6223543"/>
              <a:gd name="connsiteX112" fmla="*/ 6051449 w 6223545"/>
              <a:gd name="connsiteY112" fmla="*/ 4125087 h 6223543"/>
              <a:gd name="connsiteX113" fmla="*/ 5979007 w 6223545"/>
              <a:gd name="connsiteY113" fmla="*/ 4323015 h 6223543"/>
              <a:gd name="connsiteX114" fmla="*/ 5883119 w 6223545"/>
              <a:gd name="connsiteY114" fmla="*/ 4528412 h 6223543"/>
              <a:gd name="connsiteX115" fmla="*/ 388941 w 6223545"/>
              <a:gd name="connsiteY115" fmla="*/ 4616263 h 6223543"/>
              <a:gd name="connsiteX116" fmla="*/ 308422 w 6223545"/>
              <a:gd name="connsiteY116" fmla="*/ 4464102 h 6223543"/>
              <a:gd name="connsiteX117" fmla="*/ 263094 w 6223545"/>
              <a:gd name="connsiteY117" fmla="*/ 4363311 h 6223543"/>
              <a:gd name="connsiteX118" fmla="*/ 263094 w 6223545"/>
              <a:gd name="connsiteY118" fmla="*/ 1860275 h 6223543"/>
              <a:gd name="connsiteX119" fmla="*/ 307149 w 6223545"/>
              <a:gd name="connsiteY119" fmla="*/ 1762082 h 6223543"/>
              <a:gd name="connsiteX120" fmla="*/ 388941 w 6223545"/>
              <a:gd name="connsiteY120" fmla="*/ 1607131 h 6223543"/>
              <a:gd name="connsiteX121" fmla="*/ 5595588 w 6223545"/>
              <a:gd name="connsiteY121" fmla="*/ 4984367 h 6223543"/>
              <a:gd name="connsiteX122" fmla="*/ 5595588 w 6223545"/>
              <a:gd name="connsiteY122" fmla="*/ 1239177 h 6223543"/>
              <a:gd name="connsiteX123" fmla="*/ 5649439 w 6223545"/>
              <a:gd name="connsiteY123" fmla="*/ 1310407 h 6223543"/>
              <a:gd name="connsiteX124" fmla="*/ 5748105 w 6223545"/>
              <a:gd name="connsiteY124" fmla="*/ 1460315 h 6223543"/>
              <a:gd name="connsiteX125" fmla="*/ 5748105 w 6223545"/>
              <a:gd name="connsiteY125" fmla="*/ 4763229 h 6223543"/>
              <a:gd name="connsiteX126" fmla="*/ 5649439 w 6223545"/>
              <a:gd name="connsiteY126" fmla="*/ 4913137 h 6223543"/>
              <a:gd name="connsiteX127" fmla="*/ 666271 w 6223545"/>
              <a:gd name="connsiteY127" fmla="*/ 5031665 h 6223543"/>
              <a:gd name="connsiteX128" fmla="*/ 534116 w 6223545"/>
              <a:gd name="connsiteY128" fmla="*/ 4855545 h 6223543"/>
              <a:gd name="connsiteX129" fmla="*/ 523037 w 6223545"/>
              <a:gd name="connsiteY129" fmla="*/ 4837852 h 6223543"/>
              <a:gd name="connsiteX130" fmla="*/ 523037 w 6223545"/>
              <a:gd name="connsiteY130" fmla="*/ 1385470 h 6223543"/>
              <a:gd name="connsiteX131" fmla="*/ 531943 w 6223545"/>
              <a:gd name="connsiteY131" fmla="*/ 1371210 h 6223543"/>
              <a:gd name="connsiteX132" fmla="*/ 666271 w 6223545"/>
              <a:gd name="connsiteY132" fmla="*/ 1191692 h 6223543"/>
              <a:gd name="connsiteX133" fmla="*/ 5323382 w 6223545"/>
              <a:gd name="connsiteY133" fmla="*/ 5295152 h 6223543"/>
              <a:gd name="connsiteX134" fmla="*/ 5323382 w 6223545"/>
              <a:gd name="connsiteY134" fmla="*/ 928392 h 6223543"/>
              <a:gd name="connsiteX135" fmla="*/ 5421431 w 6223545"/>
              <a:gd name="connsiteY135" fmla="*/ 1026404 h 6223543"/>
              <a:gd name="connsiteX136" fmla="*/ 5461492 w 6223545"/>
              <a:gd name="connsiteY136" fmla="*/ 1073427 h 6223543"/>
              <a:gd name="connsiteX137" fmla="*/ 5461492 w 6223545"/>
              <a:gd name="connsiteY137" fmla="*/ 5150117 h 6223543"/>
              <a:gd name="connsiteX138" fmla="*/ 5421431 w 6223545"/>
              <a:gd name="connsiteY138" fmla="*/ 5197139 h 6223543"/>
              <a:gd name="connsiteX139" fmla="*/ 940739 w 6223545"/>
              <a:gd name="connsiteY139" fmla="*/ 5338772 h 6223543"/>
              <a:gd name="connsiteX140" fmla="*/ 915905 w 6223545"/>
              <a:gd name="connsiteY140" fmla="*/ 5316605 h 6223543"/>
              <a:gd name="connsiteX141" fmla="*/ 800367 w 6223545"/>
              <a:gd name="connsiteY141" fmla="*/ 5189966 h 6223543"/>
              <a:gd name="connsiteX142" fmla="*/ 800367 w 6223545"/>
              <a:gd name="connsiteY142" fmla="*/ 1033600 h 6223543"/>
              <a:gd name="connsiteX143" fmla="*/ 912258 w 6223545"/>
              <a:gd name="connsiteY143" fmla="*/ 910577 h 6223543"/>
              <a:gd name="connsiteX144" fmla="*/ 940739 w 6223545"/>
              <a:gd name="connsiteY144" fmla="*/ 885065 h 6223543"/>
              <a:gd name="connsiteX145" fmla="*/ 5048914 w 6223545"/>
              <a:gd name="connsiteY145" fmla="*/ 5542206 h 6223543"/>
              <a:gd name="connsiteX146" fmla="*/ 5048914 w 6223545"/>
              <a:gd name="connsiteY146" fmla="*/ 4069747 h 6223543"/>
              <a:gd name="connsiteX147" fmla="*/ 5117718 w 6223545"/>
              <a:gd name="connsiteY147" fmla="*/ 3916291 h 6223543"/>
              <a:gd name="connsiteX148" fmla="*/ 5175323 w 6223545"/>
              <a:gd name="connsiteY148" fmla="*/ 3754296 h 6223543"/>
              <a:gd name="connsiteX149" fmla="*/ 5189286 w 6223545"/>
              <a:gd name="connsiteY149" fmla="*/ 3699994 h 6223543"/>
              <a:gd name="connsiteX150" fmla="*/ 5189286 w 6223545"/>
              <a:gd name="connsiteY150" fmla="*/ 5427903 h 6223543"/>
              <a:gd name="connsiteX151" fmla="*/ 1212945 w 6223545"/>
              <a:gd name="connsiteY151" fmla="*/ 5575723 h 6223543"/>
              <a:gd name="connsiteX152" fmla="*/ 1171180 w 6223545"/>
              <a:gd name="connsiteY152" fmla="*/ 5544456 h 6223543"/>
              <a:gd name="connsiteX153" fmla="*/ 1074835 w 6223545"/>
              <a:gd name="connsiteY153" fmla="*/ 5458462 h 6223543"/>
              <a:gd name="connsiteX154" fmla="*/ 1074835 w 6223545"/>
              <a:gd name="connsiteY154" fmla="*/ 3831879 h 6223543"/>
              <a:gd name="connsiteX155" fmla="*/ 1156565 w 6223545"/>
              <a:gd name="connsiteY155" fmla="*/ 4032614 h 6223543"/>
              <a:gd name="connsiteX156" fmla="*/ 1212945 w 6223545"/>
              <a:gd name="connsiteY156" fmla="*/ 4139927 h 6223543"/>
              <a:gd name="connsiteX157" fmla="*/ 4771584 w 6223545"/>
              <a:gd name="connsiteY157" fmla="*/ 5743355 h 6223543"/>
              <a:gd name="connsiteX158" fmla="*/ 4771584 w 6223545"/>
              <a:gd name="connsiteY158" fmla="*/ 4489921 h 6223543"/>
              <a:gd name="connsiteX159" fmla="*/ 4873828 w 6223545"/>
              <a:gd name="connsiteY159" fmla="*/ 4362569 h 6223543"/>
              <a:gd name="connsiteX160" fmla="*/ 4914818 w 6223545"/>
              <a:gd name="connsiteY160" fmla="*/ 4299880 h 6223543"/>
              <a:gd name="connsiteX161" fmla="*/ 4914818 w 6223545"/>
              <a:gd name="connsiteY161" fmla="*/ 5646626 h 6223543"/>
              <a:gd name="connsiteX162" fmla="*/ 1499558 w 6223545"/>
              <a:gd name="connsiteY162" fmla="*/ 5773544 h 6223543"/>
              <a:gd name="connsiteX163" fmla="*/ 1492233 w 6223545"/>
              <a:gd name="connsiteY163" fmla="*/ 5769403 h 6223543"/>
              <a:gd name="connsiteX164" fmla="*/ 1347041 w 6223545"/>
              <a:gd name="connsiteY164" fmla="*/ 5674327 h 6223543"/>
              <a:gd name="connsiteX165" fmla="*/ 1347041 w 6223545"/>
              <a:gd name="connsiteY165" fmla="*/ 4358173 h 6223543"/>
              <a:gd name="connsiteX166" fmla="*/ 1453175 w 6223545"/>
              <a:gd name="connsiteY166" fmla="*/ 4496642 h 6223543"/>
              <a:gd name="connsiteX167" fmla="*/ 1499558 w 6223545"/>
              <a:gd name="connsiteY167" fmla="*/ 4546994 h 6223543"/>
              <a:gd name="connsiteX168" fmla="*/ 4511641 w 6223545"/>
              <a:gd name="connsiteY168" fmla="*/ 5890256 h 6223543"/>
              <a:gd name="connsiteX169" fmla="*/ 4511641 w 6223545"/>
              <a:gd name="connsiteY169" fmla="*/ 4756243 h 6223543"/>
              <a:gd name="connsiteX170" fmla="*/ 4535559 w 6223545"/>
              <a:gd name="connsiteY170" fmla="*/ 4737054 h 6223543"/>
              <a:gd name="connsiteX171" fmla="*/ 4637488 w 6223545"/>
              <a:gd name="connsiteY171" fmla="*/ 4636633 h 6223543"/>
              <a:gd name="connsiteX172" fmla="*/ 4637488 w 6223545"/>
              <a:gd name="connsiteY172" fmla="*/ 5822546 h 6223543"/>
              <a:gd name="connsiteX173" fmla="*/ 4568178 w 6223545"/>
              <a:gd name="connsiteY173" fmla="*/ 5862385 h 6223543"/>
              <a:gd name="connsiteX174" fmla="*/ 1802902 w 6223545"/>
              <a:gd name="connsiteY174" fmla="*/ 5933606 h 6223543"/>
              <a:gd name="connsiteX175" fmla="*/ 1675090 w 6223545"/>
              <a:gd name="connsiteY175" fmla="*/ 5872759 h 6223543"/>
              <a:gd name="connsiteX176" fmla="*/ 1633654 w 6223545"/>
              <a:gd name="connsiteY176" fmla="*/ 5849338 h 6223543"/>
              <a:gd name="connsiteX177" fmla="*/ 1633654 w 6223545"/>
              <a:gd name="connsiteY177" fmla="*/ 4684088 h 6223543"/>
              <a:gd name="connsiteX178" fmla="*/ 1802902 w 6223545"/>
              <a:gd name="connsiteY178" fmla="*/ 4830744 h 6223543"/>
              <a:gd name="connsiteX179" fmla="*/ 4240364 w 6223545"/>
              <a:gd name="connsiteY179" fmla="*/ 6012265 h 6223543"/>
              <a:gd name="connsiteX180" fmla="*/ 4240364 w 6223545"/>
              <a:gd name="connsiteY180" fmla="*/ 4954014 h 6223543"/>
              <a:gd name="connsiteX181" fmla="*/ 4377545 w 6223545"/>
              <a:gd name="connsiteY181" fmla="*/ 4862468 h 6223543"/>
              <a:gd name="connsiteX182" fmla="*/ 4377545 w 6223545"/>
              <a:gd name="connsiteY182" fmla="*/ 5954562 h 6223543"/>
              <a:gd name="connsiteX183" fmla="*/ 2106246 w 6223545"/>
              <a:gd name="connsiteY183" fmla="*/ 6056884 h 6223543"/>
              <a:gd name="connsiteX184" fmla="*/ 1936998 w 6223545"/>
              <a:gd name="connsiteY184" fmla="*/ 5992001 h 6223543"/>
              <a:gd name="connsiteX185" fmla="*/ 1936998 w 6223545"/>
              <a:gd name="connsiteY185" fmla="*/ 4924830 h 6223543"/>
              <a:gd name="connsiteX186" fmla="*/ 2039280 w 6223545"/>
              <a:gd name="connsiteY186" fmla="*/ 4987921 h 6223543"/>
              <a:gd name="connsiteX187" fmla="*/ 2106246 w 6223545"/>
              <a:gd name="connsiteY187" fmla="*/ 5023033 h 6223543"/>
              <a:gd name="connsiteX188" fmla="*/ 3937021 w 6223545"/>
              <a:gd name="connsiteY188" fmla="*/ 6112036 h 6223543"/>
              <a:gd name="connsiteX189" fmla="*/ 3937021 w 6223545"/>
              <a:gd name="connsiteY189" fmla="*/ 5106096 h 6223543"/>
              <a:gd name="connsiteX190" fmla="*/ 4104517 w 6223545"/>
              <a:gd name="connsiteY190" fmla="*/ 5031402 h 6223543"/>
              <a:gd name="connsiteX191" fmla="*/ 4106269 w 6223545"/>
              <a:gd name="connsiteY191" fmla="*/ 5030420 h 6223543"/>
              <a:gd name="connsiteX192" fmla="*/ 4106269 w 6223545"/>
              <a:gd name="connsiteY192" fmla="*/ 6057889 h 6223543"/>
              <a:gd name="connsiteX193" fmla="*/ 3965306 w 6223545"/>
              <a:gd name="connsiteY193" fmla="*/ 6105028 h 6223543"/>
              <a:gd name="connsiteX194" fmla="*/ 2409590 w 6223545"/>
              <a:gd name="connsiteY194" fmla="*/ 6142405 h 6223543"/>
              <a:gd name="connsiteX195" fmla="*/ 2370882 w 6223545"/>
              <a:gd name="connsiteY195" fmla="*/ 6134802 h 6223543"/>
              <a:gd name="connsiteX196" fmla="*/ 2240342 w 6223545"/>
              <a:gd name="connsiteY196" fmla="*/ 6097002 h 6223543"/>
              <a:gd name="connsiteX197" fmla="*/ 2240342 w 6223545"/>
              <a:gd name="connsiteY197" fmla="*/ 5087942 h 6223543"/>
              <a:gd name="connsiteX198" fmla="*/ 2330249 w 6223545"/>
              <a:gd name="connsiteY198" fmla="*/ 5126793 h 6223543"/>
              <a:gd name="connsiteX199" fmla="*/ 2409590 w 6223545"/>
              <a:gd name="connsiteY199" fmla="*/ 5153684 h 6223543"/>
              <a:gd name="connsiteX200" fmla="*/ 3628900 w 6223545"/>
              <a:gd name="connsiteY200" fmla="*/ 6180158 h 6223543"/>
              <a:gd name="connsiteX201" fmla="*/ 3633677 w 6223545"/>
              <a:gd name="connsiteY201" fmla="*/ 6156497 h 6223543"/>
              <a:gd name="connsiteX202" fmla="*/ 3633677 w 6223545"/>
              <a:gd name="connsiteY202" fmla="*/ 5208830 h 6223543"/>
              <a:gd name="connsiteX203" fmla="*/ 3802925 w 6223545"/>
              <a:gd name="connsiteY203" fmla="*/ 5156239 h 6223543"/>
              <a:gd name="connsiteX204" fmla="*/ 3802925 w 6223545"/>
              <a:gd name="connsiteY204" fmla="*/ 6145263 h 6223543"/>
              <a:gd name="connsiteX205" fmla="*/ 3759141 w 6223545"/>
              <a:gd name="connsiteY205" fmla="*/ 6156111 h 6223543"/>
              <a:gd name="connsiteX206" fmla="*/ 2719829 w 6223545"/>
              <a:gd name="connsiteY206" fmla="*/ 6196363 h 6223543"/>
              <a:gd name="connsiteX207" fmla="*/ 2647543 w 6223545"/>
              <a:gd name="connsiteY207" fmla="*/ 6189150 h 6223543"/>
              <a:gd name="connsiteX208" fmla="*/ 2541307 w 6223545"/>
              <a:gd name="connsiteY208" fmla="*/ 6168280 h 6223543"/>
              <a:gd name="connsiteX209" fmla="*/ 2543686 w 6223545"/>
              <a:gd name="connsiteY209" fmla="*/ 6156498 h 6223543"/>
              <a:gd name="connsiteX210" fmla="*/ 2543686 w 6223545"/>
              <a:gd name="connsiteY210" fmla="*/ 5195622 h 6223543"/>
              <a:gd name="connsiteX211" fmla="*/ 2689520 w 6223545"/>
              <a:gd name="connsiteY211" fmla="*/ 5231222 h 6223543"/>
              <a:gd name="connsiteX212" fmla="*/ 2705278 w 6223545"/>
              <a:gd name="connsiteY212" fmla="*/ 5233577 h 6223543"/>
              <a:gd name="connsiteX213" fmla="*/ 2705278 w 6223545"/>
              <a:gd name="connsiteY213" fmla="*/ 6156498 h 6223543"/>
              <a:gd name="connsiteX214" fmla="*/ 2710547 w 6223545"/>
              <a:gd name="connsiteY214" fmla="*/ 6182596 h 6223543"/>
              <a:gd name="connsiteX215" fmla="*/ 3333451 w 6223545"/>
              <a:gd name="connsiteY215" fmla="*/ 6214801 h 6223543"/>
              <a:gd name="connsiteX216" fmla="*/ 3349608 w 6223545"/>
              <a:gd name="connsiteY216" fmla="*/ 6203908 h 6223543"/>
              <a:gd name="connsiteX217" fmla="*/ 3369246 w 6223545"/>
              <a:gd name="connsiteY217" fmla="*/ 6156498 h 6223543"/>
              <a:gd name="connsiteX218" fmla="*/ 3369246 w 6223545"/>
              <a:gd name="connsiteY218" fmla="*/ 5257081 h 6223543"/>
              <a:gd name="connsiteX219" fmla="*/ 3376080 w 6223545"/>
              <a:gd name="connsiteY219" fmla="*/ 5256457 h 6223543"/>
              <a:gd name="connsiteX220" fmla="*/ 3499581 w 6223545"/>
              <a:gd name="connsiteY220" fmla="*/ 5237599 h 6223543"/>
              <a:gd name="connsiteX221" fmla="*/ 3499581 w 6223545"/>
              <a:gd name="connsiteY221" fmla="*/ 6156497 h 6223543"/>
              <a:gd name="connsiteX222" fmla="*/ 3504850 w 6223545"/>
              <a:gd name="connsiteY222" fmla="*/ 6182596 h 6223543"/>
              <a:gd name="connsiteX223" fmla="*/ 3514349 w 6223545"/>
              <a:gd name="connsiteY223" fmla="*/ 6196684 h 6223543"/>
              <a:gd name="connsiteX224" fmla="*/ 3440392 w 6223545"/>
              <a:gd name="connsiteY224" fmla="*/ 6206398 h 6223543"/>
              <a:gd name="connsiteX225" fmla="*/ 3005589 w 6223545"/>
              <a:gd name="connsiteY225" fmla="*/ 6220858 h 6223543"/>
              <a:gd name="connsiteX226" fmla="*/ 2951642 w 6223545"/>
              <a:gd name="connsiteY226" fmla="*/ 6219494 h 6223543"/>
              <a:gd name="connsiteX227" fmla="*/ 2816605 w 6223545"/>
              <a:gd name="connsiteY227" fmla="*/ 6206020 h 6223543"/>
              <a:gd name="connsiteX228" fmla="*/ 2819737 w 6223545"/>
              <a:gd name="connsiteY228" fmla="*/ 6203908 h 6223543"/>
              <a:gd name="connsiteX229" fmla="*/ 2839374 w 6223545"/>
              <a:gd name="connsiteY229" fmla="*/ 6156498 h 6223543"/>
              <a:gd name="connsiteX230" fmla="*/ 2839374 w 6223545"/>
              <a:gd name="connsiteY230" fmla="*/ 5253614 h 6223543"/>
              <a:gd name="connsiteX231" fmla="*/ 2890855 w 6223545"/>
              <a:gd name="connsiteY231" fmla="*/ 5261306 h 6223543"/>
              <a:gd name="connsiteX232" fmla="*/ 2988069 w 6223545"/>
              <a:gd name="connsiteY232" fmla="*/ 5266215 h 6223543"/>
              <a:gd name="connsiteX233" fmla="*/ 2988069 w 6223545"/>
              <a:gd name="connsiteY233" fmla="*/ 6176590 h 6223543"/>
              <a:gd name="connsiteX234" fmla="*/ 2993338 w 6223545"/>
              <a:gd name="connsiteY234" fmla="*/ 6202688 h 6223543"/>
              <a:gd name="connsiteX235" fmla="*/ 3111773 w 6223545"/>
              <a:gd name="connsiteY235" fmla="*/ 6223543 h 6223543"/>
              <a:gd name="connsiteX236" fmla="*/ 3102985 w 6223545"/>
              <a:gd name="connsiteY236" fmla="*/ 6223321 h 6223543"/>
              <a:gd name="connsiteX237" fmla="*/ 3116896 w 6223545"/>
              <a:gd name="connsiteY237" fmla="*/ 6202688 h 6223543"/>
              <a:gd name="connsiteX238" fmla="*/ 3122165 w 6223545"/>
              <a:gd name="connsiteY238" fmla="*/ 6176590 h 6223543"/>
              <a:gd name="connsiteX239" fmla="*/ 3122165 w 6223545"/>
              <a:gd name="connsiteY239" fmla="*/ 5272146 h 6223543"/>
              <a:gd name="connsiteX240" fmla="*/ 3235150 w 6223545"/>
              <a:gd name="connsiteY240" fmla="*/ 5268720 h 6223543"/>
              <a:gd name="connsiteX241" fmla="*/ 3235150 w 6223545"/>
              <a:gd name="connsiteY241" fmla="*/ 6156498 h 6223543"/>
              <a:gd name="connsiteX242" fmla="*/ 3276100 w 6223545"/>
              <a:gd name="connsiteY242" fmla="*/ 6218277 h 6223543"/>
              <a:gd name="connsiteX243" fmla="*/ 3279777 w 6223545"/>
              <a:gd name="connsiteY243" fmla="*/ 6219019 h 6223543"/>
              <a:gd name="connsiteX244" fmla="*/ 3277208 w 6223545"/>
              <a:gd name="connsiteY244" fmla="*/ 6219221 h 6223543"/>
              <a:gd name="connsiteX245" fmla="*/ 3111773 w 6223545"/>
              <a:gd name="connsiteY245" fmla="*/ 6223543 h 6223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6223545" h="6223543">
                <a:moveTo>
                  <a:pt x="2839374" y="969930"/>
                </a:moveTo>
                <a:lnTo>
                  <a:pt x="2839374" y="67047"/>
                </a:lnTo>
                <a:cubicBezTo>
                  <a:pt x="2839374" y="48532"/>
                  <a:pt x="2831870" y="31770"/>
                  <a:pt x="2819737" y="19637"/>
                </a:cubicBezTo>
                <a:lnTo>
                  <a:pt x="2812329" y="14643"/>
                </a:lnTo>
                <a:lnTo>
                  <a:pt x="2951642" y="4049"/>
                </a:lnTo>
                <a:cubicBezTo>
                  <a:pt x="3004679" y="1361"/>
                  <a:pt x="3058067" y="0"/>
                  <a:pt x="3111773" y="0"/>
                </a:cubicBezTo>
                <a:cubicBezTo>
                  <a:pt x="3167269" y="0"/>
                  <a:pt x="3222426" y="1453"/>
                  <a:pt x="3277208" y="4323"/>
                </a:cubicBezTo>
                <a:lnTo>
                  <a:pt x="3279782" y="4525"/>
                </a:lnTo>
                <a:lnTo>
                  <a:pt x="3276100" y="5268"/>
                </a:lnTo>
                <a:cubicBezTo>
                  <a:pt x="3252035" y="15447"/>
                  <a:pt x="3235150" y="39275"/>
                  <a:pt x="3235150" y="67047"/>
                </a:cubicBezTo>
                <a:lnTo>
                  <a:pt x="3235150" y="954824"/>
                </a:lnTo>
                <a:lnTo>
                  <a:pt x="3122165" y="951397"/>
                </a:lnTo>
                <a:lnTo>
                  <a:pt x="3122165" y="87139"/>
                </a:lnTo>
                <a:cubicBezTo>
                  <a:pt x="3122165" y="50109"/>
                  <a:pt x="3092147" y="20091"/>
                  <a:pt x="3055117" y="20091"/>
                </a:cubicBezTo>
                <a:cubicBezTo>
                  <a:pt x="3018087" y="20091"/>
                  <a:pt x="2988069" y="50109"/>
                  <a:pt x="2988069" y="87139"/>
                </a:cubicBezTo>
                <a:lnTo>
                  <a:pt x="2988069" y="957329"/>
                </a:lnTo>
                <a:lnTo>
                  <a:pt x="2890855" y="962238"/>
                </a:lnTo>
                <a:close/>
                <a:moveTo>
                  <a:pt x="3499581" y="985944"/>
                </a:moveTo>
                <a:lnTo>
                  <a:pt x="3376080" y="967086"/>
                </a:lnTo>
                <a:lnTo>
                  <a:pt x="3369246" y="966463"/>
                </a:lnTo>
                <a:lnTo>
                  <a:pt x="3369246" y="67047"/>
                </a:lnTo>
                <a:cubicBezTo>
                  <a:pt x="3369246" y="48532"/>
                  <a:pt x="3361742" y="31770"/>
                  <a:pt x="3349608" y="19637"/>
                </a:cubicBezTo>
                <a:lnTo>
                  <a:pt x="3333449" y="8742"/>
                </a:lnTo>
                <a:lnTo>
                  <a:pt x="3440392" y="17146"/>
                </a:lnTo>
                <a:lnTo>
                  <a:pt x="3514349" y="26860"/>
                </a:lnTo>
                <a:lnTo>
                  <a:pt x="3504850" y="40949"/>
                </a:lnTo>
                <a:cubicBezTo>
                  <a:pt x="3501457" y="48971"/>
                  <a:pt x="3499581" y="57790"/>
                  <a:pt x="3499581" y="67047"/>
                </a:cubicBezTo>
                <a:close/>
                <a:moveTo>
                  <a:pt x="2543686" y="1027921"/>
                </a:moveTo>
                <a:lnTo>
                  <a:pt x="2543686" y="67047"/>
                </a:lnTo>
                <a:lnTo>
                  <a:pt x="2541281" y="55136"/>
                </a:lnTo>
                <a:lnTo>
                  <a:pt x="2637881" y="35855"/>
                </a:lnTo>
                <a:lnTo>
                  <a:pt x="2721112" y="25279"/>
                </a:lnTo>
                <a:lnTo>
                  <a:pt x="2710547" y="40949"/>
                </a:lnTo>
                <a:cubicBezTo>
                  <a:pt x="2707154" y="48971"/>
                  <a:pt x="2705278" y="57790"/>
                  <a:pt x="2705278" y="67047"/>
                </a:cubicBezTo>
                <a:lnTo>
                  <a:pt x="2705278" y="989967"/>
                </a:lnTo>
                <a:lnTo>
                  <a:pt x="2689520" y="992322"/>
                </a:lnTo>
                <a:close/>
                <a:moveTo>
                  <a:pt x="3802925" y="1067304"/>
                </a:moveTo>
                <a:lnTo>
                  <a:pt x="3633677" y="1014714"/>
                </a:lnTo>
                <a:lnTo>
                  <a:pt x="3633677" y="67047"/>
                </a:lnTo>
                <a:lnTo>
                  <a:pt x="3628900" y="43386"/>
                </a:lnTo>
                <a:lnTo>
                  <a:pt x="3759141" y="67432"/>
                </a:lnTo>
                <a:lnTo>
                  <a:pt x="3802925" y="78281"/>
                </a:lnTo>
                <a:close/>
                <a:moveTo>
                  <a:pt x="2240342" y="1135603"/>
                </a:moveTo>
                <a:lnTo>
                  <a:pt x="2240342" y="126530"/>
                </a:lnTo>
                <a:lnTo>
                  <a:pt x="2362107" y="90899"/>
                </a:lnTo>
                <a:lnTo>
                  <a:pt x="2409590" y="81421"/>
                </a:lnTo>
                <a:lnTo>
                  <a:pt x="2409590" y="1069860"/>
                </a:lnTo>
                <a:lnTo>
                  <a:pt x="2330249" y="1096751"/>
                </a:lnTo>
                <a:close/>
                <a:moveTo>
                  <a:pt x="4106269" y="1193125"/>
                </a:moveTo>
                <a:lnTo>
                  <a:pt x="4104517" y="1192142"/>
                </a:lnTo>
                <a:lnTo>
                  <a:pt x="3937021" y="1117449"/>
                </a:lnTo>
                <a:lnTo>
                  <a:pt x="3937021" y="111507"/>
                </a:lnTo>
                <a:lnTo>
                  <a:pt x="3965306" y="118515"/>
                </a:lnTo>
                <a:lnTo>
                  <a:pt x="4106269" y="165654"/>
                </a:lnTo>
                <a:close/>
                <a:moveTo>
                  <a:pt x="1936998" y="1298715"/>
                </a:moveTo>
                <a:lnTo>
                  <a:pt x="1936998" y="231703"/>
                </a:lnTo>
                <a:lnTo>
                  <a:pt x="2106246" y="166312"/>
                </a:lnTo>
                <a:lnTo>
                  <a:pt x="2106246" y="1200512"/>
                </a:lnTo>
                <a:lnTo>
                  <a:pt x="2039280" y="1235624"/>
                </a:lnTo>
                <a:close/>
                <a:moveTo>
                  <a:pt x="4377545" y="1361077"/>
                </a:moveTo>
                <a:lnTo>
                  <a:pt x="4240364" y="1269531"/>
                </a:lnTo>
                <a:lnTo>
                  <a:pt x="4240364" y="211278"/>
                </a:lnTo>
                <a:lnTo>
                  <a:pt x="4377545" y="268981"/>
                </a:lnTo>
                <a:close/>
                <a:moveTo>
                  <a:pt x="1633654" y="1539457"/>
                </a:moveTo>
                <a:lnTo>
                  <a:pt x="1633654" y="374038"/>
                </a:lnTo>
                <a:lnTo>
                  <a:pt x="1668673" y="354140"/>
                </a:lnTo>
                <a:lnTo>
                  <a:pt x="1802902" y="289839"/>
                </a:lnTo>
                <a:lnTo>
                  <a:pt x="1802902" y="1392800"/>
                </a:lnTo>
                <a:close/>
                <a:moveTo>
                  <a:pt x="4637488" y="1586911"/>
                </a:moveTo>
                <a:lnTo>
                  <a:pt x="4535559" y="1486491"/>
                </a:lnTo>
                <a:lnTo>
                  <a:pt x="4511641" y="1467302"/>
                </a:lnTo>
                <a:lnTo>
                  <a:pt x="4511641" y="333287"/>
                </a:lnTo>
                <a:lnTo>
                  <a:pt x="4568178" y="361158"/>
                </a:lnTo>
                <a:lnTo>
                  <a:pt x="4637488" y="400998"/>
                </a:lnTo>
                <a:close/>
                <a:moveTo>
                  <a:pt x="1347041" y="1865371"/>
                </a:moveTo>
                <a:lnTo>
                  <a:pt x="1347041" y="549390"/>
                </a:lnTo>
                <a:lnTo>
                  <a:pt x="1486464" y="457672"/>
                </a:lnTo>
                <a:lnTo>
                  <a:pt x="1499558" y="450232"/>
                </a:lnTo>
                <a:lnTo>
                  <a:pt x="1499558" y="1676551"/>
                </a:lnTo>
                <a:lnTo>
                  <a:pt x="1453175" y="1726903"/>
                </a:lnTo>
                <a:close/>
                <a:moveTo>
                  <a:pt x="4914818" y="1923666"/>
                </a:moveTo>
                <a:lnTo>
                  <a:pt x="4873828" y="1860976"/>
                </a:lnTo>
                <a:lnTo>
                  <a:pt x="4771584" y="1733624"/>
                </a:lnTo>
                <a:lnTo>
                  <a:pt x="4771584" y="480188"/>
                </a:lnTo>
                <a:lnTo>
                  <a:pt x="4914818" y="576918"/>
                </a:lnTo>
                <a:close/>
                <a:moveTo>
                  <a:pt x="1074835" y="2391666"/>
                </a:moveTo>
                <a:lnTo>
                  <a:pt x="1074835" y="764950"/>
                </a:lnTo>
                <a:lnTo>
                  <a:pt x="1166579" y="682771"/>
                </a:lnTo>
                <a:lnTo>
                  <a:pt x="1212945" y="647917"/>
                </a:lnTo>
                <a:lnTo>
                  <a:pt x="1212945" y="2083618"/>
                </a:lnTo>
                <a:lnTo>
                  <a:pt x="1156565" y="2190931"/>
                </a:lnTo>
                <a:close/>
                <a:moveTo>
                  <a:pt x="5189286" y="2523552"/>
                </a:moveTo>
                <a:lnTo>
                  <a:pt x="5175323" y="2469250"/>
                </a:lnTo>
                <a:cubicBezTo>
                  <a:pt x="5158225" y="2414278"/>
                  <a:pt x="5138991" y="2360247"/>
                  <a:pt x="5117718" y="2307255"/>
                </a:cubicBezTo>
                <a:lnTo>
                  <a:pt x="5048914" y="2153798"/>
                </a:lnTo>
                <a:lnTo>
                  <a:pt x="5048914" y="681337"/>
                </a:lnTo>
                <a:lnTo>
                  <a:pt x="5189286" y="795641"/>
                </a:lnTo>
                <a:close/>
                <a:moveTo>
                  <a:pt x="6185545" y="3597681"/>
                </a:moveTo>
                <a:lnTo>
                  <a:pt x="6185545" y="2625865"/>
                </a:lnTo>
                <a:lnTo>
                  <a:pt x="6187691" y="2637881"/>
                </a:lnTo>
                <a:cubicBezTo>
                  <a:pt x="6211301" y="2792398"/>
                  <a:pt x="6223545" y="2950656"/>
                  <a:pt x="6223545" y="3111773"/>
                </a:cubicBezTo>
                <a:cubicBezTo>
                  <a:pt x="6223545" y="3272890"/>
                  <a:pt x="6211301" y="3431147"/>
                  <a:pt x="6187691" y="3585665"/>
                </a:cubicBezTo>
                <a:close/>
                <a:moveTo>
                  <a:pt x="128998" y="3999856"/>
                </a:moveTo>
                <a:lnTo>
                  <a:pt x="123985" y="3984293"/>
                </a:lnTo>
                <a:cubicBezTo>
                  <a:pt x="43277" y="3707458"/>
                  <a:pt x="0" y="3414669"/>
                  <a:pt x="0" y="3111773"/>
                </a:cubicBezTo>
                <a:cubicBezTo>
                  <a:pt x="0" y="2809528"/>
                  <a:pt x="43091" y="2517347"/>
                  <a:pt x="123465" y="2241039"/>
                </a:cubicBezTo>
                <a:lnTo>
                  <a:pt x="128998" y="2223822"/>
                </a:lnTo>
                <a:close/>
                <a:moveTo>
                  <a:pt x="5882201" y="4530054"/>
                </a:moveTo>
                <a:lnTo>
                  <a:pt x="5882201" y="1693491"/>
                </a:lnTo>
                <a:lnTo>
                  <a:pt x="5883119" y="1695134"/>
                </a:lnTo>
                <a:cubicBezTo>
                  <a:pt x="5917483" y="1762225"/>
                  <a:pt x="5949482" y="1830727"/>
                  <a:pt x="5979007" y="1900531"/>
                </a:cubicBezTo>
                <a:lnTo>
                  <a:pt x="6051449" y="2098457"/>
                </a:lnTo>
                <a:lnTo>
                  <a:pt x="6051449" y="4125087"/>
                </a:lnTo>
                <a:lnTo>
                  <a:pt x="5979007" y="4323015"/>
                </a:lnTo>
                <a:cubicBezTo>
                  <a:pt x="5949482" y="4392818"/>
                  <a:pt x="5917483" y="4461321"/>
                  <a:pt x="5883119" y="4528412"/>
                </a:cubicBezTo>
                <a:close/>
                <a:moveTo>
                  <a:pt x="388941" y="4616263"/>
                </a:moveTo>
                <a:lnTo>
                  <a:pt x="308422" y="4464102"/>
                </a:lnTo>
                <a:lnTo>
                  <a:pt x="263094" y="4363311"/>
                </a:lnTo>
                <a:lnTo>
                  <a:pt x="263094" y="1860275"/>
                </a:lnTo>
                <a:lnTo>
                  <a:pt x="307149" y="1762082"/>
                </a:lnTo>
                <a:lnTo>
                  <a:pt x="388941" y="1607131"/>
                </a:lnTo>
                <a:close/>
                <a:moveTo>
                  <a:pt x="5595588" y="4984367"/>
                </a:moveTo>
                <a:lnTo>
                  <a:pt x="5595588" y="1239177"/>
                </a:lnTo>
                <a:lnTo>
                  <a:pt x="5649439" y="1310407"/>
                </a:lnTo>
                <a:lnTo>
                  <a:pt x="5748105" y="1460315"/>
                </a:lnTo>
                <a:lnTo>
                  <a:pt x="5748105" y="4763229"/>
                </a:lnTo>
                <a:lnTo>
                  <a:pt x="5649439" y="4913137"/>
                </a:lnTo>
                <a:close/>
                <a:moveTo>
                  <a:pt x="666271" y="5031665"/>
                </a:moveTo>
                <a:lnTo>
                  <a:pt x="534116" y="4855545"/>
                </a:lnTo>
                <a:lnTo>
                  <a:pt x="523037" y="4837852"/>
                </a:lnTo>
                <a:lnTo>
                  <a:pt x="523037" y="1385470"/>
                </a:lnTo>
                <a:lnTo>
                  <a:pt x="531943" y="1371210"/>
                </a:lnTo>
                <a:lnTo>
                  <a:pt x="666271" y="1191692"/>
                </a:lnTo>
                <a:close/>
                <a:moveTo>
                  <a:pt x="5323382" y="5295152"/>
                </a:moveTo>
                <a:lnTo>
                  <a:pt x="5323382" y="928392"/>
                </a:lnTo>
                <a:lnTo>
                  <a:pt x="5421431" y="1026404"/>
                </a:lnTo>
                <a:lnTo>
                  <a:pt x="5461492" y="1073427"/>
                </a:lnTo>
                <a:lnTo>
                  <a:pt x="5461492" y="5150117"/>
                </a:lnTo>
                <a:lnTo>
                  <a:pt x="5421431" y="5197139"/>
                </a:lnTo>
                <a:close/>
                <a:moveTo>
                  <a:pt x="940739" y="5338772"/>
                </a:moveTo>
                <a:lnTo>
                  <a:pt x="915905" y="5316605"/>
                </a:lnTo>
                <a:lnTo>
                  <a:pt x="800367" y="5189966"/>
                </a:lnTo>
                <a:lnTo>
                  <a:pt x="800367" y="1033600"/>
                </a:lnTo>
                <a:lnTo>
                  <a:pt x="912258" y="910577"/>
                </a:lnTo>
                <a:lnTo>
                  <a:pt x="940739" y="885065"/>
                </a:lnTo>
                <a:close/>
                <a:moveTo>
                  <a:pt x="5048914" y="5542206"/>
                </a:moveTo>
                <a:lnTo>
                  <a:pt x="5048914" y="4069747"/>
                </a:lnTo>
                <a:lnTo>
                  <a:pt x="5117718" y="3916291"/>
                </a:lnTo>
                <a:cubicBezTo>
                  <a:pt x="5138991" y="3863299"/>
                  <a:pt x="5158225" y="3809268"/>
                  <a:pt x="5175323" y="3754296"/>
                </a:cubicBezTo>
                <a:lnTo>
                  <a:pt x="5189286" y="3699994"/>
                </a:lnTo>
                <a:lnTo>
                  <a:pt x="5189286" y="5427903"/>
                </a:lnTo>
                <a:close/>
                <a:moveTo>
                  <a:pt x="1212945" y="5575723"/>
                </a:moveTo>
                <a:lnTo>
                  <a:pt x="1171180" y="5544456"/>
                </a:lnTo>
                <a:lnTo>
                  <a:pt x="1074835" y="5458462"/>
                </a:lnTo>
                <a:lnTo>
                  <a:pt x="1074835" y="3831879"/>
                </a:lnTo>
                <a:lnTo>
                  <a:pt x="1156565" y="4032614"/>
                </a:lnTo>
                <a:lnTo>
                  <a:pt x="1212945" y="4139927"/>
                </a:lnTo>
                <a:close/>
                <a:moveTo>
                  <a:pt x="4771584" y="5743355"/>
                </a:moveTo>
                <a:lnTo>
                  <a:pt x="4771584" y="4489921"/>
                </a:lnTo>
                <a:lnTo>
                  <a:pt x="4873828" y="4362569"/>
                </a:lnTo>
                <a:lnTo>
                  <a:pt x="4914818" y="4299880"/>
                </a:lnTo>
                <a:lnTo>
                  <a:pt x="4914818" y="5646626"/>
                </a:lnTo>
                <a:close/>
                <a:moveTo>
                  <a:pt x="1499558" y="5773544"/>
                </a:moveTo>
                <a:lnTo>
                  <a:pt x="1492233" y="5769403"/>
                </a:lnTo>
                <a:lnTo>
                  <a:pt x="1347041" y="5674327"/>
                </a:lnTo>
                <a:lnTo>
                  <a:pt x="1347041" y="4358173"/>
                </a:lnTo>
                <a:lnTo>
                  <a:pt x="1453175" y="4496642"/>
                </a:lnTo>
                <a:lnTo>
                  <a:pt x="1499558" y="4546994"/>
                </a:lnTo>
                <a:close/>
                <a:moveTo>
                  <a:pt x="4511641" y="5890256"/>
                </a:moveTo>
                <a:lnTo>
                  <a:pt x="4511641" y="4756243"/>
                </a:lnTo>
                <a:lnTo>
                  <a:pt x="4535559" y="4737054"/>
                </a:lnTo>
                <a:lnTo>
                  <a:pt x="4637488" y="4636633"/>
                </a:lnTo>
                <a:lnTo>
                  <a:pt x="4637488" y="5822546"/>
                </a:lnTo>
                <a:lnTo>
                  <a:pt x="4568178" y="5862385"/>
                </a:lnTo>
                <a:close/>
                <a:moveTo>
                  <a:pt x="1802902" y="5933606"/>
                </a:moveTo>
                <a:lnTo>
                  <a:pt x="1675090" y="5872759"/>
                </a:lnTo>
                <a:lnTo>
                  <a:pt x="1633654" y="5849338"/>
                </a:lnTo>
                <a:lnTo>
                  <a:pt x="1633654" y="4684088"/>
                </a:lnTo>
                <a:lnTo>
                  <a:pt x="1802902" y="4830744"/>
                </a:lnTo>
                <a:close/>
                <a:moveTo>
                  <a:pt x="4240364" y="6012265"/>
                </a:moveTo>
                <a:lnTo>
                  <a:pt x="4240364" y="4954014"/>
                </a:lnTo>
                <a:lnTo>
                  <a:pt x="4377545" y="4862468"/>
                </a:lnTo>
                <a:lnTo>
                  <a:pt x="4377545" y="5954562"/>
                </a:lnTo>
                <a:close/>
                <a:moveTo>
                  <a:pt x="2106246" y="6056884"/>
                </a:moveTo>
                <a:lnTo>
                  <a:pt x="1936998" y="5992001"/>
                </a:lnTo>
                <a:lnTo>
                  <a:pt x="1936998" y="4924830"/>
                </a:lnTo>
                <a:lnTo>
                  <a:pt x="2039280" y="4987921"/>
                </a:lnTo>
                <a:lnTo>
                  <a:pt x="2106246" y="5023033"/>
                </a:lnTo>
                <a:close/>
                <a:moveTo>
                  <a:pt x="3937021" y="6112036"/>
                </a:moveTo>
                <a:lnTo>
                  <a:pt x="3937021" y="5106096"/>
                </a:lnTo>
                <a:lnTo>
                  <a:pt x="4104517" y="5031402"/>
                </a:lnTo>
                <a:lnTo>
                  <a:pt x="4106269" y="5030420"/>
                </a:lnTo>
                <a:lnTo>
                  <a:pt x="4106269" y="6057889"/>
                </a:lnTo>
                <a:lnTo>
                  <a:pt x="3965306" y="6105028"/>
                </a:lnTo>
                <a:close/>
                <a:moveTo>
                  <a:pt x="2409590" y="6142405"/>
                </a:moveTo>
                <a:lnTo>
                  <a:pt x="2370882" y="6134802"/>
                </a:lnTo>
                <a:lnTo>
                  <a:pt x="2240342" y="6097002"/>
                </a:lnTo>
                <a:lnTo>
                  <a:pt x="2240342" y="5087942"/>
                </a:lnTo>
                <a:lnTo>
                  <a:pt x="2330249" y="5126793"/>
                </a:lnTo>
                <a:lnTo>
                  <a:pt x="2409590" y="5153684"/>
                </a:lnTo>
                <a:close/>
                <a:moveTo>
                  <a:pt x="3628900" y="6180158"/>
                </a:moveTo>
                <a:lnTo>
                  <a:pt x="3633677" y="6156497"/>
                </a:lnTo>
                <a:lnTo>
                  <a:pt x="3633677" y="5208830"/>
                </a:lnTo>
                <a:lnTo>
                  <a:pt x="3802925" y="5156239"/>
                </a:lnTo>
                <a:lnTo>
                  <a:pt x="3802925" y="6145263"/>
                </a:lnTo>
                <a:lnTo>
                  <a:pt x="3759141" y="6156111"/>
                </a:lnTo>
                <a:close/>
                <a:moveTo>
                  <a:pt x="2719829" y="6196363"/>
                </a:moveTo>
                <a:lnTo>
                  <a:pt x="2647543" y="6189150"/>
                </a:lnTo>
                <a:lnTo>
                  <a:pt x="2541307" y="6168280"/>
                </a:lnTo>
                <a:lnTo>
                  <a:pt x="2543686" y="6156498"/>
                </a:lnTo>
                <a:lnTo>
                  <a:pt x="2543686" y="5195622"/>
                </a:lnTo>
                <a:lnTo>
                  <a:pt x="2689520" y="5231222"/>
                </a:lnTo>
                <a:lnTo>
                  <a:pt x="2705278" y="5233577"/>
                </a:lnTo>
                <a:lnTo>
                  <a:pt x="2705278" y="6156498"/>
                </a:lnTo>
                <a:cubicBezTo>
                  <a:pt x="2705278" y="6165755"/>
                  <a:pt x="2707154" y="6174574"/>
                  <a:pt x="2710547" y="6182596"/>
                </a:cubicBezTo>
                <a:close/>
                <a:moveTo>
                  <a:pt x="3333451" y="6214801"/>
                </a:moveTo>
                <a:lnTo>
                  <a:pt x="3349608" y="6203908"/>
                </a:lnTo>
                <a:cubicBezTo>
                  <a:pt x="3361742" y="6191775"/>
                  <a:pt x="3369246" y="6175013"/>
                  <a:pt x="3369246" y="6156498"/>
                </a:cubicBezTo>
                <a:lnTo>
                  <a:pt x="3369246" y="5257081"/>
                </a:lnTo>
                <a:lnTo>
                  <a:pt x="3376080" y="5256457"/>
                </a:lnTo>
                <a:lnTo>
                  <a:pt x="3499581" y="5237599"/>
                </a:lnTo>
                <a:lnTo>
                  <a:pt x="3499581" y="6156497"/>
                </a:lnTo>
                <a:cubicBezTo>
                  <a:pt x="3499581" y="6165755"/>
                  <a:pt x="3501457" y="6174574"/>
                  <a:pt x="3504850" y="6182596"/>
                </a:cubicBezTo>
                <a:lnTo>
                  <a:pt x="3514349" y="6196684"/>
                </a:lnTo>
                <a:lnTo>
                  <a:pt x="3440392" y="6206398"/>
                </a:lnTo>
                <a:close/>
                <a:moveTo>
                  <a:pt x="3005589" y="6220858"/>
                </a:moveTo>
                <a:lnTo>
                  <a:pt x="2951642" y="6219494"/>
                </a:lnTo>
                <a:lnTo>
                  <a:pt x="2816605" y="6206020"/>
                </a:lnTo>
                <a:lnTo>
                  <a:pt x="2819737" y="6203908"/>
                </a:lnTo>
                <a:cubicBezTo>
                  <a:pt x="2831870" y="6191775"/>
                  <a:pt x="2839374" y="6175013"/>
                  <a:pt x="2839374" y="6156498"/>
                </a:cubicBezTo>
                <a:lnTo>
                  <a:pt x="2839374" y="5253614"/>
                </a:lnTo>
                <a:lnTo>
                  <a:pt x="2890855" y="5261306"/>
                </a:lnTo>
                <a:lnTo>
                  <a:pt x="2988069" y="5266215"/>
                </a:lnTo>
                <a:lnTo>
                  <a:pt x="2988069" y="6176590"/>
                </a:lnTo>
                <a:cubicBezTo>
                  <a:pt x="2988069" y="6185847"/>
                  <a:pt x="2989945" y="6194666"/>
                  <a:pt x="2993338" y="6202688"/>
                </a:cubicBezTo>
                <a:close/>
                <a:moveTo>
                  <a:pt x="3111773" y="6223543"/>
                </a:moveTo>
                <a:lnTo>
                  <a:pt x="3102985" y="6223321"/>
                </a:lnTo>
                <a:lnTo>
                  <a:pt x="3116896" y="6202688"/>
                </a:lnTo>
                <a:cubicBezTo>
                  <a:pt x="3120289" y="6194666"/>
                  <a:pt x="3122165" y="6185847"/>
                  <a:pt x="3122165" y="6176590"/>
                </a:cubicBezTo>
                <a:lnTo>
                  <a:pt x="3122165" y="5272146"/>
                </a:lnTo>
                <a:lnTo>
                  <a:pt x="3235150" y="5268720"/>
                </a:lnTo>
                <a:lnTo>
                  <a:pt x="3235150" y="6156498"/>
                </a:lnTo>
                <a:cubicBezTo>
                  <a:pt x="3235150" y="6184270"/>
                  <a:pt x="3252035" y="6208098"/>
                  <a:pt x="3276100" y="6218277"/>
                </a:cubicBezTo>
                <a:lnTo>
                  <a:pt x="3279777" y="6219019"/>
                </a:lnTo>
                <a:lnTo>
                  <a:pt x="3277208" y="6219221"/>
                </a:lnTo>
                <a:cubicBezTo>
                  <a:pt x="3222426" y="6222090"/>
                  <a:pt x="3167269" y="6223543"/>
                  <a:pt x="3111773" y="6223543"/>
                </a:cubicBezTo>
                <a:close/>
              </a:path>
            </a:pathLst>
          </a:custGeom>
          <a:gradFill>
            <a:gsLst>
              <a:gs pos="86000">
                <a:srgbClr val="84E6BA"/>
              </a:gs>
              <a:gs pos="36000">
                <a:schemeClr val="accent1"/>
              </a:gs>
              <a:gs pos="100000">
                <a:srgbClr val="84E697"/>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
        <p:nvSpPr>
          <p:cNvPr id="9" name="任意多边形: 形状 8">
            <a:extLst>
              <a:ext uri="{FF2B5EF4-FFF2-40B4-BE49-F238E27FC236}">
                <a16:creationId xmlns:a16="http://schemas.microsoft.com/office/drawing/2014/main" id="{A5C3C23D-B6AC-048D-3C02-A8EB32F3394E}"/>
              </a:ext>
            </a:extLst>
          </p:cNvPr>
          <p:cNvSpPr/>
          <p:nvPr/>
        </p:nvSpPr>
        <p:spPr>
          <a:xfrm rot="3487517">
            <a:off x="-551871" y="715054"/>
            <a:ext cx="2354334" cy="2200522"/>
          </a:xfrm>
          <a:custGeom>
            <a:avLst/>
            <a:gdLst>
              <a:gd name="connsiteX0" fmla="*/ 197603 w 2354334"/>
              <a:gd name="connsiteY0" fmla="*/ 519830 h 2200522"/>
              <a:gd name="connsiteX1" fmla="*/ 1175287 w 2354334"/>
              <a:gd name="connsiteY1" fmla="*/ 0 h 2200522"/>
              <a:gd name="connsiteX2" fmla="*/ 2354334 w 2354334"/>
              <a:gd name="connsiteY2" fmla="*/ 1179047 h 2200522"/>
              <a:gd name="connsiteX3" fmla="*/ 1834504 w 2354334"/>
              <a:gd name="connsiteY3" fmla="*/ 2156731 h 2200522"/>
              <a:gd name="connsiteX4" fmla="*/ 1762422 w 2354334"/>
              <a:gd name="connsiteY4" fmla="*/ 2200522 h 2200522"/>
              <a:gd name="connsiteX5" fmla="*/ 1503593 w 2354334"/>
              <a:gd name="connsiteY5" fmla="*/ 2039574 h 2200522"/>
              <a:gd name="connsiteX6" fmla="*/ 1534095 w 2354334"/>
              <a:gd name="connsiteY6" fmla="*/ 2028410 h 2200522"/>
              <a:gd name="connsiteX7" fmla="*/ 2097090 w 2354334"/>
              <a:gd name="connsiteY7" fmla="*/ 1179047 h 2200522"/>
              <a:gd name="connsiteX8" fmla="*/ 1175287 w 2354334"/>
              <a:gd name="connsiteY8" fmla="*/ 257244 h 2200522"/>
              <a:gd name="connsiteX9" fmla="*/ 253484 w 2354334"/>
              <a:gd name="connsiteY9" fmla="*/ 1179047 h 2200522"/>
              <a:gd name="connsiteX10" fmla="*/ 262429 w 2354334"/>
              <a:gd name="connsiteY10" fmla="*/ 1267777 h 2200522"/>
              <a:gd name="connsiteX11" fmla="*/ 0 w 2354334"/>
              <a:gd name="connsiteY11" fmla="*/ 1104590 h 2200522"/>
              <a:gd name="connsiteX12" fmla="*/ 2327 w 2354334"/>
              <a:gd name="connsiteY12" fmla="*/ 1058496 h 2200522"/>
              <a:gd name="connsiteX13" fmla="*/ 197603 w 2354334"/>
              <a:gd name="connsiteY13" fmla="*/ 519830 h 2200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54334" h="2200522">
                <a:moveTo>
                  <a:pt x="197603" y="519830"/>
                </a:moveTo>
                <a:cubicBezTo>
                  <a:pt x="409486" y="206202"/>
                  <a:pt x="768306" y="0"/>
                  <a:pt x="1175287" y="0"/>
                </a:cubicBezTo>
                <a:cubicBezTo>
                  <a:pt x="1826457" y="0"/>
                  <a:pt x="2354334" y="527877"/>
                  <a:pt x="2354334" y="1179047"/>
                </a:cubicBezTo>
                <a:cubicBezTo>
                  <a:pt x="2354334" y="1586028"/>
                  <a:pt x="2148132" y="1944848"/>
                  <a:pt x="1834504" y="2156731"/>
                </a:cubicBezTo>
                <a:lnTo>
                  <a:pt x="1762422" y="2200522"/>
                </a:lnTo>
                <a:lnTo>
                  <a:pt x="1503593" y="2039574"/>
                </a:lnTo>
                <a:lnTo>
                  <a:pt x="1534095" y="2028410"/>
                </a:lnTo>
                <a:cubicBezTo>
                  <a:pt x="1864944" y="1888473"/>
                  <a:pt x="2097090" y="1560870"/>
                  <a:pt x="2097090" y="1179047"/>
                </a:cubicBezTo>
                <a:cubicBezTo>
                  <a:pt x="2097090" y="669949"/>
                  <a:pt x="1684385" y="257244"/>
                  <a:pt x="1175287" y="257244"/>
                </a:cubicBezTo>
                <a:cubicBezTo>
                  <a:pt x="666189" y="257244"/>
                  <a:pt x="253484" y="669949"/>
                  <a:pt x="253484" y="1179047"/>
                </a:cubicBezTo>
                <a:lnTo>
                  <a:pt x="262429" y="1267777"/>
                </a:lnTo>
                <a:lnTo>
                  <a:pt x="0" y="1104590"/>
                </a:lnTo>
                <a:lnTo>
                  <a:pt x="2327" y="1058496"/>
                </a:lnTo>
                <a:cubicBezTo>
                  <a:pt x="22454" y="860316"/>
                  <a:pt x="91661" y="676645"/>
                  <a:pt x="197603" y="519830"/>
                </a:cubicBezTo>
                <a:close/>
              </a:path>
            </a:pathLst>
          </a:custGeom>
          <a:gradFill>
            <a:gsLst>
              <a:gs pos="86000">
                <a:srgbClr val="84E6BA"/>
              </a:gs>
              <a:gs pos="36000">
                <a:schemeClr val="accent1"/>
              </a:gs>
              <a:gs pos="100000">
                <a:srgbClr val="84E697"/>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
        <p:nvSpPr>
          <p:cNvPr id="14" name="任意多边形: 形状 13">
            <a:extLst>
              <a:ext uri="{FF2B5EF4-FFF2-40B4-BE49-F238E27FC236}">
                <a16:creationId xmlns:a16="http://schemas.microsoft.com/office/drawing/2014/main" id="{36500216-F6A9-3025-D854-6589DC42EE22}"/>
              </a:ext>
            </a:extLst>
          </p:cNvPr>
          <p:cNvSpPr/>
          <p:nvPr/>
        </p:nvSpPr>
        <p:spPr>
          <a:xfrm rot="12164403">
            <a:off x="-131594" y="-147170"/>
            <a:ext cx="12358883" cy="5157589"/>
          </a:xfrm>
          <a:custGeom>
            <a:avLst/>
            <a:gdLst>
              <a:gd name="connsiteX0" fmla="*/ 12358883 w 12358883"/>
              <a:gd name="connsiteY0" fmla="*/ 1676596 h 5157589"/>
              <a:gd name="connsiteX1" fmla="*/ 12188834 w 12358883"/>
              <a:gd name="connsiteY1" fmla="*/ 1638808 h 5157589"/>
              <a:gd name="connsiteX2" fmla="*/ 9357686 w 12358883"/>
              <a:gd name="connsiteY2" fmla="*/ 1357698 h 5157589"/>
              <a:gd name="connsiteX3" fmla="*/ 775881 w 12358883"/>
              <a:gd name="connsiteY3" fmla="*/ 4899603 h 5157589"/>
              <a:gd name="connsiteX4" fmla="*/ 598291 w 12358883"/>
              <a:gd name="connsiteY4" fmla="*/ 5157589 h 5157589"/>
              <a:gd name="connsiteX5" fmla="*/ 0 w 12358883"/>
              <a:gd name="connsiteY5" fmla="*/ 3730130 h 5157589"/>
              <a:gd name="connsiteX6" fmla="*/ 54238 w 12358883"/>
              <a:gd name="connsiteY6" fmla="*/ 3664137 h 5157589"/>
              <a:gd name="connsiteX7" fmla="*/ 9357685 w 12358883"/>
              <a:gd name="connsiteY7" fmla="*/ 0 h 5157589"/>
              <a:gd name="connsiteX8" fmla="*/ 11550051 w 12358883"/>
              <a:gd name="connsiteY8" fmla="*/ 154617 h 5157589"/>
              <a:gd name="connsiteX9" fmla="*/ 11733382 w 12358883"/>
              <a:gd name="connsiteY9" fmla="*/ 184218 h 5157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358883" h="5157589">
                <a:moveTo>
                  <a:pt x="12358883" y="1676596"/>
                </a:moveTo>
                <a:lnTo>
                  <a:pt x="12188834" y="1638808"/>
                </a:lnTo>
                <a:cubicBezTo>
                  <a:pt x="11294475" y="1456116"/>
                  <a:pt x="10343581" y="1357698"/>
                  <a:pt x="9357686" y="1357698"/>
                </a:cubicBezTo>
                <a:cubicBezTo>
                  <a:pt x="5578422" y="1357698"/>
                  <a:pt x="2313471" y="2803891"/>
                  <a:pt x="775881" y="4899603"/>
                </a:cubicBezTo>
                <a:lnTo>
                  <a:pt x="598291" y="5157589"/>
                </a:lnTo>
                <a:lnTo>
                  <a:pt x="0" y="3730130"/>
                </a:lnTo>
                <a:lnTo>
                  <a:pt x="54238" y="3664137"/>
                </a:lnTo>
                <a:cubicBezTo>
                  <a:pt x="1962161" y="1467401"/>
                  <a:pt x="5414974" y="0"/>
                  <a:pt x="9357685" y="0"/>
                </a:cubicBezTo>
                <a:cubicBezTo>
                  <a:pt x="10108678" y="0"/>
                  <a:pt x="10841897" y="53239"/>
                  <a:pt x="11550051" y="154617"/>
                </a:cubicBezTo>
                <a:lnTo>
                  <a:pt x="11733382" y="184218"/>
                </a:lnTo>
                <a:close/>
              </a:path>
            </a:pathLst>
          </a:custGeom>
          <a:solidFill>
            <a:schemeClr val="bg1">
              <a:lumMod val="85000"/>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17" name="任意多边形: 形状 16">
            <a:extLst>
              <a:ext uri="{FF2B5EF4-FFF2-40B4-BE49-F238E27FC236}">
                <a16:creationId xmlns:a16="http://schemas.microsoft.com/office/drawing/2014/main" id="{8784A784-7E77-C941-80E9-4983448D3D22}"/>
              </a:ext>
            </a:extLst>
          </p:cNvPr>
          <p:cNvSpPr/>
          <p:nvPr/>
        </p:nvSpPr>
        <p:spPr>
          <a:xfrm rot="10800000">
            <a:off x="0" y="0"/>
            <a:ext cx="12192000" cy="4172984"/>
          </a:xfrm>
          <a:custGeom>
            <a:avLst/>
            <a:gdLst>
              <a:gd name="connsiteX0" fmla="*/ 82839 w 12192000"/>
              <a:gd name="connsiteY0" fmla="*/ 4172984 h 4172984"/>
              <a:gd name="connsiteX1" fmla="*/ 0 w 12192000"/>
              <a:gd name="connsiteY1" fmla="*/ 4172984 h 4172984"/>
              <a:gd name="connsiteX2" fmla="*/ 0 w 12192000"/>
              <a:gd name="connsiteY2" fmla="*/ 2480347 h 4172984"/>
              <a:gd name="connsiteX3" fmla="*/ 342485 w 12192000"/>
              <a:gd name="connsiteY3" fmla="*/ 2229038 h 4172984"/>
              <a:gd name="connsiteX4" fmla="*/ 8034634 w 12192000"/>
              <a:gd name="connsiteY4" fmla="*/ 0 h 4172984"/>
              <a:gd name="connsiteX5" fmla="*/ 11774972 w 12192000"/>
              <a:gd name="connsiteY5" fmla="*/ 461798 h 4172984"/>
              <a:gd name="connsiteX6" fmla="*/ 12192000 w 12192000"/>
              <a:gd name="connsiteY6" fmla="*/ 576831 h 4172984"/>
              <a:gd name="connsiteX7" fmla="*/ 12192000 w 12192000"/>
              <a:gd name="connsiteY7" fmla="*/ 1984299 h 4172984"/>
              <a:gd name="connsiteX8" fmla="*/ 12162226 w 12192000"/>
              <a:gd name="connsiteY8" fmla="*/ 1974284 h 4172984"/>
              <a:gd name="connsiteX9" fmla="*/ 8034634 w 12192000"/>
              <a:gd name="connsiteY9" fmla="*/ 1357698 h 4172984"/>
              <a:gd name="connsiteX10" fmla="*/ 139967 w 12192000"/>
              <a:gd name="connsiteY10" fmla="*/ 4114461 h 4172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4172984">
                <a:moveTo>
                  <a:pt x="82839" y="4172984"/>
                </a:moveTo>
                <a:lnTo>
                  <a:pt x="0" y="4172984"/>
                </a:lnTo>
                <a:lnTo>
                  <a:pt x="0" y="2480347"/>
                </a:lnTo>
                <a:lnTo>
                  <a:pt x="342485" y="2229038"/>
                </a:lnTo>
                <a:cubicBezTo>
                  <a:pt x="2311077" y="851824"/>
                  <a:pt x="5030663" y="0"/>
                  <a:pt x="8034634" y="0"/>
                </a:cubicBezTo>
                <a:cubicBezTo>
                  <a:pt x="9348871" y="0"/>
                  <a:pt x="10608675" y="163045"/>
                  <a:pt x="11774972" y="461798"/>
                </a:cubicBezTo>
                <a:lnTo>
                  <a:pt x="12192000" y="576831"/>
                </a:lnTo>
                <a:lnTo>
                  <a:pt x="12192000" y="1984299"/>
                </a:lnTo>
                <a:lnTo>
                  <a:pt x="12162226" y="1974284"/>
                </a:lnTo>
                <a:cubicBezTo>
                  <a:pt x="10913567" y="1579138"/>
                  <a:pt x="9513476" y="1357698"/>
                  <a:pt x="8034634" y="1357698"/>
                </a:cubicBezTo>
                <a:cubicBezTo>
                  <a:pt x="4748318" y="1357698"/>
                  <a:pt x="1850895" y="2451228"/>
                  <a:pt x="139967" y="4114461"/>
                </a:cubicBezTo>
                <a:close/>
              </a:path>
            </a:pathLst>
          </a:custGeom>
          <a:solidFill>
            <a:schemeClr val="bg1">
              <a:lumMod val="85000"/>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22" name="任意多边形: 形状 21">
            <a:extLst>
              <a:ext uri="{FF2B5EF4-FFF2-40B4-BE49-F238E27FC236}">
                <a16:creationId xmlns:a16="http://schemas.microsoft.com/office/drawing/2014/main" id="{744AD70E-F863-0E0B-CF8A-2F86E07B5256}"/>
              </a:ext>
            </a:extLst>
          </p:cNvPr>
          <p:cNvSpPr/>
          <p:nvPr/>
        </p:nvSpPr>
        <p:spPr>
          <a:xfrm rot="10800000">
            <a:off x="0" y="1362575"/>
            <a:ext cx="12192000" cy="5495425"/>
          </a:xfrm>
          <a:custGeom>
            <a:avLst/>
            <a:gdLst>
              <a:gd name="connsiteX0" fmla="*/ 0 w 12192000"/>
              <a:gd name="connsiteY0" fmla="*/ 5495425 h 5495425"/>
              <a:gd name="connsiteX1" fmla="*/ 0 w 12192000"/>
              <a:gd name="connsiteY1" fmla="*/ 0 h 5495425"/>
              <a:gd name="connsiteX2" fmla="*/ 12192000 w 12192000"/>
              <a:gd name="connsiteY2" fmla="*/ 0 h 5495425"/>
              <a:gd name="connsiteX3" fmla="*/ 12192000 w 12192000"/>
              <a:gd name="connsiteY3" fmla="*/ 5247137 h 5495425"/>
              <a:gd name="connsiteX4" fmla="*/ 12161405 w 12192000"/>
              <a:gd name="connsiteY4" fmla="*/ 5227593 h 5495425"/>
              <a:gd name="connsiteX5" fmla="*/ 6281154 w 12192000"/>
              <a:gd name="connsiteY5" fmla="*/ 3835446 h 5495425"/>
              <a:gd name="connsiteX6" fmla="*/ 174678 w 12192000"/>
              <a:gd name="connsiteY6" fmla="*/ 5372110 h 549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495425">
                <a:moveTo>
                  <a:pt x="0" y="5495425"/>
                </a:moveTo>
                <a:lnTo>
                  <a:pt x="0" y="0"/>
                </a:lnTo>
                <a:lnTo>
                  <a:pt x="12192000" y="0"/>
                </a:lnTo>
                <a:lnTo>
                  <a:pt x="12192000" y="5247137"/>
                </a:lnTo>
                <a:lnTo>
                  <a:pt x="12161405" y="5227593"/>
                </a:lnTo>
                <a:cubicBezTo>
                  <a:pt x="10763717" y="4377374"/>
                  <a:pt x="8648502" y="3835446"/>
                  <a:pt x="6281154" y="3835446"/>
                </a:cubicBezTo>
                <a:cubicBezTo>
                  <a:pt x="3782288" y="3835446"/>
                  <a:pt x="1564345" y="4439260"/>
                  <a:pt x="174678" y="5372110"/>
                </a:cubicBezTo>
                <a:close/>
              </a:path>
            </a:pathLst>
          </a:custGeom>
          <a:gradFill>
            <a:gsLst>
              <a:gs pos="86000">
                <a:srgbClr val="84E6BA"/>
              </a:gs>
              <a:gs pos="36000">
                <a:schemeClr val="accent1"/>
              </a:gs>
              <a:gs pos="100000">
                <a:srgbClr val="84E697"/>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4" name="文本框 3">
            <a:extLst>
              <a:ext uri="{FF2B5EF4-FFF2-40B4-BE49-F238E27FC236}">
                <a16:creationId xmlns:a16="http://schemas.microsoft.com/office/drawing/2014/main" id="{EF839776-0CFD-2EFC-7D4F-6F9FE4C243FC}"/>
              </a:ext>
            </a:extLst>
          </p:cNvPr>
          <p:cNvSpPr txBox="1"/>
          <p:nvPr/>
        </p:nvSpPr>
        <p:spPr>
          <a:xfrm>
            <a:off x="695326" y="3209610"/>
            <a:ext cx="10801349" cy="2198102"/>
          </a:xfrm>
          <a:prstGeom prst="rect">
            <a:avLst/>
          </a:prstGeom>
          <a:noFill/>
        </p:spPr>
        <p:txBody>
          <a:bodyPr wrap="square" lIns="0" tIns="0" rIns="0" bIns="0" rtlCol="0" anchor="ctr">
            <a:spAutoFit/>
          </a:bodyPr>
          <a:lstStyle/>
          <a:p>
            <a:pPr algn="just">
              <a:lnSpc>
                <a:spcPct val="120000"/>
              </a:lnSpc>
            </a:pPr>
            <a:r>
              <a:rPr lang="zh-CN" altLang="en-US" sz="2000" spc="15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本文是在导师</a:t>
            </a:r>
            <a:r>
              <a:rPr lang="en-US" altLang="zh-CN" sz="2000" spc="15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XXX</a:t>
            </a:r>
            <a:r>
              <a:rPr lang="zh-CN" altLang="en-US" sz="2000" spc="15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副教授和</a:t>
            </a:r>
            <a:r>
              <a:rPr lang="en-US" altLang="zh-CN" sz="2000" spc="15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XXX</a:t>
            </a:r>
            <a:r>
              <a:rPr lang="zh-CN" altLang="en-US" sz="2000" spc="15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书记的精心指导和悉心教诲下完成的，从选题确定、论证方式及基础资料的收集无不倾注着两位老师的心血和汗水，使我把握了论文的写作方向，顺利地完成了论文的写作，在此表示最诚挚的谢意！导师的谆谆教诲和亲切关怀历历在目，让人感念至深；导师渊博的学识、严谨的治学态度、崇高的敬业精神、宽阔的胸怀、阳光的人生理念，必将在我未来的人生轨迹中起到指引方向的作用。借此论文完成之际，谨向两位老师致以诚挚的敬意和祝福</a:t>
            </a:r>
            <a:r>
              <a:rPr lang="en-US" altLang="zh-CN" sz="2000" spc="15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a:t>
            </a:r>
          </a:p>
        </p:txBody>
      </p:sp>
      <p:sp>
        <p:nvSpPr>
          <p:cNvPr id="24" name="任意多边形: 形状 23">
            <a:extLst>
              <a:ext uri="{FF2B5EF4-FFF2-40B4-BE49-F238E27FC236}">
                <a16:creationId xmlns:a16="http://schemas.microsoft.com/office/drawing/2014/main" id="{8A67D859-F643-47C0-CE96-C097CEB2CDC4}"/>
              </a:ext>
            </a:extLst>
          </p:cNvPr>
          <p:cNvSpPr/>
          <p:nvPr/>
        </p:nvSpPr>
        <p:spPr>
          <a:xfrm rot="5623756">
            <a:off x="11557430" y="-114656"/>
            <a:ext cx="546804" cy="730195"/>
          </a:xfrm>
          <a:custGeom>
            <a:avLst/>
            <a:gdLst>
              <a:gd name="connsiteX0" fmla="*/ 44863 w 546804"/>
              <a:gd name="connsiteY0" fmla="*/ 709278 h 730195"/>
              <a:gd name="connsiteX1" fmla="*/ 38938 w 546804"/>
              <a:gd name="connsiteY1" fmla="*/ 618376 h 730195"/>
              <a:gd name="connsiteX2" fmla="*/ 47898 w 546804"/>
              <a:gd name="connsiteY2" fmla="*/ 623240 h 730195"/>
              <a:gd name="connsiteX3" fmla="*/ 164301 w 546804"/>
              <a:gd name="connsiteY3" fmla="*/ 646740 h 730195"/>
              <a:gd name="connsiteX4" fmla="*/ 463349 w 546804"/>
              <a:gd name="connsiteY4" fmla="*/ 347692 h 730195"/>
              <a:gd name="connsiteX5" fmla="*/ 164301 w 546804"/>
              <a:gd name="connsiteY5" fmla="*/ 48644 h 730195"/>
              <a:gd name="connsiteX6" fmla="*/ 47898 w 546804"/>
              <a:gd name="connsiteY6" fmla="*/ 72145 h 730195"/>
              <a:gd name="connsiteX7" fmla="*/ 5211 w 546804"/>
              <a:gd name="connsiteY7" fmla="*/ 100925 h 730195"/>
              <a:gd name="connsiteX8" fmla="*/ 0 w 546804"/>
              <a:gd name="connsiteY8" fmla="*/ 20985 h 730195"/>
              <a:gd name="connsiteX9" fmla="*/ 321944 w 546804"/>
              <a:gd name="connsiteY9" fmla="*/ 0 h 730195"/>
              <a:gd name="connsiteX10" fmla="*/ 378162 w 546804"/>
              <a:gd name="connsiteY10" fmla="*/ 30514 h 730195"/>
              <a:gd name="connsiteX11" fmla="*/ 546804 w 546804"/>
              <a:gd name="connsiteY11" fmla="*/ 347692 h 730195"/>
              <a:gd name="connsiteX12" fmla="*/ 164301 w 546804"/>
              <a:gd name="connsiteY12" fmla="*/ 730195 h 730195"/>
              <a:gd name="connsiteX13" fmla="*/ 87213 w 546804"/>
              <a:gd name="connsiteY13" fmla="*/ 722423 h 730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6804" h="730195">
                <a:moveTo>
                  <a:pt x="44863" y="709278"/>
                </a:moveTo>
                <a:lnTo>
                  <a:pt x="38938" y="618376"/>
                </a:lnTo>
                <a:lnTo>
                  <a:pt x="47898" y="623240"/>
                </a:lnTo>
                <a:cubicBezTo>
                  <a:pt x="83676" y="638372"/>
                  <a:pt x="123011" y="646740"/>
                  <a:pt x="164301" y="646740"/>
                </a:cubicBezTo>
                <a:cubicBezTo>
                  <a:pt x="329461" y="646740"/>
                  <a:pt x="463349" y="512852"/>
                  <a:pt x="463349" y="347692"/>
                </a:cubicBezTo>
                <a:cubicBezTo>
                  <a:pt x="463349" y="182532"/>
                  <a:pt x="329461" y="48644"/>
                  <a:pt x="164301" y="48644"/>
                </a:cubicBezTo>
                <a:cubicBezTo>
                  <a:pt x="123011" y="48644"/>
                  <a:pt x="83676" y="57012"/>
                  <a:pt x="47898" y="72145"/>
                </a:cubicBezTo>
                <a:lnTo>
                  <a:pt x="5211" y="100925"/>
                </a:lnTo>
                <a:lnTo>
                  <a:pt x="0" y="20985"/>
                </a:lnTo>
                <a:lnTo>
                  <a:pt x="321944" y="0"/>
                </a:lnTo>
                <a:lnTo>
                  <a:pt x="378162" y="30514"/>
                </a:lnTo>
                <a:cubicBezTo>
                  <a:pt x="479909" y="99253"/>
                  <a:pt x="546804" y="215661"/>
                  <a:pt x="546804" y="347692"/>
                </a:cubicBezTo>
                <a:cubicBezTo>
                  <a:pt x="546804" y="558943"/>
                  <a:pt x="375552" y="730195"/>
                  <a:pt x="164301" y="730195"/>
                </a:cubicBezTo>
                <a:cubicBezTo>
                  <a:pt x="137895" y="730194"/>
                  <a:pt x="112113" y="727519"/>
                  <a:pt x="87213" y="722423"/>
                </a:cubicBezTo>
                <a:close/>
              </a:path>
            </a:pathLst>
          </a:custGeom>
          <a:gradFill>
            <a:gsLst>
              <a:gs pos="86000">
                <a:srgbClr val="84E6BA"/>
              </a:gs>
              <a:gs pos="36000">
                <a:schemeClr val="accent1"/>
              </a:gs>
              <a:gs pos="100000">
                <a:srgbClr val="84E697"/>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3" name="文本占位符 2">
            <a:extLst>
              <a:ext uri="{FF2B5EF4-FFF2-40B4-BE49-F238E27FC236}">
                <a16:creationId xmlns:a16="http://schemas.microsoft.com/office/drawing/2014/main" id="{564A9E8F-250D-6C72-B68C-167A6A80E262}"/>
              </a:ext>
            </a:extLst>
          </p:cNvPr>
          <p:cNvSpPr>
            <a:spLocks noGrp="1"/>
          </p:cNvSpPr>
          <p:nvPr>
            <p:ph type="body" sz="quarter" idx="13"/>
          </p:nvPr>
        </p:nvSpPr>
        <p:spPr/>
        <p:txBody>
          <a:bodyPr/>
          <a:lstStyle/>
          <a:p>
            <a:r>
              <a:rPr lang="en-US" altLang="zh-CN" sz="2800" dirty="0">
                <a:solidFill>
                  <a:schemeClr val="bg1">
                    <a:lumMod val="65000"/>
                  </a:schemeClr>
                </a:solidFill>
                <a:latin typeface="OPPOSans H" panose="00020600040101010101" pitchFamily="18" charset="-122"/>
                <a:ea typeface="OPPOSans H" panose="00020600040101010101" pitchFamily="18" charset="-122"/>
                <a:cs typeface="OPPOSans H" panose="00020600040101010101" pitchFamily="18" charset="-122"/>
              </a:rPr>
              <a:t>Express one's thanks</a:t>
            </a:r>
            <a:endParaRPr lang="zh-CN" altLang="en-US" sz="2800" dirty="0">
              <a:solidFill>
                <a:schemeClr val="bg1">
                  <a:lumMod val="6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6" name="文本占位符 5">
            <a:extLst>
              <a:ext uri="{FF2B5EF4-FFF2-40B4-BE49-F238E27FC236}">
                <a16:creationId xmlns:a16="http://schemas.microsoft.com/office/drawing/2014/main" id="{B2A50D77-3D63-D00A-283C-7B7148B7F4A7}"/>
              </a:ext>
            </a:extLst>
          </p:cNvPr>
          <p:cNvSpPr>
            <a:spLocks noGrp="1"/>
          </p:cNvSpPr>
          <p:nvPr>
            <p:ph type="body" sz="quarter" idx="14"/>
          </p:nvPr>
        </p:nvSpPr>
        <p:spPr/>
        <p:txBody>
          <a:bodyPr/>
          <a:lstStyle/>
          <a:p>
            <a:r>
              <a:rPr lang="zh-CN" altLang="en-US" dirty="0"/>
              <a:t>致谢</a:t>
            </a:r>
          </a:p>
        </p:txBody>
      </p:sp>
    </p:spTree>
    <p:extLst>
      <p:ext uri="{BB962C8B-B14F-4D97-AF65-F5344CB8AC3E}">
        <p14:creationId xmlns:p14="http://schemas.microsoft.com/office/powerpoint/2010/main" val="5358878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175C04BD-2151-90D7-B5A6-E12950F12BFE}"/>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3000514" y="691585"/>
            <a:ext cx="1821910" cy="1821910"/>
          </a:xfrm>
          <a:prstGeom prst="rect">
            <a:avLst/>
          </a:prstGeom>
        </p:spPr>
      </p:pic>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492044"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2580"/>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26600"/>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5" name="组合 184">
            <a:extLst>
              <a:ext uri="{FF2B5EF4-FFF2-40B4-BE49-F238E27FC236}">
                <a16:creationId xmlns:a16="http://schemas.microsoft.com/office/drawing/2014/main" id="{63F4AB1D-2DF0-5AB4-07B0-1251BE423975}"/>
              </a:ext>
            </a:extLst>
          </p:cNvPr>
          <p:cNvGrpSpPr/>
          <p:nvPr/>
        </p:nvGrpSpPr>
        <p:grpSpPr>
          <a:xfrm>
            <a:off x="5695413" y="2110621"/>
            <a:ext cx="138195" cy="138195"/>
            <a:chOff x="5695413" y="2081916"/>
            <a:chExt cx="138195" cy="138195"/>
          </a:xfrm>
        </p:grpSpPr>
        <p:sp>
          <p:nvSpPr>
            <p:cNvPr id="14" name="Teardrop 15">
              <a:extLst>
                <a:ext uri="{FF2B5EF4-FFF2-40B4-BE49-F238E27FC236}">
                  <a16:creationId xmlns:a16="http://schemas.microsoft.com/office/drawing/2014/main" id="{C5F84052-9B62-78EF-37D4-04613D6ABDD3}"/>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5" name="Oval 16">
              <a:extLst>
                <a:ext uri="{FF2B5EF4-FFF2-40B4-BE49-F238E27FC236}">
                  <a16:creationId xmlns:a16="http://schemas.microsoft.com/office/drawing/2014/main" id="{552022D5-0C6C-2F1C-FC04-2D23CCE39BFB}"/>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latin typeface="OPPOSans H"/>
                <a:ea typeface="OPPOSans H"/>
                <a:cs typeface="+mn-cs"/>
              </a:rPr>
              <a:t>街尾</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575653" y="853748"/>
            <a:ext cx="18665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600" normalizeH="0" baseline="0" noProof="0" dirty="0">
                <a:ln>
                  <a:noFill/>
                </a:ln>
                <a:solidFill>
                  <a:srgbClr val="FFFED8">
                    <a:alpha val="22000"/>
                  </a:srgbClr>
                </a:solidFill>
                <a:effectLst/>
                <a:uLnTx/>
                <a:uFillTx/>
                <a:latin typeface="Bahnschrift SemiLight"/>
                <a:ea typeface="OPPOSans R"/>
                <a:cs typeface="+mn-cs"/>
              </a:rPr>
              <a:t>JIE WEI</a:t>
            </a:r>
            <a:endParaRPr kumimoji="0" lang="zh-CN" altLang="en-US" sz="1100" b="0" i="0" u="none" strike="noStrike" kern="1200" cap="none" spc="600" normalizeH="0" baseline="0" noProof="0" dirty="0">
              <a:ln>
                <a:noFill/>
              </a:ln>
              <a:solidFill>
                <a:srgbClr val="FFFED8">
                  <a:alpha val="22000"/>
                </a:srgbClr>
              </a:solidFill>
              <a:effectLst/>
              <a:uLnTx/>
              <a:uFillTx/>
              <a:latin typeface="Bahnschrift SemiLight"/>
              <a:ea typeface="OPPOSans R"/>
              <a:cs typeface="+mn-cs"/>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227011"/>
            <a:ext cx="260072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艾迪鹅实战班</a:t>
            </a: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5</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期学员</a:t>
            </a: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5" y="1611031"/>
            <a:ext cx="260072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秋叶认证设计师</a:t>
            </a:r>
          </a:p>
        </p:txBody>
      </p:sp>
      <p:sp>
        <p:nvSpPr>
          <p:cNvPr id="137" name="文本框 136">
            <a:extLst>
              <a:ext uri="{FF2B5EF4-FFF2-40B4-BE49-F238E27FC236}">
                <a16:creationId xmlns:a16="http://schemas.microsoft.com/office/drawing/2014/main" id="{6E473CF8-E2D8-F376-51CD-8AB3807668E7}"/>
              </a:ext>
            </a:extLst>
          </p:cNvPr>
          <p:cNvSpPr txBox="1"/>
          <p:nvPr/>
        </p:nvSpPr>
        <p:spPr>
          <a:xfrm>
            <a:off x="5918614" y="1995052"/>
            <a:ext cx="302170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不太努力的标准单大侠</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rPr>
              <a:t>微信：</a:t>
            </a:r>
            <a:r>
              <a:rPr kumimoji="0" lang="en-US" altLang="zh-CN" sz="1400" b="0" i="0" u="none" strike="noStrike" kern="1200" cap="none" spc="100" normalizeH="0" baseline="0" noProof="0" dirty="0">
                <a:ln>
                  <a:noFill/>
                </a:ln>
                <a:solidFill>
                  <a:srgbClr val="00FFFF"/>
                </a:solidFill>
                <a:effectLst/>
                <a:uLnTx/>
                <a:uFillTx/>
                <a:latin typeface="OPPOSans H"/>
                <a:ea typeface="OPPOSans H"/>
                <a:cs typeface="+mn-cs"/>
              </a:rPr>
              <a:t>qiutoto1130</a:t>
            </a:r>
            <a:endPar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solidFill>
                  <a:prstClr val="white">
                    <a:alpha val="26000"/>
                  </a:prstClr>
                </a:solidFill>
              </a:ln>
              <a:noFill/>
              <a:effectLst/>
              <a:uLnTx/>
              <a:uFillTx/>
              <a:latin typeface="Bahnschrift SemiBold"/>
              <a:ea typeface="OPPOSans R"/>
              <a:cs typeface="+mn-cs"/>
            </a:endParaRPr>
          </a:p>
        </p:txBody>
      </p:sp>
      <p:grpSp>
        <p:nvGrpSpPr>
          <p:cNvPr id="4" name="组合 3">
            <a:extLst>
              <a:ext uri="{FF2B5EF4-FFF2-40B4-BE49-F238E27FC236}">
                <a16:creationId xmlns:a16="http://schemas.microsoft.com/office/drawing/2014/main" id="{3FAC910F-6DBD-5E41-AE37-CF71BA502CFC}"/>
              </a:ext>
            </a:extLst>
          </p:cNvPr>
          <p:cNvGrpSpPr/>
          <p:nvPr/>
        </p:nvGrpSpPr>
        <p:grpSpPr>
          <a:xfrm>
            <a:off x="5695413" y="2494837"/>
            <a:ext cx="138195" cy="138195"/>
            <a:chOff x="5695413" y="2081916"/>
            <a:chExt cx="138195" cy="138195"/>
          </a:xfrm>
        </p:grpSpPr>
        <p:sp>
          <p:nvSpPr>
            <p:cNvPr id="7" name="Teardrop 15">
              <a:extLst>
                <a:ext uri="{FF2B5EF4-FFF2-40B4-BE49-F238E27FC236}">
                  <a16:creationId xmlns:a16="http://schemas.microsoft.com/office/drawing/2014/main" id="{83D0B91D-F3DF-6409-E700-5DD431FF5880}"/>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0" name="Oval 16">
              <a:extLst>
                <a:ext uri="{FF2B5EF4-FFF2-40B4-BE49-F238E27FC236}">
                  <a16:creationId xmlns:a16="http://schemas.microsoft.com/office/drawing/2014/main" id="{BF79CC3B-8B36-0E31-EB74-901C7B0B2251}"/>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3" name="文本框 12">
            <a:extLst>
              <a:ext uri="{FF2B5EF4-FFF2-40B4-BE49-F238E27FC236}">
                <a16:creationId xmlns:a16="http://schemas.microsoft.com/office/drawing/2014/main" id="{62891C4E-9AC6-ECA2-5B06-22890FBBE8B3}"/>
              </a:ext>
            </a:extLst>
          </p:cNvPr>
          <p:cNvSpPr txBox="1"/>
          <p:nvPr/>
        </p:nvSpPr>
        <p:spPr>
          <a:xfrm>
            <a:off x="5918614" y="2379268"/>
            <a:ext cx="302170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天生反骨超佛系</a:t>
            </a:r>
          </a:p>
        </p:txBody>
      </p:sp>
    </p:spTree>
    <p:extLst>
      <p:ext uri="{BB962C8B-B14F-4D97-AF65-F5344CB8AC3E}">
        <p14:creationId xmlns:p14="http://schemas.microsoft.com/office/powerpoint/2010/main" val="20423030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5156479" y="2185628"/>
            <a:ext cx="1879041" cy="584775"/>
          </a:xfrm>
          <a:prstGeom prst="rect">
            <a:avLst/>
          </a:prstGeom>
        </p:spPr>
        <p:txBody>
          <a:bodyPr wrap="none">
            <a:spAutoFit/>
          </a:bodyPr>
          <a:lstStyle/>
          <a:p>
            <a:pPr algn="ctr"/>
            <a:r>
              <a:rPr kumimoji="0" lang="zh-CN" altLang="en-US" sz="3200" b="0" i="0" u="none" strike="noStrike" kern="1200" cap="none" spc="0" normalizeH="0" baseline="0" noProof="0">
                <a:ln>
                  <a:noFill/>
                </a:ln>
                <a:solidFill>
                  <a:schemeClr val="tx1">
                    <a:lumMod val="95000"/>
                    <a:lumOff val="5000"/>
                  </a:schemeClr>
                </a:solidFill>
                <a:effectLst/>
                <a:uLnTx/>
                <a:uFillTx/>
                <a:latin typeface="OPPOSans H"/>
                <a:ea typeface="OPPOSans H"/>
                <a:cs typeface="+mn-cs"/>
              </a:rPr>
              <a:t>街尾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5</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任意多边形: 形状 29">
            <a:extLst>
              <a:ext uri="{FF2B5EF4-FFF2-40B4-BE49-F238E27FC236}">
                <a16:creationId xmlns:a16="http://schemas.microsoft.com/office/drawing/2014/main" id="{22A91077-9ABE-C2BD-8BDA-C486FA2080CE}"/>
              </a:ext>
            </a:extLst>
          </p:cNvPr>
          <p:cNvSpPr/>
          <p:nvPr/>
        </p:nvSpPr>
        <p:spPr>
          <a:xfrm>
            <a:off x="0" y="0"/>
            <a:ext cx="12192000" cy="3429000"/>
          </a:xfrm>
          <a:custGeom>
            <a:avLst/>
            <a:gdLst>
              <a:gd name="connsiteX0" fmla="*/ 0 w 12192000"/>
              <a:gd name="connsiteY0" fmla="*/ 0 h 3429000"/>
              <a:gd name="connsiteX1" fmla="*/ 4033542 w 12192000"/>
              <a:gd name="connsiteY1" fmla="*/ 0 h 3429000"/>
              <a:gd name="connsiteX2" fmla="*/ 4169343 w 12192000"/>
              <a:gd name="connsiteY2" fmla="*/ 40675 h 3429000"/>
              <a:gd name="connsiteX3" fmla="*/ 6095999 w 12192000"/>
              <a:gd name="connsiteY3" fmla="*/ 282521 h 3429000"/>
              <a:gd name="connsiteX4" fmla="*/ 8022656 w 12192000"/>
              <a:gd name="connsiteY4" fmla="*/ 40675 h 3429000"/>
              <a:gd name="connsiteX5" fmla="*/ 8158457 w 12192000"/>
              <a:gd name="connsiteY5" fmla="*/ 0 h 3429000"/>
              <a:gd name="connsiteX6" fmla="*/ 12192000 w 12192000"/>
              <a:gd name="connsiteY6" fmla="*/ 0 h 3429000"/>
              <a:gd name="connsiteX7" fmla="*/ 12192000 w 12192000"/>
              <a:gd name="connsiteY7" fmla="*/ 1298430 h 3429000"/>
              <a:gd name="connsiteX8" fmla="*/ 12088957 w 12192000"/>
              <a:gd name="connsiteY8" fmla="*/ 1389878 h 3429000"/>
              <a:gd name="connsiteX9" fmla="*/ 6095999 w 12192000"/>
              <a:gd name="connsiteY9" fmla="*/ 3429000 h 3429000"/>
              <a:gd name="connsiteX10" fmla="*/ 103042 w 12192000"/>
              <a:gd name="connsiteY10" fmla="*/ 1389878 h 3429000"/>
              <a:gd name="connsiteX11" fmla="*/ 0 w 12192000"/>
              <a:gd name="connsiteY11" fmla="*/ 1298431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429000">
                <a:moveTo>
                  <a:pt x="0" y="0"/>
                </a:moveTo>
                <a:lnTo>
                  <a:pt x="4033542" y="0"/>
                </a:lnTo>
                <a:lnTo>
                  <a:pt x="4169343" y="40675"/>
                </a:lnTo>
                <a:cubicBezTo>
                  <a:pt x="4761520" y="196405"/>
                  <a:pt x="5412585" y="282521"/>
                  <a:pt x="6095999" y="282521"/>
                </a:cubicBezTo>
                <a:cubicBezTo>
                  <a:pt x="6779414" y="282521"/>
                  <a:pt x="7430479" y="196405"/>
                  <a:pt x="8022656" y="40675"/>
                </a:cubicBezTo>
                <a:lnTo>
                  <a:pt x="8158457" y="0"/>
                </a:lnTo>
                <a:lnTo>
                  <a:pt x="12192000" y="0"/>
                </a:lnTo>
                <a:lnTo>
                  <a:pt x="12192000" y="1298430"/>
                </a:lnTo>
                <a:lnTo>
                  <a:pt x="12088957" y="1389878"/>
                </a:lnTo>
                <a:cubicBezTo>
                  <a:pt x="10607935" y="2642554"/>
                  <a:pt x="8471436" y="3429000"/>
                  <a:pt x="6095999" y="3429000"/>
                </a:cubicBezTo>
                <a:cubicBezTo>
                  <a:pt x="3720562" y="3429000"/>
                  <a:pt x="1584063" y="2642554"/>
                  <a:pt x="103042" y="1389878"/>
                </a:cubicBezTo>
                <a:lnTo>
                  <a:pt x="0" y="1298431"/>
                </a:lnTo>
                <a:close/>
              </a:path>
            </a:pathLst>
          </a:custGeom>
          <a:solidFill>
            <a:schemeClr val="accent1">
              <a:lumMod val="20000"/>
              <a:lumOff val="80000"/>
            </a:schemeClr>
          </a:solidFill>
          <a:ln>
            <a:noFill/>
          </a:ln>
          <a:effectLst>
            <a:glow rad="381000">
              <a:schemeClr val="accent1">
                <a:lumMod val="20000"/>
                <a:lumOff val="8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
        <p:nvSpPr>
          <p:cNvPr id="28" name="任意多边形: 形状 27">
            <a:extLst>
              <a:ext uri="{FF2B5EF4-FFF2-40B4-BE49-F238E27FC236}">
                <a16:creationId xmlns:a16="http://schemas.microsoft.com/office/drawing/2014/main" id="{6DC5EF51-57C7-7111-4DBB-50F59AFEEB2E}"/>
              </a:ext>
            </a:extLst>
          </p:cNvPr>
          <p:cNvSpPr/>
          <p:nvPr/>
        </p:nvSpPr>
        <p:spPr>
          <a:xfrm>
            <a:off x="0" y="0"/>
            <a:ext cx="12192000" cy="3131578"/>
          </a:xfrm>
          <a:custGeom>
            <a:avLst/>
            <a:gdLst>
              <a:gd name="connsiteX0" fmla="*/ 0 w 12192000"/>
              <a:gd name="connsiteY0" fmla="*/ 0 h 3131578"/>
              <a:gd name="connsiteX1" fmla="*/ 12192000 w 12192000"/>
              <a:gd name="connsiteY1" fmla="*/ 0 h 3131578"/>
              <a:gd name="connsiteX2" fmla="*/ 12192000 w 12192000"/>
              <a:gd name="connsiteY2" fmla="*/ 1148905 h 3131578"/>
              <a:gd name="connsiteX3" fmla="*/ 12088958 w 12192000"/>
              <a:gd name="connsiteY3" fmla="*/ 1234005 h 3131578"/>
              <a:gd name="connsiteX4" fmla="*/ 6096000 w 12192000"/>
              <a:gd name="connsiteY4" fmla="*/ 3131578 h 3131578"/>
              <a:gd name="connsiteX5" fmla="*/ 103043 w 12192000"/>
              <a:gd name="connsiteY5" fmla="*/ 1234005 h 3131578"/>
              <a:gd name="connsiteX6" fmla="*/ 0 w 12192000"/>
              <a:gd name="connsiteY6" fmla="*/ 1148905 h 3131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131578">
                <a:moveTo>
                  <a:pt x="0" y="0"/>
                </a:moveTo>
                <a:lnTo>
                  <a:pt x="12192000" y="0"/>
                </a:lnTo>
                <a:lnTo>
                  <a:pt x="12192000" y="1148905"/>
                </a:lnTo>
                <a:lnTo>
                  <a:pt x="12088958" y="1234005"/>
                </a:lnTo>
                <a:cubicBezTo>
                  <a:pt x="10607936" y="2399724"/>
                  <a:pt x="8471437" y="3131578"/>
                  <a:pt x="6096000" y="3131578"/>
                </a:cubicBezTo>
                <a:cubicBezTo>
                  <a:pt x="3720563" y="3131578"/>
                  <a:pt x="1584064" y="2399724"/>
                  <a:pt x="103043" y="1234005"/>
                </a:cubicBezTo>
                <a:lnTo>
                  <a:pt x="0" y="1148905"/>
                </a:lnTo>
                <a:close/>
              </a:path>
            </a:pathLst>
          </a:custGeom>
          <a:gradFill flip="none" rotWithShape="1">
            <a:gsLst>
              <a:gs pos="86000">
                <a:srgbClr val="84E6BA"/>
              </a:gs>
              <a:gs pos="36000">
                <a:schemeClr val="accent1"/>
              </a:gs>
              <a:gs pos="100000">
                <a:srgbClr val="84E697"/>
              </a:gs>
            </a:gsLst>
            <a:lin ang="108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2" name="文本框 1">
            <a:extLst>
              <a:ext uri="{FF2B5EF4-FFF2-40B4-BE49-F238E27FC236}">
                <a16:creationId xmlns:a16="http://schemas.microsoft.com/office/drawing/2014/main" id="{C97F88C0-3FAA-47B3-9C1C-EDD7C61A463E}"/>
              </a:ext>
            </a:extLst>
          </p:cNvPr>
          <p:cNvSpPr txBox="1"/>
          <p:nvPr/>
        </p:nvSpPr>
        <p:spPr>
          <a:xfrm>
            <a:off x="2803084" y="3725643"/>
            <a:ext cx="1492716" cy="369332"/>
          </a:xfrm>
          <a:prstGeom prst="rect">
            <a:avLst/>
          </a:prstGeom>
          <a:noFill/>
        </p:spPr>
        <p:txBody>
          <a:bodyPr wrap="square" lIns="0" tIns="0" rIns="0" bIns="0" rtlCol="0">
            <a:spAutoFit/>
          </a:bodyPr>
          <a:lstStyle/>
          <a:p>
            <a:r>
              <a:rPr lang="zh-CN" altLang="en-US" sz="2400" spc="150" dirty="0">
                <a:latin typeface="+mj-ea"/>
                <a:ea typeface="+mj-ea"/>
                <a:cs typeface="OPPOSans M" panose="00020600040101010101" pitchFamily="18" charset="-122"/>
              </a:rPr>
              <a:t>研究背景</a:t>
            </a:r>
          </a:p>
        </p:txBody>
      </p:sp>
      <p:sp>
        <p:nvSpPr>
          <p:cNvPr id="4" name="文本框 3">
            <a:extLst>
              <a:ext uri="{FF2B5EF4-FFF2-40B4-BE49-F238E27FC236}">
                <a16:creationId xmlns:a16="http://schemas.microsoft.com/office/drawing/2014/main" id="{BAED851C-8055-958E-2E0F-2D32B791FD37}"/>
              </a:ext>
            </a:extLst>
          </p:cNvPr>
          <p:cNvSpPr txBox="1"/>
          <p:nvPr/>
        </p:nvSpPr>
        <p:spPr>
          <a:xfrm>
            <a:off x="2803084" y="4177676"/>
            <a:ext cx="2572836" cy="215444"/>
          </a:xfrm>
          <a:prstGeom prst="rect">
            <a:avLst/>
          </a:prstGeom>
          <a:noFill/>
        </p:spPr>
        <p:txBody>
          <a:bodyPr wrap="square" lIns="0" tIns="0" rIns="0" bIns="0" rtlCol="0">
            <a:spAutoFit/>
          </a:bodyPr>
          <a:lstStyle/>
          <a:p>
            <a:r>
              <a:rPr lang="en-US" altLang="zh-CN" sz="1400" dirty="0">
                <a:solidFill>
                  <a:schemeClr val="bg1">
                    <a:lumMod val="50000"/>
                  </a:schemeClr>
                </a:solidFill>
                <a:latin typeface="+mn-ea"/>
                <a:cs typeface="OPPOSans M" panose="00020600040101010101" pitchFamily="18" charset="-122"/>
              </a:rPr>
              <a:t>Research background</a:t>
            </a:r>
            <a:endParaRPr lang="zh-CN" altLang="en-US" sz="1400" dirty="0">
              <a:solidFill>
                <a:schemeClr val="bg1">
                  <a:lumMod val="50000"/>
                </a:schemeClr>
              </a:solidFill>
              <a:latin typeface="+mn-ea"/>
              <a:cs typeface="OPPOSans M" panose="00020600040101010101" pitchFamily="18" charset="-122"/>
            </a:endParaRPr>
          </a:p>
        </p:txBody>
      </p:sp>
      <p:sp>
        <p:nvSpPr>
          <p:cNvPr id="12" name="文本框 11">
            <a:extLst>
              <a:ext uri="{FF2B5EF4-FFF2-40B4-BE49-F238E27FC236}">
                <a16:creationId xmlns:a16="http://schemas.microsoft.com/office/drawing/2014/main" id="{E74F3E06-BDF3-48B8-B30A-F5B5FAE7E092}"/>
              </a:ext>
            </a:extLst>
          </p:cNvPr>
          <p:cNvSpPr txBox="1"/>
          <p:nvPr/>
        </p:nvSpPr>
        <p:spPr>
          <a:xfrm>
            <a:off x="2803085" y="5146950"/>
            <a:ext cx="1492716" cy="369332"/>
          </a:xfrm>
          <a:prstGeom prst="rect">
            <a:avLst/>
          </a:prstGeom>
          <a:noFill/>
        </p:spPr>
        <p:txBody>
          <a:bodyPr wrap="square" lIns="0" tIns="0" rIns="0" bIns="0" rtlCol="0">
            <a:spAutoFit/>
          </a:bodyPr>
          <a:lstStyle/>
          <a:p>
            <a:r>
              <a:rPr lang="zh-CN" altLang="en-US" sz="2400" spc="150" dirty="0">
                <a:latin typeface="+mj-ea"/>
                <a:ea typeface="+mj-ea"/>
                <a:cs typeface="OPPOSans M" panose="00020600040101010101" pitchFamily="18" charset="-122"/>
              </a:rPr>
              <a:t>研究方法</a:t>
            </a:r>
          </a:p>
        </p:txBody>
      </p:sp>
      <p:sp>
        <p:nvSpPr>
          <p:cNvPr id="19" name="文本框 18">
            <a:extLst>
              <a:ext uri="{FF2B5EF4-FFF2-40B4-BE49-F238E27FC236}">
                <a16:creationId xmlns:a16="http://schemas.microsoft.com/office/drawing/2014/main" id="{63B865F2-7007-8F82-3E20-83FB49EBD20E}"/>
              </a:ext>
            </a:extLst>
          </p:cNvPr>
          <p:cNvSpPr txBox="1"/>
          <p:nvPr/>
        </p:nvSpPr>
        <p:spPr>
          <a:xfrm>
            <a:off x="2803084" y="5553627"/>
            <a:ext cx="2572836" cy="215444"/>
          </a:xfrm>
          <a:prstGeom prst="rect">
            <a:avLst/>
          </a:prstGeom>
          <a:noFill/>
        </p:spPr>
        <p:txBody>
          <a:bodyPr wrap="square" lIns="0" tIns="0" rIns="0" bIns="0" rtlCol="0">
            <a:spAutoFit/>
          </a:bodyPr>
          <a:lstStyle/>
          <a:p>
            <a:r>
              <a:rPr lang="en-US" altLang="zh-CN" sz="1400" dirty="0">
                <a:solidFill>
                  <a:schemeClr val="bg1">
                    <a:lumMod val="50000"/>
                  </a:schemeClr>
                </a:solidFill>
                <a:latin typeface="+mn-ea"/>
                <a:cs typeface="OPPOSans M" panose="00020600040101010101" pitchFamily="18" charset="-122"/>
              </a:rPr>
              <a:t>Research method</a:t>
            </a:r>
            <a:endParaRPr lang="zh-CN" altLang="en-US" sz="1400" dirty="0">
              <a:solidFill>
                <a:schemeClr val="bg1">
                  <a:lumMod val="50000"/>
                </a:schemeClr>
              </a:solidFill>
              <a:latin typeface="+mn-ea"/>
              <a:cs typeface="OPPOSans M" panose="00020600040101010101" pitchFamily="18" charset="-122"/>
            </a:endParaRPr>
          </a:p>
        </p:txBody>
      </p:sp>
      <p:grpSp>
        <p:nvGrpSpPr>
          <p:cNvPr id="33" name="组合 32">
            <a:extLst>
              <a:ext uri="{FF2B5EF4-FFF2-40B4-BE49-F238E27FC236}">
                <a16:creationId xmlns:a16="http://schemas.microsoft.com/office/drawing/2014/main" id="{D6CA0A3A-2BE5-1892-7DF1-D91E36DFAFDE}"/>
              </a:ext>
            </a:extLst>
          </p:cNvPr>
          <p:cNvGrpSpPr/>
          <p:nvPr/>
        </p:nvGrpSpPr>
        <p:grpSpPr>
          <a:xfrm>
            <a:off x="1969176" y="3767852"/>
            <a:ext cx="648000" cy="648000"/>
            <a:chOff x="1969176" y="3767852"/>
            <a:chExt cx="648000" cy="648000"/>
          </a:xfrm>
        </p:grpSpPr>
        <p:sp>
          <p:nvSpPr>
            <p:cNvPr id="7" name="圆: 空心 6">
              <a:extLst>
                <a:ext uri="{FF2B5EF4-FFF2-40B4-BE49-F238E27FC236}">
                  <a16:creationId xmlns:a16="http://schemas.microsoft.com/office/drawing/2014/main" id="{38F2DB58-5B1F-46C8-87B1-87C4817B4CCB}"/>
                </a:ext>
              </a:extLst>
            </p:cNvPr>
            <p:cNvSpPr/>
            <p:nvPr/>
          </p:nvSpPr>
          <p:spPr>
            <a:xfrm rot="10800000" flipH="1" flipV="1">
              <a:off x="1969176" y="3767852"/>
              <a:ext cx="648000" cy="648000"/>
            </a:xfrm>
            <a:prstGeom prst="donut">
              <a:avLst>
                <a:gd name="adj" fmla="val 9294"/>
              </a:avLst>
            </a:prstGeom>
            <a:gradFill flip="none" rotWithShape="1">
              <a:gsLst>
                <a:gs pos="86000">
                  <a:srgbClr val="84E6BA"/>
                </a:gs>
                <a:gs pos="36000">
                  <a:schemeClr val="accent1"/>
                </a:gs>
                <a:gs pos="100000">
                  <a:srgbClr val="84E697"/>
                </a:gs>
              </a:gsLst>
              <a:lin ang="108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文本框 14">
              <a:extLst>
                <a:ext uri="{FF2B5EF4-FFF2-40B4-BE49-F238E27FC236}">
                  <a16:creationId xmlns:a16="http://schemas.microsoft.com/office/drawing/2014/main" id="{26FDDE38-8C2B-127F-4600-FB01FE436D8B}"/>
                </a:ext>
              </a:extLst>
            </p:cNvPr>
            <p:cNvSpPr txBox="1"/>
            <p:nvPr/>
          </p:nvSpPr>
          <p:spPr>
            <a:xfrm>
              <a:off x="2023163" y="3953353"/>
              <a:ext cx="540024" cy="276999"/>
            </a:xfrm>
            <a:prstGeom prst="rect">
              <a:avLst/>
            </a:prstGeom>
            <a:noFill/>
          </p:spPr>
          <p:txBody>
            <a:bodyPr wrap="square" lIns="0" tIns="0" rIns="0" bIns="0" rtlCol="0">
              <a:spAutoFit/>
            </a:bodyPr>
            <a:lstStyle/>
            <a:p>
              <a:pPr algn="ctr"/>
              <a:r>
                <a:rPr lang="en-US" altLang="zh-CN" dirty="0">
                  <a:latin typeface="+mj-ea"/>
                  <a:ea typeface="+mj-ea"/>
                  <a:cs typeface="OPPOSans M" panose="00020600040101010101" pitchFamily="18" charset="-122"/>
                </a:rPr>
                <a:t>01</a:t>
              </a:r>
              <a:endParaRPr lang="zh-CN" altLang="en-US" dirty="0">
                <a:latin typeface="+mj-ea"/>
                <a:ea typeface="+mj-ea"/>
                <a:cs typeface="OPPOSans M" panose="00020600040101010101" pitchFamily="18" charset="-122"/>
              </a:endParaRPr>
            </a:p>
          </p:txBody>
        </p:sp>
      </p:grpSp>
      <p:grpSp>
        <p:nvGrpSpPr>
          <p:cNvPr id="34" name="组合 33">
            <a:extLst>
              <a:ext uri="{FF2B5EF4-FFF2-40B4-BE49-F238E27FC236}">
                <a16:creationId xmlns:a16="http://schemas.microsoft.com/office/drawing/2014/main" id="{3CC5F948-C1BA-C0A1-8A7B-8C204F0801ED}"/>
              </a:ext>
            </a:extLst>
          </p:cNvPr>
          <p:cNvGrpSpPr/>
          <p:nvPr/>
        </p:nvGrpSpPr>
        <p:grpSpPr>
          <a:xfrm>
            <a:off x="1969176" y="5152784"/>
            <a:ext cx="648000" cy="648000"/>
            <a:chOff x="1969176" y="5152784"/>
            <a:chExt cx="648000" cy="648000"/>
          </a:xfrm>
        </p:grpSpPr>
        <p:sp>
          <p:nvSpPr>
            <p:cNvPr id="8" name="圆: 空心 7">
              <a:extLst>
                <a:ext uri="{FF2B5EF4-FFF2-40B4-BE49-F238E27FC236}">
                  <a16:creationId xmlns:a16="http://schemas.microsoft.com/office/drawing/2014/main" id="{64C17719-580D-4D36-B087-895FA663C6B5}"/>
                </a:ext>
              </a:extLst>
            </p:cNvPr>
            <p:cNvSpPr/>
            <p:nvPr/>
          </p:nvSpPr>
          <p:spPr>
            <a:xfrm rot="10800000" flipH="1" flipV="1">
              <a:off x="1969176" y="5152784"/>
              <a:ext cx="648000" cy="648000"/>
            </a:xfrm>
            <a:prstGeom prst="donut">
              <a:avLst>
                <a:gd name="adj" fmla="val 9294"/>
              </a:avLst>
            </a:prstGeom>
            <a:gradFill flip="none" rotWithShape="1">
              <a:gsLst>
                <a:gs pos="86000">
                  <a:srgbClr val="84E6BA"/>
                </a:gs>
                <a:gs pos="36000">
                  <a:schemeClr val="accent1"/>
                </a:gs>
                <a:gs pos="100000">
                  <a:srgbClr val="84E697"/>
                </a:gs>
              </a:gsLst>
              <a:lin ang="108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文本框 19">
              <a:extLst>
                <a:ext uri="{FF2B5EF4-FFF2-40B4-BE49-F238E27FC236}">
                  <a16:creationId xmlns:a16="http://schemas.microsoft.com/office/drawing/2014/main" id="{50BCF0F8-9133-B958-3BAA-448489F18868}"/>
                </a:ext>
              </a:extLst>
            </p:cNvPr>
            <p:cNvSpPr txBox="1"/>
            <p:nvPr/>
          </p:nvSpPr>
          <p:spPr>
            <a:xfrm>
              <a:off x="2019541" y="5292118"/>
              <a:ext cx="547269" cy="369332"/>
            </a:xfrm>
            <a:prstGeom prst="rect">
              <a:avLst/>
            </a:prstGeom>
            <a:noFill/>
          </p:spPr>
          <p:txBody>
            <a:bodyPr wrap="square" rtlCol="0">
              <a:spAutoFit/>
            </a:bodyPr>
            <a:lstStyle/>
            <a:p>
              <a:pPr algn="ctr"/>
              <a:r>
                <a:rPr lang="en-US" altLang="zh-CN" dirty="0">
                  <a:latin typeface="+mj-ea"/>
                  <a:ea typeface="+mj-ea"/>
                  <a:cs typeface="OPPOSans M" panose="00020600040101010101" pitchFamily="18" charset="-122"/>
                </a:rPr>
                <a:t>03</a:t>
              </a:r>
              <a:endParaRPr lang="zh-CN" altLang="en-US" dirty="0">
                <a:latin typeface="+mj-ea"/>
                <a:ea typeface="+mj-ea"/>
                <a:cs typeface="OPPOSans M" panose="00020600040101010101" pitchFamily="18" charset="-122"/>
              </a:endParaRPr>
            </a:p>
          </p:txBody>
        </p:sp>
      </p:grpSp>
      <p:sp>
        <p:nvSpPr>
          <p:cNvPr id="13" name="文本框 12">
            <a:extLst>
              <a:ext uri="{FF2B5EF4-FFF2-40B4-BE49-F238E27FC236}">
                <a16:creationId xmlns:a16="http://schemas.microsoft.com/office/drawing/2014/main" id="{81B577C1-9ECE-4859-85AA-58BEF9943681}"/>
              </a:ext>
            </a:extLst>
          </p:cNvPr>
          <p:cNvSpPr txBox="1"/>
          <p:nvPr/>
        </p:nvSpPr>
        <p:spPr>
          <a:xfrm>
            <a:off x="7988962" y="3725643"/>
            <a:ext cx="1492716" cy="369332"/>
          </a:xfrm>
          <a:prstGeom prst="rect">
            <a:avLst/>
          </a:prstGeom>
          <a:noFill/>
        </p:spPr>
        <p:txBody>
          <a:bodyPr wrap="square" lIns="0" tIns="0" rIns="0" bIns="0" rtlCol="0">
            <a:spAutoFit/>
          </a:bodyPr>
          <a:lstStyle/>
          <a:p>
            <a:r>
              <a:rPr lang="zh-CN" altLang="en-US" sz="2400" spc="150" dirty="0">
                <a:latin typeface="+mj-ea"/>
                <a:ea typeface="+mj-ea"/>
                <a:cs typeface="OPPOSans M" panose="00020600040101010101" pitchFamily="18" charset="-122"/>
              </a:rPr>
              <a:t>研究内容</a:t>
            </a:r>
          </a:p>
        </p:txBody>
      </p:sp>
      <p:sp>
        <p:nvSpPr>
          <p:cNvPr id="17" name="文本框 16">
            <a:extLst>
              <a:ext uri="{FF2B5EF4-FFF2-40B4-BE49-F238E27FC236}">
                <a16:creationId xmlns:a16="http://schemas.microsoft.com/office/drawing/2014/main" id="{1032F4BB-9878-650B-4190-0BA431B436E0}"/>
              </a:ext>
            </a:extLst>
          </p:cNvPr>
          <p:cNvSpPr txBox="1"/>
          <p:nvPr/>
        </p:nvSpPr>
        <p:spPr>
          <a:xfrm>
            <a:off x="7988962" y="4177676"/>
            <a:ext cx="2572836" cy="215444"/>
          </a:xfrm>
          <a:prstGeom prst="rect">
            <a:avLst/>
          </a:prstGeom>
          <a:noFill/>
        </p:spPr>
        <p:txBody>
          <a:bodyPr wrap="square" lIns="0" tIns="0" rIns="0" bIns="0" rtlCol="0">
            <a:spAutoFit/>
          </a:bodyPr>
          <a:lstStyle/>
          <a:p>
            <a:r>
              <a:rPr lang="en-US" altLang="zh-CN" sz="1400" dirty="0">
                <a:solidFill>
                  <a:schemeClr val="bg1">
                    <a:lumMod val="50000"/>
                  </a:schemeClr>
                </a:solidFill>
                <a:latin typeface="+mn-ea"/>
                <a:cs typeface="OPPOSans M" panose="00020600040101010101" pitchFamily="18" charset="-122"/>
              </a:rPr>
              <a:t>Research contents</a:t>
            </a:r>
            <a:endParaRPr lang="zh-CN" altLang="en-US" sz="1400" dirty="0">
              <a:solidFill>
                <a:schemeClr val="bg1">
                  <a:lumMod val="50000"/>
                </a:schemeClr>
              </a:solidFill>
              <a:latin typeface="+mn-ea"/>
              <a:cs typeface="OPPOSans M" panose="00020600040101010101" pitchFamily="18" charset="-122"/>
            </a:endParaRPr>
          </a:p>
        </p:txBody>
      </p:sp>
      <p:sp>
        <p:nvSpPr>
          <p:cNvPr id="16" name="文本框 15">
            <a:extLst>
              <a:ext uri="{FF2B5EF4-FFF2-40B4-BE49-F238E27FC236}">
                <a16:creationId xmlns:a16="http://schemas.microsoft.com/office/drawing/2014/main" id="{2438D840-AE39-4315-AB3F-600808F1BC00}"/>
              </a:ext>
            </a:extLst>
          </p:cNvPr>
          <p:cNvSpPr txBox="1"/>
          <p:nvPr/>
        </p:nvSpPr>
        <p:spPr>
          <a:xfrm>
            <a:off x="7988962" y="5092165"/>
            <a:ext cx="1492716" cy="369332"/>
          </a:xfrm>
          <a:prstGeom prst="rect">
            <a:avLst/>
          </a:prstGeom>
          <a:noFill/>
        </p:spPr>
        <p:txBody>
          <a:bodyPr wrap="square" lIns="0" tIns="0" rIns="0" bIns="0" rtlCol="0">
            <a:spAutoFit/>
          </a:bodyPr>
          <a:lstStyle/>
          <a:p>
            <a:r>
              <a:rPr lang="zh-CN" altLang="en-US" sz="2400" spc="150" dirty="0">
                <a:latin typeface="+mj-ea"/>
                <a:ea typeface="+mj-ea"/>
                <a:cs typeface="OPPOSans M" panose="00020600040101010101" pitchFamily="18" charset="-122"/>
              </a:rPr>
              <a:t>研究结论</a:t>
            </a:r>
          </a:p>
        </p:txBody>
      </p:sp>
      <p:sp>
        <p:nvSpPr>
          <p:cNvPr id="18" name="文本框 17">
            <a:extLst>
              <a:ext uri="{FF2B5EF4-FFF2-40B4-BE49-F238E27FC236}">
                <a16:creationId xmlns:a16="http://schemas.microsoft.com/office/drawing/2014/main" id="{A706E9AD-0B25-4F2D-052B-B96AE359B4B9}"/>
              </a:ext>
            </a:extLst>
          </p:cNvPr>
          <p:cNvSpPr txBox="1"/>
          <p:nvPr/>
        </p:nvSpPr>
        <p:spPr>
          <a:xfrm>
            <a:off x="7988962" y="5553627"/>
            <a:ext cx="2572836" cy="215444"/>
          </a:xfrm>
          <a:prstGeom prst="rect">
            <a:avLst/>
          </a:prstGeom>
          <a:noFill/>
        </p:spPr>
        <p:txBody>
          <a:bodyPr wrap="square" lIns="0" tIns="0" rIns="0" bIns="0" rtlCol="0">
            <a:spAutoFit/>
          </a:bodyPr>
          <a:lstStyle/>
          <a:p>
            <a:r>
              <a:rPr lang="en-US" altLang="zh-CN" sz="1400" dirty="0">
                <a:solidFill>
                  <a:schemeClr val="bg1">
                    <a:lumMod val="50000"/>
                  </a:schemeClr>
                </a:solidFill>
                <a:latin typeface="+mn-ea"/>
                <a:cs typeface="OPPOSans M" panose="00020600040101010101" pitchFamily="18" charset="-122"/>
              </a:rPr>
              <a:t>Research conclusion</a:t>
            </a:r>
            <a:endParaRPr lang="zh-CN" altLang="en-US" sz="1400" dirty="0">
              <a:solidFill>
                <a:schemeClr val="bg1">
                  <a:lumMod val="50000"/>
                </a:schemeClr>
              </a:solidFill>
              <a:latin typeface="+mn-ea"/>
              <a:cs typeface="OPPOSans M" panose="00020600040101010101" pitchFamily="18" charset="-122"/>
            </a:endParaRPr>
          </a:p>
        </p:txBody>
      </p:sp>
      <p:sp>
        <p:nvSpPr>
          <p:cNvPr id="10" name="圆: 空心 9">
            <a:extLst>
              <a:ext uri="{FF2B5EF4-FFF2-40B4-BE49-F238E27FC236}">
                <a16:creationId xmlns:a16="http://schemas.microsoft.com/office/drawing/2014/main" id="{553E14B1-D408-4DBB-A52B-03C876C881BB}"/>
              </a:ext>
            </a:extLst>
          </p:cNvPr>
          <p:cNvSpPr/>
          <p:nvPr/>
        </p:nvSpPr>
        <p:spPr>
          <a:xfrm rot="10800000" flipH="1" flipV="1">
            <a:off x="7140116" y="5152784"/>
            <a:ext cx="648000" cy="648000"/>
          </a:xfrm>
          <a:prstGeom prst="donut">
            <a:avLst>
              <a:gd name="adj" fmla="val 9294"/>
            </a:avLst>
          </a:prstGeom>
          <a:gradFill flip="none" rotWithShape="1">
            <a:gsLst>
              <a:gs pos="86000">
                <a:srgbClr val="84E6BA"/>
              </a:gs>
              <a:gs pos="36000">
                <a:schemeClr val="accent1"/>
              </a:gs>
              <a:gs pos="100000">
                <a:srgbClr val="84E697"/>
              </a:gs>
            </a:gsLst>
            <a:lin ang="108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a:solidFill>
                <a:schemeClr val="tx1"/>
              </a:solidFill>
              <a:latin typeface="+mj-ea"/>
              <a:ea typeface="+mj-ea"/>
            </a:endParaRPr>
          </a:p>
        </p:txBody>
      </p:sp>
      <p:sp>
        <p:nvSpPr>
          <p:cNvPr id="21" name="文本框 20">
            <a:extLst>
              <a:ext uri="{FF2B5EF4-FFF2-40B4-BE49-F238E27FC236}">
                <a16:creationId xmlns:a16="http://schemas.microsoft.com/office/drawing/2014/main" id="{EDDEBCED-7019-B104-46BA-BFFEFAC29737}"/>
              </a:ext>
            </a:extLst>
          </p:cNvPr>
          <p:cNvSpPr txBox="1"/>
          <p:nvPr/>
        </p:nvSpPr>
        <p:spPr>
          <a:xfrm>
            <a:off x="7225909" y="5338285"/>
            <a:ext cx="476412" cy="276999"/>
          </a:xfrm>
          <a:prstGeom prst="rect">
            <a:avLst/>
          </a:prstGeom>
          <a:noFill/>
        </p:spPr>
        <p:txBody>
          <a:bodyPr wrap="square" lIns="0" tIns="0" rIns="0" bIns="0" rtlCol="0">
            <a:spAutoFit/>
          </a:bodyPr>
          <a:lstStyle/>
          <a:p>
            <a:pPr algn="ctr"/>
            <a:r>
              <a:rPr lang="en-US" altLang="zh-CN" dirty="0">
                <a:latin typeface="+mj-ea"/>
                <a:ea typeface="+mj-ea"/>
                <a:cs typeface="OPPOSans M" panose="00020600040101010101" pitchFamily="18" charset="-122"/>
              </a:rPr>
              <a:t>04</a:t>
            </a:r>
            <a:endParaRPr lang="zh-CN" altLang="en-US" dirty="0">
              <a:latin typeface="+mj-ea"/>
              <a:ea typeface="+mj-ea"/>
              <a:cs typeface="OPPOSans M" panose="00020600040101010101" pitchFamily="18" charset="-122"/>
            </a:endParaRPr>
          </a:p>
        </p:txBody>
      </p:sp>
      <p:grpSp>
        <p:nvGrpSpPr>
          <p:cNvPr id="35" name="组合 34">
            <a:extLst>
              <a:ext uri="{FF2B5EF4-FFF2-40B4-BE49-F238E27FC236}">
                <a16:creationId xmlns:a16="http://schemas.microsoft.com/office/drawing/2014/main" id="{CCCDFF47-D5E8-5E21-D48D-4840CC5BA0F1}"/>
              </a:ext>
            </a:extLst>
          </p:cNvPr>
          <p:cNvGrpSpPr/>
          <p:nvPr/>
        </p:nvGrpSpPr>
        <p:grpSpPr>
          <a:xfrm>
            <a:off x="7140116" y="3767852"/>
            <a:ext cx="648000" cy="648000"/>
            <a:chOff x="7140116" y="3767852"/>
            <a:chExt cx="648000" cy="648000"/>
          </a:xfrm>
        </p:grpSpPr>
        <p:sp>
          <p:nvSpPr>
            <p:cNvPr id="11" name="圆: 空心 10">
              <a:extLst>
                <a:ext uri="{FF2B5EF4-FFF2-40B4-BE49-F238E27FC236}">
                  <a16:creationId xmlns:a16="http://schemas.microsoft.com/office/drawing/2014/main" id="{CED45C74-DCCA-466D-BAF5-FD176CBD8EB1}"/>
                </a:ext>
              </a:extLst>
            </p:cNvPr>
            <p:cNvSpPr/>
            <p:nvPr/>
          </p:nvSpPr>
          <p:spPr>
            <a:xfrm rot="10800000" flipH="1" flipV="1">
              <a:off x="7140116" y="3767852"/>
              <a:ext cx="648000" cy="648000"/>
            </a:xfrm>
            <a:prstGeom prst="donut">
              <a:avLst>
                <a:gd name="adj" fmla="val 9294"/>
              </a:avLst>
            </a:prstGeom>
            <a:gradFill flip="none" rotWithShape="1">
              <a:gsLst>
                <a:gs pos="86000">
                  <a:srgbClr val="84E6BA"/>
                </a:gs>
                <a:gs pos="36000">
                  <a:schemeClr val="accent1"/>
                </a:gs>
                <a:gs pos="100000">
                  <a:srgbClr val="84E697"/>
                </a:gs>
              </a:gsLst>
              <a:lin ang="108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a:solidFill>
                  <a:schemeClr val="tx1"/>
                </a:solidFill>
              </a:endParaRPr>
            </a:p>
          </p:txBody>
        </p:sp>
        <p:sp>
          <p:nvSpPr>
            <p:cNvPr id="22" name="文本框 21">
              <a:extLst>
                <a:ext uri="{FF2B5EF4-FFF2-40B4-BE49-F238E27FC236}">
                  <a16:creationId xmlns:a16="http://schemas.microsoft.com/office/drawing/2014/main" id="{3A2C1C34-5EA4-AF7B-C4DE-EF1CD76F55DA}"/>
                </a:ext>
              </a:extLst>
            </p:cNvPr>
            <p:cNvSpPr txBox="1"/>
            <p:nvPr/>
          </p:nvSpPr>
          <p:spPr>
            <a:xfrm>
              <a:off x="7225909" y="3953353"/>
              <a:ext cx="476412" cy="276999"/>
            </a:xfrm>
            <a:prstGeom prst="rect">
              <a:avLst/>
            </a:prstGeom>
            <a:noFill/>
          </p:spPr>
          <p:txBody>
            <a:bodyPr wrap="square" lIns="0" tIns="0" rIns="0" bIns="0" rtlCol="0">
              <a:spAutoFit/>
            </a:bodyPr>
            <a:lstStyle/>
            <a:p>
              <a:pPr algn="ctr"/>
              <a:r>
                <a:rPr lang="en-US" altLang="zh-CN" dirty="0">
                  <a:latin typeface="+mj-ea"/>
                  <a:ea typeface="+mj-ea"/>
                  <a:cs typeface="OPPOSans M" panose="00020600040101010101" pitchFamily="18" charset="-122"/>
                </a:rPr>
                <a:t>02</a:t>
              </a:r>
              <a:endParaRPr lang="zh-CN" altLang="en-US" dirty="0">
                <a:latin typeface="+mj-ea"/>
                <a:ea typeface="+mj-ea"/>
                <a:cs typeface="OPPOSans M" panose="00020600040101010101" pitchFamily="18" charset="-122"/>
              </a:endParaRPr>
            </a:p>
          </p:txBody>
        </p:sp>
      </p:grpSp>
      <p:sp>
        <p:nvSpPr>
          <p:cNvPr id="31" name="文本占位符 30">
            <a:extLst>
              <a:ext uri="{FF2B5EF4-FFF2-40B4-BE49-F238E27FC236}">
                <a16:creationId xmlns:a16="http://schemas.microsoft.com/office/drawing/2014/main" id="{5376788F-A6CB-1733-3E71-B42D1B3CB22E}"/>
              </a:ext>
            </a:extLst>
          </p:cNvPr>
          <p:cNvSpPr>
            <a:spLocks noGrp="1"/>
          </p:cNvSpPr>
          <p:nvPr>
            <p:ph type="body" sz="quarter" idx="13"/>
          </p:nvPr>
        </p:nvSpPr>
        <p:spPr/>
        <p:txBody>
          <a:bodyPr/>
          <a:lstStyle/>
          <a:p>
            <a:r>
              <a:rPr lang="en-US" altLang="zh-CN" dirty="0"/>
              <a:t>CENTENS</a:t>
            </a:r>
            <a:endParaRPr lang="zh-CN" altLang="en-US" dirty="0"/>
          </a:p>
        </p:txBody>
      </p:sp>
      <p:sp>
        <p:nvSpPr>
          <p:cNvPr id="32" name="文本占位符 31">
            <a:extLst>
              <a:ext uri="{FF2B5EF4-FFF2-40B4-BE49-F238E27FC236}">
                <a16:creationId xmlns:a16="http://schemas.microsoft.com/office/drawing/2014/main" id="{EC1477C7-6CF3-7CB9-BA85-015AF9E17C77}"/>
              </a:ext>
            </a:extLst>
          </p:cNvPr>
          <p:cNvSpPr>
            <a:spLocks noGrp="1"/>
          </p:cNvSpPr>
          <p:nvPr>
            <p:ph type="body" sz="quarter" idx="14"/>
          </p:nvPr>
        </p:nvSpPr>
        <p:spPr/>
        <p:txBody>
          <a:bodyPr/>
          <a:lstStyle/>
          <a:p>
            <a:r>
              <a:rPr lang="zh-CN" altLang="en-US" dirty="0"/>
              <a:t>目录</a:t>
            </a:r>
          </a:p>
        </p:txBody>
      </p:sp>
    </p:spTree>
    <p:extLst>
      <p:ext uri="{BB962C8B-B14F-4D97-AF65-F5344CB8AC3E}">
        <p14:creationId xmlns:p14="http://schemas.microsoft.com/office/powerpoint/2010/main" val="41577689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80000">
              <a:srgbClr val="84E6BA"/>
            </a:gs>
            <a:gs pos="36000">
              <a:schemeClr val="accent1"/>
            </a:gs>
            <a:gs pos="96000">
              <a:srgbClr val="84E697"/>
            </a:gs>
          </a:gsLst>
          <a:lin ang="13500000" scaled="1"/>
          <a:tileRect/>
        </a:gradFill>
        <a:effectLst/>
      </p:bgPr>
    </p:bg>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B50C54F1-6801-449A-A026-2E115FF8B01A}"/>
              </a:ext>
            </a:extLst>
          </p:cNvPr>
          <p:cNvSpPr txBox="1"/>
          <p:nvPr/>
        </p:nvSpPr>
        <p:spPr>
          <a:xfrm>
            <a:off x="4763778" y="1700808"/>
            <a:ext cx="6696818" cy="882357"/>
          </a:xfrm>
          <a:prstGeom prst="rect">
            <a:avLst/>
          </a:prstGeom>
          <a:noFill/>
        </p:spPr>
        <p:txBody>
          <a:bodyPr wrap="square" lIns="0" tIns="0" rIns="0" bIns="0" rtlCol="0">
            <a:spAutoFit/>
          </a:bodyPr>
          <a:lstStyle/>
          <a:p>
            <a:pPr>
              <a:lnSpc>
                <a:spcPct val="150000"/>
              </a:lnSpc>
            </a:pPr>
            <a:r>
              <a:rPr lang="zh-CN" altLang="en-US" sz="2000" b="0" i="0" spc="150" dirty="0">
                <a:solidFill>
                  <a:schemeClr val="bg1"/>
                </a:solidFill>
                <a:effectLst/>
                <a:latin typeface="OPPOSans M" panose="00020600040101010101" pitchFamily="18" charset="-122"/>
                <a:ea typeface="OPPOSans M" panose="00020600040101010101" pitchFamily="18" charset="-122"/>
                <a:cs typeface="OPPOSans M" panose="00020600040101010101" pitchFamily="18" charset="-122"/>
              </a:rPr>
              <a:t>国家逐步加大了对公共卫生服务体系的建设，民众也认识到预防突发公共卫生事件的重要性。</a:t>
            </a:r>
            <a:endParaRPr lang="en-US" altLang="zh-CN" sz="2000" b="0" i="0" spc="150" dirty="0">
              <a:solidFill>
                <a:schemeClr val="bg1"/>
              </a:solidFill>
              <a:effectLst/>
              <a:latin typeface="OPPOSans M" panose="00020600040101010101" pitchFamily="18" charset="-122"/>
              <a:ea typeface="OPPOSans M" panose="00020600040101010101" pitchFamily="18" charset="-122"/>
              <a:cs typeface="OPPOSans M" panose="00020600040101010101" pitchFamily="18" charset="-122"/>
            </a:endParaRPr>
          </a:p>
        </p:txBody>
      </p:sp>
      <p:sp>
        <p:nvSpPr>
          <p:cNvPr id="13" name="任意多边形: 形状 12">
            <a:extLst>
              <a:ext uri="{FF2B5EF4-FFF2-40B4-BE49-F238E27FC236}">
                <a16:creationId xmlns:a16="http://schemas.microsoft.com/office/drawing/2014/main" id="{78A6C5D9-06A0-917E-313F-CE951B189E79}"/>
              </a:ext>
            </a:extLst>
          </p:cNvPr>
          <p:cNvSpPr/>
          <p:nvPr/>
        </p:nvSpPr>
        <p:spPr>
          <a:xfrm>
            <a:off x="0" y="0"/>
            <a:ext cx="3638338" cy="6858000"/>
          </a:xfrm>
          <a:custGeom>
            <a:avLst/>
            <a:gdLst>
              <a:gd name="connsiteX0" fmla="*/ 0 w 3638338"/>
              <a:gd name="connsiteY0" fmla="*/ 0 h 6858000"/>
              <a:gd name="connsiteX1" fmla="*/ 1974033 w 3638338"/>
              <a:gd name="connsiteY1" fmla="*/ 0 h 6858000"/>
              <a:gd name="connsiteX2" fmla="*/ 1977068 w 3638338"/>
              <a:gd name="connsiteY2" fmla="*/ 2158 h 6858000"/>
              <a:gd name="connsiteX3" fmla="*/ 3638338 w 3638338"/>
              <a:gd name="connsiteY3" fmla="*/ 3316293 h 6858000"/>
              <a:gd name="connsiteX4" fmla="*/ 1647118 w 3638338"/>
              <a:gd name="connsiteY4" fmla="*/ 6853310 h 6858000"/>
              <a:gd name="connsiteX5" fmla="*/ 1638960 w 3638338"/>
              <a:gd name="connsiteY5" fmla="*/ 6858000 h 6858000"/>
              <a:gd name="connsiteX6" fmla="*/ 0 w 3638338"/>
              <a:gd name="connsiteY6" fmla="*/ 6858000 h 6858000"/>
              <a:gd name="connsiteX7" fmla="*/ 0 w 3638338"/>
              <a:gd name="connsiteY7" fmla="*/ 4807450 h 6858000"/>
              <a:gd name="connsiteX8" fmla="*/ 114758 w 3638338"/>
              <a:gd name="connsiteY8" fmla="*/ 4765448 h 6858000"/>
              <a:gd name="connsiteX9" fmla="*/ 1075322 w 3638338"/>
              <a:gd name="connsiteY9" fmla="*/ 3316293 h 6858000"/>
              <a:gd name="connsiteX10" fmla="*/ 114758 w 3638338"/>
              <a:gd name="connsiteY10" fmla="*/ 1867139 h 6858000"/>
              <a:gd name="connsiteX11" fmla="*/ 0 w 3638338"/>
              <a:gd name="connsiteY11" fmla="*/ 18251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38338" h="6858000">
                <a:moveTo>
                  <a:pt x="0" y="0"/>
                </a:moveTo>
                <a:lnTo>
                  <a:pt x="1974033" y="0"/>
                </a:lnTo>
                <a:lnTo>
                  <a:pt x="1977068" y="2158"/>
                </a:lnTo>
                <a:cubicBezTo>
                  <a:pt x="2985561" y="756365"/>
                  <a:pt x="3638338" y="1960097"/>
                  <a:pt x="3638338" y="3316293"/>
                </a:cubicBezTo>
                <a:cubicBezTo>
                  <a:pt x="3638338" y="4815247"/>
                  <a:pt x="2840901" y="6127949"/>
                  <a:pt x="1647118" y="6853310"/>
                </a:cubicBezTo>
                <a:lnTo>
                  <a:pt x="1638960" y="6858000"/>
                </a:lnTo>
                <a:lnTo>
                  <a:pt x="0" y="6858000"/>
                </a:lnTo>
                <a:lnTo>
                  <a:pt x="0" y="4807450"/>
                </a:lnTo>
                <a:lnTo>
                  <a:pt x="114758" y="4765448"/>
                </a:lnTo>
                <a:cubicBezTo>
                  <a:pt x="679241" y="4526691"/>
                  <a:pt x="1075322" y="3967747"/>
                  <a:pt x="1075322" y="3316293"/>
                </a:cubicBezTo>
                <a:cubicBezTo>
                  <a:pt x="1075322" y="2664839"/>
                  <a:pt x="679241" y="2105895"/>
                  <a:pt x="114758" y="1867139"/>
                </a:cubicBezTo>
                <a:lnTo>
                  <a:pt x="0" y="1825137"/>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6" name="文本框 5">
            <a:extLst>
              <a:ext uri="{FF2B5EF4-FFF2-40B4-BE49-F238E27FC236}">
                <a16:creationId xmlns:a16="http://schemas.microsoft.com/office/drawing/2014/main" id="{1C9160D4-EA34-4840-9F02-E9D72086D7C6}"/>
              </a:ext>
            </a:extLst>
          </p:cNvPr>
          <p:cNvSpPr txBox="1"/>
          <p:nvPr/>
        </p:nvSpPr>
        <p:spPr>
          <a:xfrm>
            <a:off x="1127448" y="3368605"/>
            <a:ext cx="2160240" cy="492443"/>
          </a:xfrm>
          <a:prstGeom prst="rect">
            <a:avLst/>
          </a:prstGeom>
          <a:noFill/>
        </p:spPr>
        <p:txBody>
          <a:bodyPr wrap="square" lIns="0" tIns="0" rIns="0" bIns="0" rtlCol="0">
            <a:spAutoFit/>
          </a:bodyPr>
          <a:lstStyle/>
          <a:p>
            <a:r>
              <a:rPr lang="zh-CN" altLang="en-US" sz="3200" spc="150" dirty="0">
                <a:latin typeface="OPPOSans H" panose="00020600040101010101" pitchFamily="18" charset="-122"/>
                <a:ea typeface="OPPOSans H" panose="00020600040101010101" pitchFamily="18" charset="-122"/>
                <a:cs typeface="OPPOSans H" panose="00020600040101010101" pitchFamily="18" charset="-122"/>
              </a:rPr>
              <a:t>研究背景</a:t>
            </a:r>
          </a:p>
        </p:txBody>
      </p:sp>
      <p:sp>
        <p:nvSpPr>
          <p:cNvPr id="9" name="文本框 8">
            <a:extLst>
              <a:ext uri="{FF2B5EF4-FFF2-40B4-BE49-F238E27FC236}">
                <a16:creationId xmlns:a16="http://schemas.microsoft.com/office/drawing/2014/main" id="{CB89BEDA-4456-4BB6-A81D-BA13A2947C4D}"/>
              </a:ext>
            </a:extLst>
          </p:cNvPr>
          <p:cNvSpPr txBox="1"/>
          <p:nvPr/>
        </p:nvSpPr>
        <p:spPr>
          <a:xfrm>
            <a:off x="4763778" y="4937793"/>
            <a:ext cx="6696818" cy="882357"/>
          </a:xfrm>
          <a:prstGeom prst="rect">
            <a:avLst/>
          </a:prstGeom>
          <a:noFill/>
        </p:spPr>
        <p:txBody>
          <a:bodyPr wrap="square" lIns="0" tIns="0" rIns="0" bIns="0" rtlCol="0">
            <a:spAutoFit/>
          </a:bodyPr>
          <a:lstStyle/>
          <a:p>
            <a:pPr>
              <a:lnSpc>
                <a:spcPct val="150000"/>
              </a:lnSpc>
            </a:pPr>
            <a:r>
              <a:rPr lang="zh-CN" altLang="en-US" sz="2000" b="0" i="0" spc="150" dirty="0">
                <a:solidFill>
                  <a:schemeClr val="bg1"/>
                </a:solidFill>
                <a:effectLst/>
                <a:latin typeface="OPPOSans M" panose="00020600040101010101" pitchFamily="18" charset="-122"/>
                <a:ea typeface="OPPOSans M" panose="00020600040101010101" pitchFamily="18" charset="-122"/>
                <a:cs typeface="OPPOSans M" panose="00020600040101010101" pitchFamily="18" charset="-122"/>
              </a:rPr>
              <a:t>提高公众防范意识，强化监测预警等卫生应急准备</a:t>
            </a:r>
            <a:endParaRPr lang="en-US" altLang="zh-CN" sz="2000" b="0" i="0" spc="150" dirty="0">
              <a:solidFill>
                <a:schemeClr val="bg1"/>
              </a:solidFill>
              <a:effectLst/>
              <a:latin typeface="OPPOSans M" panose="00020600040101010101" pitchFamily="18" charset="-122"/>
              <a:ea typeface="OPPOSans M" panose="00020600040101010101" pitchFamily="18" charset="-122"/>
              <a:cs typeface="OPPOSans M" panose="00020600040101010101" pitchFamily="18" charset="-122"/>
            </a:endParaRPr>
          </a:p>
          <a:p>
            <a:pPr>
              <a:lnSpc>
                <a:spcPct val="150000"/>
              </a:lnSpc>
            </a:pPr>
            <a:r>
              <a:rPr lang="zh-CN" altLang="en-US" sz="2000" b="0" i="0" spc="150" dirty="0">
                <a:solidFill>
                  <a:schemeClr val="bg1"/>
                </a:solidFill>
                <a:effectLst/>
                <a:latin typeface="OPPOSans M" panose="00020600040101010101" pitchFamily="18" charset="-122"/>
                <a:ea typeface="OPPOSans M" panose="00020600040101010101" pitchFamily="18" charset="-122"/>
                <a:cs typeface="OPPOSans M" panose="00020600040101010101" pitchFamily="18" charset="-122"/>
              </a:rPr>
              <a:t>有效防控突发公共卫生事件已是迫在眉睫。</a:t>
            </a:r>
            <a:endParaRPr lang="zh-CN" altLang="en-US" sz="2000" spc="150" dirty="0">
              <a:solidFill>
                <a:schemeClr val="bg1"/>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0" name="文本框 9">
            <a:extLst>
              <a:ext uri="{FF2B5EF4-FFF2-40B4-BE49-F238E27FC236}">
                <a16:creationId xmlns:a16="http://schemas.microsoft.com/office/drawing/2014/main" id="{E5CC4F06-5BFA-4CF8-8014-A98AEC0707C7}"/>
              </a:ext>
            </a:extLst>
          </p:cNvPr>
          <p:cNvSpPr txBox="1"/>
          <p:nvPr/>
        </p:nvSpPr>
        <p:spPr>
          <a:xfrm>
            <a:off x="4763778" y="3319301"/>
            <a:ext cx="6696818" cy="882357"/>
          </a:xfrm>
          <a:prstGeom prst="rect">
            <a:avLst/>
          </a:prstGeom>
          <a:noFill/>
        </p:spPr>
        <p:txBody>
          <a:bodyPr wrap="square" lIns="0" tIns="0" rIns="0" bIns="0" rtlCol="0">
            <a:spAutoFit/>
          </a:bodyPr>
          <a:lstStyle/>
          <a:p>
            <a:pPr>
              <a:lnSpc>
                <a:spcPct val="150000"/>
              </a:lnSpc>
            </a:pPr>
            <a:r>
              <a:rPr lang="zh-CN" altLang="en-US" sz="2000" b="0" i="0" spc="150" dirty="0">
                <a:solidFill>
                  <a:schemeClr val="bg1"/>
                </a:solidFill>
                <a:effectLst/>
                <a:latin typeface="OPPOSans M" panose="00020600040101010101" pitchFamily="18" charset="-122"/>
                <a:ea typeface="OPPOSans M" panose="00020600040101010101" pitchFamily="18" charset="-122"/>
                <a:cs typeface="OPPOSans M" panose="00020600040101010101" pitchFamily="18" charset="-122"/>
              </a:rPr>
              <a:t>与国外先进国家相比，我国在有效预防、及时控制和消除突发公共卫生事件的能力上还存在着明显的差距</a:t>
            </a:r>
            <a:endParaRPr lang="en-US" altLang="zh-CN" sz="2000" b="0" i="0" spc="150" dirty="0">
              <a:solidFill>
                <a:schemeClr val="bg1"/>
              </a:solidFill>
              <a:effectLst/>
              <a:latin typeface="OPPOSans M" panose="00020600040101010101" pitchFamily="18" charset="-122"/>
              <a:ea typeface="OPPOSans M" panose="00020600040101010101" pitchFamily="18" charset="-122"/>
              <a:cs typeface="OPPOSans M" panose="00020600040101010101" pitchFamily="18" charset="-122"/>
            </a:endParaRPr>
          </a:p>
        </p:txBody>
      </p:sp>
      <p:sp>
        <p:nvSpPr>
          <p:cNvPr id="19" name="文本框 18">
            <a:extLst>
              <a:ext uri="{FF2B5EF4-FFF2-40B4-BE49-F238E27FC236}">
                <a16:creationId xmlns:a16="http://schemas.microsoft.com/office/drawing/2014/main" id="{297E3C57-1315-4546-9194-4D27D0F0DC4F}"/>
              </a:ext>
            </a:extLst>
          </p:cNvPr>
          <p:cNvSpPr txBox="1"/>
          <p:nvPr/>
        </p:nvSpPr>
        <p:spPr>
          <a:xfrm>
            <a:off x="3755524" y="538883"/>
            <a:ext cx="7133562" cy="615553"/>
          </a:xfrm>
          <a:prstGeom prst="rect">
            <a:avLst/>
          </a:prstGeom>
          <a:noFill/>
        </p:spPr>
        <p:txBody>
          <a:bodyPr wrap="square" lIns="0" tIns="0" rIns="0" bIns="0" rtlCol="0">
            <a:spAutoFit/>
          </a:bodyPr>
          <a:lstStyle/>
          <a:p>
            <a:r>
              <a:rPr lang="en-US" altLang="zh-CN" sz="4000" dirty="0">
                <a:solidFill>
                  <a:schemeClr val="bg1">
                    <a:alpha val="50000"/>
                  </a:schemeClr>
                </a:solidFill>
                <a:latin typeface="OPPOSans M" panose="00020600040101010101" pitchFamily="18" charset="-122"/>
                <a:ea typeface="OPPOSans M" panose="00020600040101010101" pitchFamily="18" charset="-122"/>
                <a:cs typeface="OPPOSans M" panose="00020600040101010101" pitchFamily="18" charset="-122"/>
              </a:rPr>
              <a:t>Research background</a:t>
            </a:r>
            <a:endParaRPr lang="zh-CN" altLang="en-US" sz="4000" dirty="0">
              <a:solidFill>
                <a:schemeClr val="bg1">
                  <a:alpha val="50000"/>
                </a:schemeClr>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4" name="文本框 3">
            <a:extLst>
              <a:ext uri="{FF2B5EF4-FFF2-40B4-BE49-F238E27FC236}">
                <a16:creationId xmlns:a16="http://schemas.microsoft.com/office/drawing/2014/main" id="{B893D26D-2752-4935-BBB8-5ADBE5D2B378}"/>
              </a:ext>
            </a:extLst>
          </p:cNvPr>
          <p:cNvSpPr txBox="1"/>
          <p:nvPr/>
        </p:nvSpPr>
        <p:spPr>
          <a:xfrm>
            <a:off x="1127448" y="2902777"/>
            <a:ext cx="2436886" cy="246221"/>
          </a:xfrm>
          <a:prstGeom prst="rect">
            <a:avLst/>
          </a:prstGeom>
          <a:noFill/>
        </p:spPr>
        <p:txBody>
          <a:bodyPr wrap="square" lIns="0" tIns="0" rIns="0" bIns="0" rtlCol="0">
            <a:spAutoFit/>
          </a:bodyPr>
          <a:lstStyle/>
          <a:p>
            <a:pPr>
              <a:defRPr/>
            </a:pPr>
            <a:r>
              <a:rPr lang="en-US" altLang="zh-CN" sz="1600" dirty="0">
                <a:solidFill>
                  <a:schemeClr val="bg1">
                    <a:lumMod val="65000"/>
                    <a:alpha val="50000"/>
                  </a:schemeClr>
                </a:solidFill>
                <a:latin typeface="OPPOSans M" panose="00020600040101010101" pitchFamily="18" charset="-122"/>
                <a:ea typeface="OPPOSans M" panose="00020600040101010101" pitchFamily="18" charset="-122"/>
                <a:cs typeface="OPPOSans M" panose="00020600040101010101" pitchFamily="18" charset="-122"/>
              </a:rPr>
              <a:t>Research background</a:t>
            </a:r>
            <a:endParaRPr lang="zh-CN" altLang="en-US" sz="1600" dirty="0">
              <a:solidFill>
                <a:schemeClr val="bg1">
                  <a:lumMod val="65000"/>
                  <a:alpha val="50000"/>
                </a:schemeClr>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3" name="文本框 2">
            <a:extLst>
              <a:ext uri="{FF2B5EF4-FFF2-40B4-BE49-F238E27FC236}">
                <a16:creationId xmlns:a16="http://schemas.microsoft.com/office/drawing/2014/main" id="{436FDFE9-1FC6-2971-44CD-2E27A5BD0132}"/>
              </a:ext>
            </a:extLst>
          </p:cNvPr>
          <p:cNvSpPr txBox="1"/>
          <p:nvPr/>
        </p:nvSpPr>
        <p:spPr>
          <a:xfrm>
            <a:off x="1127448" y="2252284"/>
            <a:ext cx="1608203" cy="430887"/>
          </a:xfrm>
          <a:prstGeom prst="rect">
            <a:avLst/>
          </a:prstGeom>
          <a:noFill/>
        </p:spPr>
        <p:txBody>
          <a:bodyPr wrap="square" lIns="0" tIns="0" rIns="0" bIns="0" rtlCol="0">
            <a:spAutoFit/>
          </a:bodyPr>
          <a:lstStyle/>
          <a:p>
            <a:r>
              <a:rPr kumimoji="0" lang="en-US" altLang="zh-CN" sz="2800" b="0" i="0" u="none" strike="noStrike" kern="1200" cap="none" spc="0" normalizeH="0" baseline="0" noProof="0" dirty="0">
                <a:ln>
                  <a:noFill/>
                </a:ln>
                <a:gradFill>
                  <a:gsLst>
                    <a:gs pos="86000">
                      <a:srgbClr val="84E6BA"/>
                    </a:gs>
                    <a:gs pos="33000">
                      <a:srgbClr val="28E0CA"/>
                    </a:gs>
                    <a:gs pos="100000">
                      <a:srgbClr val="84E697"/>
                    </a:gs>
                  </a:gsLst>
                  <a:lin ang="10800000" scaled="0"/>
                </a:gradFill>
                <a:effectLst/>
                <a:uLnTx/>
                <a:uFillTx/>
                <a:latin typeface="OPPOSans H" panose="00020600040101010101" pitchFamily="18" charset="-122"/>
                <a:ea typeface="OPPOSans H" panose="00020600040101010101" pitchFamily="18" charset="-122"/>
                <a:cs typeface="OPPOSans H" panose="00020600040101010101" pitchFamily="18" charset="-122"/>
              </a:rPr>
              <a:t>Part 01</a:t>
            </a:r>
            <a:endParaRPr kumimoji="0" lang="zh-CN" altLang="en-US" sz="3600" b="0" i="0" u="none" strike="noStrike" kern="1200" cap="none" spc="0" normalizeH="0" baseline="0" noProof="0" dirty="0">
              <a:ln>
                <a:noFill/>
              </a:ln>
              <a:gradFill>
                <a:gsLst>
                  <a:gs pos="86000">
                    <a:srgbClr val="84E6BA"/>
                  </a:gs>
                  <a:gs pos="33000">
                    <a:srgbClr val="28E0CA"/>
                  </a:gs>
                  <a:gs pos="100000">
                    <a:srgbClr val="84E697"/>
                  </a:gs>
                </a:gsLst>
                <a:lin ang="10800000" scaled="0"/>
              </a:gradFill>
              <a:effectLst/>
              <a:uLnTx/>
              <a:uFillTx/>
              <a:latin typeface="OPPOSans H" panose="00020600040101010101" pitchFamily="18" charset="-122"/>
              <a:ea typeface="OPPOSans H" panose="00020600040101010101" pitchFamily="18" charset="-122"/>
              <a:cs typeface="OPPOSans H" panose="00020600040101010101" pitchFamily="18" charset="-122"/>
            </a:endParaRPr>
          </a:p>
        </p:txBody>
      </p:sp>
      <p:sp>
        <p:nvSpPr>
          <p:cNvPr id="7" name="文本框 6">
            <a:extLst>
              <a:ext uri="{FF2B5EF4-FFF2-40B4-BE49-F238E27FC236}">
                <a16:creationId xmlns:a16="http://schemas.microsoft.com/office/drawing/2014/main" id="{50B40781-B9FD-0531-15F9-246C14D99941}"/>
              </a:ext>
            </a:extLst>
          </p:cNvPr>
          <p:cNvSpPr txBox="1"/>
          <p:nvPr/>
        </p:nvSpPr>
        <p:spPr>
          <a:xfrm>
            <a:off x="3755740" y="1864988"/>
            <a:ext cx="835412" cy="553998"/>
          </a:xfrm>
          <a:prstGeom prst="rect">
            <a:avLst/>
          </a:prstGeom>
          <a:noFill/>
        </p:spPr>
        <p:txBody>
          <a:bodyPr wrap="square" lIns="0" tIns="0" rIns="0" bIns="0" rtlCol="0">
            <a:spAutoFit/>
          </a:bodyPr>
          <a:lstStyle/>
          <a:p>
            <a:pPr algn="ctr"/>
            <a:r>
              <a:rPr lang="en-US" altLang="zh-CN" sz="3600"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01.</a:t>
            </a:r>
            <a:endParaRPr lang="zh-CN" altLang="en-US" sz="36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1" name="文本框 10">
            <a:extLst>
              <a:ext uri="{FF2B5EF4-FFF2-40B4-BE49-F238E27FC236}">
                <a16:creationId xmlns:a16="http://schemas.microsoft.com/office/drawing/2014/main" id="{E083EF4B-8767-98A0-831E-85E5C6C90118}"/>
              </a:ext>
            </a:extLst>
          </p:cNvPr>
          <p:cNvSpPr txBox="1"/>
          <p:nvPr/>
        </p:nvSpPr>
        <p:spPr>
          <a:xfrm>
            <a:off x="3755740" y="3483481"/>
            <a:ext cx="835412" cy="553998"/>
          </a:xfrm>
          <a:prstGeom prst="rect">
            <a:avLst/>
          </a:prstGeom>
          <a:noFill/>
        </p:spPr>
        <p:txBody>
          <a:bodyPr wrap="square" lIns="0" tIns="0" rIns="0" bIns="0" rtlCol="0">
            <a:spAutoFit/>
          </a:bodyPr>
          <a:lstStyle/>
          <a:p>
            <a:pPr algn="ctr"/>
            <a:r>
              <a:rPr lang="en-US" altLang="zh-CN" sz="3600"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02.</a:t>
            </a:r>
            <a:endParaRPr lang="zh-CN" altLang="en-US" sz="36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2" name="文本框 11">
            <a:extLst>
              <a:ext uri="{FF2B5EF4-FFF2-40B4-BE49-F238E27FC236}">
                <a16:creationId xmlns:a16="http://schemas.microsoft.com/office/drawing/2014/main" id="{EE424B44-264D-24DB-A205-64B456106C7B}"/>
              </a:ext>
            </a:extLst>
          </p:cNvPr>
          <p:cNvSpPr txBox="1"/>
          <p:nvPr/>
        </p:nvSpPr>
        <p:spPr>
          <a:xfrm>
            <a:off x="3755740" y="5101973"/>
            <a:ext cx="835412" cy="553998"/>
          </a:xfrm>
          <a:prstGeom prst="rect">
            <a:avLst/>
          </a:prstGeom>
          <a:noFill/>
        </p:spPr>
        <p:txBody>
          <a:bodyPr wrap="square" lIns="0" tIns="0" rIns="0" bIns="0" rtlCol="0">
            <a:spAutoFit/>
          </a:bodyPr>
          <a:lstStyle/>
          <a:p>
            <a:pPr algn="ctr"/>
            <a:r>
              <a:rPr lang="en-US" altLang="zh-CN" sz="3600"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03.</a:t>
            </a:r>
            <a:endParaRPr lang="zh-CN" altLang="en-US" sz="36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Tree>
    <p:extLst>
      <p:ext uri="{BB962C8B-B14F-4D97-AF65-F5344CB8AC3E}">
        <p14:creationId xmlns:p14="http://schemas.microsoft.com/office/powerpoint/2010/main" val="12697623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7F63285F-3845-461C-2A40-844BFE118C51}"/>
              </a:ext>
            </a:extLst>
          </p:cNvPr>
          <p:cNvSpPr>
            <a:spLocks noGrp="1"/>
          </p:cNvSpPr>
          <p:nvPr>
            <p:ph type="body" sz="quarter" idx="13"/>
          </p:nvPr>
        </p:nvSpPr>
        <p:spPr/>
        <p:txBody>
          <a:bodyPr/>
          <a:lstStyle/>
          <a:p>
            <a:r>
              <a:rPr lang="en-US" altLang="zh-CN" dirty="0"/>
              <a:t>Part 02</a:t>
            </a:r>
            <a:endParaRPr lang="zh-CN" altLang="en-US" dirty="0"/>
          </a:p>
        </p:txBody>
      </p:sp>
      <p:sp>
        <p:nvSpPr>
          <p:cNvPr id="3" name="文本占位符 2">
            <a:extLst>
              <a:ext uri="{FF2B5EF4-FFF2-40B4-BE49-F238E27FC236}">
                <a16:creationId xmlns:a16="http://schemas.microsoft.com/office/drawing/2014/main" id="{AE110C9F-ED2C-1E28-3DF6-AF5B041FDEC0}"/>
              </a:ext>
            </a:extLst>
          </p:cNvPr>
          <p:cNvSpPr>
            <a:spLocks noGrp="1"/>
          </p:cNvSpPr>
          <p:nvPr>
            <p:ph type="body" sz="quarter" idx="14"/>
          </p:nvPr>
        </p:nvSpPr>
        <p:spPr/>
        <p:txBody>
          <a:bodyPr/>
          <a:lstStyle/>
          <a:p>
            <a:r>
              <a:rPr lang="zh-CN" altLang="en-US" dirty="0"/>
              <a:t>研究内容</a:t>
            </a:r>
          </a:p>
        </p:txBody>
      </p:sp>
      <p:sp>
        <p:nvSpPr>
          <p:cNvPr id="10" name="文本占位符 9">
            <a:extLst>
              <a:ext uri="{FF2B5EF4-FFF2-40B4-BE49-F238E27FC236}">
                <a16:creationId xmlns:a16="http://schemas.microsoft.com/office/drawing/2014/main" id="{14741C2A-E49E-A47E-7AF9-9EBA94F2D22C}"/>
              </a:ext>
            </a:extLst>
          </p:cNvPr>
          <p:cNvSpPr>
            <a:spLocks noGrp="1"/>
          </p:cNvSpPr>
          <p:nvPr>
            <p:ph type="body" sz="quarter" idx="15"/>
          </p:nvPr>
        </p:nvSpPr>
        <p:spPr/>
        <p:txBody>
          <a:bodyPr/>
          <a:lstStyle/>
          <a:p>
            <a:r>
              <a:rPr lang="en-US" altLang="zh-CN" sz="2000" dirty="0">
                <a:solidFill>
                  <a:schemeClr val="bg1">
                    <a:lumMod val="85000"/>
                  </a:schemeClr>
                </a:solidFill>
                <a:latin typeface="OPPOSans H" panose="00020600040101010101" pitchFamily="18" charset="-122"/>
                <a:ea typeface="OPPOSans H" panose="00020600040101010101" pitchFamily="18" charset="-122"/>
                <a:cs typeface="OPPOSans H" panose="00020600040101010101" pitchFamily="18" charset="-122"/>
              </a:rPr>
              <a:t>Research contents</a:t>
            </a:r>
            <a:endParaRPr lang="zh-CN" altLang="en-US" sz="2000" dirty="0">
              <a:solidFill>
                <a:schemeClr val="bg1">
                  <a:lumMod val="8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1" name="文本占位符 10">
            <a:extLst>
              <a:ext uri="{FF2B5EF4-FFF2-40B4-BE49-F238E27FC236}">
                <a16:creationId xmlns:a16="http://schemas.microsoft.com/office/drawing/2014/main" id="{7622991A-D4F7-24E8-0A84-5668F299EA87}"/>
              </a:ext>
            </a:extLst>
          </p:cNvPr>
          <p:cNvSpPr>
            <a:spLocks noGrp="1"/>
          </p:cNvSpPr>
          <p:nvPr>
            <p:ph type="body" sz="quarter" idx="16"/>
          </p:nvPr>
        </p:nvSpPr>
        <p:spPr/>
        <p:txBody>
          <a:bodyPr/>
          <a:lstStyle/>
          <a:p>
            <a:r>
              <a:rPr lang="zh-CN" altLang="en-US" spc="150" dirty="0">
                <a:solidFill>
                  <a:schemeClr val="tx1">
                    <a:lumMod val="85000"/>
                    <a:lumOff val="15000"/>
                  </a:schemeClr>
                </a:solidFill>
                <a:latin typeface="+mn-ea"/>
                <a:cs typeface="OPPOSans M" panose="00020600040101010101" pitchFamily="18" charset="-122"/>
              </a:rPr>
              <a:t>本章节将对公共卫生现状及发展趋势展开讨论与介绍</a:t>
            </a:r>
          </a:p>
        </p:txBody>
      </p:sp>
      <p:sp>
        <p:nvSpPr>
          <p:cNvPr id="12" name="文本占位符 11">
            <a:extLst>
              <a:ext uri="{FF2B5EF4-FFF2-40B4-BE49-F238E27FC236}">
                <a16:creationId xmlns:a16="http://schemas.microsoft.com/office/drawing/2014/main" id="{4D4222FB-CDDB-13BD-3BAC-88F5939B135D}"/>
              </a:ext>
            </a:extLst>
          </p:cNvPr>
          <p:cNvSpPr>
            <a:spLocks noGrp="1"/>
          </p:cNvSpPr>
          <p:nvPr>
            <p:ph type="body" sz="quarter" idx="17"/>
          </p:nvPr>
        </p:nvSpPr>
        <p:spPr/>
        <p:txBody>
          <a:bodyPr/>
          <a:lstStyle/>
          <a:p>
            <a:r>
              <a:rPr lang="en-US" altLang="zh-CN" sz="1600" b="0" i="0" dirty="0">
                <a:solidFill>
                  <a:schemeClr val="bg1">
                    <a:lumMod val="65000"/>
                  </a:schemeClr>
                </a:solidFill>
                <a:effectLst/>
                <a:cs typeface="OPPOSans M" panose="00020600040101010101" pitchFamily="18" charset="-122"/>
              </a:rPr>
              <a:t>Wisdom in the mind </a:t>
            </a:r>
            <a:r>
              <a:rPr lang="en-US" altLang="zh-CN" sz="1400" b="0" i="0" dirty="0">
                <a:solidFill>
                  <a:schemeClr val="bg1">
                    <a:lumMod val="65000"/>
                  </a:schemeClr>
                </a:solidFill>
                <a:effectLst/>
                <a:cs typeface="OPPOSans M" panose="00020600040101010101" pitchFamily="18" charset="-122"/>
              </a:rPr>
              <a:t>is</a:t>
            </a:r>
            <a:r>
              <a:rPr lang="en-US" altLang="zh-CN" sz="1600" b="0" i="0" dirty="0">
                <a:solidFill>
                  <a:schemeClr val="bg1">
                    <a:lumMod val="65000"/>
                  </a:schemeClr>
                </a:solidFill>
                <a:effectLst/>
                <a:cs typeface="OPPOSans M" panose="00020600040101010101" pitchFamily="18" charset="-122"/>
              </a:rPr>
              <a:t> better than money </a:t>
            </a:r>
            <a:r>
              <a:rPr lang="en-US" altLang="zh-CN" b="0" i="0" dirty="0">
                <a:solidFill>
                  <a:schemeClr val="bg1">
                    <a:lumMod val="65000"/>
                  </a:schemeClr>
                </a:solidFill>
                <a:effectLst/>
                <a:cs typeface="OPPOSans M" panose="00020600040101010101" pitchFamily="18" charset="-122"/>
              </a:rPr>
              <a:t>in</a:t>
            </a:r>
            <a:r>
              <a:rPr lang="en-US" altLang="zh-CN" sz="1600" b="0" i="0" dirty="0">
                <a:solidFill>
                  <a:schemeClr val="bg1">
                    <a:lumMod val="65000"/>
                  </a:schemeClr>
                </a:solidFill>
                <a:effectLst/>
                <a:cs typeface="OPPOSans M" panose="00020600040101010101" pitchFamily="18" charset="-122"/>
              </a:rPr>
              <a:t> the hand.</a:t>
            </a:r>
            <a:endParaRPr lang="zh-CN" altLang="en-US" sz="1600" dirty="0">
              <a:solidFill>
                <a:schemeClr val="bg1">
                  <a:lumMod val="65000"/>
                </a:schemeClr>
              </a:solidFill>
              <a:cs typeface="OPPOSans M" panose="00020600040101010101" pitchFamily="18" charset="-122"/>
            </a:endParaRPr>
          </a:p>
        </p:txBody>
      </p:sp>
    </p:spTree>
    <p:extLst>
      <p:ext uri="{BB962C8B-B14F-4D97-AF65-F5344CB8AC3E}">
        <p14:creationId xmlns:p14="http://schemas.microsoft.com/office/powerpoint/2010/main" val="12234311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B0C21E06-DBCE-47E4-8FA7-59B8AC48A6F3}"/>
              </a:ext>
            </a:extLst>
          </p:cNvPr>
          <p:cNvSpPr txBox="1"/>
          <p:nvPr/>
        </p:nvSpPr>
        <p:spPr>
          <a:xfrm>
            <a:off x="1718688" y="2359042"/>
            <a:ext cx="5112643" cy="369332"/>
          </a:xfrm>
          <a:prstGeom prst="rect">
            <a:avLst/>
          </a:prstGeom>
          <a:noFill/>
        </p:spPr>
        <p:txBody>
          <a:bodyPr wrap="square" lIns="0" tIns="0" rIns="0" bIns="0" rtlCol="0" anchor="ctr">
            <a:spAutoFit/>
          </a:bodyPr>
          <a:lstStyle/>
          <a:p>
            <a:r>
              <a:rPr lang="zh-CN" altLang="en-US" sz="2400" b="0" i="0" spc="150" dirty="0">
                <a:solidFill>
                  <a:srgbClr val="333333"/>
                </a:solidFill>
                <a:effectLst/>
                <a:latin typeface="OPPOSans H" panose="00020600040101010101" pitchFamily="18" charset="-122"/>
                <a:ea typeface="OPPOSans H" panose="00020600040101010101" pitchFamily="18" charset="-122"/>
                <a:cs typeface="OPPOSans H" panose="00020600040101010101" pitchFamily="18" charset="-122"/>
              </a:rPr>
              <a:t>公共卫生与预防医学发展现状</a:t>
            </a:r>
            <a:endParaRPr lang="zh-CN" altLang="en-US" sz="2400" spc="150" dirty="0">
              <a:latin typeface="OPPOSans H" panose="00020600040101010101" pitchFamily="18" charset="-122"/>
              <a:ea typeface="OPPOSans H" panose="00020600040101010101" pitchFamily="18" charset="-122"/>
              <a:cs typeface="OPPOSans H" panose="00020600040101010101" pitchFamily="18" charset="-122"/>
            </a:endParaRPr>
          </a:p>
        </p:txBody>
      </p:sp>
      <p:sp>
        <p:nvSpPr>
          <p:cNvPr id="21" name="文本框 20">
            <a:extLst>
              <a:ext uri="{FF2B5EF4-FFF2-40B4-BE49-F238E27FC236}">
                <a16:creationId xmlns:a16="http://schemas.microsoft.com/office/drawing/2014/main" id="{FAAFC2D2-6160-4B1B-AA34-9280A3DDC624}"/>
              </a:ext>
            </a:extLst>
          </p:cNvPr>
          <p:cNvSpPr txBox="1"/>
          <p:nvPr/>
        </p:nvSpPr>
        <p:spPr>
          <a:xfrm>
            <a:off x="1718688" y="2908974"/>
            <a:ext cx="6696818" cy="215444"/>
          </a:xfrm>
          <a:prstGeom prst="rect">
            <a:avLst/>
          </a:prstGeom>
          <a:noFill/>
        </p:spPr>
        <p:txBody>
          <a:bodyPr wrap="square" lIns="0" tIns="0" rIns="0" bIns="0" rtlCol="0" anchor="ctr">
            <a:spAutoFit/>
          </a:bodyPr>
          <a:lstStyle/>
          <a:p>
            <a:r>
              <a:rPr lang="en-US" altLang="zh-CN" sz="1400" dirty="0">
                <a:solidFill>
                  <a:schemeClr val="bg1">
                    <a:lumMod val="65000"/>
                  </a:schemeClr>
                </a:solidFill>
                <a:latin typeface="+mn-ea"/>
                <a:cs typeface="OPPOSans M" panose="00020600040101010101" pitchFamily="18" charset="-122"/>
              </a:rPr>
              <a:t>Development status of public health and Preventive Medicine</a:t>
            </a:r>
            <a:endParaRPr lang="zh-CN" altLang="en-US" sz="1400" dirty="0">
              <a:solidFill>
                <a:schemeClr val="bg1">
                  <a:lumMod val="65000"/>
                </a:schemeClr>
              </a:solidFill>
              <a:latin typeface="+mn-ea"/>
              <a:cs typeface="OPPOSans M" panose="00020600040101010101" pitchFamily="18" charset="-122"/>
            </a:endParaRPr>
          </a:p>
        </p:txBody>
      </p:sp>
      <p:sp>
        <p:nvSpPr>
          <p:cNvPr id="10" name="文本框 9">
            <a:extLst>
              <a:ext uri="{FF2B5EF4-FFF2-40B4-BE49-F238E27FC236}">
                <a16:creationId xmlns:a16="http://schemas.microsoft.com/office/drawing/2014/main" id="{7E51378B-191C-4A66-A29C-2265A3CFE1FF}"/>
              </a:ext>
            </a:extLst>
          </p:cNvPr>
          <p:cNvSpPr txBox="1"/>
          <p:nvPr/>
        </p:nvSpPr>
        <p:spPr>
          <a:xfrm>
            <a:off x="1718688" y="4015226"/>
            <a:ext cx="5544691" cy="369332"/>
          </a:xfrm>
          <a:prstGeom prst="rect">
            <a:avLst/>
          </a:prstGeom>
          <a:noFill/>
        </p:spPr>
        <p:txBody>
          <a:bodyPr wrap="square" lIns="0" tIns="0" rIns="0" bIns="0" rtlCol="0" anchor="ctr">
            <a:spAutoFit/>
          </a:bodyPr>
          <a:lstStyle/>
          <a:p>
            <a:r>
              <a:rPr lang="zh-CN" altLang="en-US" sz="2400" b="0" i="0" spc="150" dirty="0">
                <a:solidFill>
                  <a:srgbClr val="333333"/>
                </a:solidFill>
                <a:effectLst/>
                <a:latin typeface="OPPOSans H" panose="00020600040101010101" pitchFamily="18" charset="-122"/>
                <a:ea typeface="OPPOSans H" panose="00020600040101010101" pitchFamily="18" charset="-122"/>
                <a:cs typeface="OPPOSans H" panose="00020600040101010101" pitchFamily="18" charset="-122"/>
              </a:rPr>
              <a:t>我国公共卫生和预防医学面临的挑战</a:t>
            </a:r>
            <a:endParaRPr lang="en-US" altLang="zh-CN" sz="2400" b="0" i="0" spc="150" dirty="0">
              <a:solidFill>
                <a:srgbClr val="333333"/>
              </a:solidFill>
              <a:effectLst/>
              <a:latin typeface="OPPOSans H" panose="00020600040101010101" pitchFamily="18" charset="-122"/>
              <a:ea typeface="OPPOSans H" panose="00020600040101010101" pitchFamily="18" charset="-122"/>
              <a:cs typeface="OPPOSans H" panose="00020600040101010101" pitchFamily="18" charset="-122"/>
            </a:endParaRPr>
          </a:p>
        </p:txBody>
      </p:sp>
      <p:sp>
        <p:nvSpPr>
          <p:cNvPr id="22" name="文本框 21">
            <a:extLst>
              <a:ext uri="{FF2B5EF4-FFF2-40B4-BE49-F238E27FC236}">
                <a16:creationId xmlns:a16="http://schemas.microsoft.com/office/drawing/2014/main" id="{92FB43C1-DD8B-4FA8-B4A0-56C62E325C8B}"/>
              </a:ext>
            </a:extLst>
          </p:cNvPr>
          <p:cNvSpPr txBox="1"/>
          <p:nvPr/>
        </p:nvSpPr>
        <p:spPr>
          <a:xfrm>
            <a:off x="1718688" y="4548899"/>
            <a:ext cx="5256658" cy="215444"/>
          </a:xfrm>
          <a:prstGeom prst="rect">
            <a:avLst/>
          </a:prstGeom>
          <a:noFill/>
        </p:spPr>
        <p:txBody>
          <a:bodyPr wrap="square" lIns="0" tIns="0" rIns="0" bIns="0" rtlCol="0" anchor="ctr">
            <a:spAutoFit/>
          </a:bodyPr>
          <a:lstStyle/>
          <a:p>
            <a:r>
              <a:rPr lang="en-US" altLang="zh-CN" sz="1400" dirty="0">
                <a:solidFill>
                  <a:schemeClr val="bg1">
                    <a:lumMod val="65000"/>
                  </a:schemeClr>
                </a:solidFill>
                <a:latin typeface="+mn-ea"/>
                <a:cs typeface="OPPOSans M" panose="00020600040101010101" pitchFamily="18" charset="-122"/>
              </a:rPr>
              <a:t>Challenges in public health and Preventive Medicine</a:t>
            </a:r>
            <a:endParaRPr lang="zh-CN" altLang="en-US" sz="1400" dirty="0">
              <a:solidFill>
                <a:schemeClr val="bg1">
                  <a:lumMod val="65000"/>
                </a:schemeClr>
              </a:solidFill>
              <a:latin typeface="+mn-ea"/>
              <a:cs typeface="OPPOSans M" panose="00020600040101010101" pitchFamily="18" charset="-122"/>
            </a:endParaRPr>
          </a:p>
        </p:txBody>
      </p:sp>
      <p:grpSp>
        <p:nvGrpSpPr>
          <p:cNvPr id="11" name="组合 10">
            <a:extLst>
              <a:ext uri="{FF2B5EF4-FFF2-40B4-BE49-F238E27FC236}">
                <a16:creationId xmlns:a16="http://schemas.microsoft.com/office/drawing/2014/main" id="{0278E300-825F-82AC-F3B4-EF2EDAD14352}"/>
              </a:ext>
            </a:extLst>
          </p:cNvPr>
          <p:cNvGrpSpPr/>
          <p:nvPr/>
        </p:nvGrpSpPr>
        <p:grpSpPr>
          <a:xfrm>
            <a:off x="731404" y="2328516"/>
            <a:ext cx="807338" cy="807338"/>
            <a:chOff x="680150" y="2276218"/>
            <a:chExt cx="807338" cy="807338"/>
          </a:xfrm>
        </p:grpSpPr>
        <p:sp>
          <p:nvSpPr>
            <p:cNvPr id="26" name="圆: 空心 25">
              <a:extLst>
                <a:ext uri="{FF2B5EF4-FFF2-40B4-BE49-F238E27FC236}">
                  <a16:creationId xmlns:a16="http://schemas.microsoft.com/office/drawing/2014/main" id="{70045EB0-85E1-75DD-1AA7-A7576D215A88}"/>
                </a:ext>
              </a:extLst>
            </p:cNvPr>
            <p:cNvSpPr/>
            <p:nvPr/>
          </p:nvSpPr>
          <p:spPr>
            <a:xfrm rot="10800000" flipH="1" flipV="1">
              <a:off x="680150" y="2276218"/>
              <a:ext cx="807338" cy="807338"/>
            </a:xfrm>
            <a:prstGeom prst="donut">
              <a:avLst>
                <a:gd name="adj" fmla="val 9294"/>
              </a:avLst>
            </a:prstGeom>
            <a:gradFill flip="none" rotWithShape="1">
              <a:gsLst>
                <a:gs pos="86000">
                  <a:srgbClr val="84E6BA"/>
                </a:gs>
                <a:gs pos="36000">
                  <a:schemeClr val="accent1"/>
                </a:gs>
                <a:gs pos="100000">
                  <a:srgbClr val="84E697"/>
                </a:gs>
              </a:gsLst>
              <a:lin ang="108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文本框 26">
              <a:extLst>
                <a:ext uri="{FF2B5EF4-FFF2-40B4-BE49-F238E27FC236}">
                  <a16:creationId xmlns:a16="http://schemas.microsoft.com/office/drawing/2014/main" id="{B3B08944-19E8-15E4-BC31-0DF42EC6515F}"/>
                </a:ext>
              </a:extLst>
            </p:cNvPr>
            <p:cNvSpPr txBox="1"/>
            <p:nvPr/>
          </p:nvSpPr>
          <p:spPr>
            <a:xfrm>
              <a:off x="839200" y="2479832"/>
              <a:ext cx="489236" cy="400110"/>
            </a:xfrm>
            <a:prstGeom prst="rect">
              <a:avLst/>
            </a:prstGeom>
            <a:noFill/>
          </p:spPr>
          <p:txBody>
            <a:bodyPr wrap="square" rtlCol="0">
              <a:spAutoFit/>
            </a:bodyPr>
            <a:lstStyle/>
            <a:p>
              <a:pPr algn="ctr"/>
              <a:r>
                <a:rPr lang="en-US" altLang="zh-CN" sz="2000" dirty="0">
                  <a:latin typeface="OPPOSans H" panose="00020600040101010101" pitchFamily="18" charset="-122"/>
                  <a:ea typeface="OPPOSans H" panose="00020600040101010101" pitchFamily="18" charset="-122"/>
                  <a:cs typeface="OPPOSans H" panose="00020600040101010101" pitchFamily="18" charset="-122"/>
                </a:rPr>
                <a:t>01</a:t>
              </a:r>
              <a:endParaRPr lang="zh-CN" altLang="en-US" sz="2000" dirty="0">
                <a:latin typeface="OPPOSans H" panose="00020600040101010101" pitchFamily="18" charset="-122"/>
                <a:ea typeface="OPPOSans H" panose="00020600040101010101" pitchFamily="18" charset="-122"/>
                <a:cs typeface="OPPOSans H" panose="00020600040101010101" pitchFamily="18" charset="-122"/>
              </a:endParaRPr>
            </a:p>
          </p:txBody>
        </p:sp>
      </p:grpSp>
      <p:grpSp>
        <p:nvGrpSpPr>
          <p:cNvPr id="14" name="组合 13">
            <a:extLst>
              <a:ext uri="{FF2B5EF4-FFF2-40B4-BE49-F238E27FC236}">
                <a16:creationId xmlns:a16="http://schemas.microsoft.com/office/drawing/2014/main" id="{9F99BD44-6727-9043-7238-A0B8AF4B8E14}"/>
              </a:ext>
            </a:extLst>
          </p:cNvPr>
          <p:cNvGrpSpPr/>
          <p:nvPr/>
        </p:nvGrpSpPr>
        <p:grpSpPr>
          <a:xfrm>
            <a:off x="731404" y="3962463"/>
            <a:ext cx="807338" cy="807338"/>
            <a:chOff x="680150" y="3698105"/>
            <a:chExt cx="807338" cy="807338"/>
          </a:xfrm>
        </p:grpSpPr>
        <p:sp>
          <p:nvSpPr>
            <p:cNvPr id="29" name="圆: 空心 28">
              <a:extLst>
                <a:ext uri="{FF2B5EF4-FFF2-40B4-BE49-F238E27FC236}">
                  <a16:creationId xmlns:a16="http://schemas.microsoft.com/office/drawing/2014/main" id="{C80BFE2E-2E98-168A-DBD5-B725C13DA26B}"/>
                </a:ext>
              </a:extLst>
            </p:cNvPr>
            <p:cNvSpPr/>
            <p:nvPr/>
          </p:nvSpPr>
          <p:spPr>
            <a:xfrm rot="10800000" flipH="1" flipV="1">
              <a:off x="680150" y="3698105"/>
              <a:ext cx="807338" cy="807338"/>
            </a:xfrm>
            <a:prstGeom prst="donut">
              <a:avLst>
                <a:gd name="adj" fmla="val 9294"/>
              </a:avLst>
            </a:prstGeom>
            <a:gradFill flip="none" rotWithShape="1">
              <a:gsLst>
                <a:gs pos="86000">
                  <a:srgbClr val="84E6BA"/>
                </a:gs>
                <a:gs pos="36000">
                  <a:schemeClr val="accent1"/>
                </a:gs>
                <a:gs pos="100000">
                  <a:srgbClr val="84E697"/>
                </a:gs>
              </a:gsLst>
              <a:lin ang="108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文本框 29">
              <a:extLst>
                <a:ext uri="{FF2B5EF4-FFF2-40B4-BE49-F238E27FC236}">
                  <a16:creationId xmlns:a16="http://schemas.microsoft.com/office/drawing/2014/main" id="{B3B31093-B7DC-F5B4-15EF-45A814E32178}"/>
                </a:ext>
              </a:extLst>
            </p:cNvPr>
            <p:cNvSpPr txBox="1"/>
            <p:nvPr/>
          </p:nvSpPr>
          <p:spPr>
            <a:xfrm>
              <a:off x="811904" y="3901719"/>
              <a:ext cx="543830" cy="400110"/>
            </a:xfrm>
            <a:prstGeom prst="rect">
              <a:avLst/>
            </a:prstGeom>
            <a:noFill/>
          </p:spPr>
          <p:txBody>
            <a:bodyPr wrap="square" rtlCol="0">
              <a:spAutoFit/>
            </a:bodyPr>
            <a:lstStyle/>
            <a:p>
              <a:pPr algn="ctr"/>
              <a:r>
                <a:rPr lang="en-US" altLang="zh-CN" sz="2000" dirty="0">
                  <a:latin typeface="OPPOSans H" panose="00020600040101010101" pitchFamily="18" charset="-122"/>
                  <a:ea typeface="OPPOSans H" panose="00020600040101010101" pitchFamily="18" charset="-122"/>
                  <a:cs typeface="OPPOSans H" panose="00020600040101010101" pitchFamily="18" charset="-122"/>
                </a:rPr>
                <a:t>02</a:t>
              </a:r>
              <a:endParaRPr lang="zh-CN" altLang="en-US" sz="2000" dirty="0">
                <a:latin typeface="OPPOSans H" panose="00020600040101010101" pitchFamily="18" charset="-122"/>
                <a:ea typeface="OPPOSans H" panose="00020600040101010101" pitchFamily="18" charset="-122"/>
                <a:cs typeface="OPPOSans H" panose="00020600040101010101" pitchFamily="18" charset="-122"/>
              </a:endParaRPr>
            </a:p>
          </p:txBody>
        </p:sp>
      </p:grpSp>
      <p:sp>
        <p:nvSpPr>
          <p:cNvPr id="2" name="文本占位符 1">
            <a:extLst>
              <a:ext uri="{FF2B5EF4-FFF2-40B4-BE49-F238E27FC236}">
                <a16:creationId xmlns:a16="http://schemas.microsoft.com/office/drawing/2014/main" id="{8AB8C16C-8333-3F73-4E10-0FBE05E6B914}"/>
              </a:ext>
            </a:extLst>
          </p:cNvPr>
          <p:cNvSpPr>
            <a:spLocks noGrp="1"/>
          </p:cNvSpPr>
          <p:nvPr>
            <p:ph type="body" sz="quarter" idx="14"/>
          </p:nvPr>
        </p:nvSpPr>
        <p:spPr/>
        <p:txBody>
          <a:bodyPr/>
          <a:lstStyle/>
          <a:p>
            <a:r>
              <a:rPr lang="zh-CN" altLang="en-US" dirty="0"/>
              <a:t>研究内容</a:t>
            </a:r>
          </a:p>
        </p:txBody>
      </p:sp>
    </p:spTree>
    <p:extLst>
      <p:ext uri="{BB962C8B-B14F-4D97-AF65-F5344CB8AC3E}">
        <p14:creationId xmlns:p14="http://schemas.microsoft.com/office/powerpoint/2010/main" val="33990998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
            <a:lum/>
          </a:blip>
          <a:srcRect/>
          <a:tile tx="0" ty="0" sx="100000" sy="100000" flip="none" algn="ctr"/>
        </a:blipFill>
        <a:effectLst/>
      </p:bgPr>
    </p:bg>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BAD0E827-44F1-4F80-B813-59ACC9CE58CF}"/>
              </a:ext>
            </a:extLst>
          </p:cNvPr>
          <p:cNvSpPr txBox="1"/>
          <p:nvPr/>
        </p:nvSpPr>
        <p:spPr>
          <a:xfrm>
            <a:off x="2139663" y="2909561"/>
            <a:ext cx="1980029" cy="246221"/>
          </a:xfrm>
          <a:prstGeom prst="rect">
            <a:avLst/>
          </a:prstGeom>
          <a:noFill/>
        </p:spPr>
        <p:txBody>
          <a:bodyPr wrap="square" lIns="0" tIns="0" rIns="0" bIns="0" rtlCol="0" anchor="ctr">
            <a:spAutoFit/>
          </a:bodyPr>
          <a:lstStyle/>
          <a:p>
            <a:pPr algn="r"/>
            <a:r>
              <a:rPr lang="zh-CN" altLang="en-US" sz="1600" b="0" i="0" spc="150" dirty="0">
                <a:effectLst/>
                <a:latin typeface="+mn-ea"/>
                <a:cs typeface="OPPOSans M" panose="00020600040101010101" pitchFamily="18" charset="-122"/>
              </a:rPr>
              <a:t>以人群为研究对象</a:t>
            </a:r>
            <a:endParaRPr lang="en-US" altLang="zh-CN" sz="1600" b="0" i="0" spc="150" dirty="0">
              <a:effectLst/>
              <a:latin typeface="+mn-ea"/>
              <a:cs typeface="OPPOSans M" panose="00020600040101010101" pitchFamily="18" charset="-122"/>
            </a:endParaRPr>
          </a:p>
        </p:txBody>
      </p:sp>
      <p:sp>
        <p:nvSpPr>
          <p:cNvPr id="10" name="任意多边形: 形状 9">
            <a:extLst>
              <a:ext uri="{FF2B5EF4-FFF2-40B4-BE49-F238E27FC236}">
                <a16:creationId xmlns:a16="http://schemas.microsoft.com/office/drawing/2014/main" id="{9D3FF6FD-AAD0-57F5-7983-3F2695063117}"/>
              </a:ext>
            </a:extLst>
          </p:cNvPr>
          <p:cNvSpPr/>
          <p:nvPr/>
        </p:nvSpPr>
        <p:spPr>
          <a:xfrm rot="10511415">
            <a:off x="-18783" y="4735678"/>
            <a:ext cx="2652378" cy="2237459"/>
          </a:xfrm>
          <a:custGeom>
            <a:avLst/>
            <a:gdLst>
              <a:gd name="connsiteX0" fmla="*/ 2544081 w 2652378"/>
              <a:gd name="connsiteY0" fmla="*/ 2237459 h 2237459"/>
              <a:gd name="connsiteX1" fmla="*/ 2532553 w 2652378"/>
              <a:gd name="connsiteY1" fmla="*/ 2232914 h 2237459"/>
              <a:gd name="connsiteX2" fmla="*/ 49528 w 2652378"/>
              <a:gd name="connsiteY2" fmla="*/ 86137 h 2237459"/>
              <a:gd name="connsiteX3" fmla="*/ 0 w 2652378"/>
              <a:gd name="connsiteY3" fmla="*/ 0 h 2237459"/>
              <a:gd name="connsiteX4" fmla="*/ 1601401 w 2652378"/>
              <a:gd name="connsiteY4" fmla="*/ 134748 h 2237459"/>
              <a:gd name="connsiteX5" fmla="*/ 1693580 w 2652378"/>
              <a:gd name="connsiteY5" fmla="*/ 236171 h 2237459"/>
              <a:gd name="connsiteX6" fmla="*/ 2642965 w 2652378"/>
              <a:gd name="connsiteY6" fmla="*/ 945585 h 2237459"/>
              <a:gd name="connsiteX7" fmla="*/ 2652378 w 2652378"/>
              <a:gd name="connsiteY7" fmla="*/ 950406 h 2237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2378" h="2237459">
                <a:moveTo>
                  <a:pt x="2544081" y="2237459"/>
                </a:moveTo>
                <a:lnTo>
                  <a:pt x="2532553" y="2232914"/>
                </a:lnTo>
                <a:cubicBezTo>
                  <a:pt x="1496609" y="1794746"/>
                  <a:pt x="628069" y="1038289"/>
                  <a:pt x="49528" y="86137"/>
                </a:cubicBezTo>
                <a:lnTo>
                  <a:pt x="0" y="0"/>
                </a:lnTo>
                <a:lnTo>
                  <a:pt x="1601401" y="134748"/>
                </a:lnTo>
                <a:lnTo>
                  <a:pt x="1693580" y="236171"/>
                </a:lnTo>
                <a:cubicBezTo>
                  <a:pt x="1973153" y="515743"/>
                  <a:pt x="2292721" y="755321"/>
                  <a:pt x="2642965" y="945585"/>
                </a:cubicBezTo>
                <a:lnTo>
                  <a:pt x="2652378" y="950406"/>
                </a:lnTo>
                <a:close/>
              </a:path>
            </a:pathLst>
          </a:custGeom>
          <a:solidFill>
            <a:schemeClr val="bg1">
              <a:lumMod val="85000"/>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14" name="文本框 13">
            <a:extLst>
              <a:ext uri="{FF2B5EF4-FFF2-40B4-BE49-F238E27FC236}">
                <a16:creationId xmlns:a16="http://schemas.microsoft.com/office/drawing/2014/main" id="{59CAC833-EAFE-ED20-88F4-1DAE35DD907C}"/>
              </a:ext>
            </a:extLst>
          </p:cNvPr>
          <p:cNvSpPr txBox="1"/>
          <p:nvPr/>
        </p:nvSpPr>
        <p:spPr>
          <a:xfrm>
            <a:off x="7744349" y="4910971"/>
            <a:ext cx="2653290" cy="246221"/>
          </a:xfrm>
          <a:prstGeom prst="rect">
            <a:avLst/>
          </a:prstGeom>
          <a:noFill/>
        </p:spPr>
        <p:txBody>
          <a:bodyPr wrap="square" lIns="0" tIns="0" rIns="0" bIns="0" rtlCol="0" anchor="ctr">
            <a:spAutoFit/>
          </a:bodyPr>
          <a:lstStyle/>
          <a:p>
            <a:r>
              <a:rPr lang="zh-CN" altLang="en-US" sz="1600" b="0" i="0" spc="150" dirty="0">
                <a:effectLst/>
                <a:latin typeface="+mn-ea"/>
                <a:cs typeface="OPPOSans M" panose="00020600040101010101" pitchFamily="18" charset="-122"/>
              </a:rPr>
              <a:t>促进预防医学学科的发展</a:t>
            </a:r>
            <a:endParaRPr lang="zh-CN" altLang="en-US" sz="1600" spc="150" dirty="0">
              <a:latin typeface="+mn-ea"/>
              <a:cs typeface="OPPOSans M" panose="00020600040101010101" pitchFamily="18" charset="-122"/>
            </a:endParaRPr>
          </a:p>
        </p:txBody>
      </p:sp>
      <p:sp>
        <p:nvSpPr>
          <p:cNvPr id="15" name="文本框 14">
            <a:extLst>
              <a:ext uri="{FF2B5EF4-FFF2-40B4-BE49-F238E27FC236}">
                <a16:creationId xmlns:a16="http://schemas.microsoft.com/office/drawing/2014/main" id="{D84295D3-2328-21E4-CFC0-5232FB6B51E6}"/>
              </a:ext>
            </a:extLst>
          </p:cNvPr>
          <p:cNvSpPr txBox="1"/>
          <p:nvPr/>
        </p:nvSpPr>
        <p:spPr>
          <a:xfrm>
            <a:off x="906996" y="3938863"/>
            <a:ext cx="2877711" cy="246221"/>
          </a:xfrm>
          <a:prstGeom prst="rect">
            <a:avLst/>
          </a:prstGeom>
          <a:noFill/>
        </p:spPr>
        <p:txBody>
          <a:bodyPr wrap="square" lIns="0" tIns="0" rIns="0" bIns="0" rtlCol="0" anchor="ctr">
            <a:spAutoFit/>
          </a:bodyPr>
          <a:lstStyle/>
          <a:p>
            <a:pPr algn="r"/>
            <a:r>
              <a:rPr lang="zh-CN" altLang="en-US" sz="1600" b="0" i="0" spc="150" dirty="0">
                <a:effectLst/>
                <a:latin typeface="+mn-ea"/>
                <a:cs typeface="OPPOSans M" panose="00020600040101010101" pitchFamily="18" charset="-122"/>
              </a:rPr>
              <a:t>运用现代医学的知识和方法</a:t>
            </a:r>
            <a:endParaRPr lang="en-US" altLang="zh-CN" sz="1600" b="0" i="0" spc="150" dirty="0">
              <a:effectLst/>
              <a:latin typeface="+mn-ea"/>
              <a:cs typeface="OPPOSans M" panose="00020600040101010101" pitchFamily="18" charset="-122"/>
            </a:endParaRPr>
          </a:p>
        </p:txBody>
      </p:sp>
      <p:sp>
        <p:nvSpPr>
          <p:cNvPr id="16" name="文本框 15">
            <a:extLst>
              <a:ext uri="{FF2B5EF4-FFF2-40B4-BE49-F238E27FC236}">
                <a16:creationId xmlns:a16="http://schemas.microsoft.com/office/drawing/2014/main" id="{E5E44E67-662A-5658-7329-473D3801F581}"/>
              </a:ext>
            </a:extLst>
          </p:cNvPr>
          <p:cNvSpPr txBox="1"/>
          <p:nvPr/>
        </p:nvSpPr>
        <p:spPr>
          <a:xfrm>
            <a:off x="1466402" y="4910971"/>
            <a:ext cx="2653290" cy="246221"/>
          </a:xfrm>
          <a:prstGeom prst="rect">
            <a:avLst/>
          </a:prstGeom>
          <a:noFill/>
        </p:spPr>
        <p:txBody>
          <a:bodyPr wrap="square" lIns="0" tIns="0" rIns="0" bIns="0" rtlCol="0" anchor="ctr">
            <a:spAutoFit/>
          </a:bodyPr>
          <a:lstStyle/>
          <a:p>
            <a:pPr algn="r"/>
            <a:r>
              <a:rPr lang="zh-CN" altLang="en-US" sz="1600" b="0" i="0" spc="150" dirty="0">
                <a:effectLst/>
                <a:latin typeface="+mn-ea"/>
                <a:cs typeface="OPPOSans M" panose="00020600040101010101" pitchFamily="18" charset="-122"/>
              </a:rPr>
              <a:t>预防控制疾病发生和传播</a:t>
            </a:r>
            <a:endParaRPr lang="en-US" altLang="zh-CN" sz="1600" b="0" i="0" spc="150" dirty="0">
              <a:effectLst/>
              <a:latin typeface="+mn-ea"/>
              <a:cs typeface="OPPOSans M" panose="00020600040101010101" pitchFamily="18" charset="-122"/>
            </a:endParaRPr>
          </a:p>
        </p:txBody>
      </p:sp>
      <p:sp>
        <p:nvSpPr>
          <p:cNvPr id="27" name="文本框 26">
            <a:extLst>
              <a:ext uri="{FF2B5EF4-FFF2-40B4-BE49-F238E27FC236}">
                <a16:creationId xmlns:a16="http://schemas.microsoft.com/office/drawing/2014/main" id="{6BC28792-06BB-C128-B6C4-EFD06B9D66FF}"/>
              </a:ext>
            </a:extLst>
          </p:cNvPr>
          <p:cNvSpPr txBox="1"/>
          <p:nvPr/>
        </p:nvSpPr>
        <p:spPr>
          <a:xfrm>
            <a:off x="8020598" y="3938863"/>
            <a:ext cx="2877711" cy="246221"/>
          </a:xfrm>
          <a:prstGeom prst="rect">
            <a:avLst/>
          </a:prstGeom>
          <a:noFill/>
        </p:spPr>
        <p:txBody>
          <a:bodyPr wrap="square" lIns="0" tIns="0" rIns="0" bIns="0" rtlCol="0" anchor="ctr">
            <a:spAutoFit/>
          </a:bodyPr>
          <a:lstStyle/>
          <a:p>
            <a:r>
              <a:rPr lang="zh-CN" altLang="en-US" sz="1600" b="0" i="0" spc="150" dirty="0">
                <a:effectLst/>
                <a:latin typeface="+mn-ea"/>
                <a:cs typeface="OPPOSans M" panose="00020600040101010101" pitchFamily="18" charset="-122"/>
              </a:rPr>
              <a:t>环境、人群、健康为基准点</a:t>
            </a:r>
            <a:endParaRPr lang="zh-CN" altLang="en-US" sz="1600" spc="150" dirty="0">
              <a:latin typeface="+mn-ea"/>
              <a:cs typeface="OPPOSans M" panose="00020600040101010101" pitchFamily="18" charset="-122"/>
            </a:endParaRPr>
          </a:p>
        </p:txBody>
      </p:sp>
      <p:sp>
        <p:nvSpPr>
          <p:cNvPr id="6" name="文本框 5">
            <a:extLst>
              <a:ext uri="{FF2B5EF4-FFF2-40B4-BE49-F238E27FC236}">
                <a16:creationId xmlns:a16="http://schemas.microsoft.com/office/drawing/2014/main" id="{B0177CE5-FAB1-4BFB-8A8B-94C7A9137266}"/>
              </a:ext>
            </a:extLst>
          </p:cNvPr>
          <p:cNvSpPr txBox="1"/>
          <p:nvPr/>
        </p:nvSpPr>
        <p:spPr>
          <a:xfrm>
            <a:off x="7744349" y="2744355"/>
            <a:ext cx="3567857" cy="576633"/>
          </a:xfrm>
          <a:prstGeom prst="rect">
            <a:avLst/>
          </a:prstGeom>
          <a:noFill/>
        </p:spPr>
        <p:txBody>
          <a:bodyPr wrap="square" lIns="0" tIns="0" rIns="0" bIns="0" rtlCol="0" anchor="ctr">
            <a:spAutoFit/>
          </a:bodyPr>
          <a:lstStyle/>
          <a:p>
            <a:pPr>
              <a:lnSpc>
                <a:spcPct val="120000"/>
              </a:lnSpc>
            </a:pPr>
            <a:r>
              <a:rPr lang="zh-CN" altLang="en-US" sz="1600" b="0" i="0" spc="150" dirty="0">
                <a:effectLst/>
                <a:latin typeface="+mn-ea"/>
                <a:cs typeface="OPPOSans M" panose="00020600040101010101" pitchFamily="18" charset="-122"/>
              </a:rPr>
              <a:t>价值导向超前性、服务和研究对象整体性、研究方法独特性</a:t>
            </a:r>
            <a:endParaRPr lang="en-US" altLang="zh-CN" sz="1600" b="0" i="0" spc="150" dirty="0">
              <a:effectLst/>
              <a:latin typeface="+mn-ea"/>
              <a:cs typeface="OPPOSans M" panose="00020600040101010101" pitchFamily="18" charset="-122"/>
            </a:endParaRPr>
          </a:p>
        </p:txBody>
      </p:sp>
      <p:grpSp>
        <p:nvGrpSpPr>
          <p:cNvPr id="4" name="组合 3">
            <a:extLst>
              <a:ext uri="{FF2B5EF4-FFF2-40B4-BE49-F238E27FC236}">
                <a16:creationId xmlns:a16="http://schemas.microsoft.com/office/drawing/2014/main" id="{1D34E23A-6E55-DD8F-C576-DB1D8DECC45A}"/>
              </a:ext>
            </a:extLst>
          </p:cNvPr>
          <p:cNvGrpSpPr/>
          <p:nvPr/>
        </p:nvGrpSpPr>
        <p:grpSpPr>
          <a:xfrm>
            <a:off x="3993756" y="2168860"/>
            <a:ext cx="3858593" cy="3638980"/>
            <a:chOff x="4106142" y="2456988"/>
            <a:chExt cx="3858593" cy="3638980"/>
          </a:xfrm>
        </p:grpSpPr>
        <p:grpSp>
          <p:nvGrpSpPr>
            <p:cNvPr id="23" name="组合 22">
              <a:extLst>
                <a:ext uri="{FF2B5EF4-FFF2-40B4-BE49-F238E27FC236}">
                  <a16:creationId xmlns:a16="http://schemas.microsoft.com/office/drawing/2014/main" id="{F818330A-C00E-0495-AC5B-63115CC49781}"/>
                </a:ext>
              </a:extLst>
            </p:cNvPr>
            <p:cNvGrpSpPr/>
            <p:nvPr/>
          </p:nvGrpSpPr>
          <p:grpSpPr>
            <a:xfrm>
              <a:off x="4703439" y="2944478"/>
              <a:ext cx="2664000" cy="2664000"/>
              <a:chOff x="4764000" y="2636912"/>
              <a:chExt cx="2664000" cy="2664000"/>
            </a:xfrm>
          </p:grpSpPr>
          <p:grpSp>
            <p:nvGrpSpPr>
              <p:cNvPr id="52" name="组合 51">
                <a:extLst>
                  <a:ext uri="{FF2B5EF4-FFF2-40B4-BE49-F238E27FC236}">
                    <a16:creationId xmlns:a16="http://schemas.microsoft.com/office/drawing/2014/main" id="{95E6F8DA-07F5-A54E-7332-F17B4F949EC8}"/>
                  </a:ext>
                </a:extLst>
              </p:cNvPr>
              <p:cNvGrpSpPr/>
              <p:nvPr/>
            </p:nvGrpSpPr>
            <p:grpSpPr>
              <a:xfrm>
                <a:off x="5213487" y="3086399"/>
                <a:ext cx="1765026" cy="1765026"/>
                <a:chOff x="802582" y="2924114"/>
                <a:chExt cx="1765026" cy="1765026"/>
              </a:xfrm>
            </p:grpSpPr>
            <p:sp>
              <p:nvSpPr>
                <p:cNvPr id="19" name="文本框 18">
                  <a:extLst>
                    <a:ext uri="{FF2B5EF4-FFF2-40B4-BE49-F238E27FC236}">
                      <a16:creationId xmlns:a16="http://schemas.microsoft.com/office/drawing/2014/main" id="{26C4C1E3-77C1-1446-57F3-9EA1D1942EF0}"/>
                    </a:ext>
                  </a:extLst>
                </p:cNvPr>
                <p:cNvSpPr txBox="1"/>
                <p:nvPr/>
              </p:nvSpPr>
              <p:spPr>
                <a:xfrm>
                  <a:off x="1041328" y="3652739"/>
                  <a:ext cx="1287532" cy="307777"/>
                </a:xfrm>
                <a:prstGeom prst="rect">
                  <a:avLst/>
                </a:prstGeom>
                <a:noFill/>
              </p:spPr>
              <p:txBody>
                <a:bodyPr wrap="square" lIns="0" tIns="0" rIns="0" bIns="0" rtlCol="0">
                  <a:spAutoFit/>
                </a:bodyPr>
                <a:lstStyle/>
                <a:p>
                  <a:pPr algn="ctr"/>
                  <a:r>
                    <a:rPr lang="zh-CN" altLang="zh-CN" sz="2000" spc="150" dirty="0">
                      <a:solidFill>
                        <a:srgbClr val="333333"/>
                      </a:solidFill>
                      <a:effectLst/>
                      <a:latin typeface="+mn-ea"/>
                      <a:cs typeface="OPPOSans M" panose="00020600040101010101" pitchFamily="18" charset="-122"/>
                    </a:rPr>
                    <a:t>预防医学</a:t>
                  </a:r>
                  <a:endParaRPr lang="zh-CN" altLang="en-US" sz="2000" spc="150" dirty="0">
                    <a:latin typeface="+mn-ea"/>
                    <a:cs typeface="OPPOSans M" panose="00020600040101010101" pitchFamily="18" charset="-122"/>
                  </a:endParaRPr>
                </a:p>
              </p:txBody>
            </p:sp>
            <p:sp>
              <p:nvSpPr>
                <p:cNvPr id="49" name="圆: 空心 48">
                  <a:extLst>
                    <a:ext uri="{FF2B5EF4-FFF2-40B4-BE49-F238E27FC236}">
                      <a16:creationId xmlns:a16="http://schemas.microsoft.com/office/drawing/2014/main" id="{0E87D337-6EA0-3D54-320A-9ED6D7D89F7C}"/>
                    </a:ext>
                  </a:extLst>
                </p:cNvPr>
                <p:cNvSpPr/>
                <p:nvPr/>
              </p:nvSpPr>
              <p:spPr>
                <a:xfrm rot="10800000">
                  <a:off x="802582" y="2924114"/>
                  <a:ext cx="1765026" cy="1765026"/>
                </a:xfrm>
                <a:prstGeom prst="donut">
                  <a:avLst>
                    <a:gd name="adj" fmla="val 10909"/>
                  </a:avLst>
                </a:prstGeom>
                <a:gradFill>
                  <a:gsLst>
                    <a:gs pos="86000">
                      <a:srgbClr val="84E6BA"/>
                    </a:gs>
                    <a:gs pos="36000">
                      <a:schemeClr val="accent1"/>
                    </a:gs>
                    <a:gs pos="100000">
                      <a:srgbClr val="84E697"/>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n-ea"/>
                  </a:endParaRPr>
                </a:p>
              </p:txBody>
            </p:sp>
          </p:grpSp>
          <p:sp>
            <p:nvSpPr>
              <p:cNvPr id="53" name="弧形 52">
                <a:extLst>
                  <a:ext uri="{FF2B5EF4-FFF2-40B4-BE49-F238E27FC236}">
                    <a16:creationId xmlns:a16="http://schemas.microsoft.com/office/drawing/2014/main" id="{B8FAD10B-DEDC-E922-0935-DEDD08BB8DBB}"/>
                  </a:ext>
                </a:extLst>
              </p:cNvPr>
              <p:cNvSpPr/>
              <p:nvPr/>
            </p:nvSpPr>
            <p:spPr>
              <a:xfrm rot="13452483">
                <a:off x="4764000" y="2636912"/>
                <a:ext cx="2664000" cy="2664000"/>
              </a:xfrm>
              <a:prstGeom prst="arc">
                <a:avLst>
                  <a:gd name="adj1" fmla="val 15883851"/>
                  <a:gd name="adj2" fmla="val 418387"/>
                </a:avLst>
              </a:prstGeom>
              <a:ln w="25400" cap="rnd">
                <a:gradFill>
                  <a:gsLst>
                    <a:gs pos="0">
                      <a:schemeClr val="accent1"/>
                    </a:gs>
                    <a:gs pos="74000">
                      <a:srgbClr val="84E6BA"/>
                    </a:gs>
                    <a:gs pos="100000">
                      <a:srgbClr val="84E697"/>
                    </a:gs>
                  </a:gsLst>
                  <a:lin ang="5400000" scaled="1"/>
                </a:gradFill>
                <a:round/>
                <a:headEnd type="triangl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mn-ea"/>
                </a:endParaRPr>
              </a:p>
            </p:txBody>
          </p:sp>
          <p:sp>
            <p:nvSpPr>
              <p:cNvPr id="77" name="弧形 76">
                <a:extLst>
                  <a:ext uri="{FF2B5EF4-FFF2-40B4-BE49-F238E27FC236}">
                    <a16:creationId xmlns:a16="http://schemas.microsoft.com/office/drawing/2014/main" id="{315B346C-B47C-A30E-C68F-3B1B24920686}"/>
                  </a:ext>
                </a:extLst>
              </p:cNvPr>
              <p:cNvSpPr/>
              <p:nvPr/>
            </p:nvSpPr>
            <p:spPr>
              <a:xfrm rot="8147517" flipH="1">
                <a:off x="4764000" y="2636912"/>
                <a:ext cx="2664000" cy="2664000"/>
              </a:xfrm>
              <a:prstGeom prst="arc">
                <a:avLst>
                  <a:gd name="adj1" fmla="val 15883851"/>
                  <a:gd name="adj2" fmla="val 418387"/>
                </a:avLst>
              </a:prstGeom>
              <a:ln w="25400" cap="rnd">
                <a:gradFill>
                  <a:gsLst>
                    <a:gs pos="0">
                      <a:schemeClr val="accent1"/>
                    </a:gs>
                    <a:gs pos="74000">
                      <a:srgbClr val="84E6BA"/>
                    </a:gs>
                    <a:gs pos="100000">
                      <a:srgbClr val="84E697"/>
                    </a:gs>
                  </a:gsLst>
                  <a:lin ang="5400000" scaled="1"/>
                </a:gradFill>
                <a:round/>
                <a:headEnd type="triangl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mn-ea"/>
                </a:endParaRPr>
              </a:p>
            </p:txBody>
          </p:sp>
        </p:grpSp>
        <p:grpSp>
          <p:nvGrpSpPr>
            <p:cNvPr id="3" name="组合 2">
              <a:extLst>
                <a:ext uri="{FF2B5EF4-FFF2-40B4-BE49-F238E27FC236}">
                  <a16:creationId xmlns:a16="http://schemas.microsoft.com/office/drawing/2014/main" id="{4D2A8D52-20F7-C068-52FB-1F28D17B0BF0}"/>
                </a:ext>
              </a:extLst>
            </p:cNvPr>
            <p:cNvGrpSpPr/>
            <p:nvPr/>
          </p:nvGrpSpPr>
          <p:grpSpPr>
            <a:xfrm>
              <a:off x="4106142" y="2456988"/>
              <a:ext cx="3858593" cy="3638980"/>
              <a:chOff x="4106142" y="2456988"/>
              <a:chExt cx="3858593" cy="3638980"/>
            </a:xfrm>
          </p:grpSpPr>
          <p:sp>
            <p:nvSpPr>
              <p:cNvPr id="34" name="弧形 33">
                <a:extLst>
                  <a:ext uri="{FF2B5EF4-FFF2-40B4-BE49-F238E27FC236}">
                    <a16:creationId xmlns:a16="http://schemas.microsoft.com/office/drawing/2014/main" id="{2BFD08EA-870F-2684-6EB2-2C56DC7CF215}"/>
                  </a:ext>
                </a:extLst>
              </p:cNvPr>
              <p:cNvSpPr/>
              <p:nvPr/>
            </p:nvSpPr>
            <p:spPr>
              <a:xfrm rot="8147517" flipV="1">
                <a:off x="4215949" y="2456988"/>
                <a:ext cx="3638980" cy="3638980"/>
              </a:xfrm>
              <a:prstGeom prst="arc">
                <a:avLst>
                  <a:gd name="adj1" fmla="val 15883851"/>
                  <a:gd name="adj2" fmla="val 418387"/>
                </a:avLst>
              </a:prstGeom>
              <a:ln w="25400" cap="rnd">
                <a:gradFill>
                  <a:gsLst>
                    <a:gs pos="0">
                      <a:schemeClr val="accent1"/>
                    </a:gs>
                    <a:gs pos="74000">
                      <a:srgbClr val="84E6BA"/>
                    </a:gs>
                    <a:gs pos="100000">
                      <a:srgbClr val="84E697"/>
                    </a:gs>
                  </a:gsLst>
                  <a:lin ang="5400000" scaled="1"/>
                </a:gradFill>
                <a:prstDash val="sysDash"/>
                <a:round/>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mn-ea"/>
                </a:endParaRPr>
              </a:p>
            </p:txBody>
          </p:sp>
          <p:sp>
            <p:nvSpPr>
              <p:cNvPr id="35" name="弧形 34">
                <a:extLst>
                  <a:ext uri="{FF2B5EF4-FFF2-40B4-BE49-F238E27FC236}">
                    <a16:creationId xmlns:a16="http://schemas.microsoft.com/office/drawing/2014/main" id="{6BFBB8EA-39B4-50D1-86D6-03A460324295}"/>
                  </a:ext>
                </a:extLst>
              </p:cNvPr>
              <p:cNvSpPr/>
              <p:nvPr/>
            </p:nvSpPr>
            <p:spPr>
              <a:xfrm rot="8147517" flipH="1">
                <a:off x="4215949" y="2456988"/>
                <a:ext cx="3638980" cy="3638980"/>
              </a:xfrm>
              <a:prstGeom prst="arc">
                <a:avLst>
                  <a:gd name="adj1" fmla="val 15883851"/>
                  <a:gd name="adj2" fmla="val 418387"/>
                </a:avLst>
              </a:prstGeom>
              <a:ln w="25400" cap="rnd">
                <a:gradFill>
                  <a:gsLst>
                    <a:gs pos="0">
                      <a:schemeClr val="accent1"/>
                    </a:gs>
                    <a:gs pos="74000">
                      <a:srgbClr val="84E6BA"/>
                    </a:gs>
                    <a:gs pos="100000">
                      <a:srgbClr val="84E697"/>
                    </a:gs>
                  </a:gsLst>
                  <a:lin ang="5400000" scaled="1"/>
                </a:gradFill>
                <a:prstDash val="sysDash"/>
                <a:round/>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mn-ea"/>
                </a:endParaRPr>
              </a:p>
            </p:txBody>
          </p:sp>
          <p:sp>
            <p:nvSpPr>
              <p:cNvPr id="24" name="椭圆 23">
                <a:extLst>
                  <a:ext uri="{FF2B5EF4-FFF2-40B4-BE49-F238E27FC236}">
                    <a16:creationId xmlns:a16="http://schemas.microsoft.com/office/drawing/2014/main" id="{F5E22521-3EC6-9718-33BE-B5528D235CC1}"/>
                  </a:ext>
                </a:extLst>
              </p:cNvPr>
              <p:cNvSpPr/>
              <p:nvPr/>
            </p:nvSpPr>
            <p:spPr>
              <a:xfrm flipV="1">
                <a:off x="7515995" y="3253360"/>
                <a:ext cx="216000" cy="216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38" name="椭圆 37">
                <a:extLst>
                  <a:ext uri="{FF2B5EF4-FFF2-40B4-BE49-F238E27FC236}">
                    <a16:creationId xmlns:a16="http://schemas.microsoft.com/office/drawing/2014/main" id="{5DD192D8-5C35-1513-65CA-95507DFCC222}"/>
                  </a:ext>
                </a:extLst>
              </p:cNvPr>
              <p:cNvSpPr/>
              <p:nvPr/>
            </p:nvSpPr>
            <p:spPr>
              <a:xfrm flipV="1">
                <a:off x="4338882" y="3253360"/>
                <a:ext cx="216000" cy="216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39" name="椭圆 38">
                <a:extLst>
                  <a:ext uri="{FF2B5EF4-FFF2-40B4-BE49-F238E27FC236}">
                    <a16:creationId xmlns:a16="http://schemas.microsoft.com/office/drawing/2014/main" id="{BC46D32F-06AA-BAEB-642D-6C64B1BCCAFA}"/>
                  </a:ext>
                </a:extLst>
              </p:cNvPr>
              <p:cNvSpPr/>
              <p:nvPr/>
            </p:nvSpPr>
            <p:spPr>
              <a:xfrm flipV="1">
                <a:off x="4106142" y="4221795"/>
                <a:ext cx="216000" cy="216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40" name="椭圆 39">
                <a:extLst>
                  <a:ext uri="{FF2B5EF4-FFF2-40B4-BE49-F238E27FC236}">
                    <a16:creationId xmlns:a16="http://schemas.microsoft.com/office/drawing/2014/main" id="{71826A1A-CF18-96C9-B295-C45D27A930EF}"/>
                  </a:ext>
                </a:extLst>
              </p:cNvPr>
              <p:cNvSpPr/>
              <p:nvPr/>
            </p:nvSpPr>
            <p:spPr>
              <a:xfrm flipV="1">
                <a:off x="7748735" y="4221795"/>
                <a:ext cx="216000" cy="216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41" name="椭圆 40">
                <a:extLst>
                  <a:ext uri="{FF2B5EF4-FFF2-40B4-BE49-F238E27FC236}">
                    <a16:creationId xmlns:a16="http://schemas.microsoft.com/office/drawing/2014/main" id="{78AD19EF-BC39-CBC6-38EF-46FF0A5D376A}"/>
                  </a:ext>
                </a:extLst>
              </p:cNvPr>
              <p:cNvSpPr/>
              <p:nvPr/>
            </p:nvSpPr>
            <p:spPr>
              <a:xfrm flipV="1">
                <a:off x="7432106" y="5182485"/>
                <a:ext cx="216000" cy="216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42" name="椭圆 41">
                <a:extLst>
                  <a:ext uri="{FF2B5EF4-FFF2-40B4-BE49-F238E27FC236}">
                    <a16:creationId xmlns:a16="http://schemas.microsoft.com/office/drawing/2014/main" id="{D1F9A0A0-2A95-D6B0-DA6A-21E5F7C8D739}"/>
                  </a:ext>
                </a:extLst>
              </p:cNvPr>
              <p:cNvSpPr/>
              <p:nvPr/>
            </p:nvSpPr>
            <p:spPr>
              <a:xfrm flipV="1">
                <a:off x="4399855" y="5182485"/>
                <a:ext cx="216000" cy="216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grpSp>
      </p:grpSp>
      <p:sp>
        <p:nvSpPr>
          <p:cNvPr id="5" name="文本占位符 4">
            <a:extLst>
              <a:ext uri="{FF2B5EF4-FFF2-40B4-BE49-F238E27FC236}">
                <a16:creationId xmlns:a16="http://schemas.microsoft.com/office/drawing/2014/main" id="{ED9DCFB2-8D62-EB21-8BE5-4BC0E361B4FA}"/>
              </a:ext>
            </a:extLst>
          </p:cNvPr>
          <p:cNvSpPr>
            <a:spLocks noGrp="1"/>
          </p:cNvSpPr>
          <p:nvPr>
            <p:ph type="body" sz="quarter" idx="14"/>
          </p:nvPr>
        </p:nvSpPr>
        <p:spPr/>
        <p:txBody>
          <a:bodyPr/>
          <a:lstStyle/>
          <a:p>
            <a:r>
              <a:rPr kumimoji="0" lang="zh-CN" altLang="en-US" sz="3200" b="0" i="0" u="none" strike="noStrike" kern="1200" cap="none" spc="150" normalizeH="0" baseline="0" noProof="0" dirty="0">
                <a:ln>
                  <a:noFill/>
                </a:ln>
                <a:solidFill>
                  <a:prstClr val="black"/>
                </a:solidFill>
                <a:effectLst/>
                <a:uLnTx/>
                <a:uFillTx/>
                <a:latin typeface="OPPOSans H" panose="00020600040101010101" pitchFamily="18" charset="-122"/>
                <a:ea typeface="OPPOSans H" panose="00020600040101010101" pitchFamily="18" charset="-122"/>
                <a:cs typeface="OPPOSans H" panose="00020600040101010101" pitchFamily="18" charset="-122"/>
              </a:rPr>
              <a:t>研究内容</a:t>
            </a:r>
          </a:p>
        </p:txBody>
      </p:sp>
      <p:sp>
        <p:nvSpPr>
          <p:cNvPr id="8" name="文本占位符 7">
            <a:extLst>
              <a:ext uri="{FF2B5EF4-FFF2-40B4-BE49-F238E27FC236}">
                <a16:creationId xmlns:a16="http://schemas.microsoft.com/office/drawing/2014/main" id="{418CB6C4-3031-1FE4-394F-007CDF00AA0E}"/>
              </a:ext>
            </a:extLst>
          </p:cNvPr>
          <p:cNvSpPr>
            <a:spLocks noGrp="1"/>
          </p:cNvSpPr>
          <p:nvPr>
            <p:ph type="body" sz="quarter" idx="15"/>
          </p:nvPr>
        </p:nvSpPr>
        <p:spPr/>
        <p:txBody>
          <a:bodyPr/>
          <a:lstStyle/>
          <a:p>
            <a:r>
              <a:rPr lang="zh-CN" altLang="en-US" sz="2400" b="0" i="0" spc="150" dirty="0">
                <a:effectLst/>
                <a:latin typeface="OPPOSans H" panose="00020600040101010101" pitchFamily="18" charset="-122"/>
                <a:ea typeface="OPPOSans H" panose="00020600040101010101" pitchFamily="18" charset="-122"/>
                <a:cs typeface="OPPOSans H" panose="00020600040101010101" pitchFamily="18" charset="-122"/>
              </a:rPr>
              <a:t>公共卫生与预防医学发展现状</a:t>
            </a:r>
            <a:endParaRPr lang="zh-CN" altLang="en-US" sz="2400" spc="150" dirty="0">
              <a:latin typeface="OPPOSans H" panose="00020600040101010101" pitchFamily="18" charset="-122"/>
              <a:ea typeface="OPPOSans H" panose="00020600040101010101" pitchFamily="18" charset="-122"/>
              <a:cs typeface="OPPOSans H" panose="00020600040101010101" pitchFamily="18" charset="-122"/>
            </a:endParaRPr>
          </a:p>
        </p:txBody>
      </p:sp>
      <p:sp>
        <p:nvSpPr>
          <p:cNvPr id="11" name="文本占位符 10">
            <a:extLst>
              <a:ext uri="{FF2B5EF4-FFF2-40B4-BE49-F238E27FC236}">
                <a16:creationId xmlns:a16="http://schemas.microsoft.com/office/drawing/2014/main" id="{7C280409-65B7-ACCB-B165-1059474AEA78}"/>
              </a:ext>
            </a:extLst>
          </p:cNvPr>
          <p:cNvSpPr>
            <a:spLocks noGrp="1"/>
          </p:cNvSpPr>
          <p:nvPr>
            <p:ph type="body" sz="quarter" idx="16"/>
          </p:nvPr>
        </p:nvSpPr>
        <p:spPr/>
        <p:txBody>
          <a:bodyPr>
            <a:normAutofit/>
          </a:bodyPr>
          <a:lstStyle/>
          <a:p>
            <a:r>
              <a:rPr lang="en-US" altLang="zh-CN" dirty="0">
                <a:solidFill>
                  <a:schemeClr val="bg1">
                    <a:lumMod val="65000"/>
                  </a:schemeClr>
                </a:solidFill>
                <a:latin typeface="+mn-lt"/>
                <a:ea typeface="OPPOSans M" panose="00020600040101010101" pitchFamily="18" charset="-122"/>
                <a:cs typeface="OPPOSans M" panose="00020600040101010101" pitchFamily="18" charset="-122"/>
              </a:rPr>
              <a:t>Current Development Status of Public Health and Preventive Medicine</a:t>
            </a:r>
            <a:endParaRPr lang="zh-CN" altLang="en-US" dirty="0">
              <a:solidFill>
                <a:schemeClr val="bg1">
                  <a:lumMod val="65000"/>
                </a:schemeClr>
              </a:solidFill>
              <a:latin typeface="+mn-lt"/>
              <a:ea typeface="OPPOSans M" panose="00020600040101010101" pitchFamily="18" charset="-122"/>
              <a:cs typeface="OPPOSans M" panose="00020600040101010101" pitchFamily="18" charset="-122"/>
            </a:endParaRPr>
          </a:p>
        </p:txBody>
      </p:sp>
    </p:spTree>
    <p:extLst>
      <p:ext uri="{BB962C8B-B14F-4D97-AF65-F5344CB8AC3E}">
        <p14:creationId xmlns:p14="http://schemas.microsoft.com/office/powerpoint/2010/main" val="41896452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06FA7B4E-6931-9285-4C11-89CF7541C8B0}"/>
              </a:ext>
            </a:extLst>
          </p:cNvPr>
          <p:cNvGrpSpPr/>
          <p:nvPr/>
        </p:nvGrpSpPr>
        <p:grpSpPr>
          <a:xfrm>
            <a:off x="7680358" y="3537731"/>
            <a:ext cx="1656000" cy="1656000"/>
            <a:chOff x="7680358" y="3537731"/>
            <a:chExt cx="1656000" cy="1656000"/>
          </a:xfrm>
        </p:grpSpPr>
        <p:sp>
          <p:nvSpPr>
            <p:cNvPr id="30" name="文本框 29">
              <a:extLst>
                <a:ext uri="{FF2B5EF4-FFF2-40B4-BE49-F238E27FC236}">
                  <a16:creationId xmlns:a16="http://schemas.microsoft.com/office/drawing/2014/main" id="{58C5C7B0-AF61-6A90-9E0D-03C0DB787C74}"/>
                </a:ext>
              </a:extLst>
            </p:cNvPr>
            <p:cNvSpPr txBox="1"/>
            <p:nvPr/>
          </p:nvSpPr>
          <p:spPr>
            <a:xfrm>
              <a:off x="7864592" y="4227232"/>
              <a:ext cx="1287532" cy="276999"/>
            </a:xfrm>
            <a:prstGeom prst="rect">
              <a:avLst/>
            </a:prstGeom>
            <a:noFill/>
          </p:spPr>
          <p:txBody>
            <a:bodyPr wrap="square" lIns="0" tIns="0" rIns="0" bIns="0" rtlCol="0">
              <a:spAutoFit/>
            </a:bodyPr>
            <a:lstStyle/>
            <a:p>
              <a:pPr algn="ctr"/>
              <a:r>
                <a:rPr lang="zh-CN" altLang="en-US" spc="150" dirty="0">
                  <a:solidFill>
                    <a:srgbClr val="333333"/>
                  </a:solidFill>
                  <a:effectLst/>
                  <a:latin typeface="+mn-ea"/>
                  <a:cs typeface="OPPOSans M" panose="00020600040101010101" pitchFamily="18" charset="-122"/>
                </a:rPr>
                <a:t>公共卫生</a:t>
              </a:r>
              <a:endParaRPr lang="zh-CN" altLang="en-US" spc="150" dirty="0">
                <a:latin typeface="+mn-ea"/>
                <a:cs typeface="OPPOSans M" panose="00020600040101010101" pitchFamily="18" charset="-122"/>
              </a:endParaRPr>
            </a:p>
          </p:txBody>
        </p:sp>
        <p:sp>
          <p:nvSpPr>
            <p:cNvPr id="31" name="圆: 空心 30">
              <a:extLst>
                <a:ext uri="{FF2B5EF4-FFF2-40B4-BE49-F238E27FC236}">
                  <a16:creationId xmlns:a16="http://schemas.microsoft.com/office/drawing/2014/main" id="{FF6BB3E8-B911-3AB6-C709-E024C2A9DFB8}"/>
                </a:ext>
              </a:extLst>
            </p:cNvPr>
            <p:cNvSpPr/>
            <p:nvPr/>
          </p:nvSpPr>
          <p:spPr>
            <a:xfrm rot="10800000">
              <a:off x="7680358" y="3537731"/>
              <a:ext cx="1656000" cy="1656000"/>
            </a:xfrm>
            <a:prstGeom prst="donut">
              <a:avLst>
                <a:gd name="adj" fmla="val 10909"/>
              </a:avLst>
            </a:prstGeom>
            <a:gradFill>
              <a:gsLst>
                <a:gs pos="86000">
                  <a:srgbClr val="84E6BA"/>
                </a:gs>
                <a:gs pos="36000">
                  <a:schemeClr val="accent1"/>
                </a:gs>
                <a:gs pos="100000">
                  <a:srgbClr val="84E697"/>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dirty="0">
                <a:solidFill>
                  <a:schemeClr val="tx1"/>
                </a:solidFill>
                <a:latin typeface="+mn-ea"/>
              </a:endParaRPr>
            </a:p>
          </p:txBody>
        </p:sp>
      </p:grpSp>
      <p:grpSp>
        <p:nvGrpSpPr>
          <p:cNvPr id="11" name="组合 10">
            <a:extLst>
              <a:ext uri="{FF2B5EF4-FFF2-40B4-BE49-F238E27FC236}">
                <a16:creationId xmlns:a16="http://schemas.microsoft.com/office/drawing/2014/main" id="{829DAC06-F058-DFBE-F8A5-CB489B3FFBF7}"/>
              </a:ext>
            </a:extLst>
          </p:cNvPr>
          <p:cNvGrpSpPr/>
          <p:nvPr/>
        </p:nvGrpSpPr>
        <p:grpSpPr>
          <a:xfrm>
            <a:off x="803412" y="2869650"/>
            <a:ext cx="1924191" cy="2952328"/>
            <a:chOff x="803412" y="2869650"/>
            <a:chExt cx="1924191" cy="2952328"/>
          </a:xfrm>
        </p:grpSpPr>
        <p:sp>
          <p:nvSpPr>
            <p:cNvPr id="43" name="矩形: 圆角 42">
              <a:extLst>
                <a:ext uri="{FF2B5EF4-FFF2-40B4-BE49-F238E27FC236}">
                  <a16:creationId xmlns:a16="http://schemas.microsoft.com/office/drawing/2014/main" id="{4901848E-5579-A7FC-D27D-C47A37D2450A}"/>
                </a:ext>
              </a:extLst>
            </p:cNvPr>
            <p:cNvSpPr/>
            <p:nvPr/>
          </p:nvSpPr>
          <p:spPr>
            <a:xfrm>
              <a:off x="803412" y="2869650"/>
              <a:ext cx="1924191" cy="2952328"/>
            </a:xfrm>
            <a:prstGeom prst="roundRect">
              <a:avLst>
                <a:gd name="adj" fmla="val 12659"/>
              </a:avLst>
            </a:prstGeom>
            <a:noFill/>
            <a:ln w="38100" cap="rnd">
              <a:gradFill>
                <a:gsLst>
                  <a:gs pos="0">
                    <a:schemeClr val="accent1"/>
                  </a:gs>
                  <a:gs pos="74000">
                    <a:srgbClr val="84E6BA"/>
                  </a:gs>
                  <a:gs pos="100000">
                    <a:srgbClr val="84E697"/>
                  </a:gs>
                </a:gsLst>
                <a:lin ang="5400000" scaled="1"/>
              </a:gra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a:latin typeface="+mn-ea"/>
              </a:endParaRPr>
            </a:p>
          </p:txBody>
        </p:sp>
        <p:sp>
          <p:nvSpPr>
            <p:cNvPr id="5" name="文本框 4">
              <a:extLst>
                <a:ext uri="{FF2B5EF4-FFF2-40B4-BE49-F238E27FC236}">
                  <a16:creationId xmlns:a16="http://schemas.microsoft.com/office/drawing/2014/main" id="{062AE25A-482C-C5AD-A31C-EE2B5ED841C6}"/>
                </a:ext>
              </a:extLst>
            </p:cNvPr>
            <p:cNvSpPr txBox="1"/>
            <p:nvPr/>
          </p:nvSpPr>
          <p:spPr>
            <a:xfrm>
              <a:off x="937507" y="3689064"/>
              <a:ext cx="1656000" cy="1313501"/>
            </a:xfrm>
            <a:prstGeom prst="rect">
              <a:avLst/>
            </a:prstGeom>
            <a:noFill/>
          </p:spPr>
          <p:txBody>
            <a:bodyPr wrap="square" lIns="0" tIns="0" rIns="0" bIns="0" rtlCol="0" anchor="ctr">
              <a:spAutoFit/>
            </a:bodyPr>
            <a:lstStyle/>
            <a:p>
              <a:pPr algn="just">
                <a:lnSpc>
                  <a:spcPct val="120000"/>
                </a:lnSpc>
              </a:pPr>
              <a:r>
                <a:rPr lang="zh-CN" altLang="en-US" i="0" spc="150" dirty="0">
                  <a:effectLst/>
                  <a:latin typeface="+mn-ea"/>
                  <a:cs typeface="OPPOSans M" panose="00020600040101010101" pitchFamily="18" charset="-122"/>
                </a:rPr>
                <a:t>预防医学作为医学的一个分支，提供的是一种策略</a:t>
              </a:r>
              <a:endParaRPr lang="zh-CN" altLang="en-US" dirty="0">
                <a:latin typeface="+mn-ea"/>
              </a:endParaRPr>
            </a:p>
          </p:txBody>
        </p:sp>
      </p:grpSp>
      <p:grpSp>
        <p:nvGrpSpPr>
          <p:cNvPr id="10" name="组合 9">
            <a:extLst>
              <a:ext uri="{FF2B5EF4-FFF2-40B4-BE49-F238E27FC236}">
                <a16:creationId xmlns:a16="http://schemas.microsoft.com/office/drawing/2014/main" id="{CA83E18A-0E9D-E9FF-3995-3D79173D1ACD}"/>
              </a:ext>
            </a:extLst>
          </p:cNvPr>
          <p:cNvGrpSpPr/>
          <p:nvPr/>
        </p:nvGrpSpPr>
        <p:grpSpPr>
          <a:xfrm>
            <a:off x="9464397" y="2869650"/>
            <a:ext cx="1924191" cy="2952328"/>
            <a:chOff x="9464397" y="2869650"/>
            <a:chExt cx="1924191" cy="2952328"/>
          </a:xfrm>
        </p:grpSpPr>
        <p:sp>
          <p:nvSpPr>
            <p:cNvPr id="44" name="矩形: 圆角 43">
              <a:extLst>
                <a:ext uri="{FF2B5EF4-FFF2-40B4-BE49-F238E27FC236}">
                  <a16:creationId xmlns:a16="http://schemas.microsoft.com/office/drawing/2014/main" id="{6894B0BD-E00D-1F31-397A-0701E3F5A404}"/>
                </a:ext>
              </a:extLst>
            </p:cNvPr>
            <p:cNvSpPr/>
            <p:nvPr/>
          </p:nvSpPr>
          <p:spPr>
            <a:xfrm>
              <a:off x="9464397" y="2869650"/>
              <a:ext cx="1924191" cy="2952328"/>
            </a:xfrm>
            <a:prstGeom prst="roundRect">
              <a:avLst>
                <a:gd name="adj" fmla="val 12659"/>
              </a:avLst>
            </a:prstGeom>
            <a:noFill/>
            <a:ln w="38100" cap="rnd">
              <a:gradFill>
                <a:gsLst>
                  <a:gs pos="0">
                    <a:schemeClr val="accent1"/>
                  </a:gs>
                  <a:gs pos="74000">
                    <a:srgbClr val="84E6BA"/>
                  </a:gs>
                  <a:gs pos="100000">
                    <a:srgbClr val="84E697"/>
                  </a:gs>
                </a:gsLst>
                <a:lin ang="5400000" scaled="1"/>
              </a:gra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a:latin typeface="+mn-ea"/>
              </a:endParaRPr>
            </a:p>
          </p:txBody>
        </p:sp>
        <p:sp>
          <p:nvSpPr>
            <p:cNvPr id="6" name="文本框 5">
              <a:extLst>
                <a:ext uri="{FF2B5EF4-FFF2-40B4-BE49-F238E27FC236}">
                  <a16:creationId xmlns:a16="http://schemas.microsoft.com/office/drawing/2014/main" id="{CFE1BA23-4FAD-EA9E-D47E-E9619AFBE2F7}"/>
                </a:ext>
              </a:extLst>
            </p:cNvPr>
            <p:cNvSpPr txBox="1"/>
            <p:nvPr/>
          </p:nvSpPr>
          <p:spPr>
            <a:xfrm>
              <a:off x="9598492" y="3522864"/>
              <a:ext cx="1656000" cy="1645900"/>
            </a:xfrm>
            <a:prstGeom prst="rect">
              <a:avLst/>
            </a:prstGeom>
            <a:noFill/>
          </p:spPr>
          <p:txBody>
            <a:bodyPr wrap="square" lIns="0" tIns="0" rIns="0" bIns="0" rtlCol="0" anchor="ctr">
              <a:spAutoFit/>
            </a:bodyPr>
            <a:lstStyle/>
            <a:p>
              <a:pPr algn="just">
                <a:lnSpc>
                  <a:spcPct val="120000"/>
                </a:lnSpc>
              </a:pPr>
              <a:r>
                <a:rPr lang="zh-CN" altLang="en-US" sz="1800" i="0" dirty="0">
                  <a:effectLst/>
                  <a:latin typeface="+mn-ea"/>
                  <a:cs typeface="OPPOSans M" panose="00020600040101010101" pitchFamily="18" charset="-122"/>
                </a:rPr>
                <a:t>公共卫生以社区为基础，</a:t>
              </a:r>
              <a:r>
                <a:rPr lang="zh-CN" altLang="zh-CN" sz="1800" dirty="0">
                  <a:solidFill>
                    <a:srgbClr val="333333"/>
                  </a:solidFill>
                  <a:effectLst/>
                  <a:latin typeface="+mn-ea"/>
                  <a:cs typeface="OPPOSans M" panose="00020600040101010101" pitchFamily="18" charset="-122"/>
                </a:rPr>
                <a:t>从医学范畴中划分出来</a:t>
              </a:r>
              <a:r>
                <a:rPr lang="zh-CN" altLang="en-US" sz="1800" dirty="0">
                  <a:solidFill>
                    <a:srgbClr val="333333"/>
                  </a:solidFill>
                  <a:effectLst/>
                  <a:latin typeface="+mn-ea"/>
                  <a:cs typeface="OPPOSans M" panose="00020600040101010101" pitchFamily="18" charset="-122"/>
                </a:rPr>
                <a:t>，</a:t>
              </a:r>
              <a:r>
                <a:rPr lang="zh-CN" altLang="en-US" sz="1800" i="0" dirty="0">
                  <a:effectLst/>
                  <a:latin typeface="+mn-ea"/>
                  <a:cs typeface="OPPOSans M" panose="00020600040101010101" pitchFamily="18" charset="-122"/>
                </a:rPr>
                <a:t>形成社会医学的属性</a:t>
              </a:r>
              <a:endParaRPr lang="zh-CN" altLang="en-US" dirty="0">
                <a:latin typeface="+mn-ea"/>
                <a:cs typeface="OPPOSans M" panose="00020600040101010101" pitchFamily="18" charset="-122"/>
              </a:endParaRPr>
            </a:p>
          </p:txBody>
        </p:sp>
      </p:grpSp>
      <p:grpSp>
        <p:nvGrpSpPr>
          <p:cNvPr id="16" name="组合 15">
            <a:extLst>
              <a:ext uri="{FF2B5EF4-FFF2-40B4-BE49-F238E27FC236}">
                <a16:creationId xmlns:a16="http://schemas.microsoft.com/office/drawing/2014/main" id="{A4037A18-B438-E011-6B0A-C2ED84981F86}"/>
              </a:ext>
            </a:extLst>
          </p:cNvPr>
          <p:cNvGrpSpPr/>
          <p:nvPr/>
        </p:nvGrpSpPr>
        <p:grpSpPr>
          <a:xfrm>
            <a:off x="4223277" y="5534209"/>
            <a:ext cx="3672422" cy="811115"/>
            <a:chOff x="4223277" y="5534209"/>
            <a:chExt cx="3672422" cy="811115"/>
          </a:xfrm>
        </p:grpSpPr>
        <p:sp>
          <p:nvSpPr>
            <p:cNvPr id="45" name="矩形: 圆角 44">
              <a:extLst>
                <a:ext uri="{FF2B5EF4-FFF2-40B4-BE49-F238E27FC236}">
                  <a16:creationId xmlns:a16="http://schemas.microsoft.com/office/drawing/2014/main" id="{9610FDA2-CDF8-3535-E8D3-009F8CC32E71}"/>
                </a:ext>
              </a:extLst>
            </p:cNvPr>
            <p:cNvSpPr/>
            <p:nvPr/>
          </p:nvSpPr>
          <p:spPr>
            <a:xfrm flipV="1">
              <a:off x="4223277" y="5534209"/>
              <a:ext cx="3672422" cy="811115"/>
            </a:xfrm>
            <a:prstGeom prst="roundRect">
              <a:avLst/>
            </a:prstGeom>
            <a:noFill/>
            <a:ln w="38100" cap="rnd">
              <a:gradFill>
                <a:gsLst>
                  <a:gs pos="0">
                    <a:schemeClr val="accent1"/>
                  </a:gs>
                  <a:gs pos="74000">
                    <a:srgbClr val="84E6BA"/>
                  </a:gs>
                  <a:gs pos="100000">
                    <a:srgbClr val="84E697"/>
                  </a:gs>
                </a:gsLst>
                <a:lin ang="5400000" scaled="1"/>
              </a:gra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a:latin typeface="+mn-ea"/>
              </a:endParaRPr>
            </a:p>
          </p:txBody>
        </p:sp>
        <p:sp>
          <p:nvSpPr>
            <p:cNvPr id="13" name="文本框 12">
              <a:extLst>
                <a:ext uri="{FF2B5EF4-FFF2-40B4-BE49-F238E27FC236}">
                  <a16:creationId xmlns:a16="http://schemas.microsoft.com/office/drawing/2014/main" id="{29B8B690-BDE8-5B2B-6BB9-498AFDE50C54}"/>
                </a:ext>
              </a:extLst>
            </p:cNvPr>
            <p:cNvSpPr txBox="1"/>
            <p:nvPr/>
          </p:nvSpPr>
          <p:spPr>
            <a:xfrm>
              <a:off x="4288164" y="5771483"/>
              <a:ext cx="3542648" cy="336567"/>
            </a:xfrm>
            <a:prstGeom prst="rect">
              <a:avLst/>
            </a:prstGeom>
            <a:noFill/>
          </p:spPr>
          <p:txBody>
            <a:bodyPr wrap="square" lIns="0" tIns="0" rIns="0" bIns="0" rtlCol="0">
              <a:spAutoFit/>
            </a:bodyPr>
            <a:lstStyle/>
            <a:p>
              <a:pPr algn="ctr">
                <a:lnSpc>
                  <a:spcPct val="150000"/>
                </a:lnSpc>
              </a:pPr>
              <a:r>
                <a:rPr lang="zh-CN" altLang="en-US" sz="1600" i="0" spc="150" dirty="0">
                  <a:effectLst/>
                  <a:latin typeface="+mn-ea"/>
                  <a:cs typeface="OPPOSans M" panose="00020600040101010101" pitchFamily="18" charset="-122"/>
                </a:rPr>
                <a:t>预防医学通过公共卫生来实现</a:t>
              </a:r>
              <a:endParaRPr lang="zh-CN" altLang="en-US" sz="1600" dirty="0">
                <a:latin typeface="+mn-ea"/>
              </a:endParaRPr>
            </a:p>
          </p:txBody>
        </p:sp>
      </p:grpSp>
      <p:grpSp>
        <p:nvGrpSpPr>
          <p:cNvPr id="12" name="组合 11">
            <a:extLst>
              <a:ext uri="{FF2B5EF4-FFF2-40B4-BE49-F238E27FC236}">
                <a16:creationId xmlns:a16="http://schemas.microsoft.com/office/drawing/2014/main" id="{EB888E04-DDC4-A8D9-6264-1F04EBA755EE}"/>
              </a:ext>
            </a:extLst>
          </p:cNvPr>
          <p:cNvGrpSpPr/>
          <p:nvPr/>
        </p:nvGrpSpPr>
        <p:grpSpPr>
          <a:xfrm>
            <a:off x="4223699" y="2509873"/>
            <a:ext cx="3672000" cy="811115"/>
            <a:chOff x="4223699" y="2433622"/>
            <a:chExt cx="3672000" cy="811115"/>
          </a:xfrm>
        </p:grpSpPr>
        <p:sp>
          <p:nvSpPr>
            <p:cNvPr id="46" name="矩形: 圆角 45">
              <a:extLst>
                <a:ext uri="{FF2B5EF4-FFF2-40B4-BE49-F238E27FC236}">
                  <a16:creationId xmlns:a16="http://schemas.microsoft.com/office/drawing/2014/main" id="{D6734253-522C-9836-2138-F09465BEFB9B}"/>
                </a:ext>
              </a:extLst>
            </p:cNvPr>
            <p:cNvSpPr/>
            <p:nvPr/>
          </p:nvSpPr>
          <p:spPr>
            <a:xfrm>
              <a:off x="4223699" y="2433622"/>
              <a:ext cx="3672000" cy="811115"/>
            </a:xfrm>
            <a:prstGeom prst="roundRect">
              <a:avLst/>
            </a:prstGeom>
            <a:noFill/>
            <a:ln w="38100" cap="rnd">
              <a:gradFill>
                <a:gsLst>
                  <a:gs pos="0">
                    <a:schemeClr val="accent1"/>
                  </a:gs>
                  <a:gs pos="74000">
                    <a:srgbClr val="84E6BA"/>
                  </a:gs>
                  <a:gs pos="100000">
                    <a:srgbClr val="84E697"/>
                  </a:gs>
                </a:gsLst>
                <a:lin ang="5400000" scaled="1"/>
              </a:gra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a:latin typeface="+mn-ea"/>
              </a:endParaRPr>
            </a:p>
          </p:txBody>
        </p:sp>
        <p:sp>
          <p:nvSpPr>
            <p:cNvPr id="17" name="文本框 16">
              <a:extLst>
                <a:ext uri="{FF2B5EF4-FFF2-40B4-BE49-F238E27FC236}">
                  <a16:creationId xmlns:a16="http://schemas.microsoft.com/office/drawing/2014/main" id="{5DF942F2-4951-D610-0754-46BF3D002E70}"/>
                </a:ext>
              </a:extLst>
            </p:cNvPr>
            <p:cNvSpPr txBox="1"/>
            <p:nvPr/>
          </p:nvSpPr>
          <p:spPr>
            <a:xfrm>
              <a:off x="4311307" y="2550863"/>
              <a:ext cx="3496784" cy="576633"/>
            </a:xfrm>
            <a:prstGeom prst="rect">
              <a:avLst/>
            </a:prstGeom>
            <a:noFill/>
          </p:spPr>
          <p:txBody>
            <a:bodyPr wrap="square" lIns="0" tIns="0" rIns="0" bIns="0" rtlCol="0" anchor="ctr">
              <a:spAutoFit/>
            </a:bodyPr>
            <a:lstStyle/>
            <a:p>
              <a:pPr algn="ctr">
                <a:lnSpc>
                  <a:spcPct val="120000"/>
                </a:lnSpc>
              </a:pPr>
              <a:r>
                <a:rPr lang="zh-CN" altLang="en-US" sz="1600" i="0" spc="150" dirty="0">
                  <a:effectLst/>
                  <a:latin typeface="+mn-ea"/>
                  <a:cs typeface="OPPOSans M" panose="00020600040101010101" pitchFamily="18" charset="-122"/>
                </a:rPr>
                <a:t>公共卫生是预防医学服务于科学与民众的桥梁</a:t>
              </a:r>
              <a:endParaRPr lang="zh-CN" altLang="en-US" sz="1600" dirty="0">
                <a:latin typeface="+mn-ea"/>
              </a:endParaRPr>
            </a:p>
          </p:txBody>
        </p:sp>
      </p:grpSp>
      <p:grpSp>
        <p:nvGrpSpPr>
          <p:cNvPr id="15" name="组合 14">
            <a:extLst>
              <a:ext uri="{FF2B5EF4-FFF2-40B4-BE49-F238E27FC236}">
                <a16:creationId xmlns:a16="http://schemas.microsoft.com/office/drawing/2014/main" id="{2B156451-54B0-192D-7996-72B4CDA594C6}"/>
              </a:ext>
            </a:extLst>
          </p:cNvPr>
          <p:cNvGrpSpPr/>
          <p:nvPr/>
        </p:nvGrpSpPr>
        <p:grpSpPr>
          <a:xfrm>
            <a:off x="2824021" y="3537731"/>
            <a:ext cx="1656000" cy="1656000"/>
            <a:chOff x="2824021" y="3537731"/>
            <a:chExt cx="1656000" cy="1656000"/>
          </a:xfrm>
        </p:grpSpPr>
        <p:sp>
          <p:nvSpPr>
            <p:cNvPr id="27" name="文本框 26">
              <a:extLst>
                <a:ext uri="{FF2B5EF4-FFF2-40B4-BE49-F238E27FC236}">
                  <a16:creationId xmlns:a16="http://schemas.microsoft.com/office/drawing/2014/main" id="{A6A8D795-8BFE-4494-C5F1-0A3C53CBFA61}"/>
                </a:ext>
              </a:extLst>
            </p:cNvPr>
            <p:cNvSpPr txBox="1"/>
            <p:nvPr/>
          </p:nvSpPr>
          <p:spPr>
            <a:xfrm>
              <a:off x="3008254" y="4227232"/>
              <a:ext cx="1287532" cy="276999"/>
            </a:xfrm>
            <a:prstGeom prst="rect">
              <a:avLst/>
            </a:prstGeom>
            <a:noFill/>
          </p:spPr>
          <p:txBody>
            <a:bodyPr wrap="square" lIns="0" tIns="0" rIns="0" bIns="0" rtlCol="0">
              <a:spAutoFit/>
            </a:bodyPr>
            <a:lstStyle/>
            <a:p>
              <a:pPr algn="ctr"/>
              <a:r>
                <a:rPr lang="zh-CN" altLang="zh-CN" spc="150" dirty="0">
                  <a:solidFill>
                    <a:srgbClr val="333333"/>
                  </a:solidFill>
                  <a:effectLst/>
                  <a:latin typeface="+mn-ea"/>
                  <a:cs typeface="OPPOSans M" panose="00020600040101010101" pitchFamily="18" charset="-122"/>
                </a:rPr>
                <a:t>预防医学</a:t>
              </a:r>
              <a:endParaRPr lang="zh-CN" altLang="en-US" spc="150" dirty="0">
                <a:latin typeface="+mn-ea"/>
                <a:cs typeface="OPPOSans M" panose="00020600040101010101" pitchFamily="18" charset="-122"/>
              </a:endParaRPr>
            </a:p>
          </p:txBody>
        </p:sp>
        <p:sp>
          <p:nvSpPr>
            <p:cNvPr id="28" name="圆: 空心 27">
              <a:extLst>
                <a:ext uri="{FF2B5EF4-FFF2-40B4-BE49-F238E27FC236}">
                  <a16:creationId xmlns:a16="http://schemas.microsoft.com/office/drawing/2014/main" id="{4B622FFC-F049-EB99-5F0A-A54430517C91}"/>
                </a:ext>
              </a:extLst>
            </p:cNvPr>
            <p:cNvSpPr/>
            <p:nvPr/>
          </p:nvSpPr>
          <p:spPr>
            <a:xfrm rot="10800000">
              <a:off x="2824021" y="3537731"/>
              <a:ext cx="1656000" cy="1656000"/>
            </a:xfrm>
            <a:prstGeom prst="donut">
              <a:avLst>
                <a:gd name="adj" fmla="val 10909"/>
              </a:avLst>
            </a:prstGeom>
            <a:gradFill>
              <a:gsLst>
                <a:gs pos="86000">
                  <a:srgbClr val="84E6BA"/>
                </a:gs>
                <a:gs pos="36000">
                  <a:schemeClr val="accent1"/>
                </a:gs>
                <a:gs pos="100000">
                  <a:srgbClr val="84E697"/>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a:solidFill>
                  <a:schemeClr val="tx1"/>
                </a:solidFill>
                <a:latin typeface="+mn-ea"/>
              </a:endParaRPr>
            </a:p>
          </p:txBody>
        </p:sp>
      </p:grpSp>
      <p:sp>
        <p:nvSpPr>
          <p:cNvPr id="3" name="文本框 2">
            <a:extLst>
              <a:ext uri="{FF2B5EF4-FFF2-40B4-BE49-F238E27FC236}">
                <a16:creationId xmlns:a16="http://schemas.microsoft.com/office/drawing/2014/main" id="{66F6DBE2-2D56-4E01-9220-E7AC46AC9230}"/>
              </a:ext>
            </a:extLst>
          </p:cNvPr>
          <p:cNvSpPr txBox="1"/>
          <p:nvPr/>
        </p:nvSpPr>
        <p:spPr>
          <a:xfrm>
            <a:off x="4957272" y="3915427"/>
            <a:ext cx="2277530" cy="981102"/>
          </a:xfrm>
          <a:prstGeom prst="rect">
            <a:avLst/>
          </a:prstGeom>
          <a:noFill/>
        </p:spPr>
        <p:txBody>
          <a:bodyPr wrap="square" lIns="0" tIns="0" rIns="0" bIns="0" rtlCol="0" anchor="ctr">
            <a:spAutoFit/>
          </a:bodyPr>
          <a:lstStyle/>
          <a:p>
            <a:pPr algn="just">
              <a:lnSpc>
                <a:spcPct val="120000"/>
              </a:lnSpc>
            </a:pPr>
            <a:r>
              <a:rPr lang="zh-CN" altLang="en-US" b="0" i="0" spc="150" dirty="0">
                <a:effectLst/>
                <a:latin typeface="+mn-ea"/>
                <a:cs typeface="OPPOSans M" panose="00020600040101010101" pitchFamily="18" charset="-122"/>
              </a:rPr>
              <a:t>公共卫生与预防医学都是以保障人民健康为主体</a:t>
            </a:r>
            <a:endParaRPr lang="zh-CN" altLang="en-US" b="1" spc="150" dirty="0">
              <a:latin typeface="+mn-ea"/>
              <a:cs typeface="OPPOSans M" panose="00020600040101010101" pitchFamily="18" charset="-122"/>
            </a:endParaRPr>
          </a:p>
        </p:txBody>
      </p:sp>
      <p:sp>
        <p:nvSpPr>
          <p:cNvPr id="35" name="弧形 34">
            <a:extLst>
              <a:ext uri="{FF2B5EF4-FFF2-40B4-BE49-F238E27FC236}">
                <a16:creationId xmlns:a16="http://schemas.microsoft.com/office/drawing/2014/main" id="{788F83FD-F33A-FDB5-D765-6DE85920EA5E}"/>
              </a:ext>
            </a:extLst>
          </p:cNvPr>
          <p:cNvSpPr/>
          <p:nvPr/>
        </p:nvSpPr>
        <p:spPr>
          <a:xfrm rot="18868388">
            <a:off x="3895293" y="3444656"/>
            <a:ext cx="4401489" cy="4401489"/>
          </a:xfrm>
          <a:prstGeom prst="arc">
            <a:avLst/>
          </a:prstGeom>
          <a:ln w="38100" cap="rnd">
            <a:gradFill>
              <a:gsLst>
                <a:gs pos="0">
                  <a:schemeClr val="accent1"/>
                </a:gs>
                <a:gs pos="50000">
                  <a:srgbClr val="84E6BA"/>
                </a:gs>
                <a:gs pos="100000">
                  <a:srgbClr val="84E697">
                    <a:alpha val="0"/>
                  </a:srgbClr>
                </a:gs>
              </a:gsLst>
              <a:lin ang="5400000" scaled="1"/>
            </a:gradFill>
            <a:prstDash val="sysDash"/>
            <a:round/>
            <a:headEnd type="stealth" w="lg"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6" name="弧形 35">
            <a:extLst>
              <a:ext uri="{FF2B5EF4-FFF2-40B4-BE49-F238E27FC236}">
                <a16:creationId xmlns:a16="http://schemas.microsoft.com/office/drawing/2014/main" id="{1C71E4E3-11E4-FC04-61AD-96A061367791}"/>
              </a:ext>
            </a:extLst>
          </p:cNvPr>
          <p:cNvSpPr/>
          <p:nvPr/>
        </p:nvSpPr>
        <p:spPr>
          <a:xfrm rot="2731612" flipV="1">
            <a:off x="3895293" y="965811"/>
            <a:ext cx="4401489" cy="4401489"/>
          </a:xfrm>
          <a:prstGeom prst="arc">
            <a:avLst/>
          </a:prstGeom>
          <a:ln w="38100" cap="rnd">
            <a:gradFill>
              <a:gsLst>
                <a:gs pos="0">
                  <a:schemeClr val="accent1">
                    <a:alpha val="0"/>
                  </a:schemeClr>
                </a:gs>
                <a:gs pos="50000">
                  <a:srgbClr val="84E6BA"/>
                </a:gs>
                <a:gs pos="100000">
                  <a:srgbClr val="84E697"/>
                </a:gs>
              </a:gsLst>
              <a:lin ang="5400000" scaled="1"/>
            </a:gradFill>
            <a:prstDash val="sysDash"/>
            <a:round/>
            <a:tailEnd type="stealth" w="lg"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 name="文本占位符 1">
            <a:extLst>
              <a:ext uri="{FF2B5EF4-FFF2-40B4-BE49-F238E27FC236}">
                <a16:creationId xmlns:a16="http://schemas.microsoft.com/office/drawing/2014/main" id="{38AC8CF5-A233-6A74-7B31-C470FD50C3AD}"/>
              </a:ext>
            </a:extLst>
          </p:cNvPr>
          <p:cNvSpPr>
            <a:spLocks noGrp="1"/>
          </p:cNvSpPr>
          <p:nvPr>
            <p:ph type="body" sz="quarter" idx="14"/>
          </p:nvPr>
        </p:nvSpPr>
        <p:spPr/>
        <p:txBody>
          <a:bodyPr/>
          <a:lstStyle/>
          <a:p>
            <a:r>
              <a:rPr kumimoji="0" lang="zh-CN" altLang="en-US" sz="3200" b="0" i="0" u="none" strike="noStrike" kern="1200" cap="none" spc="150" normalizeH="0" baseline="0" noProof="0" dirty="0">
                <a:ln>
                  <a:noFill/>
                </a:ln>
                <a:solidFill>
                  <a:prstClr val="black"/>
                </a:solidFill>
                <a:effectLst/>
                <a:uLnTx/>
                <a:uFillTx/>
                <a:latin typeface="OPPOSans H" panose="00020600040101010101" pitchFamily="18" charset="-122"/>
                <a:ea typeface="OPPOSans H" panose="00020600040101010101" pitchFamily="18" charset="-122"/>
                <a:cs typeface="OPPOSans H" panose="00020600040101010101" pitchFamily="18" charset="-122"/>
              </a:rPr>
              <a:t>研究内容</a:t>
            </a:r>
          </a:p>
        </p:txBody>
      </p:sp>
      <p:sp>
        <p:nvSpPr>
          <p:cNvPr id="8" name="文本占位符 7">
            <a:extLst>
              <a:ext uri="{FF2B5EF4-FFF2-40B4-BE49-F238E27FC236}">
                <a16:creationId xmlns:a16="http://schemas.microsoft.com/office/drawing/2014/main" id="{8A83ECFC-9DA7-FEB6-BE16-DB437BDACF79}"/>
              </a:ext>
            </a:extLst>
          </p:cNvPr>
          <p:cNvSpPr>
            <a:spLocks noGrp="1"/>
          </p:cNvSpPr>
          <p:nvPr>
            <p:ph type="body" sz="quarter" idx="15"/>
          </p:nvPr>
        </p:nvSpPr>
        <p:spPr/>
        <p:txBody>
          <a:bodyPr/>
          <a:lstStyle/>
          <a:p>
            <a:r>
              <a:rPr lang="zh-CN" altLang="en-US" sz="2400" b="0" i="0" spc="150" dirty="0">
                <a:effectLst/>
                <a:latin typeface="OPPOSans H" panose="00020600040101010101" pitchFamily="18" charset="-122"/>
                <a:ea typeface="OPPOSans H" panose="00020600040101010101" pitchFamily="18" charset="-122"/>
                <a:cs typeface="OPPOSans H" panose="00020600040101010101" pitchFamily="18" charset="-122"/>
              </a:rPr>
              <a:t>公共卫生与预防医学发展现状</a:t>
            </a:r>
            <a:endParaRPr lang="zh-CN" altLang="en-US" sz="2400" spc="150" dirty="0">
              <a:latin typeface="OPPOSans H" panose="00020600040101010101" pitchFamily="18" charset="-122"/>
              <a:ea typeface="OPPOSans H" panose="00020600040101010101" pitchFamily="18" charset="-122"/>
              <a:cs typeface="OPPOSans H" panose="00020600040101010101" pitchFamily="18" charset="-122"/>
            </a:endParaRPr>
          </a:p>
        </p:txBody>
      </p:sp>
      <p:sp>
        <p:nvSpPr>
          <p:cNvPr id="9" name="文本占位符 8">
            <a:extLst>
              <a:ext uri="{FF2B5EF4-FFF2-40B4-BE49-F238E27FC236}">
                <a16:creationId xmlns:a16="http://schemas.microsoft.com/office/drawing/2014/main" id="{83E794E7-AC96-59AF-8211-B227EF7FBF64}"/>
              </a:ext>
            </a:extLst>
          </p:cNvPr>
          <p:cNvSpPr>
            <a:spLocks noGrp="1"/>
          </p:cNvSpPr>
          <p:nvPr>
            <p:ph type="body" sz="quarter" idx="16"/>
          </p:nvPr>
        </p:nvSpPr>
        <p:spPr/>
        <p:txBody>
          <a:bodyPr>
            <a:normAutofit/>
          </a:bodyPr>
          <a:lstStyle/>
          <a:p>
            <a:r>
              <a:rPr lang="en-US" altLang="zh-CN" sz="1400" dirty="0">
                <a:solidFill>
                  <a:schemeClr val="bg1">
                    <a:lumMod val="65000"/>
                  </a:schemeClr>
                </a:solidFill>
                <a:latin typeface="+mn-ea"/>
                <a:ea typeface="+mn-ea"/>
                <a:cs typeface="OPPOSans M" panose="00020600040101010101" pitchFamily="18" charset="-122"/>
              </a:rPr>
              <a:t>Development status of public health and Preventive Medicine</a:t>
            </a:r>
            <a:endParaRPr lang="zh-CN" altLang="en-US" sz="1400" dirty="0">
              <a:solidFill>
                <a:schemeClr val="bg1">
                  <a:lumMod val="65000"/>
                </a:schemeClr>
              </a:solidFill>
              <a:latin typeface="+mn-ea"/>
              <a:ea typeface="+mn-ea"/>
              <a:cs typeface="OPPOSans M" panose="00020600040101010101" pitchFamily="18" charset="-122"/>
            </a:endParaRPr>
          </a:p>
        </p:txBody>
      </p:sp>
    </p:spTree>
    <p:extLst>
      <p:ext uri="{BB962C8B-B14F-4D97-AF65-F5344CB8AC3E}">
        <p14:creationId xmlns:p14="http://schemas.microsoft.com/office/powerpoint/2010/main" val="38967051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任意多边形: 形状 13">
            <a:extLst>
              <a:ext uri="{FF2B5EF4-FFF2-40B4-BE49-F238E27FC236}">
                <a16:creationId xmlns:a16="http://schemas.microsoft.com/office/drawing/2014/main" id="{73116036-7C51-1FFA-8E64-B83BB251D4EB}"/>
              </a:ext>
            </a:extLst>
          </p:cNvPr>
          <p:cNvSpPr/>
          <p:nvPr/>
        </p:nvSpPr>
        <p:spPr>
          <a:xfrm rot="10800000">
            <a:off x="8623736" y="4351438"/>
            <a:ext cx="1612724" cy="1612724"/>
          </a:xfrm>
          <a:custGeom>
            <a:avLst/>
            <a:gdLst>
              <a:gd name="connsiteX0" fmla="*/ 2839374 w 6223545"/>
              <a:gd name="connsiteY0" fmla="*/ 969930 h 6223543"/>
              <a:gd name="connsiteX1" fmla="*/ 2839374 w 6223545"/>
              <a:gd name="connsiteY1" fmla="*/ 67047 h 6223543"/>
              <a:gd name="connsiteX2" fmla="*/ 2819737 w 6223545"/>
              <a:gd name="connsiteY2" fmla="*/ 19637 h 6223543"/>
              <a:gd name="connsiteX3" fmla="*/ 2812329 w 6223545"/>
              <a:gd name="connsiteY3" fmla="*/ 14643 h 6223543"/>
              <a:gd name="connsiteX4" fmla="*/ 2951642 w 6223545"/>
              <a:gd name="connsiteY4" fmla="*/ 4049 h 6223543"/>
              <a:gd name="connsiteX5" fmla="*/ 3111773 w 6223545"/>
              <a:gd name="connsiteY5" fmla="*/ 0 h 6223543"/>
              <a:gd name="connsiteX6" fmla="*/ 3277208 w 6223545"/>
              <a:gd name="connsiteY6" fmla="*/ 4323 h 6223543"/>
              <a:gd name="connsiteX7" fmla="*/ 3279782 w 6223545"/>
              <a:gd name="connsiteY7" fmla="*/ 4525 h 6223543"/>
              <a:gd name="connsiteX8" fmla="*/ 3276100 w 6223545"/>
              <a:gd name="connsiteY8" fmla="*/ 5268 h 6223543"/>
              <a:gd name="connsiteX9" fmla="*/ 3235150 w 6223545"/>
              <a:gd name="connsiteY9" fmla="*/ 67047 h 6223543"/>
              <a:gd name="connsiteX10" fmla="*/ 3235150 w 6223545"/>
              <a:gd name="connsiteY10" fmla="*/ 954824 h 6223543"/>
              <a:gd name="connsiteX11" fmla="*/ 3122165 w 6223545"/>
              <a:gd name="connsiteY11" fmla="*/ 951397 h 6223543"/>
              <a:gd name="connsiteX12" fmla="*/ 3122165 w 6223545"/>
              <a:gd name="connsiteY12" fmla="*/ 87139 h 6223543"/>
              <a:gd name="connsiteX13" fmla="*/ 3055117 w 6223545"/>
              <a:gd name="connsiteY13" fmla="*/ 20091 h 6223543"/>
              <a:gd name="connsiteX14" fmla="*/ 2988069 w 6223545"/>
              <a:gd name="connsiteY14" fmla="*/ 87139 h 6223543"/>
              <a:gd name="connsiteX15" fmla="*/ 2988069 w 6223545"/>
              <a:gd name="connsiteY15" fmla="*/ 957329 h 6223543"/>
              <a:gd name="connsiteX16" fmla="*/ 2890855 w 6223545"/>
              <a:gd name="connsiteY16" fmla="*/ 962238 h 6223543"/>
              <a:gd name="connsiteX17" fmla="*/ 3499581 w 6223545"/>
              <a:gd name="connsiteY17" fmla="*/ 985944 h 6223543"/>
              <a:gd name="connsiteX18" fmla="*/ 3376080 w 6223545"/>
              <a:gd name="connsiteY18" fmla="*/ 967086 h 6223543"/>
              <a:gd name="connsiteX19" fmla="*/ 3369246 w 6223545"/>
              <a:gd name="connsiteY19" fmla="*/ 966463 h 6223543"/>
              <a:gd name="connsiteX20" fmla="*/ 3369246 w 6223545"/>
              <a:gd name="connsiteY20" fmla="*/ 67047 h 6223543"/>
              <a:gd name="connsiteX21" fmla="*/ 3349608 w 6223545"/>
              <a:gd name="connsiteY21" fmla="*/ 19637 h 6223543"/>
              <a:gd name="connsiteX22" fmla="*/ 3333449 w 6223545"/>
              <a:gd name="connsiteY22" fmla="*/ 8742 h 6223543"/>
              <a:gd name="connsiteX23" fmla="*/ 3440392 w 6223545"/>
              <a:gd name="connsiteY23" fmla="*/ 17146 h 6223543"/>
              <a:gd name="connsiteX24" fmla="*/ 3514349 w 6223545"/>
              <a:gd name="connsiteY24" fmla="*/ 26860 h 6223543"/>
              <a:gd name="connsiteX25" fmla="*/ 3504850 w 6223545"/>
              <a:gd name="connsiteY25" fmla="*/ 40949 h 6223543"/>
              <a:gd name="connsiteX26" fmla="*/ 3499581 w 6223545"/>
              <a:gd name="connsiteY26" fmla="*/ 67047 h 6223543"/>
              <a:gd name="connsiteX27" fmla="*/ 2543686 w 6223545"/>
              <a:gd name="connsiteY27" fmla="*/ 1027921 h 6223543"/>
              <a:gd name="connsiteX28" fmla="*/ 2543686 w 6223545"/>
              <a:gd name="connsiteY28" fmla="*/ 67047 h 6223543"/>
              <a:gd name="connsiteX29" fmla="*/ 2541281 w 6223545"/>
              <a:gd name="connsiteY29" fmla="*/ 55136 h 6223543"/>
              <a:gd name="connsiteX30" fmla="*/ 2637881 w 6223545"/>
              <a:gd name="connsiteY30" fmla="*/ 35855 h 6223543"/>
              <a:gd name="connsiteX31" fmla="*/ 2721112 w 6223545"/>
              <a:gd name="connsiteY31" fmla="*/ 25279 h 6223543"/>
              <a:gd name="connsiteX32" fmla="*/ 2710547 w 6223545"/>
              <a:gd name="connsiteY32" fmla="*/ 40949 h 6223543"/>
              <a:gd name="connsiteX33" fmla="*/ 2705278 w 6223545"/>
              <a:gd name="connsiteY33" fmla="*/ 67047 h 6223543"/>
              <a:gd name="connsiteX34" fmla="*/ 2705278 w 6223545"/>
              <a:gd name="connsiteY34" fmla="*/ 989967 h 6223543"/>
              <a:gd name="connsiteX35" fmla="*/ 2689520 w 6223545"/>
              <a:gd name="connsiteY35" fmla="*/ 992322 h 6223543"/>
              <a:gd name="connsiteX36" fmla="*/ 3802925 w 6223545"/>
              <a:gd name="connsiteY36" fmla="*/ 1067304 h 6223543"/>
              <a:gd name="connsiteX37" fmla="*/ 3633677 w 6223545"/>
              <a:gd name="connsiteY37" fmla="*/ 1014714 h 6223543"/>
              <a:gd name="connsiteX38" fmla="*/ 3633677 w 6223545"/>
              <a:gd name="connsiteY38" fmla="*/ 67047 h 6223543"/>
              <a:gd name="connsiteX39" fmla="*/ 3628900 w 6223545"/>
              <a:gd name="connsiteY39" fmla="*/ 43386 h 6223543"/>
              <a:gd name="connsiteX40" fmla="*/ 3759141 w 6223545"/>
              <a:gd name="connsiteY40" fmla="*/ 67432 h 6223543"/>
              <a:gd name="connsiteX41" fmla="*/ 3802925 w 6223545"/>
              <a:gd name="connsiteY41" fmla="*/ 78281 h 6223543"/>
              <a:gd name="connsiteX42" fmla="*/ 2240342 w 6223545"/>
              <a:gd name="connsiteY42" fmla="*/ 1135603 h 6223543"/>
              <a:gd name="connsiteX43" fmla="*/ 2240342 w 6223545"/>
              <a:gd name="connsiteY43" fmla="*/ 126530 h 6223543"/>
              <a:gd name="connsiteX44" fmla="*/ 2362107 w 6223545"/>
              <a:gd name="connsiteY44" fmla="*/ 90899 h 6223543"/>
              <a:gd name="connsiteX45" fmla="*/ 2409590 w 6223545"/>
              <a:gd name="connsiteY45" fmla="*/ 81421 h 6223543"/>
              <a:gd name="connsiteX46" fmla="*/ 2409590 w 6223545"/>
              <a:gd name="connsiteY46" fmla="*/ 1069860 h 6223543"/>
              <a:gd name="connsiteX47" fmla="*/ 2330249 w 6223545"/>
              <a:gd name="connsiteY47" fmla="*/ 1096751 h 6223543"/>
              <a:gd name="connsiteX48" fmla="*/ 4106269 w 6223545"/>
              <a:gd name="connsiteY48" fmla="*/ 1193125 h 6223543"/>
              <a:gd name="connsiteX49" fmla="*/ 4104517 w 6223545"/>
              <a:gd name="connsiteY49" fmla="*/ 1192142 h 6223543"/>
              <a:gd name="connsiteX50" fmla="*/ 3937021 w 6223545"/>
              <a:gd name="connsiteY50" fmla="*/ 1117449 h 6223543"/>
              <a:gd name="connsiteX51" fmla="*/ 3937021 w 6223545"/>
              <a:gd name="connsiteY51" fmla="*/ 111507 h 6223543"/>
              <a:gd name="connsiteX52" fmla="*/ 3965306 w 6223545"/>
              <a:gd name="connsiteY52" fmla="*/ 118515 h 6223543"/>
              <a:gd name="connsiteX53" fmla="*/ 4106269 w 6223545"/>
              <a:gd name="connsiteY53" fmla="*/ 165654 h 6223543"/>
              <a:gd name="connsiteX54" fmla="*/ 1936998 w 6223545"/>
              <a:gd name="connsiteY54" fmla="*/ 1298715 h 6223543"/>
              <a:gd name="connsiteX55" fmla="*/ 1936998 w 6223545"/>
              <a:gd name="connsiteY55" fmla="*/ 231703 h 6223543"/>
              <a:gd name="connsiteX56" fmla="*/ 2106246 w 6223545"/>
              <a:gd name="connsiteY56" fmla="*/ 166312 h 6223543"/>
              <a:gd name="connsiteX57" fmla="*/ 2106246 w 6223545"/>
              <a:gd name="connsiteY57" fmla="*/ 1200512 h 6223543"/>
              <a:gd name="connsiteX58" fmla="*/ 2039280 w 6223545"/>
              <a:gd name="connsiteY58" fmla="*/ 1235624 h 6223543"/>
              <a:gd name="connsiteX59" fmla="*/ 4377545 w 6223545"/>
              <a:gd name="connsiteY59" fmla="*/ 1361077 h 6223543"/>
              <a:gd name="connsiteX60" fmla="*/ 4240364 w 6223545"/>
              <a:gd name="connsiteY60" fmla="*/ 1269531 h 6223543"/>
              <a:gd name="connsiteX61" fmla="*/ 4240364 w 6223545"/>
              <a:gd name="connsiteY61" fmla="*/ 211278 h 6223543"/>
              <a:gd name="connsiteX62" fmla="*/ 4377545 w 6223545"/>
              <a:gd name="connsiteY62" fmla="*/ 268981 h 6223543"/>
              <a:gd name="connsiteX63" fmla="*/ 1633654 w 6223545"/>
              <a:gd name="connsiteY63" fmla="*/ 1539457 h 6223543"/>
              <a:gd name="connsiteX64" fmla="*/ 1633654 w 6223545"/>
              <a:gd name="connsiteY64" fmla="*/ 374038 h 6223543"/>
              <a:gd name="connsiteX65" fmla="*/ 1668673 w 6223545"/>
              <a:gd name="connsiteY65" fmla="*/ 354140 h 6223543"/>
              <a:gd name="connsiteX66" fmla="*/ 1802902 w 6223545"/>
              <a:gd name="connsiteY66" fmla="*/ 289839 h 6223543"/>
              <a:gd name="connsiteX67" fmla="*/ 1802902 w 6223545"/>
              <a:gd name="connsiteY67" fmla="*/ 1392800 h 6223543"/>
              <a:gd name="connsiteX68" fmla="*/ 4637488 w 6223545"/>
              <a:gd name="connsiteY68" fmla="*/ 1586911 h 6223543"/>
              <a:gd name="connsiteX69" fmla="*/ 4535559 w 6223545"/>
              <a:gd name="connsiteY69" fmla="*/ 1486491 h 6223543"/>
              <a:gd name="connsiteX70" fmla="*/ 4511641 w 6223545"/>
              <a:gd name="connsiteY70" fmla="*/ 1467302 h 6223543"/>
              <a:gd name="connsiteX71" fmla="*/ 4511641 w 6223545"/>
              <a:gd name="connsiteY71" fmla="*/ 333287 h 6223543"/>
              <a:gd name="connsiteX72" fmla="*/ 4568178 w 6223545"/>
              <a:gd name="connsiteY72" fmla="*/ 361158 h 6223543"/>
              <a:gd name="connsiteX73" fmla="*/ 4637488 w 6223545"/>
              <a:gd name="connsiteY73" fmla="*/ 400998 h 6223543"/>
              <a:gd name="connsiteX74" fmla="*/ 1347041 w 6223545"/>
              <a:gd name="connsiteY74" fmla="*/ 1865371 h 6223543"/>
              <a:gd name="connsiteX75" fmla="*/ 1347041 w 6223545"/>
              <a:gd name="connsiteY75" fmla="*/ 549390 h 6223543"/>
              <a:gd name="connsiteX76" fmla="*/ 1486464 w 6223545"/>
              <a:gd name="connsiteY76" fmla="*/ 457672 h 6223543"/>
              <a:gd name="connsiteX77" fmla="*/ 1499558 w 6223545"/>
              <a:gd name="connsiteY77" fmla="*/ 450232 h 6223543"/>
              <a:gd name="connsiteX78" fmla="*/ 1499558 w 6223545"/>
              <a:gd name="connsiteY78" fmla="*/ 1676551 h 6223543"/>
              <a:gd name="connsiteX79" fmla="*/ 1453175 w 6223545"/>
              <a:gd name="connsiteY79" fmla="*/ 1726903 h 6223543"/>
              <a:gd name="connsiteX80" fmla="*/ 4914818 w 6223545"/>
              <a:gd name="connsiteY80" fmla="*/ 1923666 h 6223543"/>
              <a:gd name="connsiteX81" fmla="*/ 4873828 w 6223545"/>
              <a:gd name="connsiteY81" fmla="*/ 1860976 h 6223543"/>
              <a:gd name="connsiteX82" fmla="*/ 4771584 w 6223545"/>
              <a:gd name="connsiteY82" fmla="*/ 1733624 h 6223543"/>
              <a:gd name="connsiteX83" fmla="*/ 4771584 w 6223545"/>
              <a:gd name="connsiteY83" fmla="*/ 480188 h 6223543"/>
              <a:gd name="connsiteX84" fmla="*/ 4914818 w 6223545"/>
              <a:gd name="connsiteY84" fmla="*/ 576918 h 6223543"/>
              <a:gd name="connsiteX85" fmla="*/ 1074835 w 6223545"/>
              <a:gd name="connsiteY85" fmla="*/ 2391666 h 6223543"/>
              <a:gd name="connsiteX86" fmla="*/ 1074835 w 6223545"/>
              <a:gd name="connsiteY86" fmla="*/ 764950 h 6223543"/>
              <a:gd name="connsiteX87" fmla="*/ 1166579 w 6223545"/>
              <a:gd name="connsiteY87" fmla="*/ 682771 h 6223543"/>
              <a:gd name="connsiteX88" fmla="*/ 1212945 w 6223545"/>
              <a:gd name="connsiteY88" fmla="*/ 647917 h 6223543"/>
              <a:gd name="connsiteX89" fmla="*/ 1212945 w 6223545"/>
              <a:gd name="connsiteY89" fmla="*/ 2083618 h 6223543"/>
              <a:gd name="connsiteX90" fmla="*/ 1156565 w 6223545"/>
              <a:gd name="connsiteY90" fmla="*/ 2190931 h 6223543"/>
              <a:gd name="connsiteX91" fmla="*/ 5189286 w 6223545"/>
              <a:gd name="connsiteY91" fmla="*/ 2523552 h 6223543"/>
              <a:gd name="connsiteX92" fmla="*/ 5175323 w 6223545"/>
              <a:gd name="connsiteY92" fmla="*/ 2469250 h 6223543"/>
              <a:gd name="connsiteX93" fmla="*/ 5117718 w 6223545"/>
              <a:gd name="connsiteY93" fmla="*/ 2307255 h 6223543"/>
              <a:gd name="connsiteX94" fmla="*/ 5048914 w 6223545"/>
              <a:gd name="connsiteY94" fmla="*/ 2153798 h 6223543"/>
              <a:gd name="connsiteX95" fmla="*/ 5048914 w 6223545"/>
              <a:gd name="connsiteY95" fmla="*/ 681337 h 6223543"/>
              <a:gd name="connsiteX96" fmla="*/ 5189286 w 6223545"/>
              <a:gd name="connsiteY96" fmla="*/ 795641 h 6223543"/>
              <a:gd name="connsiteX97" fmla="*/ 6185545 w 6223545"/>
              <a:gd name="connsiteY97" fmla="*/ 3597681 h 6223543"/>
              <a:gd name="connsiteX98" fmla="*/ 6185545 w 6223545"/>
              <a:gd name="connsiteY98" fmla="*/ 2625865 h 6223543"/>
              <a:gd name="connsiteX99" fmla="*/ 6187691 w 6223545"/>
              <a:gd name="connsiteY99" fmla="*/ 2637881 h 6223543"/>
              <a:gd name="connsiteX100" fmla="*/ 6223545 w 6223545"/>
              <a:gd name="connsiteY100" fmla="*/ 3111773 h 6223543"/>
              <a:gd name="connsiteX101" fmla="*/ 6187691 w 6223545"/>
              <a:gd name="connsiteY101" fmla="*/ 3585665 h 6223543"/>
              <a:gd name="connsiteX102" fmla="*/ 128998 w 6223545"/>
              <a:gd name="connsiteY102" fmla="*/ 3999856 h 6223543"/>
              <a:gd name="connsiteX103" fmla="*/ 123985 w 6223545"/>
              <a:gd name="connsiteY103" fmla="*/ 3984293 h 6223543"/>
              <a:gd name="connsiteX104" fmla="*/ 0 w 6223545"/>
              <a:gd name="connsiteY104" fmla="*/ 3111773 h 6223543"/>
              <a:gd name="connsiteX105" fmla="*/ 123465 w 6223545"/>
              <a:gd name="connsiteY105" fmla="*/ 2241039 h 6223543"/>
              <a:gd name="connsiteX106" fmla="*/ 128998 w 6223545"/>
              <a:gd name="connsiteY106" fmla="*/ 2223822 h 6223543"/>
              <a:gd name="connsiteX107" fmla="*/ 5882201 w 6223545"/>
              <a:gd name="connsiteY107" fmla="*/ 4530054 h 6223543"/>
              <a:gd name="connsiteX108" fmla="*/ 5882201 w 6223545"/>
              <a:gd name="connsiteY108" fmla="*/ 1693491 h 6223543"/>
              <a:gd name="connsiteX109" fmla="*/ 5883119 w 6223545"/>
              <a:gd name="connsiteY109" fmla="*/ 1695134 h 6223543"/>
              <a:gd name="connsiteX110" fmla="*/ 5979007 w 6223545"/>
              <a:gd name="connsiteY110" fmla="*/ 1900531 h 6223543"/>
              <a:gd name="connsiteX111" fmla="*/ 6051449 w 6223545"/>
              <a:gd name="connsiteY111" fmla="*/ 2098457 h 6223543"/>
              <a:gd name="connsiteX112" fmla="*/ 6051449 w 6223545"/>
              <a:gd name="connsiteY112" fmla="*/ 4125087 h 6223543"/>
              <a:gd name="connsiteX113" fmla="*/ 5979007 w 6223545"/>
              <a:gd name="connsiteY113" fmla="*/ 4323015 h 6223543"/>
              <a:gd name="connsiteX114" fmla="*/ 5883119 w 6223545"/>
              <a:gd name="connsiteY114" fmla="*/ 4528412 h 6223543"/>
              <a:gd name="connsiteX115" fmla="*/ 388941 w 6223545"/>
              <a:gd name="connsiteY115" fmla="*/ 4616263 h 6223543"/>
              <a:gd name="connsiteX116" fmla="*/ 308422 w 6223545"/>
              <a:gd name="connsiteY116" fmla="*/ 4464102 h 6223543"/>
              <a:gd name="connsiteX117" fmla="*/ 263094 w 6223545"/>
              <a:gd name="connsiteY117" fmla="*/ 4363311 h 6223543"/>
              <a:gd name="connsiteX118" fmla="*/ 263094 w 6223545"/>
              <a:gd name="connsiteY118" fmla="*/ 1860275 h 6223543"/>
              <a:gd name="connsiteX119" fmla="*/ 307149 w 6223545"/>
              <a:gd name="connsiteY119" fmla="*/ 1762082 h 6223543"/>
              <a:gd name="connsiteX120" fmla="*/ 388941 w 6223545"/>
              <a:gd name="connsiteY120" fmla="*/ 1607131 h 6223543"/>
              <a:gd name="connsiteX121" fmla="*/ 5595588 w 6223545"/>
              <a:gd name="connsiteY121" fmla="*/ 4984367 h 6223543"/>
              <a:gd name="connsiteX122" fmla="*/ 5595588 w 6223545"/>
              <a:gd name="connsiteY122" fmla="*/ 1239177 h 6223543"/>
              <a:gd name="connsiteX123" fmla="*/ 5649439 w 6223545"/>
              <a:gd name="connsiteY123" fmla="*/ 1310407 h 6223543"/>
              <a:gd name="connsiteX124" fmla="*/ 5748105 w 6223545"/>
              <a:gd name="connsiteY124" fmla="*/ 1460315 h 6223543"/>
              <a:gd name="connsiteX125" fmla="*/ 5748105 w 6223545"/>
              <a:gd name="connsiteY125" fmla="*/ 4763229 h 6223543"/>
              <a:gd name="connsiteX126" fmla="*/ 5649439 w 6223545"/>
              <a:gd name="connsiteY126" fmla="*/ 4913137 h 6223543"/>
              <a:gd name="connsiteX127" fmla="*/ 666271 w 6223545"/>
              <a:gd name="connsiteY127" fmla="*/ 5031665 h 6223543"/>
              <a:gd name="connsiteX128" fmla="*/ 534116 w 6223545"/>
              <a:gd name="connsiteY128" fmla="*/ 4855545 h 6223543"/>
              <a:gd name="connsiteX129" fmla="*/ 523037 w 6223545"/>
              <a:gd name="connsiteY129" fmla="*/ 4837852 h 6223543"/>
              <a:gd name="connsiteX130" fmla="*/ 523037 w 6223545"/>
              <a:gd name="connsiteY130" fmla="*/ 1385470 h 6223543"/>
              <a:gd name="connsiteX131" fmla="*/ 531943 w 6223545"/>
              <a:gd name="connsiteY131" fmla="*/ 1371210 h 6223543"/>
              <a:gd name="connsiteX132" fmla="*/ 666271 w 6223545"/>
              <a:gd name="connsiteY132" fmla="*/ 1191692 h 6223543"/>
              <a:gd name="connsiteX133" fmla="*/ 5323382 w 6223545"/>
              <a:gd name="connsiteY133" fmla="*/ 5295152 h 6223543"/>
              <a:gd name="connsiteX134" fmla="*/ 5323382 w 6223545"/>
              <a:gd name="connsiteY134" fmla="*/ 928392 h 6223543"/>
              <a:gd name="connsiteX135" fmla="*/ 5421431 w 6223545"/>
              <a:gd name="connsiteY135" fmla="*/ 1026404 h 6223543"/>
              <a:gd name="connsiteX136" fmla="*/ 5461492 w 6223545"/>
              <a:gd name="connsiteY136" fmla="*/ 1073427 h 6223543"/>
              <a:gd name="connsiteX137" fmla="*/ 5461492 w 6223545"/>
              <a:gd name="connsiteY137" fmla="*/ 5150117 h 6223543"/>
              <a:gd name="connsiteX138" fmla="*/ 5421431 w 6223545"/>
              <a:gd name="connsiteY138" fmla="*/ 5197139 h 6223543"/>
              <a:gd name="connsiteX139" fmla="*/ 940739 w 6223545"/>
              <a:gd name="connsiteY139" fmla="*/ 5338772 h 6223543"/>
              <a:gd name="connsiteX140" fmla="*/ 915905 w 6223545"/>
              <a:gd name="connsiteY140" fmla="*/ 5316605 h 6223543"/>
              <a:gd name="connsiteX141" fmla="*/ 800367 w 6223545"/>
              <a:gd name="connsiteY141" fmla="*/ 5189966 h 6223543"/>
              <a:gd name="connsiteX142" fmla="*/ 800367 w 6223545"/>
              <a:gd name="connsiteY142" fmla="*/ 1033600 h 6223543"/>
              <a:gd name="connsiteX143" fmla="*/ 912258 w 6223545"/>
              <a:gd name="connsiteY143" fmla="*/ 910577 h 6223543"/>
              <a:gd name="connsiteX144" fmla="*/ 940739 w 6223545"/>
              <a:gd name="connsiteY144" fmla="*/ 885065 h 6223543"/>
              <a:gd name="connsiteX145" fmla="*/ 5048914 w 6223545"/>
              <a:gd name="connsiteY145" fmla="*/ 5542206 h 6223543"/>
              <a:gd name="connsiteX146" fmla="*/ 5048914 w 6223545"/>
              <a:gd name="connsiteY146" fmla="*/ 4069747 h 6223543"/>
              <a:gd name="connsiteX147" fmla="*/ 5117718 w 6223545"/>
              <a:gd name="connsiteY147" fmla="*/ 3916291 h 6223543"/>
              <a:gd name="connsiteX148" fmla="*/ 5175323 w 6223545"/>
              <a:gd name="connsiteY148" fmla="*/ 3754296 h 6223543"/>
              <a:gd name="connsiteX149" fmla="*/ 5189286 w 6223545"/>
              <a:gd name="connsiteY149" fmla="*/ 3699994 h 6223543"/>
              <a:gd name="connsiteX150" fmla="*/ 5189286 w 6223545"/>
              <a:gd name="connsiteY150" fmla="*/ 5427903 h 6223543"/>
              <a:gd name="connsiteX151" fmla="*/ 1212945 w 6223545"/>
              <a:gd name="connsiteY151" fmla="*/ 5575723 h 6223543"/>
              <a:gd name="connsiteX152" fmla="*/ 1171180 w 6223545"/>
              <a:gd name="connsiteY152" fmla="*/ 5544456 h 6223543"/>
              <a:gd name="connsiteX153" fmla="*/ 1074835 w 6223545"/>
              <a:gd name="connsiteY153" fmla="*/ 5458462 h 6223543"/>
              <a:gd name="connsiteX154" fmla="*/ 1074835 w 6223545"/>
              <a:gd name="connsiteY154" fmla="*/ 3831879 h 6223543"/>
              <a:gd name="connsiteX155" fmla="*/ 1156565 w 6223545"/>
              <a:gd name="connsiteY155" fmla="*/ 4032614 h 6223543"/>
              <a:gd name="connsiteX156" fmla="*/ 1212945 w 6223545"/>
              <a:gd name="connsiteY156" fmla="*/ 4139927 h 6223543"/>
              <a:gd name="connsiteX157" fmla="*/ 4771584 w 6223545"/>
              <a:gd name="connsiteY157" fmla="*/ 5743355 h 6223543"/>
              <a:gd name="connsiteX158" fmla="*/ 4771584 w 6223545"/>
              <a:gd name="connsiteY158" fmla="*/ 4489921 h 6223543"/>
              <a:gd name="connsiteX159" fmla="*/ 4873828 w 6223545"/>
              <a:gd name="connsiteY159" fmla="*/ 4362569 h 6223543"/>
              <a:gd name="connsiteX160" fmla="*/ 4914818 w 6223545"/>
              <a:gd name="connsiteY160" fmla="*/ 4299880 h 6223543"/>
              <a:gd name="connsiteX161" fmla="*/ 4914818 w 6223545"/>
              <a:gd name="connsiteY161" fmla="*/ 5646626 h 6223543"/>
              <a:gd name="connsiteX162" fmla="*/ 1499558 w 6223545"/>
              <a:gd name="connsiteY162" fmla="*/ 5773544 h 6223543"/>
              <a:gd name="connsiteX163" fmla="*/ 1492233 w 6223545"/>
              <a:gd name="connsiteY163" fmla="*/ 5769403 h 6223543"/>
              <a:gd name="connsiteX164" fmla="*/ 1347041 w 6223545"/>
              <a:gd name="connsiteY164" fmla="*/ 5674327 h 6223543"/>
              <a:gd name="connsiteX165" fmla="*/ 1347041 w 6223545"/>
              <a:gd name="connsiteY165" fmla="*/ 4358173 h 6223543"/>
              <a:gd name="connsiteX166" fmla="*/ 1453175 w 6223545"/>
              <a:gd name="connsiteY166" fmla="*/ 4496642 h 6223543"/>
              <a:gd name="connsiteX167" fmla="*/ 1499558 w 6223545"/>
              <a:gd name="connsiteY167" fmla="*/ 4546994 h 6223543"/>
              <a:gd name="connsiteX168" fmla="*/ 4511641 w 6223545"/>
              <a:gd name="connsiteY168" fmla="*/ 5890256 h 6223543"/>
              <a:gd name="connsiteX169" fmla="*/ 4511641 w 6223545"/>
              <a:gd name="connsiteY169" fmla="*/ 4756243 h 6223543"/>
              <a:gd name="connsiteX170" fmla="*/ 4535559 w 6223545"/>
              <a:gd name="connsiteY170" fmla="*/ 4737054 h 6223543"/>
              <a:gd name="connsiteX171" fmla="*/ 4637488 w 6223545"/>
              <a:gd name="connsiteY171" fmla="*/ 4636633 h 6223543"/>
              <a:gd name="connsiteX172" fmla="*/ 4637488 w 6223545"/>
              <a:gd name="connsiteY172" fmla="*/ 5822546 h 6223543"/>
              <a:gd name="connsiteX173" fmla="*/ 4568178 w 6223545"/>
              <a:gd name="connsiteY173" fmla="*/ 5862385 h 6223543"/>
              <a:gd name="connsiteX174" fmla="*/ 1802902 w 6223545"/>
              <a:gd name="connsiteY174" fmla="*/ 5933606 h 6223543"/>
              <a:gd name="connsiteX175" fmla="*/ 1675090 w 6223545"/>
              <a:gd name="connsiteY175" fmla="*/ 5872759 h 6223543"/>
              <a:gd name="connsiteX176" fmla="*/ 1633654 w 6223545"/>
              <a:gd name="connsiteY176" fmla="*/ 5849338 h 6223543"/>
              <a:gd name="connsiteX177" fmla="*/ 1633654 w 6223545"/>
              <a:gd name="connsiteY177" fmla="*/ 4684088 h 6223543"/>
              <a:gd name="connsiteX178" fmla="*/ 1802902 w 6223545"/>
              <a:gd name="connsiteY178" fmla="*/ 4830744 h 6223543"/>
              <a:gd name="connsiteX179" fmla="*/ 4240364 w 6223545"/>
              <a:gd name="connsiteY179" fmla="*/ 6012265 h 6223543"/>
              <a:gd name="connsiteX180" fmla="*/ 4240364 w 6223545"/>
              <a:gd name="connsiteY180" fmla="*/ 4954014 h 6223543"/>
              <a:gd name="connsiteX181" fmla="*/ 4377545 w 6223545"/>
              <a:gd name="connsiteY181" fmla="*/ 4862468 h 6223543"/>
              <a:gd name="connsiteX182" fmla="*/ 4377545 w 6223545"/>
              <a:gd name="connsiteY182" fmla="*/ 5954562 h 6223543"/>
              <a:gd name="connsiteX183" fmla="*/ 2106246 w 6223545"/>
              <a:gd name="connsiteY183" fmla="*/ 6056884 h 6223543"/>
              <a:gd name="connsiteX184" fmla="*/ 1936998 w 6223545"/>
              <a:gd name="connsiteY184" fmla="*/ 5992001 h 6223543"/>
              <a:gd name="connsiteX185" fmla="*/ 1936998 w 6223545"/>
              <a:gd name="connsiteY185" fmla="*/ 4924830 h 6223543"/>
              <a:gd name="connsiteX186" fmla="*/ 2039280 w 6223545"/>
              <a:gd name="connsiteY186" fmla="*/ 4987921 h 6223543"/>
              <a:gd name="connsiteX187" fmla="*/ 2106246 w 6223545"/>
              <a:gd name="connsiteY187" fmla="*/ 5023033 h 6223543"/>
              <a:gd name="connsiteX188" fmla="*/ 3937021 w 6223545"/>
              <a:gd name="connsiteY188" fmla="*/ 6112036 h 6223543"/>
              <a:gd name="connsiteX189" fmla="*/ 3937021 w 6223545"/>
              <a:gd name="connsiteY189" fmla="*/ 5106096 h 6223543"/>
              <a:gd name="connsiteX190" fmla="*/ 4104517 w 6223545"/>
              <a:gd name="connsiteY190" fmla="*/ 5031402 h 6223543"/>
              <a:gd name="connsiteX191" fmla="*/ 4106269 w 6223545"/>
              <a:gd name="connsiteY191" fmla="*/ 5030420 h 6223543"/>
              <a:gd name="connsiteX192" fmla="*/ 4106269 w 6223545"/>
              <a:gd name="connsiteY192" fmla="*/ 6057889 h 6223543"/>
              <a:gd name="connsiteX193" fmla="*/ 3965306 w 6223545"/>
              <a:gd name="connsiteY193" fmla="*/ 6105028 h 6223543"/>
              <a:gd name="connsiteX194" fmla="*/ 2409590 w 6223545"/>
              <a:gd name="connsiteY194" fmla="*/ 6142405 h 6223543"/>
              <a:gd name="connsiteX195" fmla="*/ 2370882 w 6223545"/>
              <a:gd name="connsiteY195" fmla="*/ 6134802 h 6223543"/>
              <a:gd name="connsiteX196" fmla="*/ 2240342 w 6223545"/>
              <a:gd name="connsiteY196" fmla="*/ 6097002 h 6223543"/>
              <a:gd name="connsiteX197" fmla="*/ 2240342 w 6223545"/>
              <a:gd name="connsiteY197" fmla="*/ 5087942 h 6223543"/>
              <a:gd name="connsiteX198" fmla="*/ 2330249 w 6223545"/>
              <a:gd name="connsiteY198" fmla="*/ 5126793 h 6223543"/>
              <a:gd name="connsiteX199" fmla="*/ 2409590 w 6223545"/>
              <a:gd name="connsiteY199" fmla="*/ 5153684 h 6223543"/>
              <a:gd name="connsiteX200" fmla="*/ 3628900 w 6223545"/>
              <a:gd name="connsiteY200" fmla="*/ 6180158 h 6223543"/>
              <a:gd name="connsiteX201" fmla="*/ 3633677 w 6223545"/>
              <a:gd name="connsiteY201" fmla="*/ 6156497 h 6223543"/>
              <a:gd name="connsiteX202" fmla="*/ 3633677 w 6223545"/>
              <a:gd name="connsiteY202" fmla="*/ 5208830 h 6223543"/>
              <a:gd name="connsiteX203" fmla="*/ 3802925 w 6223545"/>
              <a:gd name="connsiteY203" fmla="*/ 5156239 h 6223543"/>
              <a:gd name="connsiteX204" fmla="*/ 3802925 w 6223545"/>
              <a:gd name="connsiteY204" fmla="*/ 6145263 h 6223543"/>
              <a:gd name="connsiteX205" fmla="*/ 3759141 w 6223545"/>
              <a:gd name="connsiteY205" fmla="*/ 6156111 h 6223543"/>
              <a:gd name="connsiteX206" fmla="*/ 2719829 w 6223545"/>
              <a:gd name="connsiteY206" fmla="*/ 6196363 h 6223543"/>
              <a:gd name="connsiteX207" fmla="*/ 2647543 w 6223545"/>
              <a:gd name="connsiteY207" fmla="*/ 6189150 h 6223543"/>
              <a:gd name="connsiteX208" fmla="*/ 2541307 w 6223545"/>
              <a:gd name="connsiteY208" fmla="*/ 6168280 h 6223543"/>
              <a:gd name="connsiteX209" fmla="*/ 2543686 w 6223545"/>
              <a:gd name="connsiteY209" fmla="*/ 6156498 h 6223543"/>
              <a:gd name="connsiteX210" fmla="*/ 2543686 w 6223545"/>
              <a:gd name="connsiteY210" fmla="*/ 5195622 h 6223543"/>
              <a:gd name="connsiteX211" fmla="*/ 2689520 w 6223545"/>
              <a:gd name="connsiteY211" fmla="*/ 5231222 h 6223543"/>
              <a:gd name="connsiteX212" fmla="*/ 2705278 w 6223545"/>
              <a:gd name="connsiteY212" fmla="*/ 5233577 h 6223543"/>
              <a:gd name="connsiteX213" fmla="*/ 2705278 w 6223545"/>
              <a:gd name="connsiteY213" fmla="*/ 6156498 h 6223543"/>
              <a:gd name="connsiteX214" fmla="*/ 2710547 w 6223545"/>
              <a:gd name="connsiteY214" fmla="*/ 6182596 h 6223543"/>
              <a:gd name="connsiteX215" fmla="*/ 3333451 w 6223545"/>
              <a:gd name="connsiteY215" fmla="*/ 6214801 h 6223543"/>
              <a:gd name="connsiteX216" fmla="*/ 3349608 w 6223545"/>
              <a:gd name="connsiteY216" fmla="*/ 6203908 h 6223543"/>
              <a:gd name="connsiteX217" fmla="*/ 3369246 w 6223545"/>
              <a:gd name="connsiteY217" fmla="*/ 6156498 h 6223543"/>
              <a:gd name="connsiteX218" fmla="*/ 3369246 w 6223545"/>
              <a:gd name="connsiteY218" fmla="*/ 5257081 h 6223543"/>
              <a:gd name="connsiteX219" fmla="*/ 3376080 w 6223545"/>
              <a:gd name="connsiteY219" fmla="*/ 5256457 h 6223543"/>
              <a:gd name="connsiteX220" fmla="*/ 3499581 w 6223545"/>
              <a:gd name="connsiteY220" fmla="*/ 5237599 h 6223543"/>
              <a:gd name="connsiteX221" fmla="*/ 3499581 w 6223545"/>
              <a:gd name="connsiteY221" fmla="*/ 6156497 h 6223543"/>
              <a:gd name="connsiteX222" fmla="*/ 3504850 w 6223545"/>
              <a:gd name="connsiteY222" fmla="*/ 6182596 h 6223543"/>
              <a:gd name="connsiteX223" fmla="*/ 3514349 w 6223545"/>
              <a:gd name="connsiteY223" fmla="*/ 6196684 h 6223543"/>
              <a:gd name="connsiteX224" fmla="*/ 3440392 w 6223545"/>
              <a:gd name="connsiteY224" fmla="*/ 6206398 h 6223543"/>
              <a:gd name="connsiteX225" fmla="*/ 3005589 w 6223545"/>
              <a:gd name="connsiteY225" fmla="*/ 6220858 h 6223543"/>
              <a:gd name="connsiteX226" fmla="*/ 2951642 w 6223545"/>
              <a:gd name="connsiteY226" fmla="*/ 6219494 h 6223543"/>
              <a:gd name="connsiteX227" fmla="*/ 2816605 w 6223545"/>
              <a:gd name="connsiteY227" fmla="*/ 6206020 h 6223543"/>
              <a:gd name="connsiteX228" fmla="*/ 2819737 w 6223545"/>
              <a:gd name="connsiteY228" fmla="*/ 6203908 h 6223543"/>
              <a:gd name="connsiteX229" fmla="*/ 2839374 w 6223545"/>
              <a:gd name="connsiteY229" fmla="*/ 6156498 h 6223543"/>
              <a:gd name="connsiteX230" fmla="*/ 2839374 w 6223545"/>
              <a:gd name="connsiteY230" fmla="*/ 5253614 h 6223543"/>
              <a:gd name="connsiteX231" fmla="*/ 2890855 w 6223545"/>
              <a:gd name="connsiteY231" fmla="*/ 5261306 h 6223543"/>
              <a:gd name="connsiteX232" fmla="*/ 2988069 w 6223545"/>
              <a:gd name="connsiteY232" fmla="*/ 5266215 h 6223543"/>
              <a:gd name="connsiteX233" fmla="*/ 2988069 w 6223545"/>
              <a:gd name="connsiteY233" fmla="*/ 6176590 h 6223543"/>
              <a:gd name="connsiteX234" fmla="*/ 2993338 w 6223545"/>
              <a:gd name="connsiteY234" fmla="*/ 6202688 h 6223543"/>
              <a:gd name="connsiteX235" fmla="*/ 3111773 w 6223545"/>
              <a:gd name="connsiteY235" fmla="*/ 6223543 h 6223543"/>
              <a:gd name="connsiteX236" fmla="*/ 3102985 w 6223545"/>
              <a:gd name="connsiteY236" fmla="*/ 6223321 h 6223543"/>
              <a:gd name="connsiteX237" fmla="*/ 3116896 w 6223545"/>
              <a:gd name="connsiteY237" fmla="*/ 6202688 h 6223543"/>
              <a:gd name="connsiteX238" fmla="*/ 3122165 w 6223545"/>
              <a:gd name="connsiteY238" fmla="*/ 6176590 h 6223543"/>
              <a:gd name="connsiteX239" fmla="*/ 3122165 w 6223545"/>
              <a:gd name="connsiteY239" fmla="*/ 5272146 h 6223543"/>
              <a:gd name="connsiteX240" fmla="*/ 3235150 w 6223545"/>
              <a:gd name="connsiteY240" fmla="*/ 5268720 h 6223543"/>
              <a:gd name="connsiteX241" fmla="*/ 3235150 w 6223545"/>
              <a:gd name="connsiteY241" fmla="*/ 6156498 h 6223543"/>
              <a:gd name="connsiteX242" fmla="*/ 3276100 w 6223545"/>
              <a:gd name="connsiteY242" fmla="*/ 6218277 h 6223543"/>
              <a:gd name="connsiteX243" fmla="*/ 3279777 w 6223545"/>
              <a:gd name="connsiteY243" fmla="*/ 6219019 h 6223543"/>
              <a:gd name="connsiteX244" fmla="*/ 3277208 w 6223545"/>
              <a:gd name="connsiteY244" fmla="*/ 6219221 h 6223543"/>
              <a:gd name="connsiteX245" fmla="*/ 3111773 w 6223545"/>
              <a:gd name="connsiteY245" fmla="*/ 6223543 h 6223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6223545" h="6223543">
                <a:moveTo>
                  <a:pt x="2839374" y="969930"/>
                </a:moveTo>
                <a:lnTo>
                  <a:pt x="2839374" y="67047"/>
                </a:lnTo>
                <a:cubicBezTo>
                  <a:pt x="2839374" y="48532"/>
                  <a:pt x="2831870" y="31770"/>
                  <a:pt x="2819737" y="19637"/>
                </a:cubicBezTo>
                <a:lnTo>
                  <a:pt x="2812329" y="14643"/>
                </a:lnTo>
                <a:lnTo>
                  <a:pt x="2951642" y="4049"/>
                </a:lnTo>
                <a:cubicBezTo>
                  <a:pt x="3004679" y="1361"/>
                  <a:pt x="3058067" y="0"/>
                  <a:pt x="3111773" y="0"/>
                </a:cubicBezTo>
                <a:cubicBezTo>
                  <a:pt x="3167269" y="0"/>
                  <a:pt x="3222426" y="1453"/>
                  <a:pt x="3277208" y="4323"/>
                </a:cubicBezTo>
                <a:lnTo>
                  <a:pt x="3279782" y="4525"/>
                </a:lnTo>
                <a:lnTo>
                  <a:pt x="3276100" y="5268"/>
                </a:lnTo>
                <a:cubicBezTo>
                  <a:pt x="3252035" y="15447"/>
                  <a:pt x="3235150" y="39275"/>
                  <a:pt x="3235150" y="67047"/>
                </a:cubicBezTo>
                <a:lnTo>
                  <a:pt x="3235150" y="954824"/>
                </a:lnTo>
                <a:lnTo>
                  <a:pt x="3122165" y="951397"/>
                </a:lnTo>
                <a:lnTo>
                  <a:pt x="3122165" y="87139"/>
                </a:lnTo>
                <a:cubicBezTo>
                  <a:pt x="3122165" y="50109"/>
                  <a:pt x="3092147" y="20091"/>
                  <a:pt x="3055117" y="20091"/>
                </a:cubicBezTo>
                <a:cubicBezTo>
                  <a:pt x="3018087" y="20091"/>
                  <a:pt x="2988069" y="50109"/>
                  <a:pt x="2988069" y="87139"/>
                </a:cubicBezTo>
                <a:lnTo>
                  <a:pt x="2988069" y="957329"/>
                </a:lnTo>
                <a:lnTo>
                  <a:pt x="2890855" y="962238"/>
                </a:lnTo>
                <a:close/>
                <a:moveTo>
                  <a:pt x="3499581" y="985944"/>
                </a:moveTo>
                <a:lnTo>
                  <a:pt x="3376080" y="967086"/>
                </a:lnTo>
                <a:lnTo>
                  <a:pt x="3369246" y="966463"/>
                </a:lnTo>
                <a:lnTo>
                  <a:pt x="3369246" y="67047"/>
                </a:lnTo>
                <a:cubicBezTo>
                  <a:pt x="3369246" y="48532"/>
                  <a:pt x="3361742" y="31770"/>
                  <a:pt x="3349608" y="19637"/>
                </a:cubicBezTo>
                <a:lnTo>
                  <a:pt x="3333449" y="8742"/>
                </a:lnTo>
                <a:lnTo>
                  <a:pt x="3440392" y="17146"/>
                </a:lnTo>
                <a:lnTo>
                  <a:pt x="3514349" y="26860"/>
                </a:lnTo>
                <a:lnTo>
                  <a:pt x="3504850" y="40949"/>
                </a:lnTo>
                <a:cubicBezTo>
                  <a:pt x="3501457" y="48971"/>
                  <a:pt x="3499581" y="57790"/>
                  <a:pt x="3499581" y="67047"/>
                </a:cubicBezTo>
                <a:close/>
                <a:moveTo>
                  <a:pt x="2543686" y="1027921"/>
                </a:moveTo>
                <a:lnTo>
                  <a:pt x="2543686" y="67047"/>
                </a:lnTo>
                <a:lnTo>
                  <a:pt x="2541281" y="55136"/>
                </a:lnTo>
                <a:lnTo>
                  <a:pt x="2637881" y="35855"/>
                </a:lnTo>
                <a:lnTo>
                  <a:pt x="2721112" y="25279"/>
                </a:lnTo>
                <a:lnTo>
                  <a:pt x="2710547" y="40949"/>
                </a:lnTo>
                <a:cubicBezTo>
                  <a:pt x="2707154" y="48971"/>
                  <a:pt x="2705278" y="57790"/>
                  <a:pt x="2705278" y="67047"/>
                </a:cubicBezTo>
                <a:lnTo>
                  <a:pt x="2705278" y="989967"/>
                </a:lnTo>
                <a:lnTo>
                  <a:pt x="2689520" y="992322"/>
                </a:lnTo>
                <a:close/>
                <a:moveTo>
                  <a:pt x="3802925" y="1067304"/>
                </a:moveTo>
                <a:lnTo>
                  <a:pt x="3633677" y="1014714"/>
                </a:lnTo>
                <a:lnTo>
                  <a:pt x="3633677" y="67047"/>
                </a:lnTo>
                <a:lnTo>
                  <a:pt x="3628900" y="43386"/>
                </a:lnTo>
                <a:lnTo>
                  <a:pt x="3759141" y="67432"/>
                </a:lnTo>
                <a:lnTo>
                  <a:pt x="3802925" y="78281"/>
                </a:lnTo>
                <a:close/>
                <a:moveTo>
                  <a:pt x="2240342" y="1135603"/>
                </a:moveTo>
                <a:lnTo>
                  <a:pt x="2240342" y="126530"/>
                </a:lnTo>
                <a:lnTo>
                  <a:pt x="2362107" y="90899"/>
                </a:lnTo>
                <a:lnTo>
                  <a:pt x="2409590" y="81421"/>
                </a:lnTo>
                <a:lnTo>
                  <a:pt x="2409590" y="1069860"/>
                </a:lnTo>
                <a:lnTo>
                  <a:pt x="2330249" y="1096751"/>
                </a:lnTo>
                <a:close/>
                <a:moveTo>
                  <a:pt x="4106269" y="1193125"/>
                </a:moveTo>
                <a:lnTo>
                  <a:pt x="4104517" y="1192142"/>
                </a:lnTo>
                <a:lnTo>
                  <a:pt x="3937021" y="1117449"/>
                </a:lnTo>
                <a:lnTo>
                  <a:pt x="3937021" y="111507"/>
                </a:lnTo>
                <a:lnTo>
                  <a:pt x="3965306" y="118515"/>
                </a:lnTo>
                <a:lnTo>
                  <a:pt x="4106269" y="165654"/>
                </a:lnTo>
                <a:close/>
                <a:moveTo>
                  <a:pt x="1936998" y="1298715"/>
                </a:moveTo>
                <a:lnTo>
                  <a:pt x="1936998" y="231703"/>
                </a:lnTo>
                <a:lnTo>
                  <a:pt x="2106246" y="166312"/>
                </a:lnTo>
                <a:lnTo>
                  <a:pt x="2106246" y="1200512"/>
                </a:lnTo>
                <a:lnTo>
                  <a:pt x="2039280" y="1235624"/>
                </a:lnTo>
                <a:close/>
                <a:moveTo>
                  <a:pt x="4377545" y="1361077"/>
                </a:moveTo>
                <a:lnTo>
                  <a:pt x="4240364" y="1269531"/>
                </a:lnTo>
                <a:lnTo>
                  <a:pt x="4240364" y="211278"/>
                </a:lnTo>
                <a:lnTo>
                  <a:pt x="4377545" y="268981"/>
                </a:lnTo>
                <a:close/>
                <a:moveTo>
                  <a:pt x="1633654" y="1539457"/>
                </a:moveTo>
                <a:lnTo>
                  <a:pt x="1633654" y="374038"/>
                </a:lnTo>
                <a:lnTo>
                  <a:pt x="1668673" y="354140"/>
                </a:lnTo>
                <a:lnTo>
                  <a:pt x="1802902" y="289839"/>
                </a:lnTo>
                <a:lnTo>
                  <a:pt x="1802902" y="1392800"/>
                </a:lnTo>
                <a:close/>
                <a:moveTo>
                  <a:pt x="4637488" y="1586911"/>
                </a:moveTo>
                <a:lnTo>
                  <a:pt x="4535559" y="1486491"/>
                </a:lnTo>
                <a:lnTo>
                  <a:pt x="4511641" y="1467302"/>
                </a:lnTo>
                <a:lnTo>
                  <a:pt x="4511641" y="333287"/>
                </a:lnTo>
                <a:lnTo>
                  <a:pt x="4568178" y="361158"/>
                </a:lnTo>
                <a:lnTo>
                  <a:pt x="4637488" y="400998"/>
                </a:lnTo>
                <a:close/>
                <a:moveTo>
                  <a:pt x="1347041" y="1865371"/>
                </a:moveTo>
                <a:lnTo>
                  <a:pt x="1347041" y="549390"/>
                </a:lnTo>
                <a:lnTo>
                  <a:pt x="1486464" y="457672"/>
                </a:lnTo>
                <a:lnTo>
                  <a:pt x="1499558" y="450232"/>
                </a:lnTo>
                <a:lnTo>
                  <a:pt x="1499558" y="1676551"/>
                </a:lnTo>
                <a:lnTo>
                  <a:pt x="1453175" y="1726903"/>
                </a:lnTo>
                <a:close/>
                <a:moveTo>
                  <a:pt x="4914818" y="1923666"/>
                </a:moveTo>
                <a:lnTo>
                  <a:pt x="4873828" y="1860976"/>
                </a:lnTo>
                <a:lnTo>
                  <a:pt x="4771584" y="1733624"/>
                </a:lnTo>
                <a:lnTo>
                  <a:pt x="4771584" y="480188"/>
                </a:lnTo>
                <a:lnTo>
                  <a:pt x="4914818" y="576918"/>
                </a:lnTo>
                <a:close/>
                <a:moveTo>
                  <a:pt x="1074835" y="2391666"/>
                </a:moveTo>
                <a:lnTo>
                  <a:pt x="1074835" y="764950"/>
                </a:lnTo>
                <a:lnTo>
                  <a:pt x="1166579" y="682771"/>
                </a:lnTo>
                <a:lnTo>
                  <a:pt x="1212945" y="647917"/>
                </a:lnTo>
                <a:lnTo>
                  <a:pt x="1212945" y="2083618"/>
                </a:lnTo>
                <a:lnTo>
                  <a:pt x="1156565" y="2190931"/>
                </a:lnTo>
                <a:close/>
                <a:moveTo>
                  <a:pt x="5189286" y="2523552"/>
                </a:moveTo>
                <a:lnTo>
                  <a:pt x="5175323" y="2469250"/>
                </a:lnTo>
                <a:cubicBezTo>
                  <a:pt x="5158225" y="2414278"/>
                  <a:pt x="5138991" y="2360247"/>
                  <a:pt x="5117718" y="2307255"/>
                </a:cubicBezTo>
                <a:lnTo>
                  <a:pt x="5048914" y="2153798"/>
                </a:lnTo>
                <a:lnTo>
                  <a:pt x="5048914" y="681337"/>
                </a:lnTo>
                <a:lnTo>
                  <a:pt x="5189286" y="795641"/>
                </a:lnTo>
                <a:close/>
                <a:moveTo>
                  <a:pt x="6185545" y="3597681"/>
                </a:moveTo>
                <a:lnTo>
                  <a:pt x="6185545" y="2625865"/>
                </a:lnTo>
                <a:lnTo>
                  <a:pt x="6187691" y="2637881"/>
                </a:lnTo>
                <a:cubicBezTo>
                  <a:pt x="6211301" y="2792398"/>
                  <a:pt x="6223545" y="2950656"/>
                  <a:pt x="6223545" y="3111773"/>
                </a:cubicBezTo>
                <a:cubicBezTo>
                  <a:pt x="6223545" y="3272890"/>
                  <a:pt x="6211301" y="3431147"/>
                  <a:pt x="6187691" y="3585665"/>
                </a:cubicBezTo>
                <a:close/>
                <a:moveTo>
                  <a:pt x="128998" y="3999856"/>
                </a:moveTo>
                <a:lnTo>
                  <a:pt x="123985" y="3984293"/>
                </a:lnTo>
                <a:cubicBezTo>
                  <a:pt x="43277" y="3707458"/>
                  <a:pt x="0" y="3414669"/>
                  <a:pt x="0" y="3111773"/>
                </a:cubicBezTo>
                <a:cubicBezTo>
                  <a:pt x="0" y="2809528"/>
                  <a:pt x="43091" y="2517347"/>
                  <a:pt x="123465" y="2241039"/>
                </a:cubicBezTo>
                <a:lnTo>
                  <a:pt x="128998" y="2223822"/>
                </a:lnTo>
                <a:close/>
                <a:moveTo>
                  <a:pt x="5882201" y="4530054"/>
                </a:moveTo>
                <a:lnTo>
                  <a:pt x="5882201" y="1693491"/>
                </a:lnTo>
                <a:lnTo>
                  <a:pt x="5883119" y="1695134"/>
                </a:lnTo>
                <a:cubicBezTo>
                  <a:pt x="5917483" y="1762225"/>
                  <a:pt x="5949482" y="1830727"/>
                  <a:pt x="5979007" y="1900531"/>
                </a:cubicBezTo>
                <a:lnTo>
                  <a:pt x="6051449" y="2098457"/>
                </a:lnTo>
                <a:lnTo>
                  <a:pt x="6051449" y="4125087"/>
                </a:lnTo>
                <a:lnTo>
                  <a:pt x="5979007" y="4323015"/>
                </a:lnTo>
                <a:cubicBezTo>
                  <a:pt x="5949482" y="4392818"/>
                  <a:pt x="5917483" y="4461321"/>
                  <a:pt x="5883119" y="4528412"/>
                </a:cubicBezTo>
                <a:close/>
                <a:moveTo>
                  <a:pt x="388941" y="4616263"/>
                </a:moveTo>
                <a:lnTo>
                  <a:pt x="308422" y="4464102"/>
                </a:lnTo>
                <a:lnTo>
                  <a:pt x="263094" y="4363311"/>
                </a:lnTo>
                <a:lnTo>
                  <a:pt x="263094" y="1860275"/>
                </a:lnTo>
                <a:lnTo>
                  <a:pt x="307149" y="1762082"/>
                </a:lnTo>
                <a:lnTo>
                  <a:pt x="388941" y="1607131"/>
                </a:lnTo>
                <a:close/>
                <a:moveTo>
                  <a:pt x="5595588" y="4984367"/>
                </a:moveTo>
                <a:lnTo>
                  <a:pt x="5595588" y="1239177"/>
                </a:lnTo>
                <a:lnTo>
                  <a:pt x="5649439" y="1310407"/>
                </a:lnTo>
                <a:lnTo>
                  <a:pt x="5748105" y="1460315"/>
                </a:lnTo>
                <a:lnTo>
                  <a:pt x="5748105" y="4763229"/>
                </a:lnTo>
                <a:lnTo>
                  <a:pt x="5649439" y="4913137"/>
                </a:lnTo>
                <a:close/>
                <a:moveTo>
                  <a:pt x="666271" y="5031665"/>
                </a:moveTo>
                <a:lnTo>
                  <a:pt x="534116" y="4855545"/>
                </a:lnTo>
                <a:lnTo>
                  <a:pt x="523037" y="4837852"/>
                </a:lnTo>
                <a:lnTo>
                  <a:pt x="523037" y="1385470"/>
                </a:lnTo>
                <a:lnTo>
                  <a:pt x="531943" y="1371210"/>
                </a:lnTo>
                <a:lnTo>
                  <a:pt x="666271" y="1191692"/>
                </a:lnTo>
                <a:close/>
                <a:moveTo>
                  <a:pt x="5323382" y="5295152"/>
                </a:moveTo>
                <a:lnTo>
                  <a:pt x="5323382" y="928392"/>
                </a:lnTo>
                <a:lnTo>
                  <a:pt x="5421431" y="1026404"/>
                </a:lnTo>
                <a:lnTo>
                  <a:pt x="5461492" y="1073427"/>
                </a:lnTo>
                <a:lnTo>
                  <a:pt x="5461492" y="5150117"/>
                </a:lnTo>
                <a:lnTo>
                  <a:pt x="5421431" y="5197139"/>
                </a:lnTo>
                <a:close/>
                <a:moveTo>
                  <a:pt x="940739" y="5338772"/>
                </a:moveTo>
                <a:lnTo>
                  <a:pt x="915905" y="5316605"/>
                </a:lnTo>
                <a:lnTo>
                  <a:pt x="800367" y="5189966"/>
                </a:lnTo>
                <a:lnTo>
                  <a:pt x="800367" y="1033600"/>
                </a:lnTo>
                <a:lnTo>
                  <a:pt x="912258" y="910577"/>
                </a:lnTo>
                <a:lnTo>
                  <a:pt x="940739" y="885065"/>
                </a:lnTo>
                <a:close/>
                <a:moveTo>
                  <a:pt x="5048914" y="5542206"/>
                </a:moveTo>
                <a:lnTo>
                  <a:pt x="5048914" y="4069747"/>
                </a:lnTo>
                <a:lnTo>
                  <a:pt x="5117718" y="3916291"/>
                </a:lnTo>
                <a:cubicBezTo>
                  <a:pt x="5138991" y="3863299"/>
                  <a:pt x="5158225" y="3809268"/>
                  <a:pt x="5175323" y="3754296"/>
                </a:cubicBezTo>
                <a:lnTo>
                  <a:pt x="5189286" y="3699994"/>
                </a:lnTo>
                <a:lnTo>
                  <a:pt x="5189286" y="5427903"/>
                </a:lnTo>
                <a:close/>
                <a:moveTo>
                  <a:pt x="1212945" y="5575723"/>
                </a:moveTo>
                <a:lnTo>
                  <a:pt x="1171180" y="5544456"/>
                </a:lnTo>
                <a:lnTo>
                  <a:pt x="1074835" y="5458462"/>
                </a:lnTo>
                <a:lnTo>
                  <a:pt x="1074835" y="3831879"/>
                </a:lnTo>
                <a:lnTo>
                  <a:pt x="1156565" y="4032614"/>
                </a:lnTo>
                <a:lnTo>
                  <a:pt x="1212945" y="4139927"/>
                </a:lnTo>
                <a:close/>
                <a:moveTo>
                  <a:pt x="4771584" y="5743355"/>
                </a:moveTo>
                <a:lnTo>
                  <a:pt x="4771584" y="4489921"/>
                </a:lnTo>
                <a:lnTo>
                  <a:pt x="4873828" y="4362569"/>
                </a:lnTo>
                <a:lnTo>
                  <a:pt x="4914818" y="4299880"/>
                </a:lnTo>
                <a:lnTo>
                  <a:pt x="4914818" y="5646626"/>
                </a:lnTo>
                <a:close/>
                <a:moveTo>
                  <a:pt x="1499558" y="5773544"/>
                </a:moveTo>
                <a:lnTo>
                  <a:pt x="1492233" y="5769403"/>
                </a:lnTo>
                <a:lnTo>
                  <a:pt x="1347041" y="5674327"/>
                </a:lnTo>
                <a:lnTo>
                  <a:pt x="1347041" y="4358173"/>
                </a:lnTo>
                <a:lnTo>
                  <a:pt x="1453175" y="4496642"/>
                </a:lnTo>
                <a:lnTo>
                  <a:pt x="1499558" y="4546994"/>
                </a:lnTo>
                <a:close/>
                <a:moveTo>
                  <a:pt x="4511641" y="5890256"/>
                </a:moveTo>
                <a:lnTo>
                  <a:pt x="4511641" y="4756243"/>
                </a:lnTo>
                <a:lnTo>
                  <a:pt x="4535559" y="4737054"/>
                </a:lnTo>
                <a:lnTo>
                  <a:pt x="4637488" y="4636633"/>
                </a:lnTo>
                <a:lnTo>
                  <a:pt x="4637488" y="5822546"/>
                </a:lnTo>
                <a:lnTo>
                  <a:pt x="4568178" y="5862385"/>
                </a:lnTo>
                <a:close/>
                <a:moveTo>
                  <a:pt x="1802902" y="5933606"/>
                </a:moveTo>
                <a:lnTo>
                  <a:pt x="1675090" y="5872759"/>
                </a:lnTo>
                <a:lnTo>
                  <a:pt x="1633654" y="5849338"/>
                </a:lnTo>
                <a:lnTo>
                  <a:pt x="1633654" y="4684088"/>
                </a:lnTo>
                <a:lnTo>
                  <a:pt x="1802902" y="4830744"/>
                </a:lnTo>
                <a:close/>
                <a:moveTo>
                  <a:pt x="4240364" y="6012265"/>
                </a:moveTo>
                <a:lnTo>
                  <a:pt x="4240364" y="4954014"/>
                </a:lnTo>
                <a:lnTo>
                  <a:pt x="4377545" y="4862468"/>
                </a:lnTo>
                <a:lnTo>
                  <a:pt x="4377545" y="5954562"/>
                </a:lnTo>
                <a:close/>
                <a:moveTo>
                  <a:pt x="2106246" y="6056884"/>
                </a:moveTo>
                <a:lnTo>
                  <a:pt x="1936998" y="5992001"/>
                </a:lnTo>
                <a:lnTo>
                  <a:pt x="1936998" y="4924830"/>
                </a:lnTo>
                <a:lnTo>
                  <a:pt x="2039280" y="4987921"/>
                </a:lnTo>
                <a:lnTo>
                  <a:pt x="2106246" y="5023033"/>
                </a:lnTo>
                <a:close/>
                <a:moveTo>
                  <a:pt x="3937021" y="6112036"/>
                </a:moveTo>
                <a:lnTo>
                  <a:pt x="3937021" y="5106096"/>
                </a:lnTo>
                <a:lnTo>
                  <a:pt x="4104517" y="5031402"/>
                </a:lnTo>
                <a:lnTo>
                  <a:pt x="4106269" y="5030420"/>
                </a:lnTo>
                <a:lnTo>
                  <a:pt x="4106269" y="6057889"/>
                </a:lnTo>
                <a:lnTo>
                  <a:pt x="3965306" y="6105028"/>
                </a:lnTo>
                <a:close/>
                <a:moveTo>
                  <a:pt x="2409590" y="6142405"/>
                </a:moveTo>
                <a:lnTo>
                  <a:pt x="2370882" y="6134802"/>
                </a:lnTo>
                <a:lnTo>
                  <a:pt x="2240342" y="6097002"/>
                </a:lnTo>
                <a:lnTo>
                  <a:pt x="2240342" y="5087942"/>
                </a:lnTo>
                <a:lnTo>
                  <a:pt x="2330249" y="5126793"/>
                </a:lnTo>
                <a:lnTo>
                  <a:pt x="2409590" y="5153684"/>
                </a:lnTo>
                <a:close/>
                <a:moveTo>
                  <a:pt x="3628900" y="6180158"/>
                </a:moveTo>
                <a:lnTo>
                  <a:pt x="3633677" y="6156497"/>
                </a:lnTo>
                <a:lnTo>
                  <a:pt x="3633677" y="5208830"/>
                </a:lnTo>
                <a:lnTo>
                  <a:pt x="3802925" y="5156239"/>
                </a:lnTo>
                <a:lnTo>
                  <a:pt x="3802925" y="6145263"/>
                </a:lnTo>
                <a:lnTo>
                  <a:pt x="3759141" y="6156111"/>
                </a:lnTo>
                <a:close/>
                <a:moveTo>
                  <a:pt x="2719829" y="6196363"/>
                </a:moveTo>
                <a:lnTo>
                  <a:pt x="2647543" y="6189150"/>
                </a:lnTo>
                <a:lnTo>
                  <a:pt x="2541307" y="6168280"/>
                </a:lnTo>
                <a:lnTo>
                  <a:pt x="2543686" y="6156498"/>
                </a:lnTo>
                <a:lnTo>
                  <a:pt x="2543686" y="5195622"/>
                </a:lnTo>
                <a:lnTo>
                  <a:pt x="2689520" y="5231222"/>
                </a:lnTo>
                <a:lnTo>
                  <a:pt x="2705278" y="5233577"/>
                </a:lnTo>
                <a:lnTo>
                  <a:pt x="2705278" y="6156498"/>
                </a:lnTo>
                <a:cubicBezTo>
                  <a:pt x="2705278" y="6165755"/>
                  <a:pt x="2707154" y="6174574"/>
                  <a:pt x="2710547" y="6182596"/>
                </a:cubicBezTo>
                <a:close/>
                <a:moveTo>
                  <a:pt x="3333451" y="6214801"/>
                </a:moveTo>
                <a:lnTo>
                  <a:pt x="3349608" y="6203908"/>
                </a:lnTo>
                <a:cubicBezTo>
                  <a:pt x="3361742" y="6191775"/>
                  <a:pt x="3369246" y="6175013"/>
                  <a:pt x="3369246" y="6156498"/>
                </a:cubicBezTo>
                <a:lnTo>
                  <a:pt x="3369246" y="5257081"/>
                </a:lnTo>
                <a:lnTo>
                  <a:pt x="3376080" y="5256457"/>
                </a:lnTo>
                <a:lnTo>
                  <a:pt x="3499581" y="5237599"/>
                </a:lnTo>
                <a:lnTo>
                  <a:pt x="3499581" y="6156497"/>
                </a:lnTo>
                <a:cubicBezTo>
                  <a:pt x="3499581" y="6165755"/>
                  <a:pt x="3501457" y="6174574"/>
                  <a:pt x="3504850" y="6182596"/>
                </a:cubicBezTo>
                <a:lnTo>
                  <a:pt x="3514349" y="6196684"/>
                </a:lnTo>
                <a:lnTo>
                  <a:pt x="3440392" y="6206398"/>
                </a:lnTo>
                <a:close/>
                <a:moveTo>
                  <a:pt x="3005589" y="6220858"/>
                </a:moveTo>
                <a:lnTo>
                  <a:pt x="2951642" y="6219494"/>
                </a:lnTo>
                <a:lnTo>
                  <a:pt x="2816605" y="6206020"/>
                </a:lnTo>
                <a:lnTo>
                  <a:pt x="2819737" y="6203908"/>
                </a:lnTo>
                <a:cubicBezTo>
                  <a:pt x="2831870" y="6191775"/>
                  <a:pt x="2839374" y="6175013"/>
                  <a:pt x="2839374" y="6156498"/>
                </a:cubicBezTo>
                <a:lnTo>
                  <a:pt x="2839374" y="5253614"/>
                </a:lnTo>
                <a:lnTo>
                  <a:pt x="2890855" y="5261306"/>
                </a:lnTo>
                <a:lnTo>
                  <a:pt x="2988069" y="5266215"/>
                </a:lnTo>
                <a:lnTo>
                  <a:pt x="2988069" y="6176590"/>
                </a:lnTo>
                <a:cubicBezTo>
                  <a:pt x="2988069" y="6185847"/>
                  <a:pt x="2989945" y="6194666"/>
                  <a:pt x="2993338" y="6202688"/>
                </a:cubicBezTo>
                <a:close/>
                <a:moveTo>
                  <a:pt x="3111773" y="6223543"/>
                </a:moveTo>
                <a:lnTo>
                  <a:pt x="3102985" y="6223321"/>
                </a:lnTo>
                <a:lnTo>
                  <a:pt x="3116896" y="6202688"/>
                </a:lnTo>
                <a:cubicBezTo>
                  <a:pt x="3120289" y="6194666"/>
                  <a:pt x="3122165" y="6185847"/>
                  <a:pt x="3122165" y="6176590"/>
                </a:cubicBezTo>
                <a:lnTo>
                  <a:pt x="3122165" y="5272146"/>
                </a:lnTo>
                <a:lnTo>
                  <a:pt x="3235150" y="5268720"/>
                </a:lnTo>
                <a:lnTo>
                  <a:pt x="3235150" y="6156498"/>
                </a:lnTo>
                <a:cubicBezTo>
                  <a:pt x="3235150" y="6184270"/>
                  <a:pt x="3252035" y="6208098"/>
                  <a:pt x="3276100" y="6218277"/>
                </a:cubicBezTo>
                <a:lnTo>
                  <a:pt x="3279777" y="6219019"/>
                </a:lnTo>
                <a:lnTo>
                  <a:pt x="3277208" y="6219221"/>
                </a:lnTo>
                <a:cubicBezTo>
                  <a:pt x="3222426" y="6222090"/>
                  <a:pt x="3167269" y="6223543"/>
                  <a:pt x="3111773" y="6223543"/>
                </a:cubicBezTo>
                <a:close/>
              </a:path>
            </a:pathLst>
          </a:custGeom>
          <a:gradFill>
            <a:gsLst>
              <a:gs pos="86000">
                <a:srgbClr val="84E6BA"/>
              </a:gs>
              <a:gs pos="36000">
                <a:schemeClr val="accent1"/>
              </a:gs>
              <a:gs pos="100000">
                <a:srgbClr val="84E697"/>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
        <p:nvSpPr>
          <p:cNvPr id="22" name="任意多边形: 形状 21">
            <a:extLst>
              <a:ext uri="{FF2B5EF4-FFF2-40B4-BE49-F238E27FC236}">
                <a16:creationId xmlns:a16="http://schemas.microsoft.com/office/drawing/2014/main" id="{07729B02-D82C-CFEB-4FEC-7A4DD55B1AE9}"/>
              </a:ext>
            </a:extLst>
          </p:cNvPr>
          <p:cNvSpPr/>
          <p:nvPr/>
        </p:nvSpPr>
        <p:spPr>
          <a:xfrm rot="20666727">
            <a:off x="-71870" y="3062425"/>
            <a:ext cx="12575190" cy="5357240"/>
          </a:xfrm>
          <a:custGeom>
            <a:avLst/>
            <a:gdLst>
              <a:gd name="connsiteX0" fmla="*/ 12575190 w 12575190"/>
              <a:gd name="connsiteY0" fmla="*/ 2376406 h 5357240"/>
              <a:gd name="connsiteX1" fmla="*/ 11745474 w 12575190"/>
              <a:gd name="connsiteY1" fmla="*/ 5357240 h 5357240"/>
              <a:gd name="connsiteX2" fmla="*/ 0 w 12575190"/>
              <a:gd name="connsiteY2" fmla="*/ 2087886 h 5357240"/>
              <a:gd name="connsiteX3" fmla="*/ 581163 w 12575190"/>
              <a:gd name="connsiteY3" fmla="*/ 0 h 5357240"/>
              <a:gd name="connsiteX4" fmla="*/ 748587 w 12575190"/>
              <a:gd name="connsiteY4" fmla="*/ 147710 h 5357240"/>
              <a:gd name="connsiteX5" fmla="*/ 9435443 w 12575190"/>
              <a:gd name="connsiteY5" fmla="*/ 2628529 h 5357240"/>
              <a:gd name="connsiteX6" fmla="*/ 12455935 w 12575190"/>
              <a:gd name="connsiteY6" fmla="*/ 2396876 h 5357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75190" h="5357240">
                <a:moveTo>
                  <a:pt x="12575190" y="2376406"/>
                </a:moveTo>
                <a:lnTo>
                  <a:pt x="11745474" y="5357240"/>
                </a:lnTo>
                <a:lnTo>
                  <a:pt x="0" y="2087886"/>
                </a:lnTo>
                <a:lnTo>
                  <a:pt x="581163" y="0"/>
                </a:lnTo>
                <a:lnTo>
                  <a:pt x="748587" y="147710"/>
                </a:lnTo>
                <a:cubicBezTo>
                  <a:pt x="2530061" y="1635019"/>
                  <a:pt x="5754037" y="2628529"/>
                  <a:pt x="9435443" y="2628529"/>
                </a:cubicBezTo>
                <a:cubicBezTo>
                  <a:pt x="10487274" y="2628529"/>
                  <a:pt x="11501763" y="2547426"/>
                  <a:pt x="12455935" y="2396876"/>
                </a:cubicBezTo>
                <a:close/>
              </a:path>
            </a:pathLst>
          </a:custGeom>
          <a:solidFill>
            <a:schemeClr val="bg1">
              <a:lumMod val="85000"/>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
        <p:nvSpPr>
          <p:cNvPr id="3" name="文本框 2">
            <a:extLst>
              <a:ext uri="{FF2B5EF4-FFF2-40B4-BE49-F238E27FC236}">
                <a16:creationId xmlns:a16="http://schemas.microsoft.com/office/drawing/2014/main" id="{A94177B4-7786-4C22-BDAC-F9ACD9994E55}"/>
              </a:ext>
            </a:extLst>
          </p:cNvPr>
          <p:cNvSpPr txBox="1"/>
          <p:nvPr/>
        </p:nvSpPr>
        <p:spPr>
          <a:xfrm>
            <a:off x="1635882" y="2948072"/>
            <a:ext cx="7448450" cy="246221"/>
          </a:xfrm>
          <a:prstGeom prst="rect">
            <a:avLst/>
          </a:prstGeom>
          <a:noFill/>
        </p:spPr>
        <p:txBody>
          <a:bodyPr wrap="square" lIns="0" tIns="0" rIns="0" bIns="0" rtlCol="0" anchor="ctr">
            <a:spAutoFit/>
          </a:bodyPr>
          <a:lstStyle/>
          <a:p>
            <a:pPr algn="l"/>
            <a:r>
              <a:rPr lang="zh-CN" altLang="en-US" sz="1600" b="0" i="0" spc="150" dirty="0">
                <a:solidFill>
                  <a:srgbClr val="333333"/>
                </a:solidFill>
                <a:effectLst/>
                <a:latin typeface="+mn-ea"/>
                <a:cs typeface="OPPOSans M" panose="00020600040101010101" pitchFamily="18" charset="-122"/>
              </a:rPr>
              <a:t>维护和增强人民的健康是我国政府最重要的职责之一</a:t>
            </a:r>
          </a:p>
        </p:txBody>
      </p:sp>
      <p:sp>
        <p:nvSpPr>
          <p:cNvPr id="13" name="任意多边形: 形状 12">
            <a:extLst>
              <a:ext uri="{FF2B5EF4-FFF2-40B4-BE49-F238E27FC236}">
                <a16:creationId xmlns:a16="http://schemas.microsoft.com/office/drawing/2014/main" id="{91DE467F-9140-1AD4-2C10-7EAC6C800F16}"/>
              </a:ext>
            </a:extLst>
          </p:cNvPr>
          <p:cNvSpPr/>
          <p:nvPr/>
        </p:nvSpPr>
        <p:spPr>
          <a:xfrm rot="20768157">
            <a:off x="2753" y="3959198"/>
            <a:ext cx="12687079" cy="4277401"/>
          </a:xfrm>
          <a:custGeom>
            <a:avLst/>
            <a:gdLst>
              <a:gd name="connsiteX0" fmla="*/ 12687079 w 12687079"/>
              <a:gd name="connsiteY0" fmla="*/ 832355 h 4277401"/>
              <a:gd name="connsiteX1" fmla="*/ 11836810 w 12687079"/>
              <a:gd name="connsiteY1" fmla="*/ 4277401 h 4277401"/>
              <a:gd name="connsiteX2" fmla="*/ 0 w 12687079"/>
              <a:gd name="connsiteY2" fmla="*/ 1355967 h 4277401"/>
              <a:gd name="connsiteX3" fmla="*/ 334665 w 12687079"/>
              <a:gd name="connsiteY3" fmla="*/ 0 h 4277401"/>
              <a:gd name="connsiteX4" fmla="*/ 437712 w 12687079"/>
              <a:gd name="connsiteY4" fmla="*/ 79054 h 4277401"/>
              <a:gd name="connsiteX5" fmla="*/ 7212096 w 12687079"/>
              <a:gd name="connsiteY5" fmla="*/ 1931580 h 4277401"/>
              <a:gd name="connsiteX6" fmla="*/ 12589542 w 12687079"/>
              <a:gd name="connsiteY6" fmla="*/ 878446 h 4277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87079" h="4277401">
                <a:moveTo>
                  <a:pt x="12687079" y="832355"/>
                </a:moveTo>
                <a:lnTo>
                  <a:pt x="11836810" y="4277401"/>
                </a:lnTo>
                <a:lnTo>
                  <a:pt x="0" y="1355967"/>
                </a:lnTo>
                <a:lnTo>
                  <a:pt x="334665" y="0"/>
                </a:lnTo>
                <a:lnTo>
                  <a:pt x="437712" y="79054"/>
                </a:lnTo>
                <a:cubicBezTo>
                  <a:pt x="1979377" y="1203651"/>
                  <a:pt x="4439911" y="1931580"/>
                  <a:pt x="7212096" y="1931580"/>
                </a:cubicBezTo>
                <a:cubicBezTo>
                  <a:pt x="9254758" y="1931580"/>
                  <a:pt x="11128215" y="1536361"/>
                  <a:pt x="12589542" y="878446"/>
                </a:cubicBezTo>
                <a:close/>
              </a:path>
            </a:pathLst>
          </a:custGeom>
          <a:gradFill>
            <a:gsLst>
              <a:gs pos="86000">
                <a:srgbClr val="84E6BA"/>
              </a:gs>
              <a:gs pos="36000">
                <a:schemeClr val="accent1"/>
              </a:gs>
              <a:gs pos="100000">
                <a:srgbClr val="84E697"/>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
        <p:nvSpPr>
          <p:cNvPr id="8" name="文本框 7">
            <a:extLst>
              <a:ext uri="{FF2B5EF4-FFF2-40B4-BE49-F238E27FC236}">
                <a16:creationId xmlns:a16="http://schemas.microsoft.com/office/drawing/2014/main" id="{DDF82A60-8FEE-ABD5-86D9-E7DF76FA34B4}"/>
              </a:ext>
            </a:extLst>
          </p:cNvPr>
          <p:cNvSpPr txBox="1"/>
          <p:nvPr/>
        </p:nvSpPr>
        <p:spPr>
          <a:xfrm>
            <a:off x="1635882" y="4089120"/>
            <a:ext cx="6987854" cy="576633"/>
          </a:xfrm>
          <a:prstGeom prst="rect">
            <a:avLst/>
          </a:prstGeom>
          <a:noFill/>
        </p:spPr>
        <p:txBody>
          <a:bodyPr wrap="square" lIns="0" tIns="0" rIns="0" bIns="0" rtlCol="0" anchor="ctr">
            <a:spAutoFit/>
          </a:bodyPr>
          <a:lstStyle/>
          <a:p>
            <a:pPr algn="l">
              <a:lnSpc>
                <a:spcPct val="120000"/>
              </a:lnSpc>
            </a:pPr>
            <a:r>
              <a:rPr lang="zh-CN" altLang="en-US" sz="1600" b="0" i="0" spc="150" dirty="0">
                <a:solidFill>
                  <a:srgbClr val="333333"/>
                </a:solidFill>
                <a:effectLst/>
                <a:latin typeface="+mn-ea"/>
                <a:cs typeface="OPPOSans M" panose="00020600040101010101" pitchFamily="18" charset="-122"/>
              </a:rPr>
              <a:t>公共卫生和预防医学面临的挑战，不仅仅局限于行业本身，而是涉及到全社会的各个方面。</a:t>
            </a:r>
          </a:p>
        </p:txBody>
      </p:sp>
      <p:sp>
        <p:nvSpPr>
          <p:cNvPr id="16" name="平行四边形 15">
            <a:extLst>
              <a:ext uri="{FF2B5EF4-FFF2-40B4-BE49-F238E27FC236}">
                <a16:creationId xmlns:a16="http://schemas.microsoft.com/office/drawing/2014/main" id="{B5C25A36-FE2D-742F-4272-0BA053DC8703}"/>
              </a:ext>
            </a:extLst>
          </p:cNvPr>
          <p:cNvSpPr/>
          <p:nvPr/>
        </p:nvSpPr>
        <p:spPr>
          <a:xfrm flipH="1">
            <a:off x="9608" y="1160748"/>
            <a:ext cx="7739127" cy="72000"/>
          </a:xfrm>
          <a:prstGeom prst="parallelogram">
            <a:avLst>
              <a:gd name="adj" fmla="val 114187"/>
            </a:avLst>
          </a:prstGeom>
          <a:gradFill>
            <a:gsLst>
              <a:gs pos="100000">
                <a:schemeClr val="accent1">
                  <a:lumMod val="60000"/>
                  <a:lumOff val="40000"/>
                  <a:alpha val="0"/>
                </a:schemeClr>
              </a:gs>
              <a:gs pos="0">
                <a:schemeClr val="accent1">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121DAEB0-1721-8F07-708F-7C73A34FDF06}"/>
              </a:ext>
            </a:extLst>
          </p:cNvPr>
          <p:cNvGrpSpPr/>
          <p:nvPr/>
        </p:nvGrpSpPr>
        <p:grpSpPr>
          <a:xfrm>
            <a:off x="731404" y="2711182"/>
            <a:ext cx="720000" cy="720000"/>
            <a:chOff x="731404" y="2643899"/>
            <a:chExt cx="720000" cy="720000"/>
          </a:xfrm>
        </p:grpSpPr>
        <p:sp>
          <p:nvSpPr>
            <p:cNvPr id="20" name="圆: 空心 19">
              <a:extLst>
                <a:ext uri="{FF2B5EF4-FFF2-40B4-BE49-F238E27FC236}">
                  <a16:creationId xmlns:a16="http://schemas.microsoft.com/office/drawing/2014/main" id="{F9D034CD-AD3C-018A-2F8E-BB8E83B24512}"/>
                </a:ext>
              </a:extLst>
            </p:cNvPr>
            <p:cNvSpPr/>
            <p:nvPr/>
          </p:nvSpPr>
          <p:spPr>
            <a:xfrm rot="10800000" flipH="1" flipV="1">
              <a:off x="731404" y="2643899"/>
              <a:ext cx="720000" cy="720000"/>
            </a:xfrm>
            <a:prstGeom prst="donut">
              <a:avLst>
                <a:gd name="adj" fmla="val 9294"/>
              </a:avLst>
            </a:prstGeom>
            <a:gradFill flip="none" rotWithShape="1">
              <a:gsLst>
                <a:gs pos="86000">
                  <a:srgbClr val="84E6BA"/>
                </a:gs>
                <a:gs pos="36000">
                  <a:schemeClr val="accent1"/>
                </a:gs>
                <a:gs pos="100000">
                  <a:srgbClr val="84E697"/>
                </a:gs>
              </a:gsLst>
              <a:lin ang="108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n-ea"/>
              </a:endParaRPr>
            </a:p>
          </p:txBody>
        </p:sp>
        <p:sp>
          <p:nvSpPr>
            <p:cNvPr id="21" name="文本框 20">
              <a:extLst>
                <a:ext uri="{FF2B5EF4-FFF2-40B4-BE49-F238E27FC236}">
                  <a16:creationId xmlns:a16="http://schemas.microsoft.com/office/drawing/2014/main" id="{67F74665-72E7-1EC3-FCDC-8F73CDA1178A}"/>
                </a:ext>
              </a:extLst>
            </p:cNvPr>
            <p:cNvSpPr txBox="1"/>
            <p:nvPr/>
          </p:nvSpPr>
          <p:spPr>
            <a:xfrm>
              <a:off x="873249" y="2834622"/>
              <a:ext cx="436310" cy="338554"/>
            </a:xfrm>
            <a:prstGeom prst="rect">
              <a:avLst/>
            </a:prstGeom>
            <a:noFill/>
          </p:spPr>
          <p:txBody>
            <a:bodyPr wrap="square" rtlCol="0">
              <a:spAutoFit/>
            </a:bodyPr>
            <a:lstStyle/>
            <a:p>
              <a:pPr algn="ctr"/>
              <a:r>
                <a:rPr lang="en-US" altLang="zh-CN" sz="1600" dirty="0">
                  <a:latin typeface="+mn-ea"/>
                  <a:cs typeface="OPPOSans H" panose="00020600040101010101" pitchFamily="18" charset="-122"/>
                </a:rPr>
                <a:t>01</a:t>
              </a:r>
              <a:endParaRPr lang="zh-CN" altLang="en-US" sz="1600" dirty="0">
                <a:latin typeface="+mn-ea"/>
                <a:cs typeface="OPPOSans H" panose="00020600040101010101" pitchFamily="18" charset="-122"/>
              </a:endParaRPr>
            </a:p>
          </p:txBody>
        </p:sp>
      </p:grpSp>
      <p:grpSp>
        <p:nvGrpSpPr>
          <p:cNvPr id="5" name="组合 4">
            <a:extLst>
              <a:ext uri="{FF2B5EF4-FFF2-40B4-BE49-F238E27FC236}">
                <a16:creationId xmlns:a16="http://schemas.microsoft.com/office/drawing/2014/main" id="{F2397717-113C-20DA-6E7D-456B71501762}"/>
              </a:ext>
            </a:extLst>
          </p:cNvPr>
          <p:cNvGrpSpPr/>
          <p:nvPr/>
        </p:nvGrpSpPr>
        <p:grpSpPr>
          <a:xfrm>
            <a:off x="731404" y="4017436"/>
            <a:ext cx="720000" cy="720000"/>
            <a:chOff x="731404" y="4133830"/>
            <a:chExt cx="720000" cy="720000"/>
          </a:xfrm>
        </p:grpSpPr>
        <p:sp>
          <p:nvSpPr>
            <p:cNvPr id="23" name="圆: 空心 22">
              <a:extLst>
                <a:ext uri="{FF2B5EF4-FFF2-40B4-BE49-F238E27FC236}">
                  <a16:creationId xmlns:a16="http://schemas.microsoft.com/office/drawing/2014/main" id="{2DEC54A2-2C7F-F236-9CE4-FBD379DC04DB}"/>
                </a:ext>
              </a:extLst>
            </p:cNvPr>
            <p:cNvSpPr/>
            <p:nvPr/>
          </p:nvSpPr>
          <p:spPr>
            <a:xfrm rot="10800000" flipH="1" flipV="1">
              <a:off x="731404" y="4133830"/>
              <a:ext cx="720000" cy="720000"/>
            </a:xfrm>
            <a:prstGeom prst="donut">
              <a:avLst>
                <a:gd name="adj" fmla="val 9294"/>
              </a:avLst>
            </a:prstGeom>
            <a:gradFill flip="none" rotWithShape="1">
              <a:gsLst>
                <a:gs pos="86000">
                  <a:srgbClr val="84E6BA"/>
                </a:gs>
                <a:gs pos="36000">
                  <a:schemeClr val="accent1"/>
                </a:gs>
                <a:gs pos="100000">
                  <a:srgbClr val="84E697"/>
                </a:gs>
              </a:gsLst>
              <a:lin ang="108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n-ea"/>
              </a:endParaRPr>
            </a:p>
          </p:txBody>
        </p:sp>
        <p:sp>
          <p:nvSpPr>
            <p:cNvPr id="24" name="文本框 23">
              <a:extLst>
                <a:ext uri="{FF2B5EF4-FFF2-40B4-BE49-F238E27FC236}">
                  <a16:creationId xmlns:a16="http://schemas.microsoft.com/office/drawing/2014/main" id="{E79EF517-E7C0-E3AB-C59F-8F761389236C}"/>
                </a:ext>
              </a:extLst>
            </p:cNvPr>
            <p:cNvSpPr txBox="1"/>
            <p:nvPr/>
          </p:nvSpPr>
          <p:spPr>
            <a:xfrm>
              <a:off x="848904" y="4324553"/>
              <a:ext cx="484998" cy="338554"/>
            </a:xfrm>
            <a:prstGeom prst="rect">
              <a:avLst/>
            </a:prstGeom>
            <a:noFill/>
          </p:spPr>
          <p:txBody>
            <a:bodyPr wrap="square" rtlCol="0">
              <a:spAutoFit/>
            </a:bodyPr>
            <a:lstStyle/>
            <a:p>
              <a:pPr algn="ctr"/>
              <a:r>
                <a:rPr lang="en-US" altLang="zh-CN" sz="1600" dirty="0">
                  <a:latin typeface="+mn-ea"/>
                  <a:cs typeface="OPPOSans H" panose="00020600040101010101" pitchFamily="18" charset="-122"/>
                </a:rPr>
                <a:t>02</a:t>
              </a:r>
              <a:endParaRPr lang="zh-CN" altLang="en-US" sz="1600" dirty="0">
                <a:latin typeface="+mn-ea"/>
                <a:cs typeface="OPPOSans H" panose="00020600040101010101" pitchFamily="18" charset="-122"/>
              </a:endParaRPr>
            </a:p>
          </p:txBody>
        </p:sp>
      </p:grpSp>
      <p:sp>
        <p:nvSpPr>
          <p:cNvPr id="4" name="文本占位符 3">
            <a:extLst>
              <a:ext uri="{FF2B5EF4-FFF2-40B4-BE49-F238E27FC236}">
                <a16:creationId xmlns:a16="http://schemas.microsoft.com/office/drawing/2014/main" id="{E0227D23-5BA0-4B56-9CBD-CF406C367E25}"/>
              </a:ext>
            </a:extLst>
          </p:cNvPr>
          <p:cNvSpPr>
            <a:spLocks noGrp="1"/>
          </p:cNvSpPr>
          <p:nvPr>
            <p:ph type="body" sz="quarter" idx="14"/>
          </p:nvPr>
        </p:nvSpPr>
        <p:spPr/>
        <p:txBody>
          <a:bodyPr/>
          <a:lstStyle/>
          <a:p>
            <a:r>
              <a:rPr lang="zh-CN" altLang="en-US" dirty="0"/>
              <a:t>研究内容</a:t>
            </a:r>
          </a:p>
        </p:txBody>
      </p:sp>
      <p:sp>
        <p:nvSpPr>
          <p:cNvPr id="7" name="文本占位符 6">
            <a:extLst>
              <a:ext uri="{FF2B5EF4-FFF2-40B4-BE49-F238E27FC236}">
                <a16:creationId xmlns:a16="http://schemas.microsoft.com/office/drawing/2014/main" id="{36D4258E-B815-6F1B-5646-51C4A1F5254C}"/>
              </a:ext>
            </a:extLst>
          </p:cNvPr>
          <p:cNvSpPr>
            <a:spLocks noGrp="1"/>
          </p:cNvSpPr>
          <p:nvPr>
            <p:ph type="body" sz="quarter" idx="15"/>
          </p:nvPr>
        </p:nvSpPr>
        <p:spPr/>
        <p:txBody>
          <a:bodyPr/>
          <a:lstStyle/>
          <a:p>
            <a:r>
              <a:rPr lang="zh-CN" altLang="en-US" sz="2400" b="0" i="0" spc="150" dirty="0">
                <a:solidFill>
                  <a:srgbClr val="333333"/>
                </a:solidFill>
                <a:effectLst/>
                <a:latin typeface="OPPOSans H" panose="00020600040101010101" pitchFamily="18" charset="-122"/>
                <a:ea typeface="OPPOSans H" panose="00020600040101010101" pitchFamily="18" charset="-122"/>
                <a:cs typeface="OPPOSans H" panose="00020600040101010101" pitchFamily="18" charset="-122"/>
              </a:rPr>
              <a:t>我国公共卫生和预防医学面临的挑战</a:t>
            </a:r>
            <a:endParaRPr lang="en-US" altLang="zh-CN" sz="2400" b="0" i="0" spc="150" dirty="0">
              <a:solidFill>
                <a:srgbClr val="333333"/>
              </a:solidFill>
              <a:effectLst/>
              <a:latin typeface="OPPOSans H" panose="00020600040101010101" pitchFamily="18" charset="-122"/>
              <a:ea typeface="OPPOSans H" panose="00020600040101010101" pitchFamily="18" charset="-122"/>
              <a:cs typeface="OPPOSans H" panose="00020600040101010101" pitchFamily="18" charset="-122"/>
            </a:endParaRPr>
          </a:p>
        </p:txBody>
      </p:sp>
      <p:sp>
        <p:nvSpPr>
          <p:cNvPr id="9" name="文本占位符 8">
            <a:extLst>
              <a:ext uri="{FF2B5EF4-FFF2-40B4-BE49-F238E27FC236}">
                <a16:creationId xmlns:a16="http://schemas.microsoft.com/office/drawing/2014/main" id="{8BD90298-7441-289F-8DDF-55E466E684E6}"/>
              </a:ext>
            </a:extLst>
          </p:cNvPr>
          <p:cNvSpPr>
            <a:spLocks noGrp="1"/>
          </p:cNvSpPr>
          <p:nvPr>
            <p:ph type="body" sz="quarter" idx="16"/>
          </p:nvPr>
        </p:nvSpPr>
        <p:spPr/>
        <p:txBody>
          <a:bodyPr/>
          <a:lstStyle/>
          <a:p>
            <a:r>
              <a:rPr lang="en-US" altLang="zh-CN" sz="1400" dirty="0">
                <a:solidFill>
                  <a:schemeClr val="bg1">
                    <a:lumMod val="65000"/>
                  </a:schemeClr>
                </a:solidFill>
                <a:ea typeface="OPPOSans M" panose="00020600040101010101" pitchFamily="18" charset="-122"/>
                <a:cs typeface="OPPOSans M" panose="00020600040101010101" pitchFamily="18" charset="-122"/>
              </a:rPr>
              <a:t>Challenges in public health and Preventive Medicine</a:t>
            </a:r>
            <a:endParaRPr lang="zh-CN" altLang="en-US" sz="1400" dirty="0">
              <a:solidFill>
                <a:schemeClr val="bg1">
                  <a:lumMod val="65000"/>
                </a:schemeClr>
              </a:solidFill>
              <a:ea typeface="OPPOSans M" panose="00020600040101010101" pitchFamily="18" charset="-122"/>
              <a:cs typeface="OPPOSans M" panose="00020600040101010101" pitchFamily="18" charset="-122"/>
            </a:endParaRPr>
          </a:p>
        </p:txBody>
      </p:sp>
    </p:spTree>
    <p:extLst>
      <p:ext uri="{BB962C8B-B14F-4D97-AF65-F5344CB8AC3E}">
        <p14:creationId xmlns:p14="http://schemas.microsoft.com/office/powerpoint/2010/main" val="3160677410"/>
      </p:ext>
    </p:extLst>
  </p:cSld>
  <p:clrMapOvr>
    <a:masterClrMapping/>
  </p:clrMapOvr>
</p:sld>
</file>

<file path=ppt/theme/theme1.xml><?xml version="1.0" encoding="utf-8"?>
<a:theme xmlns:a="http://schemas.openxmlformats.org/drawingml/2006/main" name="51PPT模板网">
  <a:themeElements>
    <a:clrScheme name="自定义 420">
      <a:dk1>
        <a:sysClr val="windowText" lastClr="000000"/>
      </a:dk1>
      <a:lt1>
        <a:sysClr val="window" lastClr="FFFFFF"/>
      </a:lt1>
      <a:dk2>
        <a:srgbClr val="44546A"/>
      </a:dk2>
      <a:lt2>
        <a:srgbClr val="E7E6E6"/>
      </a:lt2>
      <a:accent1>
        <a:srgbClr val="28E0CA"/>
      </a:accent1>
      <a:accent2>
        <a:srgbClr val="84E6BA"/>
      </a:accent2>
      <a:accent3>
        <a:srgbClr val="84E697"/>
      </a:accent3>
      <a:accent4>
        <a:srgbClr val="FFC000"/>
      </a:accent4>
      <a:accent5>
        <a:srgbClr val="5B9BD5"/>
      </a:accent5>
      <a:accent6>
        <a:srgbClr val="70AD47"/>
      </a:accent6>
      <a:hlink>
        <a:srgbClr val="0563C1"/>
      </a:hlink>
      <a:folHlink>
        <a:srgbClr val="954F72"/>
      </a:folHlink>
    </a:clrScheme>
    <a:fontScheme name="自定义 111">
      <a:majorFont>
        <a:latin typeface="OPPOSans M"/>
        <a:ea typeface="OPPOSans H"/>
        <a:cs typeface=""/>
      </a:majorFont>
      <a:minorFont>
        <a:latin typeface="OPPOSans M"/>
        <a:ea typeface="OPPOSans M"/>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33">
      <a:majorFont>
        <a:latin typeface="Bahnschrift SemiBold"/>
        <a:ea typeface="OPPOSans H"/>
        <a:cs typeface=""/>
      </a:majorFont>
      <a:minorFont>
        <a:latin typeface="Bahnschrift SemiLight"/>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2238</TotalTime>
  <Words>1660</Words>
  <Application>Microsoft Office PowerPoint</Application>
  <PresentationFormat>宽屏</PresentationFormat>
  <Paragraphs>220</Paragraphs>
  <Slides>27</Slides>
  <Notes>1</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27</vt:i4>
      </vt:variant>
    </vt:vector>
  </HeadingPairs>
  <TitlesOfParts>
    <vt:vector size="43" baseType="lpstr">
      <vt:lpstr>Calibri</vt:lpstr>
      <vt:lpstr>思源黑体 CN Bold</vt:lpstr>
      <vt:lpstr>Bahnschrift SemiLight</vt:lpstr>
      <vt:lpstr>思源黑体 CN Heavy</vt:lpstr>
      <vt:lpstr>阿里巴巴普惠体 2.0 65 Medium</vt:lpstr>
      <vt:lpstr>Arial</vt:lpstr>
      <vt:lpstr>思源黑体 CN Light</vt:lpstr>
      <vt:lpstr>Segoe UI Light</vt:lpstr>
      <vt:lpstr>OPPOSans M</vt:lpstr>
      <vt:lpstr>Bahnschrift SemiBold</vt:lpstr>
      <vt:lpstr>OPPOSans H</vt:lpstr>
      <vt:lpstr>等线</vt:lpstr>
      <vt:lpstr>阿里巴巴普惠体 2.0 55 Regular</vt:lpstr>
      <vt:lpstr>阿里巴巴普惠体 B</vt:lpstr>
      <vt:lpstr>51PPT模板网</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公共卫生与预防医学浅谈毕业论文答辩ppt模板</dc:title>
  <dc:creator>街尾</dc:creator>
  <cp:keywords>P界达人</cp:keywords>
  <dc:description>51PPT模板网，幻灯片演示模板及素材免费下载！_x000d_
51PPT模板网 唯一访问网址：www.51pptmoban.com</dc:description>
  <cp:lastModifiedBy>user Power</cp:lastModifiedBy>
  <cp:revision>37</cp:revision>
  <dcterms:created xsi:type="dcterms:W3CDTF">2022-04-26T15:16:02Z</dcterms:created>
  <dcterms:modified xsi:type="dcterms:W3CDTF">2023-07-13T02:22:01Z</dcterms:modified>
</cp:coreProperties>
</file>