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2.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6" r:id="rId2"/>
    <p:sldId id="257" r:id="rId3"/>
    <p:sldId id="258" r:id="rId4"/>
    <p:sldId id="262" r:id="rId5"/>
    <p:sldId id="263" r:id="rId6"/>
    <p:sldId id="264" r:id="rId7"/>
    <p:sldId id="259" r:id="rId8"/>
    <p:sldId id="308" r:id="rId9"/>
    <p:sldId id="309" r:id="rId10"/>
    <p:sldId id="310" r:id="rId11"/>
    <p:sldId id="260" r:id="rId12"/>
    <p:sldId id="311" r:id="rId13"/>
    <p:sldId id="312" r:id="rId14"/>
    <p:sldId id="313" r:id="rId15"/>
    <p:sldId id="261" r:id="rId16"/>
    <p:sldId id="1126" r:id="rId17"/>
    <p:sldId id="2007578498" r:id="rId18"/>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FDFF"/>
    <a:srgbClr val="9EE6F4"/>
    <a:srgbClr val="01C7E8"/>
    <a:srgbClr val="0B0B0B"/>
    <a:srgbClr val="192B6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637" autoAdjust="0"/>
    <p:restoredTop sz="95330" autoAdjust="0"/>
  </p:normalViewPr>
  <p:slideViewPr>
    <p:cSldViewPr snapToGrid="0" showGuides="1">
      <p:cViewPr>
        <p:scale>
          <a:sx n="66" d="100"/>
          <a:sy n="66" d="100"/>
        </p:scale>
        <p:origin x="750" y="7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4.060913705583756E-2"/>
          <c:w val="0.93998991383805952"/>
          <c:h val="0.88428514329109875"/>
        </c:manualLayout>
      </c:layout>
      <c:barChart>
        <c:barDir val="col"/>
        <c:grouping val="clustered"/>
        <c:varyColors val="0"/>
        <c:ser>
          <c:idx val="0"/>
          <c:order val="0"/>
          <c:tx>
            <c:strRef>
              <c:f>Sheet1!$B$1</c:f>
              <c:strCache>
                <c:ptCount val="1"/>
                <c:pt idx="0">
                  <c:v>系列 1</c:v>
                </c:pt>
              </c:strCache>
            </c:strRef>
          </c:tx>
          <c:spPr>
            <a:gradFill>
              <a:gsLst>
                <a:gs pos="0">
                  <a:schemeClr val="accent1">
                    <a:alpha val="20000"/>
                  </a:schemeClr>
                </a:gs>
                <a:gs pos="100000">
                  <a:schemeClr val="accent3">
                    <a:alpha val="70000"/>
                  </a:schemeClr>
                </a:gs>
              </a:gsLst>
              <a:lin ang="16200000" scaled="0"/>
            </a:gradFill>
            <a:ln>
              <a:noFill/>
            </a:ln>
            <a:effectLst/>
          </c:spPr>
          <c:invertIfNegative val="0"/>
          <c:dLbls>
            <c:dLbl>
              <c:idx val="0"/>
              <c:spPr>
                <a:noFill/>
                <a:ln w="9525" cap="flat" cmpd="sng" algn="ctr">
                  <a:gradFill>
                    <a:gsLst>
                      <a:gs pos="0">
                        <a:srgbClr val="1CADE4">
                          <a:alpha val="0"/>
                        </a:srgbClr>
                      </a:gs>
                      <a:gs pos="85000">
                        <a:srgbClr val="1CADE4"/>
                      </a:gs>
                      <a:gs pos="100000">
                        <a:srgbClr val="1CADE4">
                          <a:alpha val="0"/>
                        </a:srgbClr>
                      </a:gs>
                    </a:gsLst>
                    <a:lin ang="13500000" scaled="0"/>
                  </a:gradFill>
                  <a:prstDash val="solid"/>
                  <a:round/>
                  <a:headEnd type="none" w="med" len="med"/>
                  <a:tailEnd type="none" w="med" len="med"/>
                  <a:extLst>
                    <a:ext uri="{C807C97D-BFC1-408E-A445-0C87EB9F89A2}">
                      <ask:lineSketchStyleProps xmlns:ask="http://schemas.microsoft.com/office/drawing/2018/sketchyshapes" sd="0">
                        <a:custGeom>
                          <a:avLst/>
                          <a:gdLst/>
                          <a:ahLst/>
                          <a:cxnLst/>
                          <a:rect l="0" t="0" r="0" b="0"/>
                          <a:pathLst/>
                        </a:custGeom>
                        <ask:type/>
                      </ask:lineSketchStyleProps>
                    </a:ext>
                  </a:extLst>
                </a:ln>
                <a:effectLst/>
              </c:spPr>
              <c:txPr>
                <a:bodyPr rot="0" spcFirstLastPara="1" vertOverflow="clip" horzOverflow="clip" vert="horz" wrap="square" lIns="36576" tIns="18288" rIns="36576" bIns="18288" anchor="ctr" anchorCtr="0">
                  <a:spAutoFit/>
                </a:bodyPr>
                <a:lstStyle/>
                <a:p>
                  <a:pPr algn="ctr">
                    <a:defRPr lang="en-US" altLang="zh-CN" sz="1195" b="0" i="0" u="none" strike="noStrike" kern="1200" baseline="0">
                      <a:solidFill>
                        <a:schemeClr val="bg1"/>
                      </a:solidFill>
                      <a:latin typeface="+mn-lt"/>
                      <a:ea typeface="微软雅黑" panose="020B0503020204020204" pitchFamily="34" charset="-122"/>
                      <a:cs typeface="+mn-cs"/>
                      <a:sym typeface="+mn-lt"/>
                    </a:defRPr>
                  </a:pPr>
                  <a:endParaRPr lang="zh-CN"/>
                </a:p>
              </c:txPr>
              <c:dLblPos val="outEnd"/>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wedgeRoundRectCallout">
                      <a:avLst>
                        <a:gd name="adj1" fmla="val 4362"/>
                        <a:gd name="adj2" fmla="val 64859"/>
                        <a:gd name="adj3" fmla="val 16667"/>
                      </a:avLst>
                    </a:prstGeom>
                    <a:noFill/>
                    <a:ln>
                      <a:noFill/>
                    </a:ln>
                  </c15:spPr>
                </c:ext>
                <c:ext xmlns:c16="http://schemas.microsoft.com/office/drawing/2014/chart" uri="{C3380CC4-5D6E-409C-BE32-E72D297353CC}">
                  <c16:uniqueId val="{00000002-2C19-4B36-B654-9A7438AA0538}"/>
                </c:ext>
              </c:extLst>
            </c:dLbl>
            <c:dLbl>
              <c:idx val="1"/>
              <c:spPr>
                <a:noFill/>
                <a:ln w="9525" cap="flat" cmpd="sng" algn="ctr">
                  <a:gradFill>
                    <a:gsLst>
                      <a:gs pos="0">
                        <a:srgbClr val="1CADE4">
                          <a:alpha val="0"/>
                        </a:srgbClr>
                      </a:gs>
                      <a:gs pos="85000">
                        <a:srgbClr val="1CADE4"/>
                      </a:gs>
                      <a:gs pos="100000">
                        <a:srgbClr val="1CADE4">
                          <a:alpha val="0"/>
                        </a:srgbClr>
                      </a:gs>
                    </a:gsLst>
                    <a:lin ang="13500000" scaled="0"/>
                  </a:gradFill>
                  <a:prstDash val="solid"/>
                  <a:round/>
                  <a:headEnd type="none" w="med" len="med"/>
                  <a:tailEnd type="none" w="med" len="med"/>
                  <a:extLst>
                    <a:ext uri="{C807C97D-BFC1-408E-A445-0C87EB9F89A2}">
                      <ask:lineSketchStyleProps xmlns:ask="http://schemas.microsoft.com/office/drawing/2018/sketchyshapes" sd="0">
                        <a:custGeom>
                          <a:avLst/>
                          <a:gdLst/>
                          <a:ahLst/>
                          <a:cxnLst/>
                          <a:rect l="0" t="0" r="0" b="0"/>
                          <a:pathLst/>
                        </a:custGeom>
                        <ask:type/>
                      </ask:lineSketchStyleProps>
                    </a:ext>
                  </a:extLst>
                </a:ln>
                <a:effectLst/>
              </c:spPr>
              <c:txPr>
                <a:bodyPr rot="0" spcFirstLastPara="1" vertOverflow="clip" horzOverflow="clip" vert="horz" wrap="square" lIns="36576" tIns="18288" rIns="36576" bIns="18288" anchor="ctr" anchorCtr="0">
                  <a:spAutoFit/>
                </a:bodyPr>
                <a:lstStyle/>
                <a:p>
                  <a:pPr algn="ctr">
                    <a:defRPr lang="en-US" altLang="zh-CN" sz="1195" b="0" i="0" u="none" strike="noStrike" kern="1200" baseline="0">
                      <a:solidFill>
                        <a:schemeClr val="bg1"/>
                      </a:solidFill>
                      <a:latin typeface="+mn-lt"/>
                      <a:ea typeface="微软雅黑" panose="020B0503020204020204" pitchFamily="34" charset="-122"/>
                      <a:cs typeface="+mn-cs"/>
                      <a:sym typeface="+mn-lt"/>
                    </a:defRPr>
                  </a:pPr>
                  <a:endParaRPr lang="zh-CN"/>
                </a:p>
              </c:txPr>
              <c:dLblPos val="outEnd"/>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wedgeRoundRectCallout">
                      <a:avLst>
                        <a:gd name="adj1" fmla="val 7634"/>
                        <a:gd name="adj2" fmla="val 66140"/>
                        <a:gd name="adj3" fmla="val 16667"/>
                      </a:avLst>
                    </a:prstGeom>
                    <a:noFill/>
                    <a:ln>
                      <a:noFill/>
                    </a:ln>
                  </c15:spPr>
                </c:ext>
                <c:ext xmlns:c16="http://schemas.microsoft.com/office/drawing/2014/chart" uri="{C3380CC4-5D6E-409C-BE32-E72D297353CC}">
                  <c16:uniqueId val="{00000001-2C19-4B36-B654-9A7438AA0538}"/>
                </c:ext>
              </c:extLst>
            </c:dLbl>
            <c:dLbl>
              <c:idx val="2"/>
              <c:spPr>
                <a:noFill/>
                <a:ln w="9525" cap="flat" cmpd="sng" algn="ctr">
                  <a:gradFill>
                    <a:gsLst>
                      <a:gs pos="0">
                        <a:srgbClr val="1CADE4">
                          <a:alpha val="0"/>
                        </a:srgbClr>
                      </a:gs>
                      <a:gs pos="85000">
                        <a:srgbClr val="1CADE4"/>
                      </a:gs>
                      <a:gs pos="100000">
                        <a:srgbClr val="1CADE4">
                          <a:alpha val="0"/>
                        </a:srgbClr>
                      </a:gs>
                    </a:gsLst>
                    <a:lin ang="13500000" scaled="0"/>
                  </a:gradFill>
                  <a:prstDash val="solid"/>
                  <a:round/>
                  <a:headEnd type="none" w="med" len="med"/>
                  <a:tailEnd type="none" w="med" len="med"/>
                  <a:extLst>
                    <a:ext uri="{C807C97D-BFC1-408E-A445-0C87EB9F89A2}">
                      <ask:lineSketchStyleProps xmlns:ask="http://schemas.microsoft.com/office/drawing/2018/sketchyshapes" sd="0">
                        <a:custGeom>
                          <a:avLst/>
                          <a:gdLst/>
                          <a:ahLst/>
                          <a:cxnLst/>
                          <a:rect l="0" t="0" r="0" b="0"/>
                          <a:pathLst/>
                        </a:custGeom>
                        <ask:type/>
                      </ask:lineSketchStyleProps>
                    </a:ext>
                  </a:extLst>
                </a:ln>
                <a:effectLst/>
              </c:spPr>
              <c:txPr>
                <a:bodyPr rot="0" spcFirstLastPara="1" vertOverflow="clip" horzOverflow="clip" vert="horz" wrap="square" lIns="36576" tIns="18288" rIns="36576" bIns="18288" anchor="ctr" anchorCtr="0">
                  <a:spAutoFit/>
                </a:bodyPr>
                <a:lstStyle/>
                <a:p>
                  <a:pPr algn="ctr">
                    <a:defRPr lang="en-US" altLang="zh-CN" sz="1195" b="0" i="0" u="none" strike="noStrike" kern="1200" baseline="0">
                      <a:solidFill>
                        <a:schemeClr val="bg1"/>
                      </a:solidFill>
                      <a:latin typeface="+mn-lt"/>
                      <a:ea typeface="微软雅黑" panose="020B0503020204020204" pitchFamily="34" charset="-122"/>
                      <a:cs typeface="+mn-cs"/>
                      <a:sym typeface="+mn-lt"/>
                    </a:defRPr>
                  </a:pPr>
                  <a:endParaRPr lang="zh-CN"/>
                </a:p>
              </c:txPr>
              <c:dLblPos val="outEnd"/>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wedgeRoundRectCallout">
                      <a:avLst>
                        <a:gd name="adj1" fmla="val 11632"/>
                        <a:gd name="adj2" fmla="val 69129"/>
                        <a:gd name="adj3" fmla="val 16667"/>
                      </a:avLst>
                    </a:prstGeom>
                    <a:noFill/>
                    <a:ln>
                      <a:noFill/>
                    </a:ln>
                  </c15:spPr>
                </c:ext>
                <c:ext xmlns:c16="http://schemas.microsoft.com/office/drawing/2014/chart" uri="{C3380CC4-5D6E-409C-BE32-E72D297353CC}">
                  <c16:uniqueId val="{00000003-2C19-4B36-B654-9A7438AA0538}"/>
                </c:ext>
              </c:extLst>
            </c:dLbl>
            <c:dLbl>
              <c:idx val="3"/>
              <c:spPr>
                <a:noFill/>
                <a:ln w="9525" cap="flat" cmpd="sng" algn="ctr">
                  <a:gradFill flip="none" rotWithShape="1">
                    <a:gsLst>
                      <a:gs pos="0">
                        <a:srgbClr val="1CADE4">
                          <a:alpha val="0"/>
                        </a:srgbClr>
                      </a:gs>
                      <a:gs pos="85000">
                        <a:srgbClr val="1CADE4"/>
                      </a:gs>
                      <a:gs pos="100000">
                        <a:srgbClr val="1CADE4">
                          <a:alpha val="0"/>
                        </a:srgbClr>
                      </a:gs>
                    </a:gsLst>
                    <a:lin ang="13500000" scaled="0"/>
                    <a:tileRect/>
                  </a:gradFill>
                  <a:prstDash val="solid"/>
                  <a:round/>
                  <a:headEnd type="none" w="med" len="med"/>
                  <a:tailEnd type="none" w="med" len="med"/>
                  <a:extLst>
                    <a:ext uri="{C807C97D-BFC1-408E-A445-0C87EB9F89A2}">
                      <ask:lineSketchStyleProps xmlns:ask="http://schemas.microsoft.com/office/drawing/2018/sketchyshapes" sd="0">
                        <a:custGeom>
                          <a:avLst/>
                          <a:gdLst/>
                          <a:ahLst/>
                          <a:cxnLst/>
                          <a:rect l="0" t="0" r="0" b="0"/>
                          <a:pathLst/>
                        </a:custGeom>
                        <ask:type/>
                      </ask:lineSketchStyleProps>
                    </a:ext>
                  </a:extLst>
                </a:ln>
                <a:effectLst/>
              </c:spPr>
              <c:txPr>
                <a:bodyPr rot="0" spcFirstLastPara="1" vertOverflow="clip" horzOverflow="clip" vert="horz" wrap="square" lIns="36576" tIns="18288" rIns="36576" bIns="18288" anchor="ctr" anchorCtr="0">
                  <a:spAutoFit/>
                </a:bodyPr>
                <a:lstStyle/>
                <a:p>
                  <a:pPr algn="ctr">
                    <a:defRPr lang="en-US" altLang="zh-CN" sz="1600" b="1" i="0" u="none" strike="noStrike" kern="1200" baseline="0">
                      <a:solidFill>
                        <a:schemeClr val="accent3"/>
                      </a:solidFill>
                      <a:latin typeface="+mn-lt"/>
                      <a:ea typeface="微软雅黑" panose="020B0503020204020204" pitchFamily="34" charset="-122"/>
                      <a:cs typeface="+mn-cs"/>
                      <a:sym typeface="+mn-lt"/>
                    </a:defRPr>
                  </a:pPr>
                  <a:endParaRPr lang="zh-CN"/>
                </a:p>
              </c:txPr>
              <c:dLblPos val="outEnd"/>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wedgeRoundRectCallout">
                      <a:avLst>
                        <a:gd name="adj1" fmla="val -3635"/>
                        <a:gd name="adj2" fmla="val 64859"/>
                        <a:gd name="adj3" fmla="val 16667"/>
                      </a:avLst>
                    </a:prstGeom>
                    <a:noFill/>
                    <a:ln>
                      <a:noFill/>
                    </a:ln>
                  </c15:spPr>
                </c:ext>
                <c:ext xmlns:c16="http://schemas.microsoft.com/office/drawing/2014/chart" uri="{C3380CC4-5D6E-409C-BE32-E72D297353CC}">
                  <c16:uniqueId val="{00000004-2C19-4B36-B654-9A7438AA0538}"/>
                </c:ext>
              </c:extLst>
            </c:dLbl>
            <c:spPr>
              <a:noFill/>
              <a:ln>
                <a:gradFill>
                  <a:gsLst>
                    <a:gs pos="0">
                      <a:srgbClr val="1CADE4">
                        <a:alpha val="0"/>
                      </a:srgbClr>
                    </a:gs>
                    <a:gs pos="85000">
                      <a:srgbClr val="1CADE4"/>
                    </a:gs>
                    <a:gs pos="100000">
                      <a:srgbClr val="1CADE4">
                        <a:alpha val="0"/>
                      </a:srgbClr>
                    </a:gs>
                  </a:gsLst>
                  <a:lin ang="13500000" scaled="0"/>
                </a:gradFill>
              </a:ln>
              <a:effectLst/>
            </c:spPr>
            <c:txPr>
              <a:bodyPr rot="0" spcFirstLastPara="1" vertOverflow="clip" horzOverflow="clip" vert="horz" wrap="square" lIns="36576" tIns="18288" rIns="36576" bIns="18288" anchor="ctr" anchorCtr="0">
                <a:spAutoFit/>
              </a:bodyPr>
              <a:lstStyle/>
              <a:p>
                <a:pPr algn="ctr">
                  <a:defRPr lang="en-US" altLang="zh-CN" sz="1195" b="0" i="0" u="none" strike="noStrike" kern="1200" baseline="0">
                    <a:solidFill>
                      <a:schemeClr val="bg1"/>
                    </a:solidFill>
                    <a:latin typeface="+mn-lt"/>
                    <a:ea typeface="微软雅黑" panose="020B0503020204020204" pitchFamily="34" charset="-122"/>
                    <a:cs typeface="+mn-cs"/>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wedgeRoundRectCallou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2C19-4B36-B654-9A7438AA0538}"/>
            </c:ext>
          </c:extLst>
        </c:ser>
        <c:dLbls>
          <c:showLegendKey val="0"/>
          <c:showVal val="0"/>
          <c:showCatName val="0"/>
          <c:showSerName val="0"/>
          <c:showPercent val="0"/>
          <c:showBubbleSize val="0"/>
        </c:dLbls>
        <c:gapWidth val="160"/>
        <c:overlap val="-27"/>
        <c:axId val="1135105152"/>
        <c:axId val="1135100112"/>
      </c:barChart>
      <c:catAx>
        <c:axId val="1135105152"/>
        <c:scaling>
          <c:orientation val="minMax"/>
        </c:scaling>
        <c:delete val="0"/>
        <c:axPos val="b"/>
        <c:numFmt formatCode="General" sourceLinked="1"/>
        <c:majorTickMark val="none"/>
        <c:minorTickMark val="none"/>
        <c:tickLblPos val="nextTo"/>
        <c:spPr>
          <a:noFill/>
          <a:ln w="9525" cap="flat" cmpd="sng" algn="ctr">
            <a:solidFill>
              <a:schemeClr val="accent3"/>
            </a:solidFill>
            <a:round/>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微软雅黑" panose="020B0503020204020204" pitchFamily="34" charset="-122"/>
                <a:cs typeface="+mn-cs"/>
                <a:sym typeface="+mn-lt"/>
              </a:defRPr>
            </a:pPr>
            <a:endParaRPr lang="zh-CN"/>
          </a:p>
        </c:txPr>
        <c:crossAx val="1135100112"/>
        <c:crosses val="autoZero"/>
        <c:auto val="1"/>
        <c:lblAlgn val="ctr"/>
        <c:lblOffset val="100"/>
        <c:noMultiLvlLbl val="0"/>
      </c:catAx>
      <c:valAx>
        <c:axId val="1135100112"/>
        <c:scaling>
          <c:orientation val="minMax"/>
        </c:scaling>
        <c:delete val="1"/>
        <c:axPos val="l"/>
        <c:numFmt formatCode="General" sourceLinked="1"/>
        <c:majorTickMark val="none"/>
        <c:minorTickMark val="none"/>
        <c:tickLblPos val="nextTo"/>
        <c:crossAx val="1135105152"/>
        <c:crosses val="autoZero"/>
        <c:crossBetween val="between"/>
      </c:valAx>
      <c:spPr>
        <a:noFill/>
        <a:ln>
          <a:noFill/>
        </a:ln>
        <a:effectLst/>
      </c:spPr>
    </c:plotArea>
    <c:plotVisOnly val="1"/>
    <c:dispBlanksAs val="gap"/>
    <c:showDLblsOverMax val="0"/>
  </c:chart>
  <c:spPr>
    <a:noFill/>
    <a:ln>
      <a:noFill/>
    </a:ln>
    <a:effectLst/>
  </c:spPr>
  <c:txPr>
    <a:bodyPr/>
    <a:lstStyle/>
    <a:p>
      <a:pPr>
        <a:defRPr lang="zh-CN">
          <a:solidFill>
            <a:schemeClr val="bg1"/>
          </a:solidFill>
          <a:latin typeface="+mn-lt"/>
          <a:ea typeface="微软雅黑" panose="020B0503020204020204" pitchFamily="34" charset="-122"/>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593415867264381"/>
          <c:y val="5.8890456584412533E-2"/>
          <c:w val="0.64813168265471244"/>
          <c:h val="0.88221908683117489"/>
        </c:manualLayout>
      </c:layout>
      <c:doughnutChart>
        <c:varyColors val="1"/>
        <c:ser>
          <c:idx val="0"/>
          <c:order val="0"/>
          <c:tx>
            <c:strRef>
              <c:f>Sheet1!$B$1</c:f>
              <c:strCache>
                <c:ptCount val="1"/>
                <c:pt idx="0">
                  <c:v>占比</c:v>
                </c:pt>
              </c:strCache>
            </c:strRef>
          </c:tx>
          <c:spPr>
            <a:solidFill>
              <a:srgbClr val="FFFFFF"/>
            </a:solidFill>
            <a:ln>
              <a:noFill/>
            </a:ln>
          </c:spPr>
          <c:dPt>
            <c:idx val="0"/>
            <c:bubble3D val="0"/>
            <c:spPr>
              <a:solidFill>
                <a:srgbClr val="26CED7"/>
              </a:solidFill>
              <a:ln w="19050">
                <a:noFill/>
              </a:ln>
              <a:effectLst/>
            </c:spPr>
            <c:extLst>
              <c:ext xmlns:c16="http://schemas.microsoft.com/office/drawing/2014/chart" uri="{C3380CC4-5D6E-409C-BE32-E72D297353CC}">
                <c16:uniqueId val="{00000001-DA23-46AC-B4E9-CAE95DAEB05D}"/>
              </c:ext>
            </c:extLst>
          </c:dPt>
          <c:dPt>
            <c:idx val="1"/>
            <c:bubble3D val="0"/>
            <c:spPr>
              <a:solidFill>
                <a:srgbClr val="FFFFFF"/>
              </a:solidFill>
              <a:ln w="19050">
                <a:noFill/>
              </a:ln>
              <a:effectLst/>
            </c:spPr>
            <c:extLst>
              <c:ext xmlns:c16="http://schemas.microsoft.com/office/drawing/2014/chart" uri="{C3380CC4-5D6E-409C-BE32-E72D297353CC}">
                <c16:uniqueId val="{00000003-DA23-46AC-B4E9-CAE95DAEB05D}"/>
              </c:ext>
            </c:extLst>
          </c:dPt>
          <c:cat>
            <c:strRef>
              <c:f>Sheet1!$A$2:$A$3</c:f>
              <c:strCache>
                <c:ptCount val="2"/>
                <c:pt idx="0">
                  <c:v>第一阶段</c:v>
                </c:pt>
                <c:pt idx="1">
                  <c:v>第二阶段</c:v>
                </c:pt>
              </c:strCache>
            </c:strRef>
          </c:cat>
          <c:val>
            <c:numRef>
              <c:f>Sheet1!$B$2:$B$3</c:f>
              <c:numCache>
                <c:formatCode>General</c:formatCode>
                <c:ptCount val="2"/>
                <c:pt idx="0">
                  <c:v>70</c:v>
                </c:pt>
                <c:pt idx="1">
                  <c:v>30</c:v>
                </c:pt>
              </c:numCache>
            </c:numRef>
          </c:val>
          <c:extLst>
            <c:ext xmlns:c16="http://schemas.microsoft.com/office/drawing/2014/chart" uri="{C3380CC4-5D6E-409C-BE32-E72D297353CC}">
              <c16:uniqueId val="{00000004-DA23-46AC-B4E9-CAE95DAEB05D}"/>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593415867264381"/>
          <c:y val="5.8890456584412533E-2"/>
          <c:w val="0.64813168265471244"/>
          <c:h val="0.88221908683117489"/>
        </c:manualLayout>
      </c:layout>
      <c:doughnutChart>
        <c:varyColors val="1"/>
        <c:ser>
          <c:idx val="0"/>
          <c:order val="0"/>
          <c:tx>
            <c:strRef>
              <c:f>Sheet1!$B$1</c:f>
              <c:strCache>
                <c:ptCount val="1"/>
                <c:pt idx="0">
                  <c:v>占比</c:v>
                </c:pt>
              </c:strCache>
            </c:strRef>
          </c:tx>
          <c:spPr>
            <a:solidFill>
              <a:srgbClr val="FFFFFF"/>
            </a:solidFill>
            <a:ln>
              <a:noFill/>
            </a:ln>
          </c:spPr>
          <c:dPt>
            <c:idx val="0"/>
            <c:bubble3D val="0"/>
            <c:spPr>
              <a:solidFill>
                <a:srgbClr val="26CED7"/>
              </a:solidFill>
              <a:ln w="19050">
                <a:noFill/>
              </a:ln>
              <a:effectLst/>
            </c:spPr>
            <c:extLst>
              <c:ext xmlns:c16="http://schemas.microsoft.com/office/drawing/2014/chart" uri="{C3380CC4-5D6E-409C-BE32-E72D297353CC}">
                <c16:uniqueId val="{00000001-DA23-46AC-B4E9-CAE95DAEB05D}"/>
              </c:ext>
            </c:extLst>
          </c:dPt>
          <c:dPt>
            <c:idx val="1"/>
            <c:bubble3D val="0"/>
            <c:spPr>
              <a:solidFill>
                <a:srgbClr val="FFFFFF"/>
              </a:solidFill>
              <a:ln w="19050">
                <a:noFill/>
              </a:ln>
              <a:effectLst/>
            </c:spPr>
            <c:extLst>
              <c:ext xmlns:c16="http://schemas.microsoft.com/office/drawing/2014/chart" uri="{C3380CC4-5D6E-409C-BE32-E72D297353CC}">
                <c16:uniqueId val="{00000003-DA23-46AC-B4E9-CAE95DAEB05D}"/>
              </c:ext>
            </c:extLst>
          </c:dPt>
          <c:cat>
            <c:strRef>
              <c:f>Sheet1!$A$2:$A$3</c:f>
              <c:strCache>
                <c:ptCount val="2"/>
                <c:pt idx="0">
                  <c:v>第一阶段</c:v>
                </c:pt>
                <c:pt idx="1">
                  <c:v>第二阶段</c:v>
                </c:pt>
              </c:strCache>
            </c:strRef>
          </c:cat>
          <c:val>
            <c:numRef>
              <c:f>Sheet1!$B$2:$B$3</c:f>
              <c:numCache>
                <c:formatCode>General</c:formatCode>
                <c:ptCount val="2"/>
                <c:pt idx="0">
                  <c:v>70</c:v>
                </c:pt>
                <c:pt idx="1">
                  <c:v>30</c:v>
                </c:pt>
              </c:numCache>
            </c:numRef>
          </c:val>
          <c:extLst>
            <c:ext xmlns:c16="http://schemas.microsoft.com/office/drawing/2014/chart" uri="{C3380CC4-5D6E-409C-BE32-E72D297353CC}">
              <c16:uniqueId val="{00000004-DA23-46AC-B4E9-CAE95DAEB05D}"/>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4DBD1C-E768-4A75-9CF1-F71A0FAEEFB9}" type="datetimeFigureOut">
              <a:rPr lang="zh-CN" altLang="en-US" smtClean="0"/>
              <a:t>2023/7/16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5524BB-E91C-48A4-B692-231FB96097B9}" type="slidenum">
              <a:rPr lang="zh-CN" altLang="en-US" smtClean="0"/>
              <a:t>‹#›</a:t>
            </a:fld>
            <a:endParaRPr lang="zh-CN" altLang="en-US"/>
          </a:p>
        </p:txBody>
      </p:sp>
    </p:spTree>
    <p:extLst>
      <p:ext uri="{BB962C8B-B14F-4D97-AF65-F5344CB8AC3E}">
        <p14:creationId xmlns:p14="http://schemas.microsoft.com/office/powerpoint/2010/main" val="29357041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spTree>
      <p:nvGrpSpPr>
        <p:cNvPr id="1" name=""/>
        <p:cNvGrpSpPr/>
        <p:nvPr/>
      </p:nvGrpSpPr>
      <p:grpSpPr>
        <a:xfrm>
          <a:off x="0" y="0"/>
          <a:ext cx="0" cy="0"/>
          <a:chOff x="0" y="0"/>
          <a:chExt cx="0" cy="0"/>
        </a:xfrm>
      </p:grpSpPr>
      <p:pic>
        <p:nvPicPr>
          <p:cNvPr id="2" name="Picture 8" descr="免费 夜晚的星星定时拍摄的照片 素材图片">
            <a:extLst>
              <a:ext uri="{FF2B5EF4-FFF2-40B4-BE49-F238E27FC236}">
                <a16:creationId xmlns:a16="http://schemas.microsoft.com/office/drawing/2014/main" id="{09D41664-56C7-FB6A-5418-B56EDC754E91}"/>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a:ext>
            </a:extLst>
          </a:blip>
          <a:srcRect/>
          <a:stretch/>
        </p:blipFill>
        <p:spPr bwMode="auto">
          <a:xfrm>
            <a:off x="3" y="0"/>
            <a:ext cx="12191993"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圆角 2">
            <a:extLst>
              <a:ext uri="{FF2B5EF4-FFF2-40B4-BE49-F238E27FC236}">
                <a16:creationId xmlns:a16="http://schemas.microsoft.com/office/drawing/2014/main" id="{C4AE4326-DBAD-F4CD-7F67-16E34B634A4D}"/>
              </a:ext>
            </a:extLst>
          </p:cNvPr>
          <p:cNvSpPr/>
          <p:nvPr userDrawn="1"/>
        </p:nvSpPr>
        <p:spPr>
          <a:xfrm>
            <a:off x="0" y="0"/>
            <a:ext cx="12193058" cy="6858594"/>
          </a:xfrm>
          <a:prstGeom prst="roundRect">
            <a:avLst>
              <a:gd name="adj" fmla="val 0"/>
            </a:avLst>
          </a:prstGeom>
          <a:solidFill>
            <a:schemeClr val="tx1">
              <a:alpha val="22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id="{B7203F9A-2BA5-52FD-6AFD-2EE7F42779E0}"/>
              </a:ext>
            </a:extLst>
          </p:cNvPr>
          <p:cNvGrpSpPr/>
          <p:nvPr userDrawn="1"/>
        </p:nvGrpSpPr>
        <p:grpSpPr>
          <a:xfrm>
            <a:off x="2587601" y="4485243"/>
            <a:ext cx="3057624" cy="867826"/>
            <a:chOff x="266296" y="420225"/>
            <a:chExt cx="3057624" cy="867826"/>
          </a:xfrm>
        </p:grpSpPr>
        <p:grpSp>
          <p:nvGrpSpPr>
            <p:cNvPr id="17" name="组合 16">
              <a:extLst>
                <a:ext uri="{FF2B5EF4-FFF2-40B4-BE49-F238E27FC236}">
                  <a16:creationId xmlns:a16="http://schemas.microsoft.com/office/drawing/2014/main" id="{7F335EC2-FCD6-FA64-7E26-30D05FC98011}"/>
                </a:ext>
              </a:extLst>
            </p:cNvPr>
            <p:cNvGrpSpPr/>
            <p:nvPr/>
          </p:nvGrpSpPr>
          <p:grpSpPr>
            <a:xfrm>
              <a:off x="2476304" y="1047120"/>
              <a:ext cx="833174" cy="178316"/>
              <a:chOff x="1978630" y="1217754"/>
              <a:chExt cx="1068462" cy="178316"/>
            </a:xfrm>
          </p:grpSpPr>
          <p:cxnSp>
            <p:nvCxnSpPr>
              <p:cNvPr id="29" name="直接连接符 28">
                <a:extLst>
                  <a:ext uri="{FF2B5EF4-FFF2-40B4-BE49-F238E27FC236}">
                    <a16:creationId xmlns:a16="http://schemas.microsoft.com/office/drawing/2014/main" id="{60BC50BA-28C1-0892-0404-A29F17B53DFA}"/>
                  </a:ext>
                </a:extLst>
              </p:cNvPr>
              <p:cNvCxnSpPr>
                <a:cxnSpLocks/>
              </p:cNvCxnSpPr>
              <p:nvPr/>
            </p:nvCxnSpPr>
            <p:spPr>
              <a:xfrm>
                <a:off x="2175781" y="1295726"/>
                <a:ext cx="871311"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6BB739E7-A2BA-98DA-72E0-97AE34730CD0}"/>
                  </a:ext>
                </a:extLst>
              </p:cNvPr>
              <p:cNvCxnSpPr>
                <a:cxnSpLocks/>
              </p:cNvCxnSpPr>
              <p:nvPr/>
            </p:nvCxnSpPr>
            <p:spPr>
              <a:xfrm>
                <a:off x="1978630" y="1396070"/>
                <a:ext cx="678036"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0E49AB63-663A-4640-5B3A-84108AEE7E30}"/>
                  </a:ext>
                </a:extLst>
              </p:cNvPr>
              <p:cNvCxnSpPr>
                <a:cxnSpLocks/>
              </p:cNvCxnSpPr>
              <p:nvPr/>
            </p:nvCxnSpPr>
            <p:spPr>
              <a:xfrm>
                <a:off x="2131695" y="1217754"/>
                <a:ext cx="451012"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id="{B1BF51C7-8EAE-3DBC-7C6D-CC0BB8ADE1D5}"/>
                </a:ext>
              </a:extLst>
            </p:cNvPr>
            <p:cNvGrpSpPr/>
            <p:nvPr/>
          </p:nvGrpSpPr>
          <p:grpSpPr>
            <a:xfrm>
              <a:off x="499015" y="534025"/>
              <a:ext cx="736060" cy="178316"/>
              <a:chOff x="260891" y="367853"/>
              <a:chExt cx="1068462" cy="178316"/>
            </a:xfrm>
          </p:grpSpPr>
          <p:cxnSp>
            <p:nvCxnSpPr>
              <p:cNvPr id="26" name="直接连接符 25">
                <a:extLst>
                  <a:ext uri="{FF2B5EF4-FFF2-40B4-BE49-F238E27FC236}">
                    <a16:creationId xmlns:a16="http://schemas.microsoft.com/office/drawing/2014/main" id="{8199CC84-8E23-6C18-5419-C21B270BEE0B}"/>
                  </a:ext>
                </a:extLst>
              </p:cNvPr>
              <p:cNvCxnSpPr>
                <a:cxnSpLocks/>
              </p:cNvCxnSpPr>
              <p:nvPr/>
            </p:nvCxnSpPr>
            <p:spPr>
              <a:xfrm>
                <a:off x="458042" y="445825"/>
                <a:ext cx="871311"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25107DE6-0E2E-738A-D35D-EFE00F19ED8F}"/>
                  </a:ext>
                </a:extLst>
              </p:cNvPr>
              <p:cNvCxnSpPr>
                <a:cxnSpLocks/>
              </p:cNvCxnSpPr>
              <p:nvPr/>
            </p:nvCxnSpPr>
            <p:spPr>
              <a:xfrm>
                <a:off x="260891" y="546169"/>
                <a:ext cx="678036"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5F402D20-C120-B2FE-8878-6BF437D052DE}"/>
                  </a:ext>
                </a:extLst>
              </p:cNvPr>
              <p:cNvCxnSpPr>
                <a:cxnSpLocks/>
              </p:cNvCxnSpPr>
              <p:nvPr/>
            </p:nvCxnSpPr>
            <p:spPr>
              <a:xfrm>
                <a:off x="413956" y="367853"/>
                <a:ext cx="451012"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19" name="组合 18">
              <a:extLst>
                <a:ext uri="{FF2B5EF4-FFF2-40B4-BE49-F238E27FC236}">
                  <a16:creationId xmlns:a16="http://schemas.microsoft.com/office/drawing/2014/main" id="{56D52CEA-9CDD-115F-1A23-F033123BFDEF}"/>
                </a:ext>
              </a:extLst>
            </p:cNvPr>
            <p:cNvGrpSpPr/>
            <p:nvPr/>
          </p:nvGrpSpPr>
          <p:grpSpPr>
            <a:xfrm>
              <a:off x="1807311" y="1000462"/>
              <a:ext cx="1516609" cy="287589"/>
              <a:chOff x="1807311" y="1000462"/>
              <a:chExt cx="1516609" cy="287589"/>
            </a:xfrm>
          </p:grpSpPr>
          <p:sp>
            <p:nvSpPr>
              <p:cNvPr id="24" name="平行四边形 23">
                <a:extLst>
                  <a:ext uri="{FF2B5EF4-FFF2-40B4-BE49-F238E27FC236}">
                    <a16:creationId xmlns:a16="http://schemas.microsoft.com/office/drawing/2014/main" id="{58E09053-3BAA-30A3-713F-00D46047E86A}"/>
                  </a:ext>
                </a:extLst>
              </p:cNvPr>
              <p:cNvSpPr/>
              <p:nvPr/>
            </p:nvSpPr>
            <p:spPr>
              <a:xfrm flipH="1" flipV="1">
                <a:off x="1807311" y="1000462"/>
                <a:ext cx="1516609" cy="222420"/>
              </a:xfrm>
              <a:prstGeom prst="parallelogram">
                <a:avLst>
                  <a:gd name="adj" fmla="val 67667"/>
                </a:avLst>
              </a:prstGeom>
              <a:gradFill>
                <a:gsLst>
                  <a:gs pos="100000">
                    <a:schemeClr val="accent1">
                      <a:alpha val="0"/>
                    </a:schemeClr>
                  </a:gs>
                  <a:gs pos="0">
                    <a:schemeClr val="accent1">
                      <a:alpha val="20000"/>
                    </a:schemeClr>
                  </a:gs>
                </a:gsLst>
                <a:lin ang="0" scaled="1"/>
              </a:gradFill>
              <a:ln w="3175">
                <a:gradFill flip="none" rotWithShape="1">
                  <a:gsLst>
                    <a:gs pos="0">
                      <a:schemeClr val="accent1"/>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ea typeface="+mn-ea"/>
                  <a:cs typeface="+mn-cs"/>
                </a:endParaRPr>
              </a:p>
            </p:txBody>
          </p:sp>
          <p:sp>
            <p:nvSpPr>
              <p:cNvPr id="25" name="平行四边形 24">
                <a:extLst>
                  <a:ext uri="{FF2B5EF4-FFF2-40B4-BE49-F238E27FC236}">
                    <a16:creationId xmlns:a16="http://schemas.microsoft.com/office/drawing/2014/main" id="{41FF1F54-9749-BA5A-A126-E52FC7BEF176}"/>
                  </a:ext>
                </a:extLst>
              </p:cNvPr>
              <p:cNvSpPr/>
              <p:nvPr/>
            </p:nvSpPr>
            <p:spPr>
              <a:xfrm flipH="1" flipV="1">
                <a:off x="2062079" y="1148286"/>
                <a:ext cx="953012" cy="139765"/>
              </a:xfrm>
              <a:prstGeom prst="parallelogram">
                <a:avLst>
                  <a:gd name="adj" fmla="val 67667"/>
                </a:avLst>
              </a:prstGeom>
              <a:noFill/>
              <a:ln w="3175">
                <a:gradFill flip="none" rotWithShape="1">
                  <a:gsLst>
                    <a:gs pos="0">
                      <a:schemeClr val="accent1">
                        <a:alpha val="4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ea typeface="+mn-ea"/>
                  <a:cs typeface="+mn-cs"/>
                </a:endParaRPr>
              </a:p>
            </p:txBody>
          </p:sp>
        </p:grpSp>
        <p:sp>
          <p:nvSpPr>
            <p:cNvPr id="20" name="平行四边形 19">
              <a:extLst>
                <a:ext uri="{FF2B5EF4-FFF2-40B4-BE49-F238E27FC236}">
                  <a16:creationId xmlns:a16="http://schemas.microsoft.com/office/drawing/2014/main" id="{7B9D92EB-9685-AE12-F93B-B43B0737DBF5}"/>
                </a:ext>
              </a:extLst>
            </p:cNvPr>
            <p:cNvSpPr/>
            <p:nvPr/>
          </p:nvSpPr>
          <p:spPr>
            <a:xfrm flipH="1" flipV="1">
              <a:off x="976913" y="420225"/>
              <a:ext cx="685046" cy="100466"/>
            </a:xfrm>
            <a:prstGeom prst="parallelogram">
              <a:avLst>
                <a:gd name="adj" fmla="val 67667"/>
              </a:avLst>
            </a:prstGeom>
            <a:gradFill>
              <a:gsLst>
                <a:gs pos="100000">
                  <a:schemeClr val="accent1">
                    <a:alpha val="0"/>
                  </a:schemeClr>
                </a:gs>
                <a:gs pos="0">
                  <a:schemeClr val="accent1">
                    <a:alpha val="20000"/>
                  </a:schemeClr>
                </a:gs>
              </a:gsLst>
              <a:lin ang="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ea typeface="+mn-ea"/>
                <a:cs typeface="+mn-cs"/>
              </a:endParaRPr>
            </a:p>
          </p:txBody>
        </p:sp>
        <p:grpSp>
          <p:nvGrpSpPr>
            <p:cNvPr id="21" name="组合 20">
              <a:extLst>
                <a:ext uri="{FF2B5EF4-FFF2-40B4-BE49-F238E27FC236}">
                  <a16:creationId xmlns:a16="http://schemas.microsoft.com/office/drawing/2014/main" id="{3C99A80A-B458-EDCE-FDF6-98CBB4057AC1}"/>
                </a:ext>
              </a:extLst>
            </p:cNvPr>
            <p:cNvGrpSpPr/>
            <p:nvPr/>
          </p:nvGrpSpPr>
          <p:grpSpPr>
            <a:xfrm>
              <a:off x="266296" y="1028958"/>
              <a:ext cx="802078" cy="152096"/>
              <a:chOff x="1807311" y="1000462"/>
              <a:chExt cx="1516609" cy="287589"/>
            </a:xfrm>
          </p:grpSpPr>
          <p:sp>
            <p:nvSpPr>
              <p:cNvPr id="22" name="平行四边形 21">
                <a:extLst>
                  <a:ext uri="{FF2B5EF4-FFF2-40B4-BE49-F238E27FC236}">
                    <a16:creationId xmlns:a16="http://schemas.microsoft.com/office/drawing/2014/main" id="{3F718E76-BD8F-1BEC-F8A0-9E40068AD8CA}"/>
                  </a:ext>
                </a:extLst>
              </p:cNvPr>
              <p:cNvSpPr/>
              <p:nvPr/>
            </p:nvSpPr>
            <p:spPr>
              <a:xfrm flipH="1" flipV="1">
                <a:off x="1807311" y="1000462"/>
                <a:ext cx="1516609" cy="222420"/>
              </a:xfrm>
              <a:prstGeom prst="parallelogram">
                <a:avLst>
                  <a:gd name="adj" fmla="val 67667"/>
                </a:avLst>
              </a:prstGeom>
              <a:gradFill>
                <a:gsLst>
                  <a:gs pos="100000">
                    <a:schemeClr val="accent1">
                      <a:alpha val="0"/>
                    </a:schemeClr>
                  </a:gs>
                  <a:gs pos="0">
                    <a:schemeClr val="accent1">
                      <a:alpha val="20000"/>
                    </a:schemeClr>
                  </a:gs>
                </a:gsLst>
                <a:lin ang="0" scaled="1"/>
              </a:gradFill>
              <a:ln w="3175">
                <a:gradFill flip="none" rotWithShape="1">
                  <a:gsLst>
                    <a:gs pos="0">
                      <a:schemeClr val="accent1"/>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mn-ea"/>
                  <a:ea typeface="+mn-ea"/>
                </a:endParaRPr>
              </a:p>
            </p:txBody>
          </p:sp>
          <p:sp>
            <p:nvSpPr>
              <p:cNvPr id="23" name="平行四边形 22">
                <a:extLst>
                  <a:ext uri="{FF2B5EF4-FFF2-40B4-BE49-F238E27FC236}">
                    <a16:creationId xmlns:a16="http://schemas.microsoft.com/office/drawing/2014/main" id="{42216619-0F25-B0F5-FDED-7740088224E9}"/>
                  </a:ext>
                </a:extLst>
              </p:cNvPr>
              <p:cNvSpPr/>
              <p:nvPr/>
            </p:nvSpPr>
            <p:spPr>
              <a:xfrm flipH="1" flipV="1">
                <a:off x="2062079" y="1148286"/>
                <a:ext cx="953012" cy="139765"/>
              </a:xfrm>
              <a:prstGeom prst="parallelogram">
                <a:avLst>
                  <a:gd name="adj" fmla="val 67667"/>
                </a:avLst>
              </a:prstGeom>
              <a:noFill/>
              <a:ln w="3175">
                <a:gradFill flip="none" rotWithShape="1">
                  <a:gsLst>
                    <a:gs pos="0">
                      <a:schemeClr val="accent1">
                        <a:alpha val="4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mn-ea"/>
                  <a:ea typeface="+mn-ea"/>
                </a:endParaRPr>
              </a:p>
            </p:txBody>
          </p:sp>
        </p:grpSp>
      </p:grpSp>
      <p:grpSp>
        <p:nvGrpSpPr>
          <p:cNvPr id="32" name="组合 31">
            <a:extLst>
              <a:ext uri="{FF2B5EF4-FFF2-40B4-BE49-F238E27FC236}">
                <a16:creationId xmlns:a16="http://schemas.microsoft.com/office/drawing/2014/main" id="{828821A9-7662-2159-E6A6-74567787CB6C}"/>
              </a:ext>
            </a:extLst>
          </p:cNvPr>
          <p:cNvGrpSpPr/>
          <p:nvPr userDrawn="1"/>
        </p:nvGrpSpPr>
        <p:grpSpPr>
          <a:xfrm flipH="1">
            <a:off x="6546776" y="4485243"/>
            <a:ext cx="3057624" cy="867826"/>
            <a:chOff x="266296" y="420225"/>
            <a:chExt cx="3057624" cy="867826"/>
          </a:xfrm>
        </p:grpSpPr>
        <p:grpSp>
          <p:nvGrpSpPr>
            <p:cNvPr id="33" name="组合 32">
              <a:extLst>
                <a:ext uri="{FF2B5EF4-FFF2-40B4-BE49-F238E27FC236}">
                  <a16:creationId xmlns:a16="http://schemas.microsoft.com/office/drawing/2014/main" id="{5C6851CA-1666-54FC-B14D-4D166659792C}"/>
                </a:ext>
              </a:extLst>
            </p:cNvPr>
            <p:cNvGrpSpPr/>
            <p:nvPr/>
          </p:nvGrpSpPr>
          <p:grpSpPr>
            <a:xfrm>
              <a:off x="2476304" y="1047120"/>
              <a:ext cx="833174" cy="178316"/>
              <a:chOff x="1978630" y="1217754"/>
              <a:chExt cx="1068462" cy="178316"/>
            </a:xfrm>
          </p:grpSpPr>
          <p:cxnSp>
            <p:nvCxnSpPr>
              <p:cNvPr id="45" name="直接连接符 44">
                <a:extLst>
                  <a:ext uri="{FF2B5EF4-FFF2-40B4-BE49-F238E27FC236}">
                    <a16:creationId xmlns:a16="http://schemas.microsoft.com/office/drawing/2014/main" id="{2DF181AF-15DC-4CBA-068F-33568A8EBBCB}"/>
                  </a:ext>
                </a:extLst>
              </p:cNvPr>
              <p:cNvCxnSpPr>
                <a:cxnSpLocks/>
              </p:cNvCxnSpPr>
              <p:nvPr/>
            </p:nvCxnSpPr>
            <p:spPr>
              <a:xfrm>
                <a:off x="2175781" y="1295726"/>
                <a:ext cx="871311"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276DE854-788B-7B86-BA8B-BFCB78A03F93}"/>
                  </a:ext>
                </a:extLst>
              </p:cNvPr>
              <p:cNvCxnSpPr>
                <a:cxnSpLocks/>
              </p:cNvCxnSpPr>
              <p:nvPr/>
            </p:nvCxnSpPr>
            <p:spPr>
              <a:xfrm>
                <a:off x="1978630" y="1396070"/>
                <a:ext cx="678036"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3C15DA5E-85CF-B3F4-7298-EC19506A1689}"/>
                  </a:ext>
                </a:extLst>
              </p:cNvPr>
              <p:cNvCxnSpPr>
                <a:cxnSpLocks/>
              </p:cNvCxnSpPr>
              <p:nvPr/>
            </p:nvCxnSpPr>
            <p:spPr>
              <a:xfrm>
                <a:off x="2131695" y="1217754"/>
                <a:ext cx="451012"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34" name="组合 33">
              <a:extLst>
                <a:ext uri="{FF2B5EF4-FFF2-40B4-BE49-F238E27FC236}">
                  <a16:creationId xmlns:a16="http://schemas.microsoft.com/office/drawing/2014/main" id="{9528B4A8-2662-6D5B-866A-E01C34CE980E}"/>
                </a:ext>
              </a:extLst>
            </p:cNvPr>
            <p:cNvGrpSpPr/>
            <p:nvPr/>
          </p:nvGrpSpPr>
          <p:grpSpPr>
            <a:xfrm>
              <a:off x="499015" y="534025"/>
              <a:ext cx="736060" cy="178316"/>
              <a:chOff x="260891" y="367853"/>
              <a:chExt cx="1068462" cy="178316"/>
            </a:xfrm>
          </p:grpSpPr>
          <p:cxnSp>
            <p:nvCxnSpPr>
              <p:cNvPr id="42" name="直接连接符 41">
                <a:extLst>
                  <a:ext uri="{FF2B5EF4-FFF2-40B4-BE49-F238E27FC236}">
                    <a16:creationId xmlns:a16="http://schemas.microsoft.com/office/drawing/2014/main" id="{19CAB7A5-1822-E2C8-080A-2CA0E7754F18}"/>
                  </a:ext>
                </a:extLst>
              </p:cNvPr>
              <p:cNvCxnSpPr>
                <a:cxnSpLocks/>
              </p:cNvCxnSpPr>
              <p:nvPr/>
            </p:nvCxnSpPr>
            <p:spPr>
              <a:xfrm>
                <a:off x="458042" y="445825"/>
                <a:ext cx="871311"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E6DB8E6C-01CF-5D59-8619-6BC1B9E7E3F4}"/>
                  </a:ext>
                </a:extLst>
              </p:cNvPr>
              <p:cNvCxnSpPr>
                <a:cxnSpLocks/>
              </p:cNvCxnSpPr>
              <p:nvPr/>
            </p:nvCxnSpPr>
            <p:spPr>
              <a:xfrm>
                <a:off x="260891" y="546169"/>
                <a:ext cx="678036"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ECD2F1DF-3ED3-E571-9180-141CA51BC4B4}"/>
                  </a:ext>
                </a:extLst>
              </p:cNvPr>
              <p:cNvCxnSpPr>
                <a:cxnSpLocks/>
              </p:cNvCxnSpPr>
              <p:nvPr/>
            </p:nvCxnSpPr>
            <p:spPr>
              <a:xfrm>
                <a:off x="413956" y="367853"/>
                <a:ext cx="451012"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35" name="组合 34">
              <a:extLst>
                <a:ext uri="{FF2B5EF4-FFF2-40B4-BE49-F238E27FC236}">
                  <a16:creationId xmlns:a16="http://schemas.microsoft.com/office/drawing/2014/main" id="{6627605C-8094-745B-EC10-826962D6DC43}"/>
                </a:ext>
              </a:extLst>
            </p:cNvPr>
            <p:cNvGrpSpPr/>
            <p:nvPr/>
          </p:nvGrpSpPr>
          <p:grpSpPr>
            <a:xfrm>
              <a:off x="1807311" y="1000462"/>
              <a:ext cx="1516609" cy="287589"/>
              <a:chOff x="1807311" y="1000462"/>
              <a:chExt cx="1516609" cy="287589"/>
            </a:xfrm>
          </p:grpSpPr>
          <p:sp>
            <p:nvSpPr>
              <p:cNvPr id="40" name="平行四边形 39">
                <a:extLst>
                  <a:ext uri="{FF2B5EF4-FFF2-40B4-BE49-F238E27FC236}">
                    <a16:creationId xmlns:a16="http://schemas.microsoft.com/office/drawing/2014/main" id="{8AA48647-344F-0F1E-A904-3039D8B409EB}"/>
                  </a:ext>
                </a:extLst>
              </p:cNvPr>
              <p:cNvSpPr/>
              <p:nvPr/>
            </p:nvSpPr>
            <p:spPr>
              <a:xfrm flipH="1" flipV="1">
                <a:off x="1807311" y="1000462"/>
                <a:ext cx="1516609" cy="222420"/>
              </a:xfrm>
              <a:prstGeom prst="parallelogram">
                <a:avLst>
                  <a:gd name="adj" fmla="val 67667"/>
                </a:avLst>
              </a:prstGeom>
              <a:gradFill>
                <a:gsLst>
                  <a:gs pos="100000">
                    <a:schemeClr val="accent1">
                      <a:alpha val="0"/>
                    </a:schemeClr>
                  </a:gs>
                  <a:gs pos="0">
                    <a:schemeClr val="accent1">
                      <a:alpha val="20000"/>
                    </a:schemeClr>
                  </a:gs>
                </a:gsLst>
                <a:lin ang="0" scaled="1"/>
              </a:gradFill>
              <a:ln w="3175">
                <a:gradFill flip="none" rotWithShape="1">
                  <a:gsLst>
                    <a:gs pos="0">
                      <a:schemeClr val="accent1"/>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ea typeface="+mn-ea"/>
                  <a:cs typeface="+mn-cs"/>
                </a:endParaRPr>
              </a:p>
            </p:txBody>
          </p:sp>
          <p:sp>
            <p:nvSpPr>
              <p:cNvPr id="41" name="平行四边形 40">
                <a:extLst>
                  <a:ext uri="{FF2B5EF4-FFF2-40B4-BE49-F238E27FC236}">
                    <a16:creationId xmlns:a16="http://schemas.microsoft.com/office/drawing/2014/main" id="{B6F8A2B8-F2F7-D4D7-C985-41700D3A91DF}"/>
                  </a:ext>
                </a:extLst>
              </p:cNvPr>
              <p:cNvSpPr/>
              <p:nvPr/>
            </p:nvSpPr>
            <p:spPr>
              <a:xfrm flipH="1" flipV="1">
                <a:off x="2062079" y="1148286"/>
                <a:ext cx="953012" cy="139765"/>
              </a:xfrm>
              <a:prstGeom prst="parallelogram">
                <a:avLst>
                  <a:gd name="adj" fmla="val 67667"/>
                </a:avLst>
              </a:prstGeom>
              <a:noFill/>
              <a:ln w="3175">
                <a:gradFill flip="none" rotWithShape="1">
                  <a:gsLst>
                    <a:gs pos="0">
                      <a:schemeClr val="accent1">
                        <a:alpha val="4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ea typeface="+mn-ea"/>
                  <a:cs typeface="+mn-cs"/>
                </a:endParaRPr>
              </a:p>
            </p:txBody>
          </p:sp>
        </p:grpSp>
        <p:sp>
          <p:nvSpPr>
            <p:cNvPr id="36" name="平行四边形 35">
              <a:extLst>
                <a:ext uri="{FF2B5EF4-FFF2-40B4-BE49-F238E27FC236}">
                  <a16:creationId xmlns:a16="http://schemas.microsoft.com/office/drawing/2014/main" id="{0AAB5FBC-ED3C-5378-5FAD-41626BB6CC87}"/>
                </a:ext>
              </a:extLst>
            </p:cNvPr>
            <p:cNvSpPr/>
            <p:nvPr/>
          </p:nvSpPr>
          <p:spPr>
            <a:xfrm flipH="1" flipV="1">
              <a:off x="976913" y="420225"/>
              <a:ext cx="685046" cy="100466"/>
            </a:xfrm>
            <a:prstGeom prst="parallelogram">
              <a:avLst>
                <a:gd name="adj" fmla="val 67667"/>
              </a:avLst>
            </a:prstGeom>
            <a:gradFill>
              <a:gsLst>
                <a:gs pos="100000">
                  <a:schemeClr val="accent1">
                    <a:alpha val="0"/>
                  </a:schemeClr>
                </a:gs>
                <a:gs pos="0">
                  <a:schemeClr val="accent1">
                    <a:alpha val="20000"/>
                  </a:schemeClr>
                </a:gs>
              </a:gsLst>
              <a:lin ang="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ea typeface="+mn-ea"/>
                <a:cs typeface="+mn-cs"/>
              </a:endParaRPr>
            </a:p>
          </p:txBody>
        </p:sp>
        <p:grpSp>
          <p:nvGrpSpPr>
            <p:cNvPr id="37" name="组合 36">
              <a:extLst>
                <a:ext uri="{FF2B5EF4-FFF2-40B4-BE49-F238E27FC236}">
                  <a16:creationId xmlns:a16="http://schemas.microsoft.com/office/drawing/2014/main" id="{4C983CD4-0E86-8096-364A-624593397B79}"/>
                </a:ext>
              </a:extLst>
            </p:cNvPr>
            <p:cNvGrpSpPr/>
            <p:nvPr/>
          </p:nvGrpSpPr>
          <p:grpSpPr>
            <a:xfrm>
              <a:off x="266296" y="1028958"/>
              <a:ext cx="802078" cy="152096"/>
              <a:chOff x="1807311" y="1000462"/>
              <a:chExt cx="1516609" cy="287589"/>
            </a:xfrm>
          </p:grpSpPr>
          <p:sp>
            <p:nvSpPr>
              <p:cNvPr id="38" name="平行四边形 37">
                <a:extLst>
                  <a:ext uri="{FF2B5EF4-FFF2-40B4-BE49-F238E27FC236}">
                    <a16:creationId xmlns:a16="http://schemas.microsoft.com/office/drawing/2014/main" id="{CEBEE68D-631E-1EE3-65BA-5DA9696797C1}"/>
                  </a:ext>
                </a:extLst>
              </p:cNvPr>
              <p:cNvSpPr/>
              <p:nvPr/>
            </p:nvSpPr>
            <p:spPr>
              <a:xfrm flipH="1" flipV="1">
                <a:off x="1807311" y="1000462"/>
                <a:ext cx="1516609" cy="222420"/>
              </a:xfrm>
              <a:prstGeom prst="parallelogram">
                <a:avLst>
                  <a:gd name="adj" fmla="val 67667"/>
                </a:avLst>
              </a:prstGeom>
              <a:gradFill>
                <a:gsLst>
                  <a:gs pos="100000">
                    <a:schemeClr val="accent1">
                      <a:alpha val="0"/>
                    </a:schemeClr>
                  </a:gs>
                  <a:gs pos="0">
                    <a:schemeClr val="accent1">
                      <a:alpha val="20000"/>
                    </a:schemeClr>
                  </a:gs>
                </a:gsLst>
                <a:lin ang="0" scaled="1"/>
              </a:gradFill>
              <a:ln w="3175">
                <a:gradFill flip="none" rotWithShape="1">
                  <a:gsLst>
                    <a:gs pos="0">
                      <a:schemeClr val="accent1"/>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mn-ea"/>
                  <a:ea typeface="+mn-ea"/>
                </a:endParaRPr>
              </a:p>
            </p:txBody>
          </p:sp>
          <p:sp>
            <p:nvSpPr>
              <p:cNvPr id="39" name="平行四边形 38">
                <a:extLst>
                  <a:ext uri="{FF2B5EF4-FFF2-40B4-BE49-F238E27FC236}">
                    <a16:creationId xmlns:a16="http://schemas.microsoft.com/office/drawing/2014/main" id="{278780F0-0672-D3F2-36F3-6BECBFC9DFEC}"/>
                  </a:ext>
                </a:extLst>
              </p:cNvPr>
              <p:cNvSpPr/>
              <p:nvPr/>
            </p:nvSpPr>
            <p:spPr>
              <a:xfrm flipH="1" flipV="1">
                <a:off x="2062079" y="1148286"/>
                <a:ext cx="953012" cy="139765"/>
              </a:xfrm>
              <a:prstGeom prst="parallelogram">
                <a:avLst>
                  <a:gd name="adj" fmla="val 67667"/>
                </a:avLst>
              </a:prstGeom>
              <a:noFill/>
              <a:ln w="3175">
                <a:gradFill flip="none" rotWithShape="1">
                  <a:gsLst>
                    <a:gs pos="0">
                      <a:schemeClr val="accent1">
                        <a:alpha val="4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mn-ea"/>
                  <a:ea typeface="+mn-ea"/>
                </a:endParaRPr>
              </a:p>
            </p:txBody>
          </p:sp>
        </p:grpSp>
      </p:grpSp>
      <p:pic>
        <p:nvPicPr>
          <p:cNvPr id="7" name="图片 6">
            <a:extLst>
              <a:ext uri="{FF2B5EF4-FFF2-40B4-BE49-F238E27FC236}">
                <a16:creationId xmlns:a16="http://schemas.microsoft.com/office/drawing/2014/main" id="{5D9487F0-FA92-D464-64A2-DE6E2C3EF854}"/>
              </a:ext>
            </a:extLst>
          </p:cNvPr>
          <p:cNvPicPr>
            <a:picLocks/>
          </p:cNvPicPr>
          <p:nvPr userDrawn="1"/>
        </p:nvPicPr>
        <p:blipFill>
          <a:blip r:embed="rId4" cstate="screen">
            <a:extLst>
              <a:ext uri="{28A0092B-C50C-407E-A947-70E740481C1C}">
                <a14:useLocalDpi xmlns:a14="http://schemas.microsoft.com/office/drawing/2010/main"/>
              </a:ext>
            </a:extLst>
          </a:blip>
          <a:stretch>
            <a:fillRect/>
          </a:stretch>
        </p:blipFill>
        <p:spPr>
          <a:xfrm rot="2478692">
            <a:off x="1699372" y="1951604"/>
            <a:ext cx="1225402" cy="1225402"/>
          </a:xfrm>
          <a:prstGeom prst="rect">
            <a:avLst/>
          </a:prstGeom>
        </p:spPr>
      </p:pic>
      <p:pic>
        <p:nvPicPr>
          <p:cNvPr id="8" name="图片 7">
            <a:extLst>
              <a:ext uri="{FF2B5EF4-FFF2-40B4-BE49-F238E27FC236}">
                <a16:creationId xmlns:a16="http://schemas.microsoft.com/office/drawing/2014/main" id="{51815026-09A3-3029-807C-4FA8095CAD36}"/>
              </a:ext>
            </a:extLst>
          </p:cNvPr>
          <p:cNvPicPr>
            <a:picLocks/>
          </p:cNvPicPr>
          <p:nvPr userDrawn="1"/>
        </p:nvPicPr>
        <p:blipFill>
          <a:blip r:embed="rId5" cstate="screen">
            <a:extLst>
              <a:ext uri="{28A0092B-C50C-407E-A947-70E740481C1C}">
                <a14:useLocalDpi xmlns:a14="http://schemas.microsoft.com/office/drawing/2010/main"/>
              </a:ext>
            </a:extLst>
          </a:blip>
          <a:stretch>
            <a:fillRect/>
          </a:stretch>
        </p:blipFill>
        <p:spPr>
          <a:xfrm rot="15129323">
            <a:off x="5741786" y="-1271287"/>
            <a:ext cx="6858000" cy="6858000"/>
          </a:xfrm>
          <a:prstGeom prst="rect">
            <a:avLst/>
          </a:prstGeom>
        </p:spPr>
      </p:pic>
    </p:spTree>
    <p:extLst>
      <p:ext uri="{BB962C8B-B14F-4D97-AF65-F5344CB8AC3E}">
        <p14:creationId xmlns:p14="http://schemas.microsoft.com/office/powerpoint/2010/main" val="198338763"/>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1AB7DB50-E282-5E8D-E833-79E13A0D900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 name="矩形: 圆角 2">
            <a:extLst>
              <a:ext uri="{FF2B5EF4-FFF2-40B4-BE49-F238E27FC236}">
                <a16:creationId xmlns:a16="http://schemas.microsoft.com/office/drawing/2014/main" id="{28875848-A07A-5D06-186D-5D671FBD972F}"/>
              </a:ext>
            </a:extLst>
          </p:cNvPr>
          <p:cNvSpPr/>
          <p:nvPr userDrawn="1"/>
        </p:nvSpPr>
        <p:spPr>
          <a:xfrm>
            <a:off x="39143" y="17658"/>
            <a:ext cx="12193058" cy="6858594"/>
          </a:xfrm>
          <a:prstGeom prst="roundRect">
            <a:avLst>
              <a:gd name="adj" fmla="val 0"/>
            </a:avLst>
          </a:prstGeom>
          <a:solidFill>
            <a:schemeClr val="tx1">
              <a:alpha val="26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gradFill>
                  <a:gsLst>
                    <a:gs pos="0">
                      <a:schemeClr val="bg1"/>
                    </a:gs>
                    <a:gs pos="100000">
                      <a:schemeClr val="accent1">
                        <a:lumMod val="30000"/>
                        <a:lumOff val="70000"/>
                      </a:schemeClr>
                    </a:gs>
                  </a:gsLst>
                  <a:lin ang="5400000" scaled="1"/>
                </a:gradFill>
              </a:ln>
              <a:gradFill>
                <a:gsLst>
                  <a:gs pos="0">
                    <a:schemeClr val="bg1"/>
                  </a:gs>
                  <a:gs pos="100000">
                    <a:schemeClr val="accent1">
                      <a:lumMod val="30000"/>
                      <a:lumOff val="70000"/>
                    </a:schemeClr>
                  </a:gs>
                </a:gsLst>
                <a:lin ang="5400000" scaled="1"/>
              </a:gradFill>
            </a:endParaRPr>
          </a:p>
        </p:txBody>
      </p:sp>
      <p:grpSp>
        <p:nvGrpSpPr>
          <p:cNvPr id="6" name="组合 5">
            <a:extLst>
              <a:ext uri="{FF2B5EF4-FFF2-40B4-BE49-F238E27FC236}">
                <a16:creationId xmlns:a16="http://schemas.microsoft.com/office/drawing/2014/main" id="{6C1EBEDF-A79E-DBDA-8F77-C6B3FFAC57A7}"/>
              </a:ext>
            </a:extLst>
          </p:cNvPr>
          <p:cNvGrpSpPr/>
          <p:nvPr userDrawn="1"/>
        </p:nvGrpSpPr>
        <p:grpSpPr>
          <a:xfrm flipH="1" flipV="1">
            <a:off x="3183759" y="312707"/>
            <a:ext cx="1395663" cy="760829"/>
            <a:chOff x="266296" y="420225"/>
            <a:chExt cx="1395663" cy="760829"/>
          </a:xfrm>
        </p:grpSpPr>
        <p:grpSp>
          <p:nvGrpSpPr>
            <p:cNvPr id="7" name="组合 6">
              <a:extLst>
                <a:ext uri="{FF2B5EF4-FFF2-40B4-BE49-F238E27FC236}">
                  <a16:creationId xmlns:a16="http://schemas.microsoft.com/office/drawing/2014/main" id="{A8BB705C-BCF5-1098-2113-692BDED8BDFA}"/>
                </a:ext>
              </a:extLst>
            </p:cNvPr>
            <p:cNvGrpSpPr/>
            <p:nvPr/>
          </p:nvGrpSpPr>
          <p:grpSpPr>
            <a:xfrm>
              <a:off x="499015" y="534025"/>
              <a:ext cx="736060" cy="178316"/>
              <a:chOff x="260891" y="367853"/>
              <a:chExt cx="1068462" cy="178316"/>
            </a:xfrm>
          </p:grpSpPr>
          <p:cxnSp>
            <p:nvCxnSpPr>
              <p:cNvPr id="12" name="直接连接符 11">
                <a:extLst>
                  <a:ext uri="{FF2B5EF4-FFF2-40B4-BE49-F238E27FC236}">
                    <a16:creationId xmlns:a16="http://schemas.microsoft.com/office/drawing/2014/main" id="{DA74B549-006F-6675-0A04-CF37819CF8B1}"/>
                  </a:ext>
                </a:extLst>
              </p:cNvPr>
              <p:cNvCxnSpPr>
                <a:cxnSpLocks/>
              </p:cNvCxnSpPr>
              <p:nvPr/>
            </p:nvCxnSpPr>
            <p:spPr>
              <a:xfrm>
                <a:off x="458042" y="445825"/>
                <a:ext cx="871311"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CB7BFCA6-A65F-209C-81D7-33ED3BEC0ABD}"/>
                  </a:ext>
                </a:extLst>
              </p:cNvPr>
              <p:cNvCxnSpPr>
                <a:cxnSpLocks/>
              </p:cNvCxnSpPr>
              <p:nvPr/>
            </p:nvCxnSpPr>
            <p:spPr>
              <a:xfrm>
                <a:off x="260891" y="546169"/>
                <a:ext cx="678036"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023DF6F7-9716-E4DE-82E7-46BAE52CEB7D}"/>
                  </a:ext>
                </a:extLst>
              </p:cNvPr>
              <p:cNvCxnSpPr>
                <a:cxnSpLocks/>
              </p:cNvCxnSpPr>
              <p:nvPr/>
            </p:nvCxnSpPr>
            <p:spPr>
              <a:xfrm>
                <a:off x="413956" y="367853"/>
                <a:ext cx="451012"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8" name="平行四边形 7">
              <a:extLst>
                <a:ext uri="{FF2B5EF4-FFF2-40B4-BE49-F238E27FC236}">
                  <a16:creationId xmlns:a16="http://schemas.microsoft.com/office/drawing/2014/main" id="{8D549B47-C358-DD12-025C-B516FE93677A}"/>
                </a:ext>
              </a:extLst>
            </p:cNvPr>
            <p:cNvSpPr/>
            <p:nvPr/>
          </p:nvSpPr>
          <p:spPr>
            <a:xfrm flipH="1" flipV="1">
              <a:off x="976913" y="420225"/>
              <a:ext cx="685046" cy="100466"/>
            </a:xfrm>
            <a:prstGeom prst="parallelogram">
              <a:avLst>
                <a:gd name="adj" fmla="val 67667"/>
              </a:avLst>
            </a:prstGeom>
            <a:gradFill>
              <a:gsLst>
                <a:gs pos="100000">
                  <a:schemeClr val="accent1">
                    <a:alpha val="0"/>
                  </a:schemeClr>
                </a:gs>
                <a:gs pos="0">
                  <a:schemeClr val="accent1">
                    <a:alpha val="20000"/>
                  </a:schemeClr>
                </a:gs>
              </a:gsLst>
              <a:lin ang="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ea typeface="+mn-ea"/>
                <a:cs typeface="+mn-cs"/>
              </a:endParaRPr>
            </a:p>
          </p:txBody>
        </p:sp>
        <p:grpSp>
          <p:nvGrpSpPr>
            <p:cNvPr id="9" name="组合 8">
              <a:extLst>
                <a:ext uri="{FF2B5EF4-FFF2-40B4-BE49-F238E27FC236}">
                  <a16:creationId xmlns:a16="http://schemas.microsoft.com/office/drawing/2014/main" id="{459C4E31-3569-3941-8D4D-014979AC2968}"/>
                </a:ext>
              </a:extLst>
            </p:cNvPr>
            <p:cNvGrpSpPr/>
            <p:nvPr/>
          </p:nvGrpSpPr>
          <p:grpSpPr>
            <a:xfrm>
              <a:off x="266296" y="1028958"/>
              <a:ext cx="802078" cy="152096"/>
              <a:chOff x="1807311" y="1000462"/>
              <a:chExt cx="1516609" cy="287589"/>
            </a:xfrm>
          </p:grpSpPr>
          <p:sp>
            <p:nvSpPr>
              <p:cNvPr id="10" name="平行四边形 9">
                <a:extLst>
                  <a:ext uri="{FF2B5EF4-FFF2-40B4-BE49-F238E27FC236}">
                    <a16:creationId xmlns:a16="http://schemas.microsoft.com/office/drawing/2014/main" id="{1E35FF0F-A12B-EB07-8DF4-F0D720ACAAF3}"/>
                  </a:ext>
                </a:extLst>
              </p:cNvPr>
              <p:cNvSpPr/>
              <p:nvPr/>
            </p:nvSpPr>
            <p:spPr>
              <a:xfrm flipH="1" flipV="1">
                <a:off x="1807311" y="1000462"/>
                <a:ext cx="1516609" cy="222420"/>
              </a:xfrm>
              <a:prstGeom prst="parallelogram">
                <a:avLst>
                  <a:gd name="adj" fmla="val 67667"/>
                </a:avLst>
              </a:prstGeom>
              <a:gradFill>
                <a:gsLst>
                  <a:gs pos="100000">
                    <a:schemeClr val="accent1">
                      <a:alpha val="0"/>
                    </a:schemeClr>
                  </a:gs>
                  <a:gs pos="0">
                    <a:schemeClr val="accent1">
                      <a:alpha val="20000"/>
                    </a:schemeClr>
                  </a:gs>
                </a:gsLst>
                <a:lin ang="0" scaled="1"/>
              </a:gradFill>
              <a:ln w="3175">
                <a:gradFill flip="none" rotWithShape="1">
                  <a:gsLst>
                    <a:gs pos="0">
                      <a:schemeClr val="accent1"/>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mn-ea"/>
                  <a:ea typeface="+mn-ea"/>
                </a:endParaRPr>
              </a:p>
            </p:txBody>
          </p:sp>
          <p:sp>
            <p:nvSpPr>
              <p:cNvPr id="11" name="平行四边形 10">
                <a:extLst>
                  <a:ext uri="{FF2B5EF4-FFF2-40B4-BE49-F238E27FC236}">
                    <a16:creationId xmlns:a16="http://schemas.microsoft.com/office/drawing/2014/main" id="{AF557918-A948-3FC4-F97B-AB8FFEDCDA83}"/>
                  </a:ext>
                </a:extLst>
              </p:cNvPr>
              <p:cNvSpPr/>
              <p:nvPr/>
            </p:nvSpPr>
            <p:spPr>
              <a:xfrm flipH="1" flipV="1">
                <a:off x="2062078" y="1148286"/>
                <a:ext cx="953013" cy="139765"/>
              </a:xfrm>
              <a:prstGeom prst="parallelogram">
                <a:avLst>
                  <a:gd name="adj" fmla="val 67667"/>
                </a:avLst>
              </a:prstGeom>
              <a:noFill/>
              <a:ln w="3175">
                <a:gradFill flip="none" rotWithShape="1">
                  <a:gsLst>
                    <a:gs pos="0">
                      <a:schemeClr val="accent1">
                        <a:alpha val="4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mn-ea"/>
                  <a:ea typeface="+mn-ea"/>
                </a:endParaRPr>
              </a:p>
            </p:txBody>
          </p:sp>
        </p:grpSp>
      </p:grpSp>
      <p:grpSp>
        <p:nvGrpSpPr>
          <p:cNvPr id="15" name="组合 14">
            <a:extLst>
              <a:ext uri="{FF2B5EF4-FFF2-40B4-BE49-F238E27FC236}">
                <a16:creationId xmlns:a16="http://schemas.microsoft.com/office/drawing/2014/main" id="{AA45EA67-2E52-6E62-C7C9-936CC00D5BE2}"/>
              </a:ext>
            </a:extLst>
          </p:cNvPr>
          <p:cNvGrpSpPr/>
          <p:nvPr userDrawn="1"/>
        </p:nvGrpSpPr>
        <p:grpSpPr>
          <a:xfrm>
            <a:off x="0" y="262474"/>
            <a:ext cx="3057624" cy="867826"/>
            <a:chOff x="266296" y="420225"/>
            <a:chExt cx="3057624" cy="867826"/>
          </a:xfrm>
        </p:grpSpPr>
        <p:grpSp>
          <p:nvGrpSpPr>
            <p:cNvPr id="16" name="组合 15">
              <a:extLst>
                <a:ext uri="{FF2B5EF4-FFF2-40B4-BE49-F238E27FC236}">
                  <a16:creationId xmlns:a16="http://schemas.microsoft.com/office/drawing/2014/main" id="{9F535CC7-DFDD-4F73-D380-75890B4EFFB5}"/>
                </a:ext>
              </a:extLst>
            </p:cNvPr>
            <p:cNvGrpSpPr/>
            <p:nvPr/>
          </p:nvGrpSpPr>
          <p:grpSpPr>
            <a:xfrm>
              <a:off x="2476304" y="1047120"/>
              <a:ext cx="833174" cy="178316"/>
              <a:chOff x="1978630" y="1217754"/>
              <a:chExt cx="1068462" cy="178316"/>
            </a:xfrm>
          </p:grpSpPr>
          <p:cxnSp>
            <p:nvCxnSpPr>
              <p:cNvPr id="28" name="直接连接符 27">
                <a:extLst>
                  <a:ext uri="{FF2B5EF4-FFF2-40B4-BE49-F238E27FC236}">
                    <a16:creationId xmlns:a16="http://schemas.microsoft.com/office/drawing/2014/main" id="{9F33E106-DCAB-4EC4-05A3-2E07C76AF679}"/>
                  </a:ext>
                </a:extLst>
              </p:cNvPr>
              <p:cNvCxnSpPr>
                <a:cxnSpLocks/>
              </p:cNvCxnSpPr>
              <p:nvPr/>
            </p:nvCxnSpPr>
            <p:spPr>
              <a:xfrm>
                <a:off x="2175781" y="1295726"/>
                <a:ext cx="871311"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54057F38-788E-95E0-C518-F78E70FDD123}"/>
                  </a:ext>
                </a:extLst>
              </p:cNvPr>
              <p:cNvCxnSpPr>
                <a:cxnSpLocks/>
              </p:cNvCxnSpPr>
              <p:nvPr/>
            </p:nvCxnSpPr>
            <p:spPr>
              <a:xfrm>
                <a:off x="1978630" y="1396070"/>
                <a:ext cx="678036"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C2BF4F24-05BB-8FCB-D463-72A7BDCA186F}"/>
                  </a:ext>
                </a:extLst>
              </p:cNvPr>
              <p:cNvCxnSpPr>
                <a:cxnSpLocks/>
              </p:cNvCxnSpPr>
              <p:nvPr/>
            </p:nvCxnSpPr>
            <p:spPr>
              <a:xfrm>
                <a:off x="2131695" y="1217754"/>
                <a:ext cx="451012"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17" name="组合 16">
              <a:extLst>
                <a:ext uri="{FF2B5EF4-FFF2-40B4-BE49-F238E27FC236}">
                  <a16:creationId xmlns:a16="http://schemas.microsoft.com/office/drawing/2014/main" id="{F63C0EE7-5A5B-BE18-D19E-008DCC0D86B7}"/>
                </a:ext>
              </a:extLst>
            </p:cNvPr>
            <p:cNvGrpSpPr/>
            <p:nvPr/>
          </p:nvGrpSpPr>
          <p:grpSpPr>
            <a:xfrm>
              <a:off x="499015" y="534025"/>
              <a:ext cx="736060" cy="178316"/>
              <a:chOff x="260891" y="367853"/>
              <a:chExt cx="1068462" cy="178316"/>
            </a:xfrm>
          </p:grpSpPr>
          <p:cxnSp>
            <p:nvCxnSpPr>
              <p:cNvPr id="25" name="直接连接符 24">
                <a:extLst>
                  <a:ext uri="{FF2B5EF4-FFF2-40B4-BE49-F238E27FC236}">
                    <a16:creationId xmlns:a16="http://schemas.microsoft.com/office/drawing/2014/main" id="{AF5C9A84-8E13-E41C-DB41-A4258DF0FA01}"/>
                  </a:ext>
                </a:extLst>
              </p:cNvPr>
              <p:cNvCxnSpPr>
                <a:cxnSpLocks/>
              </p:cNvCxnSpPr>
              <p:nvPr/>
            </p:nvCxnSpPr>
            <p:spPr>
              <a:xfrm>
                <a:off x="458042" y="445825"/>
                <a:ext cx="871311"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C0C4DB00-4F31-2E7F-B3A9-FB8C6A5D690C}"/>
                  </a:ext>
                </a:extLst>
              </p:cNvPr>
              <p:cNvCxnSpPr>
                <a:cxnSpLocks/>
              </p:cNvCxnSpPr>
              <p:nvPr/>
            </p:nvCxnSpPr>
            <p:spPr>
              <a:xfrm>
                <a:off x="260891" y="546169"/>
                <a:ext cx="678036"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001B5278-B3CD-DB76-CB87-6E5D4B805903}"/>
                  </a:ext>
                </a:extLst>
              </p:cNvPr>
              <p:cNvCxnSpPr>
                <a:cxnSpLocks/>
              </p:cNvCxnSpPr>
              <p:nvPr/>
            </p:nvCxnSpPr>
            <p:spPr>
              <a:xfrm>
                <a:off x="413956" y="367853"/>
                <a:ext cx="451012"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id="{B014073C-55BB-535A-4ECF-07C6D51BF881}"/>
                </a:ext>
              </a:extLst>
            </p:cNvPr>
            <p:cNvGrpSpPr/>
            <p:nvPr/>
          </p:nvGrpSpPr>
          <p:grpSpPr>
            <a:xfrm>
              <a:off x="1807311" y="1000462"/>
              <a:ext cx="1516609" cy="287589"/>
              <a:chOff x="1807311" y="1000462"/>
              <a:chExt cx="1516609" cy="287589"/>
            </a:xfrm>
          </p:grpSpPr>
          <p:sp>
            <p:nvSpPr>
              <p:cNvPr id="23" name="平行四边形 22">
                <a:extLst>
                  <a:ext uri="{FF2B5EF4-FFF2-40B4-BE49-F238E27FC236}">
                    <a16:creationId xmlns:a16="http://schemas.microsoft.com/office/drawing/2014/main" id="{D9D8CB54-8B71-7ACF-B6B9-E5C760FFC0B8}"/>
                  </a:ext>
                </a:extLst>
              </p:cNvPr>
              <p:cNvSpPr/>
              <p:nvPr/>
            </p:nvSpPr>
            <p:spPr>
              <a:xfrm flipH="1" flipV="1">
                <a:off x="1807311" y="1000462"/>
                <a:ext cx="1516609" cy="222420"/>
              </a:xfrm>
              <a:prstGeom prst="parallelogram">
                <a:avLst>
                  <a:gd name="adj" fmla="val 67667"/>
                </a:avLst>
              </a:prstGeom>
              <a:gradFill>
                <a:gsLst>
                  <a:gs pos="100000">
                    <a:schemeClr val="accent1">
                      <a:alpha val="0"/>
                    </a:schemeClr>
                  </a:gs>
                  <a:gs pos="0">
                    <a:schemeClr val="accent1">
                      <a:alpha val="20000"/>
                    </a:schemeClr>
                  </a:gs>
                </a:gsLst>
                <a:lin ang="0" scaled="1"/>
              </a:gradFill>
              <a:ln w="3175">
                <a:gradFill flip="none" rotWithShape="1">
                  <a:gsLst>
                    <a:gs pos="0">
                      <a:schemeClr val="accent1"/>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ea typeface="+mn-ea"/>
                  <a:cs typeface="+mn-cs"/>
                </a:endParaRPr>
              </a:p>
            </p:txBody>
          </p:sp>
          <p:sp>
            <p:nvSpPr>
              <p:cNvPr id="24" name="平行四边形 23">
                <a:extLst>
                  <a:ext uri="{FF2B5EF4-FFF2-40B4-BE49-F238E27FC236}">
                    <a16:creationId xmlns:a16="http://schemas.microsoft.com/office/drawing/2014/main" id="{87450DBF-6899-DD2E-ADEE-7F544BDB842E}"/>
                  </a:ext>
                </a:extLst>
              </p:cNvPr>
              <p:cNvSpPr/>
              <p:nvPr/>
            </p:nvSpPr>
            <p:spPr>
              <a:xfrm flipH="1" flipV="1">
                <a:off x="2062079" y="1148286"/>
                <a:ext cx="953012" cy="139765"/>
              </a:xfrm>
              <a:prstGeom prst="parallelogram">
                <a:avLst>
                  <a:gd name="adj" fmla="val 67667"/>
                </a:avLst>
              </a:prstGeom>
              <a:noFill/>
              <a:ln w="3175">
                <a:gradFill flip="none" rotWithShape="1">
                  <a:gsLst>
                    <a:gs pos="0">
                      <a:schemeClr val="accent1">
                        <a:alpha val="4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ea typeface="+mn-ea"/>
                  <a:cs typeface="+mn-cs"/>
                </a:endParaRPr>
              </a:p>
            </p:txBody>
          </p:sp>
        </p:grpSp>
        <p:sp>
          <p:nvSpPr>
            <p:cNvPr id="19" name="平行四边形 18">
              <a:extLst>
                <a:ext uri="{FF2B5EF4-FFF2-40B4-BE49-F238E27FC236}">
                  <a16:creationId xmlns:a16="http://schemas.microsoft.com/office/drawing/2014/main" id="{11F10A9B-EF8D-5A24-794A-A7D630EB05C3}"/>
                </a:ext>
              </a:extLst>
            </p:cNvPr>
            <p:cNvSpPr/>
            <p:nvPr/>
          </p:nvSpPr>
          <p:spPr>
            <a:xfrm flipH="1" flipV="1">
              <a:off x="976913" y="420225"/>
              <a:ext cx="685046" cy="100466"/>
            </a:xfrm>
            <a:prstGeom prst="parallelogram">
              <a:avLst>
                <a:gd name="adj" fmla="val 67667"/>
              </a:avLst>
            </a:prstGeom>
            <a:gradFill>
              <a:gsLst>
                <a:gs pos="100000">
                  <a:schemeClr val="accent1">
                    <a:alpha val="0"/>
                  </a:schemeClr>
                </a:gs>
                <a:gs pos="0">
                  <a:schemeClr val="accent1">
                    <a:alpha val="20000"/>
                  </a:schemeClr>
                </a:gs>
              </a:gsLst>
              <a:lin ang="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ea typeface="+mn-ea"/>
                <a:cs typeface="+mn-cs"/>
              </a:endParaRPr>
            </a:p>
          </p:txBody>
        </p:sp>
        <p:grpSp>
          <p:nvGrpSpPr>
            <p:cNvPr id="20" name="组合 19">
              <a:extLst>
                <a:ext uri="{FF2B5EF4-FFF2-40B4-BE49-F238E27FC236}">
                  <a16:creationId xmlns:a16="http://schemas.microsoft.com/office/drawing/2014/main" id="{181E2938-5BF4-5BF9-8308-F8E173B7D01E}"/>
                </a:ext>
              </a:extLst>
            </p:cNvPr>
            <p:cNvGrpSpPr/>
            <p:nvPr/>
          </p:nvGrpSpPr>
          <p:grpSpPr>
            <a:xfrm>
              <a:off x="266296" y="1028958"/>
              <a:ext cx="802078" cy="152096"/>
              <a:chOff x="1807311" y="1000462"/>
              <a:chExt cx="1516609" cy="287589"/>
            </a:xfrm>
          </p:grpSpPr>
          <p:sp>
            <p:nvSpPr>
              <p:cNvPr id="21" name="平行四边形 20">
                <a:extLst>
                  <a:ext uri="{FF2B5EF4-FFF2-40B4-BE49-F238E27FC236}">
                    <a16:creationId xmlns:a16="http://schemas.microsoft.com/office/drawing/2014/main" id="{21C652A8-E98A-F7DD-2F10-E03B3C4AD203}"/>
                  </a:ext>
                </a:extLst>
              </p:cNvPr>
              <p:cNvSpPr/>
              <p:nvPr/>
            </p:nvSpPr>
            <p:spPr>
              <a:xfrm flipH="1" flipV="1">
                <a:off x="1807311" y="1000462"/>
                <a:ext cx="1516609" cy="222420"/>
              </a:xfrm>
              <a:prstGeom prst="parallelogram">
                <a:avLst>
                  <a:gd name="adj" fmla="val 67667"/>
                </a:avLst>
              </a:prstGeom>
              <a:gradFill>
                <a:gsLst>
                  <a:gs pos="100000">
                    <a:schemeClr val="accent1">
                      <a:alpha val="0"/>
                    </a:schemeClr>
                  </a:gs>
                  <a:gs pos="0">
                    <a:schemeClr val="accent1">
                      <a:alpha val="20000"/>
                    </a:schemeClr>
                  </a:gs>
                </a:gsLst>
                <a:lin ang="0" scaled="1"/>
              </a:gradFill>
              <a:ln w="3175">
                <a:gradFill flip="none" rotWithShape="1">
                  <a:gsLst>
                    <a:gs pos="0">
                      <a:schemeClr val="accent1"/>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mn-ea"/>
                  <a:ea typeface="+mn-ea"/>
                </a:endParaRPr>
              </a:p>
            </p:txBody>
          </p:sp>
          <p:sp>
            <p:nvSpPr>
              <p:cNvPr id="22" name="平行四边形 21">
                <a:extLst>
                  <a:ext uri="{FF2B5EF4-FFF2-40B4-BE49-F238E27FC236}">
                    <a16:creationId xmlns:a16="http://schemas.microsoft.com/office/drawing/2014/main" id="{D084958D-E627-64B3-B3AD-0468281547E3}"/>
                  </a:ext>
                </a:extLst>
              </p:cNvPr>
              <p:cNvSpPr/>
              <p:nvPr/>
            </p:nvSpPr>
            <p:spPr>
              <a:xfrm flipH="1" flipV="1">
                <a:off x="2062078" y="1148286"/>
                <a:ext cx="953013" cy="139765"/>
              </a:xfrm>
              <a:prstGeom prst="parallelogram">
                <a:avLst>
                  <a:gd name="adj" fmla="val 67667"/>
                </a:avLst>
              </a:prstGeom>
              <a:noFill/>
              <a:ln w="3175">
                <a:gradFill flip="none" rotWithShape="1">
                  <a:gsLst>
                    <a:gs pos="0">
                      <a:schemeClr val="accent1">
                        <a:alpha val="4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mn-ea"/>
                  <a:ea typeface="+mn-ea"/>
                </a:endParaRPr>
              </a:p>
            </p:txBody>
          </p:sp>
        </p:grpSp>
      </p:grpSp>
      <p:pic>
        <p:nvPicPr>
          <p:cNvPr id="31" name="图片 30">
            <a:extLst>
              <a:ext uri="{FF2B5EF4-FFF2-40B4-BE49-F238E27FC236}">
                <a16:creationId xmlns:a16="http://schemas.microsoft.com/office/drawing/2014/main" id="{EFEB9E44-AD7F-55BC-F9D6-3772A36A0451}"/>
              </a:ext>
            </a:extLst>
          </p:cNvPr>
          <p:cNvPicPr>
            <a:picLocks/>
          </p:cNvPicPr>
          <p:nvPr userDrawn="1"/>
        </p:nvPicPr>
        <p:blipFill>
          <a:blip r:embed="rId3" cstate="screen">
            <a:extLst>
              <a:ext uri="{28A0092B-C50C-407E-A947-70E740481C1C}">
                <a14:useLocalDpi xmlns:a14="http://schemas.microsoft.com/office/drawing/2010/main"/>
              </a:ext>
            </a:extLst>
          </a:blip>
          <a:stretch>
            <a:fillRect/>
          </a:stretch>
        </p:blipFill>
        <p:spPr>
          <a:xfrm rot="6625767">
            <a:off x="6473996" y="-1143511"/>
            <a:ext cx="6858000" cy="6858000"/>
          </a:xfrm>
          <a:prstGeom prst="rect">
            <a:avLst/>
          </a:prstGeom>
        </p:spPr>
      </p:pic>
      <p:pic>
        <p:nvPicPr>
          <p:cNvPr id="32" name="图片 31">
            <a:extLst>
              <a:ext uri="{FF2B5EF4-FFF2-40B4-BE49-F238E27FC236}">
                <a16:creationId xmlns:a16="http://schemas.microsoft.com/office/drawing/2014/main" id="{FCDDFD3D-C9EA-0FD0-75EF-389DD9F802AE}"/>
              </a:ext>
            </a:extLst>
          </p:cNvPr>
          <p:cNvPicPr>
            <a:picLocks/>
          </p:cNvPicPr>
          <p:nvPr userDrawn="1"/>
        </p:nvPicPr>
        <p:blipFill>
          <a:blip r:embed="rId3" cstate="screen">
            <a:extLst>
              <a:ext uri="{28A0092B-C50C-407E-A947-70E740481C1C}">
                <a14:useLocalDpi xmlns:a14="http://schemas.microsoft.com/office/drawing/2010/main"/>
              </a:ext>
            </a:extLst>
          </a:blip>
          <a:stretch>
            <a:fillRect/>
          </a:stretch>
        </p:blipFill>
        <p:spPr>
          <a:xfrm rot="13945750">
            <a:off x="-923788" y="1555360"/>
            <a:ext cx="6858000" cy="6858000"/>
          </a:xfrm>
          <a:prstGeom prst="rect">
            <a:avLst/>
          </a:prstGeom>
        </p:spPr>
      </p:pic>
    </p:spTree>
    <p:extLst>
      <p:ext uri="{BB962C8B-B14F-4D97-AF65-F5344CB8AC3E}">
        <p14:creationId xmlns:p14="http://schemas.microsoft.com/office/powerpoint/2010/main" val="2808438046"/>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章节">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EE17A136-423B-C951-6AFF-C51AC344E94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 name="矩形: 圆角 2">
            <a:extLst>
              <a:ext uri="{FF2B5EF4-FFF2-40B4-BE49-F238E27FC236}">
                <a16:creationId xmlns:a16="http://schemas.microsoft.com/office/drawing/2014/main" id="{7892CE85-10BB-E9A5-9FA0-182AD0B10417}"/>
              </a:ext>
            </a:extLst>
          </p:cNvPr>
          <p:cNvSpPr/>
          <p:nvPr userDrawn="1"/>
        </p:nvSpPr>
        <p:spPr>
          <a:xfrm>
            <a:off x="-1058" y="-594"/>
            <a:ext cx="12193058" cy="6858594"/>
          </a:xfrm>
          <a:prstGeom prst="roundRect">
            <a:avLst>
              <a:gd name="adj" fmla="val 0"/>
            </a:avLst>
          </a:prstGeom>
          <a:solidFill>
            <a:schemeClr val="tx1">
              <a:alpha val="42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gradFill>
                  <a:gsLst>
                    <a:gs pos="0">
                      <a:schemeClr val="bg1"/>
                    </a:gs>
                    <a:gs pos="100000">
                      <a:schemeClr val="accent1">
                        <a:lumMod val="30000"/>
                        <a:lumOff val="70000"/>
                      </a:schemeClr>
                    </a:gs>
                  </a:gsLst>
                  <a:lin ang="5400000" scaled="1"/>
                </a:gradFill>
              </a:ln>
              <a:gradFill>
                <a:gsLst>
                  <a:gs pos="0">
                    <a:schemeClr val="bg1"/>
                  </a:gs>
                  <a:gs pos="100000">
                    <a:schemeClr val="accent1">
                      <a:lumMod val="30000"/>
                      <a:lumOff val="70000"/>
                    </a:schemeClr>
                  </a:gs>
                </a:gsLst>
                <a:lin ang="5400000" scaled="1"/>
              </a:gradFill>
            </a:endParaRPr>
          </a:p>
        </p:txBody>
      </p:sp>
      <p:grpSp>
        <p:nvGrpSpPr>
          <p:cNvPr id="4" name="组合 3">
            <a:extLst>
              <a:ext uri="{FF2B5EF4-FFF2-40B4-BE49-F238E27FC236}">
                <a16:creationId xmlns:a16="http://schemas.microsoft.com/office/drawing/2014/main" id="{9A5AB62F-E4B3-ED16-DCF5-5F6D75CA71F9}"/>
              </a:ext>
            </a:extLst>
          </p:cNvPr>
          <p:cNvGrpSpPr/>
          <p:nvPr userDrawn="1"/>
        </p:nvGrpSpPr>
        <p:grpSpPr>
          <a:xfrm>
            <a:off x="3481738" y="2600395"/>
            <a:ext cx="5228525" cy="1483979"/>
            <a:chOff x="2889689" y="2600395"/>
            <a:chExt cx="5228525" cy="1483979"/>
          </a:xfrm>
        </p:grpSpPr>
        <p:grpSp>
          <p:nvGrpSpPr>
            <p:cNvPr id="5" name="组合 4">
              <a:extLst>
                <a:ext uri="{FF2B5EF4-FFF2-40B4-BE49-F238E27FC236}">
                  <a16:creationId xmlns:a16="http://schemas.microsoft.com/office/drawing/2014/main" id="{1C4031DE-A933-94EA-0AFC-CD47E80E83F9}"/>
                </a:ext>
              </a:extLst>
            </p:cNvPr>
            <p:cNvGrpSpPr/>
            <p:nvPr/>
          </p:nvGrpSpPr>
          <p:grpSpPr>
            <a:xfrm>
              <a:off x="2889689" y="2600395"/>
              <a:ext cx="5228525" cy="1483979"/>
              <a:chOff x="266296" y="420225"/>
              <a:chExt cx="3057624" cy="867826"/>
            </a:xfrm>
          </p:grpSpPr>
          <p:grpSp>
            <p:nvGrpSpPr>
              <p:cNvPr id="22" name="组合 21">
                <a:extLst>
                  <a:ext uri="{FF2B5EF4-FFF2-40B4-BE49-F238E27FC236}">
                    <a16:creationId xmlns:a16="http://schemas.microsoft.com/office/drawing/2014/main" id="{DEFFCF70-CA1E-1C55-780D-ACF0F97D178F}"/>
                  </a:ext>
                </a:extLst>
              </p:cNvPr>
              <p:cNvGrpSpPr/>
              <p:nvPr/>
            </p:nvGrpSpPr>
            <p:grpSpPr>
              <a:xfrm>
                <a:off x="2476304" y="1047120"/>
                <a:ext cx="833174" cy="178316"/>
                <a:chOff x="1978630" y="1217754"/>
                <a:chExt cx="1068462" cy="178316"/>
              </a:xfrm>
            </p:grpSpPr>
            <p:cxnSp>
              <p:nvCxnSpPr>
                <p:cNvPr id="34" name="直接连接符 33">
                  <a:extLst>
                    <a:ext uri="{FF2B5EF4-FFF2-40B4-BE49-F238E27FC236}">
                      <a16:creationId xmlns:a16="http://schemas.microsoft.com/office/drawing/2014/main" id="{B59C627B-DE3E-735A-D2EE-863ABD7B447C}"/>
                    </a:ext>
                  </a:extLst>
                </p:cNvPr>
                <p:cNvCxnSpPr>
                  <a:cxnSpLocks/>
                </p:cNvCxnSpPr>
                <p:nvPr/>
              </p:nvCxnSpPr>
              <p:spPr>
                <a:xfrm>
                  <a:off x="2175781" y="1295726"/>
                  <a:ext cx="871311"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FC9C2658-2996-E11F-A7D2-FE65358984AD}"/>
                    </a:ext>
                  </a:extLst>
                </p:cNvPr>
                <p:cNvCxnSpPr>
                  <a:cxnSpLocks/>
                </p:cNvCxnSpPr>
                <p:nvPr/>
              </p:nvCxnSpPr>
              <p:spPr>
                <a:xfrm>
                  <a:off x="1978630" y="1396070"/>
                  <a:ext cx="678036"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7461C857-D3AF-E2EF-B6F7-544C6DAC13B4}"/>
                    </a:ext>
                  </a:extLst>
                </p:cNvPr>
                <p:cNvCxnSpPr>
                  <a:cxnSpLocks/>
                </p:cNvCxnSpPr>
                <p:nvPr/>
              </p:nvCxnSpPr>
              <p:spPr>
                <a:xfrm>
                  <a:off x="2131695" y="1217754"/>
                  <a:ext cx="451012"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a16="http://schemas.microsoft.com/office/drawing/2014/main" id="{6E542B3F-BAB6-884D-5BB4-AACF2017A697}"/>
                  </a:ext>
                </a:extLst>
              </p:cNvPr>
              <p:cNvGrpSpPr/>
              <p:nvPr/>
            </p:nvGrpSpPr>
            <p:grpSpPr>
              <a:xfrm>
                <a:off x="499015" y="534025"/>
                <a:ext cx="736060" cy="178316"/>
                <a:chOff x="260891" y="367853"/>
                <a:chExt cx="1068462" cy="178316"/>
              </a:xfrm>
            </p:grpSpPr>
            <p:cxnSp>
              <p:nvCxnSpPr>
                <p:cNvPr id="31" name="直接连接符 30">
                  <a:extLst>
                    <a:ext uri="{FF2B5EF4-FFF2-40B4-BE49-F238E27FC236}">
                      <a16:creationId xmlns:a16="http://schemas.microsoft.com/office/drawing/2014/main" id="{27E22D79-83FD-C3B5-6C42-D5D67A78A702}"/>
                    </a:ext>
                  </a:extLst>
                </p:cNvPr>
                <p:cNvCxnSpPr>
                  <a:cxnSpLocks/>
                </p:cNvCxnSpPr>
                <p:nvPr/>
              </p:nvCxnSpPr>
              <p:spPr>
                <a:xfrm>
                  <a:off x="458042" y="445825"/>
                  <a:ext cx="871311"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56737F5D-C47B-F03A-7A40-76941364A71D}"/>
                    </a:ext>
                  </a:extLst>
                </p:cNvPr>
                <p:cNvCxnSpPr>
                  <a:cxnSpLocks/>
                </p:cNvCxnSpPr>
                <p:nvPr/>
              </p:nvCxnSpPr>
              <p:spPr>
                <a:xfrm>
                  <a:off x="260891" y="546169"/>
                  <a:ext cx="678036"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1FFCC81C-6B3F-07CF-870B-4AFA3B44C340}"/>
                    </a:ext>
                  </a:extLst>
                </p:cNvPr>
                <p:cNvCxnSpPr>
                  <a:cxnSpLocks/>
                </p:cNvCxnSpPr>
                <p:nvPr/>
              </p:nvCxnSpPr>
              <p:spPr>
                <a:xfrm>
                  <a:off x="413956" y="367853"/>
                  <a:ext cx="451012"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a16="http://schemas.microsoft.com/office/drawing/2014/main" id="{9ECCBDFD-33C4-5F44-85EB-B1BBEF4A7DD9}"/>
                  </a:ext>
                </a:extLst>
              </p:cNvPr>
              <p:cNvGrpSpPr/>
              <p:nvPr/>
            </p:nvGrpSpPr>
            <p:grpSpPr>
              <a:xfrm>
                <a:off x="1807311" y="1000462"/>
                <a:ext cx="1516609" cy="287589"/>
                <a:chOff x="1807311" y="1000462"/>
                <a:chExt cx="1516609" cy="287589"/>
              </a:xfrm>
            </p:grpSpPr>
            <p:sp>
              <p:nvSpPr>
                <p:cNvPr id="29" name="平行四边形 28">
                  <a:extLst>
                    <a:ext uri="{FF2B5EF4-FFF2-40B4-BE49-F238E27FC236}">
                      <a16:creationId xmlns:a16="http://schemas.microsoft.com/office/drawing/2014/main" id="{B0BEC945-2D81-AE4E-050F-1136349395F2}"/>
                    </a:ext>
                  </a:extLst>
                </p:cNvPr>
                <p:cNvSpPr/>
                <p:nvPr/>
              </p:nvSpPr>
              <p:spPr>
                <a:xfrm flipH="1" flipV="1">
                  <a:off x="1807311" y="1000462"/>
                  <a:ext cx="1516609" cy="222420"/>
                </a:xfrm>
                <a:prstGeom prst="parallelogram">
                  <a:avLst>
                    <a:gd name="adj" fmla="val 67667"/>
                  </a:avLst>
                </a:prstGeom>
                <a:gradFill>
                  <a:gsLst>
                    <a:gs pos="100000">
                      <a:schemeClr val="accent1">
                        <a:alpha val="0"/>
                      </a:schemeClr>
                    </a:gs>
                    <a:gs pos="0">
                      <a:schemeClr val="accent1">
                        <a:alpha val="20000"/>
                      </a:schemeClr>
                    </a:gs>
                  </a:gsLst>
                  <a:lin ang="0" scaled="1"/>
                </a:gradFill>
                <a:ln w="3175">
                  <a:gradFill flip="none" rotWithShape="1">
                    <a:gsLst>
                      <a:gs pos="0">
                        <a:schemeClr val="accent1"/>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ea typeface="+mn-ea"/>
                    <a:cs typeface="+mn-cs"/>
                  </a:endParaRPr>
                </a:p>
              </p:txBody>
            </p:sp>
            <p:sp>
              <p:nvSpPr>
                <p:cNvPr id="30" name="平行四边形 29">
                  <a:extLst>
                    <a:ext uri="{FF2B5EF4-FFF2-40B4-BE49-F238E27FC236}">
                      <a16:creationId xmlns:a16="http://schemas.microsoft.com/office/drawing/2014/main" id="{5343A461-A36B-0913-C642-04C55D97907F}"/>
                    </a:ext>
                  </a:extLst>
                </p:cNvPr>
                <p:cNvSpPr/>
                <p:nvPr/>
              </p:nvSpPr>
              <p:spPr>
                <a:xfrm flipH="1" flipV="1">
                  <a:off x="2062079" y="1148286"/>
                  <a:ext cx="953012" cy="139765"/>
                </a:xfrm>
                <a:prstGeom prst="parallelogram">
                  <a:avLst>
                    <a:gd name="adj" fmla="val 67667"/>
                  </a:avLst>
                </a:prstGeom>
                <a:noFill/>
                <a:ln w="3175">
                  <a:gradFill flip="none" rotWithShape="1">
                    <a:gsLst>
                      <a:gs pos="0">
                        <a:schemeClr val="accent1">
                          <a:alpha val="4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ea typeface="+mn-ea"/>
                    <a:cs typeface="+mn-cs"/>
                  </a:endParaRPr>
                </a:p>
              </p:txBody>
            </p:sp>
          </p:grpSp>
          <p:sp>
            <p:nvSpPr>
              <p:cNvPr id="25" name="平行四边形 24">
                <a:extLst>
                  <a:ext uri="{FF2B5EF4-FFF2-40B4-BE49-F238E27FC236}">
                    <a16:creationId xmlns:a16="http://schemas.microsoft.com/office/drawing/2014/main" id="{6D2059B7-17D0-18F9-CC15-556608F01DE7}"/>
                  </a:ext>
                </a:extLst>
              </p:cNvPr>
              <p:cNvSpPr/>
              <p:nvPr/>
            </p:nvSpPr>
            <p:spPr>
              <a:xfrm flipH="1" flipV="1">
                <a:off x="976913" y="420225"/>
                <a:ext cx="685046" cy="100466"/>
              </a:xfrm>
              <a:prstGeom prst="parallelogram">
                <a:avLst>
                  <a:gd name="adj" fmla="val 67667"/>
                </a:avLst>
              </a:prstGeom>
              <a:gradFill>
                <a:gsLst>
                  <a:gs pos="100000">
                    <a:schemeClr val="accent1">
                      <a:alpha val="0"/>
                    </a:schemeClr>
                  </a:gs>
                  <a:gs pos="0">
                    <a:schemeClr val="accent1">
                      <a:alpha val="20000"/>
                    </a:schemeClr>
                  </a:gs>
                </a:gsLst>
                <a:lin ang="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ea typeface="+mn-ea"/>
                  <a:cs typeface="+mn-cs"/>
                </a:endParaRPr>
              </a:p>
            </p:txBody>
          </p:sp>
          <p:grpSp>
            <p:nvGrpSpPr>
              <p:cNvPr id="26" name="组合 25">
                <a:extLst>
                  <a:ext uri="{FF2B5EF4-FFF2-40B4-BE49-F238E27FC236}">
                    <a16:creationId xmlns:a16="http://schemas.microsoft.com/office/drawing/2014/main" id="{712B38B4-BC14-A56F-5B2C-576DE04A7694}"/>
                  </a:ext>
                </a:extLst>
              </p:cNvPr>
              <p:cNvGrpSpPr/>
              <p:nvPr/>
            </p:nvGrpSpPr>
            <p:grpSpPr>
              <a:xfrm>
                <a:off x="266296" y="1028958"/>
                <a:ext cx="802078" cy="152096"/>
                <a:chOff x="1807311" y="1000462"/>
                <a:chExt cx="1516609" cy="287589"/>
              </a:xfrm>
            </p:grpSpPr>
            <p:sp>
              <p:nvSpPr>
                <p:cNvPr id="27" name="平行四边形 26">
                  <a:extLst>
                    <a:ext uri="{FF2B5EF4-FFF2-40B4-BE49-F238E27FC236}">
                      <a16:creationId xmlns:a16="http://schemas.microsoft.com/office/drawing/2014/main" id="{6678357B-DF07-2919-4A66-03DAE4F82AB0}"/>
                    </a:ext>
                  </a:extLst>
                </p:cNvPr>
                <p:cNvSpPr/>
                <p:nvPr/>
              </p:nvSpPr>
              <p:spPr>
                <a:xfrm flipH="1" flipV="1">
                  <a:off x="1807311" y="1000462"/>
                  <a:ext cx="1516609" cy="222420"/>
                </a:xfrm>
                <a:prstGeom prst="parallelogram">
                  <a:avLst>
                    <a:gd name="adj" fmla="val 67667"/>
                  </a:avLst>
                </a:prstGeom>
                <a:gradFill>
                  <a:gsLst>
                    <a:gs pos="100000">
                      <a:schemeClr val="accent1">
                        <a:alpha val="0"/>
                      </a:schemeClr>
                    </a:gs>
                    <a:gs pos="0">
                      <a:schemeClr val="accent1">
                        <a:alpha val="20000"/>
                      </a:schemeClr>
                    </a:gs>
                  </a:gsLst>
                  <a:lin ang="0" scaled="1"/>
                </a:gradFill>
                <a:ln w="3175">
                  <a:gradFill flip="none" rotWithShape="1">
                    <a:gsLst>
                      <a:gs pos="0">
                        <a:schemeClr val="accent1"/>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mn-ea"/>
                    <a:ea typeface="+mn-ea"/>
                  </a:endParaRPr>
                </a:p>
              </p:txBody>
            </p:sp>
            <p:sp>
              <p:nvSpPr>
                <p:cNvPr id="28" name="平行四边形 27">
                  <a:extLst>
                    <a:ext uri="{FF2B5EF4-FFF2-40B4-BE49-F238E27FC236}">
                      <a16:creationId xmlns:a16="http://schemas.microsoft.com/office/drawing/2014/main" id="{D7D87090-12A3-F32D-1E8D-3050AA806BA3}"/>
                    </a:ext>
                  </a:extLst>
                </p:cNvPr>
                <p:cNvSpPr/>
                <p:nvPr/>
              </p:nvSpPr>
              <p:spPr>
                <a:xfrm flipH="1" flipV="1">
                  <a:off x="2062078" y="1148286"/>
                  <a:ext cx="953013" cy="139765"/>
                </a:xfrm>
                <a:prstGeom prst="parallelogram">
                  <a:avLst>
                    <a:gd name="adj" fmla="val 67667"/>
                  </a:avLst>
                </a:prstGeom>
                <a:noFill/>
                <a:ln w="3175">
                  <a:gradFill flip="none" rotWithShape="1">
                    <a:gsLst>
                      <a:gs pos="0">
                        <a:schemeClr val="accent1">
                          <a:alpha val="4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mn-ea"/>
                    <a:ea typeface="+mn-ea"/>
                  </a:endParaRPr>
                </a:p>
              </p:txBody>
            </p:sp>
          </p:grpSp>
        </p:grpSp>
        <p:grpSp>
          <p:nvGrpSpPr>
            <p:cNvPr id="6" name="组合 5">
              <a:extLst>
                <a:ext uri="{FF2B5EF4-FFF2-40B4-BE49-F238E27FC236}">
                  <a16:creationId xmlns:a16="http://schemas.microsoft.com/office/drawing/2014/main" id="{ED09B322-600D-C0A2-551F-E457DAE59145}"/>
                </a:ext>
              </a:extLst>
            </p:cNvPr>
            <p:cNvGrpSpPr/>
            <p:nvPr/>
          </p:nvGrpSpPr>
          <p:grpSpPr>
            <a:xfrm flipH="1">
              <a:off x="2889689" y="2600395"/>
              <a:ext cx="5228525" cy="1483979"/>
              <a:chOff x="266296" y="420225"/>
              <a:chExt cx="3057624" cy="867826"/>
            </a:xfrm>
          </p:grpSpPr>
          <p:grpSp>
            <p:nvGrpSpPr>
              <p:cNvPr id="7" name="组合 6">
                <a:extLst>
                  <a:ext uri="{FF2B5EF4-FFF2-40B4-BE49-F238E27FC236}">
                    <a16:creationId xmlns:a16="http://schemas.microsoft.com/office/drawing/2014/main" id="{5AA3E906-D9FA-FAA3-2B31-7061BD68B351}"/>
                  </a:ext>
                </a:extLst>
              </p:cNvPr>
              <p:cNvGrpSpPr/>
              <p:nvPr/>
            </p:nvGrpSpPr>
            <p:grpSpPr>
              <a:xfrm>
                <a:off x="2476304" y="1047120"/>
                <a:ext cx="833174" cy="178316"/>
                <a:chOff x="1978630" y="1217754"/>
                <a:chExt cx="1068462" cy="178316"/>
              </a:xfrm>
            </p:grpSpPr>
            <p:cxnSp>
              <p:nvCxnSpPr>
                <p:cNvPr id="19" name="直接连接符 18">
                  <a:extLst>
                    <a:ext uri="{FF2B5EF4-FFF2-40B4-BE49-F238E27FC236}">
                      <a16:creationId xmlns:a16="http://schemas.microsoft.com/office/drawing/2014/main" id="{57098BD1-A059-88A2-499C-D152DEF9667C}"/>
                    </a:ext>
                  </a:extLst>
                </p:cNvPr>
                <p:cNvCxnSpPr>
                  <a:cxnSpLocks/>
                </p:cNvCxnSpPr>
                <p:nvPr/>
              </p:nvCxnSpPr>
              <p:spPr>
                <a:xfrm>
                  <a:off x="2175781" y="1295726"/>
                  <a:ext cx="871311"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4F96328A-C091-C01A-5FA6-B57A34C6B5E2}"/>
                    </a:ext>
                  </a:extLst>
                </p:cNvPr>
                <p:cNvCxnSpPr>
                  <a:cxnSpLocks/>
                </p:cNvCxnSpPr>
                <p:nvPr/>
              </p:nvCxnSpPr>
              <p:spPr>
                <a:xfrm>
                  <a:off x="1978630" y="1396070"/>
                  <a:ext cx="678036"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FDC8BC10-7669-58BC-E24F-DDE4E06E1A92}"/>
                    </a:ext>
                  </a:extLst>
                </p:cNvPr>
                <p:cNvCxnSpPr>
                  <a:cxnSpLocks/>
                </p:cNvCxnSpPr>
                <p:nvPr/>
              </p:nvCxnSpPr>
              <p:spPr>
                <a:xfrm>
                  <a:off x="2131695" y="1217754"/>
                  <a:ext cx="451012"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1EAF3AC8-A6EF-C4EA-50AC-6F70F14AD6AE}"/>
                  </a:ext>
                </a:extLst>
              </p:cNvPr>
              <p:cNvGrpSpPr/>
              <p:nvPr/>
            </p:nvGrpSpPr>
            <p:grpSpPr>
              <a:xfrm>
                <a:off x="499015" y="534025"/>
                <a:ext cx="736060" cy="178316"/>
                <a:chOff x="260891" y="367853"/>
                <a:chExt cx="1068462" cy="178316"/>
              </a:xfrm>
            </p:grpSpPr>
            <p:cxnSp>
              <p:nvCxnSpPr>
                <p:cNvPr id="16" name="直接连接符 15">
                  <a:extLst>
                    <a:ext uri="{FF2B5EF4-FFF2-40B4-BE49-F238E27FC236}">
                      <a16:creationId xmlns:a16="http://schemas.microsoft.com/office/drawing/2014/main" id="{8B299C02-2C63-ADB7-5C59-9BBFB78A1044}"/>
                    </a:ext>
                  </a:extLst>
                </p:cNvPr>
                <p:cNvCxnSpPr>
                  <a:cxnSpLocks/>
                </p:cNvCxnSpPr>
                <p:nvPr/>
              </p:nvCxnSpPr>
              <p:spPr>
                <a:xfrm>
                  <a:off x="458042" y="445825"/>
                  <a:ext cx="871311"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43BFC7B3-0D96-DABD-000E-81D013F1CAE8}"/>
                    </a:ext>
                  </a:extLst>
                </p:cNvPr>
                <p:cNvCxnSpPr>
                  <a:cxnSpLocks/>
                </p:cNvCxnSpPr>
                <p:nvPr/>
              </p:nvCxnSpPr>
              <p:spPr>
                <a:xfrm>
                  <a:off x="260891" y="546169"/>
                  <a:ext cx="678036"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AAB1A19E-9D54-783E-A243-572ADEC3560B}"/>
                    </a:ext>
                  </a:extLst>
                </p:cNvPr>
                <p:cNvCxnSpPr>
                  <a:cxnSpLocks/>
                </p:cNvCxnSpPr>
                <p:nvPr/>
              </p:nvCxnSpPr>
              <p:spPr>
                <a:xfrm>
                  <a:off x="413956" y="367853"/>
                  <a:ext cx="451012"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id="{4B61863E-A19B-7BB0-FD19-D2886149C449}"/>
                  </a:ext>
                </a:extLst>
              </p:cNvPr>
              <p:cNvGrpSpPr/>
              <p:nvPr/>
            </p:nvGrpSpPr>
            <p:grpSpPr>
              <a:xfrm>
                <a:off x="1807311" y="1000462"/>
                <a:ext cx="1516609" cy="287589"/>
                <a:chOff x="1807311" y="1000462"/>
                <a:chExt cx="1516609" cy="287589"/>
              </a:xfrm>
            </p:grpSpPr>
            <p:sp>
              <p:nvSpPr>
                <p:cNvPr id="14" name="平行四边形 13">
                  <a:extLst>
                    <a:ext uri="{FF2B5EF4-FFF2-40B4-BE49-F238E27FC236}">
                      <a16:creationId xmlns:a16="http://schemas.microsoft.com/office/drawing/2014/main" id="{A2A30130-D848-C182-25F4-1D1D806470BA}"/>
                    </a:ext>
                  </a:extLst>
                </p:cNvPr>
                <p:cNvSpPr/>
                <p:nvPr/>
              </p:nvSpPr>
              <p:spPr>
                <a:xfrm flipH="1" flipV="1">
                  <a:off x="1807311" y="1000462"/>
                  <a:ext cx="1516609" cy="222420"/>
                </a:xfrm>
                <a:prstGeom prst="parallelogram">
                  <a:avLst>
                    <a:gd name="adj" fmla="val 67667"/>
                  </a:avLst>
                </a:prstGeom>
                <a:gradFill>
                  <a:gsLst>
                    <a:gs pos="100000">
                      <a:schemeClr val="accent1">
                        <a:alpha val="0"/>
                      </a:schemeClr>
                    </a:gs>
                    <a:gs pos="0">
                      <a:schemeClr val="accent1">
                        <a:alpha val="20000"/>
                      </a:schemeClr>
                    </a:gs>
                  </a:gsLst>
                  <a:lin ang="0" scaled="1"/>
                </a:gradFill>
                <a:ln w="3175">
                  <a:gradFill flip="none" rotWithShape="1">
                    <a:gsLst>
                      <a:gs pos="0">
                        <a:schemeClr val="accent1"/>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ea typeface="+mn-ea"/>
                    <a:cs typeface="+mn-cs"/>
                  </a:endParaRPr>
                </a:p>
              </p:txBody>
            </p:sp>
            <p:sp>
              <p:nvSpPr>
                <p:cNvPr id="15" name="平行四边形 14">
                  <a:extLst>
                    <a:ext uri="{FF2B5EF4-FFF2-40B4-BE49-F238E27FC236}">
                      <a16:creationId xmlns:a16="http://schemas.microsoft.com/office/drawing/2014/main" id="{AEACE60C-0466-1CCB-372E-D2F95E26F9D5}"/>
                    </a:ext>
                  </a:extLst>
                </p:cNvPr>
                <p:cNvSpPr/>
                <p:nvPr/>
              </p:nvSpPr>
              <p:spPr>
                <a:xfrm flipH="1" flipV="1">
                  <a:off x="2062079" y="1148286"/>
                  <a:ext cx="953012" cy="139765"/>
                </a:xfrm>
                <a:prstGeom prst="parallelogram">
                  <a:avLst>
                    <a:gd name="adj" fmla="val 67667"/>
                  </a:avLst>
                </a:prstGeom>
                <a:noFill/>
                <a:ln w="3175">
                  <a:gradFill flip="none" rotWithShape="1">
                    <a:gsLst>
                      <a:gs pos="0">
                        <a:schemeClr val="accent1">
                          <a:alpha val="4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ea typeface="+mn-ea"/>
                    <a:cs typeface="+mn-cs"/>
                  </a:endParaRPr>
                </a:p>
              </p:txBody>
            </p:sp>
          </p:grpSp>
          <p:sp>
            <p:nvSpPr>
              <p:cNvPr id="10" name="平行四边形 9">
                <a:extLst>
                  <a:ext uri="{FF2B5EF4-FFF2-40B4-BE49-F238E27FC236}">
                    <a16:creationId xmlns:a16="http://schemas.microsoft.com/office/drawing/2014/main" id="{F8CC4B26-46A4-89B4-55F5-92DD9EB217FA}"/>
                  </a:ext>
                </a:extLst>
              </p:cNvPr>
              <p:cNvSpPr/>
              <p:nvPr/>
            </p:nvSpPr>
            <p:spPr>
              <a:xfrm flipH="1" flipV="1">
                <a:off x="976913" y="420225"/>
                <a:ext cx="685046" cy="100466"/>
              </a:xfrm>
              <a:prstGeom prst="parallelogram">
                <a:avLst>
                  <a:gd name="adj" fmla="val 67667"/>
                </a:avLst>
              </a:prstGeom>
              <a:gradFill>
                <a:gsLst>
                  <a:gs pos="100000">
                    <a:schemeClr val="accent1">
                      <a:alpha val="0"/>
                    </a:schemeClr>
                  </a:gs>
                  <a:gs pos="0">
                    <a:schemeClr val="accent1">
                      <a:alpha val="20000"/>
                    </a:schemeClr>
                  </a:gs>
                </a:gsLst>
                <a:lin ang="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ea typeface="+mn-ea"/>
                  <a:cs typeface="+mn-cs"/>
                </a:endParaRPr>
              </a:p>
            </p:txBody>
          </p:sp>
          <p:grpSp>
            <p:nvGrpSpPr>
              <p:cNvPr id="11" name="组合 10">
                <a:extLst>
                  <a:ext uri="{FF2B5EF4-FFF2-40B4-BE49-F238E27FC236}">
                    <a16:creationId xmlns:a16="http://schemas.microsoft.com/office/drawing/2014/main" id="{99532AB1-4465-F426-AC9D-4251A6AC844E}"/>
                  </a:ext>
                </a:extLst>
              </p:cNvPr>
              <p:cNvGrpSpPr/>
              <p:nvPr/>
            </p:nvGrpSpPr>
            <p:grpSpPr>
              <a:xfrm>
                <a:off x="266296" y="1028958"/>
                <a:ext cx="802078" cy="152096"/>
                <a:chOff x="1807311" y="1000462"/>
                <a:chExt cx="1516609" cy="287589"/>
              </a:xfrm>
            </p:grpSpPr>
            <p:sp>
              <p:nvSpPr>
                <p:cNvPr id="12" name="平行四边形 11">
                  <a:extLst>
                    <a:ext uri="{FF2B5EF4-FFF2-40B4-BE49-F238E27FC236}">
                      <a16:creationId xmlns:a16="http://schemas.microsoft.com/office/drawing/2014/main" id="{F1E4771C-2EF1-2C80-582F-7D6014C6D3EA}"/>
                    </a:ext>
                  </a:extLst>
                </p:cNvPr>
                <p:cNvSpPr/>
                <p:nvPr/>
              </p:nvSpPr>
              <p:spPr>
                <a:xfrm flipH="1" flipV="1">
                  <a:off x="1807311" y="1000462"/>
                  <a:ext cx="1516609" cy="222420"/>
                </a:xfrm>
                <a:prstGeom prst="parallelogram">
                  <a:avLst>
                    <a:gd name="adj" fmla="val 67667"/>
                  </a:avLst>
                </a:prstGeom>
                <a:gradFill>
                  <a:gsLst>
                    <a:gs pos="100000">
                      <a:schemeClr val="accent1">
                        <a:alpha val="0"/>
                      </a:schemeClr>
                    </a:gs>
                    <a:gs pos="0">
                      <a:schemeClr val="accent1">
                        <a:alpha val="20000"/>
                      </a:schemeClr>
                    </a:gs>
                  </a:gsLst>
                  <a:lin ang="0" scaled="1"/>
                </a:gradFill>
                <a:ln w="3175">
                  <a:gradFill flip="none" rotWithShape="1">
                    <a:gsLst>
                      <a:gs pos="0">
                        <a:schemeClr val="accent1"/>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mn-ea"/>
                    <a:ea typeface="+mn-ea"/>
                  </a:endParaRPr>
                </a:p>
              </p:txBody>
            </p:sp>
            <p:sp>
              <p:nvSpPr>
                <p:cNvPr id="13" name="平行四边形 12">
                  <a:extLst>
                    <a:ext uri="{FF2B5EF4-FFF2-40B4-BE49-F238E27FC236}">
                      <a16:creationId xmlns:a16="http://schemas.microsoft.com/office/drawing/2014/main" id="{EAB984A5-42C5-3A16-6084-F5DF22FC513A}"/>
                    </a:ext>
                  </a:extLst>
                </p:cNvPr>
                <p:cNvSpPr/>
                <p:nvPr/>
              </p:nvSpPr>
              <p:spPr>
                <a:xfrm flipH="1" flipV="1">
                  <a:off x="2062078" y="1148286"/>
                  <a:ext cx="953013" cy="139765"/>
                </a:xfrm>
                <a:prstGeom prst="parallelogram">
                  <a:avLst>
                    <a:gd name="adj" fmla="val 67667"/>
                  </a:avLst>
                </a:prstGeom>
                <a:noFill/>
                <a:ln w="3175">
                  <a:gradFill flip="none" rotWithShape="1">
                    <a:gsLst>
                      <a:gs pos="0">
                        <a:schemeClr val="accent1">
                          <a:alpha val="4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mn-ea"/>
                    <a:ea typeface="+mn-ea"/>
                  </a:endParaRPr>
                </a:p>
              </p:txBody>
            </p:sp>
          </p:grpSp>
        </p:grpSp>
      </p:grpSp>
    </p:spTree>
    <p:extLst>
      <p:ext uri="{BB962C8B-B14F-4D97-AF65-F5344CB8AC3E}">
        <p14:creationId xmlns:p14="http://schemas.microsoft.com/office/powerpoint/2010/main" val="2167747657"/>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正文">
    <p:bg>
      <p:bgPr>
        <a:gradFill>
          <a:gsLst>
            <a:gs pos="100000">
              <a:schemeClr val="accent2">
                <a:lumMod val="55000"/>
              </a:schemeClr>
            </a:gs>
            <a:gs pos="0">
              <a:schemeClr val="accent2">
                <a:lumMod val="55000"/>
              </a:schemeClr>
            </a:gs>
            <a:gs pos="80000">
              <a:schemeClr val="tx1"/>
            </a:gs>
            <a:gs pos="20000">
              <a:srgbClr val="0B0B0B"/>
            </a:gs>
          </a:gsLst>
          <a:lin ang="2700000" scaled="1"/>
        </a:gra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17085A75-B874-E4D4-71D0-9409723FA69C}"/>
              </a:ext>
            </a:extLst>
          </p:cNvPr>
          <p:cNvGrpSpPr/>
          <p:nvPr userDrawn="1"/>
        </p:nvGrpSpPr>
        <p:grpSpPr>
          <a:xfrm>
            <a:off x="0" y="262474"/>
            <a:ext cx="3057624" cy="867826"/>
            <a:chOff x="266296" y="420225"/>
            <a:chExt cx="3057624" cy="867826"/>
          </a:xfrm>
        </p:grpSpPr>
        <p:grpSp>
          <p:nvGrpSpPr>
            <p:cNvPr id="3" name="组合 2">
              <a:extLst>
                <a:ext uri="{FF2B5EF4-FFF2-40B4-BE49-F238E27FC236}">
                  <a16:creationId xmlns:a16="http://schemas.microsoft.com/office/drawing/2014/main" id="{509C747C-0B3F-B53F-F164-86007C8431C3}"/>
                </a:ext>
              </a:extLst>
            </p:cNvPr>
            <p:cNvGrpSpPr/>
            <p:nvPr/>
          </p:nvGrpSpPr>
          <p:grpSpPr>
            <a:xfrm>
              <a:off x="2476304" y="1047120"/>
              <a:ext cx="833174" cy="178316"/>
              <a:chOff x="1978630" y="1217754"/>
              <a:chExt cx="1068462" cy="178316"/>
            </a:xfrm>
          </p:grpSpPr>
          <p:cxnSp>
            <p:nvCxnSpPr>
              <p:cNvPr id="15" name="直接连接符 14">
                <a:extLst>
                  <a:ext uri="{FF2B5EF4-FFF2-40B4-BE49-F238E27FC236}">
                    <a16:creationId xmlns:a16="http://schemas.microsoft.com/office/drawing/2014/main" id="{D711BA63-3CB8-C487-BB60-CC39F27CF54E}"/>
                  </a:ext>
                </a:extLst>
              </p:cNvPr>
              <p:cNvCxnSpPr>
                <a:cxnSpLocks/>
              </p:cNvCxnSpPr>
              <p:nvPr/>
            </p:nvCxnSpPr>
            <p:spPr>
              <a:xfrm>
                <a:off x="2175781" y="1295726"/>
                <a:ext cx="871311"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C9503807-605E-F02D-B8D4-9AD4AE84AD0F}"/>
                  </a:ext>
                </a:extLst>
              </p:cNvPr>
              <p:cNvCxnSpPr>
                <a:cxnSpLocks/>
              </p:cNvCxnSpPr>
              <p:nvPr/>
            </p:nvCxnSpPr>
            <p:spPr>
              <a:xfrm>
                <a:off x="1978630" y="1396070"/>
                <a:ext cx="678036"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76D0B62C-5BFE-3825-9EC4-BE5E384C8AF1}"/>
                  </a:ext>
                </a:extLst>
              </p:cNvPr>
              <p:cNvCxnSpPr>
                <a:cxnSpLocks/>
              </p:cNvCxnSpPr>
              <p:nvPr/>
            </p:nvCxnSpPr>
            <p:spPr>
              <a:xfrm>
                <a:off x="2131695" y="1217754"/>
                <a:ext cx="451012"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4" name="组合 3">
              <a:extLst>
                <a:ext uri="{FF2B5EF4-FFF2-40B4-BE49-F238E27FC236}">
                  <a16:creationId xmlns:a16="http://schemas.microsoft.com/office/drawing/2014/main" id="{E32E302C-AD6E-4326-56A5-C94C5DCF566D}"/>
                </a:ext>
              </a:extLst>
            </p:cNvPr>
            <p:cNvGrpSpPr/>
            <p:nvPr/>
          </p:nvGrpSpPr>
          <p:grpSpPr>
            <a:xfrm>
              <a:off x="499015" y="534025"/>
              <a:ext cx="736060" cy="178316"/>
              <a:chOff x="260891" y="367853"/>
              <a:chExt cx="1068462" cy="178316"/>
            </a:xfrm>
          </p:grpSpPr>
          <p:cxnSp>
            <p:nvCxnSpPr>
              <p:cNvPr id="12" name="直接连接符 11">
                <a:extLst>
                  <a:ext uri="{FF2B5EF4-FFF2-40B4-BE49-F238E27FC236}">
                    <a16:creationId xmlns:a16="http://schemas.microsoft.com/office/drawing/2014/main" id="{37FF3449-1FFE-0964-1F75-D9856A938436}"/>
                  </a:ext>
                </a:extLst>
              </p:cNvPr>
              <p:cNvCxnSpPr>
                <a:cxnSpLocks/>
              </p:cNvCxnSpPr>
              <p:nvPr/>
            </p:nvCxnSpPr>
            <p:spPr>
              <a:xfrm>
                <a:off x="458042" y="445825"/>
                <a:ext cx="871311"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D2AAB9BE-7EA5-4E8D-DED4-9E596BA31141}"/>
                  </a:ext>
                </a:extLst>
              </p:cNvPr>
              <p:cNvCxnSpPr>
                <a:cxnSpLocks/>
              </p:cNvCxnSpPr>
              <p:nvPr/>
            </p:nvCxnSpPr>
            <p:spPr>
              <a:xfrm>
                <a:off x="260891" y="546169"/>
                <a:ext cx="678036"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0B3F7944-460A-003D-0379-74730BA17940}"/>
                  </a:ext>
                </a:extLst>
              </p:cNvPr>
              <p:cNvCxnSpPr>
                <a:cxnSpLocks/>
              </p:cNvCxnSpPr>
              <p:nvPr/>
            </p:nvCxnSpPr>
            <p:spPr>
              <a:xfrm>
                <a:off x="413956" y="367853"/>
                <a:ext cx="451012"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5" name="组合 4">
              <a:extLst>
                <a:ext uri="{FF2B5EF4-FFF2-40B4-BE49-F238E27FC236}">
                  <a16:creationId xmlns:a16="http://schemas.microsoft.com/office/drawing/2014/main" id="{51D5401B-A7AD-BD7F-6893-64B88CA58C50}"/>
                </a:ext>
              </a:extLst>
            </p:cNvPr>
            <p:cNvGrpSpPr/>
            <p:nvPr/>
          </p:nvGrpSpPr>
          <p:grpSpPr>
            <a:xfrm>
              <a:off x="1807311" y="1000462"/>
              <a:ext cx="1516609" cy="287589"/>
              <a:chOff x="1807311" y="1000462"/>
              <a:chExt cx="1516609" cy="287589"/>
            </a:xfrm>
          </p:grpSpPr>
          <p:sp>
            <p:nvSpPr>
              <p:cNvPr id="10" name="平行四边形 9">
                <a:extLst>
                  <a:ext uri="{FF2B5EF4-FFF2-40B4-BE49-F238E27FC236}">
                    <a16:creationId xmlns:a16="http://schemas.microsoft.com/office/drawing/2014/main" id="{8952C0F2-B3EA-B8AD-4C39-0F36E875AA10}"/>
                  </a:ext>
                </a:extLst>
              </p:cNvPr>
              <p:cNvSpPr/>
              <p:nvPr/>
            </p:nvSpPr>
            <p:spPr>
              <a:xfrm flipH="1" flipV="1">
                <a:off x="1807311" y="1000462"/>
                <a:ext cx="1516609" cy="222420"/>
              </a:xfrm>
              <a:prstGeom prst="parallelogram">
                <a:avLst>
                  <a:gd name="adj" fmla="val 67667"/>
                </a:avLst>
              </a:prstGeom>
              <a:gradFill>
                <a:gsLst>
                  <a:gs pos="100000">
                    <a:schemeClr val="accent1">
                      <a:alpha val="0"/>
                    </a:schemeClr>
                  </a:gs>
                  <a:gs pos="0">
                    <a:schemeClr val="accent1">
                      <a:alpha val="20000"/>
                    </a:schemeClr>
                  </a:gs>
                </a:gsLst>
                <a:lin ang="0" scaled="1"/>
              </a:gradFill>
              <a:ln w="3175">
                <a:gradFill flip="none" rotWithShape="1">
                  <a:gsLst>
                    <a:gs pos="0">
                      <a:schemeClr val="accent1"/>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ea typeface="+mn-ea"/>
                  <a:cs typeface="+mn-cs"/>
                </a:endParaRPr>
              </a:p>
            </p:txBody>
          </p:sp>
          <p:sp>
            <p:nvSpPr>
              <p:cNvPr id="11" name="平行四边形 10">
                <a:extLst>
                  <a:ext uri="{FF2B5EF4-FFF2-40B4-BE49-F238E27FC236}">
                    <a16:creationId xmlns:a16="http://schemas.microsoft.com/office/drawing/2014/main" id="{B5BBC0A9-3AE1-DAEA-D3F1-985E3D053982}"/>
                  </a:ext>
                </a:extLst>
              </p:cNvPr>
              <p:cNvSpPr/>
              <p:nvPr/>
            </p:nvSpPr>
            <p:spPr>
              <a:xfrm flipH="1" flipV="1">
                <a:off x="2062079" y="1148286"/>
                <a:ext cx="953012" cy="139765"/>
              </a:xfrm>
              <a:prstGeom prst="parallelogram">
                <a:avLst>
                  <a:gd name="adj" fmla="val 67667"/>
                </a:avLst>
              </a:prstGeom>
              <a:noFill/>
              <a:ln w="3175">
                <a:gradFill flip="none" rotWithShape="1">
                  <a:gsLst>
                    <a:gs pos="0">
                      <a:schemeClr val="accent1">
                        <a:alpha val="4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ea typeface="+mn-ea"/>
                  <a:cs typeface="+mn-cs"/>
                </a:endParaRPr>
              </a:p>
            </p:txBody>
          </p:sp>
        </p:grpSp>
        <p:sp>
          <p:nvSpPr>
            <p:cNvPr id="6" name="平行四边形 5">
              <a:extLst>
                <a:ext uri="{FF2B5EF4-FFF2-40B4-BE49-F238E27FC236}">
                  <a16:creationId xmlns:a16="http://schemas.microsoft.com/office/drawing/2014/main" id="{BCBC609F-9AFE-B38F-525C-9E2826100F6D}"/>
                </a:ext>
              </a:extLst>
            </p:cNvPr>
            <p:cNvSpPr/>
            <p:nvPr/>
          </p:nvSpPr>
          <p:spPr>
            <a:xfrm flipH="1" flipV="1">
              <a:off x="976913" y="420225"/>
              <a:ext cx="685046" cy="100466"/>
            </a:xfrm>
            <a:prstGeom prst="parallelogram">
              <a:avLst>
                <a:gd name="adj" fmla="val 67667"/>
              </a:avLst>
            </a:prstGeom>
            <a:gradFill>
              <a:gsLst>
                <a:gs pos="100000">
                  <a:schemeClr val="accent1">
                    <a:alpha val="0"/>
                  </a:schemeClr>
                </a:gs>
                <a:gs pos="0">
                  <a:schemeClr val="accent1">
                    <a:alpha val="20000"/>
                  </a:schemeClr>
                </a:gs>
              </a:gsLst>
              <a:lin ang="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ea typeface="+mn-ea"/>
                <a:cs typeface="+mn-cs"/>
              </a:endParaRPr>
            </a:p>
          </p:txBody>
        </p:sp>
        <p:grpSp>
          <p:nvGrpSpPr>
            <p:cNvPr id="7" name="组合 6">
              <a:extLst>
                <a:ext uri="{FF2B5EF4-FFF2-40B4-BE49-F238E27FC236}">
                  <a16:creationId xmlns:a16="http://schemas.microsoft.com/office/drawing/2014/main" id="{704F3E87-7F6C-CBFD-3BDD-EAD45415EFC6}"/>
                </a:ext>
              </a:extLst>
            </p:cNvPr>
            <p:cNvGrpSpPr/>
            <p:nvPr/>
          </p:nvGrpSpPr>
          <p:grpSpPr>
            <a:xfrm>
              <a:off x="266296" y="1028958"/>
              <a:ext cx="802078" cy="152096"/>
              <a:chOff x="1807311" y="1000462"/>
              <a:chExt cx="1516609" cy="287589"/>
            </a:xfrm>
          </p:grpSpPr>
          <p:sp>
            <p:nvSpPr>
              <p:cNvPr id="8" name="平行四边形 7">
                <a:extLst>
                  <a:ext uri="{FF2B5EF4-FFF2-40B4-BE49-F238E27FC236}">
                    <a16:creationId xmlns:a16="http://schemas.microsoft.com/office/drawing/2014/main" id="{70C717E6-273D-A61A-E914-9A3366401BAF}"/>
                  </a:ext>
                </a:extLst>
              </p:cNvPr>
              <p:cNvSpPr/>
              <p:nvPr/>
            </p:nvSpPr>
            <p:spPr>
              <a:xfrm flipH="1" flipV="1">
                <a:off x="1807311" y="1000462"/>
                <a:ext cx="1516609" cy="222420"/>
              </a:xfrm>
              <a:prstGeom prst="parallelogram">
                <a:avLst>
                  <a:gd name="adj" fmla="val 67667"/>
                </a:avLst>
              </a:prstGeom>
              <a:gradFill>
                <a:gsLst>
                  <a:gs pos="100000">
                    <a:schemeClr val="accent1">
                      <a:alpha val="0"/>
                    </a:schemeClr>
                  </a:gs>
                  <a:gs pos="0">
                    <a:schemeClr val="accent1">
                      <a:alpha val="20000"/>
                    </a:schemeClr>
                  </a:gs>
                </a:gsLst>
                <a:lin ang="0" scaled="1"/>
              </a:gradFill>
              <a:ln w="3175">
                <a:gradFill flip="none" rotWithShape="1">
                  <a:gsLst>
                    <a:gs pos="0">
                      <a:schemeClr val="accent1"/>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mn-ea"/>
                  <a:ea typeface="+mn-ea"/>
                </a:endParaRPr>
              </a:p>
            </p:txBody>
          </p:sp>
          <p:sp>
            <p:nvSpPr>
              <p:cNvPr id="9" name="平行四边形 8">
                <a:extLst>
                  <a:ext uri="{FF2B5EF4-FFF2-40B4-BE49-F238E27FC236}">
                    <a16:creationId xmlns:a16="http://schemas.microsoft.com/office/drawing/2014/main" id="{B21BF969-B221-00C7-FE69-D62151DDDDD8}"/>
                  </a:ext>
                </a:extLst>
              </p:cNvPr>
              <p:cNvSpPr/>
              <p:nvPr/>
            </p:nvSpPr>
            <p:spPr>
              <a:xfrm flipH="1" flipV="1">
                <a:off x="2062078" y="1148286"/>
                <a:ext cx="953013" cy="139765"/>
              </a:xfrm>
              <a:prstGeom prst="parallelogram">
                <a:avLst>
                  <a:gd name="adj" fmla="val 67667"/>
                </a:avLst>
              </a:prstGeom>
              <a:noFill/>
              <a:ln w="3175">
                <a:gradFill flip="none" rotWithShape="1">
                  <a:gsLst>
                    <a:gs pos="0">
                      <a:schemeClr val="accent1">
                        <a:alpha val="4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mn-ea"/>
                  <a:ea typeface="+mn-ea"/>
                </a:endParaRPr>
              </a:p>
            </p:txBody>
          </p:sp>
        </p:grpSp>
      </p:grpSp>
      <p:pic>
        <p:nvPicPr>
          <p:cNvPr id="20" name="Picture 30">
            <a:extLst>
              <a:ext uri="{FF2B5EF4-FFF2-40B4-BE49-F238E27FC236}">
                <a16:creationId xmlns:a16="http://schemas.microsoft.com/office/drawing/2014/main" id="{3A61AD9F-2EFC-84FF-545A-69FAC157679A}"/>
              </a:ext>
            </a:extLst>
          </p:cNvPr>
          <p:cNvPicPr>
            <a:picLocks noChangeAspect="1"/>
          </p:cNvPicPr>
          <p:nvPr userDrawn="1"/>
        </p:nvPicPr>
        <p:blipFill>
          <a:blip r:embed="rId2" cstate="screen">
            <a:alphaModFix amt="29000"/>
            <a:extLst>
              <a:ext uri="{28A0092B-C50C-407E-A947-70E740481C1C}">
                <a14:useLocalDpi xmlns:a14="http://schemas.microsoft.com/office/drawing/2010/main"/>
              </a:ext>
            </a:extLst>
          </a:blip>
          <a:stretch>
            <a:fillRect/>
          </a:stretch>
        </p:blipFill>
        <p:spPr>
          <a:xfrm rot="3247182">
            <a:off x="9648506" y="4073904"/>
            <a:ext cx="2259313" cy="4724400"/>
          </a:xfrm>
          <a:prstGeom prst="rect">
            <a:avLst/>
          </a:prstGeom>
        </p:spPr>
      </p:pic>
    </p:spTree>
    <p:extLst>
      <p:ext uri="{BB962C8B-B14F-4D97-AF65-F5344CB8AC3E}">
        <p14:creationId xmlns:p14="http://schemas.microsoft.com/office/powerpoint/2010/main" val="4239081978"/>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结尾 www.51pptmoban.com">
    <p:spTree>
      <p:nvGrpSpPr>
        <p:cNvPr id="1" name=""/>
        <p:cNvGrpSpPr/>
        <p:nvPr/>
      </p:nvGrpSpPr>
      <p:grpSpPr>
        <a:xfrm>
          <a:off x="0" y="0"/>
          <a:ext cx="0" cy="0"/>
          <a:chOff x="0" y="0"/>
          <a:chExt cx="0" cy="0"/>
        </a:xfrm>
      </p:grpSpPr>
      <p:pic>
        <p:nvPicPr>
          <p:cNvPr id="2" name="Picture 8" descr="免费 夜晚的星星定时拍摄的照片 素材图片">
            <a:extLst>
              <a:ext uri="{FF2B5EF4-FFF2-40B4-BE49-F238E27FC236}">
                <a16:creationId xmlns:a16="http://schemas.microsoft.com/office/drawing/2014/main" id="{DCB87906-27BB-76D2-6A90-05DB19D4E10E}"/>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a:ext>
            </a:extLst>
          </a:blip>
          <a:srcRect/>
          <a:stretch/>
        </p:blipFill>
        <p:spPr bwMode="auto">
          <a:xfrm>
            <a:off x="3" y="0"/>
            <a:ext cx="12191993"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圆角 2">
            <a:extLst>
              <a:ext uri="{FF2B5EF4-FFF2-40B4-BE49-F238E27FC236}">
                <a16:creationId xmlns:a16="http://schemas.microsoft.com/office/drawing/2014/main" id="{FDB264A2-7514-0EED-A629-DEF322810F37}"/>
              </a:ext>
            </a:extLst>
          </p:cNvPr>
          <p:cNvSpPr/>
          <p:nvPr userDrawn="1"/>
        </p:nvSpPr>
        <p:spPr>
          <a:xfrm>
            <a:off x="0" y="0"/>
            <a:ext cx="12193058" cy="6858594"/>
          </a:xfrm>
          <a:prstGeom prst="roundRect">
            <a:avLst>
              <a:gd name="adj" fmla="val 0"/>
            </a:avLst>
          </a:prstGeom>
          <a:solidFill>
            <a:schemeClr val="tx1">
              <a:alpha val="22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931386AF-B9F5-1505-9453-7603DDC41F98}"/>
              </a:ext>
            </a:extLst>
          </p:cNvPr>
          <p:cNvGrpSpPr/>
          <p:nvPr userDrawn="1"/>
        </p:nvGrpSpPr>
        <p:grpSpPr>
          <a:xfrm flipV="1">
            <a:off x="2677209" y="3971118"/>
            <a:ext cx="3057624" cy="867826"/>
            <a:chOff x="266296" y="420225"/>
            <a:chExt cx="3057624" cy="867826"/>
          </a:xfrm>
        </p:grpSpPr>
        <p:grpSp>
          <p:nvGrpSpPr>
            <p:cNvPr id="6" name="组合 5">
              <a:extLst>
                <a:ext uri="{FF2B5EF4-FFF2-40B4-BE49-F238E27FC236}">
                  <a16:creationId xmlns:a16="http://schemas.microsoft.com/office/drawing/2014/main" id="{39FB2862-DEF1-E8F4-A987-9DF0FAB24037}"/>
                </a:ext>
              </a:extLst>
            </p:cNvPr>
            <p:cNvGrpSpPr/>
            <p:nvPr/>
          </p:nvGrpSpPr>
          <p:grpSpPr>
            <a:xfrm>
              <a:off x="2476304" y="1047120"/>
              <a:ext cx="833174" cy="178316"/>
              <a:chOff x="1978630" y="1217754"/>
              <a:chExt cx="1068462" cy="178316"/>
            </a:xfrm>
          </p:grpSpPr>
          <p:cxnSp>
            <p:nvCxnSpPr>
              <p:cNvPr id="18" name="直接连接符 17">
                <a:extLst>
                  <a:ext uri="{FF2B5EF4-FFF2-40B4-BE49-F238E27FC236}">
                    <a16:creationId xmlns:a16="http://schemas.microsoft.com/office/drawing/2014/main" id="{62BD4BAC-EAD5-82DC-DDF9-9F26EDC5C5F7}"/>
                  </a:ext>
                </a:extLst>
              </p:cNvPr>
              <p:cNvCxnSpPr>
                <a:cxnSpLocks/>
              </p:cNvCxnSpPr>
              <p:nvPr/>
            </p:nvCxnSpPr>
            <p:spPr>
              <a:xfrm>
                <a:off x="2175781" y="1295726"/>
                <a:ext cx="871311"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0FE96A66-4B14-4F63-2B6A-5B0E3D445E96}"/>
                  </a:ext>
                </a:extLst>
              </p:cNvPr>
              <p:cNvCxnSpPr>
                <a:cxnSpLocks/>
              </p:cNvCxnSpPr>
              <p:nvPr/>
            </p:nvCxnSpPr>
            <p:spPr>
              <a:xfrm>
                <a:off x="1978630" y="1396070"/>
                <a:ext cx="678036"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1429D94F-89C4-FEAE-6048-E8143AE18692}"/>
                  </a:ext>
                </a:extLst>
              </p:cNvPr>
              <p:cNvCxnSpPr>
                <a:cxnSpLocks/>
              </p:cNvCxnSpPr>
              <p:nvPr/>
            </p:nvCxnSpPr>
            <p:spPr>
              <a:xfrm>
                <a:off x="2131695" y="1217754"/>
                <a:ext cx="451012"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id="{CF47C686-0291-C50E-934E-675C620A4299}"/>
                </a:ext>
              </a:extLst>
            </p:cNvPr>
            <p:cNvGrpSpPr/>
            <p:nvPr/>
          </p:nvGrpSpPr>
          <p:grpSpPr>
            <a:xfrm>
              <a:off x="499015" y="534025"/>
              <a:ext cx="736060" cy="178316"/>
              <a:chOff x="260891" y="367853"/>
              <a:chExt cx="1068462" cy="178316"/>
            </a:xfrm>
          </p:grpSpPr>
          <p:cxnSp>
            <p:nvCxnSpPr>
              <p:cNvPr id="15" name="直接连接符 14">
                <a:extLst>
                  <a:ext uri="{FF2B5EF4-FFF2-40B4-BE49-F238E27FC236}">
                    <a16:creationId xmlns:a16="http://schemas.microsoft.com/office/drawing/2014/main" id="{F0439290-406D-BBEF-D822-53B73A268D03}"/>
                  </a:ext>
                </a:extLst>
              </p:cNvPr>
              <p:cNvCxnSpPr>
                <a:cxnSpLocks/>
              </p:cNvCxnSpPr>
              <p:nvPr/>
            </p:nvCxnSpPr>
            <p:spPr>
              <a:xfrm>
                <a:off x="458042" y="445825"/>
                <a:ext cx="871311"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1A9E96C1-1A69-A72C-88D4-AECF5DC2C138}"/>
                  </a:ext>
                </a:extLst>
              </p:cNvPr>
              <p:cNvCxnSpPr>
                <a:cxnSpLocks/>
              </p:cNvCxnSpPr>
              <p:nvPr/>
            </p:nvCxnSpPr>
            <p:spPr>
              <a:xfrm>
                <a:off x="260891" y="546169"/>
                <a:ext cx="678036"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B5E8DACE-9849-4430-79E8-8EDD27D6043F}"/>
                  </a:ext>
                </a:extLst>
              </p:cNvPr>
              <p:cNvCxnSpPr>
                <a:cxnSpLocks/>
              </p:cNvCxnSpPr>
              <p:nvPr/>
            </p:nvCxnSpPr>
            <p:spPr>
              <a:xfrm>
                <a:off x="413956" y="367853"/>
                <a:ext cx="451012"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847CCC0D-2222-87E6-79AB-672C9D7DB2A5}"/>
                </a:ext>
              </a:extLst>
            </p:cNvPr>
            <p:cNvGrpSpPr/>
            <p:nvPr/>
          </p:nvGrpSpPr>
          <p:grpSpPr>
            <a:xfrm>
              <a:off x="1807311" y="1000462"/>
              <a:ext cx="1516609" cy="287589"/>
              <a:chOff x="1807311" y="1000462"/>
              <a:chExt cx="1516609" cy="287589"/>
            </a:xfrm>
          </p:grpSpPr>
          <p:sp>
            <p:nvSpPr>
              <p:cNvPr id="13" name="平行四边形 12">
                <a:extLst>
                  <a:ext uri="{FF2B5EF4-FFF2-40B4-BE49-F238E27FC236}">
                    <a16:creationId xmlns:a16="http://schemas.microsoft.com/office/drawing/2014/main" id="{1AE97916-4B88-A9E2-E20B-E3ACA037ED4F}"/>
                  </a:ext>
                </a:extLst>
              </p:cNvPr>
              <p:cNvSpPr/>
              <p:nvPr/>
            </p:nvSpPr>
            <p:spPr>
              <a:xfrm flipH="1" flipV="1">
                <a:off x="1807311" y="1000462"/>
                <a:ext cx="1516609" cy="222420"/>
              </a:xfrm>
              <a:prstGeom prst="parallelogram">
                <a:avLst>
                  <a:gd name="adj" fmla="val 67667"/>
                </a:avLst>
              </a:prstGeom>
              <a:gradFill>
                <a:gsLst>
                  <a:gs pos="100000">
                    <a:schemeClr val="accent1">
                      <a:alpha val="0"/>
                    </a:schemeClr>
                  </a:gs>
                  <a:gs pos="0">
                    <a:schemeClr val="accent1">
                      <a:alpha val="20000"/>
                    </a:schemeClr>
                  </a:gs>
                </a:gsLst>
                <a:lin ang="0" scaled="1"/>
              </a:gradFill>
              <a:ln w="3175">
                <a:gradFill flip="none" rotWithShape="1">
                  <a:gsLst>
                    <a:gs pos="0">
                      <a:schemeClr val="accent1"/>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ea typeface="+mn-ea"/>
                  <a:cs typeface="+mn-cs"/>
                </a:endParaRPr>
              </a:p>
            </p:txBody>
          </p:sp>
          <p:sp>
            <p:nvSpPr>
              <p:cNvPr id="14" name="平行四边形 13">
                <a:extLst>
                  <a:ext uri="{FF2B5EF4-FFF2-40B4-BE49-F238E27FC236}">
                    <a16:creationId xmlns:a16="http://schemas.microsoft.com/office/drawing/2014/main" id="{C7497DE8-ECAA-AEEE-FE0C-73378EF21E65}"/>
                  </a:ext>
                </a:extLst>
              </p:cNvPr>
              <p:cNvSpPr/>
              <p:nvPr/>
            </p:nvSpPr>
            <p:spPr>
              <a:xfrm flipH="1" flipV="1">
                <a:off x="2062079" y="1148286"/>
                <a:ext cx="953012" cy="139765"/>
              </a:xfrm>
              <a:prstGeom prst="parallelogram">
                <a:avLst>
                  <a:gd name="adj" fmla="val 67667"/>
                </a:avLst>
              </a:prstGeom>
              <a:noFill/>
              <a:ln w="3175">
                <a:gradFill flip="none" rotWithShape="1">
                  <a:gsLst>
                    <a:gs pos="0">
                      <a:schemeClr val="accent1">
                        <a:alpha val="4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ea typeface="+mn-ea"/>
                  <a:cs typeface="+mn-cs"/>
                </a:endParaRPr>
              </a:p>
            </p:txBody>
          </p:sp>
        </p:grpSp>
        <p:sp>
          <p:nvSpPr>
            <p:cNvPr id="9" name="平行四边形 8">
              <a:extLst>
                <a:ext uri="{FF2B5EF4-FFF2-40B4-BE49-F238E27FC236}">
                  <a16:creationId xmlns:a16="http://schemas.microsoft.com/office/drawing/2014/main" id="{D81683A4-F4CD-1817-380A-8C1C3268CE76}"/>
                </a:ext>
              </a:extLst>
            </p:cNvPr>
            <p:cNvSpPr/>
            <p:nvPr/>
          </p:nvSpPr>
          <p:spPr>
            <a:xfrm flipH="1" flipV="1">
              <a:off x="976913" y="420225"/>
              <a:ext cx="685046" cy="100466"/>
            </a:xfrm>
            <a:prstGeom prst="parallelogram">
              <a:avLst>
                <a:gd name="adj" fmla="val 67667"/>
              </a:avLst>
            </a:prstGeom>
            <a:gradFill>
              <a:gsLst>
                <a:gs pos="100000">
                  <a:schemeClr val="accent1">
                    <a:alpha val="0"/>
                  </a:schemeClr>
                </a:gs>
                <a:gs pos="0">
                  <a:schemeClr val="accent1">
                    <a:alpha val="20000"/>
                  </a:schemeClr>
                </a:gs>
              </a:gsLst>
              <a:lin ang="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ea typeface="+mn-ea"/>
                <a:cs typeface="+mn-cs"/>
              </a:endParaRPr>
            </a:p>
          </p:txBody>
        </p:sp>
        <p:grpSp>
          <p:nvGrpSpPr>
            <p:cNvPr id="10" name="组合 9">
              <a:extLst>
                <a:ext uri="{FF2B5EF4-FFF2-40B4-BE49-F238E27FC236}">
                  <a16:creationId xmlns:a16="http://schemas.microsoft.com/office/drawing/2014/main" id="{6C64D07F-33FA-6516-66D9-0439351CBF3E}"/>
                </a:ext>
              </a:extLst>
            </p:cNvPr>
            <p:cNvGrpSpPr/>
            <p:nvPr/>
          </p:nvGrpSpPr>
          <p:grpSpPr>
            <a:xfrm>
              <a:off x="266296" y="1028958"/>
              <a:ext cx="802078" cy="152096"/>
              <a:chOff x="1807311" y="1000462"/>
              <a:chExt cx="1516609" cy="287589"/>
            </a:xfrm>
          </p:grpSpPr>
          <p:sp>
            <p:nvSpPr>
              <p:cNvPr id="11" name="平行四边形 10">
                <a:extLst>
                  <a:ext uri="{FF2B5EF4-FFF2-40B4-BE49-F238E27FC236}">
                    <a16:creationId xmlns:a16="http://schemas.microsoft.com/office/drawing/2014/main" id="{26BDAEF0-1502-7DA7-54EC-4E1BFB169F7E}"/>
                  </a:ext>
                </a:extLst>
              </p:cNvPr>
              <p:cNvSpPr/>
              <p:nvPr/>
            </p:nvSpPr>
            <p:spPr>
              <a:xfrm flipH="1" flipV="1">
                <a:off x="1807311" y="1000462"/>
                <a:ext cx="1516609" cy="222420"/>
              </a:xfrm>
              <a:prstGeom prst="parallelogram">
                <a:avLst>
                  <a:gd name="adj" fmla="val 67667"/>
                </a:avLst>
              </a:prstGeom>
              <a:gradFill>
                <a:gsLst>
                  <a:gs pos="100000">
                    <a:schemeClr val="accent1">
                      <a:alpha val="0"/>
                    </a:schemeClr>
                  </a:gs>
                  <a:gs pos="0">
                    <a:schemeClr val="accent1">
                      <a:alpha val="20000"/>
                    </a:schemeClr>
                  </a:gs>
                </a:gsLst>
                <a:lin ang="0" scaled="1"/>
              </a:gradFill>
              <a:ln w="3175">
                <a:gradFill flip="none" rotWithShape="1">
                  <a:gsLst>
                    <a:gs pos="0">
                      <a:schemeClr val="accent1"/>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mn-ea"/>
                  <a:ea typeface="+mn-ea"/>
                </a:endParaRPr>
              </a:p>
            </p:txBody>
          </p:sp>
          <p:sp>
            <p:nvSpPr>
              <p:cNvPr id="12" name="平行四边形 11">
                <a:extLst>
                  <a:ext uri="{FF2B5EF4-FFF2-40B4-BE49-F238E27FC236}">
                    <a16:creationId xmlns:a16="http://schemas.microsoft.com/office/drawing/2014/main" id="{4D4CA9CE-B376-3B4B-E364-36D98E8FB6DB}"/>
                  </a:ext>
                </a:extLst>
              </p:cNvPr>
              <p:cNvSpPr/>
              <p:nvPr/>
            </p:nvSpPr>
            <p:spPr>
              <a:xfrm flipH="1" flipV="1">
                <a:off x="2062079" y="1148286"/>
                <a:ext cx="953012" cy="139765"/>
              </a:xfrm>
              <a:prstGeom prst="parallelogram">
                <a:avLst>
                  <a:gd name="adj" fmla="val 67667"/>
                </a:avLst>
              </a:prstGeom>
              <a:noFill/>
              <a:ln w="3175">
                <a:gradFill flip="none" rotWithShape="1">
                  <a:gsLst>
                    <a:gs pos="0">
                      <a:schemeClr val="accent1">
                        <a:alpha val="4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mn-ea"/>
                  <a:ea typeface="+mn-ea"/>
                </a:endParaRPr>
              </a:p>
            </p:txBody>
          </p:sp>
        </p:grpSp>
      </p:grpSp>
      <p:grpSp>
        <p:nvGrpSpPr>
          <p:cNvPr id="21" name="组合 20">
            <a:extLst>
              <a:ext uri="{FF2B5EF4-FFF2-40B4-BE49-F238E27FC236}">
                <a16:creationId xmlns:a16="http://schemas.microsoft.com/office/drawing/2014/main" id="{AAE27ACC-2A41-F0F0-9F90-26836EBE4B14}"/>
              </a:ext>
            </a:extLst>
          </p:cNvPr>
          <p:cNvGrpSpPr/>
          <p:nvPr userDrawn="1"/>
        </p:nvGrpSpPr>
        <p:grpSpPr>
          <a:xfrm flipH="1">
            <a:off x="6636384" y="4354798"/>
            <a:ext cx="3057624" cy="867826"/>
            <a:chOff x="266296" y="420225"/>
            <a:chExt cx="3057624" cy="867826"/>
          </a:xfrm>
        </p:grpSpPr>
        <p:grpSp>
          <p:nvGrpSpPr>
            <p:cNvPr id="22" name="组合 21">
              <a:extLst>
                <a:ext uri="{FF2B5EF4-FFF2-40B4-BE49-F238E27FC236}">
                  <a16:creationId xmlns:a16="http://schemas.microsoft.com/office/drawing/2014/main" id="{4DBDEC13-8906-1A3C-24AA-16A766E11551}"/>
                </a:ext>
              </a:extLst>
            </p:cNvPr>
            <p:cNvGrpSpPr/>
            <p:nvPr/>
          </p:nvGrpSpPr>
          <p:grpSpPr>
            <a:xfrm>
              <a:off x="2476304" y="1047120"/>
              <a:ext cx="833174" cy="178316"/>
              <a:chOff x="1978630" y="1217754"/>
              <a:chExt cx="1068462" cy="178316"/>
            </a:xfrm>
          </p:grpSpPr>
          <p:cxnSp>
            <p:nvCxnSpPr>
              <p:cNvPr id="34" name="直接连接符 33">
                <a:extLst>
                  <a:ext uri="{FF2B5EF4-FFF2-40B4-BE49-F238E27FC236}">
                    <a16:creationId xmlns:a16="http://schemas.microsoft.com/office/drawing/2014/main" id="{CD15D328-DC7E-6C9D-9D44-665D2BC8206E}"/>
                  </a:ext>
                </a:extLst>
              </p:cNvPr>
              <p:cNvCxnSpPr>
                <a:cxnSpLocks/>
              </p:cNvCxnSpPr>
              <p:nvPr/>
            </p:nvCxnSpPr>
            <p:spPr>
              <a:xfrm>
                <a:off x="2175781" y="1295726"/>
                <a:ext cx="871311"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7F777BAA-C194-2EC2-DA06-578AE80DC796}"/>
                  </a:ext>
                </a:extLst>
              </p:cNvPr>
              <p:cNvCxnSpPr>
                <a:cxnSpLocks/>
              </p:cNvCxnSpPr>
              <p:nvPr/>
            </p:nvCxnSpPr>
            <p:spPr>
              <a:xfrm>
                <a:off x="1978630" y="1396070"/>
                <a:ext cx="678036"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373A4A34-49C6-F003-437A-8430E25F60FA}"/>
                  </a:ext>
                </a:extLst>
              </p:cNvPr>
              <p:cNvCxnSpPr>
                <a:cxnSpLocks/>
              </p:cNvCxnSpPr>
              <p:nvPr/>
            </p:nvCxnSpPr>
            <p:spPr>
              <a:xfrm>
                <a:off x="2131695" y="1217754"/>
                <a:ext cx="451012"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a16="http://schemas.microsoft.com/office/drawing/2014/main" id="{06701699-E43B-DFB4-8C81-FDDFA97A11CF}"/>
                </a:ext>
              </a:extLst>
            </p:cNvPr>
            <p:cNvGrpSpPr/>
            <p:nvPr/>
          </p:nvGrpSpPr>
          <p:grpSpPr>
            <a:xfrm>
              <a:off x="499015" y="534025"/>
              <a:ext cx="736060" cy="178316"/>
              <a:chOff x="260891" y="367853"/>
              <a:chExt cx="1068462" cy="178316"/>
            </a:xfrm>
          </p:grpSpPr>
          <p:cxnSp>
            <p:nvCxnSpPr>
              <p:cNvPr id="31" name="直接连接符 30">
                <a:extLst>
                  <a:ext uri="{FF2B5EF4-FFF2-40B4-BE49-F238E27FC236}">
                    <a16:creationId xmlns:a16="http://schemas.microsoft.com/office/drawing/2014/main" id="{4B5A846F-AEBD-4E4A-A4F8-9E4BB44C62BD}"/>
                  </a:ext>
                </a:extLst>
              </p:cNvPr>
              <p:cNvCxnSpPr>
                <a:cxnSpLocks/>
              </p:cNvCxnSpPr>
              <p:nvPr/>
            </p:nvCxnSpPr>
            <p:spPr>
              <a:xfrm>
                <a:off x="458042" y="445825"/>
                <a:ext cx="871311"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2BF00272-D4AE-40F5-4BE8-395C5BC65C17}"/>
                  </a:ext>
                </a:extLst>
              </p:cNvPr>
              <p:cNvCxnSpPr>
                <a:cxnSpLocks/>
              </p:cNvCxnSpPr>
              <p:nvPr/>
            </p:nvCxnSpPr>
            <p:spPr>
              <a:xfrm>
                <a:off x="260891" y="546169"/>
                <a:ext cx="678036"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8A0CE8EC-F12F-055B-9638-8739753722D8}"/>
                  </a:ext>
                </a:extLst>
              </p:cNvPr>
              <p:cNvCxnSpPr>
                <a:cxnSpLocks/>
              </p:cNvCxnSpPr>
              <p:nvPr/>
            </p:nvCxnSpPr>
            <p:spPr>
              <a:xfrm>
                <a:off x="413956" y="367853"/>
                <a:ext cx="451012"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a16="http://schemas.microsoft.com/office/drawing/2014/main" id="{0D13DBDF-2D26-6C97-4DD4-71FF0A1AB156}"/>
                </a:ext>
              </a:extLst>
            </p:cNvPr>
            <p:cNvGrpSpPr/>
            <p:nvPr/>
          </p:nvGrpSpPr>
          <p:grpSpPr>
            <a:xfrm>
              <a:off x="1807311" y="1000462"/>
              <a:ext cx="1516609" cy="287589"/>
              <a:chOff x="1807311" y="1000462"/>
              <a:chExt cx="1516609" cy="287589"/>
            </a:xfrm>
          </p:grpSpPr>
          <p:sp>
            <p:nvSpPr>
              <p:cNvPr id="29" name="平行四边形 28">
                <a:extLst>
                  <a:ext uri="{FF2B5EF4-FFF2-40B4-BE49-F238E27FC236}">
                    <a16:creationId xmlns:a16="http://schemas.microsoft.com/office/drawing/2014/main" id="{78D1D9BE-F3C3-D40D-F6F3-BEDD9DF7D2CA}"/>
                  </a:ext>
                </a:extLst>
              </p:cNvPr>
              <p:cNvSpPr/>
              <p:nvPr/>
            </p:nvSpPr>
            <p:spPr>
              <a:xfrm flipH="1" flipV="1">
                <a:off x="1807311" y="1000462"/>
                <a:ext cx="1516609" cy="222420"/>
              </a:xfrm>
              <a:prstGeom prst="parallelogram">
                <a:avLst>
                  <a:gd name="adj" fmla="val 67667"/>
                </a:avLst>
              </a:prstGeom>
              <a:gradFill>
                <a:gsLst>
                  <a:gs pos="100000">
                    <a:schemeClr val="accent1">
                      <a:alpha val="0"/>
                    </a:schemeClr>
                  </a:gs>
                  <a:gs pos="0">
                    <a:schemeClr val="accent1">
                      <a:alpha val="20000"/>
                    </a:schemeClr>
                  </a:gs>
                </a:gsLst>
                <a:lin ang="0" scaled="1"/>
              </a:gradFill>
              <a:ln w="3175">
                <a:gradFill flip="none" rotWithShape="1">
                  <a:gsLst>
                    <a:gs pos="0">
                      <a:schemeClr val="accent1"/>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ea typeface="+mn-ea"/>
                  <a:cs typeface="+mn-cs"/>
                </a:endParaRPr>
              </a:p>
            </p:txBody>
          </p:sp>
          <p:sp>
            <p:nvSpPr>
              <p:cNvPr id="30" name="平行四边形 29">
                <a:extLst>
                  <a:ext uri="{FF2B5EF4-FFF2-40B4-BE49-F238E27FC236}">
                    <a16:creationId xmlns:a16="http://schemas.microsoft.com/office/drawing/2014/main" id="{AC2081AF-F699-2C16-61D2-26C54407A824}"/>
                  </a:ext>
                </a:extLst>
              </p:cNvPr>
              <p:cNvSpPr/>
              <p:nvPr/>
            </p:nvSpPr>
            <p:spPr>
              <a:xfrm flipH="1" flipV="1">
                <a:off x="2062079" y="1148286"/>
                <a:ext cx="953012" cy="139765"/>
              </a:xfrm>
              <a:prstGeom prst="parallelogram">
                <a:avLst>
                  <a:gd name="adj" fmla="val 67667"/>
                </a:avLst>
              </a:prstGeom>
              <a:noFill/>
              <a:ln w="3175">
                <a:gradFill flip="none" rotWithShape="1">
                  <a:gsLst>
                    <a:gs pos="0">
                      <a:schemeClr val="accent1">
                        <a:alpha val="4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ea typeface="+mn-ea"/>
                  <a:cs typeface="+mn-cs"/>
                </a:endParaRPr>
              </a:p>
            </p:txBody>
          </p:sp>
        </p:grpSp>
        <p:sp>
          <p:nvSpPr>
            <p:cNvPr id="25" name="平行四边形 24">
              <a:extLst>
                <a:ext uri="{FF2B5EF4-FFF2-40B4-BE49-F238E27FC236}">
                  <a16:creationId xmlns:a16="http://schemas.microsoft.com/office/drawing/2014/main" id="{9DC356B6-418D-198A-E1F3-EA4DC0508DBE}"/>
                </a:ext>
              </a:extLst>
            </p:cNvPr>
            <p:cNvSpPr/>
            <p:nvPr/>
          </p:nvSpPr>
          <p:spPr>
            <a:xfrm flipH="1" flipV="1">
              <a:off x="976913" y="420225"/>
              <a:ext cx="685046" cy="100466"/>
            </a:xfrm>
            <a:prstGeom prst="parallelogram">
              <a:avLst>
                <a:gd name="adj" fmla="val 67667"/>
              </a:avLst>
            </a:prstGeom>
            <a:gradFill>
              <a:gsLst>
                <a:gs pos="100000">
                  <a:schemeClr val="accent1">
                    <a:alpha val="0"/>
                  </a:schemeClr>
                </a:gs>
                <a:gs pos="0">
                  <a:schemeClr val="accent1">
                    <a:alpha val="20000"/>
                  </a:schemeClr>
                </a:gs>
              </a:gsLst>
              <a:lin ang="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ea typeface="+mn-ea"/>
                <a:cs typeface="+mn-cs"/>
              </a:endParaRPr>
            </a:p>
          </p:txBody>
        </p:sp>
        <p:grpSp>
          <p:nvGrpSpPr>
            <p:cNvPr id="26" name="组合 25">
              <a:extLst>
                <a:ext uri="{FF2B5EF4-FFF2-40B4-BE49-F238E27FC236}">
                  <a16:creationId xmlns:a16="http://schemas.microsoft.com/office/drawing/2014/main" id="{D51FB5AA-1340-C593-8A0B-51C71A5CECBF}"/>
                </a:ext>
              </a:extLst>
            </p:cNvPr>
            <p:cNvGrpSpPr/>
            <p:nvPr/>
          </p:nvGrpSpPr>
          <p:grpSpPr>
            <a:xfrm>
              <a:off x="266296" y="1028958"/>
              <a:ext cx="802078" cy="152096"/>
              <a:chOff x="1807311" y="1000462"/>
              <a:chExt cx="1516609" cy="287589"/>
            </a:xfrm>
          </p:grpSpPr>
          <p:sp>
            <p:nvSpPr>
              <p:cNvPr id="27" name="平行四边形 26">
                <a:extLst>
                  <a:ext uri="{FF2B5EF4-FFF2-40B4-BE49-F238E27FC236}">
                    <a16:creationId xmlns:a16="http://schemas.microsoft.com/office/drawing/2014/main" id="{9480B6E8-00BF-1212-0E08-62934D9DEBD4}"/>
                  </a:ext>
                </a:extLst>
              </p:cNvPr>
              <p:cNvSpPr/>
              <p:nvPr/>
            </p:nvSpPr>
            <p:spPr>
              <a:xfrm flipH="1" flipV="1">
                <a:off x="1807311" y="1000462"/>
                <a:ext cx="1516609" cy="222420"/>
              </a:xfrm>
              <a:prstGeom prst="parallelogram">
                <a:avLst>
                  <a:gd name="adj" fmla="val 67667"/>
                </a:avLst>
              </a:prstGeom>
              <a:gradFill>
                <a:gsLst>
                  <a:gs pos="100000">
                    <a:schemeClr val="accent1">
                      <a:alpha val="0"/>
                    </a:schemeClr>
                  </a:gs>
                  <a:gs pos="0">
                    <a:schemeClr val="accent1">
                      <a:alpha val="20000"/>
                    </a:schemeClr>
                  </a:gs>
                </a:gsLst>
                <a:lin ang="0" scaled="1"/>
              </a:gradFill>
              <a:ln w="3175">
                <a:gradFill flip="none" rotWithShape="1">
                  <a:gsLst>
                    <a:gs pos="0">
                      <a:schemeClr val="accent1"/>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mn-ea"/>
                  <a:ea typeface="+mn-ea"/>
                </a:endParaRPr>
              </a:p>
            </p:txBody>
          </p:sp>
          <p:sp>
            <p:nvSpPr>
              <p:cNvPr id="28" name="平行四边形 27">
                <a:extLst>
                  <a:ext uri="{FF2B5EF4-FFF2-40B4-BE49-F238E27FC236}">
                    <a16:creationId xmlns:a16="http://schemas.microsoft.com/office/drawing/2014/main" id="{5F35A7C3-15C0-7213-3187-02D0654D127C}"/>
                  </a:ext>
                </a:extLst>
              </p:cNvPr>
              <p:cNvSpPr/>
              <p:nvPr/>
            </p:nvSpPr>
            <p:spPr>
              <a:xfrm flipH="1" flipV="1">
                <a:off x="2062079" y="1148286"/>
                <a:ext cx="953012" cy="139765"/>
              </a:xfrm>
              <a:prstGeom prst="parallelogram">
                <a:avLst>
                  <a:gd name="adj" fmla="val 67667"/>
                </a:avLst>
              </a:prstGeom>
              <a:noFill/>
              <a:ln w="3175">
                <a:gradFill flip="none" rotWithShape="1">
                  <a:gsLst>
                    <a:gs pos="0">
                      <a:schemeClr val="accent1">
                        <a:alpha val="4000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mn-ea"/>
                  <a:ea typeface="+mn-ea"/>
                </a:endParaRPr>
              </a:p>
            </p:txBody>
          </p:sp>
        </p:grpSp>
      </p:grpSp>
      <p:pic>
        <p:nvPicPr>
          <p:cNvPr id="38" name="图片 37">
            <a:extLst>
              <a:ext uri="{FF2B5EF4-FFF2-40B4-BE49-F238E27FC236}">
                <a16:creationId xmlns:a16="http://schemas.microsoft.com/office/drawing/2014/main" id="{2B2BC2E0-B5CF-7C13-F495-053C89B5B4BC}"/>
              </a:ext>
            </a:extLst>
          </p:cNvPr>
          <p:cNvPicPr>
            <a:picLocks/>
          </p:cNvPicPr>
          <p:nvPr userDrawn="1"/>
        </p:nvPicPr>
        <p:blipFill>
          <a:blip r:embed="rId4" cstate="screen">
            <a:extLst>
              <a:ext uri="{28A0092B-C50C-407E-A947-70E740481C1C}">
                <a14:useLocalDpi xmlns:a14="http://schemas.microsoft.com/office/drawing/2010/main"/>
              </a:ext>
            </a:extLst>
          </a:blip>
          <a:stretch>
            <a:fillRect/>
          </a:stretch>
        </p:blipFill>
        <p:spPr>
          <a:xfrm rot="15129323">
            <a:off x="1263645" y="-196713"/>
            <a:ext cx="6858000" cy="6858000"/>
          </a:xfrm>
          <a:prstGeom prst="rect">
            <a:avLst/>
          </a:prstGeom>
        </p:spPr>
      </p:pic>
      <p:pic>
        <p:nvPicPr>
          <p:cNvPr id="39" name="图片 38">
            <a:extLst>
              <a:ext uri="{FF2B5EF4-FFF2-40B4-BE49-F238E27FC236}">
                <a16:creationId xmlns:a16="http://schemas.microsoft.com/office/drawing/2014/main" id="{00C038F1-1CE4-EE60-D04E-0BDDCBD82621}"/>
              </a:ext>
            </a:extLst>
          </p:cNvPr>
          <p:cNvPicPr>
            <a:picLocks/>
          </p:cNvPicPr>
          <p:nvPr userDrawn="1"/>
        </p:nvPicPr>
        <p:blipFill>
          <a:blip r:embed="rId5" cstate="screen">
            <a:extLst>
              <a:ext uri="{28A0092B-C50C-407E-A947-70E740481C1C}">
                <a14:useLocalDpi xmlns:a14="http://schemas.microsoft.com/office/drawing/2010/main"/>
              </a:ext>
            </a:extLst>
          </a:blip>
          <a:stretch>
            <a:fillRect/>
          </a:stretch>
        </p:blipFill>
        <p:spPr>
          <a:xfrm rot="2478692">
            <a:off x="8216613" y="2321653"/>
            <a:ext cx="1225402" cy="1225402"/>
          </a:xfrm>
          <a:prstGeom prst="rect">
            <a:avLst/>
          </a:prstGeom>
        </p:spPr>
      </p:pic>
    </p:spTree>
    <p:extLst>
      <p:ext uri="{BB962C8B-B14F-4D97-AF65-F5344CB8AC3E}">
        <p14:creationId xmlns:p14="http://schemas.microsoft.com/office/powerpoint/2010/main" val="2926026190"/>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203429"/>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a typeface="+mn-ea"/>
              </a:endParaRPr>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mn-ea"/>
                <a:ea typeface="+mn-ea"/>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a typeface="+mn-ea"/>
                </a:endParaRPr>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mn-ea"/>
                  <a:ea typeface="+mn-ea"/>
                  <a:cs typeface="OPPOSans R" panose="00020600040101010101" pitchFamily="18" charset="-122"/>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mn-ea"/>
                  <a:ea typeface="+mn-ea"/>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ea typeface="+mn-ea"/>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a typeface="+mn-ea"/>
              </a:endParaRPr>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mn-ea"/>
                <a:ea typeface="+mn-ea"/>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a typeface="+mn-ea"/>
              </a:endParaRPr>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mn-ea"/>
                <a:ea typeface="+mn-ea"/>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mn-ea"/>
                <a:ea typeface="+mn-ea"/>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a typeface="+mn-ea"/>
              </a:endParaRPr>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n-lt"/>
            </a:endParaRPr>
          </a:p>
        </p:txBody>
      </p:sp>
    </p:spTree>
    <p:extLst>
      <p:ext uri="{BB962C8B-B14F-4D97-AF65-F5344CB8AC3E}">
        <p14:creationId xmlns:p14="http://schemas.microsoft.com/office/powerpoint/2010/main" val="3995026816"/>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2023/7/16</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9505992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B730840-A654-11AF-34EF-CE5E3B0C047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577F5359-D0E9-9278-5FFF-E28A8B5BF18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613A085-182B-BE6F-98DB-94F95ADC424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62B4AE-77C5-45D2-BD66-AA6D2C3B0DC9}" type="datetimeFigureOut">
              <a:rPr lang="zh-CN" altLang="en-US" smtClean="0"/>
              <a:t>2023/7/16</a:t>
            </a:fld>
            <a:endParaRPr lang="zh-CN" altLang="en-US"/>
          </a:p>
        </p:txBody>
      </p:sp>
      <p:sp>
        <p:nvSpPr>
          <p:cNvPr id="5" name="页脚占位符 4">
            <a:extLst>
              <a:ext uri="{FF2B5EF4-FFF2-40B4-BE49-F238E27FC236}">
                <a16:creationId xmlns:a16="http://schemas.microsoft.com/office/drawing/2014/main" id="{61D9C053-146F-FD1C-DC94-0AE34B065A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28D97C90-1D3A-A063-0CA8-D91A38E3D33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61FB48-8F60-40BC-AD75-583696E2FC10}" type="slidenum">
              <a:rPr lang="zh-CN" altLang="en-US" smtClean="0"/>
              <a:t>‹#›</a:t>
            </a:fld>
            <a:endParaRPr lang="zh-CN" altLang="en-US"/>
          </a:p>
        </p:txBody>
      </p:sp>
    </p:spTree>
    <p:extLst>
      <p:ext uri="{BB962C8B-B14F-4D97-AF65-F5344CB8AC3E}">
        <p14:creationId xmlns:p14="http://schemas.microsoft.com/office/powerpoint/2010/main" val="1583546995"/>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hyperlink" Target="http://www.51pptmoban.com/zt/jiuyeshizhan/" TargetMode="External"/><Relationship Id="rId5" Type="http://schemas.openxmlformats.org/officeDocument/2006/relationships/image" Target="../media/image12.sv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B8C1500-AE65-9DFE-ADC2-7F0B5B62D724}"/>
              </a:ext>
            </a:extLst>
          </p:cNvPr>
          <p:cNvSpPr txBox="1"/>
          <p:nvPr/>
        </p:nvSpPr>
        <p:spPr>
          <a:xfrm>
            <a:off x="2296883" y="1810222"/>
            <a:ext cx="7598234" cy="1015663"/>
          </a:xfrm>
          <a:prstGeom prst="rect">
            <a:avLst/>
          </a:prstGeom>
          <a:noFill/>
        </p:spPr>
        <p:txBody>
          <a:bodyPr wrap="none" lIns="0" tIns="0" rIns="0" bIns="0">
            <a:spAutoFit/>
          </a:bodyPr>
          <a:lstStyle/>
          <a:p>
            <a:r>
              <a:rPr lang="zh-CN" altLang="en-US" sz="6600">
                <a:gradFill>
                  <a:gsLst>
                    <a:gs pos="0">
                      <a:schemeClr val="bg1"/>
                    </a:gs>
                    <a:gs pos="100000">
                      <a:schemeClr val="accent1"/>
                    </a:gs>
                  </a:gsLst>
                  <a:lin ang="5400000" scaled="1"/>
                </a:gradFill>
                <a:latin typeface="+mj-ea"/>
                <a:ea typeface="+mj-ea"/>
              </a:rPr>
              <a:t>科技风通用</a:t>
            </a:r>
            <a:r>
              <a:rPr lang="en-US" altLang="zh-CN" sz="6600">
                <a:gradFill>
                  <a:gsLst>
                    <a:gs pos="0">
                      <a:schemeClr val="bg1"/>
                    </a:gs>
                    <a:gs pos="100000">
                      <a:schemeClr val="accent1"/>
                    </a:gs>
                  </a:gsLst>
                  <a:lin ang="5400000" scaled="1"/>
                </a:gradFill>
                <a:latin typeface="+mj-lt"/>
                <a:ea typeface="+mj-ea"/>
              </a:rPr>
              <a:t>PPT</a:t>
            </a:r>
            <a:r>
              <a:rPr lang="zh-CN" altLang="en-US" sz="6600">
                <a:gradFill>
                  <a:gsLst>
                    <a:gs pos="0">
                      <a:schemeClr val="bg1"/>
                    </a:gs>
                    <a:gs pos="100000">
                      <a:schemeClr val="accent1"/>
                    </a:gs>
                  </a:gsLst>
                  <a:lin ang="5400000" scaled="1"/>
                </a:gradFill>
                <a:latin typeface="+mj-ea"/>
                <a:ea typeface="+mj-ea"/>
              </a:rPr>
              <a:t>模板</a:t>
            </a:r>
          </a:p>
        </p:txBody>
      </p:sp>
      <p:sp>
        <p:nvSpPr>
          <p:cNvPr id="3" name="文本框 2">
            <a:extLst>
              <a:ext uri="{FF2B5EF4-FFF2-40B4-BE49-F238E27FC236}">
                <a16:creationId xmlns:a16="http://schemas.microsoft.com/office/drawing/2014/main" id="{342BAFA6-0432-BD86-65A6-F04F16B028A8}"/>
              </a:ext>
            </a:extLst>
          </p:cNvPr>
          <p:cNvSpPr txBox="1"/>
          <p:nvPr/>
        </p:nvSpPr>
        <p:spPr>
          <a:xfrm>
            <a:off x="2878319" y="3224406"/>
            <a:ext cx="1231106" cy="369332"/>
          </a:xfrm>
          <a:prstGeom prst="rect">
            <a:avLst/>
          </a:prstGeom>
          <a:noFill/>
        </p:spPr>
        <p:txBody>
          <a:bodyPr wrap="square" lIns="0" tIns="0" rIns="0" bIns="0" rtlCol="0" anchor="b">
            <a:spAutoFit/>
          </a:bodyPr>
          <a:lstStyle/>
          <a:p>
            <a:r>
              <a:rPr lang="zh-CN" altLang="en-US" sz="2400">
                <a:gradFill>
                  <a:gsLst>
                    <a:gs pos="0">
                      <a:schemeClr val="bg1"/>
                    </a:gs>
                    <a:gs pos="100000">
                      <a:schemeClr val="accent1"/>
                    </a:gs>
                  </a:gsLst>
                  <a:lin ang="5400000" scaled="1"/>
                </a:gradFill>
                <a:latin typeface="+mn-ea"/>
              </a:rPr>
              <a:t>项目汇报</a:t>
            </a:r>
          </a:p>
        </p:txBody>
      </p:sp>
      <p:sp>
        <p:nvSpPr>
          <p:cNvPr id="4" name="文本框 3">
            <a:extLst>
              <a:ext uri="{FF2B5EF4-FFF2-40B4-BE49-F238E27FC236}">
                <a16:creationId xmlns:a16="http://schemas.microsoft.com/office/drawing/2014/main" id="{C3D7C6CC-6D78-DAF7-A6D3-D737D04B7F01}"/>
              </a:ext>
            </a:extLst>
          </p:cNvPr>
          <p:cNvSpPr txBox="1"/>
          <p:nvPr/>
        </p:nvSpPr>
        <p:spPr>
          <a:xfrm>
            <a:off x="5480447" y="3224406"/>
            <a:ext cx="1231106" cy="369332"/>
          </a:xfrm>
          <a:prstGeom prst="rect">
            <a:avLst/>
          </a:prstGeom>
          <a:noFill/>
        </p:spPr>
        <p:txBody>
          <a:bodyPr wrap="none" lIns="0" tIns="0" rIns="0" bIns="0" rtlCol="0" anchor="b">
            <a:spAutoFit/>
          </a:bodyPr>
          <a:lstStyle/>
          <a:p>
            <a:r>
              <a:rPr lang="zh-CN" altLang="en-US" sz="2400">
                <a:gradFill>
                  <a:gsLst>
                    <a:gs pos="0">
                      <a:schemeClr val="bg1"/>
                    </a:gs>
                    <a:gs pos="100000">
                      <a:schemeClr val="accent1"/>
                    </a:gs>
                  </a:gsLst>
                  <a:lin ang="5400000" scaled="1"/>
                </a:gradFill>
                <a:latin typeface="+mn-ea"/>
              </a:rPr>
              <a:t>工作总结</a:t>
            </a:r>
          </a:p>
        </p:txBody>
      </p:sp>
      <p:grpSp>
        <p:nvGrpSpPr>
          <p:cNvPr id="5" name="组合 4">
            <a:extLst>
              <a:ext uri="{FF2B5EF4-FFF2-40B4-BE49-F238E27FC236}">
                <a16:creationId xmlns:a16="http://schemas.microsoft.com/office/drawing/2014/main" id="{3842B5ED-7AA3-FDF9-7D6C-1BB9F269F9E4}"/>
              </a:ext>
            </a:extLst>
          </p:cNvPr>
          <p:cNvGrpSpPr/>
          <p:nvPr/>
        </p:nvGrpSpPr>
        <p:grpSpPr>
          <a:xfrm>
            <a:off x="2296883" y="3121376"/>
            <a:ext cx="541867" cy="369332"/>
            <a:chOff x="2623451" y="3224406"/>
            <a:chExt cx="541867" cy="369332"/>
          </a:xfrm>
        </p:grpSpPr>
        <p:cxnSp>
          <p:nvCxnSpPr>
            <p:cNvPr id="6" name="直接连接符 5">
              <a:extLst>
                <a:ext uri="{FF2B5EF4-FFF2-40B4-BE49-F238E27FC236}">
                  <a16:creationId xmlns:a16="http://schemas.microsoft.com/office/drawing/2014/main" id="{6A856914-2E99-697B-50DD-41886982CAAA}"/>
                </a:ext>
              </a:extLst>
            </p:cNvPr>
            <p:cNvCxnSpPr>
              <a:cxnSpLocks/>
            </p:cNvCxnSpPr>
            <p:nvPr/>
          </p:nvCxnSpPr>
          <p:spPr>
            <a:xfrm>
              <a:off x="2636151" y="3224406"/>
              <a:ext cx="0" cy="369332"/>
            </a:xfrm>
            <a:prstGeom prst="line">
              <a:avLst/>
            </a:prstGeom>
            <a:ln w="254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797CAC01-2B87-FB63-E944-FEC815BDD8DE}"/>
                </a:ext>
              </a:extLst>
            </p:cNvPr>
            <p:cNvCxnSpPr>
              <a:cxnSpLocks/>
            </p:cNvCxnSpPr>
            <p:nvPr/>
          </p:nvCxnSpPr>
          <p:spPr>
            <a:xfrm flipH="1">
              <a:off x="2623451" y="3224406"/>
              <a:ext cx="541867" cy="0"/>
            </a:xfrm>
            <a:prstGeom prst="line">
              <a:avLst/>
            </a:prstGeom>
            <a:ln w="254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8" name="文本框 7">
            <a:extLst>
              <a:ext uri="{FF2B5EF4-FFF2-40B4-BE49-F238E27FC236}">
                <a16:creationId xmlns:a16="http://schemas.microsoft.com/office/drawing/2014/main" id="{03A28DEA-B478-1D17-AECD-7255C97868E5}"/>
              </a:ext>
            </a:extLst>
          </p:cNvPr>
          <p:cNvSpPr txBox="1"/>
          <p:nvPr/>
        </p:nvSpPr>
        <p:spPr>
          <a:xfrm>
            <a:off x="8082575" y="3224406"/>
            <a:ext cx="1231106" cy="369332"/>
          </a:xfrm>
          <a:prstGeom prst="rect">
            <a:avLst/>
          </a:prstGeom>
          <a:noFill/>
        </p:spPr>
        <p:txBody>
          <a:bodyPr wrap="none" lIns="0" tIns="0" rIns="0" bIns="0" rtlCol="0" anchor="b">
            <a:spAutoFit/>
          </a:bodyPr>
          <a:lstStyle/>
          <a:p>
            <a:r>
              <a:rPr lang="zh-CN" altLang="en-US" sz="2400">
                <a:gradFill>
                  <a:gsLst>
                    <a:gs pos="0">
                      <a:schemeClr val="bg1"/>
                    </a:gs>
                    <a:gs pos="100000">
                      <a:schemeClr val="accent1"/>
                    </a:gs>
                  </a:gsLst>
                  <a:lin ang="5400000" scaled="1"/>
                </a:gradFill>
                <a:latin typeface="+mn-ea"/>
              </a:rPr>
              <a:t>产品介绍</a:t>
            </a:r>
          </a:p>
        </p:txBody>
      </p:sp>
      <p:grpSp>
        <p:nvGrpSpPr>
          <p:cNvPr id="9" name="组合 8">
            <a:extLst>
              <a:ext uri="{FF2B5EF4-FFF2-40B4-BE49-F238E27FC236}">
                <a16:creationId xmlns:a16="http://schemas.microsoft.com/office/drawing/2014/main" id="{712A61E7-3CE5-242A-4E53-F7C15D7A3237}"/>
              </a:ext>
            </a:extLst>
          </p:cNvPr>
          <p:cNvGrpSpPr/>
          <p:nvPr/>
        </p:nvGrpSpPr>
        <p:grpSpPr>
          <a:xfrm flipH="1" flipV="1">
            <a:off x="9353250" y="3366584"/>
            <a:ext cx="541867" cy="369332"/>
            <a:chOff x="2623451" y="3224406"/>
            <a:chExt cx="541867" cy="369332"/>
          </a:xfrm>
        </p:grpSpPr>
        <p:cxnSp>
          <p:nvCxnSpPr>
            <p:cNvPr id="10" name="直接连接符 9">
              <a:extLst>
                <a:ext uri="{FF2B5EF4-FFF2-40B4-BE49-F238E27FC236}">
                  <a16:creationId xmlns:a16="http://schemas.microsoft.com/office/drawing/2014/main" id="{CDAF3AEA-06A9-9506-AC6F-C1401F81F310}"/>
                </a:ext>
              </a:extLst>
            </p:cNvPr>
            <p:cNvCxnSpPr>
              <a:cxnSpLocks/>
            </p:cNvCxnSpPr>
            <p:nvPr/>
          </p:nvCxnSpPr>
          <p:spPr>
            <a:xfrm>
              <a:off x="2636151" y="3224406"/>
              <a:ext cx="0" cy="369332"/>
            </a:xfrm>
            <a:prstGeom prst="line">
              <a:avLst/>
            </a:prstGeom>
            <a:ln w="254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61671E43-EDC7-6CB7-FD8A-203C255CBC9A}"/>
                </a:ext>
              </a:extLst>
            </p:cNvPr>
            <p:cNvCxnSpPr>
              <a:cxnSpLocks/>
            </p:cNvCxnSpPr>
            <p:nvPr/>
          </p:nvCxnSpPr>
          <p:spPr>
            <a:xfrm flipH="1">
              <a:off x="2623451" y="3224406"/>
              <a:ext cx="541867" cy="0"/>
            </a:xfrm>
            <a:prstGeom prst="line">
              <a:avLst/>
            </a:prstGeom>
            <a:ln w="254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3" name="文本框 12">
            <a:extLst>
              <a:ext uri="{FF2B5EF4-FFF2-40B4-BE49-F238E27FC236}">
                <a16:creationId xmlns:a16="http://schemas.microsoft.com/office/drawing/2014/main" id="{2639EC0D-EE73-3915-23A0-0A8767DE77F3}"/>
              </a:ext>
            </a:extLst>
          </p:cNvPr>
          <p:cNvSpPr txBox="1"/>
          <p:nvPr/>
        </p:nvSpPr>
        <p:spPr>
          <a:xfrm>
            <a:off x="4227603" y="4700286"/>
            <a:ext cx="1256754" cy="215444"/>
          </a:xfrm>
          <a:prstGeom prst="rect">
            <a:avLst/>
          </a:prstGeom>
          <a:noFill/>
        </p:spPr>
        <p:txBody>
          <a:bodyPr wrap="none" lIns="0" tIns="0" rIns="0" bIns="0" rtlCol="0">
            <a:spAutoFit/>
          </a:bodyPr>
          <a:lstStyle/>
          <a:p>
            <a:r>
              <a:rPr lang="zh-CN" altLang="en-US" sz="1400">
                <a:solidFill>
                  <a:schemeClr val="accent3"/>
                </a:solidFill>
              </a:rPr>
              <a:t>汇报人：零极客</a:t>
            </a:r>
          </a:p>
        </p:txBody>
      </p:sp>
      <p:sp>
        <p:nvSpPr>
          <p:cNvPr id="18" name="文本框 17">
            <a:extLst>
              <a:ext uri="{FF2B5EF4-FFF2-40B4-BE49-F238E27FC236}">
                <a16:creationId xmlns:a16="http://schemas.microsoft.com/office/drawing/2014/main" id="{D69A1E09-7F31-7FD5-1AC3-8C36FCC888F0}"/>
              </a:ext>
            </a:extLst>
          </p:cNvPr>
          <p:cNvSpPr txBox="1"/>
          <p:nvPr/>
        </p:nvSpPr>
        <p:spPr>
          <a:xfrm>
            <a:off x="6707643" y="4700286"/>
            <a:ext cx="1086836" cy="215444"/>
          </a:xfrm>
          <a:prstGeom prst="rect">
            <a:avLst/>
          </a:prstGeom>
          <a:noFill/>
        </p:spPr>
        <p:txBody>
          <a:bodyPr wrap="none" lIns="0" tIns="0" rIns="0" bIns="0" rtlCol="0">
            <a:spAutoFit/>
          </a:bodyPr>
          <a:lstStyle/>
          <a:p>
            <a:r>
              <a:rPr lang="zh-CN" altLang="en-US" sz="1400">
                <a:solidFill>
                  <a:schemeClr val="accent3"/>
                </a:solidFill>
              </a:rPr>
              <a:t>时间：</a:t>
            </a:r>
            <a:r>
              <a:rPr lang="en-US" altLang="zh-CN" sz="1400">
                <a:solidFill>
                  <a:schemeClr val="accent3"/>
                </a:solidFill>
              </a:rPr>
              <a:t>20XX</a:t>
            </a:r>
            <a:r>
              <a:rPr lang="zh-CN" altLang="en-US" sz="1400">
                <a:solidFill>
                  <a:schemeClr val="accent3"/>
                </a:solidFill>
              </a:rPr>
              <a:t>年</a:t>
            </a:r>
          </a:p>
        </p:txBody>
      </p:sp>
    </p:spTree>
    <p:extLst>
      <p:ext uri="{BB962C8B-B14F-4D97-AF65-F5344CB8AC3E}">
        <p14:creationId xmlns:p14="http://schemas.microsoft.com/office/powerpoint/2010/main" val="40726769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2">
                <a:lumMod val="55000"/>
              </a:schemeClr>
            </a:gs>
            <a:gs pos="0">
              <a:schemeClr val="accent2">
                <a:lumMod val="55000"/>
              </a:schemeClr>
            </a:gs>
            <a:gs pos="80000">
              <a:schemeClr val="tx1"/>
            </a:gs>
            <a:gs pos="20000">
              <a:srgbClr val="0B0B0B"/>
            </a:gs>
          </a:gsLst>
          <a:lin ang="2700000" scaled="1"/>
          <a:tileRect/>
        </a:gradFill>
        <a:effectLst/>
      </p:bgPr>
    </p:bg>
    <p:spTree>
      <p:nvGrpSpPr>
        <p:cNvPr id="1" name=""/>
        <p:cNvGrpSpPr/>
        <p:nvPr/>
      </p:nvGrpSpPr>
      <p:grpSpPr>
        <a:xfrm>
          <a:off x="0" y="0"/>
          <a:ext cx="0" cy="0"/>
          <a:chOff x="0" y="0"/>
          <a:chExt cx="0" cy="0"/>
        </a:xfrm>
      </p:grpSpPr>
      <p:sp>
        <p:nvSpPr>
          <p:cNvPr id="24" name="文本框 23">
            <a:extLst>
              <a:ext uri="{FF2B5EF4-FFF2-40B4-BE49-F238E27FC236}">
                <a16:creationId xmlns:a16="http://schemas.microsoft.com/office/drawing/2014/main" id="{00AD1DD6-AFF2-E237-EDD9-21D8065A6B43}"/>
              </a:ext>
            </a:extLst>
          </p:cNvPr>
          <p:cNvSpPr txBox="1"/>
          <p:nvPr/>
        </p:nvSpPr>
        <p:spPr>
          <a:xfrm>
            <a:off x="784754" y="283257"/>
            <a:ext cx="1923604" cy="461665"/>
          </a:xfrm>
          <a:prstGeom prst="rect">
            <a:avLst/>
          </a:prstGeom>
          <a:noFill/>
        </p:spPr>
        <p:txBody>
          <a:bodyPr wrap="none" lIns="0" tIns="0" rIns="0" bIns="0" rtlCol="0">
            <a:spAutoFit/>
          </a:bodyPr>
          <a:lstStyle>
            <a:defPPr>
              <a:defRPr lang="zh-CN"/>
            </a:defPPr>
            <a:lvl1pPr marR="0" lvl="0" indent="0" fontAlgn="auto">
              <a:lnSpc>
                <a:spcPct val="100000"/>
              </a:lnSpc>
              <a:spcBef>
                <a:spcPts val="0"/>
              </a:spcBef>
              <a:spcAft>
                <a:spcPts val="0"/>
              </a:spcAft>
              <a:buClrTx/>
              <a:buSzTx/>
              <a:buFontTx/>
              <a:buNone/>
              <a:tabLst/>
              <a:defRPr kumimoji="0" sz="3000" b="0" i="0" u="none" strike="noStrike" cap="none" spc="0" normalizeH="0" baseline="0">
                <a:ln>
                  <a:noFill/>
                </a:ln>
                <a:gradFill>
                  <a:gsLst>
                    <a:gs pos="0">
                      <a:srgbClr val="FFFFFF"/>
                    </a:gs>
                    <a:gs pos="100000">
                      <a:srgbClr val="26CED7"/>
                    </a:gs>
                  </a:gsLst>
                  <a:lin ang="5400000" scaled="1"/>
                </a:gradFill>
                <a:effectLst/>
                <a:uLnTx/>
                <a:uFillTx/>
                <a:latin typeface="+mj-ea"/>
                <a:ea typeface="+mj-ea"/>
              </a:defRPr>
            </a:lvl1pPr>
          </a:lstStyle>
          <a:p>
            <a:r>
              <a:rPr lang="zh-CN" altLang="en-US"/>
              <a:t>请输入标题</a:t>
            </a:r>
          </a:p>
        </p:txBody>
      </p:sp>
      <p:graphicFrame>
        <p:nvGraphicFramePr>
          <p:cNvPr id="5" name="图表">
            <a:extLst>
              <a:ext uri="{FF2B5EF4-FFF2-40B4-BE49-F238E27FC236}">
                <a16:creationId xmlns:a16="http://schemas.microsoft.com/office/drawing/2014/main" id="{7BB20647-ED67-5FAE-FEF4-29DF8F60BEE4}"/>
              </a:ext>
            </a:extLst>
          </p:cNvPr>
          <p:cNvGraphicFramePr/>
          <p:nvPr>
            <p:extLst>
              <p:ext uri="{D42A27DB-BD31-4B8C-83A1-F6EECF244321}">
                <p14:modId xmlns:p14="http://schemas.microsoft.com/office/powerpoint/2010/main" val="3729587062"/>
              </p:ext>
            </p:extLst>
          </p:nvPr>
        </p:nvGraphicFramePr>
        <p:xfrm>
          <a:off x="699816" y="1111789"/>
          <a:ext cx="4655884" cy="5003800"/>
        </p:xfrm>
        <a:graphic>
          <a:graphicData uri="http://schemas.openxmlformats.org/drawingml/2006/chart">
            <c:chart xmlns:c="http://schemas.openxmlformats.org/drawingml/2006/chart" xmlns:r="http://schemas.openxmlformats.org/officeDocument/2006/relationships" r:id="rId2"/>
          </a:graphicData>
        </a:graphic>
      </p:graphicFrame>
      <p:grpSp>
        <p:nvGrpSpPr>
          <p:cNvPr id="6" name="组合 5">
            <a:extLst>
              <a:ext uri="{FF2B5EF4-FFF2-40B4-BE49-F238E27FC236}">
                <a16:creationId xmlns:a16="http://schemas.microsoft.com/office/drawing/2014/main" id="{9EEEC055-75C0-0747-A9B2-C8457FBB3808}"/>
              </a:ext>
            </a:extLst>
          </p:cNvPr>
          <p:cNvGrpSpPr/>
          <p:nvPr/>
        </p:nvGrpSpPr>
        <p:grpSpPr>
          <a:xfrm>
            <a:off x="6836302" y="1847330"/>
            <a:ext cx="3327400" cy="1165048"/>
            <a:chOff x="1104901" y="1853949"/>
            <a:chExt cx="3327400" cy="1165048"/>
          </a:xfrm>
        </p:grpSpPr>
        <p:sp>
          <p:nvSpPr>
            <p:cNvPr id="7" name="文本框 6">
              <a:extLst>
                <a:ext uri="{FF2B5EF4-FFF2-40B4-BE49-F238E27FC236}">
                  <a16:creationId xmlns:a16="http://schemas.microsoft.com/office/drawing/2014/main" id="{E535765C-23F8-5833-95F7-DB62D65C2683}"/>
                </a:ext>
              </a:extLst>
            </p:cNvPr>
            <p:cNvSpPr txBox="1"/>
            <p:nvPr/>
          </p:nvSpPr>
          <p:spPr>
            <a:xfrm>
              <a:off x="1104901" y="1853949"/>
              <a:ext cx="1538883" cy="369332"/>
            </a:xfrm>
            <a:prstGeom prst="rect">
              <a:avLst/>
            </a:prstGeom>
            <a:noFill/>
          </p:spPr>
          <p:txBody>
            <a:bodyPr wrap="square" lIns="0" tIns="0" rIns="0" bIns="0" rtlCol="0">
              <a:spAutoFit/>
            </a:bodyPr>
            <a:lstStyle>
              <a:defPPr>
                <a:defRPr lang="zh-CN"/>
              </a:defPPr>
              <a:lvl1pPr>
                <a:defRPr sz="3000">
                  <a:gradFill>
                    <a:gsLst>
                      <a:gs pos="0">
                        <a:schemeClr val="bg1"/>
                      </a:gs>
                      <a:gs pos="100000">
                        <a:schemeClr val="accent3"/>
                      </a:gs>
                    </a:gsLst>
                    <a:lin ang="5400000" scaled="1"/>
                  </a:gradFill>
                  <a:latin typeface="+mj-ea"/>
                  <a:ea typeface="+mj-ea"/>
                </a:defRPr>
              </a:lvl1pPr>
            </a:lstStyle>
            <a:p>
              <a:r>
                <a:rPr lang="zh-CN" altLang="en-US" sz="2400"/>
                <a:t>请输入标题</a:t>
              </a:r>
            </a:p>
          </p:txBody>
        </p:sp>
        <p:sp>
          <p:nvSpPr>
            <p:cNvPr id="29" name="文本框 28">
              <a:extLst>
                <a:ext uri="{FF2B5EF4-FFF2-40B4-BE49-F238E27FC236}">
                  <a16:creationId xmlns:a16="http://schemas.microsoft.com/office/drawing/2014/main" id="{B051FC98-466F-6E5C-80A6-70123518C6C6}"/>
                </a:ext>
              </a:extLst>
            </p:cNvPr>
            <p:cNvSpPr txBox="1"/>
            <p:nvPr/>
          </p:nvSpPr>
          <p:spPr>
            <a:xfrm>
              <a:off x="1104901" y="2401777"/>
              <a:ext cx="3327400" cy="617220"/>
            </a:xfrm>
            <a:prstGeom prst="rect">
              <a:avLst/>
            </a:prstGeom>
            <a:noFill/>
          </p:spPr>
          <p:txBody>
            <a:bodyPr wrap="square" lIns="0" tIns="0" rIns="0" bIns="0" rtlCol="0">
              <a:spAutoFit/>
            </a:bodyPr>
            <a:lstStyle/>
            <a:p>
              <a:pPr>
                <a:lnSpc>
                  <a:spcPct val="130000"/>
                </a:lnSpc>
              </a:pPr>
              <a:r>
                <a:rPr lang="zh-CN" altLang="en-US" sz="1600">
                  <a:solidFill>
                    <a:schemeClr val="bg1"/>
                  </a:solidFill>
                  <a:latin typeface="+mj-lt"/>
                </a:rPr>
                <a:t>在此输入正文内容在此输入正文内容在此输入正文内容在此输入正文内容</a:t>
              </a:r>
            </a:p>
          </p:txBody>
        </p:sp>
      </p:grpSp>
      <p:grpSp>
        <p:nvGrpSpPr>
          <p:cNvPr id="33" name="组合 32">
            <a:extLst>
              <a:ext uri="{FF2B5EF4-FFF2-40B4-BE49-F238E27FC236}">
                <a16:creationId xmlns:a16="http://schemas.microsoft.com/office/drawing/2014/main" id="{77D55798-8A08-8E75-13E0-E5FCD240A09E}"/>
              </a:ext>
            </a:extLst>
          </p:cNvPr>
          <p:cNvGrpSpPr/>
          <p:nvPr/>
        </p:nvGrpSpPr>
        <p:grpSpPr>
          <a:xfrm>
            <a:off x="6836302" y="3845622"/>
            <a:ext cx="3327400" cy="1165048"/>
            <a:chOff x="1104901" y="1853949"/>
            <a:chExt cx="3327400" cy="1165048"/>
          </a:xfrm>
        </p:grpSpPr>
        <p:sp>
          <p:nvSpPr>
            <p:cNvPr id="49" name="文本框 48">
              <a:extLst>
                <a:ext uri="{FF2B5EF4-FFF2-40B4-BE49-F238E27FC236}">
                  <a16:creationId xmlns:a16="http://schemas.microsoft.com/office/drawing/2014/main" id="{41E21D09-E757-3B5F-E90D-F286F56871E0}"/>
                </a:ext>
              </a:extLst>
            </p:cNvPr>
            <p:cNvSpPr txBox="1"/>
            <p:nvPr/>
          </p:nvSpPr>
          <p:spPr>
            <a:xfrm>
              <a:off x="1104901" y="1853949"/>
              <a:ext cx="1538883" cy="369332"/>
            </a:xfrm>
            <a:prstGeom prst="rect">
              <a:avLst/>
            </a:prstGeom>
            <a:noFill/>
          </p:spPr>
          <p:txBody>
            <a:bodyPr wrap="square" lIns="0" tIns="0" rIns="0" bIns="0" rtlCol="0">
              <a:spAutoFit/>
            </a:bodyPr>
            <a:lstStyle>
              <a:defPPr>
                <a:defRPr lang="zh-CN"/>
              </a:defPPr>
              <a:lvl1pPr>
                <a:defRPr sz="3000">
                  <a:gradFill>
                    <a:gsLst>
                      <a:gs pos="0">
                        <a:schemeClr val="bg1"/>
                      </a:gs>
                      <a:gs pos="100000">
                        <a:schemeClr val="accent3"/>
                      </a:gs>
                    </a:gsLst>
                    <a:lin ang="5400000" scaled="1"/>
                  </a:gradFill>
                  <a:latin typeface="+mj-ea"/>
                  <a:ea typeface="+mj-ea"/>
                </a:defRPr>
              </a:lvl1pPr>
            </a:lstStyle>
            <a:p>
              <a:r>
                <a:rPr lang="zh-CN" altLang="en-US" sz="2400"/>
                <a:t>请输入标题</a:t>
              </a:r>
            </a:p>
          </p:txBody>
        </p:sp>
        <p:sp>
          <p:nvSpPr>
            <p:cNvPr id="54" name="文本框 53">
              <a:extLst>
                <a:ext uri="{FF2B5EF4-FFF2-40B4-BE49-F238E27FC236}">
                  <a16:creationId xmlns:a16="http://schemas.microsoft.com/office/drawing/2014/main" id="{7D90C3BC-55B1-F245-6E15-3E138524E753}"/>
                </a:ext>
              </a:extLst>
            </p:cNvPr>
            <p:cNvSpPr txBox="1"/>
            <p:nvPr/>
          </p:nvSpPr>
          <p:spPr>
            <a:xfrm>
              <a:off x="1104901" y="2401777"/>
              <a:ext cx="3327400" cy="617220"/>
            </a:xfrm>
            <a:prstGeom prst="rect">
              <a:avLst/>
            </a:prstGeom>
            <a:noFill/>
          </p:spPr>
          <p:txBody>
            <a:bodyPr wrap="square" lIns="0" tIns="0" rIns="0" bIns="0" rtlCol="0">
              <a:spAutoFit/>
            </a:bodyPr>
            <a:lstStyle/>
            <a:p>
              <a:pPr>
                <a:lnSpc>
                  <a:spcPct val="130000"/>
                </a:lnSpc>
              </a:pPr>
              <a:r>
                <a:rPr lang="zh-CN" altLang="en-US" sz="1600">
                  <a:solidFill>
                    <a:schemeClr val="bg1"/>
                  </a:solidFill>
                  <a:latin typeface="+mj-lt"/>
                </a:rPr>
                <a:t>在此输入正文内容在此输入正文内容在此输入正文内容在此输入正文内容</a:t>
              </a:r>
            </a:p>
          </p:txBody>
        </p:sp>
      </p:grpSp>
    </p:spTree>
    <p:extLst>
      <p:ext uri="{BB962C8B-B14F-4D97-AF65-F5344CB8AC3E}">
        <p14:creationId xmlns:p14="http://schemas.microsoft.com/office/powerpoint/2010/main" val="774031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E2067DEF-D894-E3FF-9120-E16701CADE2A}"/>
              </a:ext>
            </a:extLst>
          </p:cNvPr>
          <p:cNvSpPr txBox="1"/>
          <p:nvPr/>
        </p:nvSpPr>
        <p:spPr>
          <a:xfrm>
            <a:off x="5640747" y="1794663"/>
            <a:ext cx="910506" cy="830997"/>
          </a:xfrm>
          <a:prstGeom prst="rect">
            <a:avLst/>
          </a:prstGeom>
          <a:noFill/>
        </p:spPr>
        <p:txBody>
          <a:bodyPr wrap="none" lIns="0" tIns="0" rIns="0" bIns="0" rtlCol="0">
            <a:spAutoFit/>
          </a:bodyPr>
          <a:lstStyle>
            <a:defPPr>
              <a:defRPr lang="zh-CN"/>
            </a:defPPr>
            <a:lvl1pPr>
              <a:defRPr sz="5400">
                <a:gradFill>
                  <a:gsLst>
                    <a:gs pos="0">
                      <a:schemeClr val="bg1"/>
                    </a:gs>
                    <a:gs pos="100000">
                      <a:schemeClr val="accent3"/>
                    </a:gs>
                  </a:gsLst>
                  <a:lin ang="5400000" scaled="1"/>
                </a:gradFill>
                <a:latin typeface="+mj-ea"/>
                <a:ea typeface="+mj-ea"/>
              </a:defRPr>
            </a:lvl1pPr>
          </a:lstStyle>
          <a:p>
            <a:r>
              <a:rPr lang="en-US" altLang="zh-CN"/>
              <a:t>03</a:t>
            </a:r>
            <a:endParaRPr lang="zh-CN" altLang="en-US"/>
          </a:p>
        </p:txBody>
      </p:sp>
      <p:sp>
        <p:nvSpPr>
          <p:cNvPr id="12" name="文本框 11">
            <a:extLst>
              <a:ext uri="{FF2B5EF4-FFF2-40B4-BE49-F238E27FC236}">
                <a16:creationId xmlns:a16="http://schemas.microsoft.com/office/drawing/2014/main" id="{85D42FB1-A30E-7432-2AD6-27D867EE8509}"/>
              </a:ext>
            </a:extLst>
          </p:cNvPr>
          <p:cNvSpPr txBox="1"/>
          <p:nvPr/>
        </p:nvSpPr>
        <p:spPr>
          <a:xfrm>
            <a:off x="4364757" y="3013204"/>
            <a:ext cx="3462486" cy="830997"/>
          </a:xfrm>
          <a:prstGeom prst="rect">
            <a:avLst/>
          </a:prstGeom>
          <a:noFill/>
        </p:spPr>
        <p:txBody>
          <a:bodyPr wrap="none" lIns="0" tIns="0" rIns="0" bIns="0" rtlCol="0">
            <a:spAutoFit/>
          </a:bodyPr>
          <a:lstStyle>
            <a:defPPr>
              <a:defRPr lang="zh-CN"/>
            </a:defPPr>
            <a:lvl1pPr>
              <a:defRPr sz="5400">
                <a:gradFill>
                  <a:gsLst>
                    <a:gs pos="0">
                      <a:schemeClr val="bg1"/>
                    </a:gs>
                    <a:gs pos="100000">
                      <a:schemeClr val="accent3"/>
                    </a:gs>
                  </a:gsLst>
                  <a:lin ang="5400000" scaled="1"/>
                </a:gradFill>
                <a:latin typeface="+mj-ea"/>
                <a:ea typeface="+mj-ea"/>
              </a:defRPr>
            </a:lvl1pPr>
          </a:lstStyle>
          <a:p>
            <a:r>
              <a:rPr lang="zh-CN" altLang="en-US"/>
              <a:t>请输入标题</a:t>
            </a:r>
          </a:p>
        </p:txBody>
      </p:sp>
    </p:spTree>
    <p:extLst>
      <p:ext uri="{BB962C8B-B14F-4D97-AF65-F5344CB8AC3E}">
        <p14:creationId xmlns:p14="http://schemas.microsoft.com/office/powerpoint/2010/main" val="11084823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2">
                <a:lumMod val="55000"/>
              </a:schemeClr>
            </a:gs>
            <a:gs pos="0">
              <a:schemeClr val="accent2">
                <a:lumMod val="55000"/>
              </a:schemeClr>
            </a:gs>
            <a:gs pos="80000">
              <a:schemeClr val="tx1"/>
            </a:gs>
            <a:gs pos="20000">
              <a:srgbClr val="0B0B0B"/>
            </a:gs>
          </a:gsLst>
          <a:lin ang="2700000" scaled="1"/>
          <a:tileRect/>
        </a:gradFill>
        <a:effectLst/>
      </p:bgPr>
    </p:bg>
    <p:spTree>
      <p:nvGrpSpPr>
        <p:cNvPr id="1" name=""/>
        <p:cNvGrpSpPr/>
        <p:nvPr/>
      </p:nvGrpSpPr>
      <p:grpSpPr>
        <a:xfrm>
          <a:off x="0" y="0"/>
          <a:ext cx="0" cy="0"/>
          <a:chOff x="0" y="0"/>
          <a:chExt cx="0" cy="0"/>
        </a:xfrm>
      </p:grpSpPr>
      <p:sp>
        <p:nvSpPr>
          <p:cNvPr id="24" name="文本框 23">
            <a:extLst>
              <a:ext uri="{FF2B5EF4-FFF2-40B4-BE49-F238E27FC236}">
                <a16:creationId xmlns:a16="http://schemas.microsoft.com/office/drawing/2014/main" id="{00AD1DD6-AFF2-E237-EDD9-21D8065A6B43}"/>
              </a:ext>
            </a:extLst>
          </p:cNvPr>
          <p:cNvSpPr txBox="1"/>
          <p:nvPr/>
        </p:nvSpPr>
        <p:spPr>
          <a:xfrm>
            <a:off x="784754" y="283257"/>
            <a:ext cx="1923604" cy="461665"/>
          </a:xfrm>
          <a:prstGeom prst="rect">
            <a:avLst/>
          </a:prstGeom>
          <a:noFill/>
        </p:spPr>
        <p:txBody>
          <a:bodyPr wrap="none" lIns="0" tIns="0" rIns="0" bIns="0" rtlCol="0">
            <a:spAutoFit/>
          </a:bodyPr>
          <a:lstStyle>
            <a:defPPr>
              <a:defRPr lang="zh-CN"/>
            </a:defPPr>
            <a:lvl1pPr marR="0" lvl="0" indent="0" fontAlgn="auto">
              <a:lnSpc>
                <a:spcPct val="100000"/>
              </a:lnSpc>
              <a:spcBef>
                <a:spcPts val="0"/>
              </a:spcBef>
              <a:spcAft>
                <a:spcPts val="0"/>
              </a:spcAft>
              <a:buClrTx/>
              <a:buSzTx/>
              <a:buFontTx/>
              <a:buNone/>
              <a:tabLst/>
              <a:defRPr kumimoji="0" sz="3000" b="0" i="0" u="none" strike="noStrike" cap="none" spc="0" normalizeH="0" baseline="0">
                <a:ln>
                  <a:noFill/>
                </a:ln>
                <a:gradFill>
                  <a:gsLst>
                    <a:gs pos="0">
                      <a:srgbClr val="FFFFFF"/>
                    </a:gs>
                    <a:gs pos="100000">
                      <a:srgbClr val="26CED7"/>
                    </a:gs>
                  </a:gsLst>
                  <a:lin ang="5400000" scaled="1"/>
                </a:gradFill>
                <a:effectLst/>
                <a:uLnTx/>
                <a:uFillTx/>
                <a:latin typeface="+mj-ea"/>
                <a:ea typeface="+mj-ea"/>
              </a:defRPr>
            </a:lvl1pPr>
          </a:lstStyle>
          <a:p>
            <a:r>
              <a:rPr lang="zh-CN" altLang="en-US"/>
              <a:t>请输入标题</a:t>
            </a:r>
          </a:p>
        </p:txBody>
      </p:sp>
      <p:sp>
        <p:nvSpPr>
          <p:cNvPr id="2" name="平行四边形 1">
            <a:extLst>
              <a:ext uri="{FF2B5EF4-FFF2-40B4-BE49-F238E27FC236}">
                <a16:creationId xmlns:a16="http://schemas.microsoft.com/office/drawing/2014/main" id="{23020140-CA1F-80C6-BEC8-9222925A17BC}"/>
              </a:ext>
            </a:extLst>
          </p:cNvPr>
          <p:cNvSpPr/>
          <p:nvPr/>
        </p:nvSpPr>
        <p:spPr>
          <a:xfrm>
            <a:off x="-1834630" y="4225593"/>
            <a:ext cx="5153830" cy="5118900"/>
          </a:xfrm>
          <a:prstGeom prst="parallelogram">
            <a:avLst/>
          </a:prstGeom>
          <a:gradFill flip="none" rotWithShape="1">
            <a:gsLst>
              <a:gs pos="60000">
                <a:schemeClr val="accent1">
                  <a:alpha val="15000"/>
                </a:schemeClr>
              </a:gs>
              <a:gs pos="0">
                <a:schemeClr val="accent1">
                  <a:alpha val="0"/>
                </a:schemeClr>
              </a:gs>
              <a:gs pos="100000">
                <a:schemeClr val="accent1">
                  <a:alpha val="0"/>
                </a:schemeClr>
              </a:gs>
            </a:gsLst>
            <a:lin ang="3600000" scaled="0"/>
            <a:tileRect/>
          </a:gradFill>
          <a:ln w="3175">
            <a:gradFill flip="none" rotWithShape="1">
              <a:gsLst>
                <a:gs pos="0">
                  <a:schemeClr val="accent4"/>
                </a:gs>
                <a:gs pos="47000">
                  <a:schemeClr val="accent1"/>
                </a:gs>
                <a:gs pos="83000">
                  <a:schemeClr val="tx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3" name="平行四边形 2">
            <a:extLst>
              <a:ext uri="{FF2B5EF4-FFF2-40B4-BE49-F238E27FC236}">
                <a16:creationId xmlns:a16="http://schemas.microsoft.com/office/drawing/2014/main" id="{8FB0C7EB-3BD9-FC8D-DEFD-FDD9FE1AB567}"/>
              </a:ext>
            </a:extLst>
          </p:cNvPr>
          <p:cNvSpPr/>
          <p:nvPr/>
        </p:nvSpPr>
        <p:spPr>
          <a:xfrm flipH="1" flipV="1">
            <a:off x="8872800" y="-2486492"/>
            <a:ext cx="5153830" cy="5118900"/>
          </a:xfrm>
          <a:prstGeom prst="parallelogram">
            <a:avLst/>
          </a:prstGeom>
          <a:gradFill flip="none" rotWithShape="1">
            <a:gsLst>
              <a:gs pos="60000">
                <a:schemeClr val="accent1">
                  <a:alpha val="15000"/>
                </a:schemeClr>
              </a:gs>
              <a:gs pos="0">
                <a:schemeClr val="accent1">
                  <a:alpha val="0"/>
                </a:schemeClr>
              </a:gs>
              <a:gs pos="100000">
                <a:schemeClr val="accent1">
                  <a:alpha val="0"/>
                </a:schemeClr>
              </a:gs>
            </a:gsLst>
            <a:lin ang="3600000" scaled="0"/>
            <a:tileRect/>
          </a:gradFill>
          <a:ln w="3175">
            <a:gradFill flip="none" rotWithShape="1">
              <a:gsLst>
                <a:gs pos="0">
                  <a:schemeClr val="accent4"/>
                </a:gs>
                <a:gs pos="47000">
                  <a:schemeClr val="accent1"/>
                </a:gs>
                <a:gs pos="83000">
                  <a:schemeClr val="tx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grpSp>
        <p:nvGrpSpPr>
          <p:cNvPr id="28" name="组合 27">
            <a:extLst>
              <a:ext uri="{FF2B5EF4-FFF2-40B4-BE49-F238E27FC236}">
                <a16:creationId xmlns:a16="http://schemas.microsoft.com/office/drawing/2014/main" id="{F19A67B5-3866-390E-7C77-CB81A1E4941B}"/>
              </a:ext>
            </a:extLst>
          </p:cNvPr>
          <p:cNvGrpSpPr/>
          <p:nvPr/>
        </p:nvGrpSpPr>
        <p:grpSpPr>
          <a:xfrm>
            <a:off x="3330702" y="4969052"/>
            <a:ext cx="3327400" cy="1165048"/>
            <a:chOff x="1104901" y="1853949"/>
            <a:chExt cx="3327400" cy="1165048"/>
          </a:xfrm>
        </p:grpSpPr>
        <p:sp>
          <p:nvSpPr>
            <p:cNvPr id="30" name="文本框 29">
              <a:extLst>
                <a:ext uri="{FF2B5EF4-FFF2-40B4-BE49-F238E27FC236}">
                  <a16:creationId xmlns:a16="http://schemas.microsoft.com/office/drawing/2014/main" id="{7058FA57-B92B-11DF-87F8-A999D7C04AB9}"/>
                </a:ext>
              </a:extLst>
            </p:cNvPr>
            <p:cNvSpPr txBox="1"/>
            <p:nvPr/>
          </p:nvSpPr>
          <p:spPr>
            <a:xfrm>
              <a:off x="1104901" y="1853949"/>
              <a:ext cx="1538883" cy="369332"/>
            </a:xfrm>
            <a:prstGeom prst="rect">
              <a:avLst/>
            </a:prstGeom>
            <a:noFill/>
          </p:spPr>
          <p:txBody>
            <a:bodyPr wrap="square" lIns="0" tIns="0" rIns="0" bIns="0" rtlCol="0">
              <a:spAutoFit/>
            </a:bodyPr>
            <a:lstStyle>
              <a:defPPr>
                <a:defRPr lang="zh-CN"/>
              </a:defPPr>
              <a:lvl1pPr>
                <a:defRPr sz="3000">
                  <a:gradFill>
                    <a:gsLst>
                      <a:gs pos="0">
                        <a:schemeClr val="bg1"/>
                      </a:gs>
                      <a:gs pos="100000">
                        <a:schemeClr val="accent3"/>
                      </a:gs>
                    </a:gsLst>
                    <a:lin ang="5400000" scaled="1"/>
                  </a:gradFill>
                  <a:latin typeface="+mj-ea"/>
                  <a:ea typeface="+mj-ea"/>
                </a:defRPr>
              </a:lvl1pPr>
            </a:lstStyle>
            <a:p>
              <a:r>
                <a:rPr lang="zh-CN" altLang="en-US" sz="2400"/>
                <a:t>请输入标题</a:t>
              </a:r>
            </a:p>
          </p:txBody>
        </p:sp>
        <p:sp>
          <p:nvSpPr>
            <p:cNvPr id="31" name="文本框 30">
              <a:extLst>
                <a:ext uri="{FF2B5EF4-FFF2-40B4-BE49-F238E27FC236}">
                  <a16:creationId xmlns:a16="http://schemas.microsoft.com/office/drawing/2014/main" id="{D7C4D238-2705-5C79-650F-381D9C08419E}"/>
                </a:ext>
              </a:extLst>
            </p:cNvPr>
            <p:cNvSpPr txBox="1"/>
            <p:nvPr/>
          </p:nvSpPr>
          <p:spPr>
            <a:xfrm>
              <a:off x="1104901" y="2401777"/>
              <a:ext cx="3327400" cy="617220"/>
            </a:xfrm>
            <a:prstGeom prst="rect">
              <a:avLst/>
            </a:prstGeom>
            <a:noFill/>
          </p:spPr>
          <p:txBody>
            <a:bodyPr wrap="square" lIns="0" tIns="0" rIns="0" bIns="0" rtlCol="0">
              <a:spAutoFit/>
            </a:bodyPr>
            <a:lstStyle/>
            <a:p>
              <a:pPr>
                <a:lnSpc>
                  <a:spcPct val="130000"/>
                </a:lnSpc>
              </a:pPr>
              <a:r>
                <a:rPr lang="zh-CN" altLang="en-US" sz="1600">
                  <a:solidFill>
                    <a:schemeClr val="bg1"/>
                  </a:solidFill>
                  <a:latin typeface="+mj-lt"/>
                </a:rPr>
                <a:t>在此输入正文内容在此输入正文内容在此输入正文内容在此输入正文内容</a:t>
              </a:r>
            </a:p>
          </p:txBody>
        </p:sp>
      </p:grpSp>
      <p:grpSp>
        <p:nvGrpSpPr>
          <p:cNvPr id="32" name="组合 31">
            <a:extLst>
              <a:ext uri="{FF2B5EF4-FFF2-40B4-BE49-F238E27FC236}">
                <a16:creationId xmlns:a16="http://schemas.microsoft.com/office/drawing/2014/main" id="{C87D487E-E4B3-D59E-A5B6-E07B90BD72BB}"/>
              </a:ext>
            </a:extLst>
          </p:cNvPr>
          <p:cNvGrpSpPr/>
          <p:nvPr/>
        </p:nvGrpSpPr>
        <p:grpSpPr>
          <a:xfrm>
            <a:off x="5533898" y="1130300"/>
            <a:ext cx="3327400" cy="1165048"/>
            <a:chOff x="1104901" y="1853949"/>
            <a:chExt cx="3327400" cy="1165048"/>
          </a:xfrm>
        </p:grpSpPr>
        <p:sp>
          <p:nvSpPr>
            <p:cNvPr id="35" name="文本框 34">
              <a:extLst>
                <a:ext uri="{FF2B5EF4-FFF2-40B4-BE49-F238E27FC236}">
                  <a16:creationId xmlns:a16="http://schemas.microsoft.com/office/drawing/2014/main" id="{96CC2AC9-48DD-3D21-41B0-600974C67D3E}"/>
                </a:ext>
              </a:extLst>
            </p:cNvPr>
            <p:cNvSpPr txBox="1"/>
            <p:nvPr/>
          </p:nvSpPr>
          <p:spPr>
            <a:xfrm>
              <a:off x="2893418" y="1853949"/>
              <a:ext cx="1538883" cy="369332"/>
            </a:xfrm>
            <a:prstGeom prst="rect">
              <a:avLst/>
            </a:prstGeom>
            <a:noFill/>
          </p:spPr>
          <p:txBody>
            <a:bodyPr wrap="square" lIns="0" tIns="0" rIns="0" bIns="0" rtlCol="0">
              <a:spAutoFit/>
            </a:bodyPr>
            <a:lstStyle>
              <a:defPPr>
                <a:defRPr lang="zh-CN"/>
              </a:defPPr>
              <a:lvl1pPr>
                <a:defRPr sz="3000">
                  <a:gradFill>
                    <a:gsLst>
                      <a:gs pos="0">
                        <a:schemeClr val="bg1"/>
                      </a:gs>
                      <a:gs pos="100000">
                        <a:schemeClr val="accent3"/>
                      </a:gs>
                    </a:gsLst>
                    <a:lin ang="5400000" scaled="1"/>
                  </a:gradFill>
                  <a:latin typeface="+mj-ea"/>
                  <a:ea typeface="+mj-ea"/>
                </a:defRPr>
              </a:lvl1pPr>
            </a:lstStyle>
            <a:p>
              <a:r>
                <a:rPr lang="zh-CN" altLang="en-US" sz="2400"/>
                <a:t>请输入标题</a:t>
              </a:r>
            </a:p>
          </p:txBody>
        </p:sp>
        <p:sp>
          <p:nvSpPr>
            <p:cNvPr id="36" name="文本框 35">
              <a:extLst>
                <a:ext uri="{FF2B5EF4-FFF2-40B4-BE49-F238E27FC236}">
                  <a16:creationId xmlns:a16="http://schemas.microsoft.com/office/drawing/2014/main" id="{05BE7223-E913-3765-24C0-D31161904779}"/>
                </a:ext>
              </a:extLst>
            </p:cNvPr>
            <p:cNvSpPr txBox="1"/>
            <p:nvPr/>
          </p:nvSpPr>
          <p:spPr>
            <a:xfrm>
              <a:off x="1104901" y="2401777"/>
              <a:ext cx="3327400" cy="617220"/>
            </a:xfrm>
            <a:prstGeom prst="rect">
              <a:avLst/>
            </a:prstGeom>
            <a:noFill/>
          </p:spPr>
          <p:txBody>
            <a:bodyPr wrap="square" lIns="0" tIns="0" rIns="0" bIns="0" rtlCol="0">
              <a:spAutoFit/>
            </a:bodyPr>
            <a:lstStyle/>
            <a:p>
              <a:pPr>
                <a:lnSpc>
                  <a:spcPct val="130000"/>
                </a:lnSpc>
              </a:pPr>
              <a:r>
                <a:rPr lang="zh-CN" altLang="en-US" sz="1600">
                  <a:solidFill>
                    <a:schemeClr val="bg1"/>
                  </a:solidFill>
                  <a:latin typeface="+mj-lt"/>
                </a:rPr>
                <a:t>在此输入正文内容在此输入正文内容在此输入正文内容在此输入正文内容</a:t>
              </a:r>
            </a:p>
          </p:txBody>
        </p:sp>
      </p:grpSp>
      <p:grpSp>
        <p:nvGrpSpPr>
          <p:cNvPr id="25" name="组合 24">
            <a:extLst>
              <a:ext uri="{FF2B5EF4-FFF2-40B4-BE49-F238E27FC236}">
                <a16:creationId xmlns:a16="http://schemas.microsoft.com/office/drawing/2014/main" id="{ABBD2D8B-CCA9-73FC-EBBA-AD06276AD191}"/>
              </a:ext>
            </a:extLst>
          </p:cNvPr>
          <p:cNvGrpSpPr/>
          <p:nvPr/>
        </p:nvGrpSpPr>
        <p:grpSpPr>
          <a:xfrm>
            <a:off x="841513" y="2767035"/>
            <a:ext cx="3327400" cy="1165048"/>
            <a:chOff x="1104901" y="1853949"/>
            <a:chExt cx="3327400" cy="1165048"/>
          </a:xfrm>
        </p:grpSpPr>
        <p:sp>
          <p:nvSpPr>
            <p:cNvPr id="26" name="文本框 25">
              <a:extLst>
                <a:ext uri="{FF2B5EF4-FFF2-40B4-BE49-F238E27FC236}">
                  <a16:creationId xmlns:a16="http://schemas.microsoft.com/office/drawing/2014/main" id="{CCC48E9F-729E-1196-AA66-6AF7603A5B33}"/>
                </a:ext>
              </a:extLst>
            </p:cNvPr>
            <p:cNvSpPr txBox="1"/>
            <p:nvPr/>
          </p:nvSpPr>
          <p:spPr>
            <a:xfrm>
              <a:off x="1104901" y="1853949"/>
              <a:ext cx="1538883" cy="369332"/>
            </a:xfrm>
            <a:prstGeom prst="rect">
              <a:avLst/>
            </a:prstGeom>
            <a:noFill/>
          </p:spPr>
          <p:txBody>
            <a:bodyPr wrap="square" lIns="0" tIns="0" rIns="0" bIns="0" rtlCol="0">
              <a:spAutoFit/>
            </a:bodyPr>
            <a:lstStyle>
              <a:defPPr>
                <a:defRPr lang="zh-CN"/>
              </a:defPPr>
              <a:lvl1pPr>
                <a:defRPr sz="3000">
                  <a:gradFill>
                    <a:gsLst>
                      <a:gs pos="0">
                        <a:schemeClr val="bg1"/>
                      </a:gs>
                      <a:gs pos="100000">
                        <a:schemeClr val="accent3"/>
                      </a:gs>
                    </a:gsLst>
                    <a:lin ang="5400000" scaled="1"/>
                  </a:gradFill>
                  <a:latin typeface="+mj-ea"/>
                  <a:ea typeface="+mj-ea"/>
                </a:defRPr>
              </a:lvl1pPr>
            </a:lstStyle>
            <a:p>
              <a:r>
                <a:rPr lang="zh-CN" altLang="en-US" sz="2400"/>
                <a:t>请输入标题</a:t>
              </a:r>
            </a:p>
          </p:txBody>
        </p:sp>
        <p:sp>
          <p:nvSpPr>
            <p:cNvPr id="27" name="文本框 26">
              <a:extLst>
                <a:ext uri="{FF2B5EF4-FFF2-40B4-BE49-F238E27FC236}">
                  <a16:creationId xmlns:a16="http://schemas.microsoft.com/office/drawing/2014/main" id="{A9610471-15BB-E70E-CF8E-39E6E197586A}"/>
                </a:ext>
              </a:extLst>
            </p:cNvPr>
            <p:cNvSpPr txBox="1"/>
            <p:nvPr/>
          </p:nvSpPr>
          <p:spPr>
            <a:xfrm>
              <a:off x="1104901" y="2401777"/>
              <a:ext cx="3327400" cy="617220"/>
            </a:xfrm>
            <a:prstGeom prst="rect">
              <a:avLst/>
            </a:prstGeom>
            <a:noFill/>
          </p:spPr>
          <p:txBody>
            <a:bodyPr wrap="square" lIns="0" tIns="0" rIns="0" bIns="0" rtlCol="0">
              <a:spAutoFit/>
            </a:bodyPr>
            <a:lstStyle/>
            <a:p>
              <a:pPr>
                <a:lnSpc>
                  <a:spcPct val="130000"/>
                </a:lnSpc>
              </a:pPr>
              <a:r>
                <a:rPr lang="zh-CN" altLang="en-US" sz="1600">
                  <a:solidFill>
                    <a:schemeClr val="bg1"/>
                  </a:solidFill>
                  <a:latin typeface="+mj-lt"/>
                </a:rPr>
                <a:t>在此输入正文内容在此输入正文内容在此输入正文内容在此输入正文内容</a:t>
              </a:r>
            </a:p>
          </p:txBody>
        </p:sp>
      </p:grpSp>
      <p:grpSp>
        <p:nvGrpSpPr>
          <p:cNvPr id="37" name="组合 36">
            <a:extLst>
              <a:ext uri="{FF2B5EF4-FFF2-40B4-BE49-F238E27FC236}">
                <a16:creationId xmlns:a16="http://schemas.microsoft.com/office/drawing/2014/main" id="{43B76570-AEA5-99B7-CD05-E6EDF64872B6}"/>
              </a:ext>
            </a:extLst>
          </p:cNvPr>
          <p:cNvGrpSpPr/>
          <p:nvPr/>
        </p:nvGrpSpPr>
        <p:grpSpPr>
          <a:xfrm>
            <a:off x="8023087" y="2925918"/>
            <a:ext cx="3327400" cy="1165048"/>
            <a:chOff x="1104901" y="1853949"/>
            <a:chExt cx="3327400" cy="1165048"/>
          </a:xfrm>
        </p:grpSpPr>
        <p:sp>
          <p:nvSpPr>
            <p:cNvPr id="38" name="文本框 37">
              <a:extLst>
                <a:ext uri="{FF2B5EF4-FFF2-40B4-BE49-F238E27FC236}">
                  <a16:creationId xmlns:a16="http://schemas.microsoft.com/office/drawing/2014/main" id="{4EF238AE-AFB3-0AE3-ADB1-1B785B5040FC}"/>
                </a:ext>
              </a:extLst>
            </p:cNvPr>
            <p:cNvSpPr txBox="1"/>
            <p:nvPr/>
          </p:nvSpPr>
          <p:spPr>
            <a:xfrm>
              <a:off x="2893418" y="1853949"/>
              <a:ext cx="1538883" cy="369332"/>
            </a:xfrm>
            <a:prstGeom prst="rect">
              <a:avLst/>
            </a:prstGeom>
            <a:noFill/>
          </p:spPr>
          <p:txBody>
            <a:bodyPr wrap="square" lIns="0" tIns="0" rIns="0" bIns="0" rtlCol="0">
              <a:spAutoFit/>
            </a:bodyPr>
            <a:lstStyle>
              <a:defPPr>
                <a:defRPr lang="zh-CN"/>
              </a:defPPr>
              <a:lvl1pPr>
                <a:defRPr sz="3000">
                  <a:gradFill>
                    <a:gsLst>
                      <a:gs pos="0">
                        <a:schemeClr val="bg1"/>
                      </a:gs>
                      <a:gs pos="100000">
                        <a:schemeClr val="accent3"/>
                      </a:gs>
                    </a:gsLst>
                    <a:lin ang="5400000" scaled="1"/>
                  </a:gradFill>
                  <a:latin typeface="+mj-ea"/>
                  <a:ea typeface="+mj-ea"/>
                </a:defRPr>
              </a:lvl1pPr>
            </a:lstStyle>
            <a:p>
              <a:r>
                <a:rPr lang="zh-CN" altLang="en-US" sz="2400"/>
                <a:t>请输入标题</a:t>
              </a:r>
            </a:p>
          </p:txBody>
        </p:sp>
        <p:sp>
          <p:nvSpPr>
            <p:cNvPr id="39" name="文本框 38">
              <a:extLst>
                <a:ext uri="{FF2B5EF4-FFF2-40B4-BE49-F238E27FC236}">
                  <a16:creationId xmlns:a16="http://schemas.microsoft.com/office/drawing/2014/main" id="{BCAE5ECD-7D7A-6BA8-8F5B-0BA68FC4B786}"/>
                </a:ext>
              </a:extLst>
            </p:cNvPr>
            <p:cNvSpPr txBox="1"/>
            <p:nvPr/>
          </p:nvSpPr>
          <p:spPr>
            <a:xfrm>
              <a:off x="1104901" y="2401777"/>
              <a:ext cx="3327400" cy="617220"/>
            </a:xfrm>
            <a:prstGeom prst="rect">
              <a:avLst/>
            </a:prstGeom>
            <a:noFill/>
          </p:spPr>
          <p:txBody>
            <a:bodyPr wrap="square" lIns="0" tIns="0" rIns="0" bIns="0" rtlCol="0">
              <a:spAutoFit/>
            </a:bodyPr>
            <a:lstStyle/>
            <a:p>
              <a:pPr>
                <a:lnSpc>
                  <a:spcPct val="130000"/>
                </a:lnSpc>
              </a:pPr>
              <a:r>
                <a:rPr lang="zh-CN" altLang="en-US" sz="1600">
                  <a:solidFill>
                    <a:schemeClr val="bg1"/>
                  </a:solidFill>
                  <a:latin typeface="+mj-lt"/>
                </a:rPr>
                <a:t>在此输入正文内容在此输入正文内容在此输入正文内容在此输入正文内容</a:t>
              </a:r>
            </a:p>
          </p:txBody>
        </p:sp>
      </p:grpSp>
      <p:pic>
        <p:nvPicPr>
          <p:cNvPr id="42" name="图片 41">
            <a:extLst>
              <a:ext uri="{FF2B5EF4-FFF2-40B4-BE49-F238E27FC236}">
                <a16:creationId xmlns:a16="http://schemas.microsoft.com/office/drawing/2014/main" id="{CDE3F48E-7D12-702A-7E48-DE6303B8B676}"/>
              </a:ext>
            </a:extLst>
          </p:cNvPr>
          <p:cNvPicPr>
            <a:picLocks noChangeAspect="1"/>
          </p:cNvPicPr>
          <p:nvPr/>
        </p:nvPicPr>
        <p:blipFill>
          <a:blip r:embed="rId2" cstate="screen">
            <a:duotone>
              <a:prstClr val="black"/>
              <a:schemeClr val="accent3">
                <a:tint val="45000"/>
                <a:satMod val="400000"/>
              </a:schemeClr>
            </a:duotone>
            <a:extLst>
              <a:ext uri="{28A0092B-C50C-407E-A947-70E740481C1C}">
                <a14:useLocalDpi xmlns:a14="http://schemas.microsoft.com/office/drawing/2010/main"/>
              </a:ext>
            </a:extLst>
          </a:blip>
          <a:stretch>
            <a:fillRect/>
          </a:stretch>
        </p:blipFill>
        <p:spPr>
          <a:xfrm>
            <a:off x="-388761" y="4120204"/>
            <a:ext cx="2598769" cy="221364"/>
          </a:xfrm>
          <a:prstGeom prst="rect">
            <a:avLst/>
          </a:prstGeom>
        </p:spPr>
      </p:pic>
      <p:pic>
        <p:nvPicPr>
          <p:cNvPr id="43" name="图片 42">
            <a:extLst>
              <a:ext uri="{FF2B5EF4-FFF2-40B4-BE49-F238E27FC236}">
                <a16:creationId xmlns:a16="http://schemas.microsoft.com/office/drawing/2014/main" id="{82FF9711-81AB-E105-96F1-B89AE8C8CAF9}"/>
              </a:ext>
            </a:extLst>
          </p:cNvPr>
          <p:cNvPicPr>
            <a:picLocks noChangeAspect="1"/>
          </p:cNvPicPr>
          <p:nvPr/>
        </p:nvPicPr>
        <p:blipFill>
          <a:blip r:embed="rId2" cstate="screen">
            <a:duotone>
              <a:prstClr val="black"/>
              <a:schemeClr val="accent3">
                <a:tint val="45000"/>
                <a:satMod val="400000"/>
              </a:schemeClr>
            </a:duotone>
            <a:extLst>
              <a:ext uri="{28A0092B-C50C-407E-A947-70E740481C1C}">
                <a14:useLocalDpi xmlns:a14="http://schemas.microsoft.com/office/drawing/2010/main"/>
              </a:ext>
            </a:extLst>
          </a:blip>
          <a:stretch>
            <a:fillRect/>
          </a:stretch>
        </p:blipFill>
        <p:spPr>
          <a:xfrm rot="6240000">
            <a:off x="1811388" y="4994320"/>
            <a:ext cx="2598769" cy="221364"/>
          </a:xfrm>
          <a:prstGeom prst="rect">
            <a:avLst/>
          </a:prstGeom>
        </p:spPr>
      </p:pic>
      <p:pic>
        <p:nvPicPr>
          <p:cNvPr id="44" name="图片 43">
            <a:extLst>
              <a:ext uri="{FF2B5EF4-FFF2-40B4-BE49-F238E27FC236}">
                <a16:creationId xmlns:a16="http://schemas.microsoft.com/office/drawing/2014/main" id="{F5324EAA-DCCC-3C0C-D6B3-4D8D26A08336}"/>
              </a:ext>
            </a:extLst>
          </p:cNvPr>
          <p:cNvPicPr>
            <a:picLocks noChangeAspect="1"/>
          </p:cNvPicPr>
          <p:nvPr/>
        </p:nvPicPr>
        <p:blipFill>
          <a:blip r:embed="rId2" cstate="screen">
            <a:duotone>
              <a:prstClr val="black"/>
              <a:schemeClr val="accent3">
                <a:tint val="45000"/>
                <a:satMod val="400000"/>
              </a:schemeClr>
            </a:duotone>
            <a:extLst>
              <a:ext uri="{28A0092B-C50C-407E-A947-70E740481C1C}">
                <a14:useLocalDpi xmlns:a14="http://schemas.microsoft.com/office/drawing/2010/main"/>
              </a:ext>
            </a:extLst>
          </a:blip>
          <a:stretch>
            <a:fillRect/>
          </a:stretch>
        </p:blipFill>
        <p:spPr>
          <a:xfrm>
            <a:off x="9857533" y="2521726"/>
            <a:ext cx="2598769" cy="221364"/>
          </a:xfrm>
          <a:prstGeom prst="rect">
            <a:avLst/>
          </a:prstGeom>
        </p:spPr>
      </p:pic>
      <p:pic>
        <p:nvPicPr>
          <p:cNvPr id="45" name="图片 44">
            <a:extLst>
              <a:ext uri="{FF2B5EF4-FFF2-40B4-BE49-F238E27FC236}">
                <a16:creationId xmlns:a16="http://schemas.microsoft.com/office/drawing/2014/main" id="{9DBD728C-A7E8-85ED-3BF0-92952374E712}"/>
              </a:ext>
            </a:extLst>
          </p:cNvPr>
          <p:cNvPicPr>
            <a:picLocks noChangeAspect="1"/>
          </p:cNvPicPr>
          <p:nvPr/>
        </p:nvPicPr>
        <p:blipFill>
          <a:blip r:embed="rId2" cstate="screen">
            <a:duotone>
              <a:prstClr val="black"/>
              <a:schemeClr val="accent3">
                <a:tint val="45000"/>
                <a:satMod val="400000"/>
              </a:schemeClr>
            </a:duotone>
            <a:extLst>
              <a:ext uri="{28A0092B-C50C-407E-A947-70E740481C1C}">
                <a14:useLocalDpi xmlns:a14="http://schemas.microsoft.com/office/drawing/2010/main"/>
              </a:ext>
            </a:extLst>
          </a:blip>
          <a:stretch>
            <a:fillRect/>
          </a:stretch>
        </p:blipFill>
        <p:spPr>
          <a:xfrm rot="6240000">
            <a:off x="7908239" y="1123481"/>
            <a:ext cx="2598769" cy="221364"/>
          </a:xfrm>
          <a:prstGeom prst="rect">
            <a:avLst/>
          </a:prstGeom>
        </p:spPr>
      </p:pic>
    </p:spTree>
    <p:extLst>
      <p:ext uri="{BB962C8B-B14F-4D97-AF65-F5344CB8AC3E}">
        <p14:creationId xmlns:p14="http://schemas.microsoft.com/office/powerpoint/2010/main" val="32609468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2">
                <a:lumMod val="55000"/>
              </a:schemeClr>
            </a:gs>
            <a:gs pos="0">
              <a:schemeClr val="accent2">
                <a:lumMod val="55000"/>
              </a:schemeClr>
            </a:gs>
            <a:gs pos="80000">
              <a:schemeClr val="tx1"/>
            </a:gs>
            <a:gs pos="20000">
              <a:srgbClr val="0B0B0B"/>
            </a:gs>
          </a:gsLst>
          <a:lin ang="2700000" scaled="1"/>
          <a:tileRect/>
        </a:gradFill>
        <a:effectLst/>
      </p:bgPr>
    </p:bg>
    <p:spTree>
      <p:nvGrpSpPr>
        <p:cNvPr id="1" name=""/>
        <p:cNvGrpSpPr/>
        <p:nvPr/>
      </p:nvGrpSpPr>
      <p:grpSpPr>
        <a:xfrm>
          <a:off x="0" y="0"/>
          <a:ext cx="0" cy="0"/>
          <a:chOff x="0" y="0"/>
          <a:chExt cx="0" cy="0"/>
        </a:xfrm>
      </p:grpSpPr>
      <p:sp>
        <p:nvSpPr>
          <p:cNvPr id="24" name="文本框 23">
            <a:extLst>
              <a:ext uri="{FF2B5EF4-FFF2-40B4-BE49-F238E27FC236}">
                <a16:creationId xmlns:a16="http://schemas.microsoft.com/office/drawing/2014/main" id="{00AD1DD6-AFF2-E237-EDD9-21D8065A6B43}"/>
              </a:ext>
            </a:extLst>
          </p:cNvPr>
          <p:cNvSpPr txBox="1"/>
          <p:nvPr/>
        </p:nvSpPr>
        <p:spPr>
          <a:xfrm>
            <a:off x="784754" y="283257"/>
            <a:ext cx="1923604" cy="461665"/>
          </a:xfrm>
          <a:prstGeom prst="rect">
            <a:avLst/>
          </a:prstGeom>
          <a:noFill/>
        </p:spPr>
        <p:txBody>
          <a:bodyPr wrap="none" lIns="0" tIns="0" rIns="0" bIns="0" rtlCol="0">
            <a:spAutoFit/>
          </a:bodyPr>
          <a:lstStyle>
            <a:defPPr>
              <a:defRPr lang="zh-CN"/>
            </a:defPPr>
            <a:lvl1pPr marR="0" lvl="0" indent="0" fontAlgn="auto">
              <a:lnSpc>
                <a:spcPct val="100000"/>
              </a:lnSpc>
              <a:spcBef>
                <a:spcPts val="0"/>
              </a:spcBef>
              <a:spcAft>
                <a:spcPts val="0"/>
              </a:spcAft>
              <a:buClrTx/>
              <a:buSzTx/>
              <a:buFontTx/>
              <a:buNone/>
              <a:tabLst/>
              <a:defRPr kumimoji="0" sz="3000" b="0" i="0" u="none" strike="noStrike" cap="none" spc="0" normalizeH="0" baseline="0">
                <a:ln>
                  <a:noFill/>
                </a:ln>
                <a:gradFill>
                  <a:gsLst>
                    <a:gs pos="0">
                      <a:srgbClr val="FFFFFF"/>
                    </a:gs>
                    <a:gs pos="100000">
                      <a:srgbClr val="26CED7"/>
                    </a:gs>
                  </a:gsLst>
                  <a:lin ang="5400000" scaled="1"/>
                </a:gradFill>
                <a:effectLst/>
                <a:uLnTx/>
                <a:uFillTx/>
                <a:latin typeface="+mj-ea"/>
                <a:ea typeface="+mj-ea"/>
              </a:defRPr>
            </a:lvl1pPr>
          </a:lstStyle>
          <a:p>
            <a:r>
              <a:rPr lang="zh-CN" altLang="en-US"/>
              <a:t>请输入标题</a:t>
            </a:r>
          </a:p>
        </p:txBody>
      </p:sp>
      <p:sp>
        <p:nvSpPr>
          <p:cNvPr id="51" name="平行四边形 50">
            <a:extLst>
              <a:ext uri="{FF2B5EF4-FFF2-40B4-BE49-F238E27FC236}">
                <a16:creationId xmlns:a16="http://schemas.microsoft.com/office/drawing/2014/main" id="{B7B255B5-BEB8-44E0-E180-8BF8FFD4A335}"/>
              </a:ext>
            </a:extLst>
          </p:cNvPr>
          <p:cNvSpPr/>
          <p:nvPr/>
        </p:nvSpPr>
        <p:spPr>
          <a:xfrm>
            <a:off x="1303033" y="1130300"/>
            <a:ext cx="4561163" cy="5003800"/>
          </a:xfrm>
          <a:prstGeom prst="parallelogram">
            <a:avLst>
              <a:gd name="adj" fmla="val 11383"/>
            </a:avLst>
          </a:prstGeom>
          <a:gradFill flip="none" rotWithShape="1">
            <a:gsLst>
              <a:gs pos="60000">
                <a:schemeClr val="accent1">
                  <a:alpha val="15000"/>
                </a:schemeClr>
              </a:gs>
              <a:gs pos="0">
                <a:schemeClr val="accent1">
                  <a:alpha val="0"/>
                </a:schemeClr>
              </a:gs>
              <a:gs pos="100000">
                <a:schemeClr val="accent1">
                  <a:alpha val="0"/>
                </a:schemeClr>
              </a:gs>
            </a:gsLst>
            <a:lin ang="3600000" scaled="0"/>
            <a:tileRect/>
          </a:gradFill>
          <a:ln w="3175">
            <a:gradFill flip="none" rotWithShape="1">
              <a:gsLst>
                <a:gs pos="0">
                  <a:schemeClr val="accent4"/>
                </a:gs>
                <a:gs pos="47000">
                  <a:schemeClr val="accent1"/>
                </a:gs>
                <a:gs pos="83000">
                  <a:schemeClr val="tx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grpSp>
        <p:nvGrpSpPr>
          <p:cNvPr id="6" name="组合 5">
            <a:extLst>
              <a:ext uri="{FF2B5EF4-FFF2-40B4-BE49-F238E27FC236}">
                <a16:creationId xmlns:a16="http://schemas.microsoft.com/office/drawing/2014/main" id="{A6C80A47-A11B-1BF4-DC54-C3CFEFED1055}"/>
              </a:ext>
            </a:extLst>
          </p:cNvPr>
          <p:cNvGrpSpPr/>
          <p:nvPr/>
        </p:nvGrpSpPr>
        <p:grpSpPr>
          <a:xfrm>
            <a:off x="2162801" y="1623124"/>
            <a:ext cx="2841626" cy="2372201"/>
            <a:chOff x="5424943" y="2407355"/>
            <a:chExt cx="2841626" cy="2372201"/>
          </a:xfrm>
        </p:grpSpPr>
        <p:graphicFrame>
          <p:nvGraphicFramePr>
            <p:cNvPr id="7" name="图表 6">
              <a:extLst>
                <a:ext uri="{FF2B5EF4-FFF2-40B4-BE49-F238E27FC236}">
                  <a16:creationId xmlns:a16="http://schemas.microsoft.com/office/drawing/2014/main" id="{60F2B860-3E4B-E115-8764-493AFC5A53D5}"/>
                </a:ext>
              </a:extLst>
            </p:cNvPr>
            <p:cNvGraphicFramePr/>
            <p:nvPr>
              <p:extLst>
                <p:ext uri="{D42A27DB-BD31-4B8C-83A1-F6EECF244321}">
                  <p14:modId xmlns:p14="http://schemas.microsoft.com/office/powerpoint/2010/main" val="1965913116"/>
                </p:ext>
              </p:extLst>
            </p:nvPr>
          </p:nvGraphicFramePr>
          <p:xfrm>
            <a:off x="5424943" y="2407355"/>
            <a:ext cx="2841626" cy="2372201"/>
          </p:xfrm>
          <a:graphic>
            <a:graphicData uri="http://schemas.openxmlformats.org/drawingml/2006/chart">
              <c:chart xmlns:c="http://schemas.openxmlformats.org/drawingml/2006/chart" xmlns:r="http://schemas.openxmlformats.org/officeDocument/2006/relationships" r:id="rId2"/>
            </a:graphicData>
          </a:graphic>
        </p:graphicFrame>
        <p:sp>
          <p:nvSpPr>
            <p:cNvPr id="25" name="矩形 24">
              <a:extLst>
                <a:ext uri="{FF2B5EF4-FFF2-40B4-BE49-F238E27FC236}">
                  <a16:creationId xmlns:a16="http://schemas.microsoft.com/office/drawing/2014/main" id="{AA2375FC-11C1-C9B0-3936-970A8E60DB0F}"/>
                </a:ext>
              </a:extLst>
            </p:cNvPr>
            <p:cNvSpPr/>
            <p:nvPr/>
          </p:nvSpPr>
          <p:spPr>
            <a:xfrm>
              <a:off x="6297853" y="3302574"/>
              <a:ext cx="1095805" cy="600485"/>
            </a:xfrm>
            <a:prstGeom prst="rect">
              <a:avLst/>
            </a:prstGeom>
          </p:spPr>
          <p:txBody>
            <a:bodyPr wrap="square">
              <a:spAutoFit/>
            </a:bodyPr>
            <a:lstStyle/>
            <a:p>
              <a:pPr marL="0" marR="0" lvl="0" indent="0" algn="ctr" defTabSz="914400" rtl="0" eaLnBrk="1" fontAlgn="auto" latinLnBrk="0" hangingPunct="1">
                <a:lnSpc>
                  <a:spcPct val="125000"/>
                </a:lnSpc>
                <a:spcBef>
                  <a:spcPts val="300"/>
                </a:spcBef>
                <a:spcAft>
                  <a:spcPts val="300"/>
                </a:spcAft>
                <a:buClrTx/>
                <a:buSzTx/>
                <a:buFontTx/>
                <a:buNone/>
                <a:tabLst/>
                <a:defRPr/>
              </a:pPr>
              <a:r>
                <a:rPr kumimoji="0" lang="en-US" altLang="zh-CN" sz="2800" b="1" i="0" u="none" strike="noStrike" kern="0" cap="none" spc="0" normalizeH="0" baseline="0" noProof="0" dirty="0">
                  <a:ln>
                    <a:noFill/>
                  </a:ln>
                  <a:solidFill>
                    <a:prstClr val="white"/>
                  </a:solidFill>
                  <a:effectLst/>
                  <a:uLnTx/>
                  <a:uFillTx/>
                  <a:latin typeface="+mn-ea"/>
                  <a:cs typeface="+mn-cs"/>
                </a:rPr>
                <a:t>7</a:t>
              </a:r>
              <a:r>
                <a:rPr kumimoji="0" lang="en-US" altLang="zh-CN" sz="100" b="1" i="0" u="none" strike="noStrike" kern="0" cap="none" spc="0" normalizeH="0" baseline="0" noProof="0" dirty="0">
                  <a:ln>
                    <a:noFill/>
                  </a:ln>
                  <a:solidFill>
                    <a:prstClr val="white"/>
                  </a:solidFill>
                  <a:effectLst/>
                  <a:uLnTx/>
                  <a:uFillTx/>
                  <a:latin typeface="+mn-ea"/>
                  <a:cs typeface="+mn-cs"/>
                </a:rPr>
                <a:t> </a:t>
              </a:r>
              <a:r>
                <a:rPr kumimoji="0" lang="en-US" altLang="zh-CN" sz="2800" b="1" i="0" u="none" strike="noStrike" kern="0" cap="none" spc="0" normalizeH="0" baseline="0" noProof="0" dirty="0">
                  <a:ln>
                    <a:noFill/>
                  </a:ln>
                  <a:solidFill>
                    <a:prstClr val="white"/>
                  </a:solidFill>
                  <a:effectLst/>
                  <a:uLnTx/>
                  <a:uFillTx/>
                  <a:latin typeface="+mn-ea"/>
                  <a:cs typeface="+mn-cs"/>
                </a:rPr>
                <a:t>0%</a:t>
              </a:r>
              <a:endParaRPr kumimoji="0" lang="zh-CN" altLang="en-US" sz="2800" b="1" i="0" u="none" strike="noStrike" kern="0" cap="none" spc="0" normalizeH="0" baseline="0" noProof="0" dirty="0">
                <a:ln>
                  <a:noFill/>
                </a:ln>
                <a:solidFill>
                  <a:prstClr val="white"/>
                </a:solidFill>
                <a:effectLst/>
                <a:uLnTx/>
                <a:uFillTx/>
                <a:latin typeface="+mn-ea"/>
                <a:cs typeface="+mn-cs"/>
              </a:endParaRPr>
            </a:p>
          </p:txBody>
        </p:sp>
      </p:grpSp>
      <p:sp>
        <p:nvSpPr>
          <p:cNvPr id="27" name="文本框 26">
            <a:extLst>
              <a:ext uri="{FF2B5EF4-FFF2-40B4-BE49-F238E27FC236}">
                <a16:creationId xmlns:a16="http://schemas.microsoft.com/office/drawing/2014/main" id="{FBA7909D-B94E-C453-9093-C90A57433E76}"/>
              </a:ext>
            </a:extLst>
          </p:cNvPr>
          <p:cNvSpPr txBox="1"/>
          <p:nvPr/>
        </p:nvSpPr>
        <p:spPr>
          <a:xfrm>
            <a:off x="2604894" y="4759998"/>
            <a:ext cx="1641475" cy="613117"/>
          </a:xfrm>
          <a:prstGeom prst="rect">
            <a:avLst/>
          </a:prstGeom>
          <a:noFill/>
        </p:spPr>
        <p:txBody>
          <a:bodyPr wrap="none" lIns="0" tIns="0" rIns="0" bIns="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a:ln>
                  <a:noFill/>
                </a:ln>
                <a:solidFill>
                  <a:prstClr val="white"/>
                </a:solidFill>
                <a:effectLst/>
                <a:uLnTx/>
                <a:uFillTx/>
                <a:latin typeface="+mn-ea"/>
                <a:cs typeface="+mn-cs"/>
              </a:rPr>
              <a:t>在此输入正文内容</a:t>
            </a:r>
            <a:endParaRPr kumimoji="0" lang="en-US" altLang="zh-CN" sz="1600" b="0" i="0" u="none" strike="noStrike" kern="0" cap="none" spc="0" normalizeH="0" baseline="0" noProof="0">
              <a:ln>
                <a:noFill/>
              </a:ln>
              <a:solidFill>
                <a:prstClr val="white"/>
              </a:solidFill>
              <a:effectLst/>
              <a:uLnTx/>
              <a:uFillTx/>
              <a:latin typeface="+mn-ea"/>
              <a:cs typeface="+mn-cs"/>
            </a:endParaRPr>
          </a:p>
          <a:p>
            <a:pPr algn="just">
              <a:lnSpc>
                <a:spcPct val="130000"/>
              </a:lnSpc>
              <a:defRPr/>
            </a:pPr>
            <a:r>
              <a:rPr kumimoji="0" lang="zh-CN" altLang="en-US" sz="1600" b="0" i="0" u="none" strike="noStrike" kern="0" cap="none" spc="0" normalizeH="0" baseline="0" noProof="0">
                <a:ln>
                  <a:noFill/>
                </a:ln>
                <a:solidFill>
                  <a:prstClr val="white"/>
                </a:solidFill>
                <a:effectLst/>
                <a:uLnTx/>
                <a:uFillTx/>
                <a:latin typeface="+mn-ea"/>
                <a:cs typeface="+mn-cs"/>
              </a:rPr>
              <a:t>在此输入正文内容</a:t>
            </a:r>
          </a:p>
        </p:txBody>
      </p:sp>
      <p:sp>
        <p:nvSpPr>
          <p:cNvPr id="52" name="文本框 51">
            <a:extLst>
              <a:ext uri="{FF2B5EF4-FFF2-40B4-BE49-F238E27FC236}">
                <a16:creationId xmlns:a16="http://schemas.microsoft.com/office/drawing/2014/main" id="{6EEB62C3-CFDE-99EA-8CFC-D7D69834367D}"/>
              </a:ext>
            </a:extLst>
          </p:cNvPr>
          <p:cNvSpPr txBox="1"/>
          <p:nvPr/>
        </p:nvSpPr>
        <p:spPr>
          <a:xfrm>
            <a:off x="2604894" y="4242605"/>
            <a:ext cx="1538883" cy="369332"/>
          </a:xfrm>
          <a:prstGeom prst="rect">
            <a:avLst/>
          </a:prstGeom>
          <a:noFill/>
        </p:spPr>
        <p:txBody>
          <a:bodyPr wrap="square" lIns="0" tIns="0" rIns="0" bIns="0" rtlCol="0">
            <a:spAutoFit/>
          </a:bodyPr>
          <a:lstStyle>
            <a:defPPr>
              <a:defRPr lang="zh-CN"/>
            </a:defPPr>
            <a:lvl1pPr>
              <a:defRPr sz="3000">
                <a:gradFill>
                  <a:gsLst>
                    <a:gs pos="0">
                      <a:schemeClr val="bg1"/>
                    </a:gs>
                    <a:gs pos="100000">
                      <a:schemeClr val="accent3"/>
                    </a:gs>
                  </a:gsLst>
                  <a:lin ang="5400000" scaled="1"/>
                </a:gradFill>
                <a:latin typeface="+mj-ea"/>
                <a:ea typeface="+mj-ea"/>
              </a:defRPr>
            </a:lvl1pPr>
          </a:lstStyle>
          <a:p>
            <a:r>
              <a:rPr lang="zh-CN" altLang="en-US" sz="2400"/>
              <a:t>请输入标题</a:t>
            </a:r>
          </a:p>
        </p:txBody>
      </p:sp>
      <p:sp>
        <p:nvSpPr>
          <p:cNvPr id="53" name="平行四边形 52">
            <a:extLst>
              <a:ext uri="{FF2B5EF4-FFF2-40B4-BE49-F238E27FC236}">
                <a16:creationId xmlns:a16="http://schemas.microsoft.com/office/drawing/2014/main" id="{DE69B26F-D065-516A-DAA9-4E8BE92A0B88}"/>
              </a:ext>
            </a:extLst>
          </p:cNvPr>
          <p:cNvSpPr/>
          <p:nvPr/>
        </p:nvSpPr>
        <p:spPr>
          <a:xfrm flipH="1">
            <a:off x="6327805" y="1130300"/>
            <a:ext cx="4561163" cy="5003800"/>
          </a:xfrm>
          <a:prstGeom prst="parallelogram">
            <a:avLst>
              <a:gd name="adj" fmla="val 11383"/>
            </a:avLst>
          </a:prstGeom>
          <a:gradFill flip="none" rotWithShape="1">
            <a:gsLst>
              <a:gs pos="60000">
                <a:schemeClr val="accent1">
                  <a:alpha val="15000"/>
                </a:schemeClr>
              </a:gs>
              <a:gs pos="0">
                <a:schemeClr val="accent1">
                  <a:alpha val="0"/>
                </a:schemeClr>
              </a:gs>
              <a:gs pos="100000">
                <a:schemeClr val="accent1">
                  <a:alpha val="0"/>
                </a:schemeClr>
              </a:gs>
            </a:gsLst>
            <a:lin ang="3600000" scaled="0"/>
            <a:tileRect/>
          </a:gradFill>
          <a:ln w="3175">
            <a:gradFill flip="none" rotWithShape="1">
              <a:gsLst>
                <a:gs pos="0">
                  <a:schemeClr val="accent4"/>
                </a:gs>
                <a:gs pos="47000">
                  <a:schemeClr val="accent1"/>
                </a:gs>
                <a:gs pos="83000">
                  <a:schemeClr val="tx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grpSp>
        <p:nvGrpSpPr>
          <p:cNvPr id="54" name="组合 53">
            <a:extLst>
              <a:ext uri="{FF2B5EF4-FFF2-40B4-BE49-F238E27FC236}">
                <a16:creationId xmlns:a16="http://schemas.microsoft.com/office/drawing/2014/main" id="{D04E94FB-92F8-CF43-5F2B-857FEA344565}"/>
              </a:ext>
            </a:extLst>
          </p:cNvPr>
          <p:cNvGrpSpPr/>
          <p:nvPr/>
        </p:nvGrpSpPr>
        <p:grpSpPr>
          <a:xfrm flipH="1">
            <a:off x="7187573" y="1623124"/>
            <a:ext cx="2841626" cy="2372201"/>
            <a:chOff x="5424943" y="2407355"/>
            <a:chExt cx="2841626" cy="2372201"/>
          </a:xfrm>
        </p:grpSpPr>
        <p:graphicFrame>
          <p:nvGraphicFramePr>
            <p:cNvPr id="55" name="图表 54">
              <a:extLst>
                <a:ext uri="{FF2B5EF4-FFF2-40B4-BE49-F238E27FC236}">
                  <a16:creationId xmlns:a16="http://schemas.microsoft.com/office/drawing/2014/main" id="{6A767FDB-BF17-7E5F-CE3B-E23C3A9A5BE2}"/>
                </a:ext>
              </a:extLst>
            </p:cNvPr>
            <p:cNvGraphicFramePr/>
            <p:nvPr>
              <p:extLst>
                <p:ext uri="{D42A27DB-BD31-4B8C-83A1-F6EECF244321}">
                  <p14:modId xmlns:p14="http://schemas.microsoft.com/office/powerpoint/2010/main" val="1965913116"/>
                </p:ext>
              </p:extLst>
            </p:nvPr>
          </p:nvGraphicFramePr>
          <p:xfrm>
            <a:off x="5424943" y="2407355"/>
            <a:ext cx="2841626" cy="2372201"/>
          </p:xfrm>
          <a:graphic>
            <a:graphicData uri="http://schemas.openxmlformats.org/drawingml/2006/chart">
              <c:chart xmlns:c="http://schemas.openxmlformats.org/drawingml/2006/chart" xmlns:r="http://schemas.openxmlformats.org/officeDocument/2006/relationships" r:id="rId3"/>
            </a:graphicData>
          </a:graphic>
        </p:graphicFrame>
        <p:sp>
          <p:nvSpPr>
            <p:cNvPr id="56" name="矩形 55">
              <a:extLst>
                <a:ext uri="{FF2B5EF4-FFF2-40B4-BE49-F238E27FC236}">
                  <a16:creationId xmlns:a16="http://schemas.microsoft.com/office/drawing/2014/main" id="{432DAAF7-2E64-298D-ADB1-936729FE0FCB}"/>
                </a:ext>
              </a:extLst>
            </p:cNvPr>
            <p:cNvSpPr/>
            <p:nvPr/>
          </p:nvSpPr>
          <p:spPr>
            <a:xfrm>
              <a:off x="6297853" y="3302574"/>
              <a:ext cx="1095805" cy="600485"/>
            </a:xfrm>
            <a:prstGeom prst="rect">
              <a:avLst/>
            </a:prstGeom>
          </p:spPr>
          <p:txBody>
            <a:bodyPr wrap="square">
              <a:spAutoFit/>
            </a:bodyPr>
            <a:lstStyle/>
            <a:p>
              <a:pPr marL="0" marR="0" lvl="0" indent="0" algn="ctr" defTabSz="914400" rtl="0" eaLnBrk="1" fontAlgn="auto" latinLnBrk="0" hangingPunct="1">
                <a:lnSpc>
                  <a:spcPct val="125000"/>
                </a:lnSpc>
                <a:spcBef>
                  <a:spcPts val="300"/>
                </a:spcBef>
                <a:spcAft>
                  <a:spcPts val="300"/>
                </a:spcAft>
                <a:buClrTx/>
                <a:buSzTx/>
                <a:buFontTx/>
                <a:buNone/>
                <a:tabLst/>
                <a:defRPr/>
              </a:pPr>
              <a:r>
                <a:rPr kumimoji="0" lang="en-US" altLang="zh-CN" sz="2800" b="1" i="0" u="none" strike="noStrike" kern="0" cap="none" spc="0" normalizeH="0" baseline="0" noProof="0" dirty="0">
                  <a:ln>
                    <a:noFill/>
                  </a:ln>
                  <a:solidFill>
                    <a:prstClr val="white"/>
                  </a:solidFill>
                  <a:effectLst/>
                  <a:uLnTx/>
                  <a:uFillTx/>
                  <a:latin typeface="+mn-ea"/>
                  <a:cs typeface="+mn-cs"/>
                </a:rPr>
                <a:t>7</a:t>
              </a:r>
              <a:r>
                <a:rPr kumimoji="0" lang="en-US" altLang="zh-CN" sz="100" b="1" i="0" u="none" strike="noStrike" kern="0" cap="none" spc="0" normalizeH="0" baseline="0" noProof="0" dirty="0">
                  <a:ln>
                    <a:noFill/>
                  </a:ln>
                  <a:solidFill>
                    <a:prstClr val="white"/>
                  </a:solidFill>
                  <a:effectLst/>
                  <a:uLnTx/>
                  <a:uFillTx/>
                  <a:latin typeface="+mn-ea"/>
                  <a:cs typeface="+mn-cs"/>
                </a:rPr>
                <a:t> </a:t>
              </a:r>
              <a:r>
                <a:rPr kumimoji="0" lang="en-US" altLang="zh-CN" sz="2800" b="1" i="0" u="none" strike="noStrike" kern="0" cap="none" spc="0" normalizeH="0" baseline="0" noProof="0" dirty="0">
                  <a:ln>
                    <a:noFill/>
                  </a:ln>
                  <a:solidFill>
                    <a:prstClr val="white"/>
                  </a:solidFill>
                  <a:effectLst/>
                  <a:uLnTx/>
                  <a:uFillTx/>
                  <a:latin typeface="+mn-ea"/>
                  <a:cs typeface="+mn-cs"/>
                </a:rPr>
                <a:t>0%</a:t>
              </a:r>
              <a:endParaRPr kumimoji="0" lang="zh-CN" altLang="en-US" sz="2800" b="1" i="0" u="none" strike="noStrike" kern="0" cap="none" spc="0" normalizeH="0" baseline="0" noProof="0" dirty="0">
                <a:ln>
                  <a:noFill/>
                </a:ln>
                <a:solidFill>
                  <a:prstClr val="white"/>
                </a:solidFill>
                <a:effectLst/>
                <a:uLnTx/>
                <a:uFillTx/>
                <a:latin typeface="+mn-ea"/>
                <a:cs typeface="+mn-cs"/>
              </a:endParaRPr>
            </a:p>
          </p:txBody>
        </p:sp>
      </p:grpSp>
      <p:sp>
        <p:nvSpPr>
          <p:cNvPr id="60" name="文本框 59">
            <a:extLst>
              <a:ext uri="{FF2B5EF4-FFF2-40B4-BE49-F238E27FC236}">
                <a16:creationId xmlns:a16="http://schemas.microsoft.com/office/drawing/2014/main" id="{39220F9E-2839-5641-F1D9-EC408A5A22FA}"/>
              </a:ext>
            </a:extLst>
          </p:cNvPr>
          <p:cNvSpPr txBox="1"/>
          <p:nvPr/>
        </p:nvSpPr>
        <p:spPr>
          <a:xfrm>
            <a:off x="7945631" y="4759998"/>
            <a:ext cx="1641475" cy="613117"/>
          </a:xfrm>
          <a:prstGeom prst="rect">
            <a:avLst/>
          </a:prstGeom>
          <a:noFill/>
        </p:spPr>
        <p:txBody>
          <a:bodyPr wrap="none" lIns="0" tIns="0" rIns="0" bIns="0">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a:ln>
                  <a:noFill/>
                </a:ln>
                <a:solidFill>
                  <a:prstClr val="white"/>
                </a:solidFill>
                <a:effectLst/>
                <a:uLnTx/>
                <a:uFillTx/>
                <a:latin typeface="+mn-ea"/>
                <a:cs typeface="+mn-cs"/>
              </a:rPr>
              <a:t>在此输入正文内容</a:t>
            </a:r>
            <a:endParaRPr kumimoji="0" lang="en-US" altLang="zh-CN" sz="1600" b="0" i="0" u="none" strike="noStrike" kern="0" cap="none" spc="0" normalizeH="0" baseline="0" noProof="0">
              <a:ln>
                <a:noFill/>
              </a:ln>
              <a:solidFill>
                <a:prstClr val="white"/>
              </a:solidFill>
              <a:effectLst/>
              <a:uLnTx/>
              <a:uFillTx/>
              <a:latin typeface="+mn-ea"/>
              <a:cs typeface="+mn-cs"/>
            </a:endParaRPr>
          </a:p>
          <a:p>
            <a:pPr algn="r">
              <a:lnSpc>
                <a:spcPct val="130000"/>
              </a:lnSpc>
              <a:defRPr/>
            </a:pPr>
            <a:r>
              <a:rPr kumimoji="0" lang="zh-CN" altLang="en-US" sz="1600" b="0" i="0" u="none" strike="noStrike" kern="0" cap="none" spc="0" normalizeH="0" baseline="0" noProof="0">
                <a:ln>
                  <a:noFill/>
                </a:ln>
                <a:solidFill>
                  <a:prstClr val="white"/>
                </a:solidFill>
                <a:effectLst/>
                <a:uLnTx/>
                <a:uFillTx/>
                <a:latin typeface="+mn-ea"/>
                <a:cs typeface="+mn-cs"/>
              </a:rPr>
              <a:t>在此输入正文内容</a:t>
            </a:r>
          </a:p>
        </p:txBody>
      </p:sp>
      <p:sp>
        <p:nvSpPr>
          <p:cNvPr id="61" name="文本框 60">
            <a:extLst>
              <a:ext uri="{FF2B5EF4-FFF2-40B4-BE49-F238E27FC236}">
                <a16:creationId xmlns:a16="http://schemas.microsoft.com/office/drawing/2014/main" id="{2A8854B6-1A27-4A40-48E7-241406019864}"/>
              </a:ext>
            </a:extLst>
          </p:cNvPr>
          <p:cNvSpPr txBox="1"/>
          <p:nvPr/>
        </p:nvSpPr>
        <p:spPr>
          <a:xfrm>
            <a:off x="8048223" y="4242605"/>
            <a:ext cx="1538883" cy="369332"/>
          </a:xfrm>
          <a:prstGeom prst="rect">
            <a:avLst/>
          </a:prstGeom>
          <a:noFill/>
        </p:spPr>
        <p:txBody>
          <a:bodyPr wrap="square" lIns="0" tIns="0" rIns="0" bIns="0" rtlCol="0">
            <a:spAutoFit/>
          </a:bodyPr>
          <a:lstStyle>
            <a:defPPr>
              <a:defRPr lang="zh-CN"/>
            </a:defPPr>
            <a:lvl1pPr>
              <a:defRPr sz="3000">
                <a:gradFill>
                  <a:gsLst>
                    <a:gs pos="0">
                      <a:schemeClr val="bg1"/>
                    </a:gs>
                    <a:gs pos="100000">
                      <a:schemeClr val="accent3"/>
                    </a:gs>
                  </a:gsLst>
                  <a:lin ang="5400000" scaled="1"/>
                </a:gradFill>
                <a:latin typeface="+mj-ea"/>
                <a:ea typeface="+mj-ea"/>
              </a:defRPr>
            </a:lvl1pPr>
          </a:lstStyle>
          <a:p>
            <a:pPr algn="r"/>
            <a:r>
              <a:rPr lang="zh-CN" altLang="en-US" sz="2400"/>
              <a:t>请输入标题</a:t>
            </a:r>
          </a:p>
        </p:txBody>
      </p:sp>
    </p:spTree>
    <p:extLst>
      <p:ext uri="{BB962C8B-B14F-4D97-AF65-F5344CB8AC3E}">
        <p14:creationId xmlns:p14="http://schemas.microsoft.com/office/powerpoint/2010/main" val="38341254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2">
                <a:lumMod val="55000"/>
              </a:schemeClr>
            </a:gs>
            <a:gs pos="0">
              <a:schemeClr val="accent2">
                <a:lumMod val="55000"/>
              </a:schemeClr>
            </a:gs>
            <a:gs pos="80000">
              <a:schemeClr val="tx1"/>
            </a:gs>
            <a:gs pos="20000">
              <a:srgbClr val="0B0B0B"/>
            </a:gs>
          </a:gsLst>
          <a:lin ang="2700000" scaled="1"/>
          <a:tileRect/>
        </a:gradFill>
        <a:effectLst/>
      </p:bgPr>
    </p:bg>
    <p:spTree>
      <p:nvGrpSpPr>
        <p:cNvPr id="1" name=""/>
        <p:cNvGrpSpPr/>
        <p:nvPr/>
      </p:nvGrpSpPr>
      <p:grpSpPr>
        <a:xfrm>
          <a:off x="0" y="0"/>
          <a:ext cx="0" cy="0"/>
          <a:chOff x="0" y="0"/>
          <a:chExt cx="0" cy="0"/>
        </a:xfrm>
      </p:grpSpPr>
      <p:sp>
        <p:nvSpPr>
          <p:cNvPr id="24" name="文本框 23">
            <a:extLst>
              <a:ext uri="{FF2B5EF4-FFF2-40B4-BE49-F238E27FC236}">
                <a16:creationId xmlns:a16="http://schemas.microsoft.com/office/drawing/2014/main" id="{00AD1DD6-AFF2-E237-EDD9-21D8065A6B43}"/>
              </a:ext>
            </a:extLst>
          </p:cNvPr>
          <p:cNvSpPr txBox="1"/>
          <p:nvPr/>
        </p:nvSpPr>
        <p:spPr>
          <a:xfrm>
            <a:off x="784754" y="283257"/>
            <a:ext cx="1923604" cy="461665"/>
          </a:xfrm>
          <a:prstGeom prst="rect">
            <a:avLst/>
          </a:prstGeom>
          <a:noFill/>
        </p:spPr>
        <p:txBody>
          <a:bodyPr wrap="none" lIns="0" tIns="0" rIns="0" bIns="0" rtlCol="0">
            <a:spAutoFit/>
          </a:bodyPr>
          <a:lstStyle>
            <a:defPPr>
              <a:defRPr lang="zh-CN"/>
            </a:defPPr>
            <a:lvl1pPr marR="0" lvl="0" indent="0" fontAlgn="auto">
              <a:lnSpc>
                <a:spcPct val="100000"/>
              </a:lnSpc>
              <a:spcBef>
                <a:spcPts val="0"/>
              </a:spcBef>
              <a:spcAft>
                <a:spcPts val="0"/>
              </a:spcAft>
              <a:buClrTx/>
              <a:buSzTx/>
              <a:buFontTx/>
              <a:buNone/>
              <a:tabLst/>
              <a:defRPr kumimoji="0" sz="3000" b="0" i="0" u="none" strike="noStrike" cap="none" spc="0" normalizeH="0" baseline="0">
                <a:ln>
                  <a:noFill/>
                </a:ln>
                <a:gradFill>
                  <a:gsLst>
                    <a:gs pos="0">
                      <a:srgbClr val="FFFFFF"/>
                    </a:gs>
                    <a:gs pos="100000">
                      <a:srgbClr val="26CED7"/>
                    </a:gs>
                  </a:gsLst>
                  <a:lin ang="5400000" scaled="1"/>
                </a:gradFill>
                <a:effectLst/>
                <a:uLnTx/>
                <a:uFillTx/>
                <a:latin typeface="+mj-ea"/>
                <a:ea typeface="+mj-ea"/>
              </a:defRPr>
            </a:lvl1pPr>
          </a:lstStyle>
          <a:p>
            <a:r>
              <a:rPr lang="zh-CN" altLang="en-US"/>
              <a:t>请输入标题</a:t>
            </a:r>
          </a:p>
        </p:txBody>
      </p:sp>
      <p:sp>
        <p:nvSpPr>
          <p:cNvPr id="4" name="平行四边形 3">
            <a:extLst>
              <a:ext uri="{FF2B5EF4-FFF2-40B4-BE49-F238E27FC236}">
                <a16:creationId xmlns:a16="http://schemas.microsoft.com/office/drawing/2014/main" id="{29B138EB-C67B-8E45-99E5-31D2DE8949EB}"/>
              </a:ext>
            </a:extLst>
          </p:cNvPr>
          <p:cNvSpPr/>
          <p:nvPr/>
        </p:nvSpPr>
        <p:spPr>
          <a:xfrm flipV="1">
            <a:off x="638751" y="3070097"/>
            <a:ext cx="3622698" cy="1326073"/>
          </a:xfrm>
          <a:prstGeom prst="parallelogram">
            <a:avLst>
              <a:gd name="adj" fmla="val 68248"/>
            </a:avLst>
          </a:prstGeom>
          <a:gradFill flip="none" rotWithShape="1">
            <a:gsLst>
              <a:gs pos="60000">
                <a:schemeClr val="accent1">
                  <a:alpha val="15000"/>
                </a:schemeClr>
              </a:gs>
              <a:gs pos="0">
                <a:schemeClr val="accent1">
                  <a:alpha val="0"/>
                </a:schemeClr>
              </a:gs>
              <a:gs pos="100000">
                <a:schemeClr val="accent1">
                  <a:alpha val="0"/>
                </a:schemeClr>
              </a:gs>
            </a:gsLst>
            <a:lin ang="3600000" scaled="0"/>
            <a:tileRect/>
          </a:gradFill>
          <a:ln w="3175">
            <a:gradFill flip="none" rotWithShape="1">
              <a:gsLst>
                <a:gs pos="0">
                  <a:schemeClr val="accent4"/>
                </a:gs>
                <a:gs pos="47000">
                  <a:schemeClr val="accent1"/>
                </a:gs>
                <a:gs pos="83000">
                  <a:schemeClr val="tx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grpSp>
        <p:nvGrpSpPr>
          <p:cNvPr id="7" name="组合 6">
            <a:extLst>
              <a:ext uri="{FF2B5EF4-FFF2-40B4-BE49-F238E27FC236}">
                <a16:creationId xmlns:a16="http://schemas.microsoft.com/office/drawing/2014/main" id="{9F87979F-4887-1DC2-A64E-172C4F7C9F4D}"/>
              </a:ext>
            </a:extLst>
          </p:cNvPr>
          <p:cNvGrpSpPr/>
          <p:nvPr/>
        </p:nvGrpSpPr>
        <p:grpSpPr>
          <a:xfrm>
            <a:off x="1611269" y="2684721"/>
            <a:ext cx="1677662" cy="1269193"/>
            <a:chOff x="1735771" y="1801023"/>
            <a:chExt cx="1677662" cy="1269193"/>
          </a:xfrm>
        </p:grpSpPr>
        <p:sp>
          <p:nvSpPr>
            <p:cNvPr id="25" name="文本框 24">
              <a:extLst>
                <a:ext uri="{FF2B5EF4-FFF2-40B4-BE49-F238E27FC236}">
                  <a16:creationId xmlns:a16="http://schemas.microsoft.com/office/drawing/2014/main" id="{9896FBE0-040B-A5A1-0A69-492A1FE9565E}"/>
                </a:ext>
              </a:extLst>
            </p:cNvPr>
            <p:cNvSpPr txBox="1"/>
            <p:nvPr/>
          </p:nvSpPr>
          <p:spPr>
            <a:xfrm>
              <a:off x="1735771" y="1801023"/>
              <a:ext cx="1538883" cy="369332"/>
            </a:xfrm>
            <a:prstGeom prst="rect">
              <a:avLst/>
            </a:prstGeom>
            <a:noFill/>
          </p:spPr>
          <p:txBody>
            <a:bodyPr wrap="none" lIns="0" tIns="0" rIns="0" bIns="0" rtlCol="0">
              <a:spAutoFit/>
            </a:bodyPr>
            <a:lstStyle>
              <a:defPPr>
                <a:defRPr lang="zh-CN"/>
              </a:defPPr>
              <a:lvl1pPr>
                <a:defRPr sz="3000">
                  <a:gradFill>
                    <a:gsLst>
                      <a:gs pos="0">
                        <a:schemeClr val="bg1"/>
                      </a:gs>
                      <a:gs pos="100000">
                        <a:schemeClr val="accent3"/>
                      </a:gs>
                    </a:gsLst>
                    <a:lin ang="5400000" scaled="1"/>
                  </a:gradFill>
                  <a:latin typeface="+mj-ea"/>
                  <a:ea typeface="+mj-ea"/>
                </a:defRPr>
              </a:lvl1pPr>
            </a:lstStyle>
            <a:p>
              <a:r>
                <a:rPr lang="zh-CN" altLang="en-US" sz="2400"/>
                <a:t>请输入标题</a:t>
              </a:r>
            </a:p>
          </p:txBody>
        </p:sp>
        <p:sp>
          <p:nvSpPr>
            <p:cNvPr id="26" name="文本框 25">
              <a:extLst>
                <a:ext uri="{FF2B5EF4-FFF2-40B4-BE49-F238E27FC236}">
                  <a16:creationId xmlns:a16="http://schemas.microsoft.com/office/drawing/2014/main" id="{EBF9D968-3D72-C7A2-AE5A-159051A56AAB}"/>
                </a:ext>
              </a:extLst>
            </p:cNvPr>
            <p:cNvSpPr txBox="1"/>
            <p:nvPr/>
          </p:nvSpPr>
          <p:spPr>
            <a:xfrm>
              <a:off x="1735771" y="2452996"/>
              <a:ext cx="1677662" cy="617220"/>
            </a:xfrm>
            <a:prstGeom prst="rect">
              <a:avLst/>
            </a:prstGeom>
            <a:noFill/>
          </p:spPr>
          <p:txBody>
            <a:bodyPr wrap="square" lIns="0" tIns="0" rIns="0" bIns="0" rtlCol="0">
              <a:spAutoFit/>
            </a:bodyPr>
            <a:lstStyle/>
            <a:p>
              <a:pPr>
                <a:lnSpc>
                  <a:spcPct val="130000"/>
                </a:lnSpc>
              </a:pPr>
              <a:r>
                <a:rPr lang="zh-CN" altLang="en-US" sz="1600">
                  <a:solidFill>
                    <a:schemeClr val="bg1"/>
                  </a:solidFill>
                  <a:latin typeface="+mj-lt"/>
                </a:rPr>
                <a:t>在此输入正文内容在此输入正文内容</a:t>
              </a:r>
            </a:p>
          </p:txBody>
        </p:sp>
      </p:grpSp>
      <p:sp>
        <p:nvSpPr>
          <p:cNvPr id="61" name="平行四边形 60">
            <a:extLst>
              <a:ext uri="{FF2B5EF4-FFF2-40B4-BE49-F238E27FC236}">
                <a16:creationId xmlns:a16="http://schemas.microsoft.com/office/drawing/2014/main" id="{DCECB726-8FAE-6302-8628-38557B72C6F3}"/>
              </a:ext>
            </a:extLst>
          </p:cNvPr>
          <p:cNvSpPr/>
          <p:nvPr/>
        </p:nvSpPr>
        <p:spPr>
          <a:xfrm flipV="1">
            <a:off x="4267477" y="3070097"/>
            <a:ext cx="3622698" cy="1326073"/>
          </a:xfrm>
          <a:prstGeom prst="parallelogram">
            <a:avLst>
              <a:gd name="adj" fmla="val 68248"/>
            </a:avLst>
          </a:prstGeom>
          <a:gradFill flip="none" rotWithShape="1">
            <a:gsLst>
              <a:gs pos="60000">
                <a:schemeClr val="accent1">
                  <a:alpha val="15000"/>
                </a:schemeClr>
              </a:gs>
              <a:gs pos="0">
                <a:schemeClr val="accent1">
                  <a:alpha val="0"/>
                </a:schemeClr>
              </a:gs>
              <a:gs pos="100000">
                <a:schemeClr val="accent1">
                  <a:alpha val="0"/>
                </a:schemeClr>
              </a:gs>
            </a:gsLst>
            <a:lin ang="3600000" scaled="0"/>
            <a:tileRect/>
          </a:gradFill>
          <a:ln w="3175">
            <a:gradFill flip="none" rotWithShape="1">
              <a:gsLst>
                <a:gs pos="0">
                  <a:schemeClr val="accent4"/>
                </a:gs>
                <a:gs pos="47000">
                  <a:schemeClr val="accent1"/>
                </a:gs>
                <a:gs pos="83000">
                  <a:schemeClr val="tx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grpSp>
        <p:nvGrpSpPr>
          <p:cNvPr id="62" name="组合 61">
            <a:extLst>
              <a:ext uri="{FF2B5EF4-FFF2-40B4-BE49-F238E27FC236}">
                <a16:creationId xmlns:a16="http://schemas.microsoft.com/office/drawing/2014/main" id="{DC06C6A7-E432-13EE-D543-9A0C413C1D6C}"/>
              </a:ext>
            </a:extLst>
          </p:cNvPr>
          <p:cNvGrpSpPr/>
          <p:nvPr/>
        </p:nvGrpSpPr>
        <p:grpSpPr>
          <a:xfrm>
            <a:off x="5239995" y="2684721"/>
            <a:ext cx="1677662" cy="1269193"/>
            <a:chOff x="1735771" y="1801023"/>
            <a:chExt cx="1677662" cy="1269193"/>
          </a:xfrm>
        </p:grpSpPr>
        <p:sp>
          <p:nvSpPr>
            <p:cNvPr id="63" name="文本框 62">
              <a:extLst>
                <a:ext uri="{FF2B5EF4-FFF2-40B4-BE49-F238E27FC236}">
                  <a16:creationId xmlns:a16="http://schemas.microsoft.com/office/drawing/2014/main" id="{513EC862-A3C7-7A19-253C-5C4D6C6FCBDB}"/>
                </a:ext>
              </a:extLst>
            </p:cNvPr>
            <p:cNvSpPr txBox="1"/>
            <p:nvPr/>
          </p:nvSpPr>
          <p:spPr>
            <a:xfrm>
              <a:off x="1735771" y="1801023"/>
              <a:ext cx="1538883" cy="369332"/>
            </a:xfrm>
            <a:prstGeom prst="rect">
              <a:avLst/>
            </a:prstGeom>
            <a:noFill/>
          </p:spPr>
          <p:txBody>
            <a:bodyPr wrap="none" lIns="0" tIns="0" rIns="0" bIns="0" rtlCol="0">
              <a:spAutoFit/>
            </a:bodyPr>
            <a:lstStyle>
              <a:defPPr>
                <a:defRPr lang="zh-CN"/>
              </a:defPPr>
              <a:lvl1pPr>
                <a:defRPr sz="3000">
                  <a:gradFill>
                    <a:gsLst>
                      <a:gs pos="0">
                        <a:schemeClr val="bg1"/>
                      </a:gs>
                      <a:gs pos="100000">
                        <a:schemeClr val="accent3"/>
                      </a:gs>
                    </a:gsLst>
                    <a:lin ang="5400000" scaled="1"/>
                  </a:gradFill>
                  <a:latin typeface="+mj-ea"/>
                  <a:ea typeface="+mj-ea"/>
                </a:defRPr>
              </a:lvl1pPr>
            </a:lstStyle>
            <a:p>
              <a:r>
                <a:rPr lang="zh-CN" altLang="en-US" sz="2400"/>
                <a:t>请输入标题</a:t>
              </a:r>
            </a:p>
          </p:txBody>
        </p:sp>
        <p:sp>
          <p:nvSpPr>
            <p:cNvPr id="64" name="文本框 63">
              <a:extLst>
                <a:ext uri="{FF2B5EF4-FFF2-40B4-BE49-F238E27FC236}">
                  <a16:creationId xmlns:a16="http://schemas.microsoft.com/office/drawing/2014/main" id="{328838FC-930D-9166-0687-3A9A821DD7D0}"/>
                </a:ext>
              </a:extLst>
            </p:cNvPr>
            <p:cNvSpPr txBox="1"/>
            <p:nvPr/>
          </p:nvSpPr>
          <p:spPr>
            <a:xfrm>
              <a:off x="1735771" y="2452996"/>
              <a:ext cx="1677662" cy="617220"/>
            </a:xfrm>
            <a:prstGeom prst="rect">
              <a:avLst/>
            </a:prstGeom>
            <a:noFill/>
          </p:spPr>
          <p:txBody>
            <a:bodyPr wrap="square" lIns="0" tIns="0" rIns="0" bIns="0" rtlCol="0">
              <a:spAutoFit/>
            </a:bodyPr>
            <a:lstStyle/>
            <a:p>
              <a:pPr>
                <a:lnSpc>
                  <a:spcPct val="130000"/>
                </a:lnSpc>
              </a:pPr>
              <a:r>
                <a:rPr lang="zh-CN" altLang="en-US" sz="1600">
                  <a:solidFill>
                    <a:schemeClr val="bg1"/>
                  </a:solidFill>
                  <a:latin typeface="+mj-lt"/>
                </a:rPr>
                <a:t>在此输入正文内容在此输入正文内容</a:t>
              </a:r>
            </a:p>
          </p:txBody>
        </p:sp>
      </p:grpSp>
      <p:sp>
        <p:nvSpPr>
          <p:cNvPr id="65" name="平行四边形 64">
            <a:extLst>
              <a:ext uri="{FF2B5EF4-FFF2-40B4-BE49-F238E27FC236}">
                <a16:creationId xmlns:a16="http://schemas.microsoft.com/office/drawing/2014/main" id="{5E33CA38-3C28-7EFE-6F1F-A0C38E3CFCC1}"/>
              </a:ext>
            </a:extLst>
          </p:cNvPr>
          <p:cNvSpPr/>
          <p:nvPr/>
        </p:nvSpPr>
        <p:spPr>
          <a:xfrm flipV="1">
            <a:off x="7896202" y="3070097"/>
            <a:ext cx="3622698" cy="1326073"/>
          </a:xfrm>
          <a:prstGeom prst="parallelogram">
            <a:avLst>
              <a:gd name="adj" fmla="val 68248"/>
            </a:avLst>
          </a:prstGeom>
          <a:gradFill flip="none" rotWithShape="1">
            <a:gsLst>
              <a:gs pos="60000">
                <a:schemeClr val="accent1">
                  <a:alpha val="15000"/>
                </a:schemeClr>
              </a:gs>
              <a:gs pos="0">
                <a:schemeClr val="accent1">
                  <a:alpha val="0"/>
                </a:schemeClr>
              </a:gs>
              <a:gs pos="100000">
                <a:schemeClr val="accent1">
                  <a:alpha val="0"/>
                </a:schemeClr>
              </a:gs>
            </a:gsLst>
            <a:lin ang="3600000" scaled="0"/>
            <a:tileRect/>
          </a:gradFill>
          <a:ln w="3175">
            <a:gradFill flip="none" rotWithShape="1">
              <a:gsLst>
                <a:gs pos="0">
                  <a:schemeClr val="accent4"/>
                </a:gs>
                <a:gs pos="47000">
                  <a:schemeClr val="accent1"/>
                </a:gs>
                <a:gs pos="83000">
                  <a:schemeClr val="tx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grpSp>
        <p:nvGrpSpPr>
          <p:cNvPr id="66" name="组合 65">
            <a:extLst>
              <a:ext uri="{FF2B5EF4-FFF2-40B4-BE49-F238E27FC236}">
                <a16:creationId xmlns:a16="http://schemas.microsoft.com/office/drawing/2014/main" id="{11623741-CD48-D759-31EB-88953408B360}"/>
              </a:ext>
            </a:extLst>
          </p:cNvPr>
          <p:cNvGrpSpPr/>
          <p:nvPr/>
        </p:nvGrpSpPr>
        <p:grpSpPr>
          <a:xfrm>
            <a:off x="8868720" y="2684721"/>
            <a:ext cx="1677662" cy="1269193"/>
            <a:chOff x="1735771" y="1801023"/>
            <a:chExt cx="1677662" cy="1269193"/>
          </a:xfrm>
        </p:grpSpPr>
        <p:sp>
          <p:nvSpPr>
            <p:cNvPr id="67" name="文本框 66">
              <a:extLst>
                <a:ext uri="{FF2B5EF4-FFF2-40B4-BE49-F238E27FC236}">
                  <a16:creationId xmlns:a16="http://schemas.microsoft.com/office/drawing/2014/main" id="{24950344-432A-A3A1-4C2C-6E395D5F34B3}"/>
                </a:ext>
              </a:extLst>
            </p:cNvPr>
            <p:cNvSpPr txBox="1"/>
            <p:nvPr/>
          </p:nvSpPr>
          <p:spPr>
            <a:xfrm>
              <a:off x="1735771" y="1801023"/>
              <a:ext cx="1538883" cy="369332"/>
            </a:xfrm>
            <a:prstGeom prst="rect">
              <a:avLst/>
            </a:prstGeom>
            <a:noFill/>
          </p:spPr>
          <p:txBody>
            <a:bodyPr wrap="none" lIns="0" tIns="0" rIns="0" bIns="0" rtlCol="0">
              <a:spAutoFit/>
            </a:bodyPr>
            <a:lstStyle>
              <a:defPPr>
                <a:defRPr lang="zh-CN"/>
              </a:defPPr>
              <a:lvl1pPr>
                <a:defRPr sz="3000">
                  <a:gradFill>
                    <a:gsLst>
                      <a:gs pos="0">
                        <a:schemeClr val="bg1"/>
                      </a:gs>
                      <a:gs pos="100000">
                        <a:schemeClr val="accent3"/>
                      </a:gs>
                    </a:gsLst>
                    <a:lin ang="5400000" scaled="1"/>
                  </a:gradFill>
                  <a:latin typeface="+mj-ea"/>
                  <a:ea typeface="+mj-ea"/>
                </a:defRPr>
              </a:lvl1pPr>
            </a:lstStyle>
            <a:p>
              <a:r>
                <a:rPr lang="zh-CN" altLang="en-US" sz="2400"/>
                <a:t>请输入标题</a:t>
              </a:r>
            </a:p>
          </p:txBody>
        </p:sp>
        <p:sp>
          <p:nvSpPr>
            <p:cNvPr id="68" name="文本框 67">
              <a:extLst>
                <a:ext uri="{FF2B5EF4-FFF2-40B4-BE49-F238E27FC236}">
                  <a16:creationId xmlns:a16="http://schemas.microsoft.com/office/drawing/2014/main" id="{258DF54F-10D0-DE87-170A-4B1B6C32DA0F}"/>
                </a:ext>
              </a:extLst>
            </p:cNvPr>
            <p:cNvSpPr txBox="1"/>
            <p:nvPr/>
          </p:nvSpPr>
          <p:spPr>
            <a:xfrm>
              <a:off x="1735771" y="2452996"/>
              <a:ext cx="1677662" cy="617220"/>
            </a:xfrm>
            <a:prstGeom prst="rect">
              <a:avLst/>
            </a:prstGeom>
            <a:noFill/>
          </p:spPr>
          <p:txBody>
            <a:bodyPr wrap="square" lIns="0" tIns="0" rIns="0" bIns="0" rtlCol="0">
              <a:spAutoFit/>
            </a:bodyPr>
            <a:lstStyle/>
            <a:p>
              <a:pPr>
                <a:lnSpc>
                  <a:spcPct val="130000"/>
                </a:lnSpc>
              </a:pPr>
              <a:r>
                <a:rPr lang="zh-CN" altLang="en-US" sz="1600">
                  <a:solidFill>
                    <a:schemeClr val="bg1"/>
                  </a:solidFill>
                  <a:latin typeface="+mj-lt"/>
                </a:rPr>
                <a:t>在此输入正文内容在此输入正文内容</a:t>
              </a:r>
            </a:p>
          </p:txBody>
        </p:sp>
      </p:grpSp>
    </p:spTree>
    <p:extLst>
      <p:ext uri="{BB962C8B-B14F-4D97-AF65-F5344CB8AC3E}">
        <p14:creationId xmlns:p14="http://schemas.microsoft.com/office/powerpoint/2010/main" val="610946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21C57127-0EC9-14F8-1058-798F4D8457FE}"/>
              </a:ext>
            </a:extLst>
          </p:cNvPr>
          <p:cNvSpPr txBox="1"/>
          <p:nvPr/>
        </p:nvSpPr>
        <p:spPr>
          <a:xfrm>
            <a:off x="4330934" y="2475672"/>
            <a:ext cx="3709349" cy="1015663"/>
          </a:xfrm>
          <a:prstGeom prst="rect">
            <a:avLst/>
          </a:prstGeom>
          <a:noFill/>
        </p:spPr>
        <p:txBody>
          <a:bodyPr wrap="none" lIns="0" tIns="0" rIns="0" bIns="0">
            <a:spAutoFit/>
          </a:bodyPr>
          <a:lstStyle/>
          <a:p>
            <a:r>
              <a:rPr lang="en-US" altLang="zh-CN" sz="6600">
                <a:gradFill>
                  <a:gsLst>
                    <a:gs pos="0">
                      <a:schemeClr val="bg1"/>
                    </a:gs>
                    <a:gs pos="100000">
                      <a:schemeClr val="accent1"/>
                    </a:gs>
                  </a:gsLst>
                  <a:lin ang="5400000" scaled="1"/>
                </a:gradFill>
                <a:latin typeface="+mj-ea"/>
                <a:ea typeface="+mj-ea"/>
              </a:rPr>
              <a:t>THANKS</a:t>
            </a:r>
            <a:endParaRPr lang="zh-CN" altLang="en-US" sz="6600">
              <a:gradFill>
                <a:gsLst>
                  <a:gs pos="0">
                    <a:schemeClr val="bg1"/>
                  </a:gs>
                  <a:gs pos="100000">
                    <a:schemeClr val="accent1"/>
                  </a:gs>
                </a:gsLst>
                <a:lin ang="5400000" scaled="1"/>
              </a:gradFill>
              <a:latin typeface="+mj-ea"/>
              <a:ea typeface="+mj-ea"/>
            </a:endParaRPr>
          </a:p>
        </p:txBody>
      </p:sp>
      <p:sp>
        <p:nvSpPr>
          <p:cNvPr id="1059" name="文本框 1058">
            <a:extLst>
              <a:ext uri="{FF2B5EF4-FFF2-40B4-BE49-F238E27FC236}">
                <a16:creationId xmlns:a16="http://schemas.microsoft.com/office/drawing/2014/main" id="{CBE3599F-0B1C-7F6B-4B5D-8E1EAC1D4C56}"/>
              </a:ext>
            </a:extLst>
          </p:cNvPr>
          <p:cNvSpPr txBox="1"/>
          <p:nvPr/>
        </p:nvSpPr>
        <p:spPr>
          <a:xfrm>
            <a:off x="4317211" y="4569841"/>
            <a:ext cx="1256754" cy="215444"/>
          </a:xfrm>
          <a:prstGeom prst="rect">
            <a:avLst/>
          </a:prstGeom>
          <a:noFill/>
        </p:spPr>
        <p:txBody>
          <a:bodyPr wrap="none" lIns="0" tIns="0" rIns="0" bIns="0" rtlCol="0">
            <a:spAutoFit/>
          </a:bodyPr>
          <a:lstStyle/>
          <a:p>
            <a:r>
              <a:rPr lang="zh-CN" altLang="en-US" sz="1400">
                <a:solidFill>
                  <a:schemeClr val="accent3"/>
                </a:solidFill>
              </a:rPr>
              <a:t>汇报人：零极客</a:t>
            </a:r>
          </a:p>
        </p:txBody>
      </p:sp>
      <p:sp>
        <p:nvSpPr>
          <p:cNvPr id="1060" name="文本框 1059">
            <a:extLst>
              <a:ext uri="{FF2B5EF4-FFF2-40B4-BE49-F238E27FC236}">
                <a16:creationId xmlns:a16="http://schemas.microsoft.com/office/drawing/2014/main" id="{27B7545C-A48D-1B15-043A-55694743A4B3}"/>
              </a:ext>
            </a:extLst>
          </p:cNvPr>
          <p:cNvSpPr txBox="1"/>
          <p:nvPr/>
        </p:nvSpPr>
        <p:spPr>
          <a:xfrm>
            <a:off x="6797251" y="4569841"/>
            <a:ext cx="1086836" cy="215444"/>
          </a:xfrm>
          <a:prstGeom prst="rect">
            <a:avLst/>
          </a:prstGeom>
          <a:noFill/>
        </p:spPr>
        <p:txBody>
          <a:bodyPr wrap="none" lIns="0" tIns="0" rIns="0" bIns="0" rtlCol="0">
            <a:spAutoFit/>
          </a:bodyPr>
          <a:lstStyle/>
          <a:p>
            <a:r>
              <a:rPr lang="zh-CN" altLang="en-US" sz="1400">
                <a:solidFill>
                  <a:schemeClr val="accent3"/>
                </a:solidFill>
              </a:rPr>
              <a:t>时间：</a:t>
            </a:r>
            <a:r>
              <a:rPr lang="en-US" altLang="zh-CN" sz="1400">
                <a:solidFill>
                  <a:schemeClr val="accent3"/>
                </a:solidFill>
              </a:rPr>
              <a:t>20XX</a:t>
            </a:r>
            <a:r>
              <a:rPr lang="zh-CN" altLang="en-US" sz="1400">
                <a:solidFill>
                  <a:schemeClr val="accent3"/>
                </a:solidFill>
              </a:rPr>
              <a:t>年</a:t>
            </a:r>
          </a:p>
        </p:txBody>
      </p:sp>
    </p:spTree>
    <p:extLst>
      <p:ext uri="{BB962C8B-B14F-4D97-AF65-F5344CB8AC3E}">
        <p14:creationId xmlns:p14="http://schemas.microsoft.com/office/powerpoint/2010/main" val="18520888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男孩站在街道上&#10;&#10;描述已自动生成">
            <a:extLst>
              <a:ext uri="{FF2B5EF4-FFF2-40B4-BE49-F238E27FC236}">
                <a16:creationId xmlns:a16="http://schemas.microsoft.com/office/drawing/2014/main" id="{CFB2E65A-6CB9-5AB6-94BE-4A6D69637CCF}"/>
              </a:ext>
            </a:extLst>
          </p:cNvPr>
          <p:cNvPicPr>
            <a:picLocks/>
          </p:cNvPicPr>
          <p:nvPr/>
        </p:nvPicPr>
        <p:blipFill>
          <a:blip r:embed="rId2" cstate="screen">
            <a:extLst>
              <a:ext uri="{28A0092B-C50C-407E-A947-70E740481C1C}">
                <a14:useLocalDpi xmlns:a14="http://schemas.microsoft.com/office/drawing/2010/main"/>
              </a:ext>
            </a:extLst>
          </a:blip>
          <a:stretch>
            <a:fillRect/>
          </a:stretch>
        </p:blipFill>
        <p:spPr>
          <a:xfrm>
            <a:off x="3000514" y="691585"/>
            <a:ext cx="1821910" cy="1821910"/>
          </a:xfrm>
          <a:prstGeom prst="rect">
            <a:avLst/>
          </a:prstGeom>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零极客</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r>
              <a:rPr lang="en-US" altLang="zh-CN" sz="1100" spc="600">
                <a:solidFill>
                  <a:srgbClr val="FFFED8">
                    <a:alpha val="22000"/>
                  </a:srgbClr>
                </a:solidFill>
              </a:rPr>
              <a:t>zerogeek</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zh-CN" altLang="en-US" spc="100">
                <a:gradFill>
                  <a:gsLst>
                    <a:gs pos="0">
                      <a:schemeClr val="bg1"/>
                    </a:gs>
                    <a:gs pos="100000">
                      <a:srgbClr val="00FFFF"/>
                    </a:gs>
                  </a:gsLst>
                  <a:lin ang="2700000" scaled="1"/>
                </a:gradFill>
              </a:rPr>
              <a:t>自由</a:t>
            </a:r>
            <a:r>
              <a:rPr lang="en-US" altLang="zh-CN" spc="100">
                <a:gradFill>
                  <a:gsLst>
                    <a:gs pos="0">
                      <a:schemeClr val="bg1"/>
                    </a:gs>
                    <a:gs pos="100000">
                      <a:srgbClr val="00FFFF"/>
                    </a:gs>
                  </a:gsLst>
                  <a:lin ang="2700000" scaled="1"/>
                </a:gradFill>
              </a:rPr>
              <a:t>PPT</a:t>
            </a:r>
            <a:r>
              <a:rPr lang="zh-CN" altLang="en-US" spc="100">
                <a:gradFill>
                  <a:gsLst>
                    <a:gs pos="0">
                      <a:schemeClr val="bg1"/>
                    </a:gs>
                    <a:gs pos="100000">
                      <a:srgbClr val="00FFFF"/>
                    </a:gs>
                  </a:gsLst>
                  <a:lin ang="2700000" scaled="1"/>
                </a:gradFill>
              </a:rPr>
              <a:t>设计师</a:t>
            </a:r>
            <a:endParaRPr lang="zh-CN" altLang="en-US" spc="100" dirty="0">
              <a:gradFill>
                <a:gsLst>
                  <a:gs pos="0">
                    <a:schemeClr val="bg1"/>
                  </a:gs>
                  <a:gs pos="100000">
                    <a:srgbClr val="00FFFF"/>
                  </a:gs>
                </a:gsLst>
                <a:lin ang="2700000" scaled="1"/>
              </a:gradFill>
            </a:endParaRP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2600726" cy="369332"/>
          </a:xfrm>
          <a:prstGeom prst="rect">
            <a:avLst/>
          </a:prstGeom>
          <a:noFill/>
        </p:spPr>
        <p:txBody>
          <a:bodyPr wrap="square" rtlCol="0">
            <a:spAutoFit/>
          </a:bodyPr>
          <a:lstStyle/>
          <a:p>
            <a:r>
              <a:rPr lang="zh-CN" altLang="en-US" spc="100">
                <a:gradFill>
                  <a:gsLst>
                    <a:gs pos="0">
                      <a:schemeClr val="bg1"/>
                    </a:gs>
                    <a:gs pos="100000">
                      <a:srgbClr val="00FFFF"/>
                    </a:gs>
                  </a:gsLst>
                  <a:lin ang="2700000" scaled="1"/>
                </a:gradFill>
              </a:rPr>
              <a:t>质量工程师</a:t>
            </a:r>
            <a:endParaRPr lang="zh-CN" altLang="en-US" spc="100" dirty="0">
              <a:gradFill>
                <a:gsLst>
                  <a:gs pos="0">
                    <a:schemeClr val="bg1"/>
                  </a:gs>
                  <a:gs pos="100000">
                    <a:srgbClr val="00FFFF"/>
                  </a:gs>
                </a:gsLst>
                <a:lin ang="2700000" scaled="1"/>
              </a:gradFill>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a:t>
            </a:r>
            <a:r>
              <a:rPr lang="zh-CN" altLang="en-US" sz="1400" spc="100">
                <a:solidFill>
                  <a:srgbClr val="00FFFF"/>
                </a:solidFill>
                <a:latin typeface="+mj-ea"/>
                <a:ea typeface="+mj-ea"/>
              </a:rPr>
              <a:t>信：</a:t>
            </a:r>
            <a:r>
              <a:rPr lang="en-US" altLang="zh-CN" sz="1400" spc="100">
                <a:solidFill>
                  <a:srgbClr val="00FFFF"/>
                </a:solidFill>
                <a:latin typeface="+mj-ea"/>
                <a:ea typeface="+mj-ea"/>
              </a:rPr>
              <a:t>lingjike1214</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075932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951295" y="2185628"/>
            <a:ext cx="2289409" cy="584775"/>
          </a:xfrm>
          <a:prstGeom prst="rect">
            <a:avLst/>
          </a:prstGeom>
        </p:spPr>
        <p:txBody>
          <a:bodyPr wrap="none">
            <a:spAutoFit/>
          </a:bodyPr>
          <a:lstStyle/>
          <a:p>
            <a:pPr algn="ctr"/>
            <a:r>
              <a:rPr kumimoji="0" lang="zh-CN" altLang="en-US" sz="3200" b="0" i="0" u="none" strike="noStrike" kern="1200" cap="none" spc="0" normalizeH="0" baseline="0" noProof="0">
                <a:ln>
                  <a:noFill/>
                </a:ln>
                <a:solidFill>
                  <a:schemeClr val="tx1">
                    <a:lumMod val="95000"/>
                    <a:lumOff val="5000"/>
                  </a:schemeClr>
                </a:solidFill>
                <a:effectLst/>
                <a:uLnTx/>
                <a:uFillTx/>
                <a:latin typeface="OPPOSans H"/>
                <a:ea typeface="OPPOSans H"/>
                <a:cs typeface="+mn-cs"/>
              </a:rPr>
              <a:t>零极客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A96E849-F7B5-CD95-75C8-3B038EA3FF61}"/>
              </a:ext>
            </a:extLst>
          </p:cNvPr>
          <p:cNvSpPr txBox="1"/>
          <p:nvPr/>
        </p:nvSpPr>
        <p:spPr>
          <a:xfrm>
            <a:off x="683525" y="99530"/>
            <a:ext cx="1692771" cy="1015663"/>
          </a:xfrm>
          <a:prstGeom prst="rect">
            <a:avLst/>
          </a:prstGeom>
          <a:noFill/>
        </p:spPr>
        <p:txBody>
          <a:bodyPr wrap="none" lIns="0" tIns="0" rIns="0" bIns="0">
            <a:spAutoFit/>
          </a:bodyPr>
          <a:lstStyle/>
          <a:p>
            <a:r>
              <a:rPr lang="zh-CN" altLang="en-US" sz="6600">
                <a:gradFill>
                  <a:gsLst>
                    <a:gs pos="0">
                      <a:schemeClr val="bg1"/>
                    </a:gs>
                    <a:gs pos="100000">
                      <a:schemeClr val="accent3"/>
                    </a:gs>
                  </a:gsLst>
                  <a:lin ang="5400000" scaled="1"/>
                </a:gradFill>
                <a:latin typeface="+mj-ea"/>
                <a:ea typeface="+mj-ea"/>
              </a:rPr>
              <a:t>目录</a:t>
            </a:r>
          </a:p>
        </p:txBody>
      </p:sp>
      <p:sp>
        <p:nvSpPr>
          <p:cNvPr id="3" name="文本框 2">
            <a:extLst>
              <a:ext uri="{FF2B5EF4-FFF2-40B4-BE49-F238E27FC236}">
                <a16:creationId xmlns:a16="http://schemas.microsoft.com/office/drawing/2014/main" id="{F4E573EB-DD2C-FDF8-6014-65C0A2A7EF6B}"/>
              </a:ext>
            </a:extLst>
          </p:cNvPr>
          <p:cNvSpPr txBox="1"/>
          <p:nvPr/>
        </p:nvSpPr>
        <p:spPr>
          <a:xfrm>
            <a:off x="2357879" y="99531"/>
            <a:ext cx="1973297" cy="1015663"/>
          </a:xfrm>
          <a:prstGeom prst="rect">
            <a:avLst/>
          </a:prstGeom>
          <a:noFill/>
        </p:spPr>
        <p:txBody>
          <a:bodyPr wrap="none" lIns="0" tIns="0" rIns="0" bIns="0">
            <a:spAutoFit/>
          </a:bodyPr>
          <a:lstStyle/>
          <a:p>
            <a:r>
              <a:rPr lang="en-US" altLang="zh-CN" sz="3600">
                <a:gradFill>
                  <a:gsLst>
                    <a:gs pos="0">
                      <a:schemeClr val="bg1">
                        <a:alpha val="48000"/>
                      </a:schemeClr>
                    </a:gs>
                    <a:gs pos="100000">
                      <a:schemeClr val="accent1">
                        <a:alpha val="0"/>
                      </a:schemeClr>
                    </a:gs>
                  </a:gsLst>
                  <a:lin ang="5400000" scaled="1"/>
                </a:gradFill>
                <a:latin typeface="+mj-ea"/>
                <a:ea typeface="+mj-ea"/>
              </a:rPr>
              <a:t>CON</a:t>
            </a:r>
          </a:p>
          <a:p>
            <a:r>
              <a:rPr lang="en-US" altLang="zh-CN" sz="3600">
                <a:gradFill>
                  <a:gsLst>
                    <a:gs pos="0">
                      <a:schemeClr val="bg1">
                        <a:alpha val="48000"/>
                      </a:schemeClr>
                    </a:gs>
                    <a:gs pos="100000">
                      <a:schemeClr val="accent1">
                        <a:alpha val="0"/>
                      </a:schemeClr>
                    </a:gs>
                  </a:gsLst>
                  <a:lin ang="5400000" scaled="1"/>
                </a:gradFill>
                <a:latin typeface="+mj-ea"/>
                <a:ea typeface="+mj-ea"/>
              </a:rPr>
              <a:t>   TENTS</a:t>
            </a:r>
            <a:endParaRPr lang="zh-CN" altLang="en-US" sz="3600">
              <a:gradFill>
                <a:gsLst>
                  <a:gs pos="0">
                    <a:schemeClr val="bg1">
                      <a:alpha val="48000"/>
                    </a:schemeClr>
                  </a:gs>
                  <a:gs pos="100000">
                    <a:schemeClr val="accent1">
                      <a:alpha val="0"/>
                    </a:schemeClr>
                  </a:gs>
                </a:gsLst>
                <a:lin ang="5400000" scaled="1"/>
              </a:gradFill>
              <a:latin typeface="+mj-ea"/>
              <a:ea typeface="+mj-ea"/>
            </a:endParaRPr>
          </a:p>
        </p:txBody>
      </p:sp>
      <p:grpSp>
        <p:nvGrpSpPr>
          <p:cNvPr id="4" name="组合 3">
            <a:extLst>
              <a:ext uri="{FF2B5EF4-FFF2-40B4-BE49-F238E27FC236}">
                <a16:creationId xmlns:a16="http://schemas.microsoft.com/office/drawing/2014/main" id="{0C1AEDF1-B0A3-2C60-A843-23EDA877D418}"/>
              </a:ext>
            </a:extLst>
          </p:cNvPr>
          <p:cNvGrpSpPr/>
          <p:nvPr/>
        </p:nvGrpSpPr>
        <p:grpSpPr>
          <a:xfrm>
            <a:off x="3452947" y="1988732"/>
            <a:ext cx="5538653" cy="830998"/>
            <a:chOff x="3452947" y="1988732"/>
            <a:chExt cx="5538653" cy="830998"/>
          </a:xfrm>
        </p:grpSpPr>
        <p:sp>
          <p:nvSpPr>
            <p:cNvPr id="5" name="文本框 4">
              <a:extLst>
                <a:ext uri="{FF2B5EF4-FFF2-40B4-BE49-F238E27FC236}">
                  <a16:creationId xmlns:a16="http://schemas.microsoft.com/office/drawing/2014/main" id="{570E8527-1528-80F7-E7B3-04C50A96BECB}"/>
                </a:ext>
              </a:extLst>
            </p:cNvPr>
            <p:cNvSpPr txBox="1"/>
            <p:nvPr/>
          </p:nvSpPr>
          <p:spPr>
            <a:xfrm>
              <a:off x="3814727" y="1988733"/>
              <a:ext cx="787075" cy="830997"/>
            </a:xfrm>
            <a:prstGeom prst="rect">
              <a:avLst/>
            </a:prstGeom>
            <a:noFill/>
          </p:spPr>
          <p:txBody>
            <a:bodyPr wrap="none" lIns="0" tIns="0" rIns="0" bIns="0" rtlCol="0">
              <a:spAutoFit/>
            </a:bodyPr>
            <a:lstStyle/>
            <a:p>
              <a:r>
                <a:rPr lang="en-US" altLang="zh-CN" sz="5400">
                  <a:gradFill>
                    <a:gsLst>
                      <a:gs pos="0">
                        <a:schemeClr val="bg1"/>
                      </a:gs>
                      <a:gs pos="100000">
                        <a:schemeClr val="accent3"/>
                      </a:gs>
                    </a:gsLst>
                    <a:lin ang="5400000" scaled="1"/>
                  </a:gradFill>
                  <a:latin typeface="+mj-ea"/>
                  <a:ea typeface="+mj-ea"/>
                </a:rPr>
                <a:t>01</a:t>
              </a:r>
              <a:endParaRPr lang="zh-CN" altLang="en-US" sz="5400">
                <a:gradFill>
                  <a:gsLst>
                    <a:gs pos="0">
                      <a:schemeClr val="bg1"/>
                    </a:gs>
                    <a:gs pos="100000">
                      <a:schemeClr val="accent3"/>
                    </a:gs>
                  </a:gsLst>
                  <a:lin ang="5400000" scaled="1"/>
                </a:gradFill>
                <a:latin typeface="+mj-ea"/>
                <a:ea typeface="+mj-ea"/>
              </a:endParaRPr>
            </a:p>
          </p:txBody>
        </p:sp>
        <p:sp>
          <p:nvSpPr>
            <p:cNvPr id="6" name="文本框 5">
              <a:extLst>
                <a:ext uri="{FF2B5EF4-FFF2-40B4-BE49-F238E27FC236}">
                  <a16:creationId xmlns:a16="http://schemas.microsoft.com/office/drawing/2014/main" id="{9438A6CE-8956-DB4D-A008-2AE0A67936D4}"/>
                </a:ext>
              </a:extLst>
            </p:cNvPr>
            <p:cNvSpPr txBox="1"/>
            <p:nvPr/>
          </p:nvSpPr>
          <p:spPr>
            <a:xfrm>
              <a:off x="5194076" y="1988732"/>
              <a:ext cx="3462486" cy="830997"/>
            </a:xfrm>
            <a:prstGeom prst="rect">
              <a:avLst/>
            </a:prstGeom>
            <a:noFill/>
          </p:spPr>
          <p:txBody>
            <a:bodyPr wrap="none" lIns="0" tIns="0" rIns="0" bIns="0" rtlCol="0">
              <a:spAutoFit/>
            </a:bodyPr>
            <a:lstStyle/>
            <a:p>
              <a:r>
                <a:rPr lang="zh-CN" altLang="en-US" sz="5400">
                  <a:gradFill>
                    <a:gsLst>
                      <a:gs pos="0">
                        <a:schemeClr val="bg1"/>
                      </a:gs>
                      <a:gs pos="100000">
                        <a:schemeClr val="accent3"/>
                      </a:gs>
                    </a:gsLst>
                    <a:lin ang="5400000" scaled="1"/>
                  </a:gradFill>
                  <a:latin typeface="+mj-ea"/>
                  <a:ea typeface="+mj-ea"/>
                </a:rPr>
                <a:t>请输入标题</a:t>
              </a:r>
            </a:p>
          </p:txBody>
        </p:sp>
        <p:sp>
          <p:nvSpPr>
            <p:cNvPr id="7" name="平行四边形 6">
              <a:extLst>
                <a:ext uri="{FF2B5EF4-FFF2-40B4-BE49-F238E27FC236}">
                  <a16:creationId xmlns:a16="http://schemas.microsoft.com/office/drawing/2014/main" id="{EF8A1AF6-6ADD-F892-EBA1-38354993CB3E}"/>
                </a:ext>
              </a:extLst>
            </p:cNvPr>
            <p:cNvSpPr/>
            <p:nvPr/>
          </p:nvSpPr>
          <p:spPr>
            <a:xfrm>
              <a:off x="3452947" y="2021121"/>
              <a:ext cx="5538653" cy="749027"/>
            </a:xfrm>
            <a:prstGeom prst="parallelogram">
              <a:avLst/>
            </a:prstGeom>
            <a:no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8" name="组合 7">
            <a:extLst>
              <a:ext uri="{FF2B5EF4-FFF2-40B4-BE49-F238E27FC236}">
                <a16:creationId xmlns:a16="http://schemas.microsoft.com/office/drawing/2014/main" id="{6517C580-5A0A-0EB4-6796-809D10EB35E8}"/>
              </a:ext>
            </a:extLst>
          </p:cNvPr>
          <p:cNvGrpSpPr/>
          <p:nvPr/>
        </p:nvGrpSpPr>
        <p:grpSpPr>
          <a:xfrm>
            <a:off x="3452947" y="3322485"/>
            <a:ext cx="5538653" cy="830998"/>
            <a:chOff x="3452947" y="1988732"/>
            <a:chExt cx="5538653" cy="830998"/>
          </a:xfrm>
        </p:grpSpPr>
        <p:sp>
          <p:nvSpPr>
            <p:cNvPr id="9" name="文本框 8">
              <a:extLst>
                <a:ext uri="{FF2B5EF4-FFF2-40B4-BE49-F238E27FC236}">
                  <a16:creationId xmlns:a16="http://schemas.microsoft.com/office/drawing/2014/main" id="{396CE8B2-B5FB-4492-9284-12337BF38775}"/>
                </a:ext>
              </a:extLst>
            </p:cNvPr>
            <p:cNvSpPr txBox="1"/>
            <p:nvPr/>
          </p:nvSpPr>
          <p:spPr>
            <a:xfrm>
              <a:off x="3814727" y="1988733"/>
              <a:ext cx="910506" cy="830997"/>
            </a:xfrm>
            <a:prstGeom prst="rect">
              <a:avLst/>
            </a:prstGeom>
            <a:noFill/>
          </p:spPr>
          <p:txBody>
            <a:bodyPr wrap="none" lIns="0" tIns="0" rIns="0" bIns="0" rtlCol="0">
              <a:spAutoFit/>
            </a:bodyPr>
            <a:lstStyle/>
            <a:p>
              <a:r>
                <a:rPr lang="en-US" altLang="zh-CN" sz="5400">
                  <a:gradFill>
                    <a:gsLst>
                      <a:gs pos="0">
                        <a:schemeClr val="bg1"/>
                      </a:gs>
                      <a:gs pos="100000">
                        <a:schemeClr val="accent3"/>
                      </a:gs>
                    </a:gsLst>
                    <a:lin ang="5400000" scaled="1"/>
                  </a:gradFill>
                  <a:latin typeface="+mj-ea"/>
                  <a:ea typeface="+mj-ea"/>
                </a:rPr>
                <a:t>02</a:t>
              </a:r>
              <a:endParaRPr lang="zh-CN" altLang="en-US" sz="5400">
                <a:gradFill>
                  <a:gsLst>
                    <a:gs pos="0">
                      <a:schemeClr val="bg1"/>
                    </a:gs>
                    <a:gs pos="100000">
                      <a:schemeClr val="accent3"/>
                    </a:gs>
                  </a:gsLst>
                  <a:lin ang="5400000" scaled="1"/>
                </a:gradFill>
                <a:latin typeface="+mj-ea"/>
                <a:ea typeface="+mj-ea"/>
              </a:endParaRPr>
            </a:p>
          </p:txBody>
        </p:sp>
        <p:sp>
          <p:nvSpPr>
            <p:cNvPr id="10" name="文本框 9">
              <a:extLst>
                <a:ext uri="{FF2B5EF4-FFF2-40B4-BE49-F238E27FC236}">
                  <a16:creationId xmlns:a16="http://schemas.microsoft.com/office/drawing/2014/main" id="{060BFE53-D123-CD44-901F-539FDE2497F2}"/>
                </a:ext>
              </a:extLst>
            </p:cNvPr>
            <p:cNvSpPr txBox="1"/>
            <p:nvPr/>
          </p:nvSpPr>
          <p:spPr>
            <a:xfrm>
              <a:off x="5194076" y="1988732"/>
              <a:ext cx="3462486" cy="830997"/>
            </a:xfrm>
            <a:prstGeom prst="rect">
              <a:avLst/>
            </a:prstGeom>
            <a:noFill/>
          </p:spPr>
          <p:txBody>
            <a:bodyPr wrap="none" lIns="0" tIns="0" rIns="0" bIns="0" rtlCol="0">
              <a:spAutoFit/>
            </a:bodyPr>
            <a:lstStyle/>
            <a:p>
              <a:r>
                <a:rPr lang="zh-CN" altLang="en-US" sz="5400">
                  <a:gradFill>
                    <a:gsLst>
                      <a:gs pos="0">
                        <a:schemeClr val="bg1"/>
                      </a:gs>
                      <a:gs pos="100000">
                        <a:schemeClr val="accent3"/>
                      </a:gs>
                    </a:gsLst>
                    <a:lin ang="5400000" scaled="1"/>
                  </a:gradFill>
                  <a:latin typeface="+mj-ea"/>
                  <a:ea typeface="+mj-ea"/>
                </a:rPr>
                <a:t>请输入标题</a:t>
              </a:r>
            </a:p>
          </p:txBody>
        </p:sp>
        <p:sp>
          <p:nvSpPr>
            <p:cNvPr id="11" name="平行四边形 10">
              <a:extLst>
                <a:ext uri="{FF2B5EF4-FFF2-40B4-BE49-F238E27FC236}">
                  <a16:creationId xmlns:a16="http://schemas.microsoft.com/office/drawing/2014/main" id="{294935D2-D8E9-9AEC-D1FE-19116D9CD96F}"/>
                </a:ext>
              </a:extLst>
            </p:cNvPr>
            <p:cNvSpPr/>
            <p:nvPr/>
          </p:nvSpPr>
          <p:spPr>
            <a:xfrm>
              <a:off x="3452947" y="2021121"/>
              <a:ext cx="5538653" cy="749027"/>
            </a:xfrm>
            <a:prstGeom prst="parallelogram">
              <a:avLst/>
            </a:prstGeom>
            <a:no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2" name="组合 11">
            <a:extLst>
              <a:ext uri="{FF2B5EF4-FFF2-40B4-BE49-F238E27FC236}">
                <a16:creationId xmlns:a16="http://schemas.microsoft.com/office/drawing/2014/main" id="{0820C56F-B5C0-6229-09E5-8D768222F36A}"/>
              </a:ext>
            </a:extLst>
          </p:cNvPr>
          <p:cNvGrpSpPr/>
          <p:nvPr/>
        </p:nvGrpSpPr>
        <p:grpSpPr>
          <a:xfrm>
            <a:off x="3452947" y="4625991"/>
            <a:ext cx="5538653" cy="830998"/>
            <a:chOff x="3452947" y="1988732"/>
            <a:chExt cx="5538653" cy="830998"/>
          </a:xfrm>
        </p:grpSpPr>
        <p:sp>
          <p:nvSpPr>
            <p:cNvPr id="13" name="文本框 12">
              <a:extLst>
                <a:ext uri="{FF2B5EF4-FFF2-40B4-BE49-F238E27FC236}">
                  <a16:creationId xmlns:a16="http://schemas.microsoft.com/office/drawing/2014/main" id="{5D9BCC8F-4503-8C67-1F2E-97948BE3D415}"/>
                </a:ext>
              </a:extLst>
            </p:cNvPr>
            <p:cNvSpPr txBox="1"/>
            <p:nvPr/>
          </p:nvSpPr>
          <p:spPr>
            <a:xfrm>
              <a:off x="3814727" y="1988733"/>
              <a:ext cx="910506" cy="830997"/>
            </a:xfrm>
            <a:prstGeom prst="rect">
              <a:avLst/>
            </a:prstGeom>
            <a:noFill/>
          </p:spPr>
          <p:txBody>
            <a:bodyPr wrap="none" lIns="0" tIns="0" rIns="0" bIns="0" rtlCol="0">
              <a:spAutoFit/>
            </a:bodyPr>
            <a:lstStyle/>
            <a:p>
              <a:r>
                <a:rPr lang="en-US" altLang="zh-CN" sz="5400">
                  <a:gradFill>
                    <a:gsLst>
                      <a:gs pos="0">
                        <a:schemeClr val="bg1"/>
                      </a:gs>
                      <a:gs pos="100000">
                        <a:schemeClr val="accent3"/>
                      </a:gs>
                    </a:gsLst>
                    <a:lin ang="5400000" scaled="1"/>
                  </a:gradFill>
                  <a:latin typeface="+mj-ea"/>
                  <a:ea typeface="+mj-ea"/>
                </a:rPr>
                <a:t>03</a:t>
              </a:r>
              <a:endParaRPr lang="zh-CN" altLang="en-US" sz="5400">
                <a:gradFill>
                  <a:gsLst>
                    <a:gs pos="0">
                      <a:schemeClr val="bg1"/>
                    </a:gs>
                    <a:gs pos="100000">
                      <a:schemeClr val="accent3"/>
                    </a:gs>
                  </a:gsLst>
                  <a:lin ang="5400000" scaled="1"/>
                </a:gradFill>
                <a:latin typeface="+mj-ea"/>
                <a:ea typeface="+mj-ea"/>
              </a:endParaRPr>
            </a:p>
          </p:txBody>
        </p:sp>
        <p:sp>
          <p:nvSpPr>
            <p:cNvPr id="35" name="文本框 34">
              <a:extLst>
                <a:ext uri="{FF2B5EF4-FFF2-40B4-BE49-F238E27FC236}">
                  <a16:creationId xmlns:a16="http://schemas.microsoft.com/office/drawing/2014/main" id="{58197C09-E1F3-CEEC-ECDC-5386A12D69B3}"/>
                </a:ext>
              </a:extLst>
            </p:cNvPr>
            <p:cNvSpPr txBox="1"/>
            <p:nvPr/>
          </p:nvSpPr>
          <p:spPr>
            <a:xfrm>
              <a:off x="5194076" y="1988732"/>
              <a:ext cx="3462486" cy="830997"/>
            </a:xfrm>
            <a:prstGeom prst="rect">
              <a:avLst/>
            </a:prstGeom>
            <a:noFill/>
          </p:spPr>
          <p:txBody>
            <a:bodyPr wrap="none" lIns="0" tIns="0" rIns="0" bIns="0" rtlCol="0">
              <a:spAutoFit/>
            </a:bodyPr>
            <a:lstStyle/>
            <a:p>
              <a:r>
                <a:rPr lang="zh-CN" altLang="en-US" sz="5400">
                  <a:gradFill>
                    <a:gsLst>
                      <a:gs pos="0">
                        <a:schemeClr val="bg1"/>
                      </a:gs>
                      <a:gs pos="100000">
                        <a:schemeClr val="accent3"/>
                      </a:gs>
                    </a:gsLst>
                    <a:lin ang="5400000" scaled="1"/>
                  </a:gradFill>
                  <a:latin typeface="+mj-ea"/>
                  <a:ea typeface="+mj-ea"/>
                </a:rPr>
                <a:t>请输入标题</a:t>
              </a:r>
            </a:p>
          </p:txBody>
        </p:sp>
        <p:sp>
          <p:nvSpPr>
            <p:cNvPr id="37" name="平行四边形 36">
              <a:extLst>
                <a:ext uri="{FF2B5EF4-FFF2-40B4-BE49-F238E27FC236}">
                  <a16:creationId xmlns:a16="http://schemas.microsoft.com/office/drawing/2014/main" id="{439A1A99-388A-4AF4-DBC7-0DD0F76502F3}"/>
                </a:ext>
              </a:extLst>
            </p:cNvPr>
            <p:cNvSpPr/>
            <p:nvPr/>
          </p:nvSpPr>
          <p:spPr>
            <a:xfrm>
              <a:off x="3452947" y="2021121"/>
              <a:ext cx="5538653" cy="749027"/>
            </a:xfrm>
            <a:prstGeom prst="parallelogram">
              <a:avLst/>
            </a:prstGeom>
            <a:no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Tree>
    <p:extLst>
      <p:ext uri="{BB962C8B-B14F-4D97-AF65-F5344CB8AC3E}">
        <p14:creationId xmlns:p14="http://schemas.microsoft.com/office/powerpoint/2010/main" val="39318332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E2067DEF-D894-E3FF-9120-E16701CADE2A}"/>
              </a:ext>
            </a:extLst>
          </p:cNvPr>
          <p:cNvSpPr txBox="1"/>
          <p:nvPr/>
        </p:nvSpPr>
        <p:spPr>
          <a:xfrm>
            <a:off x="5702463" y="1794663"/>
            <a:ext cx="787075" cy="830997"/>
          </a:xfrm>
          <a:prstGeom prst="rect">
            <a:avLst/>
          </a:prstGeom>
          <a:noFill/>
        </p:spPr>
        <p:txBody>
          <a:bodyPr wrap="none" lIns="0" tIns="0" rIns="0" bIns="0" rtlCol="0">
            <a:spAutoFit/>
          </a:bodyPr>
          <a:lstStyle>
            <a:defPPr>
              <a:defRPr lang="zh-CN"/>
            </a:defPPr>
            <a:lvl1pPr>
              <a:defRPr sz="5400">
                <a:gradFill>
                  <a:gsLst>
                    <a:gs pos="0">
                      <a:schemeClr val="bg1"/>
                    </a:gs>
                    <a:gs pos="100000">
                      <a:schemeClr val="accent3"/>
                    </a:gs>
                  </a:gsLst>
                  <a:lin ang="5400000" scaled="1"/>
                </a:gradFill>
                <a:latin typeface="+mj-ea"/>
                <a:ea typeface="+mj-ea"/>
              </a:defRPr>
            </a:lvl1pPr>
          </a:lstStyle>
          <a:p>
            <a:r>
              <a:rPr lang="en-US" altLang="zh-CN"/>
              <a:t>01</a:t>
            </a:r>
            <a:endParaRPr lang="zh-CN" altLang="en-US"/>
          </a:p>
        </p:txBody>
      </p:sp>
      <p:sp>
        <p:nvSpPr>
          <p:cNvPr id="12" name="文本框 11">
            <a:extLst>
              <a:ext uri="{FF2B5EF4-FFF2-40B4-BE49-F238E27FC236}">
                <a16:creationId xmlns:a16="http://schemas.microsoft.com/office/drawing/2014/main" id="{85D42FB1-A30E-7432-2AD6-27D867EE8509}"/>
              </a:ext>
            </a:extLst>
          </p:cNvPr>
          <p:cNvSpPr txBox="1"/>
          <p:nvPr/>
        </p:nvSpPr>
        <p:spPr>
          <a:xfrm>
            <a:off x="4364757" y="3013204"/>
            <a:ext cx="3462486" cy="830997"/>
          </a:xfrm>
          <a:prstGeom prst="rect">
            <a:avLst/>
          </a:prstGeom>
          <a:noFill/>
        </p:spPr>
        <p:txBody>
          <a:bodyPr wrap="none" lIns="0" tIns="0" rIns="0" bIns="0" rtlCol="0">
            <a:spAutoFit/>
          </a:bodyPr>
          <a:lstStyle/>
          <a:p>
            <a:r>
              <a:rPr lang="zh-CN" altLang="en-US" sz="5400">
                <a:gradFill>
                  <a:gsLst>
                    <a:gs pos="0">
                      <a:schemeClr val="bg1"/>
                    </a:gs>
                    <a:gs pos="100000">
                      <a:schemeClr val="accent3"/>
                    </a:gs>
                  </a:gsLst>
                  <a:lin ang="5400000" scaled="1"/>
                </a:gradFill>
                <a:latin typeface="+mj-ea"/>
                <a:ea typeface="+mj-ea"/>
              </a:rPr>
              <a:t>请输入标题</a:t>
            </a:r>
          </a:p>
        </p:txBody>
      </p:sp>
    </p:spTree>
    <p:extLst>
      <p:ext uri="{BB962C8B-B14F-4D97-AF65-F5344CB8AC3E}">
        <p14:creationId xmlns:p14="http://schemas.microsoft.com/office/powerpoint/2010/main" val="32980351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2">
                <a:lumMod val="55000"/>
              </a:schemeClr>
            </a:gs>
            <a:gs pos="0">
              <a:schemeClr val="accent2">
                <a:lumMod val="55000"/>
              </a:schemeClr>
            </a:gs>
            <a:gs pos="80000">
              <a:schemeClr val="tx1"/>
            </a:gs>
            <a:gs pos="20000">
              <a:srgbClr val="0B0B0B"/>
            </a:gs>
          </a:gsLst>
          <a:lin ang="2700000" scaled="1"/>
          <a:tileRect/>
        </a:gradFill>
        <a:effectLst/>
      </p:bgPr>
    </p:bg>
    <p:spTree>
      <p:nvGrpSpPr>
        <p:cNvPr id="1" name=""/>
        <p:cNvGrpSpPr/>
        <p:nvPr/>
      </p:nvGrpSpPr>
      <p:grpSpPr>
        <a:xfrm>
          <a:off x="0" y="0"/>
          <a:ext cx="0" cy="0"/>
          <a:chOff x="0" y="0"/>
          <a:chExt cx="0" cy="0"/>
        </a:xfrm>
      </p:grpSpPr>
      <p:sp>
        <p:nvSpPr>
          <p:cNvPr id="24" name="文本框 23">
            <a:extLst>
              <a:ext uri="{FF2B5EF4-FFF2-40B4-BE49-F238E27FC236}">
                <a16:creationId xmlns:a16="http://schemas.microsoft.com/office/drawing/2014/main" id="{00AD1DD6-AFF2-E237-EDD9-21D8065A6B43}"/>
              </a:ext>
            </a:extLst>
          </p:cNvPr>
          <p:cNvSpPr txBox="1"/>
          <p:nvPr/>
        </p:nvSpPr>
        <p:spPr>
          <a:xfrm>
            <a:off x="784754" y="283257"/>
            <a:ext cx="1923604" cy="461665"/>
          </a:xfrm>
          <a:prstGeom prst="rect">
            <a:avLst/>
          </a:prstGeom>
          <a:noFill/>
        </p:spPr>
        <p:txBody>
          <a:bodyPr wrap="none" lIns="0" tIns="0" rIns="0" bIns="0" rtlCol="0">
            <a:spAutoFit/>
          </a:bodyPr>
          <a:lstStyle>
            <a:defPPr>
              <a:defRPr lang="zh-CN"/>
            </a:defPPr>
            <a:lvl1pPr marR="0" lvl="0" indent="0" fontAlgn="auto">
              <a:lnSpc>
                <a:spcPct val="100000"/>
              </a:lnSpc>
              <a:spcBef>
                <a:spcPts val="0"/>
              </a:spcBef>
              <a:spcAft>
                <a:spcPts val="0"/>
              </a:spcAft>
              <a:buClrTx/>
              <a:buSzTx/>
              <a:buFontTx/>
              <a:buNone/>
              <a:tabLst/>
              <a:defRPr kumimoji="0" sz="3000" b="0" i="0" u="none" strike="noStrike" cap="none" spc="0" normalizeH="0" baseline="0">
                <a:ln>
                  <a:noFill/>
                </a:ln>
                <a:gradFill>
                  <a:gsLst>
                    <a:gs pos="0">
                      <a:srgbClr val="FFFFFF"/>
                    </a:gs>
                    <a:gs pos="100000">
                      <a:srgbClr val="26CED7"/>
                    </a:gs>
                  </a:gsLst>
                  <a:lin ang="5400000" scaled="1"/>
                </a:gradFill>
                <a:effectLst/>
                <a:uLnTx/>
                <a:uFillTx/>
                <a:latin typeface="+mj-ea"/>
                <a:ea typeface="+mj-ea"/>
              </a:defRPr>
            </a:lvl1pPr>
          </a:lstStyle>
          <a:p>
            <a:r>
              <a:rPr lang="zh-CN" altLang="en-US"/>
              <a:t>请输入标题</a:t>
            </a:r>
          </a:p>
        </p:txBody>
      </p:sp>
      <p:sp>
        <p:nvSpPr>
          <p:cNvPr id="49" name="平行四边形 48">
            <a:extLst>
              <a:ext uri="{FF2B5EF4-FFF2-40B4-BE49-F238E27FC236}">
                <a16:creationId xmlns:a16="http://schemas.microsoft.com/office/drawing/2014/main" id="{1D6F41F1-B548-806D-AE45-F3A2EEDC59DF}"/>
              </a:ext>
            </a:extLst>
          </p:cNvPr>
          <p:cNvSpPr/>
          <p:nvPr/>
        </p:nvSpPr>
        <p:spPr>
          <a:xfrm>
            <a:off x="801393" y="2355742"/>
            <a:ext cx="3804140" cy="3778358"/>
          </a:xfrm>
          <a:prstGeom prst="parallelogram">
            <a:avLst/>
          </a:prstGeom>
          <a:gradFill flip="none" rotWithShape="1">
            <a:gsLst>
              <a:gs pos="60000">
                <a:schemeClr val="accent1">
                  <a:alpha val="15000"/>
                </a:schemeClr>
              </a:gs>
              <a:gs pos="0">
                <a:schemeClr val="accent1">
                  <a:alpha val="0"/>
                </a:schemeClr>
              </a:gs>
              <a:gs pos="100000">
                <a:schemeClr val="accent1">
                  <a:alpha val="0"/>
                </a:schemeClr>
              </a:gs>
            </a:gsLst>
            <a:lin ang="3600000" scaled="0"/>
            <a:tileRect/>
          </a:gradFill>
          <a:ln w="3175">
            <a:gradFill flip="none" rotWithShape="1">
              <a:gsLst>
                <a:gs pos="0">
                  <a:schemeClr val="accent4"/>
                </a:gs>
                <a:gs pos="47000">
                  <a:schemeClr val="accent1"/>
                </a:gs>
                <a:gs pos="83000">
                  <a:schemeClr val="tx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54" name="文本框 53">
            <a:extLst>
              <a:ext uri="{FF2B5EF4-FFF2-40B4-BE49-F238E27FC236}">
                <a16:creationId xmlns:a16="http://schemas.microsoft.com/office/drawing/2014/main" id="{C9A8D4D0-30BE-DB52-055C-157C4C9E09E5}"/>
              </a:ext>
            </a:extLst>
          </p:cNvPr>
          <p:cNvSpPr txBox="1"/>
          <p:nvPr/>
        </p:nvSpPr>
        <p:spPr>
          <a:xfrm>
            <a:off x="1795783" y="1791398"/>
            <a:ext cx="1538883" cy="369332"/>
          </a:xfrm>
          <a:prstGeom prst="rect">
            <a:avLst/>
          </a:prstGeom>
          <a:noFill/>
        </p:spPr>
        <p:txBody>
          <a:bodyPr wrap="none" lIns="0" tIns="0" rIns="0" bIns="0" rtlCol="0">
            <a:spAutoFit/>
          </a:bodyPr>
          <a:lstStyle>
            <a:defPPr>
              <a:defRPr lang="zh-CN"/>
            </a:defPPr>
            <a:lvl1pPr>
              <a:defRPr sz="3000">
                <a:gradFill>
                  <a:gsLst>
                    <a:gs pos="0">
                      <a:schemeClr val="bg1"/>
                    </a:gs>
                    <a:gs pos="100000">
                      <a:schemeClr val="accent3"/>
                    </a:gs>
                  </a:gsLst>
                  <a:lin ang="5400000" scaled="1"/>
                </a:gradFill>
                <a:latin typeface="+mj-ea"/>
                <a:ea typeface="+mj-ea"/>
              </a:defRPr>
            </a:lvl1pPr>
          </a:lstStyle>
          <a:p>
            <a:r>
              <a:rPr lang="zh-CN" altLang="en-US" sz="2400"/>
              <a:t>请输入标题</a:t>
            </a:r>
          </a:p>
        </p:txBody>
      </p:sp>
      <p:sp>
        <p:nvSpPr>
          <p:cNvPr id="55" name="文本框 54">
            <a:extLst>
              <a:ext uri="{FF2B5EF4-FFF2-40B4-BE49-F238E27FC236}">
                <a16:creationId xmlns:a16="http://schemas.microsoft.com/office/drawing/2014/main" id="{4FBE3720-1352-2343-6E47-F1F5630FF6D2}"/>
              </a:ext>
            </a:extLst>
          </p:cNvPr>
          <p:cNvSpPr txBox="1"/>
          <p:nvPr/>
        </p:nvSpPr>
        <p:spPr>
          <a:xfrm>
            <a:off x="1795783" y="2841079"/>
            <a:ext cx="1677662" cy="1897571"/>
          </a:xfrm>
          <a:prstGeom prst="rect">
            <a:avLst/>
          </a:prstGeom>
          <a:noFill/>
        </p:spPr>
        <p:txBody>
          <a:bodyPr wrap="square" lIns="0" tIns="0" rIns="0" bIns="0" rtlCol="0">
            <a:spAutoFit/>
          </a:bodyPr>
          <a:lstStyle/>
          <a:p>
            <a:pPr>
              <a:lnSpc>
                <a:spcPct val="130000"/>
              </a:lnSpc>
            </a:pPr>
            <a:r>
              <a:rPr lang="zh-CN" altLang="en-US" sz="1600">
                <a:solidFill>
                  <a:schemeClr val="bg1"/>
                </a:solidFill>
                <a:latin typeface="+mj-lt"/>
              </a:rPr>
              <a:t>在此输入正文内容在此输入正文内容</a:t>
            </a:r>
          </a:p>
          <a:p>
            <a:pPr>
              <a:lnSpc>
                <a:spcPct val="130000"/>
              </a:lnSpc>
            </a:pPr>
            <a:r>
              <a:rPr lang="zh-CN" altLang="en-US" sz="1600">
                <a:solidFill>
                  <a:schemeClr val="bg1"/>
                </a:solidFill>
                <a:latin typeface="+mj-lt"/>
              </a:rPr>
              <a:t>在此输入正文内容在此输入正文内容</a:t>
            </a:r>
          </a:p>
          <a:p>
            <a:pPr>
              <a:lnSpc>
                <a:spcPct val="130000"/>
              </a:lnSpc>
            </a:pPr>
            <a:r>
              <a:rPr lang="zh-CN" altLang="en-US" sz="1600">
                <a:solidFill>
                  <a:schemeClr val="bg1"/>
                </a:solidFill>
                <a:latin typeface="+mj-lt"/>
              </a:rPr>
              <a:t>在此输入正文内容在此输入正文内容</a:t>
            </a:r>
          </a:p>
        </p:txBody>
      </p:sp>
      <p:sp>
        <p:nvSpPr>
          <p:cNvPr id="60" name="平行四边形 59">
            <a:extLst>
              <a:ext uri="{FF2B5EF4-FFF2-40B4-BE49-F238E27FC236}">
                <a16:creationId xmlns:a16="http://schemas.microsoft.com/office/drawing/2014/main" id="{AC8479C2-0C5F-97E8-6ECA-DB0AADB8C933}"/>
              </a:ext>
            </a:extLst>
          </p:cNvPr>
          <p:cNvSpPr/>
          <p:nvPr/>
        </p:nvSpPr>
        <p:spPr>
          <a:xfrm>
            <a:off x="4258077" y="1983783"/>
            <a:ext cx="3804140" cy="3778358"/>
          </a:xfrm>
          <a:prstGeom prst="parallelogram">
            <a:avLst/>
          </a:prstGeom>
          <a:gradFill flip="none" rotWithShape="1">
            <a:gsLst>
              <a:gs pos="60000">
                <a:schemeClr val="accent1">
                  <a:alpha val="15000"/>
                </a:schemeClr>
              </a:gs>
              <a:gs pos="0">
                <a:schemeClr val="accent1">
                  <a:alpha val="0"/>
                </a:schemeClr>
              </a:gs>
              <a:gs pos="100000">
                <a:schemeClr val="accent1">
                  <a:alpha val="0"/>
                </a:schemeClr>
              </a:gs>
            </a:gsLst>
            <a:lin ang="3600000" scaled="0"/>
            <a:tileRect/>
          </a:gradFill>
          <a:ln w="3175">
            <a:gradFill flip="none" rotWithShape="1">
              <a:gsLst>
                <a:gs pos="0">
                  <a:schemeClr val="accent4"/>
                </a:gs>
                <a:gs pos="47000">
                  <a:schemeClr val="accent1"/>
                </a:gs>
                <a:gs pos="83000">
                  <a:schemeClr val="tx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61" name="文本框 60">
            <a:extLst>
              <a:ext uri="{FF2B5EF4-FFF2-40B4-BE49-F238E27FC236}">
                <a16:creationId xmlns:a16="http://schemas.microsoft.com/office/drawing/2014/main" id="{F37AFAF4-1571-FD30-C64D-D7C5366251C7}"/>
              </a:ext>
            </a:extLst>
          </p:cNvPr>
          <p:cNvSpPr txBox="1"/>
          <p:nvPr/>
        </p:nvSpPr>
        <p:spPr>
          <a:xfrm>
            <a:off x="5252467" y="1419439"/>
            <a:ext cx="1538883" cy="369332"/>
          </a:xfrm>
          <a:prstGeom prst="rect">
            <a:avLst/>
          </a:prstGeom>
          <a:noFill/>
        </p:spPr>
        <p:txBody>
          <a:bodyPr wrap="none" lIns="0" tIns="0" rIns="0" bIns="0" rtlCol="0">
            <a:spAutoFit/>
          </a:bodyPr>
          <a:lstStyle>
            <a:defPPr>
              <a:defRPr lang="zh-CN"/>
            </a:defPPr>
            <a:lvl1pPr>
              <a:defRPr sz="3000">
                <a:gradFill>
                  <a:gsLst>
                    <a:gs pos="0">
                      <a:schemeClr val="bg1"/>
                    </a:gs>
                    <a:gs pos="100000">
                      <a:schemeClr val="accent3"/>
                    </a:gs>
                  </a:gsLst>
                  <a:lin ang="5400000" scaled="1"/>
                </a:gradFill>
                <a:latin typeface="+mj-ea"/>
                <a:ea typeface="+mj-ea"/>
              </a:defRPr>
            </a:lvl1pPr>
          </a:lstStyle>
          <a:p>
            <a:r>
              <a:rPr lang="zh-CN" altLang="en-US" sz="2400"/>
              <a:t>请输入标题</a:t>
            </a:r>
          </a:p>
        </p:txBody>
      </p:sp>
      <p:sp>
        <p:nvSpPr>
          <p:cNvPr id="62" name="文本框 61">
            <a:extLst>
              <a:ext uri="{FF2B5EF4-FFF2-40B4-BE49-F238E27FC236}">
                <a16:creationId xmlns:a16="http://schemas.microsoft.com/office/drawing/2014/main" id="{2E63A94F-2A2A-F091-95C7-0B6FD606BD47}"/>
              </a:ext>
            </a:extLst>
          </p:cNvPr>
          <p:cNvSpPr txBox="1"/>
          <p:nvPr/>
        </p:nvSpPr>
        <p:spPr>
          <a:xfrm>
            <a:off x="5252467" y="2469120"/>
            <a:ext cx="1677662" cy="1897571"/>
          </a:xfrm>
          <a:prstGeom prst="rect">
            <a:avLst/>
          </a:prstGeom>
          <a:noFill/>
        </p:spPr>
        <p:txBody>
          <a:bodyPr wrap="square" lIns="0" tIns="0" rIns="0" bIns="0" rtlCol="0">
            <a:spAutoFit/>
          </a:bodyPr>
          <a:lstStyle/>
          <a:p>
            <a:pPr>
              <a:lnSpc>
                <a:spcPct val="130000"/>
              </a:lnSpc>
            </a:pPr>
            <a:r>
              <a:rPr lang="zh-CN" altLang="en-US" sz="1600">
                <a:solidFill>
                  <a:schemeClr val="bg1"/>
                </a:solidFill>
                <a:latin typeface="+mj-lt"/>
              </a:rPr>
              <a:t>在此输入正文内容在此输入正文内容</a:t>
            </a:r>
          </a:p>
          <a:p>
            <a:pPr>
              <a:lnSpc>
                <a:spcPct val="130000"/>
              </a:lnSpc>
            </a:pPr>
            <a:r>
              <a:rPr lang="zh-CN" altLang="en-US" sz="1600">
                <a:solidFill>
                  <a:schemeClr val="bg1"/>
                </a:solidFill>
                <a:latin typeface="+mj-lt"/>
              </a:rPr>
              <a:t>在此输入正文内容在此输入正文内容</a:t>
            </a:r>
          </a:p>
          <a:p>
            <a:pPr>
              <a:lnSpc>
                <a:spcPct val="130000"/>
              </a:lnSpc>
            </a:pPr>
            <a:r>
              <a:rPr lang="zh-CN" altLang="en-US" sz="1600">
                <a:solidFill>
                  <a:schemeClr val="bg1"/>
                </a:solidFill>
                <a:latin typeface="+mj-lt"/>
              </a:rPr>
              <a:t>在此输入正文内容在此输入正文内容</a:t>
            </a:r>
          </a:p>
        </p:txBody>
      </p:sp>
      <p:sp>
        <p:nvSpPr>
          <p:cNvPr id="64" name="平行四边形 63">
            <a:extLst>
              <a:ext uri="{FF2B5EF4-FFF2-40B4-BE49-F238E27FC236}">
                <a16:creationId xmlns:a16="http://schemas.microsoft.com/office/drawing/2014/main" id="{D7590A91-45BE-08D4-89CF-18A3D00F4C5E}"/>
              </a:ext>
            </a:extLst>
          </p:cNvPr>
          <p:cNvSpPr/>
          <p:nvPr/>
        </p:nvSpPr>
        <p:spPr>
          <a:xfrm>
            <a:off x="7714760" y="2355742"/>
            <a:ext cx="3804140" cy="3778358"/>
          </a:xfrm>
          <a:prstGeom prst="parallelogram">
            <a:avLst/>
          </a:prstGeom>
          <a:gradFill flip="none" rotWithShape="1">
            <a:gsLst>
              <a:gs pos="60000">
                <a:schemeClr val="accent1">
                  <a:alpha val="15000"/>
                </a:schemeClr>
              </a:gs>
              <a:gs pos="0">
                <a:schemeClr val="accent1">
                  <a:alpha val="0"/>
                </a:schemeClr>
              </a:gs>
              <a:gs pos="100000">
                <a:schemeClr val="accent1">
                  <a:alpha val="0"/>
                </a:schemeClr>
              </a:gs>
            </a:gsLst>
            <a:lin ang="3600000" scaled="0"/>
            <a:tileRect/>
          </a:gradFill>
          <a:ln w="3175">
            <a:gradFill flip="none" rotWithShape="1">
              <a:gsLst>
                <a:gs pos="0">
                  <a:schemeClr val="accent4"/>
                </a:gs>
                <a:gs pos="47000">
                  <a:schemeClr val="accent1"/>
                </a:gs>
                <a:gs pos="83000">
                  <a:schemeClr val="tx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65" name="文本框 64">
            <a:extLst>
              <a:ext uri="{FF2B5EF4-FFF2-40B4-BE49-F238E27FC236}">
                <a16:creationId xmlns:a16="http://schemas.microsoft.com/office/drawing/2014/main" id="{8028749F-6979-079C-E8CA-AFC475A7B177}"/>
              </a:ext>
            </a:extLst>
          </p:cNvPr>
          <p:cNvSpPr txBox="1"/>
          <p:nvPr/>
        </p:nvSpPr>
        <p:spPr>
          <a:xfrm>
            <a:off x="8709150" y="1791398"/>
            <a:ext cx="1538883" cy="369332"/>
          </a:xfrm>
          <a:prstGeom prst="rect">
            <a:avLst/>
          </a:prstGeom>
          <a:noFill/>
        </p:spPr>
        <p:txBody>
          <a:bodyPr wrap="none" lIns="0" tIns="0" rIns="0" bIns="0" rtlCol="0">
            <a:spAutoFit/>
          </a:bodyPr>
          <a:lstStyle>
            <a:defPPr>
              <a:defRPr lang="zh-CN"/>
            </a:defPPr>
            <a:lvl1pPr>
              <a:defRPr sz="3000">
                <a:gradFill>
                  <a:gsLst>
                    <a:gs pos="0">
                      <a:schemeClr val="bg1"/>
                    </a:gs>
                    <a:gs pos="100000">
                      <a:schemeClr val="accent3"/>
                    </a:gs>
                  </a:gsLst>
                  <a:lin ang="5400000" scaled="1"/>
                </a:gradFill>
                <a:latin typeface="+mj-ea"/>
                <a:ea typeface="+mj-ea"/>
              </a:defRPr>
            </a:lvl1pPr>
          </a:lstStyle>
          <a:p>
            <a:r>
              <a:rPr lang="zh-CN" altLang="en-US" sz="2400"/>
              <a:t>请输入标题</a:t>
            </a:r>
          </a:p>
        </p:txBody>
      </p:sp>
      <p:sp>
        <p:nvSpPr>
          <p:cNvPr id="66" name="文本框 65">
            <a:extLst>
              <a:ext uri="{FF2B5EF4-FFF2-40B4-BE49-F238E27FC236}">
                <a16:creationId xmlns:a16="http://schemas.microsoft.com/office/drawing/2014/main" id="{93CB7A74-F851-2A33-705E-B11BC2932DEB}"/>
              </a:ext>
            </a:extLst>
          </p:cNvPr>
          <p:cNvSpPr txBox="1"/>
          <p:nvPr/>
        </p:nvSpPr>
        <p:spPr>
          <a:xfrm>
            <a:off x="8709150" y="2841079"/>
            <a:ext cx="1677662" cy="1897571"/>
          </a:xfrm>
          <a:prstGeom prst="rect">
            <a:avLst/>
          </a:prstGeom>
          <a:noFill/>
        </p:spPr>
        <p:txBody>
          <a:bodyPr wrap="square" lIns="0" tIns="0" rIns="0" bIns="0" rtlCol="0">
            <a:spAutoFit/>
          </a:bodyPr>
          <a:lstStyle/>
          <a:p>
            <a:pPr>
              <a:lnSpc>
                <a:spcPct val="130000"/>
              </a:lnSpc>
            </a:pPr>
            <a:r>
              <a:rPr lang="zh-CN" altLang="en-US" sz="1600">
                <a:solidFill>
                  <a:schemeClr val="bg1"/>
                </a:solidFill>
                <a:latin typeface="+mj-lt"/>
              </a:rPr>
              <a:t>在此输入正文内容在此输入正文内容</a:t>
            </a:r>
          </a:p>
          <a:p>
            <a:pPr>
              <a:lnSpc>
                <a:spcPct val="130000"/>
              </a:lnSpc>
            </a:pPr>
            <a:r>
              <a:rPr lang="zh-CN" altLang="en-US" sz="1600">
                <a:solidFill>
                  <a:schemeClr val="bg1"/>
                </a:solidFill>
                <a:latin typeface="+mj-lt"/>
              </a:rPr>
              <a:t>在此输入正文内容在此输入正文内容</a:t>
            </a:r>
          </a:p>
          <a:p>
            <a:pPr>
              <a:lnSpc>
                <a:spcPct val="130000"/>
              </a:lnSpc>
            </a:pPr>
            <a:r>
              <a:rPr lang="zh-CN" altLang="en-US" sz="1600">
                <a:solidFill>
                  <a:schemeClr val="bg1"/>
                </a:solidFill>
                <a:latin typeface="+mj-lt"/>
              </a:rPr>
              <a:t>在此输入正文内容在此输入正文内容</a:t>
            </a:r>
          </a:p>
        </p:txBody>
      </p:sp>
    </p:spTree>
    <p:extLst>
      <p:ext uri="{BB962C8B-B14F-4D97-AF65-F5344CB8AC3E}">
        <p14:creationId xmlns:p14="http://schemas.microsoft.com/office/powerpoint/2010/main" val="26801006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2">
                <a:lumMod val="55000"/>
              </a:schemeClr>
            </a:gs>
            <a:gs pos="0">
              <a:schemeClr val="accent2">
                <a:lumMod val="55000"/>
              </a:schemeClr>
            </a:gs>
            <a:gs pos="80000">
              <a:schemeClr val="tx1"/>
            </a:gs>
            <a:gs pos="20000">
              <a:srgbClr val="0B0B0B"/>
            </a:gs>
          </a:gsLst>
          <a:lin ang="2700000" scaled="1"/>
          <a:tileRect/>
        </a:gradFill>
        <a:effectLst/>
      </p:bgPr>
    </p:bg>
    <p:spTree>
      <p:nvGrpSpPr>
        <p:cNvPr id="1" name=""/>
        <p:cNvGrpSpPr/>
        <p:nvPr/>
      </p:nvGrpSpPr>
      <p:grpSpPr>
        <a:xfrm>
          <a:off x="0" y="0"/>
          <a:ext cx="0" cy="0"/>
          <a:chOff x="0" y="0"/>
          <a:chExt cx="0" cy="0"/>
        </a:xfrm>
      </p:grpSpPr>
      <p:sp>
        <p:nvSpPr>
          <p:cNvPr id="24" name="文本框 23">
            <a:extLst>
              <a:ext uri="{FF2B5EF4-FFF2-40B4-BE49-F238E27FC236}">
                <a16:creationId xmlns:a16="http://schemas.microsoft.com/office/drawing/2014/main" id="{00AD1DD6-AFF2-E237-EDD9-21D8065A6B43}"/>
              </a:ext>
            </a:extLst>
          </p:cNvPr>
          <p:cNvSpPr txBox="1"/>
          <p:nvPr/>
        </p:nvSpPr>
        <p:spPr>
          <a:xfrm>
            <a:off x="784754" y="283257"/>
            <a:ext cx="1923604" cy="461665"/>
          </a:xfrm>
          <a:prstGeom prst="rect">
            <a:avLst/>
          </a:prstGeom>
          <a:noFill/>
        </p:spPr>
        <p:txBody>
          <a:bodyPr wrap="none" lIns="0" tIns="0" rIns="0" bIns="0" rtlCol="0">
            <a:spAutoFit/>
          </a:bodyPr>
          <a:lstStyle>
            <a:defPPr>
              <a:defRPr lang="zh-CN"/>
            </a:defPPr>
            <a:lvl1pPr marR="0" lvl="0" indent="0" fontAlgn="auto">
              <a:lnSpc>
                <a:spcPct val="100000"/>
              </a:lnSpc>
              <a:spcBef>
                <a:spcPts val="0"/>
              </a:spcBef>
              <a:spcAft>
                <a:spcPts val="0"/>
              </a:spcAft>
              <a:buClrTx/>
              <a:buSzTx/>
              <a:buFontTx/>
              <a:buNone/>
              <a:tabLst/>
              <a:defRPr kumimoji="0" sz="3000" b="0" i="0" u="none" strike="noStrike" cap="none" spc="0" normalizeH="0" baseline="0">
                <a:ln>
                  <a:noFill/>
                </a:ln>
                <a:gradFill>
                  <a:gsLst>
                    <a:gs pos="0">
                      <a:srgbClr val="FFFFFF"/>
                    </a:gs>
                    <a:gs pos="100000">
                      <a:srgbClr val="26CED7"/>
                    </a:gs>
                  </a:gsLst>
                  <a:lin ang="5400000" scaled="1"/>
                </a:gradFill>
                <a:effectLst/>
                <a:uLnTx/>
                <a:uFillTx/>
                <a:latin typeface="+mj-ea"/>
                <a:ea typeface="+mj-ea"/>
              </a:defRPr>
            </a:lvl1pPr>
          </a:lstStyle>
          <a:p>
            <a:r>
              <a:rPr lang="zh-CN" altLang="en-US"/>
              <a:t>请输入标题</a:t>
            </a:r>
          </a:p>
        </p:txBody>
      </p:sp>
      <p:sp>
        <p:nvSpPr>
          <p:cNvPr id="27" name="平行四边形 26">
            <a:extLst>
              <a:ext uri="{FF2B5EF4-FFF2-40B4-BE49-F238E27FC236}">
                <a16:creationId xmlns:a16="http://schemas.microsoft.com/office/drawing/2014/main" id="{85155BC8-BB3B-54F8-C426-F8287C224CDD}"/>
              </a:ext>
            </a:extLst>
          </p:cNvPr>
          <p:cNvSpPr/>
          <p:nvPr/>
        </p:nvSpPr>
        <p:spPr>
          <a:xfrm>
            <a:off x="2299319" y="1407614"/>
            <a:ext cx="8414506" cy="4324027"/>
          </a:xfrm>
          <a:prstGeom prst="parallelogram">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n-ea"/>
            </a:endParaRPr>
          </a:p>
        </p:txBody>
      </p:sp>
      <p:sp>
        <p:nvSpPr>
          <p:cNvPr id="28" name="平行四边形 27">
            <a:extLst>
              <a:ext uri="{FF2B5EF4-FFF2-40B4-BE49-F238E27FC236}">
                <a16:creationId xmlns:a16="http://schemas.microsoft.com/office/drawing/2014/main" id="{E0E6F29D-1399-D025-D094-0F05B5C42CDF}"/>
              </a:ext>
            </a:extLst>
          </p:cNvPr>
          <p:cNvSpPr/>
          <p:nvPr/>
        </p:nvSpPr>
        <p:spPr>
          <a:xfrm>
            <a:off x="803275" y="1231465"/>
            <a:ext cx="9242834" cy="4749688"/>
          </a:xfrm>
          <a:prstGeom prst="parallelogram">
            <a:avLst/>
          </a:prstGeom>
          <a:noFill/>
          <a:ln w="3175">
            <a:gradFill flip="none" rotWithShape="1">
              <a:gsLst>
                <a:gs pos="0">
                  <a:schemeClr val="accent4"/>
                </a:gs>
                <a:gs pos="47000">
                  <a:schemeClr val="accent1"/>
                </a:gs>
                <a:gs pos="100000">
                  <a:schemeClr val="accent4"/>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endParaRPr>
          </a:p>
        </p:txBody>
      </p:sp>
      <p:pic>
        <p:nvPicPr>
          <p:cNvPr id="30" name="图片 29">
            <a:extLst>
              <a:ext uri="{FF2B5EF4-FFF2-40B4-BE49-F238E27FC236}">
                <a16:creationId xmlns:a16="http://schemas.microsoft.com/office/drawing/2014/main" id="{958B5D89-BFC2-485B-B05A-A9832C09E4E5}"/>
              </a:ext>
            </a:extLst>
          </p:cNvPr>
          <p:cNvPicPr>
            <a:picLocks noChangeAspect="1"/>
          </p:cNvPicPr>
          <p:nvPr/>
        </p:nvPicPr>
        <p:blipFill>
          <a:blip r:embed="rId2" cstate="screen">
            <a:duotone>
              <a:prstClr val="black"/>
              <a:schemeClr val="accent3">
                <a:tint val="45000"/>
                <a:satMod val="400000"/>
              </a:schemeClr>
            </a:duotone>
            <a:extLst>
              <a:ext uri="{28A0092B-C50C-407E-A947-70E740481C1C}">
                <a14:useLocalDpi xmlns:a14="http://schemas.microsoft.com/office/drawing/2010/main"/>
              </a:ext>
            </a:extLst>
          </a:blip>
          <a:stretch>
            <a:fillRect/>
          </a:stretch>
        </p:blipFill>
        <p:spPr>
          <a:xfrm>
            <a:off x="3654711" y="1125110"/>
            <a:ext cx="2598769" cy="221364"/>
          </a:xfrm>
          <a:prstGeom prst="rect">
            <a:avLst/>
          </a:prstGeom>
        </p:spPr>
      </p:pic>
      <p:pic>
        <p:nvPicPr>
          <p:cNvPr id="31" name="图片 30">
            <a:extLst>
              <a:ext uri="{FF2B5EF4-FFF2-40B4-BE49-F238E27FC236}">
                <a16:creationId xmlns:a16="http://schemas.microsoft.com/office/drawing/2014/main" id="{9F064D8E-698F-FB09-D105-06A1F2E1DFA3}"/>
              </a:ext>
            </a:extLst>
          </p:cNvPr>
          <p:cNvPicPr>
            <a:picLocks noChangeAspect="1"/>
          </p:cNvPicPr>
          <p:nvPr/>
        </p:nvPicPr>
        <p:blipFill>
          <a:blip r:embed="rId2" cstate="screen">
            <a:duotone>
              <a:prstClr val="black"/>
              <a:schemeClr val="accent3">
                <a:tint val="45000"/>
                <a:satMod val="400000"/>
              </a:schemeClr>
            </a:duotone>
            <a:extLst>
              <a:ext uri="{28A0092B-C50C-407E-A947-70E740481C1C}">
                <a14:useLocalDpi xmlns:a14="http://schemas.microsoft.com/office/drawing/2010/main"/>
              </a:ext>
            </a:extLst>
          </a:blip>
          <a:stretch>
            <a:fillRect/>
          </a:stretch>
        </p:blipFill>
        <p:spPr>
          <a:xfrm>
            <a:off x="5024311" y="5884545"/>
            <a:ext cx="2598769" cy="221364"/>
          </a:xfrm>
          <a:prstGeom prst="rect">
            <a:avLst/>
          </a:prstGeom>
        </p:spPr>
      </p:pic>
      <p:sp>
        <p:nvSpPr>
          <p:cNvPr id="32" name="文本框 31">
            <a:extLst>
              <a:ext uri="{FF2B5EF4-FFF2-40B4-BE49-F238E27FC236}">
                <a16:creationId xmlns:a16="http://schemas.microsoft.com/office/drawing/2014/main" id="{30DB2147-0A52-5726-2FFB-04F704EC3866}"/>
              </a:ext>
            </a:extLst>
          </p:cNvPr>
          <p:cNvSpPr txBox="1"/>
          <p:nvPr/>
        </p:nvSpPr>
        <p:spPr>
          <a:xfrm rot="838513">
            <a:off x="2274966" y="2646297"/>
            <a:ext cx="307777" cy="1846659"/>
          </a:xfrm>
          <a:prstGeom prst="rect">
            <a:avLst/>
          </a:prstGeom>
          <a:noFill/>
        </p:spPr>
        <p:txBody>
          <a:bodyPr wrap="none" lIns="0" tIns="0" rIns="0" bIns="0" rtlCol="0">
            <a:spAutoFit/>
          </a:bodyPr>
          <a:lstStyle>
            <a:defPPr>
              <a:defRPr lang="zh-CN"/>
            </a:defPPr>
            <a:lvl1pPr>
              <a:defRPr sz="3000">
                <a:gradFill>
                  <a:gsLst>
                    <a:gs pos="0">
                      <a:schemeClr val="bg1"/>
                    </a:gs>
                    <a:gs pos="100000">
                      <a:schemeClr val="accent3"/>
                    </a:gs>
                  </a:gsLst>
                  <a:lin ang="5400000" scaled="1"/>
                </a:gradFill>
                <a:latin typeface="+mj-ea"/>
                <a:ea typeface="+mj-ea"/>
              </a:defRPr>
            </a:lvl1pPr>
          </a:lstStyle>
          <a:p>
            <a:r>
              <a:rPr lang="zh-CN" altLang="en-US" sz="2400"/>
              <a:t>请</a:t>
            </a:r>
            <a:endParaRPr lang="en-US" altLang="zh-CN" sz="2400"/>
          </a:p>
          <a:p>
            <a:r>
              <a:rPr lang="zh-CN" altLang="en-US" sz="2400"/>
              <a:t>输</a:t>
            </a:r>
            <a:endParaRPr lang="en-US" altLang="zh-CN" sz="2400"/>
          </a:p>
          <a:p>
            <a:r>
              <a:rPr lang="zh-CN" altLang="en-US" sz="2400"/>
              <a:t>入</a:t>
            </a:r>
            <a:endParaRPr lang="en-US" altLang="zh-CN" sz="2400"/>
          </a:p>
          <a:p>
            <a:r>
              <a:rPr lang="zh-CN" altLang="en-US" sz="2400"/>
              <a:t>标</a:t>
            </a:r>
            <a:endParaRPr lang="en-US" altLang="zh-CN" sz="2400"/>
          </a:p>
          <a:p>
            <a:r>
              <a:rPr lang="zh-CN" altLang="en-US" sz="2400"/>
              <a:t>题</a:t>
            </a:r>
          </a:p>
        </p:txBody>
      </p:sp>
      <p:sp>
        <p:nvSpPr>
          <p:cNvPr id="33" name="文本框 32">
            <a:extLst>
              <a:ext uri="{FF2B5EF4-FFF2-40B4-BE49-F238E27FC236}">
                <a16:creationId xmlns:a16="http://schemas.microsoft.com/office/drawing/2014/main" id="{C38741B2-FDFD-DA44-6D1A-EA36B231A1B9}"/>
              </a:ext>
            </a:extLst>
          </p:cNvPr>
          <p:cNvSpPr txBox="1"/>
          <p:nvPr/>
        </p:nvSpPr>
        <p:spPr>
          <a:xfrm>
            <a:off x="3356510" y="2767749"/>
            <a:ext cx="5476939" cy="1897571"/>
          </a:xfrm>
          <a:prstGeom prst="rect">
            <a:avLst/>
          </a:prstGeom>
          <a:noFill/>
        </p:spPr>
        <p:txBody>
          <a:bodyPr wrap="square" lIns="0" tIns="0" rIns="0" bIns="0" rtlCol="0">
            <a:prstTxWarp prst="textPlain">
              <a:avLst>
                <a:gd name="adj" fmla="val 44840"/>
              </a:avLst>
            </a:prstTxWarp>
            <a:spAutoFit/>
          </a:bodyPr>
          <a:lstStyle/>
          <a:p>
            <a:pPr>
              <a:lnSpc>
                <a:spcPct val="130000"/>
              </a:lnSpc>
            </a:pPr>
            <a:r>
              <a:rPr lang="zh-CN" altLang="en-US" sz="1600">
                <a:solidFill>
                  <a:schemeClr val="bg1"/>
                </a:solidFill>
                <a:latin typeface="+mj-lt"/>
              </a:rPr>
              <a:t>在此输入正文内容在此输入正文内容在此输入正文内容在此输入正文内容在此输入正文内容在此输入正文内容在此输入正文内容在此输入正文内容在此输入正文内容在此输入正文内容在此输入正文内容在此输入正文内容在此输入正文内容在此输入正文内容在此输入正文内容在此输入正文内容在此输入正文内容在此输入正文内容</a:t>
            </a:r>
          </a:p>
        </p:txBody>
      </p:sp>
    </p:spTree>
    <p:extLst>
      <p:ext uri="{BB962C8B-B14F-4D97-AF65-F5344CB8AC3E}">
        <p14:creationId xmlns:p14="http://schemas.microsoft.com/office/powerpoint/2010/main" val="27469338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2">
                <a:lumMod val="55000"/>
              </a:schemeClr>
            </a:gs>
            <a:gs pos="0">
              <a:schemeClr val="accent2">
                <a:lumMod val="55000"/>
              </a:schemeClr>
            </a:gs>
            <a:gs pos="80000">
              <a:schemeClr val="tx1"/>
            </a:gs>
            <a:gs pos="20000">
              <a:srgbClr val="0B0B0B"/>
            </a:gs>
          </a:gsLst>
          <a:lin ang="2700000" scaled="1"/>
          <a:tileRect/>
        </a:gradFill>
        <a:effectLst/>
      </p:bgPr>
    </p:bg>
    <p:spTree>
      <p:nvGrpSpPr>
        <p:cNvPr id="1" name=""/>
        <p:cNvGrpSpPr/>
        <p:nvPr/>
      </p:nvGrpSpPr>
      <p:grpSpPr>
        <a:xfrm>
          <a:off x="0" y="0"/>
          <a:ext cx="0" cy="0"/>
          <a:chOff x="0" y="0"/>
          <a:chExt cx="0" cy="0"/>
        </a:xfrm>
      </p:grpSpPr>
      <p:grpSp>
        <p:nvGrpSpPr>
          <p:cNvPr id="106" name="组合 105">
            <a:extLst>
              <a:ext uri="{FF2B5EF4-FFF2-40B4-BE49-F238E27FC236}">
                <a16:creationId xmlns:a16="http://schemas.microsoft.com/office/drawing/2014/main" id="{B48CAA83-839D-F546-AD9B-0F3FBD3E06CC}"/>
              </a:ext>
            </a:extLst>
          </p:cNvPr>
          <p:cNvGrpSpPr/>
          <p:nvPr/>
        </p:nvGrpSpPr>
        <p:grpSpPr>
          <a:xfrm>
            <a:off x="1803598" y="3272995"/>
            <a:ext cx="8584804" cy="1957400"/>
            <a:chOff x="2498904" y="-1219703"/>
            <a:chExt cx="8584804" cy="1957400"/>
          </a:xfrm>
        </p:grpSpPr>
        <p:sp>
          <p:nvSpPr>
            <p:cNvPr id="104" name="平行四边形 103">
              <a:extLst>
                <a:ext uri="{FF2B5EF4-FFF2-40B4-BE49-F238E27FC236}">
                  <a16:creationId xmlns:a16="http://schemas.microsoft.com/office/drawing/2014/main" id="{DE57C944-1C62-C0F3-A68E-8CA0E8BF03A4}"/>
                </a:ext>
              </a:extLst>
            </p:cNvPr>
            <p:cNvSpPr/>
            <p:nvPr/>
          </p:nvSpPr>
          <p:spPr>
            <a:xfrm>
              <a:off x="2498904" y="-1219703"/>
              <a:ext cx="7481563" cy="1957400"/>
            </a:xfrm>
            <a:prstGeom prst="parallelogram">
              <a:avLst>
                <a:gd name="adj" fmla="val 181366"/>
              </a:avLst>
            </a:prstGeom>
            <a:gradFill flip="none" rotWithShape="1">
              <a:gsLst>
                <a:gs pos="60000">
                  <a:schemeClr val="accent1">
                    <a:alpha val="15000"/>
                  </a:schemeClr>
                </a:gs>
                <a:gs pos="0">
                  <a:schemeClr val="accent1">
                    <a:alpha val="0"/>
                  </a:schemeClr>
                </a:gs>
                <a:gs pos="100000">
                  <a:schemeClr val="accent1">
                    <a:alpha val="0"/>
                  </a:schemeClr>
                </a:gs>
              </a:gsLst>
              <a:lin ang="3600000" scaled="0"/>
              <a:tileRect/>
            </a:gradFill>
            <a:ln w="3175">
              <a:gradFill flip="none" rotWithShape="1">
                <a:gsLst>
                  <a:gs pos="0">
                    <a:schemeClr val="accent4"/>
                  </a:gs>
                  <a:gs pos="47000">
                    <a:schemeClr val="accent1"/>
                  </a:gs>
                  <a:gs pos="83000">
                    <a:schemeClr val="tx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105" name="平行四边形 104">
              <a:extLst>
                <a:ext uri="{FF2B5EF4-FFF2-40B4-BE49-F238E27FC236}">
                  <a16:creationId xmlns:a16="http://schemas.microsoft.com/office/drawing/2014/main" id="{48887843-AF55-216C-5DD2-07711BE4D1E9}"/>
                </a:ext>
              </a:extLst>
            </p:cNvPr>
            <p:cNvSpPr/>
            <p:nvPr/>
          </p:nvSpPr>
          <p:spPr>
            <a:xfrm flipH="1">
              <a:off x="3602145" y="-1219703"/>
              <a:ext cx="7481563" cy="1957400"/>
            </a:xfrm>
            <a:prstGeom prst="parallelogram">
              <a:avLst>
                <a:gd name="adj" fmla="val 181366"/>
              </a:avLst>
            </a:prstGeom>
            <a:gradFill flip="none" rotWithShape="1">
              <a:gsLst>
                <a:gs pos="60000">
                  <a:schemeClr val="accent1">
                    <a:alpha val="15000"/>
                  </a:schemeClr>
                </a:gs>
                <a:gs pos="0">
                  <a:schemeClr val="accent1">
                    <a:alpha val="0"/>
                  </a:schemeClr>
                </a:gs>
                <a:gs pos="100000">
                  <a:schemeClr val="accent1">
                    <a:alpha val="0"/>
                  </a:schemeClr>
                </a:gs>
              </a:gsLst>
              <a:lin ang="3600000" scaled="0"/>
              <a:tileRect/>
            </a:gradFill>
            <a:ln w="3175">
              <a:gradFill flip="none" rotWithShape="1">
                <a:gsLst>
                  <a:gs pos="0">
                    <a:schemeClr val="accent4"/>
                  </a:gs>
                  <a:gs pos="47000">
                    <a:schemeClr val="accent1"/>
                  </a:gs>
                  <a:gs pos="83000">
                    <a:schemeClr val="tx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grpSp>
      <p:sp>
        <p:nvSpPr>
          <p:cNvPr id="24" name="文本框 23">
            <a:extLst>
              <a:ext uri="{FF2B5EF4-FFF2-40B4-BE49-F238E27FC236}">
                <a16:creationId xmlns:a16="http://schemas.microsoft.com/office/drawing/2014/main" id="{00AD1DD6-AFF2-E237-EDD9-21D8065A6B43}"/>
              </a:ext>
            </a:extLst>
          </p:cNvPr>
          <p:cNvSpPr txBox="1"/>
          <p:nvPr/>
        </p:nvSpPr>
        <p:spPr>
          <a:xfrm>
            <a:off x="784754" y="283257"/>
            <a:ext cx="1923604" cy="461665"/>
          </a:xfrm>
          <a:prstGeom prst="rect">
            <a:avLst/>
          </a:prstGeom>
          <a:noFill/>
        </p:spPr>
        <p:txBody>
          <a:bodyPr wrap="none" lIns="0" tIns="0" rIns="0" bIns="0" rtlCol="0">
            <a:spAutoFit/>
          </a:bodyPr>
          <a:lstStyle>
            <a:defPPr>
              <a:defRPr lang="zh-CN"/>
            </a:defPPr>
            <a:lvl1pPr marR="0" lvl="0" indent="0" fontAlgn="auto">
              <a:lnSpc>
                <a:spcPct val="100000"/>
              </a:lnSpc>
              <a:spcBef>
                <a:spcPts val="0"/>
              </a:spcBef>
              <a:spcAft>
                <a:spcPts val="0"/>
              </a:spcAft>
              <a:buClrTx/>
              <a:buSzTx/>
              <a:buFontTx/>
              <a:buNone/>
              <a:tabLst/>
              <a:defRPr kumimoji="0" sz="3000" b="0" i="0" u="none" strike="noStrike" cap="none" spc="0" normalizeH="0" baseline="0">
                <a:ln>
                  <a:noFill/>
                </a:ln>
                <a:gradFill>
                  <a:gsLst>
                    <a:gs pos="0">
                      <a:srgbClr val="FFFFFF"/>
                    </a:gs>
                    <a:gs pos="100000">
                      <a:srgbClr val="26CED7"/>
                    </a:gs>
                  </a:gsLst>
                  <a:lin ang="5400000" scaled="1"/>
                </a:gradFill>
                <a:effectLst/>
                <a:uLnTx/>
                <a:uFillTx/>
                <a:latin typeface="+mj-ea"/>
                <a:ea typeface="+mj-ea"/>
              </a:defRPr>
            </a:lvl1pPr>
          </a:lstStyle>
          <a:p>
            <a:r>
              <a:rPr lang="zh-CN" altLang="en-US"/>
              <a:t>请输入标题</a:t>
            </a:r>
          </a:p>
        </p:txBody>
      </p:sp>
      <p:sp>
        <p:nvSpPr>
          <p:cNvPr id="107" name="文本框 106">
            <a:extLst>
              <a:ext uri="{FF2B5EF4-FFF2-40B4-BE49-F238E27FC236}">
                <a16:creationId xmlns:a16="http://schemas.microsoft.com/office/drawing/2014/main" id="{32057546-66A9-A76B-C524-467B07B4276A}"/>
              </a:ext>
            </a:extLst>
          </p:cNvPr>
          <p:cNvSpPr txBox="1"/>
          <p:nvPr/>
        </p:nvSpPr>
        <p:spPr>
          <a:xfrm>
            <a:off x="5326559" y="3966705"/>
            <a:ext cx="1538883" cy="369332"/>
          </a:xfrm>
          <a:prstGeom prst="rect">
            <a:avLst/>
          </a:prstGeom>
          <a:noFill/>
        </p:spPr>
        <p:txBody>
          <a:bodyPr wrap="none" lIns="0" tIns="0" rIns="0" bIns="0" rtlCol="0">
            <a:spAutoFit/>
          </a:bodyPr>
          <a:lstStyle>
            <a:defPPr>
              <a:defRPr lang="zh-CN"/>
            </a:defPPr>
            <a:lvl1pPr>
              <a:defRPr sz="3000">
                <a:gradFill>
                  <a:gsLst>
                    <a:gs pos="0">
                      <a:schemeClr val="bg1"/>
                    </a:gs>
                    <a:gs pos="100000">
                      <a:schemeClr val="accent3"/>
                    </a:gs>
                  </a:gsLst>
                  <a:lin ang="5400000" scaled="1"/>
                </a:gradFill>
                <a:latin typeface="+mj-ea"/>
                <a:ea typeface="+mj-ea"/>
              </a:defRPr>
            </a:lvl1pPr>
          </a:lstStyle>
          <a:p>
            <a:r>
              <a:rPr lang="zh-CN" altLang="en-US" sz="2400"/>
              <a:t>请输入标题</a:t>
            </a:r>
          </a:p>
        </p:txBody>
      </p:sp>
      <p:sp>
        <p:nvSpPr>
          <p:cNvPr id="89" name="平行四边形 88">
            <a:extLst>
              <a:ext uri="{FF2B5EF4-FFF2-40B4-BE49-F238E27FC236}">
                <a16:creationId xmlns:a16="http://schemas.microsoft.com/office/drawing/2014/main" id="{E6719A7E-7412-7B68-D73A-A4512064A737}"/>
              </a:ext>
            </a:extLst>
          </p:cNvPr>
          <p:cNvSpPr/>
          <p:nvPr/>
        </p:nvSpPr>
        <p:spPr>
          <a:xfrm>
            <a:off x="1434335" y="3838338"/>
            <a:ext cx="2291852" cy="526669"/>
          </a:xfrm>
          <a:prstGeom prst="parallelogram">
            <a:avLst/>
          </a:prstGeom>
          <a:gradFill flip="none" rotWithShape="1">
            <a:gsLst>
              <a:gs pos="60000">
                <a:schemeClr val="accent1">
                  <a:alpha val="15000"/>
                </a:schemeClr>
              </a:gs>
              <a:gs pos="0">
                <a:schemeClr val="accent1">
                  <a:alpha val="0"/>
                </a:schemeClr>
              </a:gs>
              <a:gs pos="100000">
                <a:schemeClr val="accent1">
                  <a:alpha val="0"/>
                </a:schemeClr>
              </a:gs>
            </a:gsLst>
            <a:lin ang="3600000" scaled="0"/>
            <a:tileRect/>
          </a:gradFill>
          <a:ln w="3175">
            <a:gradFill flip="none" rotWithShape="1">
              <a:gsLst>
                <a:gs pos="0">
                  <a:schemeClr val="accent4"/>
                </a:gs>
                <a:gs pos="47000">
                  <a:schemeClr val="accent1"/>
                </a:gs>
                <a:gs pos="83000">
                  <a:schemeClr val="tx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mj-ea"/>
                <a:ea typeface="+mj-ea"/>
              </a:rPr>
              <a:t>输入正文内容</a:t>
            </a:r>
            <a:endParaRPr lang="zh-CN" altLang="en-US" sz="1600" dirty="0">
              <a:solidFill>
                <a:schemeClr val="bg1"/>
              </a:solidFill>
              <a:latin typeface="+mj-ea"/>
              <a:ea typeface="+mj-ea"/>
            </a:endParaRPr>
          </a:p>
        </p:txBody>
      </p:sp>
      <p:sp>
        <p:nvSpPr>
          <p:cNvPr id="109" name="平行四边形 108">
            <a:extLst>
              <a:ext uri="{FF2B5EF4-FFF2-40B4-BE49-F238E27FC236}">
                <a16:creationId xmlns:a16="http://schemas.microsoft.com/office/drawing/2014/main" id="{FFEAFF16-6DF0-D4C7-EF49-8586ECEA5A28}"/>
              </a:ext>
            </a:extLst>
          </p:cNvPr>
          <p:cNvSpPr/>
          <p:nvPr/>
        </p:nvSpPr>
        <p:spPr>
          <a:xfrm flipH="1">
            <a:off x="8465814" y="3838338"/>
            <a:ext cx="2291852" cy="526669"/>
          </a:xfrm>
          <a:prstGeom prst="parallelogram">
            <a:avLst/>
          </a:prstGeom>
          <a:gradFill flip="none" rotWithShape="1">
            <a:gsLst>
              <a:gs pos="60000">
                <a:schemeClr val="accent1">
                  <a:alpha val="15000"/>
                </a:schemeClr>
              </a:gs>
              <a:gs pos="0">
                <a:schemeClr val="accent1">
                  <a:alpha val="0"/>
                </a:schemeClr>
              </a:gs>
              <a:gs pos="100000">
                <a:schemeClr val="accent1">
                  <a:alpha val="0"/>
                </a:schemeClr>
              </a:gs>
            </a:gsLst>
            <a:lin ang="3600000" scaled="0"/>
            <a:tileRect/>
          </a:gradFill>
          <a:ln w="3175">
            <a:gradFill flip="none" rotWithShape="1">
              <a:gsLst>
                <a:gs pos="0">
                  <a:schemeClr val="accent4"/>
                </a:gs>
                <a:gs pos="47000">
                  <a:schemeClr val="accent1"/>
                </a:gs>
                <a:gs pos="83000">
                  <a:schemeClr val="tx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mj-ea"/>
                <a:ea typeface="+mj-ea"/>
              </a:rPr>
              <a:t>输入正文内容</a:t>
            </a:r>
            <a:endParaRPr lang="zh-CN" altLang="en-US" sz="1600" dirty="0">
              <a:solidFill>
                <a:schemeClr val="bg1"/>
              </a:solidFill>
              <a:latin typeface="+mj-ea"/>
              <a:ea typeface="+mj-ea"/>
            </a:endParaRPr>
          </a:p>
        </p:txBody>
      </p:sp>
      <p:sp>
        <p:nvSpPr>
          <p:cNvPr id="108" name="平行四边形 107">
            <a:extLst>
              <a:ext uri="{FF2B5EF4-FFF2-40B4-BE49-F238E27FC236}">
                <a16:creationId xmlns:a16="http://schemas.microsoft.com/office/drawing/2014/main" id="{47F22F45-E0BB-E412-C81F-8C70BCF16EFD}"/>
              </a:ext>
            </a:extLst>
          </p:cNvPr>
          <p:cNvSpPr/>
          <p:nvPr/>
        </p:nvSpPr>
        <p:spPr>
          <a:xfrm>
            <a:off x="2725199" y="2239298"/>
            <a:ext cx="2291852" cy="526669"/>
          </a:xfrm>
          <a:prstGeom prst="parallelogram">
            <a:avLst/>
          </a:prstGeom>
          <a:gradFill flip="none" rotWithShape="1">
            <a:gsLst>
              <a:gs pos="60000">
                <a:schemeClr val="accent1">
                  <a:alpha val="15000"/>
                </a:schemeClr>
              </a:gs>
              <a:gs pos="0">
                <a:schemeClr val="accent1">
                  <a:alpha val="0"/>
                </a:schemeClr>
              </a:gs>
              <a:gs pos="100000">
                <a:schemeClr val="accent1">
                  <a:alpha val="0"/>
                </a:schemeClr>
              </a:gs>
            </a:gsLst>
            <a:lin ang="3600000" scaled="0"/>
            <a:tileRect/>
          </a:gradFill>
          <a:ln w="3175">
            <a:gradFill flip="none" rotWithShape="1">
              <a:gsLst>
                <a:gs pos="0">
                  <a:schemeClr val="accent4"/>
                </a:gs>
                <a:gs pos="47000">
                  <a:schemeClr val="accent1"/>
                </a:gs>
                <a:gs pos="83000">
                  <a:schemeClr val="tx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mj-ea"/>
                <a:ea typeface="+mj-ea"/>
              </a:rPr>
              <a:t>输入正文内容</a:t>
            </a:r>
            <a:endParaRPr lang="zh-CN" altLang="en-US" sz="1600" dirty="0">
              <a:solidFill>
                <a:schemeClr val="bg1"/>
              </a:solidFill>
              <a:latin typeface="+mj-ea"/>
              <a:ea typeface="+mj-ea"/>
            </a:endParaRPr>
          </a:p>
        </p:txBody>
      </p:sp>
      <p:sp>
        <p:nvSpPr>
          <p:cNvPr id="110" name="平行四边形 109">
            <a:extLst>
              <a:ext uri="{FF2B5EF4-FFF2-40B4-BE49-F238E27FC236}">
                <a16:creationId xmlns:a16="http://schemas.microsoft.com/office/drawing/2014/main" id="{F03018D4-74F5-9B60-03F9-AC5A3664640C}"/>
              </a:ext>
            </a:extLst>
          </p:cNvPr>
          <p:cNvSpPr/>
          <p:nvPr/>
        </p:nvSpPr>
        <p:spPr>
          <a:xfrm flipH="1">
            <a:off x="7174950" y="2239298"/>
            <a:ext cx="2291852" cy="526669"/>
          </a:xfrm>
          <a:prstGeom prst="parallelogram">
            <a:avLst/>
          </a:prstGeom>
          <a:gradFill flip="none" rotWithShape="1">
            <a:gsLst>
              <a:gs pos="60000">
                <a:schemeClr val="accent1">
                  <a:alpha val="15000"/>
                </a:schemeClr>
              </a:gs>
              <a:gs pos="0">
                <a:schemeClr val="accent1">
                  <a:alpha val="0"/>
                </a:schemeClr>
              </a:gs>
              <a:gs pos="100000">
                <a:schemeClr val="accent1">
                  <a:alpha val="0"/>
                </a:schemeClr>
              </a:gs>
            </a:gsLst>
            <a:lin ang="3600000" scaled="0"/>
            <a:tileRect/>
          </a:gradFill>
          <a:ln w="3175">
            <a:gradFill flip="none" rotWithShape="1">
              <a:gsLst>
                <a:gs pos="0">
                  <a:schemeClr val="accent4"/>
                </a:gs>
                <a:gs pos="47000">
                  <a:schemeClr val="accent1"/>
                </a:gs>
                <a:gs pos="83000">
                  <a:schemeClr val="tx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mj-ea"/>
                <a:ea typeface="+mj-ea"/>
              </a:rPr>
              <a:t>输入正文内容</a:t>
            </a:r>
            <a:endParaRPr lang="zh-CN" altLang="en-US" sz="1600" dirty="0">
              <a:solidFill>
                <a:schemeClr val="bg1"/>
              </a:solidFill>
              <a:latin typeface="+mj-ea"/>
              <a:ea typeface="+mj-ea"/>
            </a:endParaRPr>
          </a:p>
        </p:txBody>
      </p:sp>
    </p:spTree>
    <p:extLst>
      <p:ext uri="{BB962C8B-B14F-4D97-AF65-F5344CB8AC3E}">
        <p14:creationId xmlns:p14="http://schemas.microsoft.com/office/powerpoint/2010/main" val="32156516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E2067DEF-D894-E3FF-9120-E16701CADE2A}"/>
              </a:ext>
            </a:extLst>
          </p:cNvPr>
          <p:cNvSpPr txBox="1"/>
          <p:nvPr/>
        </p:nvSpPr>
        <p:spPr>
          <a:xfrm>
            <a:off x="5640747" y="1794663"/>
            <a:ext cx="910506" cy="830997"/>
          </a:xfrm>
          <a:prstGeom prst="rect">
            <a:avLst/>
          </a:prstGeom>
          <a:noFill/>
        </p:spPr>
        <p:txBody>
          <a:bodyPr wrap="none" lIns="0" tIns="0" rIns="0" bIns="0" rtlCol="0">
            <a:spAutoFit/>
          </a:bodyPr>
          <a:lstStyle>
            <a:defPPr>
              <a:defRPr lang="zh-CN"/>
            </a:defPPr>
            <a:lvl1pPr>
              <a:defRPr sz="5400">
                <a:gradFill>
                  <a:gsLst>
                    <a:gs pos="0">
                      <a:schemeClr val="bg1"/>
                    </a:gs>
                    <a:gs pos="100000">
                      <a:schemeClr val="accent3"/>
                    </a:gs>
                  </a:gsLst>
                  <a:lin ang="5400000" scaled="1"/>
                </a:gradFill>
                <a:latin typeface="+mj-ea"/>
                <a:ea typeface="+mj-ea"/>
              </a:defRPr>
            </a:lvl1pPr>
          </a:lstStyle>
          <a:p>
            <a:r>
              <a:rPr lang="en-US" altLang="zh-CN"/>
              <a:t>02</a:t>
            </a:r>
            <a:endParaRPr lang="zh-CN" altLang="en-US"/>
          </a:p>
        </p:txBody>
      </p:sp>
      <p:sp>
        <p:nvSpPr>
          <p:cNvPr id="12" name="文本框 11">
            <a:extLst>
              <a:ext uri="{FF2B5EF4-FFF2-40B4-BE49-F238E27FC236}">
                <a16:creationId xmlns:a16="http://schemas.microsoft.com/office/drawing/2014/main" id="{85D42FB1-A30E-7432-2AD6-27D867EE8509}"/>
              </a:ext>
            </a:extLst>
          </p:cNvPr>
          <p:cNvSpPr txBox="1"/>
          <p:nvPr/>
        </p:nvSpPr>
        <p:spPr>
          <a:xfrm>
            <a:off x="4364757" y="3013204"/>
            <a:ext cx="3462486" cy="830997"/>
          </a:xfrm>
          <a:prstGeom prst="rect">
            <a:avLst/>
          </a:prstGeom>
          <a:noFill/>
        </p:spPr>
        <p:txBody>
          <a:bodyPr wrap="none" lIns="0" tIns="0" rIns="0" bIns="0" rtlCol="0">
            <a:spAutoFit/>
          </a:bodyPr>
          <a:lstStyle>
            <a:defPPr>
              <a:defRPr lang="zh-CN"/>
            </a:defPPr>
            <a:lvl1pPr>
              <a:defRPr sz="5400">
                <a:gradFill>
                  <a:gsLst>
                    <a:gs pos="0">
                      <a:schemeClr val="bg1"/>
                    </a:gs>
                    <a:gs pos="100000">
                      <a:schemeClr val="accent3"/>
                    </a:gs>
                  </a:gsLst>
                  <a:lin ang="5400000" scaled="1"/>
                </a:gradFill>
                <a:latin typeface="+mj-ea"/>
                <a:ea typeface="+mj-ea"/>
              </a:defRPr>
            </a:lvl1pPr>
          </a:lstStyle>
          <a:p>
            <a:r>
              <a:rPr lang="zh-CN" altLang="en-US"/>
              <a:t>请输入标题</a:t>
            </a:r>
          </a:p>
        </p:txBody>
      </p:sp>
    </p:spTree>
    <p:extLst>
      <p:ext uri="{BB962C8B-B14F-4D97-AF65-F5344CB8AC3E}">
        <p14:creationId xmlns:p14="http://schemas.microsoft.com/office/powerpoint/2010/main" val="32854521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2">
                <a:lumMod val="55000"/>
              </a:schemeClr>
            </a:gs>
            <a:gs pos="0">
              <a:schemeClr val="accent2">
                <a:lumMod val="55000"/>
              </a:schemeClr>
            </a:gs>
            <a:gs pos="80000">
              <a:schemeClr val="tx1"/>
            </a:gs>
            <a:gs pos="20000">
              <a:srgbClr val="0B0B0B"/>
            </a:gs>
          </a:gsLst>
          <a:lin ang="2700000" scaled="1"/>
          <a:tileRect/>
        </a:gradFill>
        <a:effectLst/>
      </p:bgPr>
    </p:bg>
    <p:spTree>
      <p:nvGrpSpPr>
        <p:cNvPr id="1" name=""/>
        <p:cNvGrpSpPr/>
        <p:nvPr/>
      </p:nvGrpSpPr>
      <p:grpSpPr>
        <a:xfrm>
          <a:off x="0" y="0"/>
          <a:ext cx="0" cy="0"/>
          <a:chOff x="0" y="0"/>
          <a:chExt cx="0" cy="0"/>
        </a:xfrm>
      </p:grpSpPr>
      <p:sp>
        <p:nvSpPr>
          <p:cNvPr id="24" name="文本框 23">
            <a:extLst>
              <a:ext uri="{FF2B5EF4-FFF2-40B4-BE49-F238E27FC236}">
                <a16:creationId xmlns:a16="http://schemas.microsoft.com/office/drawing/2014/main" id="{00AD1DD6-AFF2-E237-EDD9-21D8065A6B43}"/>
              </a:ext>
            </a:extLst>
          </p:cNvPr>
          <p:cNvSpPr txBox="1"/>
          <p:nvPr/>
        </p:nvSpPr>
        <p:spPr>
          <a:xfrm>
            <a:off x="784754" y="283257"/>
            <a:ext cx="1923604" cy="461665"/>
          </a:xfrm>
          <a:prstGeom prst="rect">
            <a:avLst/>
          </a:prstGeom>
          <a:noFill/>
        </p:spPr>
        <p:txBody>
          <a:bodyPr wrap="none" lIns="0" tIns="0" rIns="0" bIns="0" rtlCol="0">
            <a:spAutoFit/>
          </a:bodyPr>
          <a:lstStyle>
            <a:defPPr>
              <a:defRPr lang="zh-CN"/>
            </a:defPPr>
            <a:lvl1pPr marR="0" lvl="0" indent="0" fontAlgn="auto">
              <a:lnSpc>
                <a:spcPct val="100000"/>
              </a:lnSpc>
              <a:spcBef>
                <a:spcPts val="0"/>
              </a:spcBef>
              <a:spcAft>
                <a:spcPts val="0"/>
              </a:spcAft>
              <a:buClrTx/>
              <a:buSzTx/>
              <a:buFontTx/>
              <a:buNone/>
              <a:tabLst/>
              <a:defRPr kumimoji="0" sz="3000" b="0" i="0" u="none" strike="noStrike" cap="none" spc="0" normalizeH="0" baseline="0">
                <a:ln>
                  <a:noFill/>
                </a:ln>
                <a:gradFill>
                  <a:gsLst>
                    <a:gs pos="0">
                      <a:srgbClr val="FFFFFF"/>
                    </a:gs>
                    <a:gs pos="100000">
                      <a:srgbClr val="26CED7"/>
                    </a:gs>
                  </a:gsLst>
                  <a:lin ang="5400000" scaled="1"/>
                </a:gradFill>
                <a:effectLst/>
                <a:uLnTx/>
                <a:uFillTx/>
                <a:latin typeface="+mj-ea"/>
                <a:ea typeface="+mj-ea"/>
              </a:defRPr>
            </a:lvl1pPr>
          </a:lstStyle>
          <a:p>
            <a:r>
              <a:rPr lang="zh-CN" altLang="en-US"/>
              <a:t>请输入标题</a:t>
            </a:r>
          </a:p>
        </p:txBody>
      </p:sp>
      <p:grpSp>
        <p:nvGrpSpPr>
          <p:cNvPr id="28" name="组合 27">
            <a:extLst>
              <a:ext uri="{FF2B5EF4-FFF2-40B4-BE49-F238E27FC236}">
                <a16:creationId xmlns:a16="http://schemas.microsoft.com/office/drawing/2014/main" id="{2C0F6ACC-A83B-B4DA-AE0C-30E4BB46D704}"/>
              </a:ext>
            </a:extLst>
          </p:cNvPr>
          <p:cNvGrpSpPr/>
          <p:nvPr/>
        </p:nvGrpSpPr>
        <p:grpSpPr>
          <a:xfrm>
            <a:off x="3806267" y="1554700"/>
            <a:ext cx="4621079" cy="3610752"/>
            <a:chOff x="3981368" y="1977292"/>
            <a:chExt cx="4621079" cy="3610752"/>
          </a:xfrm>
        </p:grpSpPr>
        <p:sp>
          <p:nvSpPr>
            <p:cNvPr id="2" name="平行四边形 1">
              <a:extLst>
                <a:ext uri="{FF2B5EF4-FFF2-40B4-BE49-F238E27FC236}">
                  <a16:creationId xmlns:a16="http://schemas.microsoft.com/office/drawing/2014/main" id="{6C3BA1E4-D8B4-B06E-E0A9-FBA5714750D0}"/>
                </a:ext>
              </a:extLst>
            </p:cNvPr>
            <p:cNvSpPr/>
            <p:nvPr/>
          </p:nvSpPr>
          <p:spPr>
            <a:xfrm>
              <a:off x="3981368" y="2437547"/>
              <a:ext cx="1710380" cy="1698789"/>
            </a:xfrm>
            <a:prstGeom prst="parallelogram">
              <a:avLst/>
            </a:prstGeom>
            <a:gradFill flip="none" rotWithShape="1">
              <a:gsLst>
                <a:gs pos="60000">
                  <a:schemeClr val="accent1">
                    <a:alpha val="15000"/>
                  </a:schemeClr>
                </a:gs>
                <a:gs pos="0">
                  <a:schemeClr val="accent1">
                    <a:alpha val="0"/>
                  </a:schemeClr>
                </a:gs>
                <a:gs pos="100000">
                  <a:schemeClr val="accent1">
                    <a:alpha val="0"/>
                  </a:schemeClr>
                </a:gs>
              </a:gsLst>
              <a:lin ang="3600000" scaled="0"/>
              <a:tileRect/>
            </a:gradFill>
            <a:ln w="3175">
              <a:gradFill flip="none" rotWithShape="1">
                <a:gsLst>
                  <a:gs pos="0">
                    <a:schemeClr val="accent4"/>
                  </a:gs>
                  <a:gs pos="47000">
                    <a:schemeClr val="accent1"/>
                  </a:gs>
                  <a:gs pos="83000">
                    <a:schemeClr val="tx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25" name="平行四边形 24">
              <a:extLst>
                <a:ext uri="{FF2B5EF4-FFF2-40B4-BE49-F238E27FC236}">
                  <a16:creationId xmlns:a16="http://schemas.microsoft.com/office/drawing/2014/main" id="{829ACF6C-48F8-5B5A-78E6-97C78A45C53D}"/>
                </a:ext>
              </a:extLst>
            </p:cNvPr>
            <p:cNvSpPr/>
            <p:nvPr/>
          </p:nvSpPr>
          <p:spPr>
            <a:xfrm flipH="1" flipV="1">
              <a:off x="5240810" y="3889255"/>
              <a:ext cx="1710380" cy="1698789"/>
            </a:xfrm>
            <a:prstGeom prst="parallelogram">
              <a:avLst/>
            </a:prstGeom>
            <a:gradFill flip="none" rotWithShape="1">
              <a:gsLst>
                <a:gs pos="60000">
                  <a:schemeClr val="accent1">
                    <a:alpha val="15000"/>
                  </a:schemeClr>
                </a:gs>
                <a:gs pos="0">
                  <a:schemeClr val="accent1">
                    <a:alpha val="0"/>
                  </a:schemeClr>
                </a:gs>
                <a:gs pos="100000">
                  <a:schemeClr val="accent1">
                    <a:alpha val="0"/>
                  </a:schemeClr>
                </a:gs>
              </a:gsLst>
              <a:lin ang="3600000" scaled="0"/>
              <a:tileRect/>
            </a:gradFill>
            <a:ln w="3175">
              <a:gradFill flip="none" rotWithShape="1">
                <a:gsLst>
                  <a:gs pos="0">
                    <a:schemeClr val="accent4"/>
                  </a:gs>
                  <a:gs pos="47000">
                    <a:schemeClr val="accent1"/>
                  </a:gs>
                  <a:gs pos="83000">
                    <a:schemeClr val="tx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26" name="平行四边形 25">
              <a:extLst>
                <a:ext uri="{FF2B5EF4-FFF2-40B4-BE49-F238E27FC236}">
                  <a16:creationId xmlns:a16="http://schemas.microsoft.com/office/drawing/2014/main" id="{B5FD07AA-1962-E63B-DC20-ECF9C07E2443}"/>
                </a:ext>
              </a:extLst>
            </p:cNvPr>
            <p:cNvSpPr/>
            <p:nvPr/>
          </p:nvSpPr>
          <p:spPr>
            <a:xfrm>
              <a:off x="5632625" y="1977292"/>
              <a:ext cx="1710380" cy="1698789"/>
            </a:xfrm>
            <a:prstGeom prst="parallelogram">
              <a:avLst/>
            </a:prstGeom>
            <a:gradFill flip="none" rotWithShape="1">
              <a:gsLst>
                <a:gs pos="60000">
                  <a:schemeClr val="accent1">
                    <a:alpha val="15000"/>
                  </a:schemeClr>
                </a:gs>
                <a:gs pos="0">
                  <a:schemeClr val="accent1">
                    <a:alpha val="0"/>
                  </a:schemeClr>
                </a:gs>
                <a:gs pos="100000">
                  <a:schemeClr val="accent1">
                    <a:alpha val="0"/>
                  </a:schemeClr>
                </a:gs>
              </a:gsLst>
              <a:lin ang="3600000" scaled="0"/>
              <a:tileRect/>
            </a:gradFill>
            <a:ln w="3175">
              <a:gradFill flip="none" rotWithShape="1">
                <a:gsLst>
                  <a:gs pos="0">
                    <a:schemeClr val="accent4"/>
                  </a:gs>
                  <a:gs pos="47000">
                    <a:schemeClr val="accent1"/>
                  </a:gs>
                  <a:gs pos="83000">
                    <a:schemeClr val="tx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27" name="平行四边形 26">
              <a:extLst>
                <a:ext uri="{FF2B5EF4-FFF2-40B4-BE49-F238E27FC236}">
                  <a16:creationId xmlns:a16="http://schemas.microsoft.com/office/drawing/2014/main" id="{24C79855-C1BC-8081-828D-F5694E6309A7}"/>
                </a:ext>
              </a:extLst>
            </p:cNvPr>
            <p:cNvSpPr/>
            <p:nvPr/>
          </p:nvSpPr>
          <p:spPr>
            <a:xfrm flipH="1" flipV="1">
              <a:off x="6892067" y="3429000"/>
              <a:ext cx="1710380" cy="1698789"/>
            </a:xfrm>
            <a:prstGeom prst="parallelogram">
              <a:avLst/>
            </a:prstGeom>
            <a:gradFill flip="none" rotWithShape="1">
              <a:gsLst>
                <a:gs pos="60000">
                  <a:schemeClr val="accent1">
                    <a:alpha val="15000"/>
                  </a:schemeClr>
                </a:gs>
                <a:gs pos="0">
                  <a:schemeClr val="accent1">
                    <a:alpha val="0"/>
                  </a:schemeClr>
                </a:gs>
                <a:gs pos="100000">
                  <a:schemeClr val="accent1">
                    <a:alpha val="0"/>
                  </a:schemeClr>
                </a:gs>
              </a:gsLst>
              <a:lin ang="3600000" scaled="0"/>
              <a:tileRect/>
            </a:gradFill>
            <a:ln w="3175">
              <a:gradFill flip="none" rotWithShape="1">
                <a:gsLst>
                  <a:gs pos="0">
                    <a:schemeClr val="accent4"/>
                  </a:gs>
                  <a:gs pos="47000">
                    <a:schemeClr val="accent1"/>
                  </a:gs>
                  <a:gs pos="83000">
                    <a:schemeClr val="tx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grpSp>
      <p:grpSp>
        <p:nvGrpSpPr>
          <p:cNvPr id="35" name="组合 34">
            <a:extLst>
              <a:ext uri="{FF2B5EF4-FFF2-40B4-BE49-F238E27FC236}">
                <a16:creationId xmlns:a16="http://schemas.microsoft.com/office/drawing/2014/main" id="{393E1AE0-7117-7863-4920-0F550CF3975F}"/>
              </a:ext>
            </a:extLst>
          </p:cNvPr>
          <p:cNvGrpSpPr/>
          <p:nvPr/>
        </p:nvGrpSpPr>
        <p:grpSpPr>
          <a:xfrm>
            <a:off x="1735771" y="2090883"/>
            <a:ext cx="1677662" cy="1269193"/>
            <a:chOff x="1735771" y="1801023"/>
            <a:chExt cx="1677662" cy="1269193"/>
          </a:xfrm>
        </p:grpSpPr>
        <p:sp>
          <p:nvSpPr>
            <p:cNvPr id="3" name="文本框 2">
              <a:extLst>
                <a:ext uri="{FF2B5EF4-FFF2-40B4-BE49-F238E27FC236}">
                  <a16:creationId xmlns:a16="http://schemas.microsoft.com/office/drawing/2014/main" id="{BC6EBEBB-75A8-DC90-CEFF-C8D0777F9A00}"/>
                </a:ext>
              </a:extLst>
            </p:cNvPr>
            <p:cNvSpPr txBox="1"/>
            <p:nvPr/>
          </p:nvSpPr>
          <p:spPr>
            <a:xfrm>
              <a:off x="1735771" y="1801023"/>
              <a:ext cx="1538883" cy="369332"/>
            </a:xfrm>
            <a:prstGeom prst="rect">
              <a:avLst/>
            </a:prstGeom>
            <a:noFill/>
          </p:spPr>
          <p:txBody>
            <a:bodyPr wrap="none" lIns="0" tIns="0" rIns="0" bIns="0" rtlCol="0">
              <a:spAutoFit/>
            </a:bodyPr>
            <a:lstStyle>
              <a:defPPr>
                <a:defRPr lang="zh-CN"/>
              </a:defPPr>
              <a:lvl1pPr>
                <a:defRPr sz="3000">
                  <a:gradFill>
                    <a:gsLst>
                      <a:gs pos="0">
                        <a:schemeClr val="bg1"/>
                      </a:gs>
                      <a:gs pos="100000">
                        <a:schemeClr val="accent3"/>
                      </a:gs>
                    </a:gsLst>
                    <a:lin ang="5400000" scaled="1"/>
                  </a:gradFill>
                  <a:latin typeface="+mj-ea"/>
                  <a:ea typeface="+mj-ea"/>
                </a:defRPr>
              </a:lvl1pPr>
            </a:lstStyle>
            <a:p>
              <a:r>
                <a:rPr lang="zh-CN" altLang="en-US" sz="2400"/>
                <a:t>请输入标题</a:t>
              </a:r>
            </a:p>
          </p:txBody>
        </p:sp>
        <p:sp>
          <p:nvSpPr>
            <p:cNvPr id="4" name="文本框 3">
              <a:extLst>
                <a:ext uri="{FF2B5EF4-FFF2-40B4-BE49-F238E27FC236}">
                  <a16:creationId xmlns:a16="http://schemas.microsoft.com/office/drawing/2014/main" id="{3A1146A7-E44F-08DA-420B-E7A565A296F8}"/>
                </a:ext>
              </a:extLst>
            </p:cNvPr>
            <p:cNvSpPr txBox="1"/>
            <p:nvPr/>
          </p:nvSpPr>
          <p:spPr>
            <a:xfrm>
              <a:off x="1735771" y="2452996"/>
              <a:ext cx="1677662" cy="617220"/>
            </a:xfrm>
            <a:prstGeom prst="rect">
              <a:avLst/>
            </a:prstGeom>
            <a:noFill/>
          </p:spPr>
          <p:txBody>
            <a:bodyPr wrap="square" lIns="0" tIns="0" rIns="0" bIns="0" rtlCol="0">
              <a:spAutoFit/>
            </a:bodyPr>
            <a:lstStyle/>
            <a:p>
              <a:pPr>
                <a:lnSpc>
                  <a:spcPct val="130000"/>
                </a:lnSpc>
              </a:pPr>
              <a:r>
                <a:rPr lang="zh-CN" altLang="en-US" sz="1600">
                  <a:solidFill>
                    <a:schemeClr val="bg1"/>
                  </a:solidFill>
                  <a:latin typeface="+mj-lt"/>
                </a:rPr>
                <a:t>在此输入正文内容在此输入正文内容</a:t>
              </a:r>
            </a:p>
          </p:txBody>
        </p:sp>
        <p:grpSp>
          <p:nvGrpSpPr>
            <p:cNvPr id="32" name="组合 31">
              <a:extLst>
                <a:ext uri="{FF2B5EF4-FFF2-40B4-BE49-F238E27FC236}">
                  <a16:creationId xmlns:a16="http://schemas.microsoft.com/office/drawing/2014/main" id="{5185A670-0DEB-70F2-3578-7D6C6878E0B7}"/>
                </a:ext>
              </a:extLst>
            </p:cNvPr>
            <p:cNvGrpSpPr/>
            <p:nvPr/>
          </p:nvGrpSpPr>
          <p:grpSpPr>
            <a:xfrm>
              <a:off x="1735771" y="2302675"/>
              <a:ext cx="1477329" cy="18000"/>
              <a:chOff x="1456267" y="2232015"/>
              <a:chExt cx="1477329" cy="18000"/>
            </a:xfrm>
          </p:grpSpPr>
          <p:cxnSp>
            <p:nvCxnSpPr>
              <p:cNvPr id="30" name="直接连接符 29">
                <a:extLst>
                  <a:ext uri="{FF2B5EF4-FFF2-40B4-BE49-F238E27FC236}">
                    <a16:creationId xmlns:a16="http://schemas.microsoft.com/office/drawing/2014/main" id="{E644EDD2-F2E3-70A0-CE14-4FDA2F4E9A0E}"/>
                  </a:ext>
                </a:extLst>
              </p:cNvPr>
              <p:cNvCxnSpPr>
                <a:cxnSpLocks/>
              </p:cNvCxnSpPr>
              <p:nvPr/>
            </p:nvCxnSpPr>
            <p:spPr>
              <a:xfrm>
                <a:off x="1868070" y="2241015"/>
                <a:ext cx="1065526" cy="0"/>
              </a:xfrm>
              <a:prstGeom prst="line">
                <a:avLst/>
              </a:prstGeom>
              <a:ln>
                <a:gradFill>
                  <a:gsLst>
                    <a:gs pos="0">
                      <a:schemeClr val="accent1"/>
                    </a:gs>
                    <a:gs pos="100000">
                      <a:schemeClr val="accent3">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31" name="矩形 30">
                <a:extLst>
                  <a:ext uri="{FF2B5EF4-FFF2-40B4-BE49-F238E27FC236}">
                    <a16:creationId xmlns:a16="http://schemas.microsoft.com/office/drawing/2014/main" id="{74B7F3DA-8EA1-8AD8-C6B3-AE548E5EF3D5}"/>
                  </a:ext>
                </a:extLst>
              </p:cNvPr>
              <p:cNvSpPr/>
              <p:nvPr/>
            </p:nvSpPr>
            <p:spPr>
              <a:xfrm>
                <a:off x="1456267" y="2232015"/>
                <a:ext cx="411803" cy="1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6" name="组合 35">
            <a:extLst>
              <a:ext uri="{FF2B5EF4-FFF2-40B4-BE49-F238E27FC236}">
                <a16:creationId xmlns:a16="http://schemas.microsoft.com/office/drawing/2014/main" id="{DBBAC267-6653-B51A-BBFB-B33913FF7A20}"/>
              </a:ext>
            </a:extLst>
          </p:cNvPr>
          <p:cNvGrpSpPr/>
          <p:nvPr/>
        </p:nvGrpSpPr>
        <p:grpSpPr>
          <a:xfrm>
            <a:off x="7657905" y="1623624"/>
            <a:ext cx="1677662" cy="1269193"/>
            <a:chOff x="1735771" y="1801023"/>
            <a:chExt cx="1677662" cy="1269193"/>
          </a:xfrm>
        </p:grpSpPr>
        <p:sp>
          <p:nvSpPr>
            <p:cNvPr id="37" name="文本框 36">
              <a:extLst>
                <a:ext uri="{FF2B5EF4-FFF2-40B4-BE49-F238E27FC236}">
                  <a16:creationId xmlns:a16="http://schemas.microsoft.com/office/drawing/2014/main" id="{100C3748-F5A6-7EC7-B402-9A64CFFF7953}"/>
                </a:ext>
              </a:extLst>
            </p:cNvPr>
            <p:cNvSpPr txBox="1"/>
            <p:nvPr/>
          </p:nvSpPr>
          <p:spPr>
            <a:xfrm>
              <a:off x="1735771" y="1801023"/>
              <a:ext cx="1538883" cy="369332"/>
            </a:xfrm>
            <a:prstGeom prst="rect">
              <a:avLst/>
            </a:prstGeom>
            <a:noFill/>
          </p:spPr>
          <p:txBody>
            <a:bodyPr wrap="none" lIns="0" tIns="0" rIns="0" bIns="0" rtlCol="0">
              <a:spAutoFit/>
            </a:bodyPr>
            <a:lstStyle>
              <a:defPPr>
                <a:defRPr lang="zh-CN"/>
              </a:defPPr>
              <a:lvl1pPr>
                <a:defRPr sz="3000">
                  <a:gradFill>
                    <a:gsLst>
                      <a:gs pos="0">
                        <a:schemeClr val="bg1"/>
                      </a:gs>
                      <a:gs pos="100000">
                        <a:schemeClr val="accent3"/>
                      </a:gs>
                    </a:gsLst>
                    <a:lin ang="5400000" scaled="1"/>
                  </a:gradFill>
                  <a:latin typeface="+mj-ea"/>
                  <a:ea typeface="+mj-ea"/>
                </a:defRPr>
              </a:lvl1pPr>
            </a:lstStyle>
            <a:p>
              <a:r>
                <a:rPr lang="zh-CN" altLang="en-US" sz="2400"/>
                <a:t>请输入标题</a:t>
              </a:r>
            </a:p>
          </p:txBody>
        </p:sp>
        <p:sp>
          <p:nvSpPr>
            <p:cNvPr id="38" name="文本框 37">
              <a:extLst>
                <a:ext uri="{FF2B5EF4-FFF2-40B4-BE49-F238E27FC236}">
                  <a16:creationId xmlns:a16="http://schemas.microsoft.com/office/drawing/2014/main" id="{FB256C56-8182-B4C9-5577-47C41DE1F7F5}"/>
                </a:ext>
              </a:extLst>
            </p:cNvPr>
            <p:cNvSpPr txBox="1"/>
            <p:nvPr/>
          </p:nvSpPr>
          <p:spPr>
            <a:xfrm>
              <a:off x="1735771" y="2452996"/>
              <a:ext cx="1677662" cy="617220"/>
            </a:xfrm>
            <a:prstGeom prst="rect">
              <a:avLst/>
            </a:prstGeom>
            <a:noFill/>
          </p:spPr>
          <p:txBody>
            <a:bodyPr wrap="square" lIns="0" tIns="0" rIns="0" bIns="0" rtlCol="0">
              <a:spAutoFit/>
            </a:bodyPr>
            <a:lstStyle/>
            <a:p>
              <a:pPr>
                <a:lnSpc>
                  <a:spcPct val="130000"/>
                </a:lnSpc>
              </a:pPr>
              <a:r>
                <a:rPr lang="zh-CN" altLang="en-US" sz="1600">
                  <a:solidFill>
                    <a:schemeClr val="bg1"/>
                  </a:solidFill>
                  <a:latin typeface="+mj-lt"/>
                </a:rPr>
                <a:t>在此输入正文内容在此输入正文内容</a:t>
              </a:r>
            </a:p>
          </p:txBody>
        </p:sp>
        <p:grpSp>
          <p:nvGrpSpPr>
            <p:cNvPr id="39" name="组合 38">
              <a:extLst>
                <a:ext uri="{FF2B5EF4-FFF2-40B4-BE49-F238E27FC236}">
                  <a16:creationId xmlns:a16="http://schemas.microsoft.com/office/drawing/2014/main" id="{A213C5FB-A228-574C-CB26-432FB7205B16}"/>
                </a:ext>
              </a:extLst>
            </p:cNvPr>
            <p:cNvGrpSpPr/>
            <p:nvPr/>
          </p:nvGrpSpPr>
          <p:grpSpPr>
            <a:xfrm>
              <a:off x="1735771" y="2302675"/>
              <a:ext cx="1477329" cy="18000"/>
              <a:chOff x="1456267" y="2232015"/>
              <a:chExt cx="1477329" cy="18000"/>
            </a:xfrm>
          </p:grpSpPr>
          <p:cxnSp>
            <p:nvCxnSpPr>
              <p:cNvPr id="40" name="直接连接符 39">
                <a:extLst>
                  <a:ext uri="{FF2B5EF4-FFF2-40B4-BE49-F238E27FC236}">
                    <a16:creationId xmlns:a16="http://schemas.microsoft.com/office/drawing/2014/main" id="{BBFD6FB9-DA7D-F9DA-A2FE-DAC0C6CD9C6C}"/>
                  </a:ext>
                </a:extLst>
              </p:cNvPr>
              <p:cNvCxnSpPr>
                <a:cxnSpLocks/>
              </p:cNvCxnSpPr>
              <p:nvPr/>
            </p:nvCxnSpPr>
            <p:spPr>
              <a:xfrm>
                <a:off x="1868070" y="2241015"/>
                <a:ext cx="1065526" cy="0"/>
              </a:xfrm>
              <a:prstGeom prst="line">
                <a:avLst/>
              </a:prstGeom>
              <a:ln>
                <a:gradFill>
                  <a:gsLst>
                    <a:gs pos="0">
                      <a:schemeClr val="accent1"/>
                    </a:gs>
                    <a:gs pos="100000">
                      <a:schemeClr val="accent3">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1" name="矩形 40">
                <a:extLst>
                  <a:ext uri="{FF2B5EF4-FFF2-40B4-BE49-F238E27FC236}">
                    <a16:creationId xmlns:a16="http://schemas.microsoft.com/office/drawing/2014/main" id="{C68FF0F7-AA6E-CFE4-5443-68EB87BA4025}"/>
                  </a:ext>
                </a:extLst>
              </p:cNvPr>
              <p:cNvSpPr/>
              <p:nvPr/>
            </p:nvSpPr>
            <p:spPr>
              <a:xfrm>
                <a:off x="1456267" y="2232015"/>
                <a:ext cx="411803" cy="1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2" name="组合 41">
            <a:extLst>
              <a:ext uri="{FF2B5EF4-FFF2-40B4-BE49-F238E27FC236}">
                <a16:creationId xmlns:a16="http://schemas.microsoft.com/office/drawing/2014/main" id="{E3F238C7-B51A-9771-C31E-5FE56C50E743}"/>
              </a:ext>
            </a:extLst>
          </p:cNvPr>
          <p:cNvGrpSpPr/>
          <p:nvPr/>
        </p:nvGrpSpPr>
        <p:grpSpPr>
          <a:xfrm>
            <a:off x="8768028" y="3360076"/>
            <a:ext cx="1677662" cy="1269193"/>
            <a:chOff x="1735771" y="1801023"/>
            <a:chExt cx="1677662" cy="1269193"/>
          </a:xfrm>
        </p:grpSpPr>
        <p:sp>
          <p:nvSpPr>
            <p:cNvPr id="43" name="文本框 42">
              <a:extLst>
                <a:ext uri="{FF2B5EF4-FFF2-40B4-BE49-F238E27FC236}">
                  <a16:creationId xmlns:a16="http://schemas.microsoft.com/office/drawing/2014/main" id="{2C5CEF99-55C4-4125-19B4-DE6B615D9C27}"/>
                </a:ext>
              </a:extLst>
            </p:cNvPr>
            <p:cNvSpPr txBox="1"/>
            <p:nvPr/>
          </p:nvSpPr>
          <p:spPr>
            <a:xfrm>
              <a:off x="1735771" y="1801023"/>
              <a:ext cx="1538883" cy="369332"/>
            </a:xfrm>
            <a:prstGeom prst="rect">
              <a:avLst/>
            </a:prstGeom>
            <a:noFill/>
          </p:spPr>
          <p:txBody>
            <a:bodyPr wrap="none" lIns="0" tIns="0" rIns="0" bIns="0" rtlCol="0">
              <a:spAutoFit/>
            </a:bodyPr>
            <a:lstStyle>
              <a:defPPr>
                <a:defRPr lang="zh-CN"/>
              </a:defPPr>
              <a:lvl1pPr>
                <a:defRPr sz="3000">
                  <a:gradFill>
                    <a:gsLst>
                      <a:gs pos="0">
                        <a:schemeClr val="bg1"/>
                      </a:gs>
                      <a:gs pos="100000">
                        <a:schemeClr val="accent3"/>
                      </a:gs>
                    </a:gsLst>
                    <a:lin ang="5400000" scaled="1"/>
                  </a:gradFill>
                  <a:latin typeface="+mj-ea"/>
                  <a:ea typeface="+mj-ea"/>
                </a:defRPr>
              </a:lvl1pPr>
            </a:lstStyle>
            <a:p>
              <a:r>
                <a:rPr lang="zh-CN" altLang="en-US" sz="2400"/>
                <a:t>请输入标题</a:t>
              </a:r>
            </a:p>
          </p:txBody>
        </p:sp>
        <p:sp>
          <p:nvSpPr>
            <p:cNvPr id="44" name="文本框 43">
              <a:extLst>
                <a:ext uri="{FF2B5EF4-FFF2-40B4-BE49-F238E27FC236}">
                  <a16:creationId xmlns:a16="http://schemas.microsoft.com/office/drawing/2014/main" id="{86EB84A5-2549-4F86-28AF-09068F0C1550}"/>
                </a:ext>
              </a:extLst>
            </p:cNvPr>
            <p:cNvSpPr txBox="1"/>
            <p:nvPr/>
          </p:nvSpPr>
          <p:spPr>
            <a:xfrm>
              <a:off x="1735771" y="2452996"/>
              <a:ext cx="1677662" cy="617220"/>
            </a:xfrm>
            <a:prstGeom prst="rect">
              <a:avLst/>
            </a:prstGeom>
            <a:noFill/>
          </p:spPr>
          <p:txBody>
            <a:bodyPr wrap="square" lIns="0" tIns="0" rIns="0" bIns="0" rtlCol="0">
              <a:spAutoFit/>
            </a:bodyPr>
            <a:lstStyle/>
            <a:p>
              <a:pPr>
                <a:lnSpc>
                  <a:spcPct val="130000"/>
                </a:lnSpc>
              </a:pPr>
              <a:r>
                <a:rPr lang="zh-CN" altLang="en-US" sz="1600">
                  <a:solidFill>
                    <a:schemeClr val="bg1"/>
                  </a:solidFill>
                  <a:latin typeface="+mj-lt"/>
                </a:rPr>
                <a:t>在此输入正文内容在此输入正文内容</a:t>
              </a:r>
            </a:p>
          </p:txBody>
        </p:sp>
        <p:grpSp>
          <p:nvGrpSpPr>
            <p:cNvPr id="45" name="组合 44">
              <a:extLst>
                <a:ext uri="{FF2B5EF4-FFF2-40B4-BE49-F238E27FC236}">
                  <a16:creationId xmlns:a16="http://schemas.microsoft.com/office/drawing/2014/main" id="{CF9AFA2D-68F4-8066-BAE0-30993ED7CCB2}"/>
                </a:ext>
              </a:extLst>
            </p:cNvPr>
            <p:cNvGrpSpPr/>
            <p:nvPr/>
          </p:nvGrpSpPr>
          <p:grpSpPr>
            <a:xfrm>
              <a:off x="1735771" y="2302675"/>
              <a:ext cx="1477329" cy="18000"/>
              <a:chOff x="1456267" y="2232015"/>
              <a:chExt cx="1477329" cy="18000"/>
            </a:xfrm>
          </p:grpSpPr>
          <p:cxnSp>
            <p:nvCxnSpPr>
              <p:cNvPr id="46" name="直接连接符 45">
                <a:extLst>
                  <a:ext uri="{FF2B5EF4-FFF2-40B4-BE49-F238E27FC236}">
                    <a16:creationId xmlns:a16="http://schemas.microsoft.com/office/drawing/2014/main" id="{C12B78E7-7C1B-2304-E5A1-18356F471C31}"/>
                  </a:ext>
                </a:extLst>
              </p:cNvPr>
              <p:cNvCxnSpPr>
                <a:cxnSpLocks/>
              </p:cNvCxnSpPr>
              <p:nvPr/>
            </p:nvCxnSpPr>
            <p:spPr>
              <a:xfrm>
                <a:off x="1868070" y="2241015"/>
                <a:ext cx="1065526" cy="0"/>
              </a:xfrm>
              <a:prstGeom prst="line">
                <a:avLst/>
              </a:prstGeom>
              <a:ln>
                <a:gradFill>
                  <a:gsLst>
                    <a:gs pos="0">
                      <a:schemeClr val="accent1"/>
                    </a:gs>
                    <a:gs pos="100000">
                      <a:schemeClr val="accent3">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7" name="矩形 46">
                <a:extLst>
                  <a:ext uri="{FF2B5EF4-FFF2-40B4-BE49-F238E27FC236}">
                    <a16:creationId xmlns:a16="http://schemas.microsoft.com/office/drawing/2014/main" id="{3F984486-59F8-265D-CD81-53AD996E4D25}"/>
                  </a:ext>
                </a:extLst>
              </p:cNvPr>
              <p:cNvSpPr/>
              <p:nvPr/>
            </p:nvSpPr>
            <p:spPr>
              <a:xfrm>
                <a:off x="1456267" y="2232015"/>
                <a:ext cx="411803" cy="1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8" name="组合 47">
            <a:extLst>
              <a:ext uri="{FF2B5EF4-FFF2-40B4-BE49-F238E27FC236}">
                <a16:creationId xmlns:a16="http://schemas.microsoft.com/office/drawing/2014/main" id="{AA91AAE5-5D6E-617B-FEED-4C2FA192BE35}"/>
              </a:ext>
            </a:extLst>
          </p:cNvPr>
          <p:cNvGrpSpPr/>
          <p:nvPr/>
        </p:nvGrpSpPr>
        <p:grpSpPr>
          <a:xfrm>
            <a:off x="2962989" y="3965183"/>
            <a:ext cx="1677662" cy="1269193"/>
            <a:chOff x="1735771" y="1801023"/>
            <a:chExt cx="1677662" cy="1269193"/>
          </a:xfrm>
        </p:grpSpPr>
        <p:sp>
          <p:nvSpPr>
            <p:cNvPr id="50" name="文本框 49">
              <a:extLst>
                <a:ext uri="{FF2B5EF4-FFF2-40B4-BE49-F238E27FC236}">
                  <a16:creationId xmlns:a16="http://schemas.microsoft.com/office/drawing/2014/main" id="{9A76A8D8-04A1-9691-DB88-842A0BFCC128}"/>
                </a:ext>
              </a:extLst>
            </p:cNvPr>
            <p:cNvSpPr txBox="1"/>
            <p:nvPr/>
          </p:nvSpPr>
          <p:spPr>
            <a:xfrm>
              <a:off x="1735771" y="1801023"/>
              <a:ext cx="1538883" cy="369332"/>
            </a:xfrm>
            <a:prstGeom prst="rect">
              <a:avLst/>
            </a:prstGeom>
            <a:noFill/>
          </p:spPr>
          <p:txBody>
            <a:bodyPr wrap="none" lIns="0" tIns="0" rIns="0" bIns="0" rtlCol="0">
              <a:spAutoFit/>
            </a:bodyPr>
            <a:lstStyle>
              <a:defPPr>
                <a:defRPr lang="zh-CN"/>
              </a:defPPr>
              <a:lvl1pPr>
                <a:defRPr sz="3000">
                  <a:gradFill>
                    <a:gsLst>
                      <a:gs pos="0">
                        <a:schemeClr val="bg1"/>
                      </a:gs>
                      <a:gs pos="100000">
                        <a:schemeClr val="accent3"/>
                      </a:gs>
                    </a:gsLst>
                    <a:lin ang="5400000" scaled="1"/>
                  </a:gradFill>
                  <a:latin typeface="+mj-ea"/>
                  <a:ea typeface="+mj-ea"/>
                </a:defRPr>
              </a:lvl1pPr>
            </a:lstStyle>
            <a:p>
              <a:r>
                <a:rPr lang="zh-CN" altLang="en-US" sz="2400"/>
                <a:t>请输入标题</a:t>
              </a:r>
            </a:p>
          </p:txBody>
        </p:sp>
        <p:sp>
          <p:nvSpPr>
            <p:cNvPr id="51" name="文本框 50">
              <a:extLst>
                <a:ext uri="{FF2B5EF4-FFF2-40B4-BE49-F238E27FC236}">
                  <a16:creationId xmlns:a16="http://schemas.microsoft.com/office/drawing/2014/main" id="{7ED63861-38BE-DF9F-7552-B69204ADBB20}"/>
                </a:ext>
              </a:extLst>
            </p:cNvPr>
            <p:cNvSpPr txBox="1"/>
            <p:nvPr/>
          </p:nvSpPr>
          <p:spPr>
            <a:xfrm>
              <a:off x="1735771" y="2452996"/>
              <a:ext cx="1677662" cy="617220"/>
            </a:xfrm>
            <a:prstGeom prst="rect">
              <a:avLst/>
            </a:prstGeom>
            <a:noFill/>
          </p:spPr>
          <p:txBody>
            <a:bodyPr wrap="square" lIns="0" tIns="0" rIns="0" bIns="0" rtlCol="0">
              <a:spAutoFit/>
            </a:bodyPr>
            <a:lstStyle/>
            <a:p>
              <a:pPr>
                <a:lnSpc>
                  <a:spcPct val="130000"/>
                </a:lnSpc>
              </a:pPr>
              <a:r>
                <a:rPr lang="zh-CN" altLang="en-US" sz="1600">
                  <a:solidFill>
                    <a:schemeClr val="bg1"/>
                  </a:solidFill>
                  <a:latin typeface="+mj-lt"/>
                </a:rPr>
                <a:t>在此输入正文内容在此输入正文内容</a:t>
              </a:r>
            </a:p>
          </p:txBody>
        </p:sp>
        <p:grpSp>
          <p:nvGrpSpPr>
            <p:cNvPr id="52" name="组合 51">
              <a:extLst>
                <a:ext uri="{FF2B5EF4-FFF2-40B4-BE49-F238E27FC236}">
                  <a16:creationId xmlns:a16="http://schemas.microsoft.com/office/drawing/2014/main" id="{61B5A451-2153-8D1C-F711-6230FDC42DB9}"/>
                </a:ext>
              </a:extLst>
            </p:cNvPr>
            <p:cNvGrpSpPr/>
            <p:nvPr/>
          </p:nvGrpSpPr>
          <p:grpSpPr>
            <a:xfrm>
              <a:off x="1735771" y="2302675"/>
              <a:ext cx="1477329" cy="18000"/>
              <a:chOff x="1456267" y="2232015"/>
              <a:chExt cx="1477329" cy="18000"/>
            </a:xfrm>
          </p:grpSpPr>
          <p:cxnSp>
            <p:nvCxnSpPr>
              <p:cNvPr id="53" name="直接连接符 52">
                <a:extLst>
                  <a:ext uri="{FF2B5EF4-FFF2-40B4-BE49-F238E27FC236}">
                    <a16:creationId xmlns:a16="http://schemas.microsoft.com/office/drawing/2014/main" id="{5666458B-61FC-1FA4-3AFA-C632BE128009}"/>
                  </a:ext>
                </a:extLst>
              </p:cNvPr>
              <p:cNvCxnSpPr>
                <a:cxnSpLocks/>
              </p:cNvCxnSpPr>
              <p:nvPr/>
            </p:nvCxnSpPr>
            <p:spPr>
              <a:xfrm>
                <a:off x="1868070" y="2241015"/>
                <a:ext cx="1065526" cy="0"/>
              </a:xfrm>
              <a:prstGeom prst="line">
                <a:avLst/>
              </a:prstGeom>
              <a:ln>
                <a:gradFill>
                  <a:gsLst>
                    <a:gs pos="0">
                      <a:schemeClr val="accent1"/>
                    </a:gs>
                    <a:gs pos="100000">
                      <a:schemeClr val="accent3">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56" name="矩形 55">
                <a:extLst>
                  <a:ext uri="{FF2B5EF4-FFF2-40B4-BE49-F238E27FC236}">
                    <a16:creationId xmlns:a16="http://schemas.microsoft.com/office/drawing/2014/main" id="{67250146-7044-B404-CA94-736F3D4E4EC5}"/>
                  </a:ext>
                </a:extLst>
              </p:cNvPr>
              <p:cNvSpPr/>
              <p:nvPr/>
            </p:nvSpPr>
            <p:spPr>
              <a:xfrm>
                <a:off x="1456267" y="2232015"/>
                <a:ext cx="411803" cy="1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3648763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2">
                <a:lumMod val="55000"/>
              </a:schemeClr>
            </a:gs>
            <a:gs pos="0">
              <a:schemeClr val="accent2">
                <a:lumMod val="55000"/>
              </a:schemeClr>
            </a:gs>
            <a:gs pos="80000">
              <a:schemeClr val="tx1"/>
            </a:gs>
            <a:gs pos="20000">
              <a:srgbClr val="0B0B0B"/>
            </a:gs>
          </a:gsLst>
          <a:lin ang="2700000" scaled="1"/>
          <a:tileRect/>
        </a:gradFill>
        <a:effectLst/>
      </p:bgPr>
    </p:bg>
    <p:spTree>
      <p:nvGrpSpPr>
        <p:cNvPr id="1" name=""/>
        <p:cNvGrpSpPr/>
        <p:nvPr/>
      </p:nvGrpSpPr>
      <p:grpSpPr>
        <a:xfrm>
          <a:off x="0" y="0"/>
          <a:ext cx="0" cy="0"/>
          <a:chOff x="0" y="0"/>
          <a:chExt cx="0" cy="0"/>
        </a:xfrm>
      </p:grpSpPr>
      <p:sp>
        <p:nvSpPr>
          <p:cNvPr id="2" name="平行四边形 1">
            <a:extLst>
              <a:ext uri="{FF2B5EF4-FFF2-40B4-BE49-F238E27FC236}">
                <a16:creationId xmlns:a16="http://schemas.microsoft.com/office/drawing/2014/main" id="{6C3BA1E4-D8B4-B06E-E0A9-FBA5714750D0}"/>
              </a:ext>
            </a:extLst>
          </p:cNvPr>
          <p:cNvSpPr/>
          <p:nvPr/>
        </p:nvSpPr>
        <p:spPr>
          <a:xfrm>
            <a:off x="-2272035" y="1712486"/>
            <a:ext cx="7258486" cy="1495458"/>
          </a:xfrm>
          <a:prstGeom prst="parallelogram">
            <a:avLst/>
          </a:prstGeom>
          <a:gradFill flip="none" rotWithShape="1">
            <a:gsLst>
              <a:gs pos="60000">
                <a:schemeClr val="accent1">
                  <a:alpha val="15000"/>
                </a:schemeClr>
              </a:gs>
              <a:gs pos="0">
                <a:schemeClr val="accent1">
                  <a:alpha val="0"/>
                </a:schemeClr>
              </a:gs>
              <a:gs pos="100000">
                <a:schemeClr val="accent1">
                  <a:alpha val="0"/>
                </a:schemeClr>
              </a:gs>
            </a:gsLst>
            <a:lin ang="3600000" scaled="0"/>
            <a:tileRect/>
          </a:gradFill>
          <a:ln w="3175">
            <a:gradFill flip="none" rotWithShape="1">
              <a:gsLst>
                <a:gs pos="0">
                  <a:schemeClr val="accent4"/>
                </a:gs>
                <a:gs pos="47000">
                  <a:schemeClr val="accent1"/>
                </a:gs>
                <a:gs pos="83000">
                  <a:schemeClr val="tx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endParaRPr>
          </a:p>
        </p:txBody>
      </p:sp>
      <p:sp>
        <p:nvSpPr>
          <p:cNvPr id="24" name="文本框 23">
            <a:extLst>
              <a:ext uri="{FF2B5EF4-FFF2-40B4-BE49-F238E27FC236}">
                <a16:creationId xmlns:a16="http://schemas.microsoft.com/office/drawing/2014/main" id="{00AD1DD6-AFF2-E237-EDD9-21D8065A6B43}"/>
              </a:ext>
            </a:extLst>
          </p:cNvPr>
          <p:cNvSpPr txBox="1"/>
          <p:nvPr/>
        </p:nvSpPr>
        <p:spPr>
          <a:xfrm>
            <a:off x="784754" y="283257"/>
            <a:ext cx="1923604" cy="461665"/>
          </a:xfrm>
          <a:prstGeom prst="rect">
            <a:avLst/>
          </a:prstGeom>
          <a:noFill/>
        </p:spPr>
        <p:txBody>
          <a:bodyPr wrap="none" lIns="0" tIns="0" rIns="0" bIns="0" rtlCol="0">
            <a:spAutoFit/>
          </a:bodyPr>
          <a:lstStyle>
            <a:defPPr>
              <a:defRPr lang="zh-CN"/>
            </a:defPPr>
            <a:lvl1pPr marR="0" lvl="0" indent="0" fontAlgn="auto">
              <a:lnSpc>
                <a:spcPct val="100000"/>
              </a:lnSpc>
              <a:spcBef>
                <a:spcPts val="0"/>
              </a:spcBef>
              <a:spcAft>
                <a:spcPts val="0"/>
              </a:spcAft>
              <a:buClrTx/>
              <a:buSzTx/>
              <a:buFontTx/>
              <a:buNone/>
              <a:tabLst/>
              <a:defRPr kumimoji="0" sz="3000" b="0" i="0" u="none" strike="noStrike" cap="none" spc="0" normalizeH="0" baseline="0">
                <a:ln>
                  <a:noFill/>
                </a:ln>
                <a:gradFill>
                  <a:gsLst>
                    <a:gs pos="0">
                      <a:srgbClr val="FFFFFF"/>
                    </a:gs>
                    <a:gs pos="100000">
                      <a:srgbClr val="26CED7"/>
                    </a:gs>
                  </a:gsLst>
                  <a:lin ang="5400000" scaled="1"/>
                </a:gradFill>
                <a:effectLst/>
                <a:uLnTx/>
                <a:uFillTx/>
                <a:latin typeface="+mj-ea"/>
                <a:ea typeface="+mj-ea"/>
              </a:defRPr>
            </a:lvl1pPr>
          </a:lstStyle>
          <a:p>
            <a:r>
              <a:rPr lang="zh-CN" altLang="en-US"/>
              <a:t>请输入标题</a:t>
            </a:r>
          </a:p>
        </p:txBody>
      </p:sp>
      <p:sp>
        <p:nvSpPr>
          <p:cNvPr id="7" name="平行四边形 6">
            <a:extLst>
              <a:ext uri="{FF2B5EF4-FFF2-40B4-BE49-F238E27FC236}">
                <a16:creationId xmlns:a16="http://schemas.microsoft.com/office/drawing/2014/main" id="{65B5A761-407B-1046-858A-29D94CB96435}"/>
              </a:ext>
            </a:extLst>
          </p:cNvPr>
          <p:cNvSpPr/>
          <p:nvPr/>
        </p:nvSpPr>
        <p:spPr>
          <a:xfrm flipH="1">
            <a:off x="7205550" y="2039739"/>
            <a:ext cx="7258486" cy="1495458"/>
          </a:xfrm>
          <a:prstGeom prst="parallelogram">
            <a:avLst/>
          </a:prstGeom>
          <a:gradFill flip="none" rotWithShape="1">
            <a:gsLst>
              <a:gs pos="60000">
                <a:schemeClr val="accent1">
                  <a:alpha val="15000"/>
                </a:schemeClr>
              </a:gs>
              <a:gs pos="0">
                <a:schemeClr val="accent1">
                  <a:alpha val="0"/>
                </a:schemeClr>
              </a:gs>
              <a:gs pos="100000">
                <a:schemeClr val="accent1">
                  <a:alpha val="0"/>
                </a:schemeClr>
              </a:gs>
            </a:gsLst>
            <a:lin ang="3600000" scaled="0"/>
            <a:tileRect/>
          </a:gradFill>
          <a:ln w="3175">
            <a:gradFill flip="none" rotWithShape="1">
              <a:gsLst>
                <a:gs pos="0">
                  <a:schemeClr val="accent4"/>
                </a:gs>
                <a:gs pos="47000">
                  <a:schemeClr val="accent1"/>
                </a:gs>
                <a:gs pos="83000">
                  <a:schemeClr val="tx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endParaRPr>
          </a:p>
        </p:txBody>
      </p:sp>
      <p:sp>
        <p:nvSpPr>
          <p:cNvPr id="33" name="平行四边形 32">
            <a:extLst>
              <a:ext uri="{FF2B5EF4-FFF2-40B4-BE49-F238E27FC236}">
                <a16:creationId xmlns:a16="http://schemas.microsoft.com/office/drawing/2014/main" id="{D849A125-3CFF-B9A0-4007-92CB1F53E68A}"/>
              </a:ext>
            </a:extLst>
          </p:cNvPr>
          <p:cNvSpPr/>
          <p:nvPr/>
        </p:nvSpPr>
        <p:spPr>
          <a:xfrm flipV="1">
            <a:off x="-2272035" y="3848255"/>
            <a:ext cx="7258486" cy="1495458"/>
          </a:xfrm>
          <a:prstGeom prst="parallelogram">
            <a:avLst/>
          </a:prstGeom>
          <a:gradFill flip="none" rotWithShape="1">
            <a:gsLst>
              <a:gs pos="60000">
                <a:schemeClr val="accent1">
                  <a:alpha val="15000"/>
                </a:schemeClr>
              </a:gs>
              <a:gs pos="0">
                <a:schemeClr val="accent1">
                  <a:alpha val="0"/>
                </a:schemeClr>
              </a:gs>
              <a:gs pos="100000">
                <a:schemeClr val="accent1">
                  <a:alpha val="0"/>
                </a:schemeClr>
              </a:gs>
            </a:gsLst>
            <a:lin ang="3600000" scaled="0"/>
            <a:tileRect/>
          </a:gradFill>
          <a:ln w="3175">
            <a:gradFill flip="none" rotWithShape="1">
              <a:gsLst>
                <a:gs pos="0">
                  <a:schemeClr val="accent4"/>
                </a:gs>
                <a:gs pos="47000">
                  <a:schemeClr val="accent1"/>
                </a:gs>
                <a:gs pos="83000">
                  <a:schemeClr val="tx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endParaRPr>
          </a:p>
        </p:txBody>
      </p:sp>
      <p:sp>
        <p:nvSpPr>
          <p:cNvPr id="49" name="平行四边形 48">
            <a:extLst>
              <a:ext uri="{FF2B5EF4-FFF2-40B4-BE49-F238E27FC236}">
                <a16:creationId xmlns:a16="http://schemas.microsoft.com/office/drawing/2014/main" id="{6B4747CB-F813-CB7B-7B1A-0B91C5F04272}"/>
              </a:ext>
            </a:extLst>
          </p:cNvPr>
          <p:cNvSpPr/>
          <p:nvPr/>
        </p:nvSpPr>
        <p:spPr>
          <a:xfrm flipH="1" flipV="1">
            <a:off x="7205550" y="4175508"/>
            <a:ext cx="7258486" cy="1495458"/>
          </a:xfrm>
          <a:prstGeom prst="parallelogram">
            <a:avLst/>
          </a:prstGeom>
          <a:gradFill flip="none" rotWithShape="1">
            <a:gsLst>
              <a:gs pos="60000">
                <a:schemeClr val="accent1">
                  <a:alpha val="15000"/>
                </a:schemeClr>
              </a:gs>
              <a:gs pos="0">
                <a:schemeClr val="accent1">
                  <a:alpha val="0"/>
                </a:schemeClr>
              </a:gs>
              <a:gs pos="100000">
                <a:schemeClr val="accent1">
                  <a:alpha val="0"/>
                </a:schemeClr>
              </a:gs>
            </a:gsLst>
            <a:lin ang="3600000" scaled="0"/>
            <a:tileRect/>
          </a:gradFill>
          <a:ln w="3175">
            <a:gradFill flip="none" rotWithShape="1">
              <a:gsLst>
                <a:gs pos="0">
                  <a:schemeClr val="accent4"/>
                </a:gs>
                <a:gs pos="47000">
                  <a:schemeClr val="accent1"/>
                </a:gs>
                <a:gs pos="83000">
                  <a:schemeClr val="tx1">
                    <a:alpha val="0"/>
                  </a:schemeClr>
                </a:gs>
                <a:gs pos="100000">
                  <a:schemeClr val="accent1"/>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endParaRPr>
          </a:p>
        </p:txBody>
      </p:sp>
      <p:grpSp>
        <p:nvGrpSpPr>
          <p:cNvPr id="54" name="组合 53">
            <a:extLst>
              <a:ext uri="{FF2B5EF4-FFF2-40B4-BE49-F238E27FC236}">
                <a16:creationId xmlns:a16="http://schemas.microsoft.com/office/drawing/2014/main" id="{E71FC2E6-738A-F022-A66E-C92D27E0AF27}"/>
              </a:ext>
            </a:extLst>
          </p:cNvPr>
          <p:cNvGrpSpPr/>
          <p:nvPr/>
        </p:nvGrpSpPr>
        <p:grpSpPr>
          <a:xfrm>
            <a:off x="968779" y="1877691"/>
            <a:ext cx="3327400" cy="1165048"/>
            <a:chOff x="1104901" y="1853949"/>
            <a:chExt cx="3327400" cy="1165048"/>
          </a:xfrm>
        </p:grpSpPr>
        <p:sp>
          <p:nvSpPr>
            <p:cNvPr id="3" name="文本框 2">
              <a:extLst>
                <a:ext uri="{FF2B5EF4-FFF2-40B4-BE49-F238E27FC236}">
                  <a16:creationId xmlns:a16="http://schemas.microsoft.com/office/drawing/2014/main" id="{BC6EBEBB-75A8-DC90-CEFF-C8D0777F9A00}"/>
                </a:ext>
              </a:extLst>
            </p:cNvPr>
            <p:cNvSpPr txBox="1"/>
            <p:nvPr/>
          </p:nvSpPr>
          <p:spPr>
            <a:xfrm>
              <a:off x="2893418" y="1853949"/>
              <a:ext cx="1538883" cy="369332"/>
            </a:xfrm>
            <a:prstGeom prst="rect">
              <a:avLst/>
            </a:prstGeom>
            <a:noFill/>
          </p:spPr>
          <p:txBody>
            <a:bodyPr wrap="square" lIns="0" tIns="0" rIns="0" bIns="0" rtlCol="0">
              <a:spAutoFit/>
            </a:bodyPr>
            <a:lstStyle>
              <a:defPPr>
                <a:defRPr lang="zh-CN"/>
              </a:defPPr>
              <a:lvl1pPr>
                <a:defRPr sz="3000">
                  <a:gradFill>
                    <a:gsLst>
                      <a:gs pos="0">
                        <a:schemeClr val="bg1"/>
                      </a:gs>
                      <a:gs pos="100000">
                        <a:schemeClr val="accent3"/>
                      </a:gs>
                    </a:gsLst>
                    <a:lin ang="5400000" scaled="1"/>
                  </a:gradFill>
                  <a:latin typeface="+mj-ea"/>
                  <a:ea typeface="+mj-ea"/>
                </a:defRPr>
              </a:lvl1pPr>
            </a:lstStyle>
            <a:p>
              <a:r>
                <a:rPr lang="zh-CN" altLang="en-US" sz="2400"/>
                <a:t>请输入标题</a:t>
              </a:r>
            </a:p>
          </p:txBody>
        </p:sp>
        <p:sp>
          <p:nvSpPr>
            <p:cNvPr id="4" name="文本框 3">
              <a:extLst>
                <a:ext uri="{FF2B5EF4-FFF2-40B4-BE49-F238E27FC236}">
                  <a16:creationId xmlns:a16="http://schemas.microsoft.com/office/drawing/2014/main" id="{3A1146A7-E44F-08DA-420B-E7A565A296F8}"/>
                </a:ext>
              </a:extLst>
            </p:cNvPr>
            <p:cNvSpPr txBox="1"/>
            <p:nvPr/>
          </p:nvSpPr>
          <p:spPr>
            <a:xfrm>
              <a:off x="1104901" y="2401777"/>
              <a:ext cx="3327400" cy="617220"/>
            </a:xfrm>
            <a:prstGeom prst="rect">
              <a:avLst/>
            </a:prstGeom>
            <a:noFill/>
          </p:spPr>
          <p:txBody>
            <a:bodyPr wrap="square" lIns="0" tIns="0" rIns="0" bIns="0" rtlCol="0">
              <a:spAutoFit/>
            </a:bodyPr>
            <a:lstStyle/>
            <a:p>
              <a:pPr>
                <a:lnSpc>
                  <a:spcPct val="130000"/>
                </a:lnSpc>
              </a:pPr>
              <a:r>
                <a:rPr lang="zh-CN" altLang="en-US" sz="1600">
                  <a:solidFill>
                    <a:schemeClr val="bg1"/>
                  </a:solidFill>
                  <a:latin typeface="+mj-lt"/>
                </a:rPr>
                <a:t>在此输入正文内容在此输入正文内容在此输入正文内容在此输入正文内容</a:t>
              </a:r>
            </a:p>
          </p:txBody>
        </p:sp>
      </p:grpSp>
      <p:grpSp>
        <p:nvGrpSpPr>
          <p:cNvPr id="55" name="组合 54">
            <a:extLst>
              <a:ext uri="{FF2B5EF4-FFF2-40B4-BE49-F238E27FC236}">
                <a16:creationId xmlns:a16="http://schemas.microsoft.com/office/drawing/2014/main" id="{EEB5030F-425E-5DDA-557C-6826F617EBB6}"/>
              </a:ext>
            </a:extLst>
          </p:cNvPr>
          <p:cNvGrpSpPr/>
          <p:nvPr/>
        </p:nvGrpSpPr>
        <p:grpSpPr>
          <a:xfrm>
            <a:off x="968779" y="4013460"/>
            <a:ext cx="3327400" cy="1165048"/>
            <a:chOff x="1104901" y="1853949"/>
            <a:chExt cx="3327400" cy="1165048"/>
          </a:xfrm>
        </p:grpSpPr>
        <p:sp>
          <p:nvSpPr>
            <p:cNvPr id="57" name="文本框 56">
              <a:extLst>
                <a:ext uri="{FF2B5EF4-FFF2-40B4-BE49-F238E27FC236}">
                  <a16:creationId xmlns:a16="http://schemas.microsoft.com/office/drawing/2014/main" id="{D2A54821-B952-D261-4B42-0673958310A5}"/>
                </a:ext>
              </a:extLst>
            </p:cNvPr>
            <p:cNvSpPr txBox="1"/>
            <p:nvPr/>
          </p:nvSpPr>
          <p:spPr>
            <a:xfrm>
              <a:off x="2893418" y="1853949"/>
              <a:ext cx="1538883" cy="369332"/>
            </a:xfrm>
            <a:prstGeom prst="rect">
              <a:avLst/>
            </a:prstGeom>
            <a:noFill/>
          </p:spPr>
          <p:txBody>
            <a:bodyPr wrap="square" lIns="0" tIns="0" rIns="0" bIns="0" rtlCol="0">
              <a:spAutoFit/>
            </a:bodyPr>
            <a:lstStyle>
              <a:defPPr>
                <a:defRPr lang="zh-CN"/>
              </a:defPPr>
              <a:lvl1pPr>
                <a:defRPr sz="3000">
                  <a:gradFill>
                    <a:gsLst>
                      <a:gs pos="0">
                        <a:schemeClr val="bg1"/>
                      </a:gs>
                      <a:gs pos="100000">
                        <a:schemeClr val="accent3"/>
                      </a:gs>
                    </a:gsLst>
                    <a:lin ang="5400000" scaled="1"/>
                  </a:gradFill>
                  <a:latin typeface="+mj-ea"/>
                  <a:ea typeface="+mj-ea"/>
                </a:defRPr>
              </a:lvl1pPr>
            </a:lstStyle>
            <a:p>
              <a:r>
                <a:rPr lang="zh-CN" altLang="en-US" sz="2400"/>
                <a:t>请输入标题</a:t>
              </a:r>
            </a:p>
          </p:txBody>
        </p:sp>
        <p:sp>
          <p:nvSpPr>
            <p:cNvPr id="58" name="文本框 57">
              <a:extLst>
                <a:ext uri="{FF2B5EF4-FFF2-40B4-BE49-F238E27FC236}">
                  <a16:creationId xmlns:a16="http://schemas.microsoft.com/office/drawing/2014/main" id="{8A69E532-E7B0-C37A-1448-1DCB0C5FE26F}"/>
                </a:ext>
              </a:extLst>
            </p:cNvPr>
            <p:cNvSpPr txBox="1"/>
            <p:nvPr/>
          </p:nvSpPr>
          <p:spPr>
            <a:xfrm>
              <a:off x="1104901" y="2401777"/>
              <a:ext cx="3327400" cy="617220"/>
            </a:xfrm>
            <a:prstGeom prst="rect">
              <a:avLst/>
            </a:prstGeom>
            <a:noFill/>
          </p:spPr>
          <p:txBody>
            <a:bodyPr wrap="square" lIns="0" tIns="0" rIns="0" bIns="0" rtlCol="0">
              <a:spAutoFit/>
            </a:bodyPr>
            <a:lstStyle/>
            <a:p>
              <a:pPr>
                <a:lnSpc>
                  <a:spcPct val="130000"/>
                </a:lnSpc>
              </a:pPr>
              <a:r>
                <a:rPr lang="zh-CN" altLang="en-US" sz="1600">
                  <a:solidFill>
                    <a:schemeClr val="bg1"/>
                  </a:solidFill>
                  <a:latin typeface="+mj-lt"/>
                </a:rPr>
                <a:t>在此输入正文内容在此输入正文内容在此输入正文内容在此输入正文内容</a:t>
              </a:r>
            </a:p>
          </p:txBody>
        </p:sp>
      </p:grpSp>
      <p:grpSp>
        <p:nvGrpSpPr>
          <p:cNvPr id="59" name="组合 58">
            <a:extLst>
              <a:ext uri="{FF2B5EF4-FFF2-40B4-BE49-F238E27FC236}">
                <a16:creationId xmlns:a16="http://schemas.microsoft.com/office/drawing/2014/main" id="{249C4F37-788F-6E4D-9894-6C37ABBEC969}"/>
              </a:ext>
            </a:extLst>
          </p:cNvPr>
          <p:cNvGrpSpPr/>
          <p:nvPr/>
        </p:nvGrpSpPr>
        <p:grpSpPr>
          <a:xfrm>
            <a:off x="7895821" y="2204944"/>
            <a:ext cx="3327400" cy="1165048"/>
            <a:chOff x="1104901" y="1853949"/>
            <a:chExt cx="3327400" cy="1165048"/>
          </a:xfrm>
        </p:grpSpPr>
        <p:sp>
          <p:nvSpPr>
            <p:cNvPr id="60" name="文本框 59">
              <a:extLst>
                <a:ext uri="{FF2B5EF4-FFF2-40B4-BE49-F238E27FC236}">
                  <a16:creationId xmlns:a16="http://schemas.microsoft.com/office/drawing/2014/main" id="{A5F85CF4-0152-C306-F5E5-6A86E32AD8D3}"/>
                </a:ext>
              </a:extLst>
            </p:cNvPr>
            <p:cNvSpPr txBox="1"/>
            <p:nvPr/>
          </p:nvSpPr>
          <p:spPr>
            <a:xfrm>
              <a:off x="1104901" y="1853949"/>
              <a:ext cx="1538883" cy="369332"/>
            </a:xfrm>
            <a:prstGeom prst="rect">
              <a:avLst/>
            </a:prstGeom>
            <a:noFill/>
          </p:spPr>
          <p:txBody>
            <a:bodyPr wrap="square" lIns="0" tIns="0" rIns="0" bIns="0" rtlCol="0">
              <a:spAutoFit/>
            </a:bodyPr>
            <a:lstStyle>
              <a:defPPr>
                <a:defRPr lang="zh-CN"/>
              </a:defPPr>
              <a:lvl1pPr>
                <a:defRPr sz="3000">
                  <a:gradFill>
                    <a:gsLst>
                      <a:gs pos="0">
                        <a:schemeClr val="bg1"/>
                      </a:gs>
                      <a:gs pos="100000">
                        <a:schemeClr val="accent3"/>
                      </a:gs>
                    </a:gsLst>
                    <a:lin ang="5400000" scaled="1"/>
                  </a:gradFill>
                  <a:latin typeface="+mj-ea"/>
                  <a:ea typeface="+mj-ea"/>
                </a:defRPr>
              </a:lvl1pPr>
            </a:lstStyle>
            <a:p>
              <a:r>
                <a:rPr lang="zh-CN" altLang="en-US" sz="2400"/>
                <a:t>请输入标题</a:t>
              </a:r>
            </a:p>
          </p:txBody>
        </p:sp>
        <p:sp>
          <p:nvSpPr>
            <p:cNvPr id="61" name="文本框 60">
              <a:extLst>
                <a:ext uri="{FF2B5EF4-FFF2-40B4-BE49-F238E27FC236}">
                  <a16:creationId xmlns:a16="http://schemas.microsoft.com/office/drawing/2014/main" id="{81A4B65E-0AC8-F12A-7F91-C37526AA1C1B}"/>
                </a:ext>
              </a:extLst>
            </p:cNvPr>
            <p:cNvSpPr txBox="1"/>
            <p:nvPr/>
          </p:nvSpPr>
          <p:spPr>
            <a:xfrm>
              <a:off x="1104901" y="2401777"/>
              <a:ext cx="3327400" cy="617220"/>
            </a:xfrm>
            <a:prstGeom prst="rect">
              <a:avLst/>
            </a:prstGeom>
            <a:noFill/>
          </p:spPr>
          <p:txBody>
            <a:bodyPr wrap="square" lIns="0" tIns="0" rIns="0" bIns="0" rtlCol="0">
              <a:spAutoFit/>
            </a:bodyPr>
            <a:lstStyle/>
            <a:p>
              <a:pPr>
                <a:lnSpc>
                  <a:spcPct val="130000"/>
                </a:lnSpc>
              </a:pPr>
              <a:r>
                <a:rPr lang="zh-CN" altLang="en-US" sz="1600">
                  <a:solidFill>
                    <a:schemeClr val="bg1"/>
                  </a:solidFill>
                  <a:latin typeface="+mj-lt"/>
                </a:rPr>
                <a:t>在此输入正文内容在此输入正文内容在此输入正文内容在此输入正文内容</a:t>
              </a:r>
            </a:p>
          </p:txBody>
        </p:sp>
      </p:grpSp>
      <p:grpSp>
        <p:nvGrpSpPr>
          <p:cNvPr id="62" name="组合 61">
            <a:extLst>
              <a:ext uri="{FF2B5EF4-FFF2-40B4-BE49-F238E27FC236}">
                <a16:creationId xmlns:a16="http://schemas.microsoft.com/office/drawing/2014/main" id="{93D9C11C-1052-17EA-C753-94A7D2E9AC3A}"/>
              </a:ext>
            </a:extLst>
          </p:cNvPr>
          <p:cNvGrpSpPr/>
          <p:nvPr/>
        </p:nvGrpSpPr>
        <p:grpSpPr>
          <a:xfrm>
            <a:off x="7895821" y="4340713"/>
            <a:ext cx="3327400" cy="1165048"/>
            <a:chOff x="1104901" y="1853949"/>
            <a:chExt cx="3327400" cy="1165048"/>
          </a:xfrm>
        </p:grpSpPr>
        <p:sp>
          <p:nvSpPr>
            <p:cNvPr id="63" name="文本框 62">
              <a:extLst>
                <a:ext uri="{FF2B5EF4-FFF2-40B4-BE49-F238E27FC236}">
                  <a16:creationId xmlns:a16="http://schemas.microsoft.com/office/drawing/2014/main" id="{975D55EF-6A9E-44BA-C3A9-F84090A48D92}"/>
                </a:ext>
              </a:extLst>
            </p:cNvPr>
            <p:cNvSpPr txBox="1"/>
            <p:nvPr/>
          </p:nvSpPr>
          <p:spPr>
            <a:xfrm>
              <a:off x="1104901" y="1853949"/>
              <a:ext cx="1538883" cy="369332"/>
            </a:xfrm>
            <a:prstGeom prst="rect">
              <a:avLst/>
            </a:prstGeom>
            <a:noFill/>
          </p:spPr>
          <p:txBody>
            <a:bodyPr wrap="square" lIns="0" tIns="0" rIns="0" bIns="0" rtlCol="0">
              <a:spAutoFit/>
            </a:bodyPr>
            <a:lstStyle>
              <a:defPPr>
                <a:defRPr lang="zh-CN"/>
              </a:defPPr>
              <a:lvl1pPr>
                <a:defRPr sz="3000">
                  <a:gradFill>
                    <a:gsLst>
                      <a:gs pos="0">
                        <a:schemeClr val="bg1"/>
                      </a:gs>
                      <a:gs pos="100000">
                        <a:schemeClr val="accent3"/>
                      </a:gs>
                    </a:gsLst>
                    <a:lin ang="5400000" scaled="1"/>
                  </a:gradFill>
                  <a:latin typeface="+mj-ea"/>
                  <a:ea typeface="+mj-ea"/>
                </a:defRPr>
              </a:lvl1pPr>
            </a:lstStyle>
            <a:p>
              <a:r>
                <a:rPr lang="zh-CN" altLang="en-US" sz="2400"/>
                <a:t>请输入标题</a:t>
              </a:r>
            </a:p>
          </p:txBody>
        </p:sp>
        <p:sp>
          <p:nvSpPr>
            <p:cNvPr id="64" name="文本框 63">
              <a:extLst>
                <a:ext uri="{FF2B5EF4-FFF2-40B4-BE49-F238E27FC236}">
                  <a16:creationId xmlns:a16="http://schemas.microsoft.com/office/drawing/2014/main" id="{303E421A-CDC7-B9BB-3A34-ED589EBC2EB3}"/>
                </a:ext>
              </a:extLst>
            </p:cNvPr>
            <p:cNvSpPr txBox="1"/>
            <p:nvPr/>
          </p:nvSpPr>
          <p:spPr>
            <a:xfrm>
              <a:off x="1104901" y="2401777"/>
              <a:ext cx="3327400" cy="617220"/>
            </a:xfrm>
            <a:prstGeom prst="rect">
              <a:avLst/>
            </a:prstGeom>
            <a:noFill/>
          </p:spPr>
          <p:txBody>
            <a:bodyPr wrap="square" lIns="0" tIns="0" rIns="0" bIns="0" rtlCol="0">
              <a:spAutoFit/>
            </a:bodyPr>
            <a:lstStyle/>
            <a:p>
              <a:pPr>
                <a:lnSpc>
                  <a:spcPct val="130000"/>
                </a:lnSpc>
              </a:pPr>
              <a:r>
                <a:rPr lang="zh-CN" altLang="en-US" sz="1600">
                  <a:solidFill>
                    <a:schemeClr val="bg1"/>
                  </a:solidFill>
                  <a:latin typeface="+mj-lt"/>
                </a:rPr>
                <a:t>在此输入正文内容在此输入正文内容在此输入正文内容在此输入正文内容</a:t>
              </a:r>
            </a:p>
          </p:txBody>
        </p:sp>
      </p:grpSp>
    </p:spTree>
    <p:extLst>
      <p:ext uri="{BB962C8B-B14F-4D97-AF65-F5344CB8AC3E}">
        <p14:creationId xmlns:p14="http://schemas.microsoft.com/office/powerpoint/2010/main" val="89272681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22c22d07-b509-4c6b-bf51-9c30385b801f&quot;,&quot;Name&quot;:&quot;自定义&quot;,&quot;Kind&quot;:&quot;Custom&quot;,&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Office 主题  51PPT模板网​​">
  <a:themeElements>
    <a:clrScheme name="Office">
      <a:dk1>
        <a:srgbClr val="000000"/>
      </a:dk1>
      <a:lt1>
        <a:srgbClr val="FFFFFF"/>
      </a:lt1>
      <a:dk2>
        <a:srgbClr val="44546A"/>
      </a:dk2>
      <a:lt2>
        <a:srgbClr val="E7E6E6"/>
      </a:lt2>
      <a:accent1>
        <a:srgbClr val="1CADE4"/>
      </a:accent1>
      <a:accent2>
        <a:srgbClr val="2683C6"/>
      </a:accent2>
      <a:accent3>
        <a:srgbClr val="26CED7"/>
      </a:accent3>
      <a:accent4>
        <a:srgbClr val="42BA97"/>
      </a:accent4>
      <a:accent5>
        <a:srgbClr val="3E8853"/>
      </a:accent5>
      <a:accent6>
        <a:srgbClr val="62A39F"/>
      </a:accent6>
      <a:hlink>
        <a:srgbClr val="0563C1"/>
      </a:hlink>
      <a:folHlink>
        <a:srgbClr val="954F72"/>
      </a:folHlink>
    </a:clrScheme>
    <a:fontScheme name="自定义 1">
      <a:majorFont>
        <a:latin typeface="OPPOSans B"/>
        <a:ea typeface="OPPOSans B"/>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城市推介">
    <a:dk1>
      <a:sysClr val="windowText" lastClr="000000"/>
    </a:dk1>
    <a:lt1>
      <a:sysClr val="window" lastClr="FFFFFF"/>
    </a:lt1>
    <a:dk2>
      <a:srgbClr val="44546A"/>
    </a:dk2>
    <a:lt2>
      <a:srgbClr val="E7E6E6"/>
    </a:lt2>
    <a:accent1>
      <a:srgbClr val="43608E"/>
    </a:accent1>
    <a:accent2>
      <a:srgbClr val="293B57"/>
    </a:accent2>
    <a:accent3>
      <a:srgbClr val="B1B9C2"/>
    </a:accent3>
    <a:accent4>
      <a:srgbClr val="FFC000"/>
    </a:accent4>
    <a:accent5>
      <a:srgbClr val="5B9BD5"/>
    </a:accent5>
    <a:accent6>
      <a:srgbClr val="70AD47"/>
    </a:accent6>
    <a:hlink>
      <a:srgbClr val="0563C1"/>
    </a:hlink>
    <a:folHlink>
      <a:srgbClr val="954F72"/>
    </a:folHlink>
  </a:clrScheme>
  <a:fontScheme name="红色精神">
    <a:majorFont>
      <a:latin typeface="Arial"/>
      <a:ea typeface="汉仪新人文宋 75W"/>
      <a:cs typeface=""/>
    </a:majorFont>
    <a:minorFont>
      <a:latin typeface="Arial"/>
      <a:ea typeface="汉仪新人文宋 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城市推介">
    <a:dk1>
      <a:sysClr val="windowText" lastClr="000000"/>
    </a:dk1>
    <a:lt1>
      <a:sysClr val="window" lastClr="FFFFFF"/>
    </a:lt1>
    <a:dk2>
      <a:srgbClr val="44546A"/>
    </a:dk2>
    <a:lt2>
      <a:srgbClr val="E7E6E6"/>
    </a:lt2>
    <a:accent1>
      <a:srgbClr val="43608E"/>
    </a:accent1>
    <a:accent2>
      <a:srgbClr val="293B57"/>
    </a:accent2>
    <a:accent3>
      <a:srgbClr val="B1B9C2"/>
    </a:accent3>
    <a:accent4>
      <a:srgbClr val="FFC000"/>
    </a:accent4>
    <a:accent5>
      <a:srgbClr val="5B9BD5"/>
    </a:accent5>
    <a:accent6>
      <a:srgbClr val="70AD47"/>
    </a:accent6>
    <a:hlink>
      <a:srgbClr val="0563C1"/>
    </a:hlink>
    <a:folHlink>
      <a:srgbClr val="954F72"/>
    </a:folHlink>
  </a:clrScheme>
  <a:fontScheme name="红色精神">
    <a:majorFont>
      <a:latin typeface="Arial"/>
      <a:ea typeface="汉仪新人文宋 75W"/>
      <a:cs typeface=""/>
    </a:majorFont>
    <a:minorFont>
      <a:latin typeface="Arial"/>
      <a:ea typeface="汉仪新人文宋 55W"/>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422</TotalTime>
  <Words>622</Words>
  <Application>Microsoft Office PowerPoint</Application>
  <PresentationFormat>宽屏</PresentationFormat>
  <Paragraphs>110</Paragraphs>
  <Slides>17</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17</vt:i4>
      </vt:variant>
    </vt:vector>
  </HeadingPairs>
  <TitlesOfParts>
    <vt:vector size="27" baseType="lpstr">
      <vt:lpstr>OPPOSans B</vt:lpstr>
      <vt:lpstr>OPPOSans H</vt:lpstr>
      <vt:lpstr>OPPOSans M</vt:lpstr>
      <vt:lpstr>OPPOSans R</vt:lpstr>
      <vt:lpstr>阿里巴巴普惠体 2.0 55 Regular</vt:lpstr>
      <vt:lpstr>阿里巴巴普惠体 2.0 65 Medium</vt:lpstr>
      <vt:lpstr>等线</vt:lpstr>
      <vt:lpstr>Arial</vt:lpstr>
      <vt:lpstr>Calibri</vt:lpstr>
      <vt:lpstr>Office 主题  51PPT模板网​​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简约科技风项目汇报通用ppt模板</dc:title>
  <dc:creator>零极客</dc:creator>
  <cp:keywords>P界达人</cp:keywords>
  <dc:description>51PPT模板网，幻灯片演示模板及素材免费下载！_x000d_
51PPT模板网 唯一访问网址：www.51pptmoban.com</dc:description>
  <cp:lastModifiedBy>user Power</cp:lastModifiedBy>
  <cp:revision>46</cp:revision>
  <dcterms:created xsi:type="dcterms:W3CDTF">2023-05-02T04:42:15Z</dcterms:created>
  <dcterms:modified xsi:type="dcterms:W3CDTF">2023-07-16T09:44:03Z</dcterms:modified>
</cp:coreProperties>
</file>