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slideLayouts/slideLayout7.xml" ContentType="application/vnd.openxmlformats-officedocument.presentationml.slideLayout+xml"/>
  <Override PartName="/ppt/theme/theme7.xml" ContentType="application/vnd.openxmlformats-officedocument.theme+xml"/>
  <Override PartName="/ppt/slideLayouts/slideLayout8.xml" ContentType="application/vnd.openxmlformats-officedocument.presentationml.slideLayout+xml"/>
  <Override PartName="/ppt/theme/theme8.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9.xml" ContentType="application/vnd.openxmlformats-officedocument.theme+xml"/>
  <Override PartName="/ppt/slideLayouts/slideLayout11.xml" ContentType="application/vnd.openxmlformats-officedocument.presentationml.slideLayout+xml"/>
  <Override PartName="/ppt/theme/theme10.xml" ContentType="application/vnd.openxmlformats-officedocument.theme+xml"/>
  <Override PartName="/ppt/slideLayouts/slideLayout12.xml" ContentType="application/vnd.openxmlformats-officedocument.presentationml.slideLayout+xml"/>
  <Override PartName="/ppt/theme/theme11.xml" ContentType="application/vnd.openxmlformats-officedocument.theme+xml"/>
  <Override PartName="/ppt/slideLayouts/slideLayout13.xml" ContentType="application/vnd.openxmlformats-officedocument.presentationml.slideLayout+xml"/>
  <Override PartName="/ppt/theme/theme12.xml" ContentType="application/vnd.openxmlformats-officedocument.theme+xml"/>
  <Override PartName="/ppt/slideLayouts/slideLayout14.xml" ContentType="application/vnd.openxmlformats-officedocument.presentationml.slideLayout+xml"/>
  <Override PartName="/ppt/theme/theme13.xml" ContentType="application/vnd.openxmlformats-officedocument.theme+xml"/>
  <Override PartName="/ppt/theme/theme1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3.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97" r:id="rId5"/>
    <p:sldMasterId id="2147483699" r:id="rId6"/>
    <p:sldMasterId id="2147483704" r:id="rId7"/>
    <p:sldMasterId id="2147483717" r:id="rId8"/>
    <p:sldMasterId id="2147483742" r:id="rId9"/>
    <p:sldMasterId id="2147483746" r:id="rId10"/>
    <p:sldMasterId id="2147483748" r:id="rId11"/>
    <p:sldMasterId id="2147483760" r:id="rId12"/>
    <p:sldMasterId id="2147483772" r:id="rId13"/>
  </p:sldMasterIdLst>
  <p:notesMasterIdLst>
    <p:notesMasterId r:id="rId31"/>
  </p:notesMasterIdLst>
  <p:sldIdLst>
    <p:sldId id="2007578517" r:id="rId14"/>
    <p:sldId id="2145704730" r:id="rId15"/>
    <p:sldId id="2145704739" r:id="rId16"/>
    <p:sldId id="2007578947" r:id="rId17"/>
    <p:sldId id="2145704759" r:id="rId18"/>
    <p:sldId id="2007578521" r:id="rId19"/>
    <p:sldId id="2147308246" r:id="rId20"/>
    <p:sldId id="2147308527" r:id="rId21"/>
    <p:sldId id="2007578516" r:id="rId22"/>
    <p:sldId id="2145704723" r:id="rId23"/>
    <p:sldId id="280" r:id="rId24"/>
    <p:sldId id="595" r:id="rId25"/>
    <p:sldId id="2145704734" r:id="rId26"/>
    <p:sldId id="2147308523" r:id="rId27"/>
    <p:sldId id="2147308718" r:id="rId28"/>
    <p:sldId id="1127" r:id="rId29"/>
    <p:sldId id="2007578498"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01" autoAdjust="0"/>
    <p:restoredTop sz="94660"/>
  </p:normalViewPr>
  <p:slideViewPr>
    <p:cSldViewPr snapToGrid="0" showGuides="1">
      <p:cViewPr varScale="1">
        <p:scale>
          <a:sx n="82" d="100"/>
          <a:sy n="82" d="100"/>
        </p:scale>
        <p:origin x="96" y="60"/>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5.xml"/><Relationship Id="rId26" Type="http://schemas.openxmlformats.org/officeDocument/2006/relationships/slide" Target="slides/slide13.xml"/><Relationship Id="rId3" Type="http://schemas.openxmlformats.org/officeDocument/2006/relationships/slideMaster" Target="slideMasters/slideMaster3.xml"/><Relationship Id="rId21" Type="http://schemas.openxmlformats.org/officeDocument/2006/relationships/slide" Target="slides/slide8.xml"/><Relationship Id="rId34"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3.xml"/><Relationship Id="rId20" Type="http://schemas.openxmlformats.org/officeDocument/2006/relationships/slide" Target="slides/slide7.xml"/><Relationship Id="rId29"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1.xml"/><Relationship Id="rId32"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10" Type="http://schemas.openxmlformats.org/officeDocument/2006/relationships/slideMaster" Target="slideMasters/slideMaster10.xml"/><Relationship Id="rId19" Type="http://schemas.openxmlformats.org/officeDocument/2006/relationships/slide" Target="slides/slide6.xml"/><Relationship Id="rId31"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slide" Target="slides/slide17.xml"/><Relationship Id="rId35" Type="http://schemas.openxmlformats.org/officeDocument/2006/relationships/tableStyles" Target="tableStyles.xml"/><Relationship Id="rId8" Type="http://schemas.openxmlformats.org/officeDocument/2006/relationships/slideMaster" Target="slideMasters/slideMaster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DA8ECB-2844-4C5A-BD5E-27268A83B0C2}" type="datetimeFigureOut">
              <a:rPr lang="zh-CN" altLang="en-US" smtClean="0"/>
              <a:t>2023/7/17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067D7B3-F15B-4ADD-9C7F-537C665BCD53}" type="slidenum">
              <a:rPr lang="zh-CN" altLang="en-US" smtClean="0"/>
              <a:t>‹#›</a:t>
            </a:fld>
            <a:endParaRPr lang="zh-CN" altLang="en-US"/>
          </a:p>
        </p:txBody>
      </p:sp>
    </p:spTree>
    <p:extLst>
      <p:ext uri="{BB962C8B-B14F-4D97-AF65-F5344CB8AC3E}">
        <p14:creationId xmlns:p14="http://schemas.microsoft.com/office/powerpoint/2010/main" val="5010870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94105A-ADFE-48B2-A8D4-7E1B3071884C}"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4982131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69196E-7E15-4259-81D3-4F8D87CC301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233013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69196E-7E15-4259-81D3-4F8D87CC301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3499388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557E21-A746-41DA-99A2-C9A93EEC7E3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615268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A557E21-A746-41DA-99A2-C9A93EEC7E39}"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3761174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469196E-7E15-4259-81D3-4F8D87CC301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731938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17</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77FBE71A-10FE-12AF-0151-8E0632300249}"/>
              </a:ext>
            </a:extLst>
          </p:cNvPr>
          <p:cNvSpPr>
            <a:spLocks noGrp="1"/>
          </p:cNvSpPr>
          <p:nvPr>
            <p:ph type="dt" sz="half" idx="10"/>
          </p:nvPr>
        </p:nvSpPr>
        <p:spPr/>
        <p:txBody>
          <a:bodyPr/>
          <a:lstStyle/>
          <a:p>
            <a:fld id="{AD945852-0C62-46F5-B4D6-9FC5B14EEF31}" type="datetimeFigureOut">
              <a:rPr lang="zh-CN" altLang="en-US" smtClean="0"/>
              <a:t>2023/7/17</a:t>
            </a:fld>
            <a:endParaRPr lang="zh-CN" altLang="en-US"/>
          </a:p>
        </p:txBody>
      </p:sp>
      <p:sp>
        <p:nvSpPr>
          <p:cNvPr id="3" name="页脚占位符 2">
            <a:extLst>
              <a:ext uri="{FF2B5EF4-FFF2-40B4-BE49-F238E27FC236}">
                <a16:creationId xmlns:a16="http://schemas.microsoft.com/office/drawing/2014/main" id="{BD2D08BA-AF66-CE9B-7C6D-C1AC213336B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6F0BF5C3-7109-AEB3-EECD-A26445013B39}"/>
              </a:ext>
            </a:extLst>
          </p:cNvPr>
          <p:cNvSpPr>
            <a:spLocks noGrp="1"/>
          </p:cNvSpPr>
          <p:nvPr>
            <p:ph type="sldNum" sz="quarter" idx="12"/>
          </p:nvPr>
        </p:nvSpPr>
        <p:spPr/>
        <p:txBody>
          <a:bodyPr/>
          <a:lstStyle/>
          <a:p>
            <a:fld id="{515A070A-C954-4904-9241-B2EC01B014FC}" type="slidenum">
              <a:rPr lang="zh-CN" altLang="en-US" smtClean="0"/>
              <a:t>‹#›</a:t>
            </a:fld>
            <a:endParaRPr lang="zh-CN" altLang="en-US"/>
          </a:p>
        </p:txBody>
      </p:sp>
    </p:spTree>
    <p:extLst>
      <p:ext uri="{BB962C8B-B14F-4D97-AF65-F5344CB8AC3E}">
        <p14:creationId xmlns:p14="http://schemas.microsoft.com/office/powerpoint/2010/main" val="2258126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日期占位符 2">
            <a:extLst>
              <a:ext uri="{FF2B5EF4-FFF2-40B4-BE49-F238E27FC236}">
                <a16:creationId xmlns:a16="http://schemas.microsoft.com/office/drawing/2014/main" id="{C6E49B65-4082-E7B3-74CE-D5676CD7B352}"/>
              </a:ext>
            </a:extLst>
          </p:cNvPr>
          <p:cNvSpPr>
            <a:spLocks noGrp="1"/>
          </p:cNvSpPr>
          <p:nvPr>
            <p:ph type="dt" sz="half" idx="10"/>
          </p:nvPr>
        </p:nvSpPr>
        <p:spPr>
          <a:xfrm>
            <a:off x="838200" y="6356350"/>
            <a:ext cx="2743200" cy="365125"/>
          </a:xfrm>
        </p:spPr>
        <p:txBody>
          <a:bodyPr/>
          <a:lstStyle/>
          <a:p>
            <a:fld id="{AEB6CE6A-11FC-41BC-97BB-88E9079FB170}" type="datetimeFigureOut">
              <a:rPr lang="zh-CN" altLang="en-US" smtClean="0"/>
              <a:t>2023/7/17</a:t>
            </a:fld>
            <a:endParaRPr lang="zh-CN" altLang="en-US"/>
          </a:p>
        </p:txBody>
      </p:sp>
      <p:sp>
        <p:nvSpPr>
          <p:cNvPr id="3" name="页脚占位符 3">
            <a:extLst>
              <a:ext uri="{FF2B5EF4-FFF2-40B4-BE49-F238E27FC236}">
                <a16:creationId xmlns:a16="http://schemas.microsoft.com/office/drawing/2014/main" id="{8448F061-B72D-596B-6612-432136BB52C3}"/>
              </a:ext>
            </a:extLst>
          </p:cNvPr>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4">
            <a:extLst>
              <a:ext uri="{FF2B5EF4-FFF2-40B4-BE49-F238E27FC236}">
                <a16:creationId xmlns:a16="http://schemas.microsoft.com/office/drawing/2014/main" id="{CBF32A78-E2EC-A9AB-7975-04746945CB80}"/>
              </a:ext>
            </a:extLst>
          </p:cNvPr>
          <p:cNvSpPr>
            <a:spLocks noGrp="1"/>
          </p:cNvSpPr>
          <p:nvPr>
            <p:ph type="sldNum" sz="quarter" idx="12"/>
          </p:nvPr>
        </p:nvSpPr>
        <p:spPr>
          <a:xfrm>
            <a:off x="8610600" y="6356350"/>
            <a:ext cx="2743200" cy="365125"/>
          </a:xfrm>
        </p:spPr>
        <p:txBody>
          <a:bodyPr/>
          <a:lstStyle/>
          <a:p>
            <a:fld id="{81E38BC0-E41B-4500-9123-4831E0EE5619}" type="slidenum">
              <a:rPr lang="zh-CN" altLang="en-US" smtClean="0"/>
              <a:t>‹#›</a:t>
            </a:fld>
            <a:endParaRPr lang="zh-CN" altLang="en-US"/>
          </a:p>
        </p:txBody>
      </p:sp>
      <p:sp>
        <p:nvSpPr>
          <p:cNvPr id="5" name="矩形 4">
            <a:extLst>
              <a:ext uri="{FF2B5EF4-FFF2-40B4-BE49-F238E27FC236}">
                <a16:creationId xmlns:a16="http://schemas.microsoft.com/office/drawing/2014/main" id="{A9980357-F295-7B1E-05CB-7550A05AEA79}"/>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2701B78-A64B-20BA-C398-D4A42778E6E9}"/>
              </a:ext>
            </a:extLst>
          </p:cNvPr>
          <p:cNvGrpSpPr/>
          <p:nvPr userDrawn="1"/>
        </p:nvGrpSpPr>
        <p:grpSpPr>
          <a:xfrm>
            <a:off x="1288486" y="5188068"/>
            <a:ext cx="3869265" cy="1326605"/>
            <a:chOff x="870547" y="7238685"/>
            <a:chExt cx="3333750" cy="1143000"/>
          </a:xfrm>
        </p:grpSpPr>
        <p:grpSp>
          <p:nvGrpSpPr>
            <p:cNvPr id="7" name="组合 6" descr="51PPT模板网，幻灯片演示模板及素材免费下载！&#10;51PPT模板网 唯一访问网址：www.51pptmoban.com">
              <a:extLst>
                <a:ext uri="{FF2B5EF4-FFF2-40B4-BE49-F238E27FC236}">
                  <a16:creationId xmlns:a16="http://schemas.microsoft.com/office/drawing/2014/main" id="{B559921A-3A2B-15C8-DCE0-29FAE9081869}"/>
                </a:ext>
              </a:extLst>
            </p:cNvPr>
            <p:cNvGrpSpPr/>
            <p:nvPr userDrawn="1"/>
          </p:nvGrpSpPr>
          <p:grpSpPr>
            <a:xfrm>
              <a:off x="1089945" y="7419206"/>
              <a:ext cx="2824283" cy="781959"/>
              <a:chOff x="1086173" y="3300162"/>
              <a:chExt cx="2824283" cy="781959"/>
            </a:xfrm>
          </p:grpSpPr>
          <p:sp>
            <p:nvSpPr>
              <p:cNvPr id="9" name="任意多边形: 形状 8">
                <a:extLst>
                  <a:ext uri="{FF2B5EF4-FFF2-40B4-BE49-F238E27FC236}">
                    <a16:creationId xmlns:a16="http://schemas.microsoft.com/office/drawing/2014/main" id="{9EE27EF1-8338-F7DC-57F2-B28AC36CB6BB}"/>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BB6F259D-AA03-0E7B-5F8E-ACD2395D704C}"/>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62B4E70B-7215-7551-DB7B-7D3713A2A87D}"/>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4C210A41-C7CF-A793-A29E-5F3CD97728B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821DAF3-BAC4-2A2C-FC0B-AE39AC9E9BCF}"/>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id="{0304CCFE-085C-2E0A-BDB9-E76F642BF273}"/>
                  </a:ext>
                </a:extLst>
              </p:cNvPr>
              <p:cNvGrpSpPr/>
              <p:nvPr userDrawn="1"/>
            </p:nvGrpSpPr>
            <p:grpSpPr>
              <a:xfrm>
                <a:off x="2038610" y="3870398"/>
                <a:ext cx="413489" cy="89750"/>
                <a:chOff x="8686551" y="964247"/>
                <a:chExt cx="413489" cy="89750"/>
              </a:xfrm>
            </p:grpSpPr>
            <p:sp>
              <p:nvSpPr>
                <p:cNvPr id="33" name="任意多边形: 形状 32">
                  <a:extLst>
                    <a:ext uri="{FF2B5EF4-FFF2-40B4-BE49-F238E27FC236}">
                      <a16:creationId xmlns:a16="http://schemas.microsoft.com/office/drawing/2014/main" id="{FA31550F-0375-B9C2-C816-1DBCA251745D}"/>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EF8BB14-6E29-D357-4B1E-C152E4F29BA5}"/>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850CF69-5226-2492-11B8-ED050E6027E8}"/>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C2A6052-2509-57F1-B7E0-E8EBFAF09A8F}"/>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85945CA3-4F53-D544-CCF6-57DA16E66526}"/>
                  </a:ext>
                </a:extLst>
              </p:cNvPr>
              <p:cNvGrpSpPr/>
              <p:nvPr userDrawn="1"/>
            </p:nvGrpSpPr>
            <p:grpSpPr>
              <a:xfrm>
                <a:off x="2487485" y="3830214"/>
                <a:ext cx="173892" cy="129934"/>
                <a:chOff x="9130663" y="924063"/>
                <a:chExt cx="173892" cy="129934"/>
              </a:xfrm>
            </p:grpSpPr>
            <p:sp>
              <p:nvSpPr>
                <p:cNvPr id="31" name="任意多边形: 形状 30">
                  <a:extLst>
                    <a:ext uri="{FF2B5EF4-FFF2-40B4-BE49-F238E27FC236}">
                      <a16:creationId xmlns:a16="http://schemas.microsoft.com/office/drawing/2014/main" id="{80EEA860-AAC9-B4CA-C1BB-35D1B32FEE29}"/>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BACEF4F-0C7D-B7B2-D771-758A9BB72FFA}"/>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90540015-E355-5E5C-E23B-21EE6EB6AB1B}"/>
                  </a:ext>
                </a:extLst>
              </p:cNvPr>
              <p:cNvGrpSpPr/>
              <p:nvPr userDrawn="1"/>
            </p:nvGrpSpPr>
            <p:grpSpPr>
              <a:xfrm>
                <a:off x="2698897" y="3829531"/>
                <a:ext cx="804243" cy="165482"/>
                <a:chOff x="9323023" y="923380"/>
                <a:chExt cx="804243" cy="165482"/>
              </a:xfrm>
            </p:grpSpPr>
            <p:sp>
              <p:nvSpPr>
                <p:cNvPr id="23" name="任意多边形: 形状 22">
                  <a:extLst>
                    <a:ext uri="{FF2B5EF4-FFF2-40B4-BE49-F238E27FC236}">
                      <a16:creationId xmlns:a16="http://schemas.microsoft.com/office/drawing/2014/main" id="{13DC79A4-0773-7FF1-48E7-FA2D032D377D}"/>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88A1AD96-224D-E9B8-16C2-9DC49972A317}"/>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D75CA54-EEE3-23D2-7CF7-923B0C5FCD5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10015A5-584A-BC55-398A-3707A8D718AB}"/>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A89E2AE-6E1F-C36F-9145-DEE94C9EBE7D}"/>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2A81157-984B-E3CF-39B9-99B3E55949CA}"/>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F5F550B-EADC-5E96-9F9E-7970574C4342}"/>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4BECAA3-199C-E733-772E-DB7E53421BD1}"/>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7" name="组合 16">
                <a:extLst>
                  <a:ext uri="{FF2B5EF4-FFF2-40B4-BE49-F238E27FC236}">
                    <a16:creationId xmlns:a16="http://schemas.microsoft.com/office/drawing/2014/main" id="{0BC6319B-C96E-ACB5-8CE6-5547E38E6EA6}"/>
                  </a:ext>
                </a:extLst>
              </p:cNvPr>
              <p:cNvGrpSpPr/>
              <p:nvPr userDrawn="1"/>
            </p:nvGrpSpPr>
            <p:grpSpPr>
              <a:xfrm>
                <a:off x="3550756" y="3868116"/>
                <a:ext cx="359700" cy="92032"/>
                <a:chOff x="10146307" y="961965"/>
                <a:chExt cx="359700" cy="92032"/>
              </a:xfrm>
            </p:grpSpPr>
            <p:sp>
              <p:nvSpPr>
                <p:cNvPr id="19" name="任意多边形: 形状 18">
                  <a:extLst>
                    <a:ext uri="{FF2B5EF4-FFF2-40B4-BE49-F238E27FC236}">
                      <a16:creationId xmlns:a16="http://schemas.microsoft.com/office/drawing/2014/main" id="{767584E6-C653-4A36-702B-6D60CD5C3D67}"/>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0" name="任意多边形: 形状 19">
                  <a:extLst>
                    <a:ext uri="{FF2B5EF4-FFF2-40B4-BE49-F238E27FC236}">
                      <a16:creationId xmlns:a16="http://schemas.microsoft.com/office/drawing/2014/main" id="{F51B50D4-FD9B-2C2B-6F19-1C3771834EDF}"/>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1" name="任意多边形: 形状 20">
                  <a:extLst>
                    <a:ext uri="{FF2B5EF4-FFF2-40B4-BE49-F238E27FC236}">
                      <a16:creationId xmlns:a16="http://schemas.microsoft.com/office/drawing/2014/main" id="{4AA8CB5D-4F77-110E-862D-FF65A2FC552F}"/>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2" name="任意多边形: 形状 21">
                  <a:extLst>
                    <a:ext uri="{FF2B5EF4-FFF2-40B4-BE49-F238E27FC236}">
                      <a16:creationId xmlns:a16="http://schemas.microsoft.com/office/drawing/2014/main" id="{3085FE3E-AE01-1F6D-9801-80A9C11F5C18}"/>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8" name="任意多边形: 形状 17">
                <a:extLst>
                  <a:ext uri="{FF2B5EF4-FFF2-40B4-BE49-F238E27FC236}">
                    <a16:creationId xmlns:a16="http://schemas.microsoft.com/office/drawing/2014/main" id="{CDC67E92-80C9-B7FF-8894-B262C6DC920F}"/>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8" name="矩形 7">
              <a:hlinkClick r:id="rId2"/>
              <a:extLst>
                <a:ext uri="{FF2B5EF4-FFF2-40B4-BE49-F238E27FC236}">
                  <a16:creationId xmlns:a16="http://schemas.microsoft.com/office/drawing/2014/main" id="{B488D719-3317-33A8-225F-9858477AB444}"/>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a:extLst>
              <a:ext uri="{FF2B5EF4-FFF2-40B4-BE49-F238E27FC236}">
                <a16:creationId xmlns:a16="http://schemas.microsoft.com/office/drawing/2014/main" id="{7559B959-14A3-3F80-D208-D84B3155684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38" name="直接连接符 37">
            <a:extLst>
              <a:ext uri="{FF2B5EF4-FFF2-40B4-BE49-F238E27FC236}">
                <a16:creationId xmlns:a16="http://schemas.microsoft.com/office/drawing/2014/main" id="{2BACD757-007B-E5D7-4C47-B887EA8109FD}"/>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39" name="任意多边形: 形状 38">
            <a:extLst>
              <a:ext uri="{FF2B5EF4-FFF2-40B4-BE49-F238E27FC236}">
                <a16:creationId xmlns:a16="http://schemas.microsoft.com/office/drawing/2014/main" id="{52F347D3-44E3-D373-DC7D-44EBA4AD701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2714397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99C15FA-A84A-4AF3-D477-AA00666A93BF}"/>
              </a:ext>
            </a:extLst>
          </p:cNvPr>
          <p:cNvSpPr>
            <a:spLocks noGrp="1"/>
          </p:cNvSpPr>
          <p:nvPr>
            <p:ph type="dt" sz="half" idx="10"/>
          </p:nvPr>
        </p:nvSpPr>
        <p:spPr/>
        <p:txBody>
          <a:bodyPr/>
          <a:lstStyle/>
          <a:p>
            <a:fld id="{CBE5E3DC-85A6-442B-8B27-45E0C149EB4F}" type="datetimeFigureOut">
              <a:rPr lang="zh-CN" altLang="en-US" smtClean="0"/>
              <a:t>2023/7/17</a:t>
            </a:fld>
            <a:endParaRPr lang="zh-CN" altLang="en-US"/>
          </a:p>
        </p:txBody>
      </p:sp>
      <p:sp>
        <p:nvSpPr>
          <p:cNvPr id="3" name="页脚占位符 2">
            <a:extLst>
              <a:ext uri="{FF2B5EF4-FFF2-40B4-BE49-F238E27FC236}">
                <a16:creationId xmlns:a16="http://schemas.microsoft.com/office/drawing/2014/main" id="{6A62B531-B15B-3304-F7BD-5C83C719E43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D7BBF4AE-EA77-C644-0AD5-3AD94AC7BEB5}"/>
              </a:ext>
            </a:extLst>
          </p:cNvPr>
          <p:cNvSpPr>
            <a:spLocks noGrp="1"/>
          </p:cNvSpPr>
          <p:nvPr>
            <p:ph type="sldNum" sz="quarter" idx="12"/>
          </p:nvPr>
        </p:nvSpPr>
        <p:spPr/>
        <p:txBody>
          <a:bodyPr/>
          <a:lstStyle/>
          <a:p>
            <a:fld id="{E29CEF10-7776-4B4C-B787-F68D7E948987}" type="slidenum">
              <a:rPr lang="zh-CN" altLang="en-US" smtClean="0"/>
              <a:t>‹#›</a:t>
            </a:fld>
            <a:endParaRPr lang="zh-CN" altLang="en-US"/>
          </a:p>
        </p:txBody>
      </p:sp>
    </p:spTree>
    <p:extLst>
      <p:ext uri="{BB962C8B-B14F-4D97-AF65-F5344CB8AC3E}">
        <p14:creationId xmlns:p14="http://schemas.microsoft.com/office/powerpoint/2010/main" val="11671943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093833E-F928-56C3-DF42-D12AECFB9946}"/>
              </a:ext>
            </a:extLst>
          </p:cNvPr>
          <p:cNvSpPr>
            <a:spLocks noGrp="1"/>
          </p:cNvSpPr>
          <p:nvPr>
            <p:ph type="dt" sz="half" idx="10"/>
          </p:nvPr>
        </p:nvSpPr>
        <p:spPr/>
        <p:txBody>
          <a:bodyPr/>
          <a:lstStyle/>
          <a:p>
            <a:fld id="{973C7DC2-BC61-45E3-84B8-F97B3B9EB109}" type="datetimeFigureOut">
              <a:rPr lang="en-US" smtClean="0"/>
              <a:t>7/17/2023</a:t>
            </a:fld>
            <a:endParaRPr lang="en-US"/>
          </a:p>
        </p:txBody>
      </p:sp>
      <p:sp>
        <p:nvSpPr>
          <p:cNvPr id="3" name="页脚占位符 2">
            <a:extLst>
              <a:ext uri="{FF2B5EF4-FFF2-40B4-BE49-F238E27FC236}">
                <a16:creationId xmlns:a16="http://schemas.microsoft.com/office/drawing/2014/main" id="{2A718D47-8BC9-6597-529D-40175E6842FC}"/>
              </a:ext>
            </a:extLst>
          </p:cNvPr>
          <p:cNvSpPr>
            <a:spLocks noGrp="1"/>
          </p:cNvSpPr>
          <p:nvPr>
            <p:ph type="ftr" sz="quarter" idx="11"/>
          </p:nvPr>
        </p:nvSpPr>
        <p:spPr/>
        <p:txBody>
          <a:bodyPr/>
          <a:lstStyle/>
          <a:p>
            <a:endParaRPr lang="en-US"/>
          </a:p>
        </p:txBody>
      </p:sp>
      <p:sp>
        <p:nvSpPr>
          <p:cNvPr id="4" name="灯片编号占位符 3">
            <a:extLst>
              <a:ext uri="{FF2B5EF4-FFF2-40B4-BE49-F238E27FC236}">
                <a16:creationId xmlns:a16="http://schemas.microsoft.com/office/drawing/2014/main" id="{28C6CD2B-B77F-DD3A-DC3A-BD245A2E24A7}"/>
              </a:ext>
            </a:extLst>
          </p:cNvPr>
          <p:cNvSpPr>
            <a:spLocks noGrp="1"/>
          </p:cNvSpPr>
          <p:nvPr>
            <p:ph type="sldNum" sz="quarter" idx="12"/>
          </p:nvPr>
        </p:nvSpPr>
        <p:spPr/>
        <p:txBody>
          <a:bodyPr/>
          <a:lstStyle/>
          <a:p>
            <a:fld id="{7B4F778B-A6FE-4269-BAE5-47EDA6D938E3}" type="slidenum">
              <a:rPr lang="en-US" smtClean="0"/>
              <a:t>‹#›</a:t>
            </a:fld>
            <a:endParaRPr lang="en-US"/>
          </a:p>
        </p:txBody>
      </p:sp>
    </p:spTree>
    <p:extLst>
      <p:ext uri="{BB962C8B-B14F-4D97-AF65-F5344CB8AC3E}">
        <p14:creationId xmlns:p14="http://schemas.microsoft.com/office/powerpoint/2010/main" val="2907526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86C15E5-2963-B8C9-7D32-D7BDE3574290}"/>
              </a:ext>
            </a:extLst>
          </p:cNvPr>
          <p:cNvSpPr>
            <a:spLocks noGrp="1"/>
          </p:cNvSpPr>
          <p:nvPr>
            <p:ph type="dt" sz="half" idx="10"/>
          </p:nvPr>
        </p:nvSpPr>
        <p:spPr/>
        <p:txBody>
          <a:bodyPr/>
          <a:lstStyle/>
          <a:p>
            <a:fld id="{B4141C54-9212-4776-A472-149A66A03DEF}" type="datetimeFigureOut">
              <a:rPr lang="zh-CN" altLang="en-US" smtClean="0"/>
              <a:t>2023/7/17</a:t>
            </a:fld>
            <a:endParaRPr lang="zh-CN" altLang="en-US"/>
          </a:p>
        </p:txBody>
      </p:sp>
      <p:sp>
        <p:nvSpPr>
          <p:cNvPr id="3" name="页脚占位符 2">
            <a:extLst>
              <a:ext uri="{FF2B5EF4-FFF2-40B4-BE49-F238E27FC236}">
                <a16:creationId xmlns:a16="http://schemas.microsoft.com/office/drawing/2014/main" id="{521B02C1-A0C8-2493-6473-2507C4EE648A}"/>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63593D4B-7189-272D-40D4-18578F77A957}"/>
              </a:ext>
            </a:extLst>
          </p:cNvPr>
          <p:cNvSpPr>
            <a:spLocks noGrp="1"/>
          </p:cNvSpPr>
          <p:nvPr>
            <p:ph type="sldNum" sz="quarter" idx="12"/>
          </p:nvPr>
        </p:nvSpPr>
        <p:spPr/>
        <p:txBody>
          <a:bodyPr/>
          <a:lstStyle/>
          <a:p>
            <a:fld id="{AD46CF79-C4BB-416F-B6BD-6BCCADEA2EDC}" type="slidenum">
              <a:rPr lang="zh-CN" altLang="en-US" smtClean="0"/>
              <a:t>‹#›</a:t>
            </a:fld>
            <a:endParaRPr lang="zh-CN" altLang="en-US"/>
          </a:p>
        </p:txBody>
      </p:sp>
    </p:spTree>
    <p:extLst>
      <p:ext uri="{BB962C8B-B14F-4D97-AF65-F5344CB8AC3E}">
        <p14:creationId xmlns:p14="http://schemas.microsoft.com/office/powerpoint/2010/main" val="29265438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www.51pptmoban.com">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FD5496-E2AB-41C7-A4FE-F48A34B941EE}" type="datetimeFigureOut">
              <a:rPr lang="zh-CN" altLang="en-US" smtClean="0"/>
              <a:t>2023/7/17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1060E42D-0C18-4939-AAAE-CAF1AB233A7C}" type="slidenum">
              <a:rPr lang="zh-CN" altLang="en-US" smtClean="0"/>
              <a:t>‹#›</a:t>
            </a:fld>
            <a:endParaRPr lang="zh-CN" altLang="en-US"/>
          </a:p>
        </p:txBody>
      </p:sp>
    </p:spTree>
    <p:extLst>
      <p:ext uri="{BB962C8B-B14F-4D97-AF65-F5344CB8AC3E}">
        <p14:creationId xmlns:p14="http://schemas.microsoft.com/office/powerpoint/2010/main" val="35726087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FD5496-E2AB-41C7-A4FE-F48A34B941EE}" type="datetimeFigureOut">
              <a:rPr lang="zh-CN" altLang="en-US" smtClean="0"/>
              <a:t>2023/7/17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1060E42D-0C18-4939-AAAE-CAF1AB233A7C}" type="slidenum">
              <a:rPr lang="zh-CN" altLang="en-US" smtClean="0"/>
              <a:t>‹#›</a:t>
            </a:fld>
            <a:endParaRPr lang="zh-CN" altLang="en-US"/>
          </a:p>
        </p:txBody>
      </p:sp>
    </p:spTree>
    <p:extLst>
      <p:ext uri="{BB962C8B-B14F-4D97-AF65-F5344CB8AC3E}">
        <p14:creationId xmlns:p14="http://schemas.microsoft.com/office/powerpoint/2010/main" val="31409081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524B244-32B1-467B-811F-56FD69C86B64}"/>
              </a:ext>
            </a:extLst>
          </p:cNvPr>
          <p:cNvSpPr>
            <a:spLocks noGrp="1"/>
          </p:cNvSpPr>
          <p:nvPr>
            <p:ph type="dt" sz="half" idx="10"/>
          </p:nvPr>
        </p:nvSpPr>
        <p:spPr/>
        <p:txBody>
          <a:bodyPr/>
          <a:lstStyle/>
          <a:p>
            <a:fld id="{22818E69-81D0-49C5-ABB5-FF04919D792B}" type="datetimeFigureOut">
              <a:rPr lang="zh-CN" altLang="en-US" smtClean="0"/>
              <a:t>2023/7/17</a:t>
            </a:fld>
            <a:endParaRPr lang="zh-CN" altLang="en-US"/>
          </a:p>
        </p:txBody>
      </p:sp>
      <p:sp>
        <p:nvSpPr>
          <p:cNvPr id="3" name="页脚占位符 2">
            <a:extLst>
              <a:ext uri="{FF2B5EF4-FFF2-40B4-BE49-F238E27FC236}">
                <a16:creationId xmlns:a16="http://schemas.microsoft.com/office/drawing/2014/main" id="{392313A1-60D1-4EEF-922F-56781CFA07F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7157DADA-342F-4B3B-A622-025B53FE6686}"/>
              </a:ext>
            </a:extLst>
          </p:cNvPr>
          <p:cNvSpPr>
            <a:spLocks noGrp="1"/>
          </p:cNvSpPr>
          <p:nvPr>
            <p:ph type="sldNum" sz="quarter" idx="12"/>
          </p:nvPr>
        </p:nvSpPr>
        <p:spPr/>
        <p:txBody>
          <a:bodyPr/>
          <a:lstStyle/>
          <a:p>
            <a:fld id="{168CDB3F-CAD3-47D2-A0E9-BA772FA57F2F}" type="slidenum">
              <a:rPr lang="zh-CN" altLang="en-US" smtClean="0"/>
              <a:t>‹#›</a:t>
            </a:fld>
            <a:endParaRPr lang="zh-CN" altLang="en-US"/>
          </a:p>
        </p:txBody>
      </p:sp>
    </p:spTree>
    <p:extLst>
      <p:ext uri="{BB962C8B-B14F-4D97-AF65-F5344CB8AC3E}">
        <p14:creationId xmlns:p14="http://schemas.microsoft.com/office/powerpoint/2010/main" val="32012234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AF7BCCE-B996-4806-8952-0CF314FA7DCB}"/>
              </a:ext>
            </a:extLst>
          </p:cNvPr>
          <p:cNvSpPr>
            <a:spLocks noGrp="1"/>
          </p:cNvSpPr>
          <p:nvPr>
            <p:ph type="dt" sz="half" idx="10"/>
          </p:nvPr>
        </p:nvSpPr>
        <p:spPr/>
        <p:txBody>
          <a:bodyPr/>
          <a:lstStyle/>
          <a:p>
            <a:fld id="{06C918B4-3F95-4A14-B2AF-34258F793431}" type="datetimeFigureOut">
              <a:rPr lang="zh-CN" altLang="en-US" smtClean="0"/>
              <a:t>2023/7/17</a:t>
            </a:fld>
            <a:endParaRPr lang="zh-CN" altLang="en-US"/>
          </a:p>
        </p:txBody>
      </p:sp>
      <p:sp>
        <p:nvSpPr>
          <p:cNvPr id="3" name="页脚占位符 2">
            <a:extLst>
              <a:ext uri="{FF2B5EF4-FFF2-40B4-BE49-F238E27FC236}">
                <a16:creationId xmlns:a16="http://schemas.microsoft.com/office/drawing/2014/main" id="{8835C8A0-F46B-403F-AD01-826079A6DAB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0B73DD43-BFD0-4A49-9297-3FF91B04A113}"/>
              </a:ext>
            </a:extLst>
          </p:cNvPr>
          <p:cNvSpPr>
            <a:spLocks noGrp="1"/>
          </p:cNvSpPr>
          <p:nvPr>
            <p:ph type="sldNum" sz="quarter" idx="12"/>
          </p:nvPr>
        </p:nvSpPr>
        <p:spPr/>
        <p:txBody>
          <a:bodyPr/>
          <a:lstStyle/>
          <a:p>
            <a:fld id="{6E991A3C-0EAB-4EA9-B10E-362C554889B1}" type="slidenum">
              <a:rPr lang="zh-CN" altLang="en-US" smtClean="0"/>
              <a:t>‹#›</a:t>
            </a:fld>
            <a:endParaRPr lang="zh-CN" altLang="en-US"/>
          </a:p>
        </p:txBody>
      </p:sp>
    </p:spTree>
    <p:extLst>
      <p:ext uri="{BB962C8B-B14F-4D97-AF65-F5344CB8AC3E}">
        <p14:creationId xmlns:p14="http://schemas.microsoft.com/office/powerpoint/2010/main" val="27231520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BBCD236-B755-486A-B324-8FF94AE2D723}"/>
              </a:ext>
            </a:extLst>
          </p:cNvPr>
          <p:cNvSpPr>
            <a:spLocks noGrp="1"/>
          </p:cNvSpPr>
          <p:nvPr>
            <p:ph type="dt" sz="half" idx="10"/>
          </p:nvPr>
        </p:nvSpPr>
        <p:spPr/>
        <p:txBody>
          <a:bodyPr/>
          <a:lstStyle>
            <a:lvl1pPr>
              <a:defRPr>
                <a:latin typeface="OPPOSans R" panose="00020600040101010101" pitchFamily="18" charset="-122"/>
              </a:defRPr>
            </a:lvl1pPr>
          </a:lstStyle>
          <a:p>
            <a:pPr>
              <a:defRPr/>
            </a:pPr>
            <a:fld id="{D8E48170-234A-45A9-BA18-EB5F9F299700}" type="datetimeFigureOut">
              <a:rPr lang="zh-CN" altLang="en-US" smtClean="0">
                <a:solidFill>
                  <a:prstClr val="black">
                    <a:tint val="75000"/>
                  </a:prstClr>
                </a:solidFill>
              </a:rPr>
              <a:pPr>
                <a:defRPr/>
              </a:pPr>
              <a:t>2023/7/17</a:t>
            </a:fld>
            <a:endParaRPr lang="zh-CN" altLang="en-US">
              <a:solidFill>
                <a:prstClr val="black">
                  <a:tint val="75000"/>
                </a:prstClr>
              </a:solidFill>
            </a:endParaRPr>
          </a:p>
        </p:txBody>
      </p:sp>
      <p:sp>
        <p:nvSpPr>
          <p:cNvPr id="3" name="页脚占位符 2">
            <a:extLst>
              <a:ext uri="{FF2B5EF4-FFF2-40B4-BE49-F238E27FC236}">
                <a16:creationId xmlns:a16="http://schemas.microsoft.com/office/drawing/2014/main" id="{1D7E6CB6-B88B-4200-B58A-E52BE92220B0}"/>
              </a:ext>
            </a:extLst>
          </p:cNvPr>
          <p:cNvSpPr>
            <a:spLocks noGrp="1"/>
          </p:cNvSpPr>
          <p:nvPr>
            <p:ph type="ftr" sz="quarter" idx="11"/>
          </p:nvPr>
        </p:nvSpPr>
        <p:spPr/>
        <p:txBody>
          <a:bodyPr/>
          <a:lstStyle>
            <a:lvl1pPr>
              <a:defRPr>
                <a:latin typeface="OPPOSans R" panose="00020600040101010101" pitchFamily="18" charset="-122"/>
              </a:defRPr>
            </a:lvl1pPr>
          </a:lstStyle>
          <a:p>
            <a:pPr>
              <a:defRPr/>
            </a:pPr>
            <a:endParaRPr lang="zh-CN" altLang="en-US">
              <a:solidFill>
                <a:prstClr val="black">
                  <a:tint val="75000"/>
                </a:prstClr>
              </a:solidFill>
            </a:endParaRPr>
          </a:p>
        </p:txBody>
      </p:sp>
      <p:sp>
        <p:nvSpPr>
          <p:cNvPr id="4" name="灯片编号占位符 3">
            <a:extLst>
              <a:ext uri="{FF2B5EF4-FFF2-40B4-BE49-F238E27FC236}">
                <a16:creationId xmlns:a16="http://schemas.microsoft.com/office/drawing/2014/main" id="{E99B88E0-5B8C-4106-9CA8-920230BBCC9F}"/>
              </a:ext>
            </a:extLst>
          </p:cNvPr>
          <p:cNvSpPr>
            <a:spLocks noGrp="1"/>
          </p:cNvSpPr>
          <p:nvPr>
            <p:ph type="sldNum" sz="quarter" idx="12"/>
          </p:nvPr>
        </p:nvSpPr>
        <p:spPr/>
        <p:txBody>
          <a:bodyPr/>
          <a:lstStyle>
            <a:lvl1pPr>
              <a:defRPr>
                <a:latin typeface="OPPOSans R" panose="00020600040101010101" pitchFamily="18" charset="-122"/>
              </a:defRPr>
            </a:lvl1pPr>
          </a:lstStyle>
          <a:p>
            <a:pPr>
              <a:defRPr/>
            </a:pPr>
            <a:fld id="{13BEB98F-7A2F-46AB-AD99-CC9999768B61}" type="slidenum">
              <a:rPr lang="zh-CN" altLang="en-US" smtClean="0">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952212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5B5B30-EAE6-475D-9E77-B9C4E87F9C88}"/>
              </a:ext>
            </a:extLst>
          </p:cNvPr>
          <p:cNvSpPr>
            <a:spLocks noGrp="1"/>
          </p:cNvSpPr>
          <p:nvPr>
            <p:ph type="title" hasCustomPrompt="1"/>
          </p:nvPr>
        </p:nvSpPr>
        <p:spPr/>
        <p:txBody>
          <a:bodyPr/>
          <a:lstStyle/>
          <a:p>
            <a:r>
              <a:rPr lang="en-US" altLang="zh-CN" dirty="0"/>
              <a:t>Click to edit Master title style</a:t>
            </a:r>
            <a:endParaRPr lang="zh-CN" altLang="en-US" dirty="0"/>
          </a:p>
        </p:txBody>
      </p:sp>
      <p:sp>
        <p:nvSpPr>
          <p:cNvPr id="6" name="日期占位符 5">
            <a:extLst>
              <a:ext uri="{FF2B5EF4-FFF2-40B4-BE49-F238E27FC236}">
                <a16:creationId xmlns:a16="http://schemas.microsoft.com/office/drawing/2014/main" id="{F27A5331-58C4-4210-9B29-7D209EC69FA0}"/>
              </a:ext>
            </a:extLst>
          </p:cNvPr>
          <p:cNvSpPr>
            <a:spLocks noGrp="1"/>
          </p:cNvSpPr>
          <p:nvPr>
            <p:ph type="dt" sz="half" idx="10"/>
          </p:nvPr>
        </p:nvSpPr>
        <p:spPr>
          <a:xfrm>
            <a:off x="5401732" y="6235706"/>
            <a:ext cx="1388536" cy="206381"/>
          </a:xfrm>
          <a:prstGeom prst="rect">
            <a:avLst/>
          </a:prstGeom>
        </p:spPr>
        <p:txBody>
          <a:bodyPr/>
          <a:lstStyle/>
          <a:p>
            <a:endParaRPr lang="zh-CN" altLang="en-US"/>
          </a:p>
        </p:txBody>
      </p:sp>
      <p:sp>
        <p:nvSpPr>
          <p:cNvPr id="7" name="页脚占位符 6">
            <a:extLst>
              <a:ext uri="{FF2B5EF4-FFF2-40B4-BE49-F238E27FC236}">
                <a16:creationId xmlns:a16="http://schemas.microsoft.com/office/drawing/2014/main" id="{CAC1F83E-F48A-4A82-AEA9-9C5660FBDC25}"/>
              </a:ext>
            </a:extLst>
          </p:cNvPr>
          <p:cNvSpPr>
            <a:spLocks noGrp="1"/>
          </p:cNvSpPr>
          <p:nvPr>
            <p:ph type="ftr" sz="quarter" idx="11"/>
          </p:nvPr>
        </p:nvSpPr>
        <p:spPr>
          <a:xfrm>
            <a:off x="660404" y="6235706"/>
            <a:ext cx="4140201" cy="206381"/>
          </a:xfrm>
          <a:prstGeom prst="rect">
            <a:avLst/>
          </a:prstGeom>
        </p:spPr>
        <p:txBody>
          <a:bodyPr/>
          <a:lstStyle/>
          <a:p>
            <a:r>
              <a:rPr lang="zh-CN" altLang="en-US">
                <a:latin typeface="OPPOSans R" panose="00020600040101010101" pitchFamily="18" charset="-122"/>
              </a:rPr>
              <a:t>请在插入菜单</a:t>
            </a:r>
            <a:r>
              <a:rPr lang="en-US" altLang="zh-CN">
                <a:latin typeface="OPPOSans R" panose="00020600040101010101" pitchFamily="18" charset="-122"/>
              </a:rPr>
              <a:t>—</a:t>
            </a:r>
            <a:r>
              <a:rPr lang="zh-CN" altLang="en-US">
                <a:latin typeface="OPPOSans R" panose="00020600040101010101" pitchFamily="18" charset="-122"/>
              </a:rPr>
              <a:t>页眉和页脚中修改此文本</a:t>
            </a:r>
            <a:endParaRPr lang="zh-CN" altLang="en-US" dirty="0">
              <a:latin typeface="OPPOSans R" panose="00020600040101010101" pitchFamily="18" charset="-122"/>
            </a:endParaRPr>
          </a:p>
        </p:txBody>
      </p:sp>
      <p:sp>
        <p:nvSpPr>
          <p:cNvPr id="8" name="灯片编号占位符 7">
            <a:extLst>
              <a:ext uri="{FF2B5EF4-FFF2-40B4-BE49-F238E27FC236}">
                <a16:creationId xmlns:a16="http://schemas.microsoft.com/office/drawing/2014/main" id="{1D47482C-BA78-45A4-AAF3-F9A7E84F9DAF}"/>
              </a:ext>
            </a:extLst>
          </p:cNvPr>
          <p:cNvSpPr>
            <a:spLocks noGrp="1"/>
          </p:cNvSpPr>
          <p:nvPr>
            <p:ph type="sldNum" sz="quarter" idx="12"/>
          </p:nvPr>
        </p:nvSpPr>
        <p:spPr>
          <a:xfrm>
            <a:off x="8971305" y="6235706"/>
            <a:ext cx="2547595" cy="206381"/>
          </a:xfrm>
          <a:prstGeom prst="rect">
            <a:avLst/>
          </a:prstGeom>
        </p:spPr>
        <p:txBody>
          <a:bodyPr/>
          <a:lstStyle/>
          <a:p>
            <a:fld id="{5DD3DB80-B894-403A-B48E-6FDC1A72010E}" type="slidenum">
              <a:rPr lang="zh-CN" altLang="en-US" smtClean="0"/>
              <a:pPr/>
              <a:t>‹#›</a:t>
            </a:fld>
            <a:endParaRPr lang="zh-CN" altLang="en-US"/>
          </a:p>
        </p:txBody>
      </p:sp>
    </p:spTree>
    <p:extLst>
      <p:ext uri="{BB962C8B-B14F-4D97-AF65-F5344CB8AC3E}">
        <p14:creationId xmlns:p14="http://schemas.microsoft.com/office/powerpoint/2010/main" val="28752178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A72F182-F087-4609-B7E2-83A9D346B4E6}"/>
              </a:ext>
            </a:extLst>
          </p:cNvPr>
          <p:cNvSpPr>
            <a:spLocks noGrp="1"/>
          </p:cNvSpPr>
          <p:nvPr>
            <p:ph type="dt" sz="half" idx="10"/>
          </p:nvPr>
        </p:nvSpPr>
        <p:spPr/>
        <p:txBody>
          <a:bodyPr/>
          <a:lstStyle/>
          <a:p>
            <a:fld id="{E365EDDB-1685-4940-B513-E0C22AFCF1AB}" type="datetimeFigureOut">
              <a:rPr lang="zh-CN" altLang="en-US" smtClean="0"/>
              <a:t>2023/7/17</a:t>
            </a:fld>
            <a:endParaRPr lang="zh-CN" altLang="en-US"/>
          </a:p>
        </p:txBody>
      </p:sp>
      <p:sp>
        <p:nvSpPr>
          <p:cNvPr id="3" name="页脚占位符 2">
            <a:extLst>
              <a:ext uri="{FF2B5EF4-FFF2-40B4-BE49-F238E27FC236}">
                <a16:creationId xmlns:a16="http://schemas.microsoft.com/office/drawing/2014/main" id="{3530D9BF-EFFB-43D0-9AF3-BB0770632943}"/>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3B1CA37-AF56-4713-92B3-8CFCABCB5C52}"/>
              </a:ext>
            </a:extLst>
          </p:cNvPr>
          <p:cNvSpPr>
            <a:spLocks noGrp="1"/>
          </p:cNvSpPr>
          <p:nvPr>
            <p:ph type="sldNum" sz="quarter" idx="12"/>
          </p:nvPr>
        </p:nvSpPr>
        <p:spPr/>
        <p:txBody>
          <a:bodyPr/>
          <a:lstStyle/>
          <a:p>
            <a:fld id="{5ACE48D0-A3DA-4DC0-802A-B0E9A5094612}" type="slidenum">
              <a:rPr lang="zh-CN" altLang="en-US" smtClean="0"/>
              <a:t>‹#›</a:t>
            </a:fld>
            <a:endParaRPr lang="zh-CN" altLang="en-US"/>
          </a:p>
        </p:txBody>
      </p:sp>
    </p:spTree>
    <p:extLst>
      <p:ext uri="{BB962C8B-B14F-4D97-AF65-F5344CB8AC3E}">
        <p14:creationId xmlns:p14="http://schemas.microsoft.com/office/powerpoint/2010/main" val="7401874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28938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OPPOSans R" panose="00020600040101010101" pitchFamily="18" charset="-122"/>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27383165"/>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2" Type="http://schemas.openxmlformats.org/officeDocument/2006/relationships/theme" Target="../theme/theme10.xml"/><Relationship Id="rId1" Type="http://schemas.openxmlformats.org/officeDocument/2006/relationships/slideLayout" Target="../slideLayouts/slideLayout11.xml"/></Relationships>
</file>

<file path=ppt/slideMasters/_rels/slideMaster11.xml.rels><?xml version="1.0" encoding="UTF-8" standalone="yes"?>
<Relationships xmlns="http://schemas.openxmlformats.org/package/2006/relationships"><Relationship Id="rId2" Type="http://schemas.openxmlformats.org/officeDocument/2006/relationships/theme" Target="../theme/theme11.xml"/><Relationship Id="rId1" Type="http://schemas.openxmlformats.org/officeDocument/2006/relationships/slideLayout" Target="../slideLayouts/slideLayout12.xml"/></Relationships>
</file>

<file path=ppt/slideMasters/_rels/slideMaster12.xml.rels><?xml version="1.0" encoding="UTF-8" standalone="yes"?>
<Relationships xmlns="http://schemas.openxmlformats.org/package/2006/relationships"><Relationship Id="rId2" Type="http://schemas.openxmlformats.org/officeDocument/2006/relationships/theme" Target="../theme/theme12.xml"/><Relationship Id="rId1" Type="http://schemas.openxmlformats.org/officeDocument/2006/relationships/slideLayout" Target="../slideLayouts/slideLayout13.xml"/></Relationships>
</file>

<file path=ppt/slideMasters/_rels/slideMaster13.xml.rels><?xml version="1.0" encoding="UTF-8" standalone="yes"?>
<Relationships xmlns="http://schemas.openxmlformats.org/package/2006/relationships"><Relationship Id="rId2" Type="http://schemas.openxmlformats.org/officeDocument/2006/relationships/theme" Target="../theme/theme13.xml"/><Relationship Id="rId1"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4.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5.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6.xml"/></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7.xml"/></Relationships>
</file>

<file path=ppt/slideMasters/_rels/slideMaster8.xml.rels><?xml version="1.0" encoding="UTF-8" standalone="yes"?>
<Relationships xmlns="http://schemas.openxmlformats.org/package/2006/relationships"><Relationship Id="rId2" Type="http://schemas.openxmlformats.org/officeDocument/2006/relationships/theme" Target="../theme/theme8.xml"/><Relationship Id="rId1" Type="http://schemas.openxmlformats.org/officeDocument/2006/relationships/slideLayout" Target="../slideLayouts/slideLayout8.xml"/></Relationships>
</file>

<file path=ppt/slideMasters/_rels/slideMaster9.xml.rels><?xml version="1.0" encoding="UTF-8" standalone="yes"?>
<Relationships xmlns="http://schemas.openxmlformats.org/package/2006/relationships"><Relationship Id="rId3" Type="http://schemas.openxmlformats.org/officeDocument/2006/relationships/theme" Target="../theme/theme9.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513C552E-C744-AF61-6FD8-0527BB395D0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E0B1EEF1-710B-E32D-0B6F-57F48705362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2983E23-3A3F-6F8D-98E0-CDDB298C5F0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945852-0C62-46F5-B4D6-9FC5B14EEF31}" type="datetimeFigureOut">
              <a:rPr lang="zh-CN" altLang="en-US" smtClean="0"/>
              <a:t>2023/7/17</a:t>
            </a:fld>
            <a:endParaRPr lang="zh-CN" altLang="en-US"/>
          </a:p>
        </p:txBody>
      </p:sp>
      <p:sp>
        <p:nvSpPr>
          <p:cNvPr id="5" name="页脚占位符 4">
            <a:extLst>
              <a:ext uri="{FF2B5EF4-FFF2-40B4-BE49-F238E27FC236}">
                <a16:creationId xmlns:a16="http://schemas.microsoft.com/office/drawing/2014/main" id="{F026AA99-74BA-1753-DE73-77D12FDDFD7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9DF8492D-0C7D-CA7C-4A06-2AAE87BF721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5A070A-C954-4904-9241-B2EC01B014FC}" type="slidenum">
              <a:rPr lang="zh-CN" altLang="en-US" smtClean="0"/>
              <a:t>‹#›</a:t>
            </a:fld>
            <a:endParaRPr lang="zh-CN" altLang="en-US"/>
          </a:p>
        </p:txBody>
      </p:sp>
    </p:spTree>
    <p:extLst>
      <p:ext uri="{BB962C8B-B14F-4D97-AF65-F5344CB8AC3E}">
        <p14:creationId xmlns:p14="http://schemas.microsoft.com/office/powerpoint/2010/main" val="1674148767"/>
      </p:ext>
    </p:extLst>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0BDE3728-EA6B-78FB-1C5F-B6161C8BD3C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A4E905E8-FD14-8920-129A-5A4E1A730D6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E93F8D4-B01A-E832-BB88-F2AE7D82481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BE5E3DC-85A6-442B-8B27-45E0C149EB4F}" type="datetimeFigureOut">
              <a:rPr lang="zh-CN" altLang="en-US" smtClean="0"/>
              <a:t>2023/7/17</a:t>
            </a:fld>
            <a:endParaRPr lang="zh-CN" altLang="en-US"/>
          </a:p>
        </p:txBody>
      </p:sp>
      <p:sp>
        <p:nvSpPr>
          <p:cNvPr id="5" name="页脚占位符 4">
            <a:extLst>
              <a:ext uri="{FF2B5EF4-FFF2-40B4-BE49-F238E27FC236}">
                <a16:creationId xmlns:a16="http://schemas.microsoft.com/office/drawing/2014/main" id="{8DEE35F7-2E3D-5886-0A6A-B26DD9655A3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A4F899F-13DE-09A9-16B2-7DB0C1FC359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9CEF10-7776-4B4C-B787-F68D7E948987}" type="slidenum">
              <a:rPr lang="zh-CN" altLang="en-US" smtClean="0"/>
              <a:t>‹#›</a:t>
            </a:fld>
            <a:endParaRPr lang="zh-CN" altLang="en-US"/>
          </a:p>
        </p:txBody>
      </p:sp>
    </p:spTree>
    <p:extLst>
      <p:ext uri="{BB962C8B-B14F-4D97-AF65-F5344CB8AC3E}">
        <p14:creationId xmlns:p14="http://schemas.microsoft.com/office/powerpoint/2010/main" val="16485133"/>
      </p:ext>
    </p:extLst>
  </p:cSld>
  <p:clrMap bg1="lt1" tx1="dk1" bg2="lt2" tx2="dk2" accent1="accent1" accent2="accent2" accent3="accent3" accent4="accent4" accent5="accent5" accent6="accent6" hlink="hlink" folHlink="folHlink"/>
  <p:sldLayoutIdLst>
    <p:sldLayoutId id="214748374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A936B17-E9DB-00EC-74BA-3999C50F4EF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文本占位符 2">
            <a:extLst>
              <a:ext uri="{FF2B5EF4-FFF2-40B4-BE49-F238E27FC236}">
                <a16:creationId xmlns:a16="http://schemas.microsoft.com/office/drawing/2014/main" id="{4655C906-C8FE-D346-9766-37D075CDD42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日期占位符 3">
            <a:extLst>
              <a:ext uri="{FF2B5EF4-FFF2-40B4-BE49-F238E27FC236}">
                <a16:creationId xmlns:a16="http://schemas.microsoft.com/office/drawing/2014/main" id="{C2D3708F-28B1-F925-920F-761CCFB87D1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ea typeface="OPPOSans R" panose="00020600040101010101" pitchFamily="18" charset="-122"/>
              </a:defRPr>
            </a:lvl1pPr>
          </a:lstStyle>
          <a:p>
            <a:fld id="{973C7DC2-BC61-45E3-84B8-F97B3B9EB109}" type="datetimeFigureOut">
              <a:rPr lang="en-US" smtClean="0"/>
              <a:pPr/>
              <a:t>7/17/2023</a:t>
            </a:fld>
            <a:endParaRPr lang="en-US"/>
          </a:p>
        </p:txBody>
      </p:sp>
      <p:sp>
        <p:nvSpPr>
          <p:cNvPr id="5" name="页脚占位符 4">
            <a:extLst>
              <a:ext uri="{FF2B5EF4-FFF2-40B4-BE49-F238E27FC236}">
                <a16:creationId xmlns:a16="http://schemas.microsoft.com/office/drawing/2014/main" id="{59858DCD-9F39-CE05-CDB6-CAB131C8946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ea typeface="OPPOSans R" panose="00020600040101010101" pitchFamily="18" charset="-122"/>
              </a:defRPr>
            </a:lvl1pPr>
          </a:lstStyle>
          <a:p>
            <a:endParaRPr lang="en-US"/>
          </a:p>
        </p:txBody>
      </p:sp>
      <p:sp>
        <p:nvSpPr>
          <p:cNvPr id="6" name="灯片编号占位符 5">
            <a:extLst>
              <a:ext uri="{FF2B5EF4-FFF2-40B4-BE49-F238E27FC236}">
                <a16:creationId xmlns:a16="http://schemas.microsoft.com/office/drawing/2014/main" id="{594A5402-B51C-1531-C13D-DF6E6CB3638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ea typeface="OPPOSans R" panose="00020600040101010101" pitchFamily="18" charset="-122"/>
              </a:defRPr>
            </a:lvl1pPr>
          </a:lstStyle>
          <a:p>
            <a:fld id="{7B4F778B-A6FE-4269-BAE5-47EDA6D938E3}" type="slidenum">
              <a:rPr lang="en-US" smtClean="0"/>
              <a:pPr/>
              <a:t>‹#›</a:t>
            </a:fld>
            <a:endParaRPr lang="en-US"/>
          </a:p>
        </p:txBody>
      </p:sp>
      <p:sp>
        <p:nvSpPr>
          <p:cNvPr id="7" name="页面-上">
            <a:extLst>
              <a:ext uri="{FF2B5EF4-FFF2-40B4-BE49-F238E27FC236}">
                <a16:creationId xmlns:a16="http://schemas.microsoft.com/office/drawing/2014/main" id="{25865C5D-48D1-9792-6EB5-FA38F9D5EBBD}"/>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OPPOSans R" panose="00020600040101010101" pitchFamily="18" charset="-122"/>
            </a:endParaRPr>
          </a:p>
        </p:txBody>
      </p:sp>
      <p:sp>
        <p:nvSpPr>
          <p:cNvPr id="8" name="页面-下">
            <a:extLst>
              <a:ext uri="{FF2B5EF4-FFF2-40B4-BE49-F238E27FC236}">
                <a16:creationId xmlns:a16="http://schemas.microsoft.com/office/drawing/2014/main" id="{E4AE6900-8588-7AD4-9F1F-6D68918074BD}"/>
              </a:ext>
            </a:extLst>
          </p:cNvPr>
          <p:cNvSpPr/>
          <p:nvPr userDrawn="1"/>
        </p:nvSpPr>
        <p:spPr>
          <a:xfrm>
            <a:off x="5778500" y="22860000"/>
            <a:ext cx="635000" cy="635000"/>
          </a:xfrm>
          <a:prstGeom prst="ellipse">
            <a:avLst/>
          </a:prstGeom>
          <a:noFill/>
          <a:ln w="12700" cap="flat" cmpd="sng" algn="ctr">
            <a:noFill/>
            <a:prstDash val="solid"/>
            <a:miter lim="800000"/>
          </a:ln>
          <a:effectLst/>
          <a:extLst>
            <a:ext uri="{909E8E84-426E-40DD-AFC4-6F175D3DCCD1}">
              <a14:hiddenFill xmlns:a14="http://schemas.microsoft.com/office/drawing/2010/main">
                <a:solidFill>
                  <a:srgbClr val="FF0000"/>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OPPOSans R" panose="00020600040101010101" pitchFamily="18" charset="-122"/>
            </a:endParaRPr>
          </a:p>
        </p:txBody>
      </p:sp>
    </p:spTree>
    <p:extLst>
      <p:ext uri="{BB962C8B-B14F-4D97-AF65-F5344CB8AC3E}">
        <p14:creationId xmlns:p14="http://schemas.microsoft.com/office/powerpoint/2010/main" val="1266114920"/>
      </p:ext>
    </p:extLst>
  </p:cSld>
  <p:clrMap bg1="lt1" tx1="dk1" bg2="lt2" tx2="dk2" accent1="accent1" accent2="accent2" accent3="accent3" accent4="accent4" accent5="accent5" accent6="accent6" hlink="hlink" folHlink="folHlink"/>
  <p:sldLayoutIdLst>
    <p:sldLayoutId id="214748375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OPPOSans R" panose="00020600040101010101"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OPPOSans R"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OPPOSans R"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OPPOSans R"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OPPOSans R"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BB407F0-74B8-485D-0219-9A06961A9DA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62CFA084-711B-D85D-D0F6-53DA4628B54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9F10AE0-C42C-E569-8FD4-1304CB75D25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141C54-9212-4776-A472-149A66A03DEF}" type="datetimeFigureOut">
              <a:rPr lang="zh-CN" altLang="en-US" smtClean="0"/>
              <a:t>2023/7/17</a:t>
            </a:fld>
            <a:endParaRPr lang="zh-CN" altLang="en-US"/>
          </a:p>
        </p:txBody>
      </p:sp>
      <p:sp>
        <p:nvSpPr>
          <p:cNvPr id="5" name="页脚占位符 4">
            <a:extLst>
              <a:ext uri="{FF2B5EF4-FFF2-40B4-BE49-F238E27FC236}">
                <a16:creationId xmlns:a16="http://schemas.microsoft.com/office/drawing/2014/main" id="{794A8831-02DB-752E-CC56-CD7C1030322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949A3F37-A4CC-5D48-88DB-7B799C91903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46CF79-C4BB-416F-B6BD-6BCCADEA2EDC}" type="slidenum">
              <a:rPr lang="zh-CN" altLang="en-US" smtClean="0"/>
              <a:t>‹#›</a:t>
            </a:fld>
            <a:endParaRPr lang="zh-CN" altLang="en-US"/>
          </a:p>
        </p:txBody>
      </p:sp>
    </p:spTree>
    <p:extLst>
      <p:ext uri="{BB962C8B-B14F-4D97-AF65-F5344CB8AC3E}">
        <p14:creationId xmlns:p14="http://schemas.microsoft.com/office/powerpoint/2010/main" val="3692777634"/>
      </p:ext>
    </p:extLst>
  </p:cSld>
  <p:clrMap bg1="lt1" tx1="dk1" bg2="lt2" tx2="dk2" accent1="accent1" accent2="accent2" accent3="accent3" accent4="accent4" accent5="accent5" accent6="accent6" hlink="hlink" folHlink="folHlink"/>
  <p:sldLayoutIdLst>
    <p:sldLayoutId id="214748376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080">
                <a:solidFill>
                  <a:schemeClr val="tx1">
                    <a:tint val="75000"/>
                  </a:schemeClr>
                </a:solidFill>
              </a:defRPr>
            </a:lvl1pPr>
          </a:lstStyle>
          <a:p>
            <a:fld id="{A9FD5496-E2AB-41C7-A4FE-F48A34B941EE}" type="datetimeFigureOut">
              <a:rPr lang="zh-CN" altLang="en-US" smtClean="0"/>
              <a:t>2023/7/17</a:t>
            </a:fld>
            <a:endParaRPr lang="zh-CN" alt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08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080">
                <a:solidFill>
                  <a:schemeClr val="tx1">
                    <a:tint val="75000"/>
                  </a:schemeClr>
                </a:solidFill>
              </a:defRPr>
            </a:lvl1pPr>
          </a:lstStyle>
          <a:p>
            <a:fld id="{1060E42D-0C18-4939-AAAE-CAF1AB233A7C}" type="slidenum">
              <a:rPr lang="zh-CN" altLang="en-US" smtClean="0"/>
              <a:t>‹#›</a:t>
            </a:fld>
            <a:endParaRPr lang="zh-CN" altLang="en-US"/>
          </a:p>
        </p:txBody>
      </p:sp>
    </p:spTree>
    <p:extLst>
      <p:ext uri="{BB962C8B-B14F-4D97-AF65-F5344CB8AC3E}">
        <p14:creationId xmlns:p14="http://schemas.microsoft.com/office/powerpoint/2010/main" val="337601533"/>
      </p:ext>
    </p:extLst>
  </p:cSld>
  <p:clrMap bg1="lt1" tx1="dk1" bg2="lt2" tx2="dk2" accent1="accent1" accent2="accent2" accent3="accent3" accent4="accent4" accent5="accent5" accent6="accent6" hlink="hlink" folHlink="folHlink"/>
  <p:sldLayoutIdLst>
    <p:sldLayoutId id="2147483779" r:id="rId1"/>
  </p:sldLayoutIdLst>
  <p:txStyles>
    <p:titleStyle>
      <a:lvl1pPr algn="l" defTabSz="822960" rtl="0" eaLnBrk="1" latinLnBrk="0" hangingPunct="1">
        <a:lnSpc>
          <a:spcPct val="90000"/>
        </a:lnSpc>
        <a:spcBef>
          <a:spcPct val="0"/>
        </a:spcBef>
        <a:buNone/>
        <a:defRPr sz="3960" kern="1200">
          <a:solidFill>
            <a:schemeClr val="tx1"/>
          </a:solidFill>
          <a:latin typeface="+mj-lt"/>
          <a:ea typeface="+mj-ea"/>
          <a:cs typeface="+mj-cs"/>
        </a:defRPr>
      </a:lvl1pPr>
    </p:titleStyle>
    <p:bodyStyle>
      <a:lvl1pPr marL="205740" indent="-205740" algn="l" defTabSz="822960" rtl="0" eaLnBrk="1" latinLnBrk="0" hangingPunct="1">
        <a:lnSpc>
          <a:spcPct val="90000"/>
        </a:lnSpc>
        <a:spcBef>
          <a:spcPts val="900"/>
        </a:spcBef>
        <a:buFont typeface="Arial" panose="020B0604020202020204" pitchFamily="34" charset="0"/>
        <a:buChar char="•"/>
        <a:defRPr sz="2520" kern="1200">
          <a:solidFill>
            <a:schemeClr val="tx1"/>
          </a:solidFill>
          <a:latin typeface="+mn-lt"/>
          <a:ea typeface="+mn-ea"/>
          <a:cs typeface="+mn-cs"/>
        </a:defRPr>
      </a:lvl1pPr>
      <a:lvl2pPr marL="617220" indent="-205740" algn="l" defTabSz="822960" rtl="0" eaLnBrk="1" latinLnBrk="0" hangingPunct="1">
        <a:lnSpc>
          <a:spcPct val="90000"/>
        </a:lnSpc>
        <a:spcBef>
          <a:spcPts val="450"/>
        </a:spcBef>
        <a:buFont typeface="Arial" panose="020B0604020202020204" pitchFamily="34" charset="0"/>
        <a:buChar char="•"/>
        <a:defRPr sz="2160" kern="1200">
          <a:solidFill>
            <a:schemeClr val="tx1"/>
          </a:solidFill>
          <a:latin typeface="+mn-lt"/>
          <a:ea typeface="+mn-ea"/>
          <a:cs typeface="+mn-cs"/>
        </a:defRPr>
      </a:lvl2pPr>
      <a:lvl3pPr marL="1028700" indent="-205740" algn="l" defTabSz="822960" rtl="0" eaLnBrk="1" latinLnBrk="0" hangingPunct="1">
        <a:lnSpc>
          <a:spcPct val="90000"/>
        </a:lnSpc>
        <a:spcBef>
          <a:spcPts val="450"/>
        </a:spcBef>
        <a:buFont typeface="Arial" panose="020B0604020202020204" pitchFamily="34" charset="0"/>
        <a:buChar char="•"/>
        <a:defRPr sz="1800" kern="1200">
          <a:solidFill>
            <a:schemeClr val="tx1"/>
          </a:solidFill>
          <a:latin typeface="+mn-lt"/>
          <a:ea typeface="+mn-ea"/>
          <a:cs typeface="+mn-cs"/>
        </a:defRPr>
      </a:lvl3pPr>
      <a:lvl4pPr marL="144018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4pPr>
      <a:lvl5pPr marL="185166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5pPr>
      <a:lvl6pPr marL="226314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6pPr>
      <a:lvl7pPr marL="267462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7pPr>
      <a:lvl8pPr marL="308610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8pPr>
      <a:lvl9pPr marL="349758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9pPr>
    </p:bodyStyle>
    <p:otherStyle>
      <a:defPPr>
        <a:defRPr lang="en-US"/>
      </a:defPPr>
      <a:lvl1pPr marL="0" algn="l" defTabSz="822960" rtl="0" eaLnBrk="1" latinLnBrk="0" hangingPunct="1">
        <a:defRPr sz="1620" kern="1200">
          <a:solidFill>
            <a:schemeClr val="tx1"/>
          </a:solidFill>
          <a:latin typeface="+mn-lt"/>
          <a:ea typeface="+mn-ea"/>
          <a:cs typeface="+mn-cs"/>
        </a:defRPr>
      </a:lvl1pPr>
      <a:lvl2pPr marL="411480" algn="l" defTabSz="822960" rtl="0" eaLnBrk="1" latinLnBrk="0" hangingPunct="1">
        <a:defRPr sz="1620" kern="1200">
          <a:solidFill>
            <a:schemeClr val="tx1"/>
          </a:solidFill>
          <a:latin typeface="+mn-lt"/>
          <a:ea typeface="+mn-ea"/>
          <a:cs typeface="+mn-cs"/>
        </a:defRPr>
      </a:lvl2pPr>
      <a:lvl3pPr marL="822960" algn="l" defTabSz="822960" rtl="0" eaLnBrk="1" latinLnBrk="0" hangingPunct="1">
        <a:defRPr sz="1620" kern="1200">
          <a:solidFill>
            <a:schemeClr val="tx1"/>
          </a:solidFill>
          <a:latin typeface="+mn-lt"/>
          <a:ea typeface="+mn-ea"/>
          <a:cs typeface="+mn-cs"/>
        </a:defRPr>
      </a:lvl3pPr>
      <a:lvl4pPr marL="1234440" algn="l" defTabSz="822960" rtl="0" eaLnBrk="1" latinLnBrk="0" hangingPunct="1">
        <a:defRPr sz="1620" kern="1200">
          <a:solidFill>
            <a:schemeClr val="tx1"/>
          </a:solidFill>
          <a:latin typeface="+mn-lt"/>
          <a:ea typeface="+mn-ea"/>
          <a:cs typeface="+mn-cs"/>
        </a:defRPr>
      </a:lvl4pPr>
      <a:lvl5pPr marL="1645920" algn="l" defTabSz="822960" rtl="0" eaLnBrk="1" latinLnBrk="0" hangingPunct="1">
        <a:defRPr sz="1620" kern="1200">
          <a:solidFill>
            <a:schemeClr val="tx1"/>
          </a:solidFill>
          <a:latin typeface="+mn-lt"/>
          <a:ea typeface="+mn-ea"/>
          <a:cs typeface="+mn-cs"/>
        </a:defRPr>
      </a:lvl5pPr>
      <a:lvl6pPr marL="2057400" algn="l" defTabSz="822960" rtl="0" eaLnBrk="1" latinLnBrk="0" hangingPunct="1">
        <a:defRPr sz="1620" kern="1200">
          <a:solidFill>
            <a:schemeClr val="tx1"/>
          </a:solidFill>
          <a:latin typeface="+mn-lt"/>
          <a:ea typeface="+mn-ea"/>
          <a:cs typeface="+mn-cs"/>
        </a:defRPr>
      </a:lvl6pPr>
      <a:lvl7pPr marL="2468880" algn="l" defTabSz="822960" rtl="0" eaLnBrk="1" latinLnBrk="0" hangingPunct="1">
        <a:defRPr sz="1620" kern="1200">
          <a:solidFill>
            <a:schemeClr val="tx1"/>
          </a:solidFill>
          <a:latin typeface="+mn-lt"/>
          <a:ea typeface="+mn-ea"/>
          <a:cs typeface="+mn-cs"/>
        </a:defRPr>
      </a:lvl7pPr>
      <a:lvl8pPr marL="2880360" algn="l" defTabSz="822960" rtl="0" eaLnBrk="1" latinLnBrk="0" hangingPunct="1">
        <a:defRPr sz="1620" kern="1200">
          <a:solidFill>
            <a:schemeClr val="tx1"/>
          </a:solidFill>
          <a:latin typeface="+mn-lt"/>
          <a:ea typeface="+mn-ea"/>
          <a:cs typeface="+mn-cs"/>
        </a:defRPr>
      </a:lvl8pPr>
      <a:lvl9pPr marL="3291840" algn="l" defTabSz="822960" rtl="0" eaLnBrk="1" latinLnBrk="0" hangingPunct="1">
        <a:defRPr sz="162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080">
                <a:solidFill>
                  <a:schemeClr val="tx1">
                    <a:tint val="75000"/>
                  </a:schemeClr>
                </a:solidFill>
                <a:latin typeface="OPPOSans R" panose="00020600040101010101" pitchFamily="18" charset="-122"/>
              </a:defRPr>
            </a:lvl1pPr>
          </a:lstStyle>
          <a:p>
            <a:fld id="{A9FD5496-E2AB-41C7-A4FE-F48A34B941EE}" type="datetimeFigureOut">
              <a:rPr lang="zh-CN" altLang="en-US" smtClean="0"/>
              <a:pPr/>
              <a:t>2023/7/17</a:t>
            </a:fld>
            <a:endParaRPr lang="zh-CN" alt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080">
                <a:solidFill>
                  <a:schemeClr val="tx1">
                    <a:tint val="75000"/>
                  </a:schemeClr>
                </a:solidFill>
                <a:latin typeface="OPPOSans R" panose="00020600040101010101" pitchFamily="18" charset="-122"/>
              </a:defRPr>
            </a:lvl1pPr>
          </a:lstStyle>
          <a:p>
            <a:endParaRPr lang="zh-CN" alt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080">
                <a:solidFill>
                  <a:schemeClr val="tx1">
                    <a:tint val="75000"/>
                  </a:schemeClr>
                </a:solidFill>
                <a:latin typeface="OPPOSans R" panose="00020600040101010101" pitchFamily="18" charset="-122"/>
              </a:defRPr>
            </a:lvl1pPr>
          </a:lstStyle>
          <a:p>
            <a:fld id="{1060E42D-0C18-4939-AAAE-CAF1AB233A7C}" type="slidenum">
              <a:rPr lang="zh-CN" altLang="en-US" smtClean="0"/>
              <a:pPr/>
              <a:t>‹#›</a:t>
            </a:fld>
            <a:endParaRPr lang="zh-CN" altLang="en-US"/>
          </a:p>
        </p:txBody>
      </p:sp>
    </p:spTree>
    <p:extLst>
      <p:ext uri="{BB962C8B-B14F-4D97-AF65-F5344CB8AC3E}">
        <p14:creationId xmlns:p14="http://schemas.microsoft.com/office/powerpoint/2010/main" val="1731238331"/>
      </p:ext>
    </p:extLst>
  </p:cSld>
  <p:clrMap bg1="lt1" tx1="dk1" bg2="lt2" tx2="dk2" accent1="accent1" accent2="accent2" accent3="accent3" accent4="accent4" accent5="accent5" accent6="accent6" hlink="hlink" folHlink="folHlink"/>
  <p:sldLayoutIdLst>
    <p:sldLayoutId id="2147483667" r:id="rId1"/>
  </p:sldLayoutIdLst>
  <p:txStyles>
    <p:titleStyle>
      <a:lvl1pPr algn="l" defTabSz="822960" rtl="0" eaLnBrk="1" latinLnBrk="0" hangingPunct="1">
        <a:lnSpc>
          <a:spcPct val="90000"/>
        </a:lnSpc>
        <a:spcBef>
          <a:spcPct val="0"/>
        </a:spcBef>
        <a:buNone/>
        <a:defRPr sz="3960" kern="1200">
          <a:solidFill>
            <a:schemeClr val="tx1"/>
          </a:solidFill>
          <a:latin typeface="OPPOSans R" panose="00020600040101010101" pitchFamily="18" charset="-122"/>
          <a:ea typeface="+mj-ea"/>
          <a:cs typeface="+mj-cs"/>
        </a:defRPr>
      </a:lvl1pPr>
    </p:titleStyle>
    <p:bodyStyle>
      <a:lvl1pPr marL="205740" indent="-205740" algn="l" defTabSz="822960" rtl="0" eaLnBrk="1" latinLnBrk="0" hangingPunct="1">
        <a:lnSpc>
          <a:spcPct val="90000"/>
        </a:lnSpc>
        <a:spcBef>
          <a:spcPts val="900"/>
        </a:spcBef>
        <a:buFont typeface="Arial" panose="020B0604020202020204" pitchFamily="34" charset="0"/>
        <a:buChar char="•"/>
        <a:defRPr sz="2520" kern="1200">
          <a:solidFill>
            <a:schemeClr val="tx1"/>
          </a:solidFill>
          <a:latin typeface="OPPOSans R" panose="00020600040101010101" pitchFamily="18" charset="-122"/>
          <a:ea typeface="+mn-ea"/>
          <a:cs typeface="+mn-cs"/>
        </a:defRPr>
      </a:lvl1pPr>
      <a:lvl2pPr marL="617220" indent="-205740" algn="l" defTabSz="822960" rtl="0" eaLnBrk="1" latinLnBrk="0" hangingPunct="1">
        <a:lnSpc>
          <a:spcPct val="90000"/>
        </a:lnSpc>
        <a:spcBef>
          <a:spcPts val="450"/>
        </a:spcBef>
        <a:buFont typeface="Arial" panose="020B0604020202020204" pitchFamily="34" charset="0"/>
        <a:buChar char="•"/>
        <a:defRPr sz="2160" kern="1200">
          <a:solidFill>
            <a:schemeClr val="tx1"/>
          </a:solidFill>
          <a:latin typeface="OPPOSans R" panose="00020600040101010101" pitchFamily="18" charset="-122"/>
          <a:ea typeface="+mn-ea"/>
          <a:cs typeface="+mn-cs"/>
        </a:defRPr>
      </a:lvl2pPr>
      <a:lvl3pPr marL="1028700" indent="-205740" algn="l" defTabSz="822960" rtl="0" eaLnBrk="1" latinLnBrk="0" hangingPunct="1">
        <a:lnSpc>
          <a:spcPct val="90000"/>
        </a:lnSpc>
        <a:spcBef>
          <a:spcPts val="450"/>
        </a:spcBef>
        <a:buFont typeface="Arial" panose="020B0604020202020204" pitchFamily="34" charset="0"/>
        <a:buChar char="•"/>
        <a:defRPr sz="1800" kern="1200">
          <a:solidFill>
            <a:schemeClr val="tx1"/>
          </a:solidFill>
          <a:latin typeface="OPPOSans R" panose="00020600040101010101" pitchFamily="18" charset="-122"/>
          <a:ea typeface="+mn-ea"/>
          <a:cs typeface="+mn-cs"/>
        </a:defRPr>
      </a:lvl3pPr>
      <a:lvl4pPr marL="144018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OPPOSans R" panose="00020600040101010101" pitchFamily="18" charset="-122"/>
          <a:ea typeface="+mn-ea"/>
          <a:cs typeface="+mn-cs"/>
        </a:defRPr>
      </a:lvl4pPr>
      <a:lvl5pPr marL="185166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OPPOSans R" panose="00020600040101010101" pitchFamily="18" charset="-122"/>
          <a:ea typeface="+mn-ea"/>
          <a:cs typeface="+mn-cs"/>
        </a:defRPr>
      </a:lvl5pPr>
      <a:lvl6pPr marL="226314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6pPr>
      <a:lvl7pPr marL="267462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7pPr>
      <a:lvl8pPr marL="308610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8pPr>
      <a:lvl9pPr marL="3497580" indent="-205740" algn="l" defTabSz="822960" rtl="0" eaLnBrk="1" latinLnBrk="0" hangingPunct="1">
        <a:lnSpc>
          <a:spcPct val="90000"/>
        </a:lnSpc>
        <a:spcBef>
          <a:spcPts val="450"/>
        </a:spcBef>
        <a:buFont typeface="Arial" panose="020B0604020202020204" pitchFamily="34" charset="0"/>
        <a:buChar char="•"/>
        <a:defRPr sz="1620" kern="1200">
          <a:solidFill>
            <a:schemeClr val="tx1"/>
          </a:solidFill>
          <a:latin typeface="+mn-lt"/>
          <a:ea typeface="+mn-ea"/>
          <a:cs typeface="+mn-cs"/>
        </a:defRPr>
      </a:lvl9pPr>
    </p:bodyStyle>
    <p:otherStyle>
      <a:defPPr>
        <a:defRPr lang="en-US"/>
      </a:defPPr>
      <a:lvl1pPr marL="0" algn="l" defTabSz="822960" rtl="0" eaLnBrk="1" latinLnBrk="0" hangingPunct="1">
        <a:defRPr sz="1620" kern="1200">
          <a:solidFill>
            <a:schemeClr val="tx1"/>
          </a:solidFill>
          <a:latin typeface="+mn-lt"/>
          <a:ea typeface="+mn-ea"/>
          <a:cs typeface="+mn-cs"/>
        </a:defRPr>
      </a:lvl1pPr>
      <a:lvl2pPr marL="411480" algn="l" defTabSz="822960" rtl="0" eaLnBrk="1" latinLnBrk="0" hangingPunct="1">
        <a:defRPr sz="1620" kern="1200">
          <a:solidFill>
            <a:schemeClr val="tx1"/>
          </a:solidFill>
          <a:latin typeface="+mn-lt"/>
          <a:ea typeface="+mn-ea"/>
          <a:cs typeface="+mn-cs"/>
        </a:defRPr>
      </a:lvl2pPr>
      <a:lvl3pPr marL="822960" algn="l" defTabSz="822960" rtl="0" eaLnBrk="1" latinLnBrk="0" hangingPunct="1">
        <a:defRPr sz="1620" kern="1200">
          <a:solidFill>
            <a:schemeClr val="tx1"/>
          </a:solidFill>
          <a:latin typeface="+mn-lt"/>
          <a:ea typeface="+mn-ea"/>
          <a:cs typeface="+mn-cs"/>
        </a:defRPr>
      </a:lvl3pPr>
      <a:lvl4pPr marL="1234440" algn="l" defTabSz="822960" rtl="0" eaLnBrk="1" latinLnBrk="0" hangingPunct="1">
        <a:defRPr sz="1620" kern="1200">
          <a:solidFill>
            <a:schemeClr val="tx1"/>
          </a:solidFill>
          <a:latin typeface="+mn-lt"/>
          <a:ea typeface="+mn-ea"/>
          <a:cs typeface="+mn-cs"/>
        </a:defRPr>
      </a:lvl4pPr>
      <a:lvl5pPr marL="1645920" algn="l" defTabSz="822960" rtl="0" eaLnBrk="1" latinLnBrk="0" hangingPunct="1">
        <a:defRPr sz="1620" kern="1200">
          <a:solidFill>
            <a:schemeClr val="tx1"/>
          </a:solidFill>
          <a:latin typeface="+mn-lt"/>
          <a:ea typeface="+mn-ea"/>
          <a:cs typeface="+mn-cs"/>
        </a:defRPr>
      </a:lvl5pPr>
      <a:lvl6pPr marL="2057400" algn="l" defTabSz="822960" rtl="0" eaLnBrk="1" latinLnBrk="0" hangingPunct="1">
        <a:defRPr sz="1620" kern="1200">
          <a:solidFill>
            <a:schemeClr val="tx1"/>
          </a:solidFill>
          <a:latin typeface="+mn-lt"/>
          <a:ea typeface="+mn-ea"/>
          <a:cs typeface="+mn-cs"/>
        </a:defRPr>
      </a:lvl6pPr>
      <a:lvl7pPr marL="2468880" algn="l" defTabSz="822960" rtl="0" eaLnBrk="1" latinLnBrk="0" hangingPunct="1">
        <a:defRPr sz="1620" kern="1200">
          <a:solidFill>
            <a:schemeClr val="tx1"/>
          </a:solidFill>
          <a:latin typeface="+mn-lt"/>
          <a:ea typeface="+mn-ea"/>
          <a:cs typeface="+mn-cs"/>
        </a:defRPr>
      </a:lvl7pPr>
      <a:lvl8pPr marL="2880360" algn="l" defTabSz="822960" rtl="0" eaLnBrk="1" latinLnBrk="0" hangingPunct="1">
        <a:defRPr sz="1620" kern="1200">
          <a:solidFill>
            <a:schemeClr val="tx1"/>
          </a:solidFill>
          <a:latin typeface="+mn-lt"/>
          <a:ea typeface="+mn-ea"/>
          <a:cs typeface="+mn-cs"/>
        </a:defRPr>
      </a:lvl8pPr>
      <a:lvl9pPr marL="3291840" algn="l" defTabSz="822960" rtl="0" eaLnBrk="1" latinLnBrk="0" hangingPunct="1">
        <a:defRPr sz="162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3940179A-A6E5-4B8B-9BC4-92677C11104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7DA9F8D4-8F31-4F4B-8FF8-8B4EE23C842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B60F3F6-F179-490F-8562-8FF8CF6A8F6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OPPOSans R" panose="00020600040101010101" pitchFamily="18" charset="-122"/>
              </a:defRPr>
            </a:lvl1pPr>
          </a:lstStyle>
          <a:p>
            <a:fld id="{22818E69-81D0-49C5-ABB5-FF04919D792B}" type="datetimeFigureOut">
              <a:rPr lang="zh-CN" altLang="en-US" smtClean="0"/>
              <a:pPr/>
              <a:t>2023/7/17</a:t>
            </a:fld>
            <a:endParaRPr lang="zh-CN" altLang="en-US"/>
          </a:p>
        </p:txBody>
      </p:sp>
      <p:sp>
        <p:nvSpPr>
          <p:cNvPr id="5" name="页脚占位符 4">
            <a:extLst>
              <a:ext uri="{FF2B5EF4-FFF2-40B4-BE49-F238E27FC236}">
                <a16:creationId xmlns:a16="http://schemas.microsoft.com/office/drawing/2014/main" id="{0CA60E06-6C52-4B86-BF98-ECFA18262D3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OPPOSans R" panose="00020600040101010101" pitchFamily="18" charset="-122"/>
              </a:defRPr>
            </a:lvl1pPr>
          </a:lstStyle>
          <a:p>
            <a:endParaRPr lang="zh-CN" altLang="en-US"/>
          </a:p>
        </p:txBody>
      </p:sp>
      <p:sp>
        <p:nvSpPr>
          <p:cNvPr id="6" name="灯片编号占位符 5">
            <a:extLst>
              <a:ext uri="{FF2B5EF4-FFF2-40B4-BE49-F238E27FC236}">
                <a16:creationId xmlns:a16="http://schemas.microsoft.com/office/drawing/2014/main" id="{648066A8-6890-40DD-BC70-3473E6619DF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OPPOSans R" panose="00020600040101010101" pitchFamily="18" charset="-122"/>
              </a:defRPr>
            </a:lvl1pPr>
          </a:lstStyle>
          <a:p>
            <a:fld id="{168CDB3F-CAD3-47D2-A0E9-BA772FA57F2F}" type="slidenum">
              <a:rPr lang="zh-CN" altLang="en-US" smtClean="0"/>
              <a:pPr/>
              <a:t>‹#›</a:t>
            </a:fld>
            <a:endParaRPr lang="zh-CN" altLang="en-US"/>
          </a:p>
        </p:txBody>
      </p:sp>
    </p:spTree>
    <p:extLst>
      <p:ext uri="{BB962C8B-B14F-4D97-AF65-F5344CB8AC3E}">
        <p14:creationId xmlns:p14="http://schemas.microsoft.com/office/powerpoint/2010/main" val="3213346129"/>
      </p:ext>
    </p:extLst>
  </p:cSld>
  <p:clrMap bg1="lt1" tx1="dk1" bg2="lt2" tx2="dk2" accent1="accent1" accent2="accent2" accent3="accent3" accent4="accent4" accent5="accent5" accent6="accent6" hlink="hlink" folHlink="folHlink"/>
  <p:sldLayoutIdLst>
    <p:sldLayoutId id="2147483679" r:id="rId1"/>
  </p:sldLayoutIdLst>
  <p:txStyles>
    <p:titleStyle>
      <a:lvl1pPr algn="l" defTabSz="914400" rtl="0" eaLnBrk="1" latinLnBrk="0" hangingPunct="1">
        <a:lnSpc>
          <a:spcPct val="90000"/>
        </a:lnSpc>
        <a:spcBef>
          <a:spcPct val="0"/>
        </a:spcBef>
        <a:buNone/>
        <a:defRPr sz="4400" kern="1200">
          <a:solidFill>
            <a:schemeClr val="tx1"/>
          </a:solidFill>
          <a:latin typeface="OPPOSans R" panose="00020600040101010101" pitchFamily="18"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POSans R" panose="00020600040101010101" pitchFamily="18"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POSans R" panose="00020600040101010101" pitchFamily="18"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POSans R" panose="00020600040101010101" pitchFamily="18"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POSans R" panose="00020600040101010101" pitchFamily="18"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POSans R" panose="00020600040101010101" pitchFamily="18"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7F7F7"/>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49EC9557-F8F0-42CE-B98D-A8CCC98E18C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6CA2ABE0-4077-4D8E-AAD3-45B5D0A4DCE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AC8D801-2E82-4C96-BAC9-56B13281F50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OPPOSans R" panose="00020600040101010101" pitchFamily="18" charset="-122"/>
              </a:defRPr>
            </a:lvl1pPr>
          </a:lstStyle>
          <a:p>
            <a:fld id="{06C918B4-3F95-4A14-B2AF-34258F793431}" type="datetimeFigureOut">
              <a:rPr lang="zh-CN" altLang="en-US" smtClean="0"/>
              <a:pPr/>
              <a:t>2023/7/17</a:t>
            </a:fld>
            <a:endParaRPr lang="zh-CN" altLang="en-US"/>
          </a:p>
        </p:txBody>
      </p:sp>
      <p:sp>
        <p:nvSpPr>
          <p:cNvPr id="5" name="页脚占位符 4">
            <a:extLst>
              <a:ext uri="{FF2B5EF4-FFF2-40B4-BE49-F238E27FC236}">
                <a16:creationId xmlns:a16="http://schemas.microsoft.com/office/drawing/2014/main" id="{224F90C0-65A6-4A31-BD50-FBB7894F982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OPPOSans R" panose="00020600040101010101" pitchFamily="18" charset="-122"/>
              </a:defRPr>
            </a:lvl1pPr>
          </a:lstStyle>
          <a:p>
            <a:endParaRPr lang="zh-CN" altLang="en-US"/>
          </a:p>
        </p:txBody>
      </p:sp>
      <p:sp>
        <p:nvSpPr>
          <p:cNvPr id="6" name="灯片编号占位符 5">
            <a:extLst>
              <a:ext uri="{FF2B5EF4-FFF2-40B4-BE49-F238E27FC236}">
                <a16:creationId xmlns:a16="http://schemas.microsoft.com/office/drawing/2014/main" id="{7F500936-A6A1-4B8A-BA49-3F1015659CD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OPPOSans R" panose="00020600040101010101" pitchFamily="18" charset="-122"/>
              </a:defRPr>
            </a:lvl1pPr>
          </a:lstStyle>
          <a:p>
            <a:fld id="{6E991A3C-0EAB-4EA9-B10E-362C554889B1}" type="slidenum">
              <a:rPr lang="zh-CN" altLang="en-US" smtClean="0"/>
              <a:pPr/>
              <a:t>‹#›</a:t>
            </a:fld>
            <a:endParaRPr lang="zh-CN" altLang="en-US"/>
          </a:p>
        </p:txBody>
      </p:sp>
    </p:spTree>
    <p:extLst>
      <p:ext uri="{BB962C8B-B14F-4D97-AF65-F5344CB8AC3E}">
        <p14:creationId xmlns:p14="http://schemas.microsoft.com/office/powerpoint/2010/main" val="1330686058"/>
      </p:ext>
    </p:extLst>
  </p:cSld>
  <p:clrMap bg1="lt1" tx1="dk1" bg2="lt2" tx2="dk2" accent1="accent1" accent2="accent2" accent3="accent3" accent4="accent4" accent5="accent5" accent6="accent6" hlink="hlink" folHlink="folHlink"/>
  <p:sldLayoutIdLst>
    <p:sldLayoutId id="2147483691" r:id="rId1"/>
  </p:sldLayoutIdLst>
  <p:txStyles>
    <p:titleStyle>
      <a:lvl1pPr algn="l" defTabSz="914400" rtl="0" eaLnBrk="1" latinLnBrk="0" hangingPunct="1">
        <a:lnSpc>
          <a:spcPct val="90000"/>
        </a:lnSpc>
        <a:spcBef>
          <a:spcPct val="0"/>
        </a:spcBef>
        <a:buNone/>
        <a:defRPr sz="4400" kern="1200">
          <a:solidFill>
            <a:schemeClr val="tx1"/>
          </a:solidFill>
          <a:latin typeface="OPPOSans R" panose="00020600040101010101" pitchFamily="18"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POSans R" panose="00020600040101010101" pitchFamily="18"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POSans R" panose="00020600040101010101" pitchFamily="18"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POSans R" panose="00020600040101010101" pitchFamily="18"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POSans R" panose="00020600040101010101" pitchFamily="18"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POSans R" panose="00020600040101010101" pitchFamily="18"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5520AC97-DBD1-42F4-A146-593A9AD8C3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A22115D6-0E2E-4880-B3A2-5E3FB7F715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40C181A-04C0-4151-BA38-7F6AB04C7E9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OPPOSans R" panose="00020600040101010101" pitchFamily="18" charset="-122"/>
              </a:defRPr>
            </a:lvl1pPr>
          </a:lstStyle>
          <a:p>
            <a:fld id="{D8E48170-234A-45A9-BA18-EB5F9F299700}" type="datetimeFigureOut">
              <a:rPr lang="zh-CN" altLang="en-US" smtClean="0"/>
              <a:pPr/>
              <a:t>2023/7/17</a:t>
            </a:fld>
            <a:endParaRPr lang="zh-CN" altLang="en-US"/>
          </a:p>
        </p:txBody>
      </p:sp>
      <p:sp>
        <p:nvSpPr>
          <p:cNvPr id="5" name="页脚占位符 4">
            <a:extLst>
              <a:ext uri="{FF2B5EF4-FFF2-40B4-BE49-F238E27FC236}">
                <a16:creationId xmlns:a16="http://schemas.microsoft.com/office/drawing/2014/main" id="{D763802E-751F-4F97-AA13-E06F6E0E9A2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OPPOSans R" panose="00020600040101010101" pitchFamily="18" charset="-122"/>
              </a:defRPr>
            </a:lvl1pPr>
          </a:lstStyle>
          <a:p>
            <a:endParaRPr lang="zh-CN" altLang="en-US"/>
          </a:p>
        </p:txBody>
      </p:sp>
      <p:sp>
        <p:nvSpPr>
          <p:cNvPr id="6" name="灯片编号占位符 5">
            <a:extLst>
              <a:ext uri="{FF2B5EF4-FFF2-40B4-BE49-F238E27FC236}">
                <a16:creationId xmlns:a16="http://schemas.microsoft.com/office/drawing/2014/main" id="{5AD39B87-C746-48E4-9AEC-2EB5FA8A5F8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OPPOSans R" panose="00020600040101010101" pitchFamily="18" charset="-122"/>
              </a:defRPr>
            </a:lvl1pPr>
          </a:lstStyle>
          <a:p>
            <a:fld id="{13BEB98F-7A2F-46AB-AD99-CC9999768B61}" type="slidenum">
              <a:rPr lang="zh-CN" altLang="en-US" smtClean="0"/>
              <a:pPr/>
              <a:t>‹#›</a:t>
            </a:fld>
            <a:endParaRPr lang="zh-CN" altLang="en-US"/>
          </a:p>
        </p:txBody>
      </p:sp>
    </p:spTree>
    <p:extLst>
      <p:ext uri="{BB962C8B-B14F-4D97-AF65-F5344CB8AC3E}">
        <p14:creationId xmlns:p14="http://schemas.microsoft.com/office/powerpoint/2010/main" val="703141887"/>
      </p:ext>
    </p:extLst>
  </p:cSld>
  <p:clrMap bg1="lt1" tx1="dk1" bg2="lt2" tx2="dk2" accent1="accent1" accent2="accent2" accent3="accent3" accent4="accent4" accent5="accent5" accent6="accent6" hlink="hlink" folHlink="folHlink"/>
  <p:sldLayoutIdLst>
    <p:sldLayoutId id="2147483698" r:id="rId1"/>
  </p:sldLayoutIdLst>
  <p:txStyles>
    <p:titleStyle>
      <a:lvl1pPr algn="l" defTabSz="914400" rtl="0" eaLnBrk="1" latinLnBrk="0" hangingPunct="1">
        <a:lnSpc>
          <a:spcPct val="90000"/>
        </a:lnSpc>
        <a:spcBef>
          <a:spcPct val="0"/>
        </a:spcBef>
        <a:buNone/>
        <a:defRPr sz="4400" kern="1200">
          <a:solidFill>
            <a:schemeClr val="tx1"/>
          </a:solidFill>
          <a:latin typeface="OPPOSans R" panose="00020600040101010101" pitchFamily="18"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OPPOSans R" panose="00020600040101010101" pitchFamily="18"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POSans R" panose="00020600040101010101" pitchFamily="18"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POSans R" panose="00020600040101010101" pitchFamily="18"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POSans R" panose="00020600040101010101" pitchFamily="18"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POSans R" panose="00020600040101010101" pitchFamily="18"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61F18504-D86E-411A-B171-2A74DE296A53}"/>
              </a:ext>
            </a:extLst>
          </p:cNvPr>
          <p:cNvSpPr>
            <a:spLocks noGrp="1"/>
          </p:cNvSpPr>
          <p:nvPr>
            <p:ph type="title"/>
          </p:nvPr>
        </p:nvSpPr>
        <p:spPr>
          <a:xfrm>
            <a:off x="660403" y="0"/>
            <a:ext cx="10858500" cy="1028700"/>
          </a:xfrm>
          <a:prstGeom prst="rect">
            <a:avLst/>
          </a:prstGeom>
        </p:spPr>
        <p:txBody>
          <a:bodyPr vert="horz" lIns="91440" tIns="45720" rIns="91440" bIns="45720" rtlCol="0" anchor="b">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468A4509-A6D7-41B5-BE28-213FB58E8B74}"/>
              </a:ext>
            </a:extLst>
          </p:cNvPr>
          <p:cNvSpPr>
            <a:spLocks noGrp="1"/>
          </p:cNvSpPr>
          <p:nvPr>
            <p:ph type="body" idx="1"/>
          </p:nvPr>
        </p:nvSpPr>
        <p:spPr>
          <a:xfrm>
            <a:off x="660403" y="1130300"/>
            <a:ext cx="10858500" cy="5003800"/>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10" name="日期占位符 9">
            <a:extLst>
              <a:ext uri="{FF2B5EF4-FFF2-40B4-BE49-F238E27FC236}">
                <a16:creationId xmlns:a16="http://schemas.microsoft.com/office/drawing/2014/main" id="{6DEDA773-1B71-4202-AD8A-0D33468FE901}"/>
              </a:ext>
            </a:extLst>
          </p:cNvPr>
          <p:cNvSpPr>
            <a:spLocks noGrp="1"/>
          </p:cNvSpPr>
          <p:nvPr>
            <p:ph type="dt" sz="half" idx="2"/>
          </p:nvPr>
        </p:nvSpPr>
        <p:spPr>
          <a:xfrm>
            <a:off x="5401732" y="6235706"/>
            <a:ext cx="1388536" cy="206381"/>
          </a:xfrm>
          <a:prstGeom prst="rect">
            <a:avLst/>
          </a:prstGeom>
        </p:spPr>
        <p:txBody>
          <a:bodyPr vert="horz" lIns="91440" tIns="45720" rIns="91440" bIns="45720" rtlCol="0" anchor="ctr"/>
          <a:lstStyle>
            <a:lvl1pPr algn="ctr">
              <a:defRPr sz="900">
                <a:solidFill>
                  <a:schemeClr val="tx1">
                    <a:lumMod val="50000"/>
                    <a:lumOff val="50000"/>
                  </a:schemeClr>
                </a:solidFill>
                <a:latin typeface="OPPOSans R" panose="00020600040101010101" pitchFamily="18" charset="-122"/>
              </a:defRPr>
            </a:lvl1pPr>
          </a:lstStyle>
          <a:p>
            <a:endParaRPr lang="zh-CN" altLang="en-US"/>
          </a:p>
        </p:txBody>
      </p:sp>
      <p:sp>
        <p:nvSpPr>
          <p:cNvPr id="11" name="页脚占位符 10">
            <a:extLst>
              <a:ext uri="{FF2B5EF4-FFF2-40B4-BE49-F238E27FC236}">
                <a16:creationId xmlns:a16="http://schemas.microsoft.com/office/drawing/2014/main" id="{C0483E03-0186-4754-8285-0D57953FBD75}"/>
              </a:ext>
            </a:extLst>
          </p:cNvPr>
          <p:cNvSpPr>
            <a:spLocks noGrp="1"/>
          </p:cNvSpPr>
          <p:nvPr>
            <p:ph type="ftr" sz="quarter" idx="3"/>
          </p:nvPr>
        </p:nvSpPr>
        <p:spPr>
          <a:xfrm>
            <a:off x="660404" y="6235706"/>
            <a:ext cx="4140201" cy="206381"/>
          </a:xfrm>
          <a:prstGeom prst="rect">
            <a:avLst/>
          </a:prstGeom>
        </p:spPr>
        <p:txBody>
          <a:bodyPr vert="horz" lIns="91440" tIns="45720" rIns="91440" bIns="45720" rtlCol="0" anchor="ctr"/>
          <a:lstStyle>
            <a:lvl1pPr algn="l">
              <a:defRPr sz="900">
                <a:solidFill>
                  <a:schemeClr val="tx1">
                    <a:lumMod val="50000"/>
                    <a:lumOff val="50000"/>
                  </a:schemeClr>
                </a:solidFill>
              </a:defRPr>
            </a:lvl1pPr>
          </a:lstStyle>
          <a:p>
            <a:r>
              <a:rPr lang="zh-CN" altLang="en-US">
                <a:latin typeface="OPPOSans R" panose="00020600040101010101" pitchFamily="18" charset="-122"/>
              </a:rPr>
              <a:t>请在插入菜单</a:t>
            </a:r>
            <a:r>
              <a:rPr lang="en-US" altLang="zh-CN">
                <a:latin typeface="OPPOSans R" panose="00020600040101010101" pitchFamily="18" charset="-122"/>
              </a:rPr>
              <a:t>—</a:t>
            </a:r>
            <a:r>
              <a:rPr lang="zh-CN" altLang="en-US">
                <a:latin typeface="OPPOSans R" panose="00020600040101010101" pitchFamily="18" charset="-122"/>
              </a:rPr>
              <a:t>页眉和页脚中修改此文本</a:t>
            </a:r>
            <a:endParaRPr lang="zh-CN" altLang="en-US" dirty="0">
              <a:latin typeface="OPPOSans R" panose="00020600040101010101" pitchFamily="18" charset="-122"/>
            </a:endParaRPr>
          </a:p>
        </p:txBody>
      </p:sp>
      <p:sp>
        <p:nvSpPr>
          <p:cNvPr id="12" name="灯片编号占位符 11">
            <a:extLst>
              <a:ext uri="{FF2B5EF4-FFF2-40B4-BE49-F238E27FC236}">
                <a16:creationId xmlns:a16="http://schemas.microsoft.com/office/drawing/2014/main" id="{7E8030F2-F0B4-4140-B9B5-8B5B27074E99}"/>
              </a:ext>
            </a:extLst>
          </p:cNvPr>
          <p:cNvSpPr>
            <a:spLocks noGrp="1"/>
          </p:cNvSpPr>
          <p:nvPr>
            <p:ph type="sldNum" sz="quarter" idx="4"/>
          </p:nvPr>
        </p:nvSpPr>
        <p:spPr>
          <a:xfrm>
            <a:off x="8971305" y="6235706"/>
            <a:ext cx="2547595" cy="206381"/>
          </a:xfrm>
          <a:prstGeom prst="rect">
            <a:avLst/>
          </a:prstGeom>
        </p:spPr>
        <p:txBody>
          <a:bodyPr vert="horz" lIns="91440" tIns="45720" rIns="91440" bIns="45720" rtlCol="0" anchor="ctr"/>
          <a:lstStyle>
            <a:lvl1pPr algn="r">
              <a:defRPr sz="900">
                <a:solidFill>
                  <a:schemeClr val="tx1">
                    <a:lumMod val="50000"/>
                    <a:lumOff val="50000"/>
                  </a:schemeClr>
                </a:solidFill>
                <a:latin typeface="OPPOSans R" panose="00020600040101010101" pitchFamily="18" charset="-122"/>
              </a:defRPr>
            </a:lvl1pPr>
          </a:lstStyle>
          <a:p>
            <a:fld id="{5DD3DB80-B894-403A-B48E-6FDC1A72010E}" type="slidenum">
              <a:rPr lang="zh-CN" altLang="en-US" smtClean="0"/>
              <a:pPr/>
              <a:t>‹#›</a:t>
            </a:fld>
            <a:endParaRPr lang="zh-CN" altLang="en-US"/>
          </a:p>
        </p:txBody>
      </p:sp>
    </p:spTree>
    <p:extLst>
      <p:ext uri="{BB962C8B-B14F-4D97-AF65-F5344CB8AC3E}">
        <p14:creationId xmlns:p14="http://schemas.microsoft.com/office/powerpoint/2010/main" val="4097723416"/>
      </p:ext>
    </p:extLst>
  </p:cSld>
  <p:clrMap bg1="lt1" tx1="dk1" bg2="lt2" tx2="dk2" accent1="accent1" accent2="accent2" accent3="accent3" accent4="accent4" accent5="accent5" accent6="accent6" hlink="hlink" folHlink="folHlink"/>
  <p:sldLayoutIdLst>
    <p:sldLayoutId id="2147483702" r:id="rId1"/>
  </p:sldLayoutIdLst>
  <p:txStyles>
    <p:titleStyle>
      <a:lvl1pPr algn="l" defTabSz="914332" rtl="0" eaLnBrk="1" latinLnBrk="0" hangingPunct="1">
        <a:lnSpc>
          <a:spcPct val="90000"/>
        </a:lnSpc>
        <a:spcBef>
          <a:spcPct val="0"/>
        </a:spcBef>
        <a:buNone/>
        <a:defRPr sz="2400" b="1" kern="1200">
          <a:solidFill>
            <a:schemeClr val="tx1"/>
          </a:solidFill>
          <a:latin typeface="OPPOSans R" panose="00020600040101010101" pitchFamily="18" charset="-122"/>
          <a:ea typeface="+mj-ea"/>
          <a:cs typeface="+mj-cs"/>
        </a:defRPr>
      </a:lvl1pPr>
    </p:titleStyle>
    <p:bodyStyle>
      <a:lvl1pPr marL="228584" indent="-228584" algn="l" defTabSz="914332" rtl="0" eaLnBrk="1" latinLnBrk="0" hangingPunct="1">
        <a:lnSpc>
          <a:spcPct val="90000"/>
        </a:lnSpc>
        <a:spcBef>
          <a:spcPts val="1000"/>
        </a:spcBef>
        <a:buFont typeface="Arial" panose="020B0604020202020204" pitchFamily="34" charset="0"/>
        <a:buChar char="•"/>
        <a:defRPr sz="1800" b="1" kern="1200">
          <a:solidFill>
            <a:schemeClr val="tx1"/>
          </a:solidFill>
          <a:latin typeface="OPPOSans R" panose="00020600040101010101" pitchFamily="18" charset="-122"/>
          <a:ea typeface="+mn-ea"/>
          <a:cs typeface="+mn-cs"/>
        </a:defRPr>
      </a:lvl1pPr>
      <a:lvl2pPr marL="685750" indent="-228584" algn="l" defTabSz="914332" rtl="0" eaLnBrk="1" latinLnBrk="0" hangingPunct="1">
        <a:lnSpc>
          <a:spcPct val="90000"/>
        </a:lnSpc>
        <a:spcBef>
          <a:spcPts val="500"/>
        </a:spcBef>
        <a:buFont typeface="Arial" panose="020B0604020202020204" pitchFamily="34" charset="0"/>
        <a:buChar char="•"/>
        <a:defRPr sz="1600" b="1" kern="1200">
          <a:solidFill>
            <a:schemeClr val="tx1"/>
          </a:solidFill>
          <a:latin typeface="OPPOSans R" panose="00020600040101010101" pitchFamily="18" charset="-122"/>
          <a:ea typeface="+mn-ea"/>
          <a:cs typeface="+mn-cs"/>
        </a:defRPr>
      </a:lvl2pPr>
      <a:lvl3pPr marL="1142914" indent="-228584" algn="l" defTabSz="914332" rtl="0" eaLnBrk="1" latinLnBrk="0" hangingPunct="1">
        <a:lnSpc>
          <a:spcPct val="90000"/>
        </a:lnSpc>
        <a:spcBef>
          <a:spcPts val="500"/>
        </a:spcBef>
        <a:buFont typeface="Arial" panose="020B0604020202020204" pitchFamily="34" charset="0"/>
        <a:buChar char="•"/>
        <a:defRPr sz="1400" kern="1200">
          <a:solidFill>
            <a:schemeClr val="tx1"/>
          </a:solidFill>
          <a:latin typeface="OPPOSans R" panose="00020600040101010101" pitchFamily="18" charset="-122"/>
          <a:ea typeface="+mn-ea"/>
          <a:cs typeface="+mn-cs"/>
        </a:defRPr>
      </a:lvl3pPr>
      <a:lvl4pPr marL="1600080" indent="-228584" algn="l" defTabSz="914332" rtl="0" eaLnBrk="1" latinLnBrk="0" hangingPunct="1">
        <a:lnSpc>
          <a:spcPct val="90000"/>
        </a:lnSpc>
        <a:spcBef>
          <a:spcPts val="500"/>
        </a:spcBef>
        <a:buFont typeface="Arial" panose="020B0604020202020204" pitchFamily="34" charset="0"/>
        <a:buChar char="•"/>
        <a:defRPr sz="1200" kern="1200">
          <a:solidFill>
            <a:schemeClr val="tx1"/>
          </a:solidFill>
          <a:latin typeface="OPPOSans R" panose="00020600040101010101" pitchFamily="18" charset="-122"/>
          <a:ea typeface="+mn-ea"/>
          <a:cs typeface="+mn-cs"/>
        </a:defRPr>
      </a:lvl4pPr>
      <a:lvl5pPr marL="2057247" indent="-228584" algn="l" defTabSz="914332" rtl="0" eaLnBrk="1" latinLnBrk="0" hangingPunct="1">
        <a:lnSpc>
          <a:spcPct val="90000"/>
        </a:lnSpc>
        <a:spcBef>
          <a:spcPts val="500"/>
        </a:spcBef>
        <a:buFont typeface="Arial" panose="020B0604020202020204" pitchFamily="34" charset="0"/>
        <a:buChar char="•"/>
        <a:defRPr sz="1200" kern="1200">
          <a:solidFill>
            <a:schemeClr val="tx1"/>
          </a:solidFill>
          <a:latin typeface="OPPOSans R" panose="00020600040101010101" pitchFamily="18" charset="-122"/>
          <a:ea typeface="+mn-ea"/>
          <a:cs typeface="+mn-cs"/>
        </a:defRPr>
      </a:lvl5pPr>
      <a:lvl6pPr marL="2514412"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78"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744"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910" indent="-228584" algn="l" defTabSz="91433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p15:clr>
            <a:srgbClr val="F26B43"/>
          </p15:clr>
        </p15:guide>
        <p15:guide id="2" pos="7256">
          <p15:clr>
            <a:srgbClr val="F26B43"/>
          </p15:clr>
        </p15:guide>
        <p15:guide id="3" orient="horz" pos="648">
          <p15:clr>
            <a:srgbClr val="F26B43"/>
          </p15:clr>
        </p15:guide>
        <p15:guide id="4" orient="horz" pos="712">
          <p15:clr>
            <a:srgbClr val="F26B43"/>
          </p15:clr>
        </p15:guide>
        <p15:guide id="5" orient="horz" pos="3928">
          <p15:clr>
            <a:srgbClr val="F26B43"/>
          </p15:clr>
        </p15:guide>
        <p15:guide id="6" orient="horz" pos="3864">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FAFAFA"/>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E927462A-4CFD-4A6D-8480-D042307A7FF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13B1F4AA-17D9-44A3-ACB2-1EDE81B3C4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6A1FE6C-DC94-46BC-B906-119F31EFFE8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65EDDB-1685-4940-B513-E0C22AFCF1AB}" type="datetimeFigureOut">
              <a:rPr lang="zh-CN" altLang="en-US" smtClean="0"/>
              <a:t>2023/7/17</a:t>
            </a:fld>
            <a:endParaRPr lang="zh-CN" altLang="en-US"/>
          </a:p>
        </p:txBody>
      </p:sp>
      <p:sp>
        <p:nvSpPr>
          <p:cNvPr id="5" name="页脚占位符 4">
            <a:extLst>
              <a:ext uri="{FF2B5EF4-FFF2-40B4-BE49-F238E27FC236}">
                <a16:creationId xmlns:a16="http://schemas.microsoft.com/office/drawing/2014/main" id="{D17B111F-8E5D-404E-AAF5-845CF1636B9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EA1EDB6A-E308-461A-B07C-B290EE68EDD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CE48D0-A3DA-4DC0-802A-B0E9A5094612}" type="slidenum">
              <a:rPr lang="zh-CN" altLang="en-US" smtClean="0"/>
              <a:t>‹#›</a:t>
            </a:fld>
            <a:endParaRPr lang="zh-CN" altLang="en-US"/>
          </a:p>
        </p:txBody>
      </p:sp>
    </p:spTree>
    <p:extLst>
      <p:ext uri="{BB962C8B-B14F-4D97-AF65-F5344CB8AC3E}">
        <p14:creationId xmlns:p14="http://schemas.microsoft.com/office/powerpoint/2010/main" val="4175059084"/>
      </p:ext>
    </p:extLst>
  </p:cSld>
  <p:clrMap bg1="lt1" tx1="dk1" bg2="lt2" tx2="dk2" accent1="accent1" accent2="accent2" accent3="accent3" accent4="accent4" accent5="accent5" accent6="accent6" hlink="hlink" folHlink="folHlink"/>
  <p:sldLayoutIdLst>
    <p:sldLayoutId id="214748371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E55B5942-781C-4546-8D8C-ED14962633A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3D3C8A7C-61A5-401B-BF0D-3933B5CB087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D7D1908-5360-4A0B-A4B8-FE87693FED0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F1BA5E-35B8-4787-861E-879EE41850C6}" type="datetimeFigureOut">
              <a:rPr lang="zh-CN" altLang="en-US" smtClean="0"/>
              <a:t>2023/7/17</a:t>
            </a:fld>
            <a:endParaRPr lang="zh-CN" altLang="en-US"/>
          </a:p>
        </p:txBody>
      </p:sp>
      <p:sp>
        <p:nvSpPr>
          <p:cNvPr id="5" name="页脚占位符 4">
            <a:extLst>
              <a:ext uri="{FF2B5EF4-FFF2-40B4-BE49-F238E27FC236}">
                <a16:creationId xmlns:a16="http://schemas.microsoft.com/office/drawing/2014/main" id="{8A6738FA-56E3-4F72-989D-9A80B5349AB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FA73934-56AF-47A5-A648-6ABDC8EFC33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7B63E9-0B9A-4543-9A82-4F9E555F243F}" type="slidenum">
              <a:rPr lang="zh-CN" altLang="en-US" smtClean="0"/>
              <a:t>‹#›</a:t>
            </a:fld>
            <a:endParaRPr lang="zh-CN" altLang="en-US"/>
          </a:p>
        </p:txBody>
      </p:sp>
    </p:spTree>
    <p:extLst>
      <p:ext uri="{BB962C8B-B14F-4D97-AF65-F5344CB8AC3E}">
        <p14:creationId xmlns:p14="http://schemas.microsoft.com/office/powerpoint/2010/main" val="1522661139"/>
      </p:ext>
    </p:extLst>
  </p:cSld>
  <p:clrMap bg1="lt1" tx1="dk1" bg2="lt2" tx2="dk2" accent1="accent1" accent2="accent2" accent3="accent3" accent4="accent4" accent5="accent5" accent6="accent6" hlink="hlink" folHlink="folHlink"/>
  <p:sldLayoutIdLst>
    <p:sldLayoutId id="214748372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2023/7/17</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3043458623"/>
      </p:ext>
    </p:extLst>
  </p:cSld>
  <p:clrMap bg1="lt1" tx1="dk1" bg2="lt2" tx2="dk2" accent1="accent1" accent2="accent2" accent3="accent3" accent4="accent4" accent5="accent5" accent6="accent6" hlink="hlink" folHlink="folHlink"/>
  <p:sldLayoutIdLst>
    <p:sldLayoutId id="2147483745" r:id="rId1"/>
    <p:sldLayoutId id="2147483784"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slideLayout" Target="../slideLayouts/slideLayout6.xml"/><Relationship Id="rId1" Type="http://schemas.openxmlformats.org/officeDocument/2006/relationships/tags" Target="../tags/tag24.xml"/><Relationship Id="rId5" Type="http://schemas.microsoft.com/office/2007/relationships/hdphoto" Target="../media/hdphoto6.wdp"/><Relationship Id="rId4" Type="http://schemas.openxmlformats.org/officeDocument/2006/relationships/image" Target="../media/image70.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5.xml"/></Relationships>
</file>

<file path=ppt/slides/_rels/slide1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jpeg"/><Relationship Id="rId1" Type="http://schemas.openxmlformats.org/officeDocument/2006/relationships/slideLayout" Target="../slideLayouts/slideLayout1.xml"/><Relationship Id="rId4" Type="http://schemas.openxmlformats.org/officeDocument/2006/relationships/image" Target="../media/image73.png"/></Relationships>
</file>

<file path=ppt/slides/_rels/slide13.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slideLayout" Target="../slideLayouts/slideLayout8.xml"/><Relationship Id="rId7" Type="http://schemas.openxmlformats.org/officeDocument/2006/relationships/image" Target="../media/image76.png"/><Relationship Id="rId12" Type="http://schemas.openxmlformats.org/officeDocument/2006/relationships/image" Target="../media/image81.png"/><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image" Target="../media/image75.png"/><Relationship Id="rId11" Type="http://schemas.openxmlformats.org/officeDocument/2006/relationships/image" Target="../media/image80.png"/><Relationship Id="rId5" Type="http://schemas.openxmlformats.org/officeDocument/2006/relationships/image" Target="../media/image74.jpeg"/><Relationship Id="rId10" Type="http://schemas.openxmlformats.org/officeDocument/2006/relationships/image" Target="../media/image79.png"/><Relationship Id="rId4" Type="http://schemas.openxmlformats.org/officeDocument/2006/relationships/notesSlide" Target="../notesSlides/notesSlide6.xml"/><Relationship Id="rId9" Type="http://schemas.openxmlformats.org/officeDocument/2006/relationships/image" Target="../media/image78.png"/></Relationships>
</file>

<file path=ppt/slides/_rels/slide14.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87.png"/><Relationship Id="rId2" Type="http://schemas.openxmlformats.org/officeDocument/2006/relationships/notesSlide" Target="../notesSlides/notesSlide7.xml"/><Relationship Id="rId1" Type="http://schemas.openxmlformats.org/officeDocument/2006/relationships/slideLayout" Target="../slideLayouts/slideLayout10.xml"/><Relationship Id="rId6" Type="http://schemas.openxmlformats.org/officeDocument/2006/relationships/hyperlink" Target="http://www.51pptmoban.com/zt/jiuyeshizhan/" TargetMode="External"/><Relationship Id="rId5" Type="http://schemas.openxmlformats.org/officeDocument/2006/relationships/image" Target="../media/image86.svg"/><Relationship Id="rId4" Type="http://schemas.openxmlformats.org/officeDocument/2006/relationships/image" Target="../media/image85.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2.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18" Type="http://schemas.openxmlformats.org/officeDocument/2006/relationships/image" Target="../media/image19.png"/><Relationship Id="rId3" Type="http://schemas.openxmlformats.org/officeDocument/2006/relationships/image" Target="../media/image5.png"/><Relationship Id="rId7" Type="http://schemas.openxmlformats.org/officeDocument/2006/relationships/image" Target="../media/image8.png"/><Relationship Id="rId12" Type="http://schemas.openxmlformats.org/officeDocument/2006/relationships/image" Target="../media/image13.png"/><Relationship Id="rId17" Type="http://schemas.openxmlformats.org/officeDocument/2006/relationships/image" Target="../media/image18.png"/><Relationship Id="rId2" Type="http://schemas.openxmlformats.org/officeDocument/2006/relationships/notesSlide" Target="../notesSlides/notesSlide2.xml"/><Relationship Id="rId16" Type="http://schemas.openxmlformats.org/officeDocument/2006/relationships/image" Target="../media/image17.png"/><Relationship Id="rId20"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png"/><Relationship Id="rId19" Type="http://schemas.openxmlformats.org/officeDocument/2006/relationships/image" Target="../media/image20.png"/><Relationship Id="rId4" Type="http://schemas.microsoft.com/office/2007/relationships/hdphoto" Target="../media/hdphoto1.wdp"/><Relationship Id="rId9" Type="http://schemas.openxmlformats.org/officeDocument/2006/relationships/image" Target="../media/image10.png"/><Relationship Id="rId1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23.png"/><Relationship Id="rId4" Type="http://schemas.openxmlformats.org/officeDocument/2006/relationships/image" Target="../media/image22.jpg"/></Relationships>
</file>

<file path=ppt/slides/_rels/slide5.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28.jpeg"/><Relationship Id="rId3" Type="http://schemas.openxmlformats.org/officeDocument/2006/relationships/notesSlide" Target="../notesSlides/notesSlide3.xml"/><Relationship Id="rId7" Type="http://schemas.openxmlformats.org/officeDocument/2006/relationships/image" Target="../media/image26.png"/><Relationship Id="rId12" Type="http://schemas.openxmlformats.org/officeDocument/2006/relationships/image" Target="../media/image13.png"/><Relationship Id="rId2" Type="http://schemas.openxmlformats.org/officeDocument/2006/relationships/slideLayout" Target="../slideLayouts/slideLayout5.xml"/><Relationship Id="rId1" Type="http://schemas.openxmlformats.org/officeDocument/2006/relationships/tags" Target="../tags/tag5.xml"/><Relationship Id="rId6" Type="http://schemas.openxmlformats.org/officeDocument/2006/relationships/image" Target="../media/image25.png"/><Relationship Id="rId11" Type="http://schemas.openxmlformats.org/officeDocument/2006/relationships/image" Target="../media/image9.png"/><Relationship Id="rId5" Type="http://schemas.microsoft.com/office/2007/relationships/hdphoto" Target="../media/hdphoto2.wdp"/><Relationship Id="rId10" Type="http://schemas.openxmlformats.org/officeDocument/2006/relationships/image" Target="../media/image7.png"/><Relationship Id="rId4" Type="http://schemas.openxmlformats.org/officeDocument/2006/relationships/image" Target="../media/image24.png"/><Relationship Id="rId9"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image" Target="../media/image29.png"/><Relationship Id="rId7" Type="http://schemas.openxmlformats.org/officeDocument/2006/relationships/image" Target="../media/image32.png"/><Relationship Id="rId12" Type="http://schemas.openxmlformats.org/officeDocument/2006/relationships/image" Target="../media/image37.svg"/><Relationship Id="rId2" Type="http://schemas.openxmlformats.org/officeDocument/2006/relationships/slideLayout" Target="../slideLayouts/slideLayout2.xml"/><Relationship Id="rId1" Type="http://schemas.openxmlformats.org/officeDocument/2006/relationships/tags" Target="../tags/tag6.xml"/><Relationship Id="rId6" Type="http://schemas.openxmlformats.org/officeDocument/2006/relationships/image" Target="../media/image31.svg"/><Relationship Id="rId11" Type="http://schemas.openxmlformats.org/officeDocument/2006/relationships/image" Target="../media/image36.png"/><Relationship Id="rId5" Type="http://schemas.openxmlformats.org/officeDocument/2006/relationships/image" Target="../media/image30.png"/><Relationship Id="rId10" Type="http://schemas.openxmlformats.org/officeDocument/2006/relationships/image" Target="../media/image35.svg"/><Relationship Id="rId4" Type="http://schemas.microsoft.com/office/2007/relationships/hdphoto" Target="../media/hdphoto3.wdp"/><Relationship Id="rId9" Type="http://schemas.openxmlformats.org/officeDocument/2006/relationships/image" Target="../media/image34.png"/></Relationships>
</file>

<file path=ppt/slides/_rels/slide7.xml.rels><?xml version="1.0" encoding="UTF-8" standalone="yes"?>
<Relationships xmlns="http://schemas.openxmlformats.org/package/2006/relationships"><Relationship Id="rId13" Type="http://schemas.openxmlformats.org/officeDocument/2006/relationships/tags" Target="../tags/tag19.xml"/><Relationship Id="rId18" Type="http://schemas.openxmlformats.org/officeDocument/2006/relationships/notesSlide" Target="../notesSlides/notesSlide4.xml"/><Relationship Id="rId26" Type="http://schemas.openxmlformats.org/officeDocument/2006/relationships/image" Target="../media/image15.png"/><Relationship Id="rId3" Type="http://schemas.openxmlformats.org/officeDocument/2006/relationships/tags" Target="../tags/tag9.xml"/><Relationship Id="rId21" Type="http://schemas.openxmlformats.org/officeDocument/2006/relationships/image" Target="../media/image39.png"/><Relationship Id="rId7" Type="http://schemas.openxmlformats.org/officeDocument/2006/relationships/tags" Target="../tags/tag13.xml"/><Relationship Id="rId12" Type="http://schemas.openxmlformats.org/officeDocument/2006/relationships/tags" Target="../tags/tag18.xml"/><Relationship Id="rId17" Type="http://schemas.openxmlformats.org/officeDocument/2006/relationships/slideLayout" Target="../slideLayouts/slideLayout2.xml"/><Relationship Id="rId25" Type="http://schemas.openxmlformats.org/officeDocument/2006/relationships/image" Target="../media/image17.png"/><Relationship Id="rId33" Type="http://schemas.openxmlformats.org/officeDocument/2006/relationships/image" Target="../media/image46.png"/><Relationship Id="rId2" Type="http://schemas.openxmlformats.org/officeDocument/2006/relationships/tags" Target="../tags/tag8.xml"/><Relationship Id="rId16" Type="http://schemas.openxmlformats.org/officeDocument/2006/relationships/tags" Target="../tags/tag22.xml"/><Relationship Id="rId20" Type="http://schemas.microsoft.com/office/2007/relationships/hdphoto" Target="../media/hdphoto4.wdp"/><Relationship Id="rId29" Type="http://schemas.openxmlformats.org/officeDocument/2006/relationships/image" Target="../media/image42.png"/><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tags" Target="../tags/tag17.xml"/><Relationship Id="rId24" Type="http://schemas.openxmlformats.org/officeDocument/2006/relationships/image" Target="../media/image6.png"/><Relationship Id="rId32" Type="http://schemas.openxmlformats.org/officeDocument/2006/relationships/image" Target="../media/image45.png"/><Relationship Id="rId5" Type="http://schemas.openxmlformats.org/officeDocument/2006/relationships/tags" Target="../tags/tag11.xml"/><Relationship Id="rId15" Type="http://schemas.openxmlformats.org/officeDocument/2006/relationships/tags" Target="../tags/tag21.xml"/><Relationship Id="rId23" Type="http://schemas.openxmlformats.org/officeDocument/2006/relationships/image" Target="../media/image19.png"/><Relationship Id="rId28" Type="http://schemas.openxmlformats.org/officeDocument/2006/relationships/image" Target="../media/image41.png"/><Relationship Id="rId10" Type="http://schemas.openxmlformats.org/officeDocument/2006/relationships/tags" Target="../tags/tag16.xml"/><Relationship Id="rId19" Type="http://schemas.openxmlformats.org/officeDocument/2006/relationships/image" Target="../media/image38.png"/><Relationship Id="rId31" Type="http://schemas.openxmlformats.org/officeDocument/2006/relationships/image" Target="../media/image44.png"/><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tags" Target="../tags/tag20.xml"/><Relationship Id="rId22" Type="http://schemas.microsoft.com/office/2007/relationships/hdphoto" Target="../media/hdphoto5.wdp"/><Relationship Id="rId27" Type="http://schemas.openxmlformats.org/officeDocument/2006/relationships/image" Target="../media/image40.png"/><Relationship Id="rId30" Type="http://schemas.openxmlformats.org/officeDocument/2006/relationships/image" Target="../media/image43.png"/><Relationship Id="rId8" Type="http://schemas.openxmlformats.org/officeDocument/2006/relationships/tags" Target="../tags/tag14.xml"/></Relationships>
</file>

<file path=ppt/slides/_rels/slide8.xml.rels><?xml version="1.0" encoding="UTF-8" standalone="yes"?>
<Relationships xmlns="http://schemas.openxmlformats.org/package/2006/relationships"><Relationship Id="rId8" Type="http://schemas.openxmlformats.org/officeDocument/2006/relationships/image" Target="../media/image52.png"/><Relationship Id="rId13" Type="http://schemas.openxmlformats.org/officeDocument/2006/relationships/image" Target="../media/image57.png"/><Relationship Id="rId18" Type="http://schemas.openxmlformats.org/officeDocument/2006/relationships/image" Target="../media/image62.png"/><Relationship Id="rId3" Type="http://schemas.openxmlformats.org/officeDocument/2006/relationships/image" Target="../media/image47.png"/><Relationship Id="rId21" Type="http://schemas.openxmlformats.org/officeDocument/2006/relationships/image" Target="../media/image65.png"/><Relationship Id="rId7" Type="http://schemas.openxmlformats.org/officeDocument/2006/relationships/image" Target="../media/image51.png"/><Relationship Id="rId12" Type="http://schemas.openxmlformats.org/officeDocument/2006/relationships/image" Target="../media/image56.png"/><Relationship Id="rId17" Type="http://schemas.openxmlformats.org/officeDocument/2006/relationships/image" Target="../media/image61.png"/><Relationship Id="rId2" Type="http://schemas.openxmlformats.org/officeDocument/2006/relationships/notesSlide" Target="../notesSlides/notesSlide5.xml"/><Relationship Id="rId16" Type="http://schemas.openxmlformats.org/officeDocument/2006/relationships/image" Target="../media/image60.png"/><Relationship Id="rId20" Type="http://schemas.openxmlformats.org/officeDocument/2006/relationships/image" Target="../media/image64.png"/><Relationship Id="rId1" Type="http://schemas.openxmlformats.org/officeDocument/2006/relationships/slideLayout" Target="../slideLayouts/slideLayout13.xml"/><Relationship Id="rId6" Type="http://schemas.openxmlformats.org/officeDocument/2006/relationships/image" Target="../media/image50.png"/><Relationship Id="rId11" Type="http://schemas.openxmlformats.org/officeDocument/2006/relationships/image" Target="../media/image55.png"/><Relationship Id="rId5" Type="http://schemas.openxmlformats.org/officeDocument/2006/relationships/image" Target="../media/image49.png"/><Relationship Id="rId15" Type="http://schemas.openxmlformats.org/officeDocument/2006/relationships/image" Target="../media/image59.png"/><Relationship Id="rId10" Type="http://schemas.openxmlformats.org/officeDocument/2006/relationships/image" Target="../media/image54.png"/><Relationship Id="rId19" Type="http://schemas.openxmlformats.org/officeDocument/2006/relationships/image" Target="../media/image63.png"/><Relationship Id="rId4" Type="http://schemas.openxmlformats.org/officeDocument/2006/relationships/image" Target="../media/image48.png"/><Relationship Id="rId9" Type="http://schemas.openxmlformats.org/officeDocument/2006/relationships/image" Target="../media/image53.png"/><Relationship Id="rId14" Type="http://schemas.openxmlformats.org/officeDocument/2006/relationships/image" Target="../media/image58.png"/></Relationships>
</file>

<file path=ppt/slides/_rels/slide9.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18" Type="http://schemas.openxmlformats.org/officeDocument/2006/relationships/image" Target="../media/image20.png"/><Relationship Id="rId3" Type="http://schemas.openxmlformats.org/officeDocument/2006/relationships/image" Target="../media/image66.pn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9.png"/><Relationship Id="rId2" Type="http://schemas.openxmlformats.org/officeDocument/2006/relationships/slideLayout" Target="../slideLayouts/slideLayout14.xml"/><Relationship Id="rId16" Type="http://schemas.openxmlformats.org/officeDocument/2006/relationships/image" Target="../media/image67.png"/><Relationship Id="rId20" Type="http://schemas.openxmlformats.org/officeDocument/2006/relationships/image" Target="../media/image68.png"/><Relationship Id="rId1" Type="http://schemas.openxmlformats.org/officeDocument/2006/relationships/tags" Target="../tags/tag23.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10" Type="http://schemas.openxmlformats.org/officeDocument/2006/relationships/image" Target="../media/image12.png"/><Relationship Id="rId19" Type="http://schemas.openxmlformats.org/officeDocument/2006/relationships/image" Target="../media/image21.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DFAF3"/>
        </a:solidFill>
        <a:effectLst/>
      </p:bgPr>
    </p:bg>
    <p:spTree>
      <p:nvGrpSpPr>
        <p:cNvPr id="1" name=""/>
        <p:cNvGrpSpPr/>
        <p:nvPr/>
      </p:nvGrpSpPr>
      <p:grpSpPr>
        <a:xfrm>
          <a:off x="0" y="0"/>
          <a:ext cx="0" cy="0"/>
          <a:chOff x="0" y="0"/>
          <a:chExt cx="0" cy="0"/>
        </a:xfrm>
      </p:grpSpPr>
      <p:sp>
        <p:nvSpPr>
          <p:cNvPr id="54" name="矩形 53">
            <a:extLst>
              <a:ext uri="{FF2B5EF4-FFF2-40B4-BE49-F238E27FC236}">
                <a16:creationId xmlns:a16="http://schemas.microsoft.com/office/drawing/2014/main" id="{F255F192-D2EB-4CDA-A51F-D021C383A579}"/>
              </a:ext>
            </a:extLst>
          </p:cNvPr>
          <p:cNvSpPr/>
          <p:nvPr/>
        </p:nvSpPr>
        <p:spPr>
          <a:xfrm>
            <a:off x="0" y="0"/>
            <a:ext cx="12192000" cy="6858000"/>
          </a:xfrm>
          <a:prstGeom prst="rect">
            <a:avLst/>
          </a:prstGeom>
          <a:gradFill flip="none" rotWithShape="1">
            <a:gsLst>
              <a:gs pos="0">
                <a:srgbClr val="FDFAF2"/>
              </a:gs>
              <a:gs pos="100000">
                <a:srgbClr val="EBD8BF"/>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grpSp>
        <p:nvGrpSpPr>
          <p:cNvPr id="2" name="组合 1">
            <a:extLst>
              <a:ext uri="{FF2B5EF4-FFF2-40B4-BE49-F238E27FC236}">
                <a16:creationId xmlns:a16="http://schemas.microsoft.com/office/drawing/2014/main" id="{3291B067-E9F0-4E61-B26A-33E440BB8DCA}"/>
              </a:ext>
            </a:extLst>
          </p:cNvPr>
          <p:cNvGrpSpPr/>
          <p:nvPr/>
        </p:nvGrpSpPr>
        <p:grpSpPr>
          <a:xfrm>
            <a:off x="-3822" y="0"/>
            <a:ext cx="12195821" cy="6857998"/>
            <a:chOff x="-3822" y="0"/>
            <a:chExt cx="12195821" cy="6857998"/>
          </a:xfrm>
        </p:grpSpPr>
        <p:sp>
          <p:nvSpPr>
            <p:cNvPr id="260" name="矩形 259">
              <a:extLst>
                <a:ext uri="{FF2B5EF4-FFF2-40B4-BE49-F238E27FC236}">
                  <a16:creationId xmlns:a16="http://schemas.microsoft.com/office/drawing/2014/main" id="{64B920E0-FCB0-42A4-A29B-E9054D611886}"/>
                </a:ext>
              </a:extLst>
            </p:cNvPr>
            <p:cNvSpPr/>
            <p:nvPr/>
          </p:nvSpPr>
          <p:spPr>
            <a:xfrm>
              <a:off x="-3822" y="0"/>
              <a:ext cx="655367" cy="6857998"/>
            </a:xfrm>
            <a:prstGeom prst="rect">
              <a:avLst/>
            </a:prstGeom>
            <a:gradFill flip="none" rotWithShape="1">
              <a:gsLst>
                <a:gs pos="0">
                  <a:schemeClr val="bg1">
                    <a:alpha val="0"/>
                  </a:schemeClr>
                </a:gs>
                <a:gs pos="100000">
                  <a:schemeClr val="bg1">
                    <a:alpha val="35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sp>
          <p:nvSpPr>
            <p:cNvPr id="261" name="矩形 260">
              <a:extLst>
                <a:ext uri="{FF2B5EF4-FFF2-40B4-BE49-F238E27FC236}">
                  <a16:creationId xmlns:a16="http://schemas.microsoft.com/office/drawing/2014/main" id="{6AD29781-FB7D-4B77-BE7A-0C5D741B7DB5}"/>
                </a:ext>
              </a:extLst>
            </p:cNvPr>
            <p:cNvSpPr/>
            <p:nvPr/>
          </p:nvSpPr>
          <p:spPr>
            <a:xfrm>
              <a:off x="1278451" y="1536780"/>
              <a:ext cx="655367" cy="5321218"/>
            </a:xfrm>
            <a:prstGeom prst="rect">
              <a:avLst/>
            </a:prstGeom>
            <a:gradFill flip="none" rotWithShape="1">
              <a:gsLst>
                <a:gs pos="0">
                  <a:schemeClr val="bg1">
                    <a:alpha val="0"/>
                  </a:schemeClr>
                </a:gs>
                <a:gs pos="100000">
                  <a:schemeClr val="bg1">
                    <a:alpha val="35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sp>
          <p:nvSpPr>
            <p:cNvPr id="262" name="矩形 261">
              <a:extLst>
                <a:ext uri="{FF2B5EF4-FFF2-40B4-BE49-F238E27FC236}">
                  <a16:creationId xmlns:a16="http://schemas.microsoft.com/office/drawing/2014/main" id="{848DF8BE-12C1-4245-B0D4-29593ABBF6DC}"/>
                </a:ext>
              </a:extLst>
            </p:cNvPr>
            <p:cNvSpPr/>
            <p:nvPr/>
          </p:nvSpPr>
          <p:spPr>
            <a:xfrm>
              <a:off x="2560723" y="2748980"/>
              <a:ext cx="655367" cy="4109018"/>
            </a:xfrm>
            <a:prstGeom prst="rect">
              <a:avLst/>
            </a:prstGeom>
            <a:gradFill flip="none" rotWithShape="1">
              <a:gsLst>
                <a:gs pos="0">
                  <a:schemeClr val="bg1">
                    <a:alpha val="0"/>
                  </a:schemeClr>
                </a:gs>
                <a:gs pos="100000">
                  <a:schemeClr val="bg1">
                    <a:alpha val="35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sp>
          <p:nvSpPr>
            <p:cNvPr id="263" name="矩形 262">
              <a:extLst>
                <a:ext uri="{FF2B5EF4-FFF2-40B4-BE49-F238E27FC236}">
                  <a16:creationId xmlns:a16="http://schemas.microsoft.com/office/drawing/2014/main" id="{8D376347-4979-468E-B883-814490E3EB16}"/>
                </a:ext>
              </a:extLst>
            </p:cNvPr>
            <p:cNvSpPr/>
            <p:nvPr/>
          </p:nvSpPr>
          <p:spPr>
            <a:xfrm>
              <a:off x="3842996" y="2157290"/>
              <a:ext cx="655367" cy="4700708"/>
            </a:xfrm>
            <a:prstGeom prst="rect">
              <a:avLst/>
            </a:prstGeom>
            <a:gradFill flip="none" rotWithShape="1">
              <a:gsLst>
                <a:gs pos="0">
                  <a:schemeClr val="bg1">
                    <a:alpha val="0"/>
                  </a:schemeClr>
                </a:gs>
                <a:gs pos="100000">
                  <a:schemeClr val="bg1">
                    <a:alpha val="35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sp>
          <p:nvSpPr>
            <p:cNvPr id="264" name="矩形 263">
              <a:extLst>
                <a:ext uri="{FF2B5EF4-FFF2-40B4-BE49-F238E27FC236}">
                  <a16:creationId xmlns:a16="http://schemas.microsoft.com/office/drawing/2014/main" id="{E937A5E9-F859-4606-BCF6-CD0C94FDB4A5}"/>
                </a:ext>
              </a:extLst>
            </p:cNvPr>
            <p:cNvSpPr/>
            <p:nvPr/>
          </p:nvSpPr>
          <p:spPr>
            <a:xfrm>
              <a:off x="5125269" y="0"/>
              <a:ext cx="655367" cy="6857998"/>
            </a:xfrm>
            <a:prstGeom prst="rect">
              <a:avLst/>
            </a:prstGeom>
            <a:gradFill flip="none" rotWithShape="1">
              <a:gsLst>
                <a:gs pos="0">
                  <a:schemeClr val="bg1">
                    <a:alpha val="0"/>
                  </a:schemeClr>
                </a:gs>
                <a:gs pos="100000">
                  <a:schemeClr val="bg1">
                    <a:alpha val="35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sp>
          <p:nvSpPr>
            <p:cNvPr id="265" name="矩形 264">
              <a:extLst>
                <a:ext uri="{FF2B5EF4-FFF2-40B4-BE49-F238E27FC236}">
                  <a16:creationId xmlns:a16="http://schemas.microsoft.com/office/drawing/2014/main" id="{1711FEA7-0192-4FB9-B021-5B4C3A31A6D5}"/>
                </a:ext>
              </a:extLst>
            </p:cNvPr>
            <p:cNvSpPr/>
            <p:nvPr/>
          </p:nvSpPr>
          <p:spPr>
            <a:xfrm>
              <a:off x="6407541" y="3629196"/>
              <a:ext cx="655367" cy="3228802"/>
            </a:xfrm>
            <a:prstGeom prst="rect">
              <a:avLst/>
            </a:prstGeom>
            <a:gradFill flip="none" rotWithShape="1">
              <a:gsLst>
                <a:gs pos="0">
                  <a:schemeClr val="bg1">
                    <a:alpha val="0"/>
                  </a:schemeClr>
                </a:gs>
                <a:gs pos="100000">
                  <a:schemeClr val="bg1">
                    <a:alpha val="35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sp>
          <p:nvSpPr>
            <p:cNvPr id="266" name="矩形 265">
              <a:extLst>
                <a:ext uri="{FF2B5EF4-FFF2-40B4-BE49-F238E27FC236}">
                  <a16:creationId xmlns:a16="http://schemas.microsoft.com/office/drawing/2014/main" id="{7F3B5BC5-FFCE-44B4-B4F3-FE00F5FF195C}"/>
                </a:ext>
              </a:extLst>
            </p:cNvPr>
            <p:cNvSpPr/>
            <p:nvPr/>
          </p:nvSpPr>
          <p:spPr>
            <a:xfrm>
              <a:off x="7689814" y="2023348"/>
              <a:ext cx="655367" cy="4834649"/>
            </a:xfrm>
            <a:prstGeom prst="rect">
              <a:avLst/>
            </a:prstGeom>
            <a:gradFill flip="none" rotWithShape="1">
              <a:gsLst>
                <a:gs pos="0">
                  <a:schemeClr val="bg1">
                    <a:alpha val="0"/>
                  </a:schemeClr>
                </a:gs>
                <a:gs pos="100000">
                  <a:schemeClr val="bg1">
                    <a:alpha val="35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sp>
          <p:nvSpPr>
            <p:cNvPr id="267" name="矩形 266">
              <a:extLst>
                <a:ext uri="{FF2B5EF4-FFF2-40B4-BE49-F238E27FC236}">
                  <a16:creationId xmlns:a16="http://schemas.microsoft.com/office/drawing/2014/main" id="{671B30F0-27C1-4754-9F02-F2CEA9DF59A2}"/>
                </a:ext>
              </a:extLst>
            </p:cNvPr>
            <p:cNvSpPr/>
            <p:nvPr/>
          </p:nvSpPr>
          <p:spPr>
            <a:xfrm>
              <a:off x="8972087" y="0"/>
              <a:ext cx="655367" cy="6857998"/>
            </a:xfrm>
            <a:prstGeom prst="rect">
              <a:avLst/>
            </a:prstGeom>
            <a:gradFill flip="none" rotWithShape="1">
              <a:gsLst>
                <a:gs pos="0">
                  <a:schemeClr val="bg1">
                    <a:alpha val="0"/>
                  </a:schemeClr>
                </a:gs>
                <a:gs pos="100000">
                  <a:schemeClr val="bg1">
                    <a:alpha val="35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sp>
          <p:nvSpPr>
            <p:cNvPr id="268" name="矩形 267">
              <a:extLst>
                <a:ext uri="{FF2B5EF4-FFF2-40B4-BE49-F238E27FC236}">
                  <a16:creationId xmlns:a16="http://schemas.microsoft.com/office/drawing/2014/main" id="{830ACB2E-F77C-4F15-B6CD-3656753B4587}"/>
                </a:ext>
              </a:extLst>
            </p:cNvPr>
            <p:cNvSpPr/>
            <p:nvPr/>
          </p:nvSpPr>
          <p:spPr>
            <a:xfrm>
              <a:off x="10254359" y="1633460"/>
              <a:ext cx="655367" cy="5224538"/>
            </a:xfrm>
            <a:prstGeom prst="rect">
              <a:avLst/>
            </a:prstGeom>
            <a:gradFill flip="none" rotWithShape="1">
              <a:gsLst>
                <a:gs pos="0">
                  <a:schemeClr val="bg1">
                    <a:alpha val="0"/>
                  </a:schemeClr>
                </a:gs>
                <a:gs pos="100000">
                  <a:schemeClr val="bg1">
                    <a:alpha val="35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sp>
          <p:nvSpPr>
            <p:cNvPr id="269" name="矩形 268">
              <a:extLst>
                <a:ext uri="{FF2B5EF4-FFF2-40B4-BE49-F238E27FC236}">
                  <a16:creationId xmlns:a16="http://schemas.microsoft.com/office/drawing/2014/main" id="{827A1EF6-B135-4A21-8B24-BEBAFF7C9213}"/>
                </a:ext>
              </a:extLst>
            </p:cNvPr>
            <p:cNvSpPr/>
            <p:nvPr/>
          </p:nvSpPr>
          <p:spPr>
            <a:xfrm>
              <a:off x="11536632" y="3146318"/>
              <a:ext cx="655367" cy="3711679"/>
            </a:xfrm>
            <a:prstGeom prst="rect">
              <a:avLst/>
            </a:prstGeom>
            <a:gradFill flip="none" rotWithShape="1">
              <a:gsLst>
                <a:gs pos="0">
                  <a:schemeClr val="bg1">
                    <a:alpha val="0"/>
                  </a:schemeClr>
                </a:gs>
                <a:gs pos="100000">
                  <a:schemeClr val="bg1">
                    <a:alpha val="35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grpSp>
      <p:grpSp>
        <p:nvGrpSpPr>
          <p:cNvPr id="80" name="组合 79">
            <a:extLst>
              <a:ext uri="{FF2B5EF4-FFF2-40B4-BE49-F238E27FC236}">
                <a16:creationId xmlns:a16="http://schemas.microsoft.com/office/drawing/2014/main" id="{082453C4-2BD5-4E63-BAA9-5DCCC1DA9DD2}"/>
              </a:ext>
            </a:extLst>
          </p:cNvPr>
          <p:cNvGrpSpPr/>
          <p:nvPr/>
        </p:nvGrpSpPr>
        <p:grpSpPr>
          <a:xfrm>
            <a:off x="1274032" y="2106795"/>
            <a:ext cx="2360434" cy="1113131"/>
            <a:chOff x="1646194" y="1802957"/>
            <a:chExt cx="2360434" cy="1113131"/>
          </a:xfrm>
        </p:grpSpPr>
        <p:sp>
          <p:nvSpPr>
            <p:cNvPr id="44" name="任意多边形: 形状 43">
              <a:extLst>
                <a:ext uri="{FF2B5EF4-FFF2-40B4-BE49-F238E27FC236}">
                  <a16:creationId xmlns:a16="http://schemas.microsoft.com/office/drawing/2014/main" id="{D8764A2C-C992-4A6D-A7CA-E0DF851D0E47}"/>
                </a:ext>
              </a:extLst>
            </p:cNvPr>
            <p:cNvSpPr>
              <a:spLocks/>
            </p:cNvSpPr>
            <p:nvPr/>
          </p:nvSpPr>
          <p:spPr bwMode="auto">
            <a:xfrm>
              <a:off x="1646194" y="1802958"/>
              <a:ext cx="595461" cy="1113130"/>
            </a:xfrm>
            <a:custGeom>
              <a:avLst/>
              <a:gdLst>
                <a:gd name="connsiteX0" fmla="*/ 497917 w 595461"/>
                <a:gd name="connsiteY0" fmla="*/ 1069357 h 1113130"/>
                <a:gd name="connsiteX1" fmla="*/ 530376 w 595461"/>
                <a:gd name="connsiteY1" fmla="*/ 1078641 h 1113130"/>
                <a:gd name="connsiteX2" fmla="*/ 480390 w 595461"/>
                <a:gd name="connsiteY2" fmla="*/ 1110884 h 1113130"/>
                <a:gd name="connsiteX3" fmla="*/ 464395 w 595461"/>
                <a:gd name="connsiteY3" fmla="*/ 1107594 h 1113130"/>
                <a:gd name="connsiteX4" fmla="*/ 433737 w 595461"/>
                <a:gd name="connsiteY4" fmla="*/ 1108252 h 1113130"/>
                <a:gd name="connsiteX5" fmla="*/ 409744 w 595461"/>
                <a:gd name="connsiteY5" fmla="*/ 1112858 h 1113130"/>
                <a:gd name="connsiteX6" fmla="*/ 402412 w 595461"/>
                <a:gd name="connsiteY6" fmla="*/ 1112200 h 1113130"/>
                <a:gd name="connsiteX7" fmla="*/ 497917 w 595461"/>
                <a:gd name="connsiteY7" fmla="*/ 1069357 h 1113130"/>
                <a:gd name="connsiteX8" fmla="*/ 332655 w 595461"/>
                <a:gd name="connsiteY8" fmla="*/ 906417 h 1113130"/>
                <a:gd name="connsiteX9" fmla="*/ 349842 w 595461"/>
                <a:gd name="connsiteY9" fmla="*/ 923705 h 1113130"/>
                <a:gd name="connsiteX10" fmla="*/ 358435 w 595461"/>
                <a:gd name="connsiteY10" fmla="*/ 934344 h 1113130"/>
                <a:gd name="connsiteX11" fmla="*/ 376283 w 595461"/>
                <a:gd name="connsiteY11" fmla="*/ 946312 h 1113130"/>
                <a:gd name="connsiteX12" fmla="*/ 411978 w 595461"/>
                <a:gd name="connsiteY12" fmla="*/ 971579 h 1113130"/>
                <a:gd name="connsiteX13" fmla="*/ 415944 w 595461"/>
                <a:gd name="connsiteY13" fmla="*/ 1006155 h 1113130"/>
                <a:gd name="connsiteX14" fmla="*/ 409334 w 595461"/>
                <a:gd name="connsiteY14" fmla="*/ 1009479 h 1113130"/>
                <a:gd name="connsiteX15" fmla="*/ 335299 w 595461"/>
                <a:gd name="connsiteY15" fmla="*/ 936338 h 1113130"/>
                <a:gd name="connsiteX16" fmla="*/ 330011 w 595461"/>
                <a:gd name="connsiteY16" fmla="*/ 908412 h 1113130"/>
                <a:gd name="connsiteX17" fmla="*/ 332655 w 595461"/>
                <a:gd name="connsiteY17" fmla="*/ 906417 h 1113130"/>
                <a:gd name="connsiteX18" fmla="*/ 228306 w 595461"/>
                <a:gd name="connsiteY18" fmla="*/ 805393 h 1113130"/>
                <a:gd name="connsiteX19" fmla="*/ 237451 w 595461"/>
                <a:gd name="connsiteY19" fmla="*/ 818642 h 1113130"/>
                <a:gd name="connsiteX20" fmla="*/ 243329 w 595461"/>
                <a:gd name="connsiteY20" fmla="*/ 829241 h 1113130"/>
                <a:gd name="connsiteX21" fmla="*/ 268150 w 595461"/>
                <a:gd name="connsiteY21" fmla="*/ 859714 h 1113130"/>
                <a:gd name="connsiteX22" fmla="*/ 292317 w 595461"/>
                <a:gd name="connsiteY22" fmla="*/ 897474 h 1113130"/>
                <a:gd name="connsiteX23" fmla="*/ 284479 w 595461"/>
                <a:gd name="connsiteY23" fmla="*/ 926622 h 1113130"/>
                <a:gd name="connsiteX24" fmla="*/ 228306 w 595461"/>
                <a:gd name="connsiteY24" fmla="*/ 805393 h 1113130"/>
                <a:gd name="connsiteX25" fmla="*/ 83481 w 595461"/>
                <a:gd name="connsiteY25" fmla="*/ 777248 h 1113130"/>
                <a:gd name="connsiteX26" fmla="*/ 170057 w 595461"/>
                <a:gd name="connsiteY26" fmla="*/ 830217 h 1113130"/>
                <a:gd name="connsiteX27" fmla="*/ 116754 w 595461"/>
                <a:gd name="connsiteY27" fmla="*/ 832203 h 1113130"/>
                <a:gd name="connsiteX28" fmla="*/ 98764 w 595461"/>
                <a:gd name="connsiteY28" fmla="*/ 814330 h 1113130"/>
                <a:gd name="connsiteX29" fmla="*/ 77443 w 595461"/>
                <a:gd name="connsiteY29" fmla="*/ 798442 h 1113130"/>
                <a:gd name="connsiteX30" fmla="*/ 54123 w 595461"/>
                <a:gd name="connsiteY30" fmla="*/ 787851 h 1113130"/>
                <a:gd name="connsiteX31" fmla="*/ 45461 w 595461"/>
                <a:gd name="connsiteY31" fmla="*/ 781893 h 1113130"/>
                <a:gd name="connsiteX32" fmla="*/ 83481 w 595461"/>
                <a:gd name="connsiteY32" fmla="*/ 777248 h 1113130"/>
                <a:gd name="connsiteX33" fmla="*/ 178115 w 595461"/>
                <a:gd name="connsiteY33" fmla="*/ 684164 h 1113130"/>
                <a:gd name="connsiteX34" fmla="*/ 181522 w 595461"/>
                <a:gd name="connsiteY34" fmla="*/ 684164 h 1113130"/>
                <a:gd name="connsiteX35" fmla="*/ 184930 w 595461"/>
                <a:gd name="connsiteY35" fmla="*/ 712763 h 1113130"/>
                <a:gd name="connsiteX36" fmla="*/ 195834 w 595461"/>
                <a:gd name="connsiteY36" fmla="*/ 746682 h 1113130"/>
                <a:gd name="connsiteX37" fmla="*/ 206738 w 595461"/>
                <a:gd name="connsiteY37" fmla="*/ 785256 h 1113130"/>
                <a:gd name="connsiteX38" fmla="*/ 191063 w 595461"/>
                <a:gd name="connsiteY38" fmla="*/ 813855 h 1113130"/>
                <a:gd name="connsiteX39" fmla="*/ 181522 w 595461"/>
                <a:gd name="connsiteY39" fmla="*/ 812525 h 1113130"/>
                <a:gd name="connsiteX40" fmla="*/ 167211 w 595461"/>
                <a:gd name="connsiteY40" fmla="*/ 705447 h 1113130"/>
                <a:gd name="connsiteX41" fmla="*/ 178115 w 595461"/>
                <a:gd name="connsiteY41" fmla="*/ 684164 h 1113130"/>
                <a:gd name="connsiteX42" fmla="*/ 0 w 595461"/>
                <a:gd name="connsiteY42" fmla="*/ 633926 h 1113130"/>
                <a:gd name="connsiteX43" fmla="*/ 114494 w 595461"/>
                <a:gd name="connsiteY43" fmla="*/ 704487 h 1113130"/>
                <a:gd name="connsiteX44" fmla="*/ 59941 w 595461"/>
                <a:gd name="connsiteY44" fmla="*/ 695168 h 1113130"/>
                <a:gd name="connsiteX45" fmla="*/ 47144 w 595461"/>
                <a:gd name="connsiteY45" fmla="*/ 675863 h 1113130"/>
                <a:gd name="connsiteX46" fmla="*/ 28960 w 595461"/>
                <a:gd name="connsiteY46" fmla="*/ 656559 h 1113130"/>
                <a:gd name="connsiteX47" fmla="*/ 6735 w 595461"/>
                <a:gd name="connsiteY47" fmla="*/ 641249 h 1113130"/>
                <a:gd name="connsiteX48" fmla="*/ 0 w 595461"/>
                <a:gd name="connsiteY48" fmla="*/ 633926 h 1113130"/>
                <a:gd name="connsiteX49" fmla="*/ 149665 w 595461"/>
                <a:gd name="connsiteY49" fmla="*/ 561251 h 1113130"/>
                <a:gd name="connsiteX50" fmla="*/ 150330 w 595461"/>
                <a:gd name="connsiteY50" fmla="*/ 585793 h 1113130"/>
                <a:gd name="connsiteX51" fmla="*/ 148999 w 595461"/>
                <a:gd name="connsiteY51" fmla="*/ 601048 h 1113130"/>
                <a:gd name="connsiteX52" fmla="*/ 152325 w 595461"/>
                <a:gd name="connsiteY52" fmla="*/ 621610 h 1113130"/>
                <a:gd name="connsiteX53" fmla="*/ 159642 w 595461"/>
                <a:gd name="connsiteY53" fmla="*/ 659418 h 1113130"/>
                <a:gd name="connsiteX54" fmla="*/ 132370 w 595461"/>
                <a:gd name="connsiteY54" fmla="*/ 692582 h 1113130"/>
                <a:gd name="connsiteX55" fmla="*/ 149665 w 595461"/>
                <a:gd name="connsiteY55" fmla="*/ 561251 h 1113130"/>
                <a:gd name="connsiteX56" fmla="*/ 5387 w 595461"/>
                <a:gd name="connsiteY56" fmla="*/ 463595 h 1113130"/>
                <a:gd name="connsiteX57" fmla="*/ 53205 w 595461"/>
                <a:gd name="connsiteY57" fmla="*/ 487686 h 1113130"/>
                <a:gd name="connsiteX58" fmla="*/ 89574 w 595461"/>
                <a:gd name="connsiteY58" fmla="*/ 557949 h 1113130"/>
                <a:gd name="connsiteX59" fmla="*/ 80818 w 595461"/>
                <a:gd name="connsiteY59" fmla="*/ 567987 h 1113130"/>
                <a:gd name="connsiteX60" fmla="*/ 39062 w 595461"/>
                <a:gd name="connsiteY60" fmla="*/ 537205 h 1113130"/>
                <a:gd name="connsiteX61" fmla="*/ 33674 w 595461"/>
                <a:gd name="connsiteY61" fmla="*/ 514453 h 1113130"/>
                <a:gd name="connsiteX62" fmla="*/ 25592 w 595461"/>
                <a:gd name="connsiteY62" fmla="*/ 497723 h 1113130"/>
                <a:gd name="connsiteX63" fmla="*/ 9428 w 595461"/>
                <a:gd name="connsiteY63" fmla="*/ 476309 h 1113130"/>
                <a:gd name="connsiteX64" fmla="*/ 3367 w 595461"/>
                <a:gd name="connsiteY64" fmla="*/ 464933 h 1113130"/>
                <a:gd name="connsiteX65" fmla="*/ 5387 w 595461"/>
                <a:gd name="connsiteY65" fmla="*/ 463595 h 1113130"/>
                <a:gd name="connsiteX66" fmla="*/ 168373 w 595461"/>
                <a:gd name="connsiteY66" fmla="*/ 443390 h 1113130"/>
                <a:gd name="connsiteX67" fmla="*/ 165065 w 595461"/>
                <a:gd name="connsiteY67" fmla="*/ 456747 h 1113130"/>
                <a:gd name="connsiteX68" fmla="*/ 154482 w 595461"/>
                <a:gd name="connsiteY68" fmla="*/ 480122 h 1113130"/>
                <a:gd name="connsiteX69" fmla="*/ 151175 w 595461"/>
                <a:gd name="connsiteY69" fmla="*/ 503497 h 1113130"/>
                <a:gd name="connsiteX70" fmla="*/ 140591 w 595461"/>
                <a:gd name="connsiteY70" fmla="*/ 546908 h 1113130"/>
                <a:gd name="connsiteX71" fmla="*/ 110164 w 595461"/>
                <a:gd name="connsiteY71" fmla="*/ 562936 h 1113130"/>
                <a:gd name="connsiteX72" fmla="*/ 168373 w 595461"/>
                <a:gd name="connsiteY72" fmla="*/ 443390 h 1113130"/>
                <a:gd name="connsiteX73" fmla="*/ 190262 w 595461"/>
                <a:gd name="connsiteY73" fmla="*/ 350785 h 1113130"/>
                <a:gd name="connsiteX74" fmla="*/ 186908 w 595461"/>
                <a:gd name="connsiteY74" fmla="*/ 360857 h 1113130"/>
                <a:gd name="connsiteX75" fmla="*/ 177517 w 595461"/>
                <a:gd name="connsiteY75" fmla="*/ 374957 h 1113130"/>
                <a:gd name="connsiteX76" fmla="*/ 162090 w 595461"/>
                <a:gd name="connsiteY76" fmla="*/ 413228 h 1113130"/>
                <a:gd name="connsiteX77" fmla="*/ 142638 w 595461"/>
                <a:gd name="connsiteY77" fmla="*/ 451499 h 1113130"/>
                <a:gd name="connsiteX78" fmla="*/ 111113 w 595461"/>
                <a:gd name="connsiteY78" fmla="*/ 458885 h 1113130"/>
                <a:gd name="connsiteX79" fmla="*/ 190262 w 595461"/>
                <a:gd name="connsiteY79" fmla="*/ 350785 h 1113130"/>
                <a:gd name="connsiteX80" fmla="*/ 26572 w 595461"/>
                <a:gd name="connsiteY80" fmla="*/ 344050 h 1113130"/>
                <a:gd name="connsiteX81" fmla="*/ 67335 w 595461"/>
                <a:gd name="connsiteY81" fmla="*/ 373261 h 1113130"/>
                <a:gd name="connsiteX82" fmla="*/ 91661 w 595461"/>
                <a:gd name="connsiteY82" fmla="*/ 453589 h 1113130"/>
                <a:gd name="connsiteX83" fmla="*/ 85086 w 595461"/>
                <a:gd name="connsiteY83" fmla="*/ 458900 h 1113130"/>
                <a:gd name="connsiteX84" fmla="*/ 45638 w 595461"/>
                <a:gd name="connsiteY84" fmla="*/ 415085 h 1113130"/>
                <a:gd name="connsiteX85" fmla="*/ 45638 w 595461"/>
                <a:gd name="connsiteY85" fmla="*/ 397160 h 1113130"/>
                <a:gd name="connsiteX86" fmla="*/ 42351 w 595461"/>
                <a:gd name="connsiteY86" fmla="*/ 383219 h 1113130"/>
                <a:gd name="connsiteX87" fmla="*/ 29859 w 595461"/>
                <a:gd name="connsiteY87" fmla="*/ 359319 h 1113130"/>
                <a:gd name="connsiteX88" fmla="*/ 25257 w 595461"/>
                <a:gd name="connsiteY88" fmla="*/ 344714 h 1113130"/>
                <a:gd name="connsiteX89" fmla="*/ 26572 w 595461"/>
                <a:gd name="connsiteY89" fmla="*/ 344050 h 1113130"/>
                <a:gd name="connsiteX90" fmla="*/ 62645 w 595461"/>
                <a:gd name="connsiteY90" fmla="*/ 231239 h 1113130"/>
                <a:gd name="connsiteX91" fmla="*/ 92440 w 595461"/>
                <a:gd name="connsiteY91" fmla="*/ 256158 h 1113130"/>
                <a:gd name="connsiteX92" fmla="*/ 115464 w 595461"/>
                <a:gd name="connsiteY92" fmla="*/ 350447 h 1113130"/>
                <a:gd name="connsiteX93" fmla="*/ 108015 w 595461"/>
                <a:gd name="connsiteY93" fmla="*/ 354488 h 1113130"/>
                <a:gd name="connsiteX94" fmla="*/ 74157 w 595461"/>
                <a:gd name="connsiteY94" fmla="*/ 312732 h 1113130"/>
                <a:gd name="connsiteX95" fmla="*/ 75511 w 595461"/>
                <a:gd name="connsiteY95" fmla="*/ 287139 h 1113130"/>
                <a:gd name="connsiteX96" fmla="*/ 74157 w 595461"/>
                <a:gd name="connsiteY96" fmla="*/ 274343 h 1113130"/>
                <a:gd name="connsiteX97" fmla="*/ 63322 w 595461"/>
                <a:gd name="connsiteY97" fmla="*/ 245382 h 1113130"/>
                <a:gd name="connsiteX98" fmla="*/ 60614 w 595461"/>
                <a:gd name="connsiteY98" fmla="*/ 232586 h 1113130"/>
                <a:gd name="connsiteX99" fmla="*/ 62645 w 595461"/>
                <a:gd name="connsiteY99" fmla="*/ 231239 h 1113130"/>
                <a:gd name="connsiteX100" fmla="*/ 282345 w 595461"/>
                <a:gd name="connsiteY100" fmla="*/ 185779 h 1113130"/>
                <a:gd name="connsiteX101" fmla="*/ 299038 w 595461"/>
                <a:gd name="connsiteY101" fmla="*/ 185779 h 1113130"/>
                <a:gd name="connsiteX102" fmla="*/ 299705 w 595461"/>
                <a:gd name="connsiteY102" fmla="*/ 187781 h 1113130"/>
                <a:gd name="connsiteX103" fmla="*/ 289690 w 595461"/>
                <a:gd name="connsiteY103" fmla="*/ 196458 h 1113130"/>
                <a:gd name="connsiteX104" fmla="*/ 264985 w 595461"/>
                <a:gd name="connsiteY104" fmla="*/ 212476 h 1113130"/>
                <a:gd name="connsiteX105" fmla="*/ 254302 w 595461"/>
                <a:gd name="connsiteY105" fmla="*/ 223822 h 1113130"/>
                <a:gd name="connsiteX106" fmla="*/ 238695 w 595461"/>
                <a:gd name="connsiteY106" fmla="*/ 245847 h 1113130"/>
                <a:gd name="connsiteX107" fmla="*/ 216606 w 595461"/>
                <a:gd name="connsiteY107" fmla="*/ 259239 h 1113130"/>
                <a:gd name="connsiteX108" fmla="*/ 216329 w 595461"/>
                <a:gd name="connsiteY108" fmla="*/ 259517 h 1113130"/>
                <a:gd name="connsiteX109" fmla="*/ 225621 w 595461"/>
                <a:gd name="connsiteY109" fmla="*/ 258179 h 1113130"/>
                <a:gd name="connsiteX110" fmla="*/ 219648 w 595461"/>
                <a:gd name="connsiteY110" fmla="*/ 268884 h 1113130"/>
                <a:gd name="connsiteX111" fmla="*/ 201065 w 595461"/>
                <a:gd name="connsiteY111" fmla="*/ 290962 h 1113130"/>
                <a:gd name="connsiteX112" fmla="*/ 192438 w 595461"/>
                <a:gd name="connsiteY112" fmla="*/ 309026 h 1113130"/>
                <a:gd name="connsiteX113" fmla="*/ 171864 w 595461"/>
                <a:gd name="connsiteY113" fmla="*/ 348499 h 1113130"/>
                <a:gd name="connsiteX114" fmla="*/ 134699 w 595461"/>
                <a:gd name="connsiteY114" fmla="*/ 356527 h 1113130"/>
                <a:gd name="connsiteX115" fmla="*/ 153945 w 595461"/>
                <a:gd name="connsiteY115" fmla="*/ 300997 h 1113130"/>
                <a:gd name="connsiteX116" fmla="*/ 210356 w 595461"/>
                <a:gd name="connsiteY116" fmla="*/ 261524 h 1113130"/>
                <a:gd name="connsiteX117" fmla="*/ 216161 w 595461"/>
                <a:gd name="connsiteY117" fmla="*/ 259184 h 1113130"/>
                <a:gd name="connsiteX118" fmla="*/ 188201 w 595461"/>
                <a:gd name="connsiteY118" fmla="*/ 255191 h 1113130"/>
                <a:gd name="connsiteX119" fmla="*/ 185530 w 595461"/>
                <a:gd name="connsiteY119" fmla="*/ 248517 h 1113130"/>
                <a:gd name="connsiteX120" fmla="*/ 282345 w 595461"/>
                <a:gd name="connsiteY120" fmla="*/ 185779 h 1113130"/>
                <a:gd name="connsiteX121" fmla="*/ 334444 w 595461"/>
                <a:gd name="connsiteY121" fmla="*/ 119089 h 1113130"/>
                <a:gd name="connsiteX122" fmla="*/ 387258 w 595461"/>
                <a:gd name="connsiteY122" fmla="*/ 132580 h 1113130"/>
                <a:gd name="connsiteX123" fmla="*/ 375319 w 595461"/>
                <a:gd name="connsiteY123" fmla="*/ 137215 h 1113130"/>
                <a:gd name="connsiteX124" fmla="*/ 348124 w 595461"/>
                <a:gd name="connsiteY124" fmla="*/ 143175 h 1113130"/>
                <a:gd name="connsiteX125" fmla="*/ 328889 w 595461"/>
                <a:gd name="connsiteY125" fmla="*/ 153769 h 1113130"/>
                <a:gd name="connsiteX126" fmla="*/ 287102 w 595461"/>
                <a:gd name="connsiteY126" fmla="*/ 171647 h 1113130"/>
                <a:gd name="connsiteX127" fmla="*/ 257254 w 595461"/>
                <a:gd name="connsiteY127" fmla="*/ 157742 h 1113130"/>
                <a:gd name="connsiteX128" fmla="*/ 255927 w 595461"/>
                <a:gd name="connsiteY128" fmla="*/ 152445 h 1113130"/>
                <a:gd name="connsiteX129" fmla="*/ 281132 w 595461"/>
                <a:gd name="connsiteY129" fmla="*/ 133905 h 1113130"/>
                <a:gd name="connsiteX130" fmla="*/ 334444 w 595461"/>
                <a:gd name="connsiteY130" fmla="*/ 119089 h 1113130"/>
                <a:gd name="connsiteX131" fmla="*/ 153579 w 595461"/>
                <a:gd name="connsiteY131" fmla="*/ 113378 h 1113130"/>
                <a:gd name="connsiteX132" fmla="*/ 181575 w 595461"/>
                <a:gd name="connsiteY132" fmla="*/ 178883 h 1113130"/>
                <a:gd name="connsiteX133" fmla="*/ 168554 w 595461"/>
                <a:gd name="connsiteY133" fmla="*/ 241047 h 1113130"/>
                <a:gd name="connsiteX134" fmla="*/ 158788 w 595461"/>
                <a:gd name="connsiteY134" fmla="*/ 243052 h 1113130"/>
                <a:gd name="connsiteX135" fmla="*/ 141860 w 595461"/>
                <a:gd name="connsiteY135" fmla="*/ 187573 h 1113130"/>
                <a:gd name="connsiteX136" fmla="*/ 145767 w 595461"/>
                <a:gd name="connsiteY136" fmla="*/ 177547 h 1113130"/>
                <a:gd name="connsiteX137" fmla="*/ 150975 w 595461"/>
                <a:gd name="connsiteY137" fmla="*/ 138110 h 1113130"/>
                <a:gd name="connsiteX138" fmla="*/ 150324 w 595461"/>
                <a:gd name="connsiteY138" fmla="*/ 114046 h 1113130"/>
                <a:gd name="connsiteX139" fmla="*/ 153579 w 595461"/>
                <a:gd name="connsiteY139" fmla="*/ 113378 h 1113130"/>
                <a:gd name="connsiteX140" fmla="*/ 270798 w 595461"/>
                <a:gd name="connsiteY140" fmla="*/ 12354 h 1113130"/>
                <a:gd name="connsiteX141" fmla="*/ 239075 w 595461"/>
                <a:gd name="connsiteY141" fmla="*/ 142002 h 1113130"/>
                <a:gd name="connsiteX142" fmla="*/ 231144 w 595461"/>
                <a:gd name="connsiteY142" fmla="*/ 87871 h 1113130"/>
                <a:gd name="connsiteX143" fmla="*/ 246345 w 595461"/>
                <a:gd name="connsiteY143" fmla="*/ 67822 h 1113130"/>
                <a:gd name="connsiteX144" fmla="*/ 258241 w 595461"/>
                <a:gd name="connsiteY144" fmla="*/ 46437 h 1113130"/>
                <a:gd name="connsiteX145" fmla="*/ 266172 w 595461"/>
                <a:gd name="connsiteY145" fmla="*/ 20373 h 1113130"/>
                <a:gd name="connsiteX146" fmla="*/ 270798 w 595461"/>
                <a:gd name="connsiteY146" fmla="*/ 12354 h 1113130"/>
                <a:gd name="connsiteX147" fmla="*/ 367709 w 595461"/>
                <a:gd name="connsiteY147" fmla="*/ 881 h 1113130"/>
                <a:gd name="connsiteX148" fmla="*/ 375674 w 595461"/>
                <a:gd name="connsiteY148" fmla="*/ 5541 h 1113130"/>
                <a:gd name="connsiteX149" fmla="*/ 373683 w 595461"/>
                <a:gd name="connsiteY149" fmla="*/ 48147 h 1113130"/>
                <a:gd name="connsiteX150" fmla="*/ 335185 w 595461"/>
                <a:gd name="connsiteY150" fmla="*/ 88089 h 1113130"/>
                <a:gd name="connsiteX151" fmla="*/ 329875 w 595461"/>
                <a:gd name="connsiteY151" fmla="*/ 90086 h 1113130"/>
                <a:gd name="connsiteX152" fmla="*/ 298014 w 595461"/>
                <a:gd name="connsiteY152" fmla="*/ 108726 h 1113130"/>
                <a:gd name="connsiteX153" fmla="*/ 254870 w 595461"/>
                <a:gd name="connsiteY153" fmla="*/ 153329 h 1113130"/>
                <a:gd name="connsiteX154" fmla="*/ 215708 w 595461"/>
                <a:gd name="connsiteY154" fmla="*/ 201260 h 1113130"/>
                <a:gd name="connsiteX155" fmla="*/ 148005 w 595461"/>
                <a:gd name="connsiteY155" fmla="*/ 299785 h 1113130"/>
                <a:gd name="connsiteX156" fmla="*/ 103533 w 595461"/>
                <a:gd name="connsiteY156" fmla="*/ 438253 h 1113130"/>
                <a:gd name="connsiteX157" fmla="*/ 98887 w 595461"/>
                <a:gd name="connsiteY157" fmla="*/ 520801 h 1113130"/>
                <a:gd name="connsiteX158" fmla="*/ 162607 w 595461"/>
                <a:gd name="connsiteY158" fmla="*/ 787750 h 1113130"/>
                <a:gd name="connsiteX159" fmla="*/ 238940 w 595461"/>
                <a:gd name="connsiteY159" fmla="*/ 894264 h 1113130"/>
                <a:gd name="connsiteX160" fmla="*/ 386958 w 595461"/>
                <a:gd name="connsiteY160" fmla="*/ 1004106 h 1113130"/>
                <a:gd name="connsiteX161" fmla="*/ 520113 w 595461"/>
                <a:gd name="connsiteY161" fmla="*/ 1051123 h 1113130"/>
                <a:gd name="connsiteX162" fmla="*/ 478744 w 595461"/>
                <a:gd name="connsiteY162" fmla="*/ 1026620 h 1113130"/>
                <a:gd name="connsiteX163" fmla="*/ 452241 w 595461"/>
                <a:gd name="connsiteY163" fmla="*/ 974174 h 1113130"/>
                <a:gd name="connsiteX164" fmla="*/ 449557 w 595461"/>
                <a:gd name="connsiteY164" fmla="*/ 956887 h 1113130"/>
                <a:gd name="connsiteX165" fmla="*/ 449557 w 595461"/>
                <a:gd name="connsiteY165" fmla="*/ 955557 h 1113130"/>
                <a:gd name="connsiteX166" fmla="*/ 451570 w 595461"/>
                <a:gd name="connsiteY166" fmla="*/ 953562 h 1113130"/>
                <a:gd name="connsiteX167" fmla="*/ 469015 w 595461"/>
                <a:gd name="connsiteY167" fmla="*/ 970850 h 1113130"/>
                <a:gd name="connsiteX168" fmla="*/ 477067 w 595461"/>
                <a:gd name="connsiteY168" fmla="*/ 980159 h 1113130"/>
                <a:gd name="connsiteX169" fmla="*/ 497867 w 595461"/>
                <a:gd name="connsiteY169" fmla="*/ 994122 h 1113130"/>
                <a:gd name="connsiteX170" fmla="*/ 534769 w 595461"/>
                <a:gd name="connsiteY170" fmla="*/ 1024043 h 1113130"/>
                <a:gd name="connsiteX171" fmla="*/ 536782 w 595461"/>
                <a:gd name="connsiteY171" fmla="*/ 1051970 h 1113130"/>
                <a:gd name="connsiteX172" fmla="*/ 531660 w 595461"/>
                <a:gd name="connsiteY172" fmla="*/ 1055200 h 1113130"/>
                <a:gd name="connsiteX173" fmla="*/ 564181 w 595461"/>
                <a:gd name="connsiteY173" fmla="*/ 1066683 h 1113130"/>
                <a:gd name="connsiteX174" fmla="*/ 573473 w 595461"/>
                <a:gd name="connsiteY174" fmla="*/ 1064686 h 1113130"/>
                <a:gd name="connsiteX175" fmla="*/ 580111 w 595461"/>
                <a:gd name="connsiteY175" fmla="*/ 1064020 h 1113130"/>
                <a:gd name="connsiteX176" fmla="*/ 595377 w 595461"/>
                <a:gd name="connsiteY176" fmla="*/ 1085988 h 1113130"/>
                <a:gd name="connsiteX177" fmla="*/ 588076 w 595461"/>
                <a:gd name="connsiteY177" fmla="*/ 1091980 h 1113130"/>
                <a:gd name="connsiteX178" fmla="*/ 586749 w 595461"/>
                <a:gd name="connsiteY178" fmla="*/ 1091314 h 1113130"/>
                <a:gd name="connsiteX179" fmla="*/ 546923 w 595461"/>
                <a:gd name="connsiteY179" fmla="*/ 1078000 h 1113130"/>
                <a:gd name="connsiteX180" fmla="*/ 416163 w 595461"/>
                <a:gd name="connsiteY180" fmla="*/ 1033397 h 1113130"/>
                <a:gd name="connsiteX181" fmla="*/ 411517 w 595461"/>
                <a:gd name="connsiteY181" fmla="*/ 1031400 h 1113130"/>
                <a:gd name="connsiteX182" fmla="*/ 403552 w 595461"/>
                <a:gd name="connsiteY182" fmla="*/ 1046711 h 1113130"/>
                <a:gd name="connsiteX183" fmla="*/ 360408 w 595461"/>
                <a:gd name="connsiteY183" fmla="*/ 1065351 h 1113130"/>
                <a:gd name="connsiteX184" fmla="*/ 344477 w 595461"/>
                <a:gd name="connsiteY184" fmla="*/ 1062023 h 1113130"/>
                <a:gd name="connsiteX185" fmla="*/ 313281 w 595461"/>
                <a:gd name="connsiteY185" fmla="*/ 1062688 h 1113130"/>
                <a:gd name="connsiteX186" fmla="*/ 291377 w 595461"/>
                <a:gd name="connsiteY186" fmla="*/ 1067348 h 1113130"/>
                <a:gd name="connsiteX187" fmla="*/ 282748 w 595461"/>
                <a:gd name="connsiteY187" fmla="*/ 1066017 h 1113130"/>
                <a:gd name="connsiteX188" fmla="*/ 400897 w 595461"/>
                <a:gd name="connsiteY188" fmla="*/ 1026740 h 1113130"/>
                <a:gd name="connsiteX189" fmla="*/ 276110 w 595461"/>
                <a:gd name="connsiteY189" fmla="*/ 945524 h 1113130"/>
                <a:gd name="connsiteX190" fmla="*/ 273455 w 595461"/>
                <a:gd name="connsiteY190" fmla="*/ 948852 h 1113130"/>
                <a:gd name="connsiteX191" fmla="*/ 221019 w 595461"/>
                <a:gd name="connsiteY191" fmla="*/ 966161 h 1113130"/>
                <a:gd name="connsiteX192" fmla="*/ 199778 w 595461"/>
                <a:gd name="connsiteY192" fmla="*/ 956175 h 1113130"/>
                <a:gd name="connsiteX193" fmla="*/ 184511 w 595461"/>
                <a:gd name="connsiteY193" fmla="*/ 952181 h 1113130"/>
                <a:gd name="connsiteX194" fmla="*/ 155306 w 595461"/>
                <a:gd name="connsiteY194" fmla="*/ 951515 h 1113130"/>
                <a:gd name="connsiteX195" fmla="*/ 142031 w 595461"/>
                <a:gd name="connsiteY195" fmla="*/ 948852 h 1113130"/>
                <a:gd name="connsiteX196" fmla="*/ 265490 w 595461"/>
                <a:gd name="connsiteY196" fmla="*/ 939532 h 1113130"/>
                <a:gd name="connsiteX197" fmla="*/ 256861 w 595461"/>
                <a:gd name="connsiteY197" fmla="*/ 928215 h 1113130"/>
                <a:gd name="connsiteX198" fmla="*/ 117472 w 595461"/>
                <a:gd name="connsiteY198" fmla="*/ 699877 h 1113130"/>
                <a:gd name="connsiteX199" fmla="*/ 93577 w 595461"/>
                <a:gd name="connsiteY199" fmla="*/ 558080 h 1113130"/>
                <a:gd name="connsiteX200" fmla="*/ 105524 w 595461"/>
                <a:gd name="connsiteY200" fmla="*/ 396313 h 1113130"/>
                <a:gd name="connsiteX201" fmla="*/ 171900 w 595461"/>
                <a:gd name="connsiteY201" fmla="*/ 255182 h 1113130"/>
                <a:gd name="connsiteX202" fmla="*/ 288058 w 595461"/>
                <a:gd name="connsiteY202" fmla="*/ 115383 h 1113130"/>
                <a:gd name="connsiteX203" fmla="*/ 306643 w 595461"/>
                <a:gd name="connsiteY203" fmla="*/ 98075 h 1113130"/>
                <a:gd name="connsiteX204" fmla="*/ 310626 w 595461"/>
                <a:gd name="connsiteY204" fmla="*/ 88755 h 1113130"/>
                <a:gd name="connsiteX205" fmla="*/ 311290 w 595461"/>
                <a:gd name="connsiteY205" fmla="*/ 49478 h 1113130"/>
                <a:gd name="connsiteX206" fmla="*/ 334521 w 595461"/>
                <a:gd name="connsiteY206" fmla="*/ 15527 h 1113130"/>
                <a:gd name="connsiteX207" fmla="*/ 367709 w 595461"/>
                <a:gd name="connsiteY207" fmla="*/ 881 h 1113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Lst>
              <a:rect l="l" t="t" r="r" b="b"/>
              <a:pathLst>
                <a:path w="595461" h="1113130">
                  <a:moveTo>
                    <a:pt x="497917" y="1069357"/>
                  </a:moveTo>
                  <a:cubicBezTo>
                    <a:pt x="510215" y="1070087"/>
                    <a:pt x="521545" y="1073048"/>
                    <a:pt x="530376" y="1078641"/>
                  </a:cubicBezTo>
                  <a:cubicBezTo>
                    <a:pt x="522378" y="1101672"/>
                    <a:pt x="505050" y="1112858"/>
                    <a:pt x="480390" y="1110884"/>
                  </a:cubicBezTo>
                  <a:cubicBezTo>
                    <a:pt x="475058" y="1110226"/>
                    <a:pt x="469060" y="1109568"/>
                    <a:pt x="464395" y="1107594"/>
                  </a:cubicBezTo>
                  <a:cubicBezTo>
                    <a:pt x="453731" y="1102988"/>
                    <a:pt x="443734" y="1105620"/>
                    <a:pt x="433737" y="1108252"/>
                  </a:cubicBezTo>
                  <a:cubicBezTo>
                    <a:pt x="425739" y="1109568"/>
                    <a:pt x="417741" y="1111542"/>
                    <a:pt x="409744" y="1112858"/>
                  </a:cubicBezTo>
                  <a:cubicBezTo>
                    <a:pt x="407744" y="1113516"/>
                    <a:pt x="405078" y="1112858"/>
                    <a:pt x="402412" y="1112200"/>
                  </a:cubicBezTo>
                  <a:cubicBezTo>
                    <a:pt x="415409" y="1085057"/>
                    <a:pt x="461021" y="1067167"/>
                    <a:pt x="497917" y="1069357"/>
                  </a:cubicBezTo>
                  <a:close/>
                  <a:moveTo>
                    <a:pt x="332655" y="906417"/>
                  </a:moveTo>
                  <a:cubicBezTo>
                    <a:pt x="338605" y="912401"/>
                    <a:pt x="343893" y="917721"/>
                    <a:pt x="349842" y="923705"/>
                  </a:cubicBezTo>
                  <a:cubicBezTo>
                    <a:pt x="352486" y="927029"/>
                    <a:pt x="355791" y="930354"/>
                    <a:pt x="358435" y="934344"/>
                  </a:cubicBezTo>
                  <a:cubicBezTo>
                    <a:pt x="363723" y="939663"/>
                    <a:pt x="369012" y="944317"/>
                    <a:pt x="376283" y="946312"/>
                  </a:cubicBezTo>
                  <a:cubicBezTo>
                    <a:pt x="390825" y="950967"/>
                    <a:pt x="404046" y="958281"/>
                    <a:pt x="411978" y="971579"/>
                  </a:cubicBezTo>
                  <a:cubicBezTo>
                    <a:pt x="418588" y="982883"/>
                    <a:pt x="419249" y="994186"/>
                    <a:pt x="415944" y="1006155"/>
                  </a:cubicBezTo>
                  <a:cubicBezTo>
                    <a:pt x="415283" y="1010809"/>
                    <a:pt x="412639" y="1010144"/>
                    <a:pt x="409334" y="1009479"/>
                  </a:cubicBezTo>
                  <a:cubicBezTo>
                    <a:pt x="372317" y="998176"/>
                    <a:pt x="346537" y="974239"/>
                    <a:pt x="335299" y="936338"/>
                  </a:cubicBezTo>
                  <a:cubicBezTo>
                    <a:pt x="332655" y="927029"/>
                    <a:pt x="331333" y="917721"/>
                    <a:pt x="330011" y="908412"/>
                  </a:cubicBezTo>
                  <a:cubicBezTo>
                    <a:pt x="330672" y="907747"/>
                    <a:pt x="331994" y="907082"/>
                    <a:pt x="332655" y="906417"/>
                  </a:cubicBezTo>
                  <a:close/>
                  <a:moveTo>
                    <a:pt x="228306" y="805393"/>
                  </a:moveTo>
                  <a:cubicBezTo>
                    <a:pt x="232225" y="810693"/>
                    <a:pt x="234838" y="814005"/>
                    <a:pt x="237451" y="818642"/>
                  </a:cubicBezTo>
                  <a:cubicBezTo>
                    <a:pt x="240063" y="821954"/>
                    <a:pt x="241370" y="825267"/>
                    <a:pt x="243329" y="829241"/>
                  </a:cubicBezTo>
                  <a:cubicBezTo>
                    <a:pt x="248555" y="841828"/>
                    <a:pt x="255739" y="851765"/>
                    <a:pt x="268150" y="859714"/>
                  </a:cubicBezTo>
                  <a:cubicBezTo>
                    <a:pt x="281213" y="867664"/>
                    <a:pt x="291011" y="880913"/>
                    <a:pt x="292317" y="897474"/>
                  </a:cubicBezTo>
                  <a:cubicBezTo>
                    <a:pt x="292970" y="908073"/>
                    <a:pt x="289704" y="917348"/>
                    <a:pt x="284479" y="926622"/>
                  </a:cubicBezTo>
                  <a:cubicBezTo>
                    <a:pt x="241370" y="906748"/>
                    <a:pt x="217202" y="859052"/>
                    <a:pt x="228306" y="805393"/>
                  </a:cubicBezTo>
                  <a:close/>
                  <a:moveTo>
                    <a:pt x="83481" y="777248"/>
                  </a:moveTo>
                  <a:cubicBezTo>
                    <a:pt x="120585" y="779079"/>
                    <a:pt x="153566" y="799435"/>
                    <a:pt x="170057" y="830217"/>
                  </a:cubicBezTo>
                  <a:cubicBezTo>
                    <a:pt x="156731" y="842795"/>
                    <a:pt x="132745" y="844119"/>
                    <a:pt x="116754" y="832203"/>
                  </a:cubicBezTo>
                  <a:cubicBezTo>
                    <a:pt x="110091" y="826908"/>
                    <a:pt x="103428" y="820950"/>
                    <a:pt x="98764" y="814330"/>
                  </a:cubicBezTo>
                  <a:cubicBezTo>
                    <a:pt x="92767" y="806386"/>
                    <a:pt x="85438" y="802414"/>
                    <a:pt x="77443" y="798442"/>
                  </a:cubicBezTo>
                  <a:cubicBezTo>
                    <a:pt x="69447" y="795132"/>
                    <a:pt x="61452" y="791822"/>
                    <a:pt x="54123" y="787851"/>
                  </a:cubicBezTo>
                  <a:cubicBezTo>
                    <a:pt x="51457" y="786527"/>
                    <a:pt x="48792" y="784541"/>
                    <a:pt x="45461" y="781893"/>
                  </a:cubicBezTo>
                  <a:cubicBezTo>
                    <a:pt x="58287" y="778086"/>
                    <a:pt x="71113" y="776638"/>
                    <a:pt x="83481" y="777248"/>
                  </a:cubicBezTo>
                  <a:close/>
                  <a:moveTo>
                    <a:pt x="178115" y="684164"/>
                  </a:moveTo>
                  <a:cubicBezTo>
                    <a:pt x="179478" y="684164"/>
                    <a:pt x="180159" y="684164"/>
                    <a:pt x="181522" y="684164"/>
                  </a:cubicBezTo>
                  <a:cubicBezTo>
                    <a:pt x="182885" y="694140"/>
                    <a:pt x="184930" y="703451"/>
                    <a:pt x="184930" y="712763"/>
                  </a:cubicBezTo>
                  <a:cubicBezTo>
                    <a:pt x="185611" y="724734"/>
                    <a:pt x="187656" y="736040"/>
                    <a:pt x="195834" y="746682"/>
                  </a:cubicBezTo>
                  <a:cubicBezTo>
                    <a:pt x="204012" y="757988"/>
                    <a:pt x="208783" y="770624"/>
                    <a:pt x="206738" y="785256"/>
                  </a:cubicBezTo>
                  <a:cubicBezTo>
                    <a:pt x="205375" y="796563"/>
                    <a:pt x="199242" y="805874"/>
                    <a:pt x="191063" y="813855"/>
                  </a:cubicBezTo>
                  <a:cubicBezTo>
                    <a:pt x="186974" y="817180"/>
                    <a:pt x="184930" y="816515"/>
                    <a:pt x="181522" y="812525"/>
                  </a:cubicBezTo>
                  <a:cubicBezTo>
                    <a:pt x="156988" y="779271"/>
                    <a:pt x="151536" y="744021"/>
                    <a:pt x="167211" y="705447"/>
                  </a:cubicBezTo>
                  <a:cubicBezTo>
                    <a:pt x="169937" y="698131"/>
                    <a:pt x="174707" y="691480"/>
                    <a:pt x="178115" y="684164"/>
                  </a:cubicBezTo>
                  <a:close/>
                  <a:moveTo>
                    <a:pt x="0" y="633926"/>
                  </a:moveTo>
                  <a:cubicBezTo>
                    <a:pt x="51859" y="628601"/>
                    <a:pt x="101024" y="657890"/>
                    <a:pt x="114494" y="704487"/>
                  </a:cubicBezTo>
                  <a:cubicBezTo>
                    <a:pt x="97656" y="714472"/>
                    <a:pt x="74084" y="711144"/>
                    <a:pt x="59941" y="695168"/>
                  </a:cubicBezTo>
                  <a:cubicBezTo>
                    <a:pt x="54553" y="689177"/>
                    <a:pt x="49838" y="682520"/>
                    <a:pt x="47144" y="675863"/>
                  </a:cubicBezTo>
                  <a:cubicBezTo>
                    <a:pt x="43103" y="667210"/>
                    <a:pt x="36368" y="661884"/>
                    <a:pt x="28960" y="656559"/>
                  </a:cubicBezTo>
                  <a:cubicBezTo>
                    <a:pt x="21552" y="651899"/>
                    <a:pt x="14143" y="646574"/>
                    <a:pt x="6735" y="641249"/>
                  </a:cubicBezTo>
                  <a:cubicBezTo>
                    <a:pt x="4714" y="639917"/>
                    <a:pt x="2694" y="637255"/>
                    <a:pt x="0" y="633926"/>
                  </a:cubicBezTo>
                  <a:close/>
                  <a:moveTo>
                    <a:pt x="149665" y="561251"/>
                  </a:moveTo>
                  <a:cubicBezTo>
                    <a:pt x="152991" y="569874"/>
                    <a:pt x="150995" y="577833"/>
                    <a:pt x="150330" y="585793"/>
                  </a:cubicBezTo>
                  <a:cubicBezTo>
                    <a:pt x="150330" y="591099"/>
                    <a:pt x="148999" y="595742"/>
                    <a:pt x="148999" y="601048"/>
                  </a:cubicBezTo>
                  <a:cubicBezTo>
                    <a:pt x="148334" y="608345"/>
                    <a:pt x="148999" y="614977"/>
                    <a:pt x="152325" y="621610"/>
                  </a:cubicBezTo>
                  <a:cubicBezTo>
                    <a:pt x="158312" y="633549"/>
                    <a:pt x="161638" y="646152"/>
                    <a:pt x="159642" y="659418"/>
                  </a:cubicBezTo>
                  <a:cubicBezTo>
                    <a:pt x="156982" y="676000"/>
                    <a:pt x="147004" y="685949"/>
                    <a:pt x="132370" y="692582"/>
                  </a:cubicBezTo>
                  <a:cubicBezTo>
                    <a:pt x="107759" y="655438"/>
                    <a:pt x="110419" y="599058"/>
                    <a:pt x="149665" y="561251"/>
                  </a:cubicBezTo>
                  <a:close/>
                  <a:moveTo>
                    <a:pt x="5387" y="463595"/>
                  </a:moveTo>
                  <a:cubicBezTo>
                    <a:pt x="22898" y="468279"/>
                    <a:pt x="39062" y="476309"/>
                    <a:pt x="53205" y="487686"/>
                  </a:cubicBezTo>
                  <a:cubicBezTo>
                    <a:pt x="74757" y="506423"/>
                    <a:pt x="86206" y="529844"/>
                    <a:pt x="89574" y="557949"/>
                  </a:cubicBezTo>
                  <a:cubicBezTo>
                    <a:pt x="90921" y="567318"/>
                    <a:pt x="90247" y="567987"/>
                    <a:pt x="80818" y="567987"/>
                  </a:cubicBezTo>
                  <a:cubicBezTo>
                    <a:pt x="61287" y="567987"/>
                    <a:pt x="46470" y="557280"/>
                    <a:pt x="39062" y="537205"/>
                  </a:cubicBezTo>
                  <a:cubicBezTo>
                    <a:pt x="36368" y="529844"/>
                    <a:pt x="35694" y="521814"/>
                    <a:pt x="33674" y="514453"/>
                  </a:cubicBezTo>
                  <a:cubicBezTo>
                    <a:pt x="31653" y="508430"/>
                    <a:pt x="28959" y="502407"/>
                    <a:pt x="25592" y="497723"/>
                  </a:cubicBezTo>
                  <a:cubicBezTo>
                    <a:pt x="20878" y="490362"/>
                    <a:pt x="14816" y="483670"/>
                    <a:pt x="9428" y="476309"/>
                  </a:cubicBezTo>
                  <a:cubicBezTo>
                    <a:pt x="7408" y="472964"/>
                    <a:pt x="5387" y="468948"/>
                    <a:pt x="3367" y="464933"/>
                  </a:cubicBezTo>
                  <a:cubicBezTo>
                    <a:pt x="4040" y="464933"/>
                    <a:pt x="4714" y="464264"/>
                    <a:pt x="5387" y="463595"/>
                  </a:cubicBezTo>
                  <a:close/>
                  <a:moveTo>
                    <a:pt x="168373" y="443390"/>
                  </a:moveTo>
                  <a:cubicBezTo>
                    <a:pt x="167050" y="448733"/>
                    <a:pt x="166388" y="452740"/>
                    <a:pt x="165065" y="456747"/>
                  </a:cubicBezTo>
                  <a:cubicBezTo>
                    <a:pt x="161758" y="464761"/>
                    <a:pt x="158451" y="472776"/>
                    <a:pt x="154482" y="480122"/>
                  </a:cubicBezTo>
                  <a:cubicBezTo>
                    <a:pt x="150513" y="487468"/>
                    <a:pt x="150513" y="495483"/>
                    <a:pt x="151175" y="503497"/>
                  </a:cubicBezTo>
                  <a:cubicBezTo>
                    <a:pt x="153159" y="518858"/>
                    <a:pt x="151175" y="534218"/>
                    <a:pt x="140591" y="546908"/>
                  </a:cubicBezTo>
                  <a:cubicBezTo>
                    <a:pt x="132654" y="557593"/>
                    <a:pt x="122070" y="561600"/>
                    <a:pt x="110164" y="562936"/>
                  </a:cubicBezTo>
                  <a:cubicBezTo>
                    <a:pt x="94289" y="523533"/>
                    <a:pt x="128685" y="452740"/>
                    <a:pt x="168373" y="443390"/>
                  </a:cubicBezTo>
                  <a:close/>
                  <a:moveTo>
                    <a:pt x="190262" y="350785"/>
                  </a:moveTo>
                  <a:cubicBezTo>
                    <a:pt x="188920" y="354814"/>
                    <a:pt x="188249" y="358171"/>
                    <a:pt x="186908" y="360857"/>
                  </a:cubicBezTo>
                  <a:cubicBezTo>
                    <a:pt x="184225" y="365557"/>
                    <a:pt x="180871" y="370257"/>
                    <a:pt x="177517" y="374957"/>
                  </a:cubicBezTo>
                  <a:cubicBezTo>
                    <a:pt x="168798" y="386371"/>
                    <a:pt x="162761" y="398457"/>
                    <a:pt x="162090" y="413228"/>
                  </a:cubicBezTo>
                  <a:cubicBezTo>
                    <a:pt x="161419" y="428671"/>
                    <a:pt x="155382" y="442099"/>
                    <a:pt x="142638" y="451499"/>
                  </a:cubicBezTo>
                  <a:cubicBezTo>
                    <a:pt x="133918" y="458214"/>
                    <a:pt x="123186" y="460228"/>
                    <a:pt x="111113" y="458885"/>
                  </a:cubicBezTo>
                  <a:cubicBezTo>
                    <a:pt x="107759" y="409871"/>
                    <a:pt x="140626" y="364885"/>
                    <a:pt x="190262" y="350785"/>
                  </a:cubicBezTo>
                  <a:close/>
                  <a:moveTo>
                    <a:pt x="26572" y="344050"/>
                  </a:moveTo>
                  <a:cubicBezTo>
                    <a:pt x="42351" y="350689"/>
                    <a:pt x="56158" y="360647"/>
                    <a:pt x="67335" y="373261"/>
                  </a:cubicBezTo>
                  <a:cubicBezTo>
                    <a:pt x="87059" y="396496"/>
                    <a:pt x="94291" y="423715"/>
                    <a:pt x="91661" y="453589"/>
                  </a:cubicBezTo>
                  <a:cubicBezTo>
                    <a:pt x="91661" y="458236"/>
                    <a:pt x="90346" y="460228"/>
                    <a:pt x="85086" y="458900"/>
                  </a:cubicBezTo>
                  <a:cubicBezTo>
                    <a:pt x="62075" y="455581"/>
                    <a:pt x="48268" y="439648"/>
                    <a:pt x="45638" y="415085"/>
                  </a:cubicBezTo>
                  <a:cubicBezTo>
                    <a:pt x="45638" y="409110"/>
                    <a:pt x="46296" y="403135"/>
                    <a:pt x="45638" y="397160"/>
                  </a:cubicBezTo>
                  <a:cubicBezTo>
                    <a:pt x="44981" y="392513"/>
                    <a:pt x="44323" y="387202"/>
                    <a:pt x="42351" y="383219"/>
                  </a:cubicBezTo>
                  <a:cubicBezTo>
                    <a:pt x="38406" y="374588"/>
                    <a:pt x="33804" y="367286"/>
                    <a:pt x="29859" y="359319"/>
                  </a:cubicBezTo>
                  <a:cubicBezTo>
                    <a:pt x="27887" y="354672"/>
                    <a:pt x="26572" y="350025"/>
                    <a:pt x="25257" y="344714"/>
                  </a:cubicBezTo>
                  <a:cubicBezTo>
                    <a:pt x="25257" y="344714"/>
                    <a:pt x="25914" y="344050"/>
                    <a:pt x="26572" y="344050"/>
                  </a:cubicBezTo>
                  <a:close/>
                  <a:moveTo>
                    <a:pt x="62645" y="231239"/>
                  </a:moveTo>
                  <a:cubicBezTo>
                    <a:pt x="74157" y="237974"/>
                    <a:pt x="83637" y="246056"/>
                    <a:pt x="92440" y="256158"/>
                  </a:cubicBezTo>
                  <a:cubicBezTo>
                    <a:pt x="115464" y="283771"/>
                    <a:pt x="122913" y="315426"/>
                    <a:pt x="115464" y="350447"/>
                  </a:cubicBezTo>
                  <a:cubicBezTo>
                    <a:pt x="114787" y="355162"/>
                    <a:pt x="112755" y="355835"/>
                    <a:pt x="108015" y="354488"/>
                  </a:cubicBezTo>
                  <a:cubicBezTo>
                    <a:pt x="87700" y="349774"/>
                    <a:pt x="74834" y="333610"/>
                    <a:pt x="74157" y="312732"/>
                  </a:cubicBezTo>
                  <a:cubicBezTo>
                    <a:pt x="73480" y="303976"/>
                    <a:pt x="75511" y="295221"/>
                    <a:pt x="75511" y="287139"/>
                  </a:cubicBezTo>
                  <a:cubicBezTo>
                    <a:pt x="75511" y="282424"/>
                    <a:pt x="75511" y="278383"/>
                    <a:pt x="74157" y="274343"/>
                  </a:cubicBezTo>
                  <a:cubicBezTo>
                    <a:pt x="70771" y="264240"/>
                    <a:pt x="66708" y="255485"/>
                    <a:pt x="63322" y="245382"/>
                  </a:cubicBezTo>
                  <a:cubicBezTo>
                    <a:pt x="61968" y="241341"/>
                    <a:pt x="61968" y="236627"/>
                    <a:pt x="60614" y="232586"/>
                  </a:cubicBezTo>
                  <a:cubicBezTo>
                    <a:pt x="61291" y="231913"/>
                    <a:pt x="61968" y="231913"/>
                    <a:pt x="62645" y="231239"/>
                  </a:cubicBezTo>
                  <a:close/>
                  <a:moveTo>
                    <a:pt x="282345" y="185779"/>
                  </a:moveTo>
                  <a:cubicBezTo>
                    <a:pt x="288355" y="185779"/>
                    <a:pt x="293696" y="185779"/>
                    <a:pt x="299038" y="185779"/>
                  </a:cubicBezTo>
                  <a:cubicBezTo>
                    <a:pt x="299038" y="186446"/>
                    <a:pt x="299705" y="187114"/>
                    <a:pt x="299705" y="187781"/>
                  </a:cubicBezTo>
                  <a:cubicBezTo>
                    <a:pt x="296367" y="190451"/>
                    <a:pt x="293696" y="193788"/>
                    <a:pt x="289690" y="196458"/>
                  </a:cubicBezTo>
                  <a:cubicBezTo>
                    <a:pt x="281678" y="201797"/>
                    <a:pt x="272998" y="206469"/>
                    <a:pt x="264985" y="212476"/>
                  </a:cubicBezTo>
                  <a:cubicBezTo>
                    <a:pt x="260979" y="215146"/>
                    <a:pt x="256973" y="219818"/>
                    <a:pt x="254302" y="223822"/>
                  </a:cubicBezTo>
                  <a:cubicBezTo>
                    <a:pt x="249962" y="232165"/>
                    <a:pt x="244955" y="239674"/>
                    <a:pt x="238695" y="245847"/>
                  </a:cubicBezTo>
                  <a:lnTo>
                    <a:pt x="216606" y="259239"/>
                  </a:lnTo>
                  <a:lnTo>
                    <a:pt x="216329" y="259517"/>
                  </a:lnTo>
                  <a:cubicBezTo>
                    <a:pt x="218984" y="258848"/>
                    <a:pt x="221639" y="258848"/>
                    <a:pt x="225621" y="258179"/>
                  </a:cubicBezTo>
                  <a:cubicBezTo>
                    <a:pt x="223630" y="262862"/>
                    <a:pt x="222303" y="266207"/>
                    <a:pt x="219648" y="268884"/>
                  </a:cubicBezTo>
                  <a:cubicBezTo>
                    <a:pt x="213675" y="276243"/>
                    <a:pt x="207702" y="283602"/>
                    <a:pt x="201065" y="290962"/>
                  </a:cubicBezTo>
                  <a:cubicBezTo>
                    <a:pt x="196420" y="296314"/>
                    <a:pt x="193765" y="302335"/>
                    <a:pt x="192438" y="309026"/>
                  </a:cubicBezTo>
                  <a:cubicBezTo>
                    <a:pt x="189783" y="324413"/>
                    <a:pt x="184474" y="338463"/>
                    <a:pt x="171864" y="348499"/>
                  </a:cubicBezTo>
                  <a:cubicBezTo>
                    <a:pt x="160582" y="357196"/>
                    <a:pt x="148636" y="359203"/>
                    <a:pt x="134699" y="356527"/>
                  </a:cubicBezTo>
                  <a:cubicBezTo>
                    <a:pt x="135362" y="335787"/>
                    <a:pt x="142663" y="317723"/>
                    <a:pt x="153945" y="300997"/>
                  </a:cubicBezTo>
                  <a:cubicBezTo>
                    <a:pt x="167882" y="281595"/>
                    <a:pt x="187128" y="268884"/>
                    <a:pt x="210356" y="261524"/>
                  </a:cubicBezTo>
                  <a:lnTo>
                    <a:pt x="216161" y="259184"/>
                  </a:lnTo>
                  <a:lnTo>
                    <a:pt x="188201" y="255191"/>
                  </a:lnTo>
                  <a:cubicBezTo>
                    <a:pt x="184194" y="254524"/>
                    <a:pt x="183527" y="252521"/>
                    <a:pt x="185530" y="248517"/>
                  </a:cubicBezTo>
                  <a:cubicBezTo>
                    <a:pt x="205561" y="208471"/>
                    <a:pt x="237610" y="186446"/>
                    <a:pt x="282345" y="185779"/>
                  </a:cubicBezTo>
                  <a:close/>
                  <a:moveTo>
                    <a:pt x="334444" y="119089"/>
                  </a:moveTo>
                  <a:cubicBezTo>
                    <a:pt x="352933" y="119172"/>
                    <a:pt x="371339" y="123972"/>
                    <a:pt x="387258" y="132580"/>
                  </a:cubicBezTo>
                  <a:cubicBezTo>
                    <a:pt x="382615" y="134567"/>
                    <a:pt x="379299" y="136553"/>
                    <a:pt x="375319" y="137215"/>
                  </a:cubicBezTo>
                  <a:cubicBezTo>
                    <a:pt x="366696" y="139864"/>
                    <a:pt x="357410" y="141850"/>
                    <a:pt x="348124" y="143175"/>
                  </a:cubicBezTo>
                  <a:cubicBezTo>
                    <a:pt x="340828" y="144499"/>
                    <a:pt x="334859" y="148472"/>
                    <a:pt x="328889" y="153769"/>
                  </a:cubicBezTo>
                  <a:cubicBezTo>
                    <a:pt x="317613" y="164363"/>
                    <a:pt x="303684" y="172309"/>
                    <a:pt x="287102" y="171647"/>
                  </a:cubicBezTo>
                  <a:cubicBezTo>
                    <a:pt x="275163" y="170985"/>
                    <a:pt x="265877" y="165025"/>
                    <a:pt x="257254" y="157742"/>
                  </a:cubicBezTo>
                  <a:cubicBezTo>
                    <a:pt x="256591" y="156418"/>
                    <a:pt x="256591" y="154431"/>
                    <a:pt x="255927" y="152445"/>
                  </a:cubicBezTo>
                  <a:cubicBezTo>
                    <a:pt x="264550" y="146485"/>
                    <a:pt x="271846" y="139864"/>
                    <a:pt x="281132" y="133905"/>
                  </a:cubicBezTo>
                  <a:cubicBezTo>
                    <a:pt x="297383" y="123641"/>
                    <a:pt x="315955" y="119006"/>
                    <a:pt x="334444" y="119089"/>
                  </a:cubicBezTo>
                  <a:close/>
                  <a:moveTo>
                    <a:pt x="153579" y="113378"/>
                  </a:moveTo>
                  <a:cubicBezTo>
                    <a:pt x="169205" y="132094"/>
                    <a:pt x="179621" y="153483"/>
                    <a:pt x="181575" y="178883"/>
                  </a:cubicBezTo>
                  <a:cubicBezTo>
                    <a:pt x="183528" y="200941"/>
                    <a:pt x="178970" y="221662"/>
                    <a:pt x="168554" y="241047"/>
                  </a:cubicBezTo>
                  <a:cubicBezTo>
                    <a:pt x="165298" y="246394"/>
                    <a:pt x="162694" y="245726"/>
                    <a:pt x="158788" y="243052"/>
                  </a:cubicBezTo>
                  <a:cubicBezTo>
                    <a:pt x="141209" y="231689"/>
                    <a:pt x="134699" y="210968"/>
                    <a:pt x="141860" y="187573"/>
                  </a:cubicBezTo>
                  <a:cubicBezTo>
                    <a:pt x="142511" y="184231"/>
                    <a:pt x="143813" y="180220"/>
                    <a:pt x="145767" y="177547"/>
                  </a:cubicBezTo>
                  <a:cubicBezTo>
                    <a:pt x="154230" y="165515"/>
                    <a:pt x="151626" y="151478"/>
                    <a:pt x="150975" y="138110"/>
                  </a:cubicBezTo>
                  <a:cubicBezTo>
                    <a:pt x="150324" y="130089"/>
                    <a:pt x="150324" y="122068"/>
                    <a:pt x="150324" y="114046"/>
                  </a:cubicBezTo>
                  <a:cubicBezTo>
                    <a:pt x="151626" y="113378"/>
                    <a:pt x="152277" y="113378"/>
                    <a:pt x="153579" y="113378"/>
                  </a:cubicBezTo>
                  <a:close/>
                  <a:moveTo>
                    <a:pt x="270798" y="12354"/>
                  </a:moveTo>
                  <a:cubicBezTo>
                    <a:pt x="291286" y="54456"/>
                    <a:pt x="280712" y="112597"/>
                    <a:pt x="239075" y="142002"/>
                  </a:cubicBezTo>
                  <a:cubicBezTo>
                    <a:pt x="223874" y="126631"/>
                    <a:pt x="220569" y="105914"/>
                    <a:pt x="231144" y="87871"/>
                  </a:cubicBezTo>
                  <a:cubicBezTo>
                    <a:pt x="235109" y="80519"/>
                    <a:pt x="240396" y="73837"/>
                    <a:pt x="246345" y="67822"/>
                  </a:cubicBezTo>
                  <a:cubicBezTo>
                    <a:pt x="252293" y="61807"/>
                    <a:pt x="256258" y="55125"/>
                    <a:pt x="258241" y="46437"/>
                  </a:cubicBezTo>
                  <a:cubicBezTo>
                    <a:pt x="260885" y="37749"/>
                    <a:pt x="263528" y="29061"/>
                    <a:pt x="266172" y="20373"/>
                  </a:cubicBezTo>
                  <a:cubicBezTo>
                    <a:pt x="267494" y="17700"/>
                    <a:pt x="269476" y="15027"/>
                    <a:pt x="270798" y="12354"/>
                  </a:cubicBezTo>
                  <a:close/>
                  <a:moveTo>
                    <a:pt x="367709" y="881"/>
                  </a:moveTo>
                  <a:cubicBezTo>
                    <a:pt x="371691" y="-1116"/>
                    <a:pt x="374346" y="215"/>
                    <a:pt x="375674" y="5541"/>
                  </a:cubicBezTo>
                  <a:cubicBezTo>
                    <a:pt x="377665" y="20187"/>
                    <a:pt x="377665" y="34167"/>
                    <a:pt x="373683" y="48147"/>
                  </a:cubicBezTo>
                  <a:cubicBezTo>
                    <a:pt x="367709" y="68118"/>
                    <a:pt x="353106" y="80101"/>
                    <a:pt x="335185" y="88089"/>
                  </a:cubicBezTo>
                  <a:cubicBezTo>
                    <a:pt x="333194" y="88755"/>
                    <a:pt x="331866" y="89421"/>
                    <a:pt x="329875" y="90086"/>
                  </a:cubicBezTo>
                  <a:cubicBezTo>
                    <a:pt x="317263" y="92083"/>
                    <a:pt x="306643" y="99406"/>
                    <a:pt x="298014" y="108726"/>
                  </a:cubicBezTo>
                  <a:cubicBezTo>
                    <a:pt x="283412" y="123372"/>
                    <a:pt x="269473" y="138683"/>
                    <a:pt x="254870" y="153329"/>
                  </a:cubicBezTo>
                  <a:cubicBezTo>
                    <a:pt x="242259" y="169306"/>
                    <a:pt x="228320" y="185283"/>
                    <a:pt x="215708" y="201260"/>
                  </a:cubicBezTo>
                  <a:cubicBezTo>
                    <a:pt x="191149" y="232548"/>
                    <a:pt x="167918" y="265168"/>
                    <a:pt x="148005" y="299785"/>
                  </a:cubicBezTo>
                  <a:cubicBezTo>
                    <a:pt x="124110" y="343056"/>
                    <a:pt x="108843" y="388990"/>
                    <a:pt x="103533" y="438253"/>
                  </a:cubicBezTo>
                  <a:cubicBezTo>
                    <a:pt x="100878" y="465547"/>
                    <a:pt x="98887" y="492841"/>
                    <a:pt x="98887" y="520801"/>
                  </a:cubicBezTo>
                  <a:cubicBezTo>
                    <a:pt x="100214" y="614000"/>
                    <a:pt x="118800" y="703871"/>
                    <a:pt x="162607" y="787750"/>
                  </a:cubicBezTo>
                  <a:cubicBezTo>
                    <a:pt x="183184" y="827027"/>
                    <a:pt x="208407" y="862310"/>
                    <a:pt x="238940" y="894264"/>
                  </a:cubicBezTo>
                  <a:cubicBezTo>
                    <a:pt x="281420" y="940198"/>
                    <a:pt x="331202" y="976146"/>
                    <a:pt x="386958" y="1004106"/>
                  </a:cubicBezTo>
                  <a:lnTo>
                    <a:pt x="520113" y="1051123"/>
                  </a:lnTo>
                  <a:lnTo>
                    <a:pt x="478744" y="1026620"/>
                  </a:lnTo>
                  <a:cubicBezTo>
                    <a:pt x="465828" y="1012906"/>
                    <a:pt x="456938" y="995452"/>
                    <a:pt x="452241" y="974174"/>
                  </a:cubicBezTo>
                  <a:cubicBezTo>
                    <a:pt x="450899" y="968855"/>
                    <a:pt x="450228" y="962871"/>
                    <a:pt x="449557" y="956887"/>
                  </a:cubicBezTo>
                  <a:cubicBezTo>
                    <a:pt x="449557" y="956222"/>
                    <a:pt x="449557" y="956222"/>
                    <a:pt x="449557" y="955557"/>
                  </a:cubicBezTo>
                  <a:cubicBezTo>
                    <a:pt x="450228" y="954892"/>
                    <a:pt x="450899" y="954227"/>
                    <a:pt x="451570" y="953562"/>
                  </a:cubicBezTo>
                  <a:cubicBezTo>
                    <a:pt x="457609" y="959546"/>
                    <a:pt x="462976" y="964866"/>
                    <a:pt x="469015" y="970850"/>
                  </a:cubicBezTo>
                  <a:cubicBezTo>
                    <a:pt x="471699" y="973510"/>
                    <a:pt x="474383" y="976834"/>
                    <a:pt x="477067" y="980159"/>
                  </a:cubicBezTo>
                  <a:cubicBezTo>
                    <a:pt x="482434" y="986808"/>
                    <a:pt x="489144" y="991462"/>
                    <a:pt x="497867" y="994122"/>
                  </a:cubicBezTo>
                  <a:cubicBezTo>
                    <a:pt x="513970" y="999441"/>
                    <a:pt x="528060" y="1008085"/>
                    <a:pt x="534769" y="1024043"/>
                  </a:cubicBezTo>
                  <a:cubicBezTo>
                    <a:pt x="538795" y="1033352"/>
                    <a:pt x="538795" y="1042661"/>
                    <a:pt x="536782" y="1051970"/>
                  </a:cubicBezTo>
                  <a:lnTo>
                    <a:pt x="531660" y="1055200"/>
                  </a:lnTo>
                  <a:lnTo>
                    <a:pt x="564181" y="1066683"/>
                  </a:lnTo>
                  <a:cubicBezTo>
                    <a:pt x="567500" y="1067348"/>
                    <a:pt x="570818" y="1068680"/>
                    <a:pt x="573473" y="1064686"/>
                  </a:cubicBezTo>
                  <a:cubicBezTo>
                    <a:pt x="574137" y="1063354"/>
                    <a:pt x="578120" y="1062688"/>
                    <a:pt x="580111" y="1064020"/>
                  </a:cubicBezTo>
                  <a:cubicBezTo>
                    <a:pt x="588740" y="1068680"/>
                    <a:pt x="594050" y="1076668"/>
                    <a:pt x="595377" y="1085988"/>
                  </a:cubicBezTo>
                  <a:cubicBezTo>
                    <a:pt x="596041" y="1091314"/>
                    <a:pt x="592722" y="1093311"/>
                    <a:pt x="588076" y="1091980"/>
                  </a:cubicBezTo>
                  <a:cubicBezTo>
                    <a:pt x="587412" y="1091314"/>
                    <a:pt x="586749" y="1091314"/>
                    <a:pt x="586749" y="1091314"/>
                  </a:cubicBezTo>
                  <a:cubicBezTo>
                    <a:pt x="576129" y="1079997"/>
                    <a:pt x="560862" y="1081328"/>
                    <a:pt x="546923" y="1078000"/>
                  </a:cubicBezTo>
                  <a:cubicBezTo>
                    <a:pt x="501788" y="1067348"/>
                    <a:pt x="458644" y="1052703"/>
                    <a:pt x="416163" y="1033397"/>
                  </a:cubicBezTo>
                  <a:cubicBezTo>
                    <a:pt x="414836" y="1032731"/>
                    <a:pt x="413508" y="1032066"/>
                    <a:pt x="411517" y="1031400"/>
                  </a:cubicBezTo>
                  <a:cubicBezTo>
                    <a:pt x="408862" y="1036726"/>
                    <a:pt x="406871" y="1042051"/>
                    <a:pt x="403552" y="1046711"/>
                  </a:cubicBezTo>
                  <a:cubicBezTo>
                    <a:pt x="393595" y="1062023"/>
                    <a:pt x="377665" y="1066683"/>
                    <a:pt x="360408" y="1065351"/>
                  </a:cubicBezTo>
                  <a:cubicBezTo>
                    <a:pt x="355097" y="1064686"/>
                    <a:pt x="349787" y="1064020"/>
                    <a:pt x="344477" y="1062023"/>
                  </a:cubicBezTo>
                  <a:cubicBezTo>
                    <a:pt x="333857" y="1057363"/>
                    <a:pt x="323901" y="1060026"/>
                    <a:pt x="313281" y="1062688"/>
                  </a:cubicBezTo>
                  <a:cubicBezTo>
                    <a:pt x="305979" y="1064020"/>
                    <a:pt x="298678" y="1066017"/>
                    <a:pt x="291377" y="1067348"/>
                  </a:cubicBezTo>
                  <a:cubicBezTo>
                    <a:pt x="288058" y="1067348"/>
                    <a:pt x="285403" y="1067348"/>
                    <a:pt x="282748" y="1066017"/>
                  </a:cubicBezTo>
                  <a:cubicBezTo>
                    <a:pt x="313945" y="1028072"/>
                    <a:pt x="353106" y="1014757"/>
                    <a:pt x="400897" y="1026740"/>
                  </a:cubicBezTo>
                  <a:cubicBezTo>
                    <a:pt x="356425" y="1004772"/>
                    <a:pt x="314608" y="978143"/>
                    <a:pt x="276110" y="945524"/>
                  </a:cubicBezTo>
                  <a:cubicBezTo>
                    <a:pt x="275447" y="946855"/>
                    <a:pt x="274119" y="947521"/>
                    <a:pt x="273455" y="948852"/>
                  </a:cubicBezTo>
                  <a:cubicBezTo>
                    <a:pt x="260180" y="967492"/>
                    <a:pt x="242923" y="973483"/>
                    <a:pt x="221019" y="966161"/>
                  </a:cubicBezTo>
                  <a:cubicBezTo>
                    <a:pt x="213717" y="963498"/>
                    <a:pt x="207079" y="959503"/>
                    <a:pt x="199778" y="956175"/>
                  </a:cubicBezTo>
                  <a:cubicBezTo>
                    <a:pt x="194468" y="954178"/>
                    <a:pt x="189822" y="952846"/>
                    <a:pt x="184511" y="952181"/>
                  </a:cubicBezTo>
                  <a:cubicBezTo>
                    <a:pt x="174555" y="951515"/>
                    <a:pt x="164599" y="951515"/>
                    <a:pt x="155306" y="951515"/>
                  </a:cubicBezTo>
                  <a:cubicBezTo>
                    <a:pt x="151324" y="950849"/>
                    <a:pt x="147341" y="949518"/>
                    <a:pt x="142031" y="948852"/>
                  </a:cubicBezTo>
                  <a:cubicBezTo>
                    <a:pt x="166590" y="926884"/>
                    <a:pt x="216372" y="909575"/>
                    <a:pt x="265490" y="939532"/>
                  </a:cubicBezTo>
                  <a:cubicBezTo>
                    <a:pt x="262835" y="935538"/>
                    <a:pt x="260180" y="931544"/>
                    <a:pt x="256861" y="928215"/>
                  </a:cubicBezTo>
                  <a:cubicBezTo>
                    <a:pt x="189158" y="864973"/>
                    <a:pt x="144022" y="788416"/>
                    <a:pt x="117472" y="699877"/>
                  </a:cubicBezTo>
                  <a:cubicBezTo>
                    <a:pt x="104197" y="653277"/>
                    <a:pt x="96232" y="606011"/>
                    <a:pt x="93577" y="558080"/>
                  </a:cubicBezTo>
                  <a:cubicBezTo>
                    <a:pt x="90922" y="503492"/>
                    <a:pt x="92913" y="449570"/>
                    <a:pt x="105524" y="396313"/>
                  </a:cubicBezTo>
                  <a:cubicBezTo>
                    <a:pt x="116808" y="344387"/>
                    <a:pt x="141367" y="298454"/>
                    <a:pt x="171900" y="255182"/>
                  </a:cubicBezTo>
                  <a:cubicBezTo>
                    <a:pt x="206415" y="205254"/>
                    <a:pt x="244250" y="157989"/>
                    <a:pt x="288058" y="115383"/>
                  </a:cubicBezTo>
                  <a:cubicBezTo>
                    <a:pt x="294032" y="109392"/>
                    <a:pt x="300669" y="103400"/>
                    <a:pt x="306643" y="98075"/>
                  </a:cubicBezTo>
                  <a:cubicBezTo>
                    <a:pt x="309962" y="95412"/>
                    <a:pt x="311290" y="93415"/>
                    <a:pt x="310626" y="88755"/>
                  </a:cubicBezTo>
                  <a:cubicBezTo>
                    <a:pt x="307971" y="76106"/>
                    <a:pt x="307971" y="62792"/>
                    <a:pt x="311290" y="49478"/>
                  </a:cubicBezTo>
                  <a:cubicBezTo>
                    <a:pt x="314608" y="34832"/>
                    <a:pt x="321910" y="22850"/>
                    <a:pt x="334521" y="15527"/>
                  </a:cubicBezTo>
                  <a:cubicBezTo>
                    <a:pt x="344477" y="9535"/>
                    <a:pt x="356425" y="5541"/>
                    <a:pt x="367709" y="881"/>
                  </a:cubicBezTo>
                  <a:close/>
                </a:path>
              </a:pathLst>
            </a:custGeom>
            <a:gradFill>
              <a:gsLst>
                <a:gs pos="100000">
                  <a:srgbClr val="DAB88A"/>
                </a:gs>
                <a:gs pos="30000">
                  <a:srgbClr val="EDDEC7"/>
                </a:gs>
              </a:gsLst>
              <a:lin ang="5400000" scaled="1"/>
            </a:gra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43" name="任意多边形: 形状 42">
              <a:extLst>
                <a:ext uri="{FF2B5EF4-FFF2-40B4-BE49-F238E27FC236}">
                  <a16:creationId xmlns:a16="http://schemas.microsoft.com/office/drawing/2014/main" id="{697C7BF1-BB05-478E-94DB-40ACAE1D0614}"/>
                </a:ext>
              </a:extLst>
            </p:cNvPr>
            <p:cNvSpPr>
              <a:spLocks/>
            </p:cNvSpPr>
            <p:nvPr/>
          </p:nvSpPr>
          <p:spPr bwMode="auto">
            <a:xfrm flipH="1">
              <a:off x="3411167" y="1802957"/>
              <a:ext cx="595461" cy="1113131"/>
            </a:xfrm>
            <a:custGeom>
              <a:avLst/>
              <a:gdLst>
                <a:gd name="connsiteX0" fmla="*/ 497917 w 595461"/>
                <a:gd name="connsiteY0" fmla="*/ 1069358 h 1113131"/>
                <a:gd name="connsiteX1" fmla="*/ 402412 w 595461"/>
                <a:gd name="connsiteY1" fmla="*/ 1112201 h 1113131"/>
                <a:gd name="connsiteX2" fmla="*/ 409744 w 595461"/>
                <a:gd name="connsiteY2" fmla="*/ 1112859 h 1113131"/>
                <a:gd name="connsiteX3" fmla="*/ 433737 w 595461"/>
                <a:gd name="connsiteY3" fmla="*/ 1108253 h 1113131"/>
                <a:gd name="connsiteX4" fmla="*/ 464395 w 595461"/>
                <a:gd name="connsiteY4" fmla="*/ 1107595 h 1113131"/>
                <a:gd name="connsiteX5" fmla="*/ 480390 w 595461"/>
                <a:gd name="connsiteY5" fmla="*/ 1110885 h 1113131"/>
                <a:gd name="connsiteX6" fmla="*/ 530376 w 595461"/>
                <a:gd name="connsiteY6" fmla="*/ 1078642 h 1113131"/>
                <a:gd name="connsiteX7" fmla="*/ 497917 w 595461"/>
                <a:gd name="connsiteY7" fmla="*/ 1069358 h 1113131"/>
                <a:gd name="connsiteX8" fmla="*/ 332656 w 595461"/>
                <a:gd name="connsiteY8" fmla="*/ 906418 h 1113131"/>
                <a:gd name="connsiteX9" fmla="*/ 330012 w 595461"/>
                <a:gd name="connsiteY9" fmla="*/ 908413 h 1113131"/>
                <a:gd name="connsiteX10" fmla="*/ 335300 w 595461"/>
                <a:gd name="connsiteY10" fmla="*/ 936339 h 1113131"/>
                <a:gd name="connsiteX11" fmla="*/ 409335 w 595461"/>
                <a:gd name="connsiteY11" fmla="*/ 1009480 h 1113131"/>
                <a:gd name="connsiteX12" fmla="*/ 415945 w 595461"/>
                <a:gd name="connsiteY12" fmla="*/ 1006156 h 1113131"/>
                <a:gd name="connsiteX13" fmla="*/ 411979 w 595461"/>
                <a:gd name="connsiteY13" fmla="*/ 971580 h 1113131"/>
                <a:gd name="connsiteX14" fmla="*/ 376284 w 595461"/>
                <a:gd name="connsiteY14" fmla="*/ 946313 h 1113131"/>
                <a:gd name="connsiteX15" fmla="*/ 358436 w 595461"/>
                <a:gd name="connsiteY15" fmla="*/ 934345 h 1113131"/>
                <a:gd name="connsiteX16" fmla="*/ 349843 w 595461"/>
                <a:gd name="connsiteY16" fmla="*/ 923706 h 1113131"/>
                <a:gd name="connsiteX17" fmla="*/ 332656 w 595461"/>
                <a:gd name="connsiteY17" fmla="*/ 906418 h 1113131"/>
                <a:gd name="connsiteX18" fmla="*/ 228306 w 595461"/>
                <a:gd name="connsiteY18" fmla="*/ 805394 h 1113131"/>
                <a:gd name="connsiteX19" fmla="*/ 284479 w 595461"/>
                <a:gd name="connsiteY19" fmla="*/ 926623 h 1113131"/>
                <a:gd name="connsiteX20" fmla="*/ 292317 w 595461"/>
                <a:gd name="connsiteY20" fmla="*/ 897475 h 1113131"/>
                <a:gd name="connsiteX21" fmla="*/ 268150 w 595461"/>
                <a:gd name="connsiteY21" fmla="*/ 859715 h 1113131"/>
                <a:gd name="connsiteX22" fmla="*/ 243329 w 595461"/>
                <a:gd name="connsiteY22" fmla="*/ 829242 h 1113131"/>
                <a:gd name="connsiteX23" fmla="*/ 237451 w 595461"/>
                <a:gd name="connsiteY23" fmla="*/ 818643 h 1113131"/>
                <a:gd name="connsiteX24" fmla="*/ 228306 w 595461"/>
                <a:gd name="connsiteY24" fmla="*/ 805394 h 1113131"/>
                <a:gd name="connsiteX25" fmla="*/ 83481 w 595461"/>
                <a:gd name="connsiteY25" fmla="*/ 777249 h 1113131"/>
                <a:gd name="connsiteX26" fmla="*/ 45461 w 595461"/>
                <a:gd name="connsiteY26" fmla="*/ 781894 h 1113131"/>
                <a:gd name="connsiteX27" fmla="*/ 54123 w 595461"/>
                <a:gd name="connsiteY27" fmla="*/ 787852 h 1113131"/>
                <a:gd name="connsiteX28" fmla="*/ 77443 w 595461"/>
                <a:gd name="connsiteY28" fmla="*/ 798443 h 1113131"/>
                <a:gd name="connsiteX29" fmla="*/ 98764 w 595461"/>
                <a:gd name="connsiteY29" fmla="*/ 814331 h 1113131"/>
                <a:gd name="connsiteX30" fmla="*/ 116754 w 595461"/>
                <a:gd name="connsiteY30" fmla="*/ 832204 h 1113131"/>
                <a:gd name="connsiteX31" fmla="*/ 170057 w 595461"/>
                <a:gd name="connsiteY31" fmla="*/ 830218 h 1113131"/>
                <a:gd name="connsiteX32" fmla="*/ 83481 w 595461"/>
                <a:gd name="connsiteY32" fmla="*/ 777249 h 1113131"/>
                <a:gd name="connsiteX33" fmla="*/ 181523 w 595461"/>
                <a:gd name="connsiteY33" fmla="*/ 684165 h 1113131"/>
                <a:gd name="connsiteX34" fmla="*/ 178115 w 595461"/>
                <a:gd name="connsiteY34" fmla="*/ 684165 h 1113131"/>
                <a:gd name="connsiteX35" fmla="*/ 167211 w 595461"/>
                <a:gd name="connsiteY35" fmla="*/ 705448 h 1113131"/>
                <a:gd name="connsiteX36" fmla="*/ 181523 w 595461"/>
                <a:gd name="connsiteY36" fmla="*/ 812526 h 1113131"/>
                <a:gd name="connsiteX37" fmla="*/ 191064 w 595461"/>
                <a:gd name="connsiteY37" fmla="*/ 813856 h 1113131"/>
                <a:gd name="connsiteX38" fmla="*/ 206739 w 595461"/>
                <a:gd name="connsiteY38" fmla="*/ 785257 h 1113131"/>
                <a:gd name="connsiteX39" fmla="*/ 195835 w 595461"/>
                <a:gd name="connsiteY39" fmla="*/ 746683 h 1113131"/>
                <a:gd name="connsiteX40" fmla="*/ 184930 w 595461"/>
                <a:gd name="connsiteY40" fmla="*/ 712764 h 1113131"/>
                <a:gd name="connsiteX41" fmla="*/ 181523 w 595461"/>
                <a:gd name="connsiteY41" fmla="*/ 684165 h 1113131"/>
                <a:gd name="connsiteX42" fmla="*/ 0 w 595461"/>
                <a:gd name="connsiteY42" fmla="*/ 633927 h 1113131"/>
                <a:gd name="connsiteX43" fmla="*/ 6735 w 595461"/>
                <a:gd name="connsiteY43" fmla="*/ 641250 h 1113131"/>
                <a:gd name="connsiteX44" fmla="*/ 28960 w 595461"/>
                <a:gd name="connsiteY44" fmla="*/ 656560 h 1113131"/>
                <a:gd name="connsiteX45" fmla="*/ 47144 w 595461"/>
                <a:gd name="connsiteY45" fmla="*/ 675864 h 1113131"/>
                <a:gd name="connsiteX46" fmla="*/ 59941 w 595461"/>
                <a:gd name="connsiteY46" fmla="*/ 695169 h 1113131"/>
                <a:gd name="connsiteX47" fmla="*/ 114494 w 595461"/>
                <a:gd name="connsiteY47" fmla="*/ 704488 h 1113131"/>
                <a:gd name="connsiteX48" fmla="*/ 0 w 595461"/>
                <a:gd name="connsiteY48" fmla="*/ 633927 h 1113131"/>
                <a:gd name="connsiteX49" fmla="*/ 149665 w 595461"/>
                <a:gd name="connsiteY49" fmla="*/ 561252 h 1113131"/>
                <a:gd name="connsiteX50" fmla="*/ 132371 w 595461"/>
                <a:gd name="connsiteY50" fmla="*/ 692583 h 1113131"/>
                <a:gd name="connsiteX51" fmla="*/ 159643 w 595461"/>
                <a:gd name="connsiteY51" fmla="*/ 659419 h 1113131"/>
                <a:gd name="connsiteX52" fmla="*/ 152326 w 595461"/>
                <a:gd name="connsiteY52" fmla="*/ 621611 h 1113131"/>
                <a:gd name="connsiteX53" fmla="*/ 149000 w 595461"/>
                <a:gd name="connsiteY53" fmla="*/ 601049 h 1113131"/>
                <a:gd name="connsiteX54" fmla="*/ 150330 w 595461"/>
                <a:gd name="connsiteY54" fmla="*/ 585794 h 1113131"/>
                <a:gd name="connsiteX55" fmla="*/ 149665 w 595461"/>
                <a:gd name="connsiteY55" fmla="*/ 561252 h 1113131"/>
                <a:gd name="connsiteX56" fmla="*/ 5388 w 595461"/>
                <a:gd name="connsiteY56" fmla="*/ 463596 h 1113131"/>
                <a:gd name="connsiteX57" fmla="*/ 3368 w 595461"/>
                <a:gd name="connsiteY57" fmla="*/ 464934 h 1113131"/>
                <a:gd name="connsiteX58" fmla="*/ 9429 w 595461"/>
                <a:gd name="connsiteY58" fmla="*/ 476310 h 1113131"/>
                <a:gd name="connsiteX59" fmla="*/ 25593 w 595461"/>
                <a:gd name="connsiteY59" fmla="*/ 497724 h 1113131"/>
                <a:gd name="connsiteX60" fmla="*/ 33675 w 595461"/>
                <a:gd name="connsiteY60" fmla="*/ 514454 h 1113131"/>
                <a:gd name="connsiteX61" fmla="*/ 39063 w 595461"/>
                <a:gd name="connsiteY61" fmla="*/ 537206 h 1113131"/>
                <a:gd name="connsiteX62" fmla="*/ 80819 w 595461"/>
                <a:gd name="connsiteY62" fmla="*/ 567988 h 1113131"/>
                <a:gd name="connsiteX63" fmla="*/ 89575 w 595461"/>
                <a:gd name="connsiteY63" fmla="*/ 557950 h 1113131"/>
                <a:gd name="connsiteX64" fmla="*/ 53206 w 595461"/>
                <a:gd name="connsiteY64" fmla="*/ 487687 h 1113131"/>
                <a:gd name="connsiteX65" fmla="*/ 5388 w 595461"/>
                <a:gd name="connsiteY65" fmla="*/ 463596 h 1113131"/>
                <a:gd name="connsiteX66" fmla="*/ 168373 w 595461"/>
                <a:gd name="connsiteY66" fmla="*/ 443391 h 1113131"/>
                <a:gd name="connsiteX67" fmla="*/ 110164 w 595461"/>
                <a:gd name="connsiteY67" fmla="*/ 562937 h 1113131"/>
                <a:gd name="connsiteX68" fmla="*/ 140592 w 595461"/>
                <a:gd name="connsiteY68" fmla="*/ 546909 h 1113131"/>
                <a:gd name="connsiteX69" fmla="*/ 151175 w 595461"/>
                <a:gd name="connsiteY69" fmla="*/ 503498 h 1113131"/>
                <a:gd name="connsiteX70" fmla="*/ 154482 w 595461"/>
                <a:gd name="connsiteY70" fmla="*/ 480123 h 1113131"/>
                <a:gd name="connsiteX71" fmla="*/ 165066 w 595461"/>
                <a:gd name="connsiteY71" fmla="*/ 456748 h 1113131"/>
                <a:gd name="connsiteX72" fmla="*/ 168373 w 595461"/>
                <a:gd name="connsiteY72" fmla="*/ 443391 h 1113131"/>
                <a:gd name="connsiteX73" fmla="*/ 190262 w 595461"/>
                <a:gd name="connsiteY73" fmla="*/ 350786 h 1113131"/>
                <a:gd name="connsiteX74" fmla="*/ 111113 w 595461"/>
                <a:gd name="connsiteY74" fmla="*/ 458886 h 1113131"/>
                <a:gd name="connsiteX75" fmla="*/ 142639 w 595461"/>
                <a:gd name="connsiteY75" fmla="*/ 451500 h 1113131"/>
                <a:gd name="connsiteX76" fmla="*/ 162090 w 595461"/>
                <a:gd name="connsiteY76" fmla="*/ 413229 h 1113131"/>
                <a:gd name="connsiteX77" fmla="*/ 177518 w 595461"/>
                <a:gd name="connsiteY77" fmla="*/ 374958 h 1113131"/>
                <a:gd name="connsiteX78" fmla="*/ 186908 w 595461"/>
                <a:gd name="connsiteY78" fmla="*/ 360858 h 1113131"/>
                <a:gd name="connsiteX79" fmla="*/ 190262 w 595461"/>
                <a:gd name="connsiteY79" fmla="*/ 350786 h 1113131"/>
                <a:gd name="connsiteX80" fmla="*/ 26571 w 595461"/>
                <a:gd name="connsiteY80" fmla="*/ 344051 h 1113131"/>
                <a:gd name="connsiteX81" fmla="*/ 25256 w 595461"/>
                <a:gd name="connsiteY81" fmla="*/ 344715 h 1113131"/>
                <a:gd name="connsiteX82" fmla="*/ 29858 w 595461"/>
                <a:gd name="connsiteY82" fmla="*/ 359320 h 1113131"/>
                <a:gd name="connsiteX83" fmla="*/ 42350 w 595461"/>
                <a:gd name="connsiteY83" fmla="*/ 383220 h 1113131"/>
                <a:gd name="connsiteX84" fmla="*/ 45637 w 595461"/>
                <a:gd name="connsiteY84" fmla="*/ 397161 h 1113131"/>
                <a:gd name="connsiteX85" fmla="*/ 45637 w 595461"/>
                <a:gd name="connsiteY85" fmla="*/ 415086 h 1113131"/>
                <a:gd name="connsiteX86" fmla="*/ 85085 w 595461"/>
                <a:gd name="connsiteY86" fmla="*/ 458901 h 1113131"/>
                <a:gd name="connsiteX87" fmla="*/ 91660 w 595461"/>
                <a:gd name="connsiteY87" fmla="*/ 453590 h 1113131"/>
                <a:gd name="connsiteX88" fmla="*/ 67334 w 595461"/>
                <a:gd name="connsiteY88" fmla="*/ 373262 h 1113131"/>
                <a:gd name="connsiteX89" fmla="*/ 26571 w 595461"/>
                <a:gd name="connsiteY89" fmla="*/ 344051 h 1113131"/>
                <a:gd name="connsiteX90" fmla="*/ 62645 w 595461"/>
                <a:gd name="connsiteY90" fmla="*/ 231240 h 1113131"/>
                <a:gd name="connsiteX91" fmla="*/ 60614 w 595461"/>
                <a:gd name="connsiteY91" fmla="*/ 232587 h 1113131"/>
                <a:gd name="connsiteX92" fmla="*/ 63322 w 595461"/>
                <a:gd name="connsiteY92" fmla="*/ 245383 h 1113131"/>
                <a:gd name="connsiteX93" fmla="*/ 74157 w 595461"/>
                <a:gd name="connsiteY93" fmla="*/ 274344 h 1113131"/>
                <a:gd name="connsiteX94" fmla="*/ 75511 w 595461"/>
                <a:gd name="connsiteY94" fmla="*/ 287140 h 1113131"/>
                <a:gd name="connsiteX95" fmla="*/ 74157 w 595461"/>
                <a:gd name="connsiteY95" fmla="*/ 312733 h 1113131"/>
                <a:gd name="connsiteX96" fmla="*/ 108016 w 595461"/>
                <a:gd name="connsiteY96" fmla="*/ 354489 h 1113131"/>
                <a:gd name="connsiteX97" fmla="*/ 115464 w 595461"/>
                <a:gd name="connsiteY97" fmla="*/ 350448 h 1113131"/>
                <a:gd name="connsiteX98" fmla="*/ 92441 w 595461"/>
                <a:gd name="connsiteY98" fmla="*/ 256159 h 1113131"/>
                <a:gd name="connsiteX99" fmla="*/ 62645 w 595461"/>
                <a:gd name="connsiteY99" fmla="*/ 231240 h 1113131"/>
                <a:gd name="connsiteX100" fmla="*/ 299038 w 595461"/>
                <a:gd name="connsiteY100" fmla="*/ 185780 h 1113131"/>
                <a:gd name="connsiteX101" fmla="*/ 282345 w 595461"/>
                <a:gd name="connsiteY101" fmla="*/ 185780 h 1113131"/>
                <a:gd name="connsiteX102" fmla="*/ 185530 w 595461"/>
                <a:gd name="connsiteY102" fmla="*/ 248518 h 1113131"/>
                <a:gd name="connsiteX103" fmla="*/ 188201 w 595461"/>
                <a:gd name="connsiteY103" fmla="*/ 255192 h 1113131"/>
                <a:gd name="connsiteX104" fmla="*/ 216160 w 595461"/>
                <a:gd name="connsiteY104" fmla="*/ 259185 h 1113131"/>
                <a:gd name="connsiteX105" fmla="*/ 210356 w 595461"/>
                <a:gd name="connsiteY105" fmla="*/ 261525 h 1113131"/>
                <a:gd name="connsiteX106" fmla="*/ 153945 w 595461"/>
                <a:gd name="connsiteY106" fmla="*/ 300998 h 1113131"/>
                <a:gd name="connsiteX107" fmla="*/ 134698 w 595461"/>
                <a:gd name="connsiteY107" fmla="*/ 356528 h 1113131"/>
                <a:gd name="connsiteX108" fmla="*/ 171863 w 595461"/>
                <a:gd name="connsiteY108" fmla="*/ 348500 h 1113131"/>
                <a:gd name="connsiteX109" fmla="*/ 192437 w 595461"/>
                <a:gd name="connsiteY109" fmla="*/ 309027 h 1113131"/>
                <a:gd name="connsiteX110" fmla="*/ 201065 w 595461"/>
                <a:gd name="connsiteY110" fmla="*/ 290963 h 1113131"/>
                <a:gd name="connsiteX111" fmla="*/ 219647 w 595461"/>
                <a:gd name="connsiteY111" fmla="*/ 268885 h 1113131"/>
                <a:gd name="connsiteX112" fmla="*/ 225620 w 595461"/>
                <a:gd name="connsiteY112" fmla="*/ 258180 h 1113131"/>
                <a:gd name="connsiteX113" fmla="*/ 216329 w 595461"/>
                <a:gd name="connsiteY113" fmla="*/ 259518 h 1113131"/>
                <a:gd name="connsiteX114" fmla="*/ 216604 w 595461"/>
                <a:gd name="connsiteY114" fmla="*/ 259241 h 1113131"/>
                <a:gd name="connsiteX115" fmla="*/ 238695 w 595461"/>
                <a:gd name="connsiteY115" fmla="*/ 245848 h 1113131"/>
                <a:gd name="connsiteX116" fmla="*/ 254302 w 595461"/>
                <a:gd name="connsiteY116" fmla="*/ 223823 h 1113131"/>
                <a:gd name="connsiteX117" fmla="*/ 264985 w 595461"/>
                <a:gd name="connsiteY117" fmla="*/ 212477 h 1113131"/>
                <a:gd name="connsiteX118" fmla="*/ 289690 w 595461"/>
                <a:gd name="connsiteY118" fmla="*/ 196459 h 1113131"/>
                <a:gd name="connsiteX119" fmla="*/ 299705 w 595461"/>
                <a:gd name="connsiteY119" fmla="*/ 187782 h 1113131"/>
                <a:gd name="connsiteX120" fmla="*/ 299038 w 595461"/>
                <a:gd name="connsiteY120" fmla="*/ 185780 h 1113131"/>
                <a:gd name="connsiteX121" fmla="*/ 334444 w 595461"/>
                <a:gd name="connsiteY121" fmla="*/ 119090 h 1113131"/>
                <a:gd name="connsiteX122" fmla="*/ 281132 w 595461"/>
                <a:gd name="connsiteY122" fmla="*/ 133906 h 1113131"/>
                <a:gd name="connsiteX123" fmla="*/ 255927 w 595461"/>
                <a:gd name="connsiteY123" fmla="*/ 152446 h 1113131"/>
                <a:gd name="connsiteX124" fmla="*/ 257254 w 595461"/>
                <a:gd name="connsiteY124" fmla="*/ 157743 h 1113131"/>
                <a:gd name="connsiteX125" fmla="*/ 287102 w 595461"/>
                <a:gd name="connsiteY125" fmla="*/ 171648 h 1113131"/>
                <a:gd name="connsiteX126" fmla="*/ 328889 w 595461"/>
                <a:gd name="connsiteY126" fmla="*/ 153770 h 1113131"/>
                <a:gd name="connsiteX127" fmla="*/ 348124 w 595461"/>
                <a:gd name="connsiteY127" fmla="*/ 143176 h 1113131"/>
                <a:gd name="connsiteX128" fmla="*/ 375319 w 595461"/>
                <a:gd name="connsiteY128" fmla="*/ 137216 h 1113131"/>
                <a:gd name="connsiteX129" fmla="*/ 387258 w 595461"/>
                <a:gd name="connsiteY129" fmla="*/ 132581 h 1113131"/>
                <a:gd name="connsiteX130" fmla="*/ 334444 w 595461"/>
                <a:gd name="connsiteY130" fmla="*/ 119090 h 1113131"/>
                <a:gd name="connsiteX131" fmla="*/ 153579 w 595461"/>
                <a:gd name="connsiteY131" fmla="*/ 113379 h 1113131"/>
                <a:gd name="connsiteX132" fmla="*/ 150324 w 595461"/>
                <a:gd name="connsiteY132" fmla="*/ 114047 h 1113131"/>
                <a:gd name="connsiteX133" fmla="*/ 150975 w 595461"/>
                <a:gd name="connsiteY133" fmla="*/ 138111 h 1113131"/>
                <a:gd name="connsiteX134" fmla="*/ 145766 w 595461"/>
                <a:gd name="connsiteY134" fmla="*/ 177548 h 1113131"/>
                <a:gd name="connsiteX135" fmla="*/ 141860 w 595461"/>
                <a:gd name="connsiteY135" fmla="*/ 187574 h 1113131"/>
                <a:gd name="connsiteX136" fmla="*/ 158787 w 595461"/>
                <a:gd name="connsiteY136" fmla="*/ 243053 h 1113131"/>
                <a:gd name="connsiteX137" fmla="*/ 168553 w 595461"/>
                <a:gd name="connsiteY137" fmla="*/ 241048 h 1113131"/>
                <a:gd name="connsiteX138" fmla="*/ 181574 w 595461"/>
                <a:gd name="connsiteY138" fmla="*/ 178884 h 1113131"/>
                <a:gd name="connsiteX139" fmla="*/ 153579 w 595461"/>
                <a:gd name="connsiteY139" fmla="*/ 113379 h 1113131"/>
                <a:gd name="connsiteX140" fmla="*/ 270798 w 595461"/>
                <a:gd name="connsiteY140" fmla="*/ 12355 h 1113131"/>
                <a:gd name="connsiteX141" fmla="*/ 266172 w 595461"/>
                <a:gd name="connsiteY141" fmla="*/ 20374 h 1113131"/>
                <a:gd name="connsiteX142" fmla="*/ 258241 w 595461"/>
                <a:gd name="connsiteY142" fmla="*/ 46438 h 1113131"/>
                <a:gd name="connsiteX143" fmla="*/ 246345 w 595461"/>
                <a:gd name="connsiteY143" fmla="*/ 67823 h 1113131"/>
                <a:gd name="connsiteX144" fmla="*/ 231144 w 595461"/>
                <a:gd name="connsiteY144" fmla="*/ 87872 h 1113131"/>
                <a:gd name="connsiteX145" fmla="*/ 239075 w 595461"/>
                <a:gd name="connsiteY145" fmla="*/ 142003 h 1113131"/>
                <a:gd name="connsiteX146" fmla="*/ 270798 w 595461"/>
                <a:gd name="connsiteY146" fmla="*/ 12355 h 1113131"/>
                <a:gd name="connsiteX147" fmla="*/ 367709 w 595461"/>
                <a:gd name="connsiteY147" fmla="*/ 882 h 1113131"/>
                <a:gd name="connsiteX148" fmla="*/ 334521 w 595461"/>
                <a:gd name="connsiteY148" fmla="*/ 15528 h 1113131"/>
                <a:gd name="connsiteX149" fmla="*/ 311290 w 595461"/>
                <a:gd name="connsiteY149" fmla="*/ 49479 h 1113131"/>
                <a:gd name="connsiteX150" fmla="*/ 310626 w 595461"/>
                <a:gd name="connsiteY150" fmla="*/ 88756 h 1113131"/>
                <a:gd name="connsiteX151" fmla="*/ 306643 w 595461"/>
                <a:gd name="connsiteY151" fmla="*/ 98076 h 1113131"/>
                <a:gd name="connsiteX152" fmla="*/ 288058 w 595461"/>
                <a:gd name="connsiteY152" fmla="*/ 115384 h 1113131"/>
                <a:gd name="connsiteX153" fmla="*/ 171901 w 595461"/>
                <a:gd name="connsiteY153" fmla="*/ 255183 h 1113131"/>
                <a:gd name="connsiteX154" fmla="*/ 105525 w 595461"/>
                <a:gd name="connsiteY154" fmla="*/ 396314 h 1113131"/>
                <a:gd name="connsiteX155" fmla="*/ 93577 w 595461"/>
                <a:gd name="connsiteY155" fmla="*/ 558081 h 1113131"/>
                <a:gd name="connsiteX156" fmla="*/ 117473 w 595461"/>
                <a:gd name="connsiteY156" fmla="*/ 699878 h 1113131"/>
                <a:gd name="connsiteX157" fmla="*/ 256861 w 595461"/>
                <a:gd name="connsiteY157" fmla="*/ 928216 h 1113131"/>
                <a:gd name="connsiteX158" fmla="*/ 265490 w 595461"/>
                <a:gd name="connsiteY158" fmla="*/ 939533 h 1113131"/>
                <a:gd name="connsiteX159" fmla="*/ 142032 w 595461"/>
                <a:gd name="connsiteY159" fmla="*/ 948853 h 1113131"/>
                <a:gd name="connsiteX160" fmla="*/ 155307 w 595461"/>
                <a:gd name="connsiteY160" fmla="*/ 951516 h 1113131"/>
                <a:gd name="connsiteX161" fmla="*/ 184512 w 595461"/>
                <a:gd name="connsiteY161" fmla="*/ 952182 h 1113131"/>
                <a:gd name="connsiteX162" fmla="*/ 199778 w 595461"/>
                <a:gd name="connsiteY162" fmla="*/ 956176 h 1113131"/>
                <a:gd name="connsiteX163" fmla="*/ 221019 w 595461"/>
                <a:gd name="connsiteY163" fmla="*/ 966162 h 1113131"/>
                <a:gd name="connsiteX164" fmla="*/ 273455 w 595461"/>
                <a:gd name="connsiteY164" fmla="*/ 948853 h 1113131"/>
                <a:gd name="connsiteX165" fmla="*/ 276110 w 595461"/>
                <a:gd name="connsiteY165" fmla="*/ 945525 h 1113131"/>
                <a:gd name="connsiteX166" fmla="*/ 400897 w 595461"/>
                <a:gd name="connsiteY166" fmla="*/ 1026741 h 1113131"/>
                <a:gd name="connsiteX167" fmla="*/ 282748 w 595461"/>
                <a:gd name="connsiteY167" fmla="*/ 1066018 h 1113131"/>
                <a:gd name="connsiteX168" fmla="*/ 291377 w 595461"/>
                <a:gd name="connsiteY168" fmla="*/ 1067349 h 1113131"/>
                <a:gd name="connsiteX169" fmla="*/ 313281 w 595461"/>
                <a:gd name="connsiteY169" fmla="*/ 1062689 h 1113131"/>
                <a:gd name="connsiteX170" fmla="*/ 344477 w 595461"/>
                <a:gd name="connsiteY170" fmla="*/ 1062024 h 1113131"/>
                <a:gd name="connsiteX171" fmla="*/ 360408 w 595461"/>
                <a:gd name="connsiteY171" fmla="*/ 1065352 h 1113131"/>
                <a:gd name="connsiteX172" fmla="*/ 403552 w 595461"/>
                <a:gd name="connsiteY172" fmla="*/ 1046712 h 1113131"/>
                <a:gd name="connsiteX173" fmla="*/ 411517 w 595461"/>
                <a:gd name="connsiteY173" fmla="*/ 1031401 h 1113131"/>
                <a:gd name="connsiteX174" fmla="*/ 416163 w 595461"/>
                <a:gd name="connsiteY174" fmla="*/ 1033398 h 1113131"/>
                <a:gd name="connsiteX175" fmla="*/ 546923 w 595461"/>
                <a:gd name="connsiteY175" fmla="*/ 1078001 h 1113131"/>
                <a:gd name="connsiteX176" fmla="*/ 586749 w 595461"/>
                <a:gd name="connsiteY176" fmla="*/ 1091315 h 1113131"/>
                <a:gd name="connsiteX177" fmla="*/ 588076 w 595461"/>
                <a:gd name="connsiteY177" fmla="*/ 1091981 h 1113131"/>
                <a:gd name="connsiteX178" fmla="*/ 595377 w 595461"/>
                <a:gd name="connsiteY178" fmla="*/ 1085989 h 1113131"/>
                <a:gd name="connsiteX179" fmla="*/ 580111 w 595461"/>
                <a:gd name="connsiteY179" fmla="*/ 1064021 h 1113131"/>
                <a:gd name="connsiteX180" fmla="*/ 573473 w 595461"/>
                <a:gd name="connsiteY180" fmla="*/ 1064687 h 1113131"/>
                <a:gd name="connsiteX181" fmla="*/ 564181 w 595461"/>
                <a:gd name="connsiteY181" fmla="*/ 1066684 h 1113131"/>
                <a:gd name="connsiteX182" fmla="*/ 531660 w 595461"/>
                <a:gd name="connsiteY182" fmla="*/ 1055201 h 1113131"/>
                <a:gd name="connsiteX183" fmla="*/ 536782 w 595461"/>
                <a:gd name="connsiteY183" fmla="*/ 1051971 h 1113131"/>
                <a:gd name="connsiteX184" fmla="*/ 534769 w 595461"/>
                <a:gd name="connsiteY184" fmla="*/ 1024044 h 1113131"/>
                <a:gd name="connsiteX185" fmla="*/ 497867 w 595461"/>
                <a:gd name="connsiteY185" fmla="*/ 994123 h 1113131"/>
                <a:gd name="connsiteX186" fmla="*/ 477067 w 595461"/>
                <a:gd name="connsiteY186" fmla="*/ 980160 h 1113131"/>
                <a:gd name="connsiteX187" fmla="*/ 469015 w 595461"/>
                <a:gd name="connsiteY187" fmla="*/ 970851 h 1113131"/>
                <a:gd name="connsiteX188" fmla="*/ 451570 w 595461"/>
                <a:gd name="connsiteY188" fmla="*/ 953563 h 1113131"/>
                <a:gd name="connsiteX189" fmla="*/ 449557 w 595461"/>
                <a:gd name="connsiteY189" fmla="*/ 955558 h 1113131"/>
                <a:gd name="connsiteX190" fmla="*/ 449557 w 595461"/>
                <a:gd name="connsiteY190" fmla="*/ 956888 h 1113131"/>
                <a:gd name="connsiteX191" fmla="*/ 452241 w 595461"/>
                <a:gd name="connsiteY191" fmla="*/ 974175 h 1113131"/>
                <a:gd name="connsiteX192" fmla="*/ 478744 w 595461"/>
                <a:gd name="connsiteY192" fmla="*/ 1026621 h 1113131"/>
                <a:gd name="connsiteX193" fmla="*/ 520113 w 595461"/>
                <a:gd name="connsiteY193" fmla="*/ 1051124 h 1113131"/>
                <a:gd name="connsiteX194" fmla="*/ 386958 w 595461"/>
                <a:gd name="connsiteY194" fmla="*/ 1004107 h 1113131"/>
                <a:gd name="connsiteX195" fmla="*/ 238940 w 595461"/>
                <a:gd name="connsiteY195" fmla="*/ 894265 h 1113131"/>
                <a:gd name="connsiteX196" fmla="*/ 162608 w 595461"/>
                <a:gd name="connsiteY196" fmla="*/ 787751 h 1113131"/>
                <a:gd name="connsiteX197" fmla="*/ 98887 w 595461"/>
                <a:gd name="connsiteY197" fmla="*/ 520802 h 1113131"/>
                <a:gd name="connsiteX198" fmla="*/ 103534 w 595461"/>
                <a:gd name="connsiteY198" fmla="*/ 438254 h 1113131"/>
                <a:gd name="connsiteX199" fmla="*/ 148005 w 595461"/>
                <a:gd name="connsiteY199" fmla="*/ 299786 h 1113131"/>
                <a:gd name="connsiteX200" fmla="*/ 215709 w 595461"/>
                <a:gd name="connsiteY200" fmla="*/ 201261 h 1113131"/>
                <a:gd name="connsiteX201" fmla="*/ 254870 w 595461"/>
                <a:gd name="connsiteY201" fmla="*/ 153330 h 1113131"/>
                <a:gd name="connsiteX202" fmla="*/ 298014 w 595461"/>
                <a:gd name="connsiteY202" fmla="*/ 108727 h 1113131"/>
                <a:gd name="connsiteX203" fmla="*/ 329875 w 595461"/>
                <a:gd name="connsiteY203" fmla="*/ 90087 h 1113131"/>
                <a:gd name="connsiteX204" fmla="*/ 335185 w 595461"/>
                <a:gd name="connsiteY204" fmla="*/ 88090 h 1113131"/>
                <a:gd name="connsiteX205" fmla="*/ 373683 w 595461"/>
                <a:gd name="connsiteY205" fmla="*/ 48148 h 1113131"/>
                <a:gd name="connsiteX206" fmla="*/ 375674 w 595461"/>
                <a:gd name="connsiteY206" fmla="*/ 5542 h 1113131"/>
                <a:gd name="connsiteX207" fmla="*/ 367709 w 595461"/>
                <a:gd name="connsiteY207" fmla="*/ 882 h 111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Lst>
              <a:rect l="l" t="t" r="r" b="b"/>
              <a:pathLst>
                <a:path w="595461" h="1113131">
                  <a:moveTo>
                    <a:pt x="497917" y="1069358"/>
                  </a:moveTo>
                  <a:cubicBezTo>
                    <a:pt x="461021" y="1067168"/>
                    <a:pt x="415409" y="1085058"/>
                    <a:pt x="402412" y="1112201"/>
                  </a:cubicBezTo>
                  <a:cubicBezTo>
                    <a:pt x="405078" y="1112859"/>
                    <a:pt x="407744" y="1113517"/>
                    <a:pt x="409744" y="1112859"/>
                  </a:cubicBezTo>
                  <a:cubicBezTo>
                    <a:pt x="417741" y="1111543"/>
                    <a:pt x="425739" y="1109569"/>
                    <a:pt x="433737" y="1108253"/>
                  </a:cubicBezTo>
                  <a:cubicBezTo>
                    <a:pt x="443734" y="1105621"/>
                    <a:pt x="453731" y="1102989"/>
                    <a:pt x="464395" y="1107595"/>
                  </a:cubicBezTo>
                  <a:cubicBezTo>
                    <a:pt x="469060" y="1109569"/>
                    <a:pt x="475058" y="1110227"/>
                    <a:pt x="480390" y="1110885"/>
                  </a:cubicBezTo>
                  <a:cubicBezTo>
                    <a:pt x="505050" y="1112859"/>
                    <a:pt x="522378" y="1101673"/>
                    <a:pt x="530376" y="1078642"/>
                  </a:cubicBezTo>
                  <a:cubicBezTo>
                    <a:pt x="521545" y="1073049"/>
                    <a:pt x="510215" y="1070088"/>
                    <a:pt x="497917" y="1069358"/>
                  </a:cubicBezTo>
                  <a:close/>
                  <a:moveTo>
                    <a:pt x="332656" y="906418"/>
                  </a:moveTo>
                  <a:cubicBezTo>
                    <a:pt x="331995" y="907083"/>
                    <a:pt x="330673" y="907748"/>
                    <a:pt x="330012" y="908413"/>
                  </a:cubicBezTo>
                  <a:cubicBezTo>
                    <a:pt x="331334" y="917722"/>
                    <a:pt x="332656" y="927030"/>
                    <a:pt x="335300" y="936339"/>
                  </a:cubicBezTo>
                  <a:cubicBezTo>
                    <a:pt x="346538" y="974240"/>
                    <a:pt x="372318" y="998177"/>
                    <a:pt x="409335" y="1009480"/>
                  </a:cubicBezTo>
                  <a:cubicBezTo>
                    <a:pt x="412640" y="1010145"/>
                    <a:pt x="415284" y="1010810"/>
                    <a:pt x="415945" y="1006156"/>
                  </a:cubicBezTo>
                  <a:cubicBezTo>
                    <a:pt x="419250" y="994187"/>
                    <a:pt x="418589" y="982884"/>
                    <a:pt x="411979" y="971580"/>
                  </a:cubicBezTo>
                  <a:cubicBezTo>
                    <a:pt x="404047" y="958282"/>
                    <a:pt x="390826" y="950968"/>
                    <a:pt x="376284" y="946313"/>
                  </a:cubicBezTo>
                  <a:cubicBezTo>
                    <a:pt x="369013" y="944318"/>
                    <a:pt x="363724" y="939664"/>
                    <a:pt x="358436" y="934345"/>
                  </a:cubicBezTo>
                  <a:cubicBezTo>
                    <a:pt x="355792" y="930355"/>
                    <a:pt x="352487" y="927030"/>
                    <a:pt x="349843" y="923706"/>
                  </a:cubicBezTo>
                  <a:cubicBezTo>
                    <a:pt x="343894" y="917722"/>
                    <a:pt x="338606" y="912402"/>
                    <a:pt x="332656" y="906418"/>
                  </a:cubicBezTo>
                  <a:close/>
                  <a:moveTo>
                    <a:pt x="228306" y="805394"/>
                  </a:moveTo>
                  <a:cubicBezTo>
                    <a:pt x="217202" y="859053"/>
                    <a:pt x="241370" y="906749"/>
                    <a:pt x="284479" y="926623"/>
                  </a:cubicBezTo>
                  <a:cubicBezTo>
                    <a:pt x="289704" y="917349"/>
                    <a:pt x="292970" y="908074"/>
                    <a:pt x="292317" y="897475"/>
                  </a:cubicBezTo>
                  <a:cubicBezTo>
                    <a:pt x="291011" y="880914"/>
                    <a:pt x="281213" y="867665"/>
                    <a:pt x="268150" y="859715"/>
                  </a:cubicBezTo>
                  <a:cubicBezTo>
                    <a:pt x="255739" y="851766"/>
                    <a:pt x="248555" y="841829"/>
                    <a:pt x="243329" y="829242"/>
                  </a:cubicBezTo>
                  <a:cubicBezTo>
                    <a:pt x="241370" y="825268"/>
                    <a:pt x="240063" y="821955"/>
                    <a:pt x="237451" y="818643"/>
                  </a:cubicBezTo>
                  <a:cubicBezTo>
                    <a:pt x="234838" y="814006"/>
                    <a:pt x="232225" y="810694"/>
                    <a:pt x="228306" y="805394"/>
                  </a:cubicBezTo>
                  <a:close/>
                  <a:moveTo>
                    <a:pt x="83481" y="777249"/>
                  </a:moveTo>
                  <a:cubicBezTo>
                    <a:pt x="71113" y="776639"/>
                    <a:pt x="58287" y="778087"/>
                    <a:pt x="45461" y="781894"/>
                  </a:cubicBezTo>
                  <a:cubicBezTo>
                    <a:pt x="48792" y="784542"/>
                    <a:pt x="51457" y="786528"/>
                    <a:pt x="54123" y="787852"/>
                  </a:cubicBezTo>
                  <a:cubicBezTo>
                    <a:pt x="61452" y="791823"/>
                    <a:pt x="69447" y="795133"/>
                    <a:pt x="77443" y="798443"/>
                  </a:cubicBezTo>
                  <a:cubicBezTo>
                    <a:pt x="85438" y="802415"/>
                    <a:pt x="92768" y="806387"/>
                    <a:pt x="98764" y="814331"/>
                  </a:cubicBezTo>
                  <a:cubicBezTo>
                    <a:pt x="103428" y="820951"/>
                    <a:pt x="110091" y="826909"/>
                    <a:pt x="116754" y="832204"/>
                  </a:cubicBezTo>
                  <a:cubicBezTo>
                    <a:pt x="132745" y="844120"/>
                    <a:pt x="156731" y="842796"/>
                    <a:pt x="170057" y="830218"/>
                  </a:cubicBezTo>
                  <a:cubicBezTo>
                    <a:pt x="153567" y="799436"/>
                    <a:pt x="120585" y="779080"/>
                    <a:pt x="83481" y="777249"/>
                  </a:cubicBezTo>
                  <a:close/>
                  <a:moveTo>
                    <a:pt x="181523" y="684165"/>
                  </a:moveTo>
                  <a:cubicBezTo>
                    <a:pt x="180160" y="684165"/>
                    <a:pt x="179478" y="684165"/>
                    <a:pt x="178115" y="684165"/>
                  </a:cubicBezTo>
                  <a:cubicBezTo>
                    <a:pt x="174708" y="691481"/>
                    <a:pt x="169937" y="698132"/>
                    <a:pt x="167211" y="705448"/>
                  </a:cubicBezTo>
                  <a:cubicBezTo>
                    <a:pt x="151536" y="744022"/>
                    <a:pt x="156988" y="779272"/>
                    <a:pt x="181523" y="812526"/>
                  </a:cubicBezTo>
                  <a:cubicBezTo>
                    <a:pt x="184930" y="816516"/>
                    <a:pt x="186975" y="817181"/>
                    <a:pt x="191064" y="813856"/>
                  </a:cubicBezTo>
                  <a:cubicBezTo>
                    <a:pt x="199242" y="805875"/>
                    <a:pt x="205376" y="796564"/>
                    <a:pt x="206739" y="785257"/>
                  </a:cubicBezTo>
                  <a:cubicBezTo>
                    <a:pt x="208783" y="770625"/>
                    <a:pt x="204013" y="757989"/>
                    <a:pt x="195835" y="746683"/>
                  </a:cubicBezTo>
                  <a:cubicBezTo>
                    <a:pt x="187656" y="736041"/>
                    <a:pt x="185612" y="724735"/>
                    <a:pt x="184930" y="712764"/>
                  </a:cubicBezTo>
                  <a:cubicBezTo>
                    <a:pt x="184930" y="703452"/>
                    <a:pt x="182886" y="694141"/>
                    <a:pt x="181523" y="684165"/>
                  </a:cubicBezTo>
                  <a:close/>
                  <a:moveTo>
                    <a:pt x="0" y="633927"/>
                  </a:moveTo>
                  <a:cubicBezTo>
                    <a:pt x="2694" y="637256"/>
                    <a:pt x="4714" y="639918"/>
                    <a:pt x="6735" y="641250"/>
                  </a:cubicBezTo>
                  <a:cubicBezTo>
                    <a:pt x="14143" y="646575"/>
                    <a:pt x="21552" y="651900"/>
                    <a:pt x="28960" y="656560"/>
                  </a:cubicBezTo>
                  <a:cubicBezTo>
                    <a:pt x="36368" y="661885"/>
                    <a:pt x="43103" y="667211"/>
                    <a:pt x="47144" y="675864"/>
                  </a:cubicBezTo>
                  <a:cubicBezTo>
                    <a:pt x="49838" y="682521"/>
                    <a:pt x="54553" y="689178"/>
                    <a:pt x="59941" y="695169"/>
                  </a:cubicBezTo>
                  <a:cubicBezTo>
                    <a:pt x="74084" y="711145"/>
                    <a:pt x="97657" y="714473"/>
                    <a:pt x="114494" y="704488"/>
                  </a:cubicBezTo>
                  <a:cubicBezTo>
                    <a:pt x="101024" y="657891"/>
                    <a:pt x="51859" y="628602"/>
                    <a:pt x="0" y="633927"/>
                  </a:cubicBezTo>
                  <a:close/>
                  <a:moveTo>
                    <a:pt x="149665" y="561252"/>
                  </a:moveTo>
                  <a:cubicBezTo>
                    <a:pt x="110420" y="599059"/>
                    <a:pt x="107759" y="655439"/>
                    <a:pt x="132371" y="692583"/>
                  </a:cubicBezTo>
                  <a:cubicBezTo>
                    <a:pt x="147004" y="685950"/>
                    <a:pt x="156982" y="676001"/>
                    <a:pt x="159643" y="659419"/>
                  </a:cubicBezTo>
                  <a:cubicBezTo>
                    <a:pt x="161638" y="646153"/>
                    <a:pt x="158312" y="633550"/>
                    <a:pt x="152326" y="621611"/>
                  </a:cubicBezTo>
                  <a:cubicBezTo>
                    <a:pt x="149000" y="614978"/>
                    <a:pt x="148335" y="608346"/>
                    <a:pt x="149000" y="601049"/>
                  </a:cubicBezTo>
                  <a:cubicBezTo>
                    <a:pt x="149000" y="595743"/>
                    <a:pt x="150330" y="591100"/>
                    <a:pt x="150330" y="585794"/>
                  </a:cubicBezTo>
                  <a:cubicBezTo>
                    <a:pt x="150995" y="577834"/>
                    <a:pt x="152991" y="569875"/>
                    <a:pt x="149665" y="561252"/>
                  </a:cubicBezTo>
                  <a:close/>
                  <a:moveTo>
                    <a:pt x="5388" y="463596"/>
                  </a:moveTo>
                  <a:cubicBezTo>
                    <a:pt x="4715" y="464265"/>
                    <a:pt x="4041" y="464934"/>
                    <a:pt x="3368" y="464934"/>
                  </a:cubicBezTo>
                  <a:cubicBezTo>
                    <a:pt x="5388" y="468949"/>
                    <a:pt x="7409" y="472965"/>
                    <a:pt x="9429" y="476310"/>
                  </a:cubicBezTo>
                  <a:cubicBezTo>
                    <a:pt x="14817" y="483671"/>
                    <a:pt x="20879" y="490363"/>
                    <a:pt x="25593" y="497724"/>
                  </a:cubicBezTo>
                  <a:cubicBezTo>
                    <a:pt x="28960" y="502408"/>
                    <a:pt x="31654" y="508431"/>
                    <a:pt x="33675" y="514454"/>
                  </a:cubicBezTo>
                  <a:cubicBezTo>
                    <a:pt x="35695" y="521815"/>
                    <a:pt x="36369" y="529845"/>
                    <a:pt x="39063" y="537206"/>
                  </a:cubicBezTo>
                  <a:cubicBezTo>
                    <a:pt x="46471" y="557281"/>
                    <a:pt x="61288" y="567988"/>
                    <a:pt x="80819" y="567988"/>
                  </a:cubicBezTo>
                  <a:cubicBezTo>
                    <a:pt x="90248" y="567988"/>
                    <a:pt x="90922" y="567319"/>
                    <a:pt x="89575" y="557950"/>
                  </a:cubicBezTo>
                  <a:cubicBezTo>
                    <a:pt x="86207" y="529845"/>
                    <a:pt x="74758" y="506424"/>
                    <a:pt x="53206" y="487687"/>
                  </a:cubicBezTo>
                  <a:cubicBezTo>
                    <a:pt x="39063" y="476310"/>
                    <a:pt x="22899" y="468280"/>
                    <a:pt x="5388" y="463596"/>
                  </a:cubicBezTo>
                  <a:close/>
                  <a:moveTo>
                    <a:pt x="168373" y="443391"/>
                  </a:moveTo>
                  <a:cubicBezTo>
                    <a:pt x="128685" y="452741"/>
                    <a:pt x="94289" y="523534"/>
                    <a:pt x="110164" y="562937"/>
                  </a:cubicBezTo>
                  <a:cubicBezTo>
                    <a:pt x="122071" y="561601"/>
                    <a:pt x="132654" y="557594"/>
                    <a:pt x="140592" y="546909"/>
                  </a:cubicBezTo>
                  <a:cubicBezTo>
                    <a:pt x="151175" y="534219"/>
                    <a:pt x="153160" y="518859"/>
                    <a:pt x="151175" y="503498"/>
                  </a:cubicBezTo>
                  <a:cubicBezTo>
                    <a:pt x="150514" y="495484"/>
                    <a:pt x="150514" y="487469"/>
                    <a:pt x="154482" y="480123"/>
                  </a:cubicBezTo>
                  <a:cubicBezTo>
                    <a:pt x="158451" y="472777"/>
                    <a:pt x="161759" y="464762"/>
                    <a:pt x="165066" y="456748"/>
                  </a:cubicBezTo>
                  <a:cubicBezTo>
                    <a:pt x="166389" y="452741"/>
                    <a:pt x="167050" y="448734"/>
                    <a:pt x="168373" y="443391"/>
                  </a:cubicBezTo>
                  <a:close/>
                  <a:moveTo>
                    <a:pt x="190262" y="350786"/>
                  </a:moveTo>
                  <a:cubicBezTo>
                    <a:pt x="140626" y="364886"/>
                    <a:pt x="107759" y="409872"/>
                    <a:pt x="111113" y="458886"/>
                  </a:cubicBezTo>
                  <a:cubicBezTo>
                    <a:pt x="123187" y="460229"/>
                    <a:pt x="133919" y="458215"/>
                    <a:pt x="142639" y="451500"/>
                  </a:cubicBezTo>
                  <a:cubicBezTo>
                    <a:pt x="155383" y="442100"/>
                    <a:pt x="161420" y="428672"/>
                    <a:pt x="162090" y="413229"/>
                  </a:cubicBezTo>
                  <a:cubicBezTo>
                    <a:pt x="162761" y="398458"/>
                    <a:pt x="168798" y="386372"/>
                    <a:pt x="177518" y="374958"/>
                  </a:cubicBezTo>
                  <a:cubicBezTo>
                    <a:pt x="180872" y="370258"/>
                    <a:pt x="184225" y="365558"/>
                    <a:pt x="186908" y="360858"/>
                  </a:cubicBezTo>
                  <a:cubicBezTo>
                    <a:pt x="188250" y="358172"/>
                    <a:pt x="188921" y="354815"/>
                    <a:pt x="190262" y="350786"/>
                  </a:cubicBezTo>
                  <a:close/>
                  <a:moveTo>
                    <a:pt x="26571" y="344051"/>
                  </a:moveTo>
                  <a:cubicBezTo>
                    <a:pt x="25913" y="344051"/>
                    <a:pt x="25256" y="344715"/>
                    <a:pt x="25256" y="344715"/>
                  </a:cubicBezTo>
                  <a:cubicBezTo>
                    <a:pt x="26571" y="350026"/>
                    <a:pt x="27886" y="354673"/>
                    <a:pt x="29858" y="359320"/>
                  </a:cubicBezTo>
                  <a:cubicBezTo>
                    <a:pt x="33803" y="367287"/>
                    <a:pt x="38405" y="374589"/>
                    <a:pt x="42350" y="383220"/>
                  </a:cubicBezTo>
                  <a:cubicBezTo>
                    <a:pt x="44322" y="387203"/>
                    <a:pt x="44980" y="392514"/>
                    <a:pt x="45637" y="397161"/>
                  </a:cubicBezTo>
                  <a:cubicBezTo>
                    <a:pt x="46295" y="403136"/>
                    <a:pt x="45637" y="409111"/>
                    <a:pt x="45637" y="415086"/>
                  </a:cubicBezTo>
                  <a:cubicBezTo>
                    <a:pt x="48267" y="439649"/>
                    <a:pt x="62074" y="455582"/>
                    <a:pt x="85085" y="458901"/>
                  </a:cubicBezTo>
                  <a:cubicBezTo>
                    <a:pt x="90345" y="460229"/>
                    <a:pt x="91660" y="458237"/>
                    <a:pt x="91660" y="453590"/>
                  </a:cubicBezTo>
                  <a:cubicBezTo>
                    <a:pt x="94290" y="423716"/>
                    <a:pt x="87058" y="396497"/>
                    <a:pt x="67334" y="373262"/>
                  </a:cubicBezTo>
                  <a:cubicBezTo>
                    <a:pt x="56157" y="360648"/>
                    <a:pt x="42350" y="350690"/>
                    <a:pt x="26571" y="344051"/>
                  </a:cubicBezTo>
                  <a:close/>
                  <a:moveTo>
                    <a:pt x="62645" y="231240"/>
                  </a:moveTo>
                  <a:cubicBezTo>
                    <a:pt x="61968" y="231914"/>
                    <a:pt x="61291" y="231914"/>
                    <a:pt x="60614" y="232587"/>
                  </a:cubicBezTo>
                  <a:cubicBezTo>
                    <a:pt x="61968" y="236628"/>
                    <a:pt x="61968" y="241342"/>
                    <a:pt x="63322" y="245383"/>
                  </a:cubicBezTo>
                  <a:cubicBezTo>
                    <a:pt x="66708" y="255486"/>
                    <a:pt x="70771" y="264241"/>
                    <a:pt x="74157" y="274344"/>
                  </a:cubicBezTo>
                  <a:cubicBezTo>
                    <a:pt x="75511" y="278384"/>
                    <a:pt x="75511" y="282425"/>
                    <a:pt x="75511" y="287140"/>
                  </a:cubicBezTo>
                  <a:cubicBezTo>
                    <a:pt x="75511" y="295222"/>
                    <a:pt x="73480" y="303977"/>
                    <a:pt x="74157" y="312733"/>
                  </a:cubicBezTo>
                  <a:cubicBezTo>
                    <a:pt x="74834" y="333611"/>
                    <a:pt x="87700" y="349775"/>
                    <a:pt x="108016" y="354489"/>
                  </a:cubicBezTo>
                  <a:cubicBezTo>
                    <a:pt x="112756" y="355836"/>
                    <a:pt x="114787" y="355163"/>
                    <a:pt x="115464" y="350448"/>
                  </a:cubicBezTo>
                  <a:cubicBezTo>
                    <a:pt x="122913" y="315427"/>
                    <a:pt x="115464" y="283772"/>
                    <a:pt x="92441" y="256159"/>
                  </a:cubicBezTo>
                  <a:cubicBezTo>
                    <a:pt x="83637" y="246057"/>
                    <a:pt x="74157" y="237975"/>
                    <a:pt x="62645" y="231240"/>
                  </a:cubicBezTo>
                  <a:close/>
                  <a:moveTo>
                    <a:pt x="299038" y="185780"/>
                  </a:moveTo>
                  <a:cubicBezTo>
                    <a:pt x="293696" y="185780"/>
                    <a:pt x="288355" y="185780"/>
                    <a:pt x="282345" y="185780"/>
                  </a:cubicBezTo>
                  <a:cubicBezTo>
                    <a:pt x="237610" y="186447"/>
                    <a:pt x="205561" y="208472"/>
                    <a:pt x="185530" y="248518"/>
                  </a:cubicBezTo>
                  <a:cubicBezTo>
                    <a:pt x="183527" y="252522"/>
                    <a:pt x="184195" y="254525"/>
                    <a:pt x="188201" y="255192"/>
                  </a:cubicBezTo>
                  <a:lnTo>
                    <a:pt x="216160" y="259185"/>
                  </a:lnTo>
                  <a:lnTo>
                    <a:pt x="210356" y="261525"/>
                  </a:lnTo>
                  <a:cubicBezTo>
                    <a:pt x="187128" y="268885"/>
                    <a:pt x="167881" y="281596"/>
                    <a:pt x="153945" y="300998"/>
                  </a:cubicBezTo>
                  <a:cubicBezTo>
                    <a:pt x="142662" y="317724"/>
                    <a:pt x="135362" y="335788"/>
                    <a:pt x="134698" y="356528"/>
                  </a:cubicBezTo>
                  <a:cubicBezTo>
                    <a:pt x="148635" y="359204"/>
                    <a:pt x="160581" y="357197"/>
                    <a:pt x="171863" y="348500"/>
                  </a:cubicBezTo>
                  <a:cubicBezTo>
                    <a:pt x="184473" y="338464"/>
                    <a:pt x="189782" y="324414"/>
                    <a:pt x="192437" y="309027"/>
                  </a:cubicBezTo>
                  <a:cubicBezTo>
                    <a:pt x="193764" y="302336"/>
                    <a:pt x="196419" y="296315"/>
                    <a:pt x="201065" y="290963"/>
                  </a:cubicBezTo>
                  <a:cubicBezTo>
                    <a:pt x="207701" y="283603"/>
                    <a:pt x="213674" y="276244"/>
                    <a:pt x="219647" y="268885"/>
                  </a:cubicBezTo>
                  <a:cubicBezTo>
                    <a:pt x="222302" y="266208"/>
                    <a:pt x="223629" y="262863"/>
                    <a:pt x="225620" y="258180"/>
                  </a:cubicBezTo>
                  <a:cubicBezTo>
                    <a:pt x="221638" y="258849"/>
                    <a:pt x="218984" y="258849"/>
                    <a:pt x="216329" y="259518"/>
                  </a:cubicBezTo>
                  <a:lnTo>
                    <a:pt x="216604" y="259241"/>
                  </a:lnTo>
                  <a:lnTo>
                    <a:pt x="238695" y="245848"/>
                  </a:lnTo>
                  <a:cubicBezTo>
                    <a:pt x="244955" y="239675"/>
                    <a:pt x="249962" y="232166"/>
                    <a:pt x="254302" y="223823"/>
                  </a:cubicBezTo>
                  <a:cubicBezTo>
                    <a:pt x="256973" y="219819"/>
                    <a:pt x="260979" y="215147"/>
                    <a:pt x="264985" y="212477"/>
                  </a:cubicBezTo>
                  <a:cubicBezTo>
                    <a:pt x="272998" y="206470"/>
                    <a:pt x="281678" y="201798"/>
                    <a:pt x="289690" y="196459"/>
                  </a:cubicBezTo>
                  <a:cubicBezTo>
                    <a:pt x="293696" y="193789"/>
                    <a:pt x="296367" y="190452"/>
                    <a:pt x="299705" y="187782"/>
                  </a:cubicBezTo>
                  <a:cubicBezTo>
                    <a:pt x="299705" y="187115"/>
                    <a:pt x="299038" y="186447"/>
                    <a:pt x="299038" y="185780"/>
                  </a:cubicBezTo>
                  <a:close/>
                  <a:moveTo>
                    <a:pt x="334444" y="119090"/>
                  </a:moveTo>
                  <a:cubicBezTo>
                    <a:pt x="315955" y="119007"/>
                    <a:pt x="297383" y="123642"/>
                    <a:pt x="281132" y="133906"/>
                  </a:cubicBezTo>
                  <a:cubicBezTo>
                    <a:pt x="271846" y="139865"/>
                    <a:pt x="264550" y="146486"/>
                    <a:pt x="255927" y="152446"/>
                  </a:cubicBezTo>
                  <a:cubicBezTo>
                    <a:pt x="256591" y="154432"/>
                    <a:pt x="256591" y="156419"/>
                    <a:pt x="257254" y="157743"/>
                  </a:cubicBezTo>
                  <a:cubicBezTo>
                    <a:pt x="265877" y="165026"/>
                    <a:pt x="275163" y="170986"/>
                    <a:pt x="287102" y="171648"/>
                  </a:cubicBezTo>
                  <a:cubicBezTo>
                    <a:pt x="303684" y="172310"/>
                    <a:pt x="317613" y="164364"/>
                    <a:pt x="328889" y="153770"/>
                  </a:cubicBezTo>
                  <a:cubicBezTo>
                    <a:pt x="334859" y="148473"/>
                    <a:pt x="340828" y="144500"/>
                    <a:pt x="348124" y="143176"/>
                  </a:cubicBezTo>
                  <a:cubicBezTo>
                    <a:pt x="357410" y="141851"/>
                    <a:pt x="366696" y="139865"/>
                    <a:pt x="375319" y="137216"/>
                  </a:cubicBezTo>
                  <a:cubicBezTo>
                    <a:pt x="379299" y="136554"/>
                    <a:pt x="382615" y="134568"/>
                    <a:pt x="387258" y="132581"/>
                  </a:cubicBezTo>
                  <a:cubicBezTo>
                    <a:pt x="371339" y="123973"/>
                    <a:pt x="352933" y="119173"/>
                    <a:pt x="334444" y="119090"/>
                  </a:cubicBezTo>
                  <a:close/>
                  <a:moveTo>
                    <a:pt x="153579" y="113379"/>
                  </a:moveTo>
                  <a:cubicBezTo>
                    <a:pt x="152277" y="113379"/>
                    <a:pt x="151626" y="113379"/>
                    <a:pt x="150324" y="114047"/>
                  </a:cubicBezTo>
                  <a:cubicBezTo>
                    <a:pt x="150324" y="122069"/>
                    <a:pt x="150324" y="130090"/>
                    <a:pt x="150975" y="138111"/>
                  </a:cubicBezTo>
                  <a:cubicBezTo>
                    <a:pt x="151626" y="151479"/>
                    <a:pt x="154230" y="165516"/>
                    <a:pt x="145766" y="177548"/>
                  </a:cubicBezTo>
                  <a:cubicBezTo>
                    <a:pt x="143813" y="180221"/>
                    <a:pt x="142511" y="184232"/>
                    <a:pt x="141860" y="187574"/>
                  </a:cubicBezTo>
                  <a:cubicBezTo>
                    <a:pt x="134698" y="210969"/>
                    <a:pt x="141209" y="231690"/>
                    <a:pt x="158787" y="243053"/>
                  </a:cubicBezTo>
                  <a:cubicBezTo>
                    <a:pt x="162694" y="245727"/>
                    <a:pt x="165298" y="246395"/>
                    <a:pt x="168553" y="241048"/>
                  </a:cubicBezTo>
                  <a:cubicBezTo>
                    <a:pt x="178970" y="221663"/>
                    <a:pt x="183527" y="200942"/>
                    <a:pt x="181574" y="178884"/>
                  </a:cubicBezTo>
                  <a:cubicBezTo>
                    <a:pt x="179621" y="153484"/>
                    <a:pt x="169204" y="132095"/>
                    <a:pt x="153579" y="113379"/>
                  </a:cubicBezTo>
                  <a:close/>
                  <a:moveTo>
                    <a:pt x="270798" y="12355"/>
                  </a:moveTo>
                  <a:cubicBezTo>
                    <a:pt x="269476" y="15028"/>
                    <a:pt x="267494" y="17701"/>
                    <a:pt x="266172" y="20374"/>
                  </a:cubicBezTo>
                  <a:cubicBezTo>
                    <a:pt x="263528" y="29062"/>
                    <a:pt x="260885" y="37750"/>
                    <a:pt x="258241" y="46438"/>
                  </a:cubicBezTo>
                  <a:cubicBezTo>
                    <a:pt x="256258" y="55126"/>
                    <a:pt x="252293" y="61808"/>
                    <a:pt x="246345" y="67823"/>
                  </a:cubicBezTo>
                  <a:cubicBezTo>
                    <a:pt x="240396" y="73838"/>
                    <a:pt x="235109" y="80520"/>
                    <a:pt x="231144" y="87872"/>
                  </a:cubicBezTo>
                  <a:cubicBezTo>
                    <a:pt x="220569" y="105915"/>
                    <a:pt x="223874" y="126632"/>
                    <a:pt x="239075" y="142003"/>
                  </a:cubicBezTo>
                  <a:cubicBezTo>
                    <a:pt x="280712" y="112598"/>
                    <a:pt x="291286" y="54457"/>
                    <a:pt x="270798" y="12355"/>
                  </a:cubicBezTo>
                  <a:close/>
                  <a:moveTo>
                    <a:pt x="367709" y="882"/>
                  </a:moveTo>
                  <a:cubicBezTo>
                    <a:pt x="356425" y="5542"/>
                    <a:pt x="344477" y="9536"/>
                    <a:pt x="334521" y="15528"/>
                  </a:cubicBezTo>
                  <a:cubicBezTo>
                    <a:pt x="321910" y="22851"/>
                    <a:pt x="314608" y="34833"/>
                    <a:pt x="311290" y="49479"/>
                  </a:cubicBezTo>
                  <a:cubicBezTo>
                    <a:pt x="307971" y="62793"/>
                    <a:pt x="307971" y="76107"/>
                    <a:pt x="310626" y="88756"/>
                  </a:cubicBezTo>
                  <a:cubicBezTo>
                    <a:pt x="311290" y="93416"/>
                    <a:pt x="309962" y="95413"/>
                    <a:pt x="306643" y="98076"/>
                  </a:cubicBezTo>
                  <a:cubicBezTo>
                    <a:pt x="300669" y="103401"/>
                    <a:pt x="294032" y="109393"/>
                    <a:pt x="288058" y="115384"/>
                  </a:cubicBezTo>
                  <a:cubicBezTo>
                    <a:pt x="244250" y="157990"/>
                    <a:pt x="206416" y="205255"/>
                    <a:pt x="171901" y="255183"/>
                  </a:cubicBezTo>
                  <a:cubicBezTo>
                    <a:pt x="141368" y="298455"/>
                    <a:pt x="116809" y="344388"/>
                    <a:pt x="105525" y="396314"/>
                  </a:cubicBezTo>
                  <a:cubicBezTo>
                    <a:pt x="92914" y="449571"/>
                    <a:pt x="90922" y="503493"/>
                    <a:pt x="93577" y="558081"/>
                  </a:cubicBezTo>
                  <a:cubicBezTo>
                    <a:pt x="96232" y="606012"/>
                    <a:pt x="104197" y="653278"/>
                    <a:pt x="117473" y="699878"/>
                  </a:cubicBezTo>
                  <a:cubicBezTo>
                    <a:pt x="144023" y="788417"/>
                    <a:pt x="189158" y="864974"/>
                    <a:pt x="256861" y="928216"/>
                  </a:cubicBezTo>
                  <a:cubicBezTo>
                    <a:pt x="260180" y="931545"/>
                    <a:pt x="262835" y="935539"/>
                    <a:pt x="265490" y="939533"/>
                  </a:cubicBezTo>
                  <a:cubicBezTo>
                    <a:pt x="216372" y="909576"/>
                    <a:pt x="166591" y="926885"/>
                    <a:pt x="142032" y="948853"/>
                  </a:cubicBezTo>
                  <a:cubicBezTo>
                    <a:pt x="147342" y="949519"/>
                    <a:pt x="151324" y="950850"/>
                    <a:pt x="155307" y="951516"/>
                  </a:cubicBezTo>
                  <a:cubicBezTo>
                    <a:pt x="164599" y="951516"/>
                    <a:pt x="174556" y="951516"/>
                    <a:pt x="184512" y="952182"/>
                  </a:cubicBezTo>
                  <a:cubicBezTo>
                    <a:pt x="189822" y="952847"/>
                    <a:pt x="194468" y="954179"/>
                    <a:pt x="199778" y="956176"/>
                  </a:cubicBezTo>
                  <a:cubicBezTo>
                    <a:pt x="207080" y="959504"/>
                    <a:pt x="213717" y="963499"/>
                    <a:pt x="221019" y="966162"/>
                  </a:cubicBezTo>
                  <a:cubicBezTo>
                    <a:pt x="242923" y="973484"/>
                    <a:pt x="260180" y="967493"/>
                    <a:pt x="273455" y="948853"/>
                  </a:cubicBezTo>
                  <a:cubicBezTo>
                    <a:pt x="274119" y="947522"/>
                    <a:pt x="275447" y="946856"/>
                    <a:pt x="276110" y="945525"/>
                  </a:cubicBezTo>
                  <a:cubicBezTo>
                    <a:pt x="314608" y="978144"/>
                    <a:pt x="356425" y="1004773"/>
                    <a:pt x="400897" y="1026741"/>
                  </a:cubicBezTo>
                  <a:cubicBezTo>
                    <a:pt x="353106" y="1014758"/>
                    <a:pt x="313945" y="1028073"/>
                    <a:pt x="282748" y="1066018"/>
                  </a:cubicBezTo>
                  <a:cubicBezTo>
                    <a:pt x="285403" y="1067349"/>
                    <a:pt x="288058" y="1067349"/>
                    <a:pt x="291377" y="1067349"/>
                  </a:cubicBezTo>
                  <a:cubicBezTo>
                    <a:pt x="298678" y="1066018"/>
                    <a:pt x="305979" y="1064021"/>
                    <a:pt x="313281" y="1062689"/>
                  </a:cubicBezTo>
                  <a:cubicBezTo>
                    <a:pt x="323901" y="1060027"/>
                    <a:pt x="333857" y="1057364"/>
                    <a:pt x="344477" y="1062024"/>
                  </a:cubicBezTo>
                  <a:cubicBezTo>
                    <a:pt x="349787" y="1064021"/>
                    <a:pt x="355097" y="1064687"/>
                    <a:pt x="360408" y="1065352"/>
                  </a:cubicBezTo>
                  <a:cubicBezTo>
                    <a:pt x="377665" y="1066684"/>
                    <a:pt x="393595" y="1062024"/>
                    <a:pt x="403552" y="1046712"/>
                  </a:cubicBezTo>
                  <a:cubicBezTo>
                    <a:pt x="406871" y="1042052"/>
                    <a:pt x="408862" y="1036727"/>
                    <a:pt x="411517" y="1031401"/>
                  </a:cubicBezTo>
                  <a:cubicBezTo>
                    <a:pt x="413508" y="1032067"/>
                    <a:pt x="414836" y="1032732"/>
                    <a:pt x="416163" y="1033398"/>
                  </a:cubicBezTo>
                  <a:cubicBezTo>
                    <a:pt x="458644" y="1052704"/>
                    <a:pt x="501788" y="1067349"/>
                    <a:pt x="546923" y="1078001"/>
                  </a:cubicBezTo>
                  <a:cubicBezTo>
                    <a:pt x="560862" y="1081329"/>
                    <a:pt x="576129" y="1079998"/>
                    <a:pt x="586749" y="1091315"/>
                  </a:cubicBezTo>
                  <a:cubicBezTo>
                    <a:pt x="586749" y="1091315"/>
                    <a:pt x="587412" y="1091315"/>
                    <a:pt x="588076" y="1091981"/>
                  </a:cubicBezTo>
                  <a:cubicBezTo>
                    <a:pt x="592722" y="1093312"/>
                    <a:pt x="596041" y="1091315"/>
                    <a:pt x="595377" y="1085989"/>
                  </a:cubicBezTo>
                  <a:cubicBezTo>
                    <a:pt x="594050" y="1076669"/>
                    <a:pt x="588740" y="1068681"/>
                    <a:pt x="580111" y="1064021"/>
                  </a:cubicBezTo>
                  <a:cubicBezTo>
                    <a:pt x="578120" y="1062689"/>
                    <a:pt x="574137" y="1063355"/>
                    <a:pt x="573473" y="1064687"/>
                  </a:cubicBezTo>
                  <a:cubicBezTo>
                    <a:pt x="570818" y="1068681"/>
                    <a:pt x="567500" y="1067349"/>
                    <a:pt x="564181" y="1066684"/>
                  </a:cubicBezTo>
                  <a:lnTo>
                    <a:pt x="531660" y="1055201"/>
                  </a:lnTo>
                  <a:lnTo>
                    <a:pt x="536782" y="1051971"/>
                  </a:lnTo>
                  <a:cubicBezTo>
                    <a:pt x="538795" y="1042662"/>
                    <a:pt x="538795" y="1033353"/>
                    <a:pt x="534769" y="1024044"/>
                  </a:cubicBezTo>
                  <a:cubicBezTo>
                    <a:pt x="528060" y="1008086"/>
                    <a:pt x="513970" y="999442"/>
                    <a:pt x="497867" y="994123"/>
                  </a:cubicBezTo>
                  <a:cubicBezTo>
                    <a:pt x="489144" y="991463"/>
                    <a:pt x="482434" y="986809"/>
                    <a:pt x="477067" y="980160"/>
                  </a:cubicBezTo>
                  <a:cubicBezTo>
                    <a:pt x="474383" y="976835"/>
                    <a:pt x="471699" y="973511"/>
                    <a:pt x="469015" y="970851"/>
                  </a:cubicBezTo>
                  <a:cubicBezTo>
                    <a:pt x="462976" y="964867"/>
                    <a:pt x="457609" y="959547"/>
                    <a:pt x="451570" y="953563"/>
                  </a:cubicBezTo>
                  <a:cubicBezTo>
                    <a:pt x="450899" y="954228"/>
                    <a:pt x="450228" y="954893"/>
                    <a:pt x="449557" y="955558"/>
                  </a:cubicBezTo>
                  <a:cubicBezTo>
                    <a:pt x="449557" y="956223"/>
                    <a:pt x="449557" y="956223"/>
                    <a:pt x="449557" y="956888"/>
                  </a:cubicBezTo>
                  <a:cubicBezTo>
                    <a:pt x="450228" y="962872"/>
                    <a:pt x="450899" y="968856"/>
                    <a:pt x="452241" y="974175"/>
                  </a:cubicBezTo>
                  <a:cubicBezTo>
                    <a:pt x="456938" y="995453"/>
                    <a:pt x="465828" y="1012907"/>
                    <a:pt x="478744" y="1026621"/>
                  </a:cubicBezTo>
                  <a:lnTo>
                    <a:pt x="520113" y="1051124"/>
                  </a:lnTo>
                  <a:lnTo>
                    <a:pt x="386958" y="1004107"/>
                  </a:lnTo>
                  <a:cubicBezTo>
                    <a:pt x="331202" y="976147"/>
                    <a:pt x="281420" y="940199"/>
                    <a:pt x="238940" y="894265"/>
                  </a:cubicBezTo>
                  <a:cubicBezTo>
                    <a:pt x="208407" y="862311"/>
                    <a:pt x="183184" y="827028"/>
                    <a:pt x="162608" y="787751"/>
                  </a:cubicBezTo>
                  <a:cubicBezTo>
                    <a:pt x="118800" y="703872"/>
                    <a:pt x="100215" y="614001"/>
                    <a:pt x="98887" y="520802"/>
                  </a:cubicBezTo>
                  <a:cubicBezTo>
                    <a:pt x="98887" y="492842"/>
                    <a:pt x="100879" y="465548"/>
                    <a:pt x="103534" y="438254"/>
                  </a:cubicBezTo>
                  <a:cubicBezTo>
                    <a:pt x="108844" y="388991"/>
                    <a:pt x="124110" y="343057"/>
                    <a:pt x="148005" y="299786"/>
                  </a:cubicBezTo>
                  <a:cubicBezTo>
                    <a:pt x="167918" y="265169"/>
                    <a:pt x="191150" y="232549"/>
                    <a:pt x="215709" y="201261"/>
                  </a:cubicBezTo>
                  <a:cubicBezTo>
                    <a:pt x="228320" y="185284"/>
                    <a:pt x="242259" y="169307"/>
                    <a:pt x="254870" y="153330"/>
                  </a:cubicBezTo>
                  <a:cubicBezTo>
                    <a:pt x="269473" y="138684"/>
                    <a:pt x="283412" y="123373"/>
                    <a:pt x="298014" y="108727"/>
                  </a:cubicBezTo>
                  <a:cubicBezTo>
                    <a:pt x="306643" y="99407"/>
                    <a:pt x="317263" y="92084"/>
                    <a:pt x="329875" y="90087"/>
                  </a:cubicBezTo>
                  <a:cubicBezTo>
                    <a:pt x="331866" y="89422"/>
                    <a:pt x="333194" y="88756"/>
                    <a:pt x="335185" y="88090"/>
                  </a:cubicBezTo>
                  <a:cubicBezTo>
                    <a:pt x="353106" y="80102"/>
                    <a:pt x="367709" y="68119"/>
                    <a:pt x="373683" y="48148"/>
                  </a:cubicBezTo>
                  <a:cubicBezTo>
                    <a:pt x="377665" y="34168"/>
                    <a:pt x="377665" y="20188"/>
                    <a:pt x="375674" y="5542"/>
                  </a:cubicBezTo>
                  <a:cubicBezTo>
                    <a:pt x="374346" y="216"/>
                    <a:pt x="371691" y="-1115"/>
                    <a:pt x="367709" y="882"/>
                  </a:cubicBezTo>
                  <a:close/>
                </a:path>
              </a:pathLst>
            </a:custGeom>
            <a:gradFill>
              <a:gsLst>
                <a:gs pos="100000">
                  <a:srgbClr val="DAB88A"/>
                </a:gs>
                <a:gs pos="30000">
                  <a:srgbClr val="EDDEC7"/>
                </a:gs>
              </a:gsLst>
              <a:lin ang="5400000" scaled="1"/>
            </a:gra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grpSp>
      <p:grpSp>
        <p:nvGrpSpPr>
          <p:cNvPr id="136" name="组合 135">
            <a:extLst>
              <a:ext uri="{FF2B5EF4-FFF2-40B4-BE49-F238E27FC236}">
                <a16:creationId xmlns:a16="http://schemas.microsoft.com/office/drawing/2014/main" id="{CBF2C7D6-7271-4137-BB4E-0F892FC6CF86}"/>
              </a:ext>
            </a:extLst>
          </p:cNvPr>
          <p:cNvGrpSpPr/>
          <p:nvPr/>
        </p:nvGrpSpPr>
        <p:grpSpPr>
          <a:xfrm>
            <a:off x="9027677" y="5405092"/>
            <a:ext cx="1420148" cy="420656"/>
            <a:chOff x="2982719" y="2711909"/>
            <a:chExt cx="6213863" cy="1840581"/>
          </a:xfrm>
        </p:grpSpPr>
        <p:sp>
          <p:nvSpPr>
            <p:cNvPr id="137" name="任意多边形 85">
              <a:extLst>
                <a:ext uri="{FF2B5EF4-FFF2-40B4-BE49-F238E27FC236}">
                  <a16:creationId xmlns:a16="http://schemas.microsoft.com/office/drawing/2014/main" id="{E824E0E7-3014-488F-BEA1-FCFFDA405706}"/>
                </a:ext>
              </a:extLst>
            </p:cNvPr>
            <p:cNvSpPr/>
            <p:nvPr/>
          </p:nvSpPr>
          <p:spPr>
            <a:xfrm>
              <a:off x="2982719" y="2711909"/>
              <a:ext cx="1527257" cy="1840581"/>
            </a:xfrm>
            <a:custGeom>
              <a:avLst/>
              <a:gdLst>
                <a:gd name="connsiteX0" fmla="*/ 746570 w 746569"/>
                <a:gd name="connsiteY0" fmla="*/ 200596 h 899731"/>
                <a:gd name="connsiteX1" fmla="*/ 746570 w 746569"/>
                <a:gd name="connsiteY1" fmla="*/ 0 h 899731"/>
                <a:gd name="connsiteX2" fmla="*/ 357854 w 746569"/>
                <a:gd name="connsiteY2" fmla="*/ 0 h 899731"/>
                <a:gd name="connsiteX3" fmla="*/ 104203 w 746569"/>
                <a:gd name="connsiteY3" fmla="*/ 105346 h 899731"/>
                <a:gd name="connsiteX4" fmla="*/ 0 w 746569"/>
                <a:gd name="connsiteY4" fmla="*/ 357759 h 899731"/>
                <a:gd name="connsiteX5" fmla="*/ 0 w 746569"/>
                <a:gd name="connsiteY5" fmla="*/ 542258 h 899731"/>
                <a:gd name="connsiteX6" fmla="*/ 104489 w 746569"/>
                <a:gd name="connsiteY6" fmla="*/ 795433 h 899731"/>
                <a:gd name="connsiteX7" fmla="*/ 357854 w 746569"/>
                <a:gd name="connsiteY7" fmla="*/ 899732 h 899731"/>
                <a:gd name="connsiteX8" fmla="*/ 746570 w 746569"/>
                <a:gd name="connsiteY8" fmla="*/ 899732 h 899731"/>
                <a:gd name="connsiteX9" fmla="*/ 746570 w 746569"/>
                <a:gd name="connsiteY9" fmla="*/ 699326 h 899731"/>
                <a:gd name="connsiteX10" fmla="*/ 646652 w 746569"/>
                <a:gd name="connsiteY10" fmla="*/ 699326 h 899731"/>
                <a:gd name="connsiteX11" fmla="*/ 646652 w 746569"/>
                <a:gd name="connsiteY11" fmla="*/ 800195 h 899731"/>
                <a:gd name="connsiteX12" fmla="*/ 357854 w 746569"/>
                <a:gd name="connsiteY12" fmla="*/ 800195 h 899731"/>
                <a:gd name="connsiteX13" fmla="*/ 174784 w 746569"/>
                <a:gd name="connsiteY13" fmla="*/ 724852 h 899731"/>
                <a:gd name="connsiteX14" fmla="*/ 99727 w 746569"/>
                <a:gd name="connsiteY14" fmla="*/ 542353 h 899731"/>
                <a:gd name="connsiteX15" fmla="*/ 99727 w 746569"/>
                <a:gd name="connsiteY15" fmla="*/ 357854 h 899731"/>
                <a:gd name="connsiteX16" fmla="*/ 174974 w 746569"/>
                <a:gd name="connsiteY16" fmla="*/ 175641 h 899731"/>
                <a:gd name="connsiteX17" fmla="*/ 357854 w 746569"/>
                <a:gd name="connsiteY17" fmla="*/ 99727 h 899731"/>
                <a:gd name="connsiteX18" fmla="*/ 646652 w 746569"/>
                <a:gd name="connsiteY18" fmla="*/ 99727 h 899731"/>
                <a:gd name="connsiteX19" fmla="*/ 646652 w 746569"/>
                <a:gd name="connsiteY19" fmla="*/ 200596 h 899731"/>
                <a:gd name="connsiteX20" fmla="*/ 746570 w 746569"/>
                <a:gd name="connsiteY20" fmla="*/ 200596 h 899731"/>
                <a:gd name="connsiteX21" fmla="*/ 246602 w 746569"/>
                <a:gd name="connsiteY21" fmla="*/ 246602 h 899731"/>
                <a:gd name="connsiteX22" fmla="*/ 357854 w 746569"/>
                <a:gd name="connsiteY22" fmla="*/ 200596 h 899731"/>
                <a:gd name="connsiteX23" fmla="*/ 568357 w 746569"/>
                <a:gd name="connsiteY23" fmla="*/ 200596 h 899731"/>
                <a:gd name="connsiteX24" fmla="*/ 568357 w 746569"/>
                <a:gd name="connsiteY24" fmla="*/ 180594 h 899731"/>
                <a:gd name="connsiteX25" fmla="*/ 357854 w 746569"/>
                <a:gd name="connsiteY25" fmla="*/ 180594 h 899731"/>
                <a:gd name="connsiteX26" fmla="*/ 232505 w 746569"/>
                <a:gd name="connsiteY26" fmla="*/ 232505 h 899731"/>
                <a:gd name="connsiteX27" fmla="*/ 180404 w 746569"/>
                <a:gd name="connsiteY27" fmla="*/ 357759 h 899731"/>
                <a:gd name="connsiteX28" fmla="*/ 180404 w 746569"/>
                <a:gd name="connsiteY28" fmla="*/ 542258 h 899731"/>
                <a:gd name="connsiteX29" fmla="*/ 232505 w 746569"/>
                <a:gd name="connsiteY29" fmla="*/ 667321 h 899731"/>
                <a:gd name="connsiteX30" fmla="*/ 357854 w 746569"/>
                <a:gd name="connsiteY30" fmla="*/ 719328 h 899731"/>
                <a:gd name="connsiteX31" fmla="*/ 568357 w 746569"/>
                <a:gd name="connsiteY31" fmla="*/ 719328 h 899731"/>
                <a:gd name="connsiteX32" fmla="*/ 568357 w 746569"/>
                <a:gd name="connsiteY32" fmla="*/ 699421 h 899731"/>
                <a:gd name="connsiteX33" fmla="*/ 357854 w 746569"/>
                <a:gd name="connsiteY33" fmla="*/ 699421 h 899731"/>
                <a:gd name="connsiteX34" fmla="*/ 246602 w 746569"/>
                <a:gd name="connsiteY34" fmla="*/ 652843 h 899731"/>
                <a:gd name="connsiteX35" fmla="*/ 200501 w 746569"/>
                <a:gd name="connsiteY35" fmla="*/ 542163 h 899731"/>
                <a:gd name="connsiteX36" fmla="*/ 200501 w 746569"/>
                <a:gd name="connsiteY36" fmla="*/ 357664 h 899731"/>
                <a:gd name="connsiteX37" fmla="*/ 246602 w 746569"/>
                <a:gd name="connsiteY37" fmla="*/ 246602 h 899731"/>
                <a:gd name="connsiteX38" fmla="*/ 246602 w 746569"/>
                <a:gd name="connsiteY38" fmla="*/ 246602 h 899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46569" h="899731">
                  <a:moveTo>
                    <a:pt x="746570" y="200596"/>
                  </a:moveTo>
                  <a:lnTo>
                    <a:pt x="746570" y="0"/>
                  </a:lnTo>
                  <a:lnTo>
                    <a:pt x="357854" y="0"/>
                  </a:lnTo>
                  <a:cubicBezTo>
                    <a:pt x="259175" y="0"/>
                    <a:pt x="173641" y="35433"/>
                    <a:pt x="104203" y="105346"/>
                  </a:cubicBezTo>
                  <a:cubicBezTo>
                    <a:pt x="35052" y="175069"/>
                    <a:pt x="0" y="260128"/>
                    <a:pt x="0" y="357759"/>
                  </a:cubicBezTo>
                  <a:lnTo>
                    <a:pt x="0" y="542258"/>
                  </a:lnTo>
                  <a:cubicBezTo>
                    <a:pt x="0" y="640937"/>
                    <a:pt x="35147" y="726091"/>
                    <a:pt x="104489" y="795433"/>
                  </a:cubicBezTo>
                  <a:cubicBezTo>
                    <a:pt x="173641" y="864584"/>
                    <a:pt x="258985" y="899732"/>
                    <a:pt x="357854" y="899732"/>
                  </a:cubicBezTo>
                  <a:lnTo>
                    <a:pt x="746570" y="899732"/>
                  </a:lnTo>
                  <a:lnTo>
                    <a:pt x="746570" y="699326"/>
                  </a:lnTo>
                  <a:lnTo>
                    <a:pt x="646652" y="699326"/>
                  </a:lnTo>
                  <a:lnTo>
                    <a:pt x="646652" y="800195"/>
                  </a:lnTo>
                  <a:lnTo>
                    <a:pt x="357854" y="800195"/>
                  </a:lnTo>
                  <a:cubicBezTo>
                    <a:pt x="285369" y="800195"/>
                    <a:pt x="225457" y="775526"/>
                    <a:pt x="174784" y="724852"/>
                  </a:cubicBezTo>
                  <a:cubicBezTo>
                    <a:pt x="124301" y="674465"/>
                    <a:pt x="99727" y="614553"/>
                    <a:pt x="99727" y="542353"/>
                  </a:cubicBezTo>
                  <a:lnTo>
                    <a:pt x="99727" y="357854"/>
                  </a:lnTo>
                  <a:cubicBezTo>
                    <a:pt x="99727" y="286321"/>
                    <a:pt x="124301" y="226790"/>
                    <a:pt x="174974" y="175641"/>
                  </a:cubicBezTo>
                  <a:cubicBezTo>
                    <a:pt x="225838" y="124587"/>
                    <a:pt x="285655" y="99727"/>
                    <a:pt x="357854" y="99727"/>
                  </a:cubicBezTo>
                  <a:lnTo>
                    <a:pt x="646652" y="99727"/>
                  </a:lnTo>
                  <a:lnTo>
                    <a:pt x="646652" y="200596"/>
                  </a:lnTo>
                  <a:lnTo>
                    <a:pt x="746570" y="200596"/>
                  </a:lnTo>
                  <a:close/>
                  <a:moveTo>
                    <a:pt x="246602" y="246602"/>
                  </a:moveTo>
                  <a:cubicBezTo>
                    <a:pt x="277844" y="215455"/>
                    <a:pt x="314230" y="200596"/>
                    <a:pt x="357854" y="200596"/>
                  </a:cubicBezTo>
                  <a:lnTo>
                    <a:pt x="568357" y="200596"/>
                  </a:lnTo>
                  <a:lnTo>
                    <a:pt x="568357" y="180594"/>
                  </a:lnTo>
                  <a:lnTo>
                    <a:pt x="357854" y="180594"/>
                  </a:lnTo>
                  <a:cubicBezTo>
                    <a:pt x="309467" y="180594"/>
                    <a:pt x="267272" y="198215"/>
                    <a:pt x="232505" y="232505"/>
                  </a:cubicBezTo>
                  <a:cubicBezTo>
                    <a:pt x="197834" y="266986"/>
                    <a:pt x="180404" y="309277"/>
                    <a:pt x="180404" y="357759"/>
                  </a:cubicBezTo>
                  <a:lnTo>
                    <a:pt x="180404" y="542258"/>
                  </a:lnTo>
                  <a:cubicBezTo>
                    <a:pt x="180404" y="590645"/>
                    <a:pt x="197834" y="632555"/>
                    <a:pt x="232505" y="667321"/>
                  </a:cubicBezTo>
                  <a:cubicBezTo>
                    <a:pt x="267462" y="701802"/>
                    <a:pt x="309658" y="719328"/>
                    <a:pt x="357854" y="719328"/>
                  </a:cubicBezTo>
                  <a:lnTo>
                    <a:pt x="568357" y="719328"/>
                  </a:lnTo>
                  <a:lnTo>
                    <a:pt x="568357" y="699421"/>
                  </a:lnTo>
                  <a:lnTo>
                    <a:pt x="357854" y="699421"/>
                  </a:lnTo>
                  <a:cubicBezTo>
                    <a:pt x="314325" y="699421"/>
                    <a:pt x="278130" y="684276"/>
                    <a:pt x="246602" y="652843"/>
                  </a:cubicBezTo>
                  <a:cubicBezTo>
                    <a:pt x="215932" y="622459"/>
                    <a:pt x="200501" y="585121"/>
                    <a:pt x="200501" y="542163"/>
                  </a:cubicBezTo>
                  <a:lnTo>
                    <a:pt x="200501" y="357664"/>
                  </a:lnTo>
                  <a:cubicBezTo>
                    <a:pt x="200501" y="314896"/>
                    <a:pt x="216027" y="277273"/>
                    <a:pt x="246602" y="246602"/>
                  </a:cubicBezTo>
                  <a:lnTo>
                    <a:pt x="246602" y="246602"/>
                  </a:lnTo>
                  <a:close/>
                </a:path>
              </a:pathLst>
            </a:custGeom>
            <a:solidFill>
              <a:srgbClr val="00903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138" name="任意多边形 86">
              <a:extLst>
                <a:ext uri="{FF2B5EF4-FFF2-40B4-BE49-F238E27FC236}">
                  <a16:creationId xmlns:a16="http://schemas.microsoft.com/office/drawing/2014/main" id="{D9D6813D-C466-4EC1-980C-251200C5C3B3}"/>
                </a:ext>
              </a:extLst>
            </p:cNvPr>
            <p:cNvSpPr/>
            <p:nvPr/>
          </p:nvSpPr>
          <p:spPr>
            <a:xfrm>
              <a:off x="4970221" y="2918454"/>
              <a:ext cx="4226361" cy="749795"/>
            </a:xfrm>
            <a:custGeom>
              <a:avLst/>
              <a:gdLst>
                <a:gd name="connsiteX0" fmla="*/ 2056352 w 2065972"/>
                <a:gd name="connsiteY0" fmla="*/ 78200 h 366522"/>
                <a:gd name="connsiteX1" fmla="*/ 1740503 w 2065972"/>
                <a:gd name="connsiteY1" fmla="*/ 78200 h 366522"/>
                <a:gd name="connsiteX2" fmla="*/ 1668209 w 2065972"/>
                <a:gd name="connsiteY2" fmla="*/ 179261 h 366522"/>
                <a:gd name="connsiteX3" fmla="*/ 1815751 w 2065972"/>
                <a:gd name="connsiteY3" fmla="*/ 179261 h 366522"/>
                <a:gd name="connsiteX4" fmla="*/ 1815751 w 2065972"/>
                <a:gd name="connsiteY4" fmla="*/ 97822 h 366522"/>
                <a:gd name="connsiteX5" fmla="*/ 1871281 w 2065972"/>
                <a:gd name="connsiteY5" fmla="*/ 97822 h 366522"/>
                <a:gd name="connsiteX6" fmla="*/ 1871281 w 2065972"/>
                <a:gd name="connsiteY6" fmla="*/ 179261 h 366522"/>
                <a:gd name="connsiteX7" fmla="*/ 2046541 w 2065972"/>
                <a:gd name="connsiteY7" fmla="*/ 179261 h 366522"/>
                <a:gd name="connsiteX8" fmla="*/ 2046541 w 2065972"/>
                <a:gd name="connsiteY8" fmla="*/ 206502 h 366522"/>
                <a:gd name="connsiteX9" fmla="*/ 1871281 w 2065972"/>
                <a:gd name="connsiteY9" fmla="*/ 206502 h 366522"/>
                <a:gd name="connsiteX10" fmla="*/ 1871281 w 2065972"/>
                <a:gd name="connsiteY10" fmla="*/ 277368 h 366522"/>
                <a:gd name="connsiteX11" fmla="*/ 2065973 w 2065972"/>
                <a:gd name="connsiteY11" fmla="*/ 277368 h 366522"/>
                <a:gd name="connsiteX12" fmla="*/ 2065973 w 2065972"/>
                <a:gd name="connsiteY12" fmla="*/ 304514 h 366522"/>
                <a:gd name="connsiteX13" fmla="*/ 1871281 w 2065972"/>
                <a:gd name="connsiteY13" fmla="*/ 304514 h 366522"/>
                <a:gd name="connsiteX14" fmla="*/ 1871281 w 2065972"/>
                <a:gd name="connsiteY14" fmla="*/ 366522 h 366522"/>
                <a:gd name="connsiteX15" fmla="*/ 1815751 w 2065972"/>
                <a:gd name="connsiteY15" fmla="*/ 366522 h 366522"/>
                <a:gd name="connsiteX16" fmla="*/ 1815751 w 2065972"/>
                <a:gd name="connsiteY16" fmla="*/ 304514 h 366522"/>
                <a:gd name="connsiteX17" fmla="*/ 1593152 w 2065972"/>
                <a:gd name="connsiteY17" fmla="*/ 304514 h 366522"/>
                <a:gd name="connsiteX18" fmla="*/ 1593152 w 2065972"/>
                <a:gd name="connsiteY18" fmla="*/ 277368 h 366522"/>
                <a:gd name="connsiteX19" fmla="*/ 1815751 w 2065972"/>
                <a:gd name="connsiteY19" fmla="*/ 277368 h 366522"/>
                <a:gd name="connsiteX20" fmla="*/ 1815751 w 2065972"/>
                <a:gd name="connsiteY20" fmla="*/ 206502 h 366522"/>
                <a:gd name="connsiteX21" fmla="*/ 1593152 w 2065972"/>
                <a:gd name="connsiteY21" fmla="*/ 206502 h 366522"/>
                <a:gd name="connsiteX22" fmla="*/ 1684877 w 2065972"/>
                <a:gd name="connsiteY22" fmla="*/ 78296 h 366522"/>
                <a:gd name="connsiteX23" fmla="*/ 1602772 w 2065972"/>
                <a:gd name="connsiteY23" fmla="*/ 78296 h 366522"/>
                <a:gd name="connsiteX24" fmla="*/ 1602772 w 2065972"/>
                <a:gd name="connsiteY24" fmla="*/ 51149 h 366522"/>
                <a:gd name="connsiteX25" fmla="*/ 1704308 w 2065972"/>
                <a:gd name="connsiteY25" fmla="*/ 51149 h 366522"/>
                <a:gd name="connsiteX26" fmla="*/ 1740789 w 2065972"/>
                <a:gd name="connsiteY26" fmla="*/ 191 h 366522"/>
                <a:gd name="connsiteX27" fmla="*/ 1796320 w 2065972"/>
                <a:gd name="connsiteY27" fmla="*/ 191 h 366522"/>
                <a:gd name="connsiteX28" fmla="*/ 1759934 w 2065972"/>
                <a:gd name="connsiteY28" fmla="*/ 51149 h 366522"/>
                <a:gd name="connsiteX29" fmla="*/ 2056352 w 2065972"/>
                <a:gd name="connsiteY29" fmla="*/ 51149 h 366522"/>
                <a:gd name="connsiteX30" fmla="*/ 2056352 w 2065972"/>
                <a:gd name="connsiteY30" fmla="*/ 78200 h 366522"/>
                <a:gd name="connsiteX31" fmla="*/ 1237107 w 2065972"/>
                <a:gd name="connsiteY31" fmla="*/ 95 h 366522"/>
                <a:gd name="connsiteX32" fmla="*/ 1213485 w 2065972"/>
                <a:gd name="connsiteY32" fmla="*/ 42863 h 366522"/>
                <a:gd name="connsiteX33" fmla="*/ 1087660 w 2065972"/>
                <a:gd name="connsiteY33" fmla="*/ 42863 h 366522"/>
                <a:gd name="connsiteX34" fmla="*/ 1087660 w 2065972"/>
                <a:gd name="connsiteY34" fmla="*/ 70009 h 366522"/>
                <a:gd name="connsiteX35" fmla="*/ 1198531 w 2065972"/>
                <a:gd name="connsiteY35" fmla="*/ 70009 h 366522"/>
                <a:gd name="connsiteX36" fmla="*/ 1173480 w 2065972"/>
                <a:gd name="connsiteY36" fmla="*/ 115253 h 366522"/>
                <a:gd name="connsiteX37" fmla="*/ 1069943 w 2065972"/>
                <a:gd name="connsiteY37" fmla="*/ 115253 h 366522"/>
                <a:gd name="connsiteX38" fmla="*/ 1069943 w 2065972"/>
                <a:gd name="connsiteY38" fmla="*/ 142399 h 366522"/>
                <a:gd name="connsiteX39" fmla="*/ 1158526 w 2065972"/>
                <a:gd name="connsiteY39" fmla="*/ 142399 h 366522"/>
                <a:gd name="connsiteX40" fmla="*/ 1118521 w 2065972"/>
                <a:gd name="connsiteY40" fmla="*/ 214884 h 366522"/>
                <a:gd name="connsiteX41" fmla="*/ 1432846 w 2065972"/>
                <a:gd name="connsiteY41" fmla="*/ 214884 h 366522"/>
                <a:gd name="connsiteX42" fmla="*/ 1300163 w 2065972"/>
                <a:gd name="connsiteY42" fmla="*/ 287369 h 366522"/>
                <a:gd name="connsiteX43" fmla="*/ 1118521 w 2065972"/>
                <a:gd name="connsiteY43" fmla="*/ 249936 h 366522"/>
                <a:gd name="connsiteX44" fmla="*/ 1118521 w 2065972"/>
                <a:gd name="connsiteY44" fmla="*/ 288798 h 366522"/>
                <a:gd name="connsiteX45" fmla="*/ 1494377 w 2065972"/>
                <a:gd name="connsiteY45" fmla="*/ 366332 h 366522"/>
                <a:gd name="connsiteX46" fmla="*/ 1494377 w 2065972"/>
                <a:gd name="connsiteY46" fmla="*/ 327374 h 366522"/>
                <a:gd name="connsiteX47" fmla="*/ 1358932 w 2065972"/>
                <a:gd name="connsiteY47" fmla="*/ 299466 h 366522"/>
                <a:gd name="connsiteX48" fmla="*/ 1531620 w 2065972"/>
                <a:gd name="connsiteY48" fmla="*/ 205264 h 366522"/>
                <a:gd name="connsiteX49" fmla="*/ 1531620 w 2065972"/>
                <a:gd name="connsiteY49" fmla="*/ 187738 h 366522"/>
                <a:gd name="connsiteX50" fmla="*/ 1189006 w 2065972"/>
                <a:gd name="connsiteY50" fmla="*/ 187738 h 366522"/>
                <a:gd name="connsiteX51" fmla="*/ 1214057 w 2065972"/>
                <a:gd name="connsiteY51" fmla="*/ 142399 h 366522"/>
                <a:gd name="connsiteX52" fmla="*/ 1549241 w 2065972"/>
                <a:gd name="connsiteY52" fmla="*/ 142399 h 366522"/>
                <a:gd name="connsiteX53" fmla="*/ 1549241 w 2065972"/>
                <a:gd name="connsiteY53" fmla="*/ 115253 h 366522"/>
                <a:gd name="connsiteX54" fmla="*/ 1229011 w 2065972"/>
                <a:gd name="connsiteY54" fmla="*/ 115253 h 366522"/>
                <a:gd name="connsiteX55" fmla="*/ 1254062 w 2065972"/>
                <a:gd name="connsiteY55" fmla="*/ 69914 h 366522"/>
                <a:gd name="connsiteX56" fmla="*/ 1531715 w 2065972"/>
                <a:gd name="connsiteY56" fmla="*/ 69914 h 366522"/>
                <a:gd name="connsiteX57" fmla="*/ 1531715 w 2065972"/>
                <a:gd name="connsiteY57" fmla="*/ 42767 h 366522"/>
                <a:gd name="connsiteX58" fmla="*/ 1269016 w 2065972"/>
                <a:gd name="connsiteY58" fmla="*/ 42767 h 366522"/>
                <a:gd name="connsiteX59" fmla="*/ 1292543 w 2065972"/>
                <a:gd name="connsiteY59" fmla="*/ 0 h 366522"/>
                <a:gd name="connsiteX60" fmla="*/ 1237107 w 2065972"/>
                <a:gd name="connsiteY60" fmla="*/ 0 h 366522"/>
                <a:gd name="connsiteX61" fmla="*/ 675227 w 2065972"/>
                <a:gd name="connsiteY61" fmla="*/ 366141 h 366522"/>
                <a:gd name="connsiteX62" fmla="*/ 733139 w 2065972"/>
                <a:gd name="connsiteY62" fmla="*/ 366332 h 366522"/>
                <a:gd name="connsiteX63" fmla="*/ 796100 w 2065972"/>
                <a:gd name="connsiteY63" fmla="*/ 268224 h 366522"/>
                <a:gd name="connsiteX64" fmla="*/ 822579 w 2065972"/>
                <a:gd name="connsiteY64" fmla="*/ 268224 h 366522"/>
                <a:gd name="connsiteX65" fmla="*/ 822579 w 2065972"/>
                <a:gd name="connsiteY65" fmla="*/ 366332 h 366522"/>
                <a:gd name="connsiteX66" fmla="*/ 878110 w 2065972"/>
                <a:gd name="connsiteY66" fmla="*/ 366332 h 366522"/>
                <a:gd name="connsiteX67" fmla="*/ 878110 w 2065972"/>
                <a:gd name="connsiteY67" fmla="*/ 268224 h 366522"/>
                <a:gd name="connsiteX68" fmla="*/ 904589 w 2065972"/>
                <a:gd name="connsiteY68" fmla="*/ 268224 h 366522"/>
                <a:gd name="connsiteX69" fmla="*/ 967550 w 2065972"/>
                <a:gd name="connsiteY69" fmla="*/ 366332 h 366522"/>
                <a:gd name="connsiteX70" fmla="*/ 1025462 w 2065972"/>
                <a:gd name="connsiteY70" fmla="*/ 366141 h 366522"/>
                <a:gd name="connsiteX71" fmla="*/ 962597 w 2065972"/>
                <a:gd name="connsiteY71" fmla="*/ 268129 h 366522"/>
                <a:gd name="connsiteX72" fmla="*/ 1019366 w 2065972"/>
                <a:gd name="connsiteY72" fmla="*/ 268129 h 366522"/>
                <a:gd name="connsiteX73" fmla="*/ 1019366 w 2065972"/>
                <a:gd name="connsiteY73" fmla="*/ 240983 h 366522"/>
                <a:gd name="connsiteX74" fmla="*/ 878110 w 2065972"/>
                <a:gd name="connsiteY74" fmla="*/ 240983 h 366522"/>
                <a:gd name="connsiteX75" fmla="*/ 878110 w 2065972"/>
                <a:gd name="connsiteY75" fmla="*/ 220790 h 366522"/>
                <a:gd name="connsiteX76" fmla="*/ 822579 w 2065972"/>
                <a:gd name="connsiteY76" fmla="*/ 220790 h 366522"/>
                <a:gd name="connsiteX77" fmla="*/ 822579 w 2065972"/>
                <a:gd name="connsiteY77" fmla="*/ 240983 h 366522"/>
                <a:gd name="connsiteX78" fmla="*/ 681228 w 2065972"/>
                <a:gd name="connsiteY78" fmla="*/ 240983 h 366522"/>
                <a:gd name="connsiteX79" fmla="*/ 681228 w 2065972"/>
                <a:gd name="connsiteY79" fmla="*/ 268129 h 366522"/>
                <a:gd name="connsiteX80" fmla="*/ 738092 w 2065972"/>
                <a:gd name="connsiteY80" fmla="*/ 268129 h 366522"/>
                <a:gd name="connsiteX81" fmla="*/ 675227 w 2065972"/>
                <a:gd name="connsiteY81" fmla="*/ 366141 h 366522"/>
                <a:gd name="connsiteX82" fmla="*/ 24003 w 2065972"/>
                <a:gd name="connsiteY82" fmla="*/ 339281 h 366522"/>
                <a:gd name="connsiteX83" fmla="*/ 24003 w 2065972"/>
                <a:gd name="connsiteY83" fmla="*/ 232124 h 366522"/>
                <a:gd name="connsiteX84" fmla="*/ 455295 w 2065972"/>
                <a:gd name="connsiteY84" fmla="*/ 232124 h 366522"/>
                <a:gd name="connsiteX85" fmla="*/ 455295 w 2065972"/>
                <a:gd name="connsiteY85" fmla="*/ 349472 h 366522"/>
                <a:gd name="connsiteX86" fmla="*/ 455295 w 2065972"/>
                <a:gd name="connsiteY86" fmla="*/ 349472 h 366522"/>
                <a:gd name="connsiteX87" fmla="*/ 455295 w 2065972"/>
                <a:gd name="connsiteY87" fmla="*/ 366332 h 366522"/>
                <a:gd name="connsiteX88" fmla="*/ 24098 w 2065972"/>
                <a:gd name="connsiteY88" fmla="*/ 366332 h 366522"/>
                <a:gd name="connsiteX89" fmla="*/ 24098 w 2065972"/>
                <a:gd name="connsiteY89" fmla="*/ 339281 h 366522"/>
                <a:gd name="connsiteX90" fmla="*/ 79534 w 2065972"/>
                <a:gd name="connsiteY90" fmla="*/ 259271 h 366522"/>
                <a:gd name="connsiteX91" fmla="*/ 79534 w 2065972"/>
                <a:gd name="connsiteY91" fmla="*/ 285655 h 366522"/>
                <a:gd name="connsiteX92" fmla="*/ 399669 w 2065972"/>
                <a:gd name="connsiteY92" fmla="*/ 285655 h 366522"/>
                <a:gd name="connsiteX93" fmla="*/ 399669 w 2065972"/>
                <a:gd name="connsiteY93" fmla="*/ 259271 h 366522"/>
                <a:gd name="connsiteX94" fmla="*/ 79534 w 2065972"/>
                <a:gd name="connsiteY94" fmla="*/ 259271 h 366522"/>
                <a:gd name="connsiteX95" fmla="*/ 79534 w 2065972"/>
                <a:gd name="connsiteY95" fmla="*/ 312801 h 366522"/>
                <a:gd name="connsiteX96" fmla="*/ 79534 w 2065972"/>
                <a:gd name="connsiteY96" fmla="*/ 339185 h 366522"/>
                <a:gd name="connsiteX97" fmla="*/ 399669 w 2065972"/>
                <a:gd name="connsiteY97" fmla="*/ 339185 h 366522"/>
                <a:gd name="connsiteX98" fmla="*/ 399669 w 2065972"/>
                <a:gd name="connsiteY98" fmla="*/ 312801 h 366522"/>
                <a:gd name="connsiteX99" fmla="*/ 79534 w 2065972"/>
                <a:gd name="connsiteY99" fmla="*/ 312801 h 366522"/>
                <a:gd name="connsiteX100" fmla="*/ 8858 w 2065972"/>
                <a:gd name="connsiteY100" fmla="*/ 188024 h 366522"/>
                <a:gd name="connsiteX101" fmla="*/ 8858 w 2065972"/>
                <a:gd name="connsiteY101" fmla="*/ 84296 h 366522"/>
                <a:gd name="connsiteX102" fmla="*/ 145256 w 2065972"/>
                <a:gd name="connsiteY102" fmla="*/ 84296 h 366522"/>
                <a:gd name="connsiteX103" fmla="*/ 145256 w 2065972"/>
                <a:gd name="connsiteY103" fmla="*/ 65246 h 366522"/>
                <a:gd name="connsiteX104" fmla="*/ 0 w 2065972"/>
                <a:gd name="connsiteY104" fmla="*/ 65246 h 366522"/>
                <a:gd name="connsiteX105" fmla="*/ 0 w 2065972"/>
                <a:gd name="connsiteY105" fmla="*/ 38100 h 366522"/>
                <a:gd name="connsiteX106" fmla="*/ 145352 w 2065972"/>
                <a:gd name="connsiteY106" fmla="*/ 38100 h 366522"/>
                <a:gd name="connsiteX107" fmla="*/ 145352 w 2065972"/>
                <a:gd name="connsiteY107" fmla="*/ 191 h 366522"/>
                <a:gd name="connsiteX108" fmla="*/ 200882 w 2065972"/>
                <a:gd name="connsiteY108" fmla="*/ 191 h 366522"/>
                <a:gd name="connsiteX109" fmla="*/ 200882 w 2065972"/>
                <a:gd name="connsiteY109" fmla="*/ 38100 h 366522"/>
                <a:gd name="connsiteX110" fmla="*/ 278511 w 2065972"/>
                <a:gd name="connsiteY110" fmla="*/ 38100 h 366522"/>
                <a:gd name="connsiteX111" fmla="*/ 278511 w 2065972"/>
                <a:gd name="connsiteY111" fmla="*/ 191 h 366522"/>
                <a:gd name="connsiteX112" fmla="*/ 334042 w 2065972"/>
                <a:gd name="connsiteY112" fmla="*/ 191 h 366522"/>
                <a:gd name="connsiteX113" fmla="*/ 334042 w 2065972"/>
                <a:gd name="connsiteY113" fmla="*/ 38100 h 366522"/>
                <a:gd name="connsiteX114" fmla="*/ 479393 w 2065972"/>
                <a:gd name="connsiteY114" fmla="*/ 38100 h 366522"/>
                <a:gd name="connsiteX115" fmla="*/ 479393 w 2065972"/>
                <a:gd name="connsiteY115" fmla="*/ 65246 h 366522"/>
                <a:gd name="connsiteX116" fmla="*/ 334042 w 2065972"/>
                <a:gd name="connsiteY116" fmla="*/ 65246 h 366522"/>
                <a:gd name="connsiteX117" fmla="*/ 334042 w 2065972"/>
                <a:gd name="connsiteY117" fmla="*/ 84296 h 366522"/>
                <a:gd name="connsiteX118" fmla="*/ 470440 w 2065972"/>
                <a:gd name="connsiteY118" fmla="*/ 84296 h 366522"/>
                <a:gd name="connsiteX119" fmla="*/ 470440 w 2065972"/>
                <a:gd name="connsiteY119" fmla="*/ 215170 h 366522"/>
                <a:gd name="connsiteX120" fmla="*/ 8858 w 2065972"/>
                <a:gd name="connsiteY120" fmla="*/ 215170 h 366522"/>
                <a:gd name="connsiteX121" fmla="*/ 8858 w 2065972"/>
                <a:gd name="connsiteY121" fmla="*/ 188024 h 366522"/>
                <a:gd name="connsiteX122" fmla="*/ 64389 w 2065972"/>
                <a:gd name="connsiteY122" fmla="*/ 111347 h 366522"/>
                <a:gd name="connsiteX123" fmla="*/ 64389 w 2065972"/>
                <a:gd name="connsiteY123" fmla="*/ 136017 h 366522"/>
                <a:gd name="connsiteX124" fmla="*/ 145352 w 2065972"/>
                <a:gd name="connsiteY124" fmla="*/ 136017 h 366522"/>
                <a:gd name="connsiteX125" fmla="*/ 145352 w 2065972"/>
                <a:gd name="connsiteY125" fmla="*/ 111347 h 366522"/>
                <a:gd name="connsiteX126" fmla="*/ 64389 w 2065972"/>
                <a:gd name="connsiteY126" fmla="*/ 111347 h 366522"/>
                <a:gd name="connsiteX127" fmla="*/ 64389 w 2065972"/>
                <a:gd name="connsiteY127" fmla="*/ 163259 h 366522"/>
                <a:gd name="connsiteX128" fmla="*/ 64389 w 2065972"/>
                <a:gd name="connsiteY128" fmla="*/ 188024 h 366522"/>
                <a:gd name="connsiteX129" fmla="*/ 145352 w 2065972"/>
                <a:gd name="connsiteY129" fmla="*/ 188024 h 366522"/>
                <a:gd name="connsiteX130" fmla="*/ 145352 w 2065972"/>
                <a:gd name="connsiteY130" fmla="*/ 163259 h 366522"/>
                <a:gd name="connsiteX131" fmla="*/ 64389 w 2065972"/>
                <a:gd name="connsiteY131" fmla="*/ 163259 h 366522"/>
                <a:gd name="connsiteX132" fmla="*/ 415004 w 2065972"/>
                <a:gd name="connsiteY132" fmla="*/ 188024 h 366522"/>
                <a:gd name="connsiteX133" fmla="*/ 415004 w 2065972"/>
                <a:gd name="connsiteY133" fmla="*/ 163259 h 366522"/>
                <a:gd name="connsiteX134" fmla="*/ 334042 w 2065972"/>
                <a:gd name="connsiteY134" fmla="*/ 163259 h 366522"/>
                <a:gd name="connsiteX135" fmla="*/ 334042 w 2065972"/>
                <a:gd name="connsiteY135" fmla="*/ 188024 h 366522"/>
                <a:gd name="connsiteX136" fmla="*/ 415004 w 2065972"/>
                <a:gd name="connsiteY136" fmla="*/ 188024 h 366522"/>
                <a:gd name="connsiteX137" fmla="*/ 415004 w 2065972"/>
                <a:gd name="connsiteY137" fmla="*/ 136017 h 366522"/>
                <a:gd name="connsiteX138" fmla="*/ 415004 w 2065972"/>
                <a:gd name="connsiteY138" fmla="*/ 111347 h 366522"/>
                <a:gd name="connsiteX139" fmla="*/ 334042 w 2065972"/>
                <a:gd name="connsiteY139" fmla="*/ 111347 h 366522"/>
                <a:gd name="connsiteX140" fmla="*/ 334042 w 2065972"/>
                <a:gd name="connsiteY140" fmla="*/ 136017 h 366522"/>
                <a:gd name="connsiteX141" fmla="*/ 415004 w 2065972"/>
                <a:gd name="connsiteY141" fmla="*/ 136017 h 366522"/>
                <a:gd name="connsiteX142" fmla="*/ 912590 w 2065972"/>
                <a:gd name="connsiteY142" fmla="*/ 67723 h 366522"/>
                <a:gd name="connsiteX143" fmla="*/ 912590 w 2065972"/>
                <a:gd name="connsiteY143" fmla="*/ 31337 h 366522"/>
                <a:gd name="connsiteX144" fmla="*/ 788003 w 2065972"/>
                <a:gd name="connsiteY144" fmla="*/ 31337 h 366522"/>
                <a:gd name="connsiteX145" fmla="*/ 788003 w 2065972"/>
                <a:gd name="connsiteY145" fmla="*/ 67723 h 366522"/>
                <a:gd name="connsiteX146" fmla="*/ 912590 w 2065972"/>
                <a:gd name="connsiteY146" fmla="*/ 67723 h 366522"/>
                <a:gd name="connsiteX147" fmla="*/ 968121 w 2065972"/>
                <a:gd name="connsiteY147" fmla="*/ 31337 h 366522"/>
                <a:gd name="connsiteX148" fmla="*/ 968121 w 2065972"/>
                <a:gd name="connsiteY148" fmla="*/ 94774 h 366522"/>
                <a:gd name="connsiteX149" fmla="*/ 732568 w 2065972"/>
                <a:gd name="connsiteY149" fmla="*/ 94774 h 366522"/>
                <a:gd name="connsiteX150" fmla="*/ 732568 w 2065972"/>
                <a:gd name="connsiteY150" fmla="*/ 4191 h 366522"/>
                <a:gd name="connsiteX151" fmla="*/ 968121 w 2065972"/>
                <a:gd name="connsiteY151" fmla="*/ 4191 h 366522"/>
                <a:gd name="connsiteX152" fmla="*/ 968121 w 2065972"/>
                <a:gd name="connsiteY152" fmla="*/ 31337 h 366522"/>
                <a:gd name="connsiteX153" fmla="*/ 1012222 w 2065972"/>
                <a:gd name="connsiteY153" fmla="*/ 204597 h 366522"/>
                <a:gd name="connsiteX154" fmla="*/ 862679 w 2065972"/>
                <a:gd name="connsiteY154" fmla="*/ 204597 h 366522"/>
                <a:gd name="connsiteX155" fmla="*/ 862679 w 2065972"/>
                <a:gd name="connsiteY155" fmla="*/ 113919 h 366522"/>
                <a:gd name="connsiteX156" fmla="*/ 1012222 w 2065972"/>
                <a:gd name="connsiteY156" fmla="*/ 113919 h 366522"/>
                <a:gd name="connsiteX157" fmla="*/ 1012222 w 2065972"/>
                <a:gd name="connsiteY157" fmla="*/ 204597 h 366522"/>
                <a:gd name="connsiteX158" fmla="*/ 956691 w 2065972"/>
                <a:gd name="connsiteY158" fmla="*/ 177356 h 366522"/>
                <a:gd name="connsiteX159" fmla="*/ 956691 w 2065972"/>
                <a:gd name="connsiteY159" fmla="*/ 141065 h 366522"/>
                <a:gd name="connsiteX160" fmla="*/ 918210 w 2065972"/>
                <a:gd name="connsiteY160" fmla="*/ 141065 h 366522"/>
                <a:gd name="connsiteX161" fmla="*/ 918210 w 2065972"/>
                <a:gd name="connsiteY161" fmla="*/ 177356 h 366522"/>
                <a:gd name="connsiteX162" fmla="*/ 956691 w 2065972"/>
                <a:gd name="connsiteY162" fmla="*/ 177356 h 366522"/>
                <a:gd name="connsiteX163" fmla="*/ 838009 w 2065972"/>
                <a:gd name="connsiteY163" fmla="*/ 204597 h 366522"/>
                <a:gd name="connsiteX164" fmla="*/ 688467 w 2065972"/>
                <a:gd name="connsiteY164" fmla="*/ 204597 h 366522"/>
                <a:gd name="connsiteX165" fmla="*/ 688467 w 2065972"/>
                <a:gd name="connsiteY165" fmla="*/ 113919 h 366522"/>
                <a:gd name="connsiteX166" fmla="*/ 838009 w 2065972"/>
                <a:gd name="connsiteY166" fmla="*/ 113919 h 366522"/>
                <a:gd name="connsiteX167" fmla="*/ 838009 w 2065972"/>
                <a:gd name="connsiteY167" fmla="*/ 204597 h 366522"/>
                <a:gd name="connsiteX168" fmla="*/ 782574 w 2065972"/>
                <a:gd name="connsiteY168" fmla="*/ 177356 h 366522"/>
                <a:gd name="connsiteX169" fmla="*/ 782574 w 2065972"/>
                <a:gd name="connsiteY169" fmla="*/ 141065 h 366522"/>
                <a:gd name="connsiteX170" fmla="*/ 743998 w 2065972"/>
                <a:gd name="connsiteY170" fmla="*/ 141065 h 366522"/>
                <a:gd name="connsiteX171" fmla="*/ 743998 w 2065972"/>
                <a:gd name="connsiteY171" fmla="*/ 177356 h 366522"/>
                <a:gd name="connsiteX172" fmla="*/ 782574 w 2065972"/>
                <a:gd name="connsiteY172" fmla="*/ 177356 h 366522"/>
                <a:gd name="connsiteX173" fmla="*/ 576929 w 2065972"/>
                <a:gd name="connsiteY173" fmla="*/ 339281 h 366522"/>
                <a:gd name="connsiteX174" fmla="*/ 576929 w 2065972"/>
                <a:gd name="connsiteY174" fmla="*/ 249269 h 366522"/>
                <a:gd name="connsiteX175" fmla="*/ 529114 w 2065972"/>
                <a:gd name="connsiteY175" fmla="*/ 260795 h 366522"/>
                <a:gd name="connsiteX176" fmla="*/ 529114 w 2065972"/>
                <a:gd name="connsiteY176" fmla="*/ 227838 h 366522"/>
                <a:gd name="connsiteX177" fmla="*/ 576929 w 2065972"/>
                <a:gd name="connsiteY177" fmla="*/ 216313 h 366522"/>
                <a:gd name="connsiteX178" fmla="*/ 576929 w 2065972"/>
                <a:gd name="connsiteY178" fmla="*/ 101822 h 366522"/>
                <a:gd name="connsiteX179" fmla="*/ 529114 w 2065972"/>
                <a:gd name="connsiteY179" fmla="*/ 101822 h 366522"/>
                <a:gd name="connsiteX180" fmla="*/ 529114 w 2065972"/>
                <a:gd name="connsiteY180" fmla="*/ 74676 h 366522"/>
                <a:gd name="connsiteX181" fmla="*/ 576929 w 2065972"/>
                <a:gd name="connsiteY181" fmla="*/ 74676 h 366522"/>
                <a:gd name="connsiteX182" fmla="*/ 576929 w 2065972"/>
                <a:gd name="connsiteY182" fmla="*/ 191 h 366522"/>
                <a:gd name="connsiteX183" fmla="*/ 632460 w 2065972"/>
                <a:gd name="connsiteY183" fmla="*/ 191 h 366522"/>
                <a:gd name="connsiteX184" fmla="*/ 632460 w 2065972"/>
                <a:gd name="connsiteY184" fmla="*/ 74676 h 366522"/>
                <a:gd name="connsiteX185" fmla="*/ 680276 w 2065972"/>
                <a:gd name="connsiteY185" fmla="*/ 74676 h 366522"/>
                <a:gd name="connsiteX186" fmla="*/ 680276 w 2065972"/>
                <a:gd name="connsiteY186" fmla="*/ 101822 h 366522"/>
                <a:gd name="connsiteX187" fmla="*/ 632460 w 2065972"/>
                <a:gd name="connsiteY187" fmla="*/ 101822 h 366522"/>
                <a:gd name="connsiteX188" fmla="*/ 632460 w 2065972"/>
                <a:gd name="connsiteY188" fmla="*/ 202978 h 366522"/>
                <a:gd name="connsiteX189" fmla="*/ 680276 w 2065972"/>
                <a:gd name="connsiteY189" fmla="*/ 191453 h 366522"/>
                <a:gd name="connsiteX190" fmla="*/ 680276 w 2065972"/>
                <a:gd name="connsiteY190" fmla="*/ 224409 h 366522"/>
                <a:gd name="connsiteX191" fmla="*/ 632460 w 2065972"/>
                <a:gd name="connsiteY191" fmla="*/ 235934 h 366522"/>
                <a:gd name="connsiteX192" fmla="*/ 632460 w 2065972"/>
                <a:gd name="connsiteY192" fmla="*/ 366427 h 366522"/>
                <a:gd name="connsiteX193" fmla="*/ 537591 w 2065972"/>
                <a:gd name="connsiteY193" fmla="*/ 366427 h 366522"/>
                <a:gd name="connsiteX194" fmla="*/ 537591 w 2065972"/>
                <a:gd name="connsiteY194" fmla="*/ 339281 h 366522"/>
                <a:gd name="connsiteX195" fmla="*/ 576929 w 2065972"/>
                <a:gd name="connsiteY195" fmla="*/ 339281 h 366522"/>
                <a:gd name="connsiteX196" fmla="*/ 278511 w 2065972"/>
                <a:gd name="connsiteY196" fmla="*/ 188024 h 366522"/>
                <a:gd name="connsiteX197" fmla="*/ 278511 w 2065972"/>
                <a:gd name="connsiteY197" fmla="*/ 163259 h 366522"/>
                <a:gd name="connsiteX198" fmla="*/ 200882 w 2065972"/>
                <a:gd name="connsiteY198" fmla="*/ 163259 h 366522"/>
                <a:gd name="connsiteX199" fmla="*/ 200882 w 2065972"/>
                <a:gd name="connsiteY199" fmla="*/ 188024 h 366522"/>
                <a:gd name="connsiteX200" fmla="*/ 278511 w 2065972"/>
                <a:gd name="connsiteY200" fmla="*/ 188024 h 366522"/>
                <a:gd name="connsiteX201" fmla="*/ 278511 w 2065972"/>
                <a:gd name="connsiteY201" fmla="*/ 136017 h 366522"/>
                <a:gd name="connsiteX202" fmla="*/ 278511 w 2065972"/>
                <a:gd name="connsiteY202" fmla="*/ 111347 h 366522"/>
                <a:gd name="connsiteX203" fmla="*/ 200882 w 2065972"/>
                <a:gd name="connsiteY203" fmla="*/ 111347 h 366522"/>
                <a:gd name="connsiteX204" fmla="*/ 200882 w 2065972"/>
                <a:gd name="connsiteY204" fmla="*/ 136017 h 366522"/>
                <a:gd name="connsiteX205" fmla="*/ 278511 w 2065972"/>
                <a:gd name="connsiteY205" fmla="*/ 136017 h 366522"/>
                <a:gd name="connsiteX206" fmla="*/ 278511 w 2065972"/>
                <a:gd name="connsiteY206" fmla="*/ 84201 h 366522"/>
                <a:gd name="connsiteX207" fmla="*/ 278511 w 2065972"/>
                <a:gd name="connsiteY207" fmla="*/ 65151 h 366522"/>
                <a:gd name="connsiteX208" fmla="*/ 200882 w 2065972"/>
                <a:gd name="connsiteY208" fmla="*/ 65151 h 366522"/>
                <a:gd name="connsiteX209" fmla="*/ 200882 w 2065972"/>
                <a:gd name="connsiteY209" fmla="*/ 84201 h 366522"/>
                <a:gd name="connsiteX210" fmla="*/ 278511 w 2065972"/>
                <a:gd name="connsiteY210" fmla="*/ 84201 h 36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Lst>
              <a:rect l="l" t="t" r="r" b="b"/>
              <a:pathLst>
                <a:path w="2065972" h="366522">
                  <a:moveTo>
                    <a:pt x="2056352" y="78200"/>
                  </a:moveTo>
                  <a:lnTo>
                    <a:pt x="1740503" y="78200"/>
                  </a:lnTo>
                  <a:lnTo>
                    <a:pt x="1668209" y="179261"/>
                  </a:lnTo>
                  <a:lnTo>
                    <a:pt x="1815751" y="179261"/>
                  </a:lnTo>
                  <a:lnTo>
                    <a:pt x="1815751" y="97822"/>
                  </a:lnTo>
                  <a:lnTo>
                    <a:pt x="1871281" y="97822"/>
                  </a:lnTo>
                  <a:lnTo>
                    <a:pt x="1871281" y="179261"/>
                  </a:lnTo>
                  <a:lnTo>
                    <a:pt x="2046541" y="179261"/>
                  </a:lnTo>
                  <a:lnTo>
                    <a:pt x="2046541" y="206502"/>
                  </a:lnTo>
                  <a:lnTo>
                    <a:pt x="1871281" y="206502"/>
                  </a:lnTo>
                  <a:lnTo>
                    <a:pt x="1871281" y="277368"/>
                  </a:lnTo>
                  <a:lnTo>
                    <a:pt x="2065973" y="277368"/>
                  </a:lnTo>
                  <a:lnTo>
                    <a:pt x="2065973" y="304514"/>
                  </a:lnTo>
                  <a:lnTo>
                    <a:pt x="1871281" y="304514"/>
                  </a:lnTo>
                  <a:lnTo>
                    <a:pt x="1871281" y="366522"/>
                  </a:lnTo>
                  <a:lnTo>
                    <a:pt x="1815751" y="366522"/>
                  </a:lnTo>
                  <a:lnTo>
                    <a:pt x="1815751" y="304514"/>
                  </a:lnTo>
                  <a:lnTo>
                    <a:pt x="1593152" y="304514"/>
                  </a:lnTo>
                  <a:lnTo>
                    <a:pt x="1593152" y="277368"/>
                  </a:lnTo>
                  <a:lnTo>
                    <a:pt x="1815751" y="277368"/>
                  </a:lnTo>
                  <a:lnTo>
                    <a:pt x="1815751" y="206502"/>
                  </a:lnTo>
                  <a:lnTo>
                    <a:pt x="1593152" y="206502"/>
                  </a:lnTo>
                  <a:lnTo>
                    <a:pt x="1684877" y="78296"/>
                  </a:lnTo>
                  <a:lnTo>
                    <a:pt x="1602772" y="78296"/>
                  </a:lnTo>
                  <a:lnTo>
                    <a:pt x="1602772" y="51149"/>
                  </a:lnTo>
                  <a:lnTo>
                    <a:pt x="1704308" y="51149"/>
                  </a:lnTo>
                  <a:lnTo>
                    <a:pt x="1740789" y="191"/>
                  </a:lnTo>
                  <a:lnTo>
                    <a:pt x="1796320" y="191"/>
                  </a:lnTo>
                  <a:lnTo>
                    <a:pt x="1759934" y="51149"/>
                  </a:lnTo>
                  <a:lnTo>
                    <a:pt x="2056352" y="51149"/>
                  </a:lnTo>
                  <a:lnTo>
                    <a:pt x="2056352" y="78200"/>
                  </a:lnTo>
                  <a:close/>
                  <a:moveTo>
                    <a:pt x="1237107" y="95"/>
                  </a:moveTo>
                  <a:lnTo>
                    <a:pt x="1213485" y="42863"/>
                  </a:lnTo>
                  <a:lnTo>
                    <a:pt x="1087660" y="42863"/>
                  </a:lnTo>
                  <a:lnTo>
                    <a:pt x="1087660" y="70009"/>
                  </a:lnTo>
                  <a:lnTo>
                    <a:pt x="1198531" y="70009"/>
                  </a:lnTo>
                  <a:lnTo>
                    <a:pt x="1173480" y="115253"/>
                  </a:lnTo>
                  <a:lnTo>
                    <a:pt x="1069943" y="115253"/>
                  </a:lnTo>
                  <a:lnTo>
                    <a:pt x="1069943" y="142399"/>
                  </a:lnTo>
                  <a:lnTo>
                    <a:pt x="1158526" y="142399"/>
                  </a:lnTo>
                  <a:lnTo>
                    <a:pt x="1118521" y="214884"/>
                  </a:lnTo>
                  <a:lnTo>
                    <a:pt x="1432846" y="214884"/>
                  </a:lnTo>
                  <a:lnTo>
                    <a:pt x="1300163" y="287369"/>
                  </a:lnTo>
                  <a:lnTo>
                    <a:pt x="1118521" y="249936"/>
                  </a:lnTo>
                  <a:lnTo>
                    <a:pt x="1118521" y="288798"/>
                  </a:lnTo>
                  <a:lnTo>
                    <a:pt x="1494377" y="366332"/>
                  </a:lnTo>
                  <a:lnTo>
                    <a:pt x="1494377" y="327374"/>
                  </a:lnTo>
                  <a:lnTo>
                    <a:pt x="1358932" y="299466"/>
                  </a:lnTo>
                  <a:lnTo>
                    <a:pt x="1531620" y="205264"/>
                  </a:lnTo>
                  <a:lnTo>
                    <a:pt x="1531620" y="187738"/>
                  </a:lnTo>
                  <a:lnTo>
                    <a:pt x="1189006" y="187738"/>
                  </a:lnTo>
                  <a:lnTo>
                    <a:pt x="1214057" y="142399"/>
                  </a:lnTo>
                  <a:lnTo>
                    <a:pt x="1549241" y="142399"/>
                  </a:lnTo>
                  <a:lnTo>
                    <a:pt x="1549241" y="115253"/>
                  </a:lnTo>
                  <a:lnTo>
                    <a:pt x="1229011" y="115253"/>
                  </a:lnTo>
                  <a:lnTo>
                    <a:pt x="1254062" y="69914"/>
                  </a:lnTo>
                  <a:lnTo>
                    <a:pt x="1531715" y="69914"/>
                  </a:lnTo>
                  <a:lnTo>
                    <a:pt x="1531715" y="42767"/>
                  </a:lnTo>
                  <a:lnTo>
                    <a:pt x="1269016" y="42767"/>
                  </a:lnTo>
                  <a:lnTo>
                    <a:pt x="1292543" y="0"/>
                  </a:lnTo>
                  <a:lnTo>
                    <a:pt x="1237107" y="0"/>
                  </a:lnTo>
                  <a:close/>
                  <a:moveTo>
                    <a:pt x="675227" y="366141"/>
                  </a:moveTo>
                  <a:lnTo>
                    <a:pt x="733139" y="366332"/>
                  </a:lnTo>
                  <a:lnTo>
                    <a:pt x="796100" y="268224"/>
                  </a:lnTo>
                  <a:lnTo>
                    <a:pt x="822579" y="268224"/>
                  </a:lnTo>
                  <a:lnTo>
                    <a:pt x="822579" y="366332"/>
                  </a:lnTo>
                  <a:lnTo>
                    <a:pt x="878110" y="366332"/>
                  </a:lnTo>
                  <a:lnTo>
                    <a:pt x="878110" y="268224"/>
                  </a:lnTo>
                  <a:lnTo>
                    <a:pt x="904589" y="268224"/>
                  </a:lnTo>
                  <a:lnTo>
                    <a:pt x="967550" y="366332"/>
                  </a:lnTo>
                  <a:lnTo>
                    <a:pt x="1025462" y="366141"/>
                  </a:lnTo>
                  <a:lnTo>
                    <a:pt x="962597" y="268129"/>
                  </a:lnTo>
                  <a:lnTo>
                    <a:pt x="1019366" y="268129"/>
                  </a:lnTo>
                  <a:lnTo>
                    <a:pt x="1019366" y="240983"/>
                  </a:lnTo>
                  <a:lnTo>
                    <a:pt x="878110" y="240983"/>
                  </a:lnTo>
                  <a:lnTo>
                    <a:pt x="878110" y="220790"/>
                  </a:lnTo>
                  <a:lnTo>
                    <a:pt x="822579" y="220790"/>
                  </a:lnTo>
                  <a:lnTo>
                    <a:pt x="822579" y="240983"/>
                  </a:lnTo>
                  <a:lnTo>
                    <a:pt x="681228" y="240983"/>
                  </a:lnTo>
                  <a:lnTo>
                    <a:pt x="681228" y="268129"/>
                  </a:lnTo>
                  <a:lnTo>
                    <a:pt x="738092" y="268129"/>
                  </a:lnTo>
                  <a:lnTo>
                    <a:pt x="675227" y="366141"/>
                  </a:lnTo>
                  <a:close/>
                  <a:moveTo>
                    <a:pt x="24003" y="339281"/>
                  </a:moveTo>
                  <a:lnTo>
                    <a:pt x="24003" y="232124"/>
                  </a:lnTo>
                  <a:lnTo>
                    <a:pt x="455295" y="232124"/>
                  </a:lnTo>
                  <a:lnTo>
                    <a:pt x="455295" y="349472"/>
                  </a:lnTo>
                  <a:lnTo>
                    <a:pt x="455295" y="349472"/>
                  </a:lnTo>
                  <a:lnTo>
                    <a:pt x="455295" y="366332"/>
                  </a:lnTo>
                  <a:lnTo>
                    <a:pt x="24098" y="366332"/>
                  </a:lnTo>
                  <a:lnTo>
                    <a:pt x="24098" y="339281"/>
                  </a:lnTo>
                  <a:close/>
                  <a:moveTo>
                    <a:pt x="79534" y="259271"/>
                  </a:moveTo>
                  <a:lnTo>
                    <a:pt x="79534" y="285655"/>
                  </a:lnTo>
                  <a:lnTo>
                    <a:pt x="399669" y="285655"/>
                  </a:lnTo>
                  <a:lnTo>
                    <a:pt x="399669" y="259271"/>
                  </a:lnTo>
                  <a:lnTo>
                    <a:pt x="79534" y="259271"/>
                  </a:lnTo>
                  <a:close/>
                  <a:moveTo>
                    <a:pt x="79534" y="312801"/>
                  </a:moveTo>
                  <a:lnTo>
                    <a:pt x="79534" y="339185"/>
                  </a:lnTo>
                  <a:lnTo>
                    <a:pt x="399669" y="339185"/>
                  </a:lnTo>
                  <a:lnTo>
                    <a:pt x="399669" y="312801"/>
                  </a:lnTo>
                  <a:lnTo>
                    <a:pt x="79534" y="312801"/>
                  </a:lnTo>
                  <a:close/>
                  <a:moveTo>
                    <a:pt x="8858" y="188024"/>
                  </a:moveTo>
                  <a:lnTo>
                    <a:pt x="8858" y="84296"/>
                  </a:lnTo>
                  <a:lnTo>
                    <a:pt x="145256" y="84296"/>
                  </a:lnTo>
                  <a:lnTo>
                    <a:pt x="145256" y="65246"/>
                  </a:lnTo>
                  <a:lnTo>
                    <a:pt x="0" y="65246"/>
                  </a:lnTo>
                  <a:lnTo>
                    <a:pt x="0" y="38100"/>
                  </a:lnTo>
                  <a:lnTo>
                    <a:pt x="145352" y="38100"/>
                  </a:lnTo>
                  <a:lnTo>
                    <a:pt x="145352" y="191"/>
                  </a:lnTo>
                  <a:lnTo>
                    <a:pt x="200882" y="191"/>
                  </a:lnTo>
                  <a:lnTo>
                    <a:pt x="200882" y="38100"/>
                  </a:lnTo>
                  <a:lnTo>
                    <a:pt x="278511" y="38100"/>
                  </a:lnTo>
                  <a:lnTo>
                    <a:pt x="278511" y="191"/>
                  </a:lnTo>
                  <a:lnTo>
                    <a:pt x="334042" y="191"/>
                  </a:lnTo>
                  <a:lnTo>
                    <a:pt x="334042" y="38100"/>
                  </a:lnTo>
                  <a:lnTo>
                    <a:pt x="479393" y="38100"/>
                  </a:lnTo>
                  <a:lnTo>
                    <a:pt x="479393" y="65246"/>
                  </a:lnTo>
                  <a:lnTo>
                    <a:pt x="334042" y="65246"/>
                  </a:lnTo>
                  <a:lnTo>
                    <a:pt x="334042" y="84296"/>
                  </a:lnTo>
                  <a:lnTo>
                    <a:pt x="470440" y="84296"/>
                  </a:lnTo>
                  <a:lnTo>
                    <a:pt x="470440" y="215170"/>
                  </a:lnTo>
                  <a:lnTo>
                    <a:pt x="8858" y="215170"/>
                  </a:lnTo>
                  <a:lnTo>
                    <a:pt x="8858" y="188024"/>
                  </a:lnTo>
                  <a:close/>
                  <a:moveTo>
                    <a:pt x="64389" y="111347"/>
                  </a:moveTo>
                  <a:lnTo>
                    <a:pt x="64389" y="136017"/>
                  </a:lnTo>
                  <a:lnTo>
                    <a:pt x="145352" y="136017"/>
                  </a:lnTo>
                  <a:lnTo>
                    <a:pt x="145352" y="111347"/>
                  </a:lnTo>
                  <a:lnTo>
                    <a:pt x="64389" y="111347"/>
                  </a:lnTo>
                  <a:close/>
                  <a:moveTo>
                    <a:pt x="64389" y="163259"/>
                  </a:moveTo>
                  <a:lnTo>
                    <a:pt x="64389" y="188024"/>
                  </a:lnTo>
                  <a:lnTo>
                    <a:pt x="145352" y="188024"/>
                  </a:lnTo>
                  <a:lnTo>
                    <a:pt x="145352" y="163259"/>
                  </a:lnTo>
                  <a:lnTo>
                    <a:pt x="64389" y="163259"/>
                  </a:lnTo>
                  <a:close/>
                  <a:moveTo>
                    <a:pt x="415004" y="188024"/>
                  </a:moveTo>
                  <a:lnTo>
                    <a:pt x="415004" y="163259"/>
                  </a:lnTo>
                  <a:lnTo>
                    <a:pt x="334042" y="163259"/>
                  </a:lnTo>
                  <a:lnTo>
                    <a:pt x="334042" y="188024"/>
                  </a:lnTo>
                  <a:lnTo>
                    <a:pt x="415004" y="188024"/>
                  </a:lnTo>
                  <a:close/>
                  <a:moveTo>
                    <a:pt x="415004" y="136017"/>
                  </a:moveTo>
                  <a:lnTo>
                    <a:pt x="415004" y="111347"/>
                  </a:lnTo>
                  <a:lnTo>
                    <a:pt x="334042" y="111347"/>
                  </a:lnTo>
                  <a:lnTo>
                    <a:pt x="334042" y="136017"/>
                  </a:lnTo>
                  <a:lnTo>
                    <a:pt x="415004" y="136017"/>
                  </a:lnTo>
                  <a:close/>
                  <a:moveTo>
                    <a:pt x="912590" y="67723"/>
                  </a:moveTo>
                  <a:lnTo>
                    <a:pt x="912590" y="31337"/>
                  </a:lnTo>
                  <a:lnTo>
                    <a:pt x="788003" y="31337"/>
                  </a:lnTo>
                  <a:lnTo>
                    <a:pt x="788003" y="67723"/>
                  </a:lnTo>
                  <a:lnTo>
                    <a:pt x="912590" y="67723"/>
                  </a:lnTo>
                  <a:close/>
                  <a:moveTo>
                    <a:pt x="968121" y="31337"/>
                  </a:moveTo>
                  <a:lnTo>
                    <a:pt x="968121" y="94774"/>
                  </a:lnTo>
                  <a:lnTo>
                    <a:pt x="732568" y="94774"/>
                  </a:lnTo>
                  <a:lnTo>
                    <a:pt x="732568" y="4191"/>
                  </a:lnTo>
                  <a:lnTo>
                    <a:pt x="968121" y="4191"/>
                  </a:lnTo>
                  <a:lnTo>
                    <a:pt x="968121" y="31337"/>
                  </a:lnTo>
                  <a:close/>
                  <a:moveTo>
                    <a:pt x="1012222" y="204597"/>
                  </a:moveTo>
                  <a:lnTo>
                    <a:pt x="862679" y="204597"/>
                  </a:lnTo>
                  <a:lnTo>
                    <a:pt x="862679" y="113919"/>
                  </a:lnTo>
                  <a:lnTo>
                    <a:pt x="1012222" y="113919"/>
                  </a:lnTo>
                  <a:lnTo>
                    <a:pt x="1012222" y="204597"/>
                  </a:lnTo>
                  <a:close/>
                  <a:moveTo>
                    <a:pt x="956691" y="177356"/>
                  </a:moveTo>
                  <a:lnTo>
                    <a:pt x="956691" y="141065"/>
                  </a:lnTo>
                  <a:lnTo>
                    <a:pt x="918210" y="141065"/>
                  </a:lnTo>
                  <a:lnTo>
                    <a:pt x="918210" y="177356"/>
                  </a:lnTo>
                  <a:lnTo>
                    <a:pt x="956691" y="177356"/>
                  </a:lnTo>
                  <a:close/>
                  <a:moveTo>
                    <a:pt x="838009" y="204597"/>
                  </a:moveTo>
                  <a:lnTo>
                    <a:pt x="688467" y="204597"/>
                  </a:lnTo>
                  <a:lnTo>
                    <a:pt x="688467" y="113919"/>
                  </a:lnTo>
                  <a:lnTo>
                    <a:pt x="838009" y="113919"/>
                  </a:lnTo>
                  <a:lnTo>
                    <a:pt x="838009" y="204597"/>
                  </a:lnTo>
                  <a:close/>
                  <a:moveTo>
                    <a:pt x="782574" y="177356"/>
                  </a:moveTo>
                  <a:lnTo>
                    <a:pt x="782574" y="141065"/>
                  </a:lnTo>
                  <a:lnTo>
                    <a:pt x="743998" y="141065"/>
                  </a:lnTo>
                  <a:lnTo>
                    <a:pt x="743998" y="177356"/>
                  </a:lnTo>
                  <a:lnTo>
                    <a:pt x="782574" y="177356"/>
                  </a:lnTo>
                  <a:close/>
                  <a:moveTo>
                    <a:pt x="576929" y="339281"/>
                  </a:moveTo>
                  <a:lnTo>
                    <a:pt x="576929" y="249269"/>
                  </a:lnTo>
                  <a:lnTo>
                    <a:pt x="529114" y="260795"/>
                  </a:lnTo>
                  <a:lnTo>
                    <a:pt x="529114" y="227838"/>
                  </a:lnTo>
                  <a:lnTo>
                    <a:pt x="576929" y="216313"/>
                  </a:lnTo>
                  <a:lnTo>
                    <a:pt x="576929" y="101822"/>
                  </a:lnTo>
                  <a:lnTo>
                    <a:pt x="529114" y="101822"/>
                  </a:lnTo>
                  <a:lnTo>
                    <a:pt x="529114" y="74676"/>
                  </a:lnTo>
                  <a:lnTo>
                    <a:pt x="576929" y="74676"/>
                  </a:lnTo>
                  <a:lnTo>
                    <a:pt x="576929" y="191"/>
                  </a:lnTo>
                  <a:lnTo>
                    <a:pt x="632460" y="191"/>
                  </a:lnTo>
                  <a:lnTo>
                    <a:pt x="632460" y="74676"/>
                  </a:lnTo>
                  <a:lnTo>
                    <a:pt x="680276" y="74676"/>
                  </a:lnTo>
                  <a:lnTo>
                    <a:pt x="680276" y="101822"/>
                  </a:lnTo>
                  <a:lnTo>
                    <a:pt x="632460" y="101822"/>
                  </a:lnTo>
                  <a:lnTo>
                    <a:pt x="632460" y="202978"/>
                  </a:lnTo>
                  <a:lnTo>
                    <a:pt x="680276" y="191453"/>
                  </a:lnTo>
                  <a:lnTo>
                    <a:pt x="680276" y="224409"/>
                  </a:lnTo>
                  <a:lnTo>
                    <a:pt x="632460" y="235934"/>
                  </a:lnTo>
                  <a:lnTo>
                    <a:pt x="632460" y="366427"/>
                  </a:lnTo>
                  <a:lnTo>
                    <a:pt x="537591" y="366427"/>
                  </a:lnTo>
                  <a:lnTo>
                    <a:pt x="537591" y="339281"/>
                  </a:lnTo>
                  <a:lnTo>
                    <a:pt x="576929" y="339281"/>
                  </a:lnTo>
                  <a:close/>
                  <a:moveTo>
                    <a:pt x="278511" y="188024"/>
                  </a:moveTo>
                  <a:lnTo>
                    <a:pt x="278511" y="163259"/>
                  </a:lnTo>
                  <a:lnTo>
                    <a:pt x="200882" y="163259"/>
                  </a:lnTo>
                  <a:lnTo>
                    <a:pt x="200882" y="188024"/>
                  </a:lnTo>
                  <a:lnTo>
                    <a:pt x="278511" y="188024"/>
                  </a:lnTo>
                  <a:close/>
                  <a:moveTo>
                    <a:pt x="278511" y="136017"/>
                  </a:moveTo>
                  <a:lnTo>
                    <a:pt x="278511" y="111347"/>
                  </a:lnTo>
                  <a:lnTo>
                    <a:pt x="200882" y="111347"/>
                  </a:lnTo>
                  <a:lnTo>
                    <a:pt x="200882" y="136017"/>
                  </a:lnTo>
                  <a:lnTo>
                    <a:pt x="278511" y="136017"/>
                  </a:lnTo>
                  <a:close/>
                  <a:moveTo>
                    <a:pt x="278511" y="84201"/>
                  </a:moveTo>
                  <a:lnTo>
                    <a:pt x="278511" y="65151"/>
                  </a:lnTo>
                  <a:lnTo>
                    <a:pt x="200882" y="65151"/>
                  </a:lnTo>
                  <a:lnTo>
                    <a:pt x="200882" y="84201"/>
                  </a:lnTo>
                  <a:lnTo>
                    <a:pt x="278511" y="84201"/>
                  </a:lnTo>
                  <a:close/>
                </a:path>
              </a:pathLst>
            </a:custGeom>
            <a:solidFill>
              <a:srgbClr val="1B1918"/>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139" name="任意多边形 87">
              <a:extLst>
                <a:ext uri="{FF2B5EF4-FFF2-40B4-BE49-F238E27FC236}">
                  <a16:creationId xmlns:a16="http://schemas.microsoft.com/office/drawing/2014/main" id="{0EF336A7-48DF-459B-9981-736BB5EDC048}"/>
                </a:ext>
              </a:extLst>
            </p:cNvPr>
            <p:cNvSpPr/>
            <p:nvPr/>
          </p:nvSpPr>
          <p:spPr>
            <a:xfrm>
              <a:off x="4970221" y="3943187"/>
              <a:ext cx="4178038" cy="402372"/>
            </a:xfrm>
            <a:custGeom>
              <a:avLst/>
              <a:gdLst>
                <a:gd name="connsiteX0" fmla="*/ 55340 w 2042350"/>
                <a:gd name="connsiteY0" fmla="*/ 196691 h 196691"/>
                <a:gd name="connsiteX1" fmla="*/ 191738 w 2042350"/>
                <a:gd name="connsiteY1" fmla="*/ 196691 h 196691"/>
                <a:gd name="connsiteX2" fmla="*/ 191738 w 2042350"/>
                <a:gd name="connsiteY2" fmla="*/ 171355 h 196691"/>
                <a:gd name="connsiteX3" fmla="*/ 55340 w 2042350"/>
                <a:gd name="connsiteY3" fmla="*/ 171355 h 196691"/>
                <a:gd name="connsiteX4" fmla="*/ 34100 w 2042350"/>
                <a:gd name="connsiteY4" fmla="*/ 162496 h 196691"/>
                <a:gd name="connsiteX5" fmla="*/ 25241 w 2042350"/>
                <a:gd name="connsiteY5" fmla="*/ 141256 h 196691"/>
                <a:gd name="connsiteX6" fmla="*/ 25241 w 2042350"/>
                <a:gd name="connsiteY6" fmla="*/ 55245 h 196691"/>
                <a:gd name="connsiteX7" fmla="*/ 34100 w 2042350"/>
                <a:gd name="connsiteY7" fmla="*/ 34195 h 196691"/>
                <a:gd name="connsiteX8" fmla="*/ 55340 w 2042350"/>
                <a:gd name="connsiteY8" fmla="*/ 25337 h 196691"/>
                <a:gd name="connsiteX9" fmla="*/ 191738 w 2042350"/>
                <a:gd name="connsiteY9" fmla="*/ 25337 h 196691"/>
                <a:gd name="connsiteX10" fmla="*/ 191738 w 2042350"/>
                <a:gd name="connsiteY10" fmla="*/ 0 h 196691"/>
                <a:gd name="connsiteX11" fmla="*/ 55340 w 2042350"/>
                <a:gd name="connsiteY11" fmla="*/ 0 h 196691"/>
                <a:gd name="connsiteX12" fmla="*/ 16192 w 2042350"/>
                <a:gd name="connsiteY12" fmla="*/ 16193 h 196691"/>
                <a:gd name="connsiteX13" fmla="*/ 0 w 2042350"/>
                <a:gd name="connsiteY13" fmla="*/ 55245 h 196691"/>
                <a:gd name="connsiteX14" fmla="*/ 0 w 2042350"/>
                <a:gd name="connsiteY14" fmla="*/ 141256 h 196691"/>
                <a:gd name="connsiteX15" fmla="*/ 16192 w 2042350"/>
                <a:gd name="connsiteY15" fmla="*/ 180499 h 196691"/>
                <a:gd name="connsiteX16" fmla="*/ 55340 w 2042350"/>
                <a:gd name="connsiteY16" fmla="*/ 196691 h 196691"/>
                <a:gd name="connsiteX17" fmla="*/ 55340 w 2042350"/>
                <a:gd name="connsiteY17" fmla="*/ 196691 h 196691"/>
                <a:gd name="connsiteX18" fmla="*/ 384334 w 2042350"/>
                <a:gd name="connsiteY18" fmla="*/ 162687 h 196691"/>
                <a:gd name="connsiteX19" fmla="*/ 402336 w 2042350"/>
                <a:gd name="connsiteY19" fmla="*/ 151638 h 196691"/>
                <a:gd name="connsiteX20" fmla="*/ 515493 w 2042350"/>
                <a:gd name="connsiteY20" fmla="*/ 151638 h 196691"/>
                <a:gd name="connsiteX21" fmla="*/ 533114 w 2042350"/>
                <a:gd name="connsiteY21" fmla="*/ 162687 h 196691"/>
                <a:gd name="connsiteX22" fmla="*/ 551212 w 2042350"/>
                <a:gd name="connsiteY22" fmla="*/ 196691 h 196691"/>
                <a:gd name="connsiteX23" fmla="*/ 582739 w 2042350"/>
                <a:gd name="connsiteY23" fmla="*/ 196691 h 196691"/>
                <a:gd name="connsiteX24" fmla="*/ 478441 w 2042350"/>
                <a:gd name="connsiteY24" fmla="*/ 0 h 196691"/>
                <a:gd name="connsiteX25" fmla="*/ 439388 w 2042350"/>
                <a:gd name="connsiteY25" fmla="*/ 0 h 196691"/>
                <a:gd name="connsiteX26" fmla="*/ 335280 w 2042350"/>
                <a:gd name="connsiteY26" fmla="*/ 196691 h 196691"/>
                <a:gd name="connsiteX27" fmla="*/ 366998 w 2042350"/>
                <a:gd name="connsiteY27" fmla="*/ 196691 h 196691"/>
                <a:gd name="connsiteX28" fmla="*/ 384334 w 2042350"/>
                <a:gd name="connsiteY28" fmla="*/ 162687 h 196691"/>
                <a:gd name="connsiteX29" fmla="*/ 410528 w 2042350"/>
                <a:gd name="connsiteY29" fmla="*/ 113252 h 196691"/>
                <a:gd name="connsiteX30" fmla="*/ 452152 w 2042350"/>
                <a:gd name="connsiteY30" fmla="*/ 35433 h 196691"/>
                <a:gd name="connsiteX31" fmla="*/ 459200 w 2042350"/>
                <a:gd name="connsiteY31" fmla="*/ 31052 h 196691"/>
                <a:gd name="connsiteX32" fmla="*/ 466154 w 2042350"/>
                <a:gd name="connsiteY32" fmla="*/ 35433 h 196691"/>
                <a:gd name="connsiteX33" fmla="*/ 506635 w 2042350"/>
                <a:gd name="connsiteY33" fmla="*/ 113252 h 196691"/>
                <a:gd name="connsiteX34" fmla="*/ 506444 w 2042350"/>
                <a:gd name="connsiteY34" fmla="*/ 122206 h 196691"/>
                <a:gd name="connsiteX35" fmla="*/ 499015 w 2042350"/>
                <a:gd name="connsiteY35" fmla="*/ 126397 h 196691"/>
                <a:gd name="connsiteX36" fmla="*/ 417957 w 2042350"/>
                <a:gd name="connsiteY36" fmla="*/ 126397 h 196691"/>
                <a:gd name="connsiteX37" fmla="*/ 410432 w 2042350"/>
                <a:gd name="connsiteY37" fmla="*/ 122206 h 196691"/>
                <a:gd name="connsiteX38" fmla="*/ 410528 w 2042350"/>
                <a:gd name="connsiteY38" fmla="*/ 113252 h 196691"/>
                <a:gd name="connsiteX39" fmla="*/ 410528 w 2042350"/>
                <a:gd name="connsiteY39" fmla="*/ 113252 h 196691"/>
                <a:gd name="connsiteX40" fmla="*/ 838486 w 2042350"/>
                <a:gd name="connsiteY40" fmla="*/ 0 h 196691"/>
                <a:gd name="connsiteX41" fmla="*/ 762857 w 2042350"/>
                <a:gd name="connsiteY41" fmla="*/ 25337 h 196691"/>
                <a:gd name="connsiteX42" fmla="*/ 727520 w 2042350"/>
                <a:gd name="connsiteY42" fmla="*/ 98393 h 196691"/>
                <a:gd name="connsiteX43" fmla="*/ 762286 w 2042350"/>
                <a:gd name="connsiteY43" fmla="*/ 171545 h 196691"/>
                <a:gd name="connsiteX44" fmla="*/ 838486 w 2042350"/>
                <a:gd name="connsiteY44" fmla="*/ 196691 h 196691"/>
                <a:gd name="connsiteX45" fmla="*/ 914686 w 2042350"/>
                <a:gd name="connsiteY45" fmla="*/ 171926 h 196691"/>
                <a:gd name="connsiteX46" fmla="*/ 949452 w 2042350"/>
                <a:gd name="connsiteY46" fmla="*/ 98393 h 196691"/>
                <a:gd name="connsiteX47" fmla="*/ 914400 w 2042350"/>
                <a:gd name="connsiteY47" fmla="*/ 25337 h 196691"/>
                <a:gd name="connsiteX48" fmla="*/ 838486 w 2042350"/>
                <a:gd name="connsiteY48" fmla="*/ 0 h 196691"/>
                <a:gd name="connsiteX49" fmla="*/ 838486 w 2042350"/>
                <a:gd name="connsiteY49" fmla="*/ 0 h 196691"/>
                <a:gd name="connsiteX50" fmla="*/ 898017 w 2042350"/>
                <a:gd name="connsiteY50" fmla="*/ 153734 h 196691"/>
                <a:gd name="connsiteX51" fmla="*/ 838391 w 2042350"/>
                <a:gd name="connsiteY51" fmla="*/ 172212 h 196691"/>
                <a:gd name="connsiteX52" fmla="*/ 779050 w 2042350"/>
                <a:gd name="connsiteY52" fmla="*/ 154019 h 196691"/>
                <a:gd name="connsiteX53" fmla="*/ 753523 w 2042350"/>
                <a:gd name="connsiteY53" fmla="*/ 98584 h 196691"/>
                <a:gd name="connsiteX54" fmla="*/ 779526 w 2042350"/>
                <a:gd name="connsiteY54" fmla="*/ 43529 h 196691"/>
                <a:gd name="connsiteX55" fmla="*/ 838295 w 2042350"/>
                <a:gd name="connsiteY55" fmla="*/ 24575 h 196691"/>
                <a:gd name="connsiteX56" fmla="*/ 895922 w 2042350"/>
                <a:gd name="connsiteY56" fmla="*/ 42863 h 196691"/>
                <a:gd name="connsiteX57" fmla="*/ 923068 w 2042350"/>
                <a:gd name="connsiteY57" fmla="*/ 98584 h 196691"/>
                <a:gd name="connsiteX58" fmla="*/ 898017 w 2042350"/>
                <a:gd name="connsiteY58" fmla="*/ 153734 h 196691"/>
                <a:gd name="connsiteX59" fmla="*/ 898017 w 2042350"/>
                <a:gd name="connsiteY59" fmla="*/ 153734 h 196691"/>
                <a:gd name="connsiteX60" fmla="*/ 1148334 w 2042350"/>
                <a:gd name="connsiteY60" fmla="*/ 196691 h 196691"/>
                <a:gd name="connsiteX61" fmla="*/ 1284732 w 2042350"/>
                <a:gd name="connsiteY61" fmla="*/ 196691 h 196691"/>
                <a:gd name="connsiteX62" fmla="*/ 1284732 w 2042350"/>
                <a:gd name="connsiteY62" fmla="*/ 171355 h 196691"/>
                <a:gd name="connsiteX63" fmla="*/ 1148334 w 2042350"/>
                <a:gd name="connsiteY63" fmla="*/ 171355 h 196691"/>
                <a:gd name="connsiteX64" fmla="*/ 1127093 w 2042350"/>
                <a:gd name="connsiteY64" fmla="*/ 162496 h 196691"/>
                <a:gd name="connsiteX65" fmla="*/ 1118235 w 2042350"/>
                <a:gd name="connsiteY65" fmla="*/ 141256 h 196691"/>
                <a:gd name="connsiteX66" fmla="*/ 1118235 w 2042350"/>
                <a:gd name="connsiteY66" fmla="*/ 55245 h 196691"/>
                <a:gd name="connsiteX67" fmla="*/ 1127093 w 2042350"/>
                <a:gd name="connsiteY67" fmla="*/ 34195 h 196691"/>
                <a:gd name="connsiteX68" fmla="*/ 1148334 w 2042350"/>
                <a:gd name="connsiteY68" fmla="*/ 25337 h 196691"/>
                <a:gd name="connsiteX69" fmla="*/ 1284732 w 2042350"/>
                <a:gd name="connsiteY69" fmla="*/ 25337 h 196691"/>
                <a:gd name="connsiteX70" fmla="*/ 1284732 w 2042350"/>
                <a:gd name="connsiteY70" fmla="*/ 0 h 196691"/>
                <a:gd name="connsiteX71" fmla="*/ 1148334 w 2042350"/>
                <a:gd name="connsiteY71" fmla="*/ 0 h 196691"/>
                <a:gd name="connsiteX72" fmla="*/ 1109186 w 2042350"/>
                <a:gd name="connsiteY72" fmla="*/ 16193 h 196691"/>
                <a:gd name="connsiteX73" fmla="*/ 1092994 w 2042350"/>
                <a:gd name="connsiteY73" fmla="*/ 55245 h 196691"/>
                <a:gd name="connsiteX74" fmla="*/ 1092994 w 2042350"/>
                <a:gd name="connsiteY74" fmla="*/ 141256 h 196691"/>
                <a:gd name="connsiteX75" fmla="*/ 1109186 w 2042350"/>
                <a:gd name="connsiteY75" fmla="*/ 180499 h 196691"/>
                <a:gd name="connsiteX76" fmla="*/ 1148334 w 2042350"/>
                <a:gd name="connsiteY76" fmla="*/ 196691 h 196691"/>
                <a:gd name="connsiteX77" fmla="*/ 1148334 w 2042350"/>
                <a:gd name="connsiteY77" fmla="*/ 196691 h 196691"/>
                <a:gd name="connsiteX78" fmla="*/ 1477423 w 2042350"/>
                <a:gd name="connsiteY78" fmla="*/ 162687 h 196691"/>
                <a:gd name="connsiteX79" fmla="*/ 1495425 w 2042350"/>
                <a:gd name="connsiteY79" fmla="*/ 151638 h 196691"/>
                <a:gd name="connsiteX80" fmla="*/ 1608582 w 2042350"/>
                <a:gd name="connsiteY80" fmla="*/ 151638 h 196691"/>
                <a:gd name="connsiteX81" fmla="*/ 1626203 w 2042350"/>
                <a:gd name="connsiteY81" fmla="*/ 162687 h 196691"/>
                <a:gd name="connsiteX82" fmla="*/ 1644206 w 2042350"/>
                <a:gd name="connsiteY82" fmla="*/ 196691 h 196691"/>
                <a:gd name="connsiteX83" fmla="*/ 1675733 w 2042350"/>
                <a:gd name="connsiteY83" fmla="*/ 196691 h 196691"/>
                <a:gd name="connsiteX84" fmla="*/ 1571435 w 2042350"/>
                <a:gd name="connsiteY84" fmla="*/ 0 h 196691"/>
                <a:gd name="connsiteX85" fmla="*/ 1532287 w 2042350"/>
                <a:gd name="connsiteY85" fmla="*/ 0 h 196691"/>
                <a:gd name="connsiteX86" fmla="*/ 1428179 w 2042350"/>
                <a:gd name="connsiteY86" fmla="*/ 196691 h 196691"/>
                <a:gd name="connsiteX87" fmla="*/ 1459897 w 2042350"/>
                <a:gd name="connsiteY87" fmla="*/ 196691 h 196691"/>
                <a:gd name="connsiteX88" fmla="*/ 1477423 w 2042350"/>
                <a:gd name="connsiteY88" fmla="*/ 162687 h 196691"/>
                <a:gd name="connsiteX89" fmla="*/ 1503521 w 2042350"/>
                <a:gd name="connsiteY89" fmla="*/ 113252 h 196691"/>
                <a:gd name="connsiteX90" fmla="*/ 1545050 w 2042350"/>
                <a:gd name="connsiteY90" fmla="*/ 35433 h 196691"/>
                <a:gd name="connsiteX91" fmla="*/ 1552099 w 2042350"/>
                <a:gd name="connsiteY91" fmla="*/ 31052 h 196691"/>
                <a:gd name="connsiteX92" fmla="*/ 1559052 w 2042350"/>
                <a:gd name="connsiteY92" fmla="*/ 35433 h 196691"/>
                <a:gd name="connsiteX93" fmla="*/ 1599629 w 2042350"/>
                <a:gd name="connsiteY93" fmla="*/ 113252 h 196691"/>
                <a:gd name="connsiteX94" fmla="*/ 1599533 w 2042350"/>
                <a:gd name="connsiteY94" fmla="*/ 122206 h 196691"/>
                <a:gd name="connsiteX95" fmla="*/ 1592009 w 2042350"/>
                <a:gd name="connsiteY95" fmla="*/ 126397 h 196691"/>
                <a:gd name="connsiteX96" fmla="*/ 1510951 w 2042350"/>
                <a:gd name="connsiteY96" fmla="*/ 126397 h 196691"/>
                <a:gd name="connsiteX97" fmla="*/ 1503331 w 2042350"/>
                <a:gd name="connsiteY97" fmla="*/ 122206 h 196691"/>
                <a:gd name="connsiteX98" fmla="*/ 1503521 w 2042350"/>
                <a:gd name="connsiteY98" fmla="*/ 113252 h 196691"/>
                <a:gd name="connsiteX99" fmla="*/ 1503521 w 2042350"/>
                <a:gd name="connsiteY99" fmla="*/ 113252 h 196691"/>
                <a:gd name="connsiteX100" fmla="*/ 1931480 w 2042350"/>
                <a:gd name="connsiteY100" fmla="*/ 0 h 196691"/>
                <a:gd name="connsiteX101" fmla="*/ 1855756 w 2042350"/>
                <a:gd name="connsiteY101" fmla="*/ 25337 h 196691"/>
                <a:gd name="connsiteX102" fmla="*/ 1820513 w 2042350"/>
                <a:gd name="connsiteY102" fmla="*/ 98393 h 196691"/>
                <a:gd name="connsiteX103" fmla="*/ 1855280 w 2042350"/>
                <a:gd name="connsiteY103" fmla="*/ 171545 h 196691"/>
                <a:gd name="connsiteX104" fmla="*/ 1931480 w 2042350"/>
                <a:gd name="connsiteY104" fmla="*/ 196691 h 196691"/>
                <a:gd name="connsiteX105" fmla="*/ 2007584 w 2042350"/>
                <a:gd name="connsiteY105" fmla="*/ 171926 h 196691"/>
                <a:gd name="connsiteX106" fmla="*/ 2042351 w 2042350"/>
                <a:gd name="connsiteY106" fmla="*/ 98393 h 196691"/>
                <a:gd name="connsiteX107" fmla="*/ 2007298 w 2042350"/>
                <a:gd name="connsiteY107" fmla="*/ 25337 h 196691"/>
                <a:gd name="connsiteX108" fmla="*/ 1931480 w 2042350"/>
                <a:gd name="connsiteY108" fmla="*/ 0 h 196691"/>
                <a:gd name="connsiteX109" fmla="*/ 1931480 w 2042350"/>
                <a:gd name="connsiteY109" fmla="*/ 0 h 196691"/>
                <a:gd name="connsiteX110" fmla="*/ 1991106 w 2042350"/>
                <a:gd name="connsiteY110" fmla="*/ 153734 h 196691"/>
                <a:gd name="connsiteX111" fmla="*/ 1931575 w 2042350"/>
                <a:gd name="connsiteY111" fmla="*/ 172212 h 196691"/>
                <a:gd name="connsiteX112" fmla="*/ 1872234 w 2042350"/>
                <a:gd name="connsiteY112" fmla="*/ 154019 h 196691"/>
                <a:gd name="connsiteX113" fmla="*/ 1846707 w 2042350"/>
                <a:gd name="connsiteY113" fmla="*/ 98584 h 196691"/>
                <a:gd name="connsiteX114" fmla="*/ 1872710 w 2042350"/>
                <a:gd name="connsiteY114" fmla="*/ 43529 h 196691"/>
                <a:gd name="connsiteX115" fmla="*/ 1931575 w 2042350"/>
                <a:gd name="connsiteY115" fmla="*/ 24575 h 196691"/>
                <a:gd name="connsiteX116" fmla="*/ 1989201 w 2042350"/>
                <a:gd name="connsiteY116" fmla="*/ 42863 h 196691"/>
                <a:gd name="connsiteX117" fmla="*/ 2016252 w 2042350"/>
                <a:gd name="connsiteY117" fmla="*/ 98584 h 196691"/>
                <a:gd name="connsiteX118" fmla="*/ 1991106 w 2042350"/>
                <a:gd name="connsiteY118" fmla="*/ 153734 h 196691"/>
                <a:gd name="connsiteX119" fmla="*/ 1991106 w 2042350"/>
                <a:gd name="connsiteY119" fmla="*/ 153734 h 196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2042350" h="196691">
                  <a:moveTo>
                    <a:pt x="55340" y="196691"/>
                  </a:moveTo>
                  <a:lnTo>
                    <a:pt x="191738" y="196691"/>
                  </a:lnTo>
                  <a:lnTo>
                    <a:pt x="191738" y="171355"/>
                  </a:lnTo>
                  <a:lnTo>
                    <a:pt x="55340" y="171355"/>
                  </a:lnTo>
                  <a:cubicBezTo>
                    <a:pt x="47054" y="171355"/>
                    <a:pt x="40005" y="168402"/>
                    <a:pt x="34100" y="162496"/>
                  </a:cubicBezTo>
                  <a:cubicBezTo>
                    <a:pt x="28194" y="156496"/>
                    <a:pt x="25241" y="149447"/>
                    <a:pt x="25241" y="141256"/>
                  </a:cubicBezTo>
                  <a:lnTo>
                    <a:pt x="25241" y="55245"/>
                  </a:lnTo>
                  <a:cubicBezTo>
                    <a:pt x="25241" y="47244"/>
                    <a:pt x="28194" y="39910"/>
                    <a:pt x="34100" y="34195"/>
                  </a:cubicBezTo>
                  <a:cubicBezTo>
                    <a:pt x="40005" y="28289"/>
                    <a:pt x="46958" y="25337"/>
                    <a:pt x="55340" y="25337"/>
                  </a:cubicBezTo>
                  <a:lnTo>
                    <a:pt x="191738" y="25337"/>
                  </a:lnTo>
                  <a:lnTo>
                    <a:pt x="191738" y="0"/>
                  </a:lnTo>
                  <a:lnTo>
                    <a:pt x="55340" y="0"/>
                  </a:lnTo>
                  <a:cubicBezTo>
                    <a:pt x="39910" y="0"/>
                    <a:pt x="26860" y="5429"/>
                    <a:pt x="16192" y="16193"/>
                  </a:cubicBezTo>
                  <a:cubicBezTo>
                    <a:pt x="5429" y="27146"/>
                    <a:pt x="0" y="40100"/>
                    <a:pt x="0" y="55245"/>
                  </a:cubicBezTo>
                  <a:lnTo>
                    <a:pt x="0" y="141256"/>
                  </a:lnTo>
                  <a:cubicBezTo>
                    <a:pt x="0" y="156686"/>
                    <a:pt x="5429" y="169736"/>
                    <a:pt x="16192" y="180499"/>
                  </a:cubicBezTo>
                  <a:cubicBezTo>
                    <a:pt x="26860" y="191262"/>
                    <a:pt x="39910" y="196691"/>
                    <a:pt x="55340" y="196691"/>
                  </a:cubicBezTo>
                  <a:lnTo>
                    <a:pt x="55340" y="196691"/>
                  </a:lnTo>
                  <a:close/>
                  <a:moveTo>
                    <a:pt x="384334" y="162687"/>
                  </a:moveTo>
                  <a:cubicBezTo>
                    <a:pt x="388049" y="155353"/>
                    <a:pt x="394049" y="151638"/>
                    <a:pt x="402336" y="151638"/>
                  </a:cubicBezTo>
                  <a:lnTo>
                    <a:pt x="515493" y="151638"/>
                  </a:lnTo>
                  <a:cubicBezTo>
                    <a:pt x="523589" y="151638"/>
                    <a:pt x="529495" y="155353"/>
                    <a:pt x="533114" y="162687"/>
                  </a:cubicBezTo>
                  <a:cubicBezTo>
                    <a:pt x="543687" y="182690"/>
                    <a:pt x="549783" y="194024"/>
                    <a:pt x="551212" y="196691"/>
                  </a:cubicBezTo>
                  <a:lnTo>
                    <a:pt x="582739" y="196691"/>
                  </a:lnTo>
                  <a:cubicBezTo>
                    <a:pt x="515398" y="69628"/>
                    <a:pt x="480727" y="4096"/>
                    <a:pt x="478441" y="0"/>
                  </a:cubicBezTo>
                  <a:lnTo>
                    <a:pt x="439388" y="0"/>
                  </a:lnTo>
                  <a:lnTo>
                    <a:pt x="335280" y="196691"/>
                  </a:lnTo>
                  <a:lnTo>
                    <a:pt x="366998" y="196691"/>
                  </a:lnTo>
                  <a:lnTo>
                    <a:pt x="384334" y="162687"/>
                  </a:lnTo>
                  <a:close/>
                  <a:moveTo>
                    <a:pt x="410528" y="113252"/>
                  </a:moveTo>
                  <a:lnTo>
                    <a:pt x="452152" y="35433"/>
                  </a:lnTo>
                  <a:cubicBezTo>
                    <a:pt x="453676" y="32576"/>
                    <a:pt x="455962" y="31052"/>
                    <a:pt x="459200" y="31052"/>
                  </a:cubicBezTo>
                  <a:cubicBezTo>
                    <a:pt x="462343" y="31052"/>
                    <a:pt x="464630" y="32576"/>
                    <a:pt x="466154" y="35433"/>
                  </a:cubicBezTo>
                  <a:lnTo>
                    <a:pt x="506635" y="113252"/>
                  </a:lnTo>
                  <a:cubicBezTo>
                    <a:pt x="508349" y="116300"/>
                    <a:pt x="508349" y="119253"/>
                    <a:pt x="506444" y="122206"/>
                  </a:cubicBezTo>
                  <a:cubicBezTo>
                    <a:pt x="504730" y="124968"/>
                    <a:pt x="502253" y="126397"/>
                    <a:pt x="499015" y="126397"/>
                  </a:cubicBezTo>
                  <a:lnTo>
                    <a:pt x="417957" y="126397"/>
                  </a:lnTo>
                  <a:cubicBezTo>
                    <a:pt x="414623" y="126397"/>
                    <a:pt x="412051" y="124968"/>
                    <a:pt x="410432" y="122206"/>
                  </a:cubicBezTo>
                  <a:cubicBezTo>
                    <a:pt x="408908" y="119158"/>
                    <a:pt x="408908" y="116300"/>
                    <a:pt x="410528" y="113252"/>
                  </a:cubicBezTo>
                  <a:lnTo>
                    <a:pt x="410528" y="113252"/>
                  </a:lnTo>
                  <a:close/>
                  <a:moveTo>
                    <a:pt x="838486" y="0"/>
                  </a:moveTo>
                  <a:cubicBezTo>
                    <a:pt x="808672" y="0"/>
                    <a:pt x="783336" y="8477"/>
                    <a:pt x="762857" y="25337"/>
                  </a:cubicBezTo>
                  <a:cubicBezTo>
                    <a:pt x="739330" y="44291"/>
                    <a:pt x="727520" y="68580"/>
                    <a:pt x="727520" y="98393"/>
                  </a:cubicBezTo>
                  <a:cubicBezTo>
                    <a:pt x="727520" y="128397"/>
                    <a:pt x="739045" y="152781"/>
                    <a:pt x="762286" y="171545"/>
                  </a:cubicBezTo>
                  <a:cubicBezTo>
                    <a:pt x="782764" y="188309"/>
                    <a:pt x="808196" y="196691"/>
                    <a:pt x="838486" y="196691"/>
                  </a:cubicBezTo>
                  <a:cubicBezTo>
                    <a:pt x="868966" y="196691"/>
                    <a:pt x="894207" y="188404"/>
                    <a:pt x="914686" y="171926"/>
                  </a:cubicBezTo>
                  <a:cubicBezTo>
                    <a:pt x="937832" y="153257"/>
                    <a:pt x="949452" y="128778"/>
                    <a:pt x="949452" y="98393"/>
                  </a:cubicBezTo>
                  <a:cubicBezTo>
                    <a:pt x="949452" y="68771"/>
                    <a:pt x="937832" y="44577"/>
                    <a:pt x="914400" y="25337"/>
                  </a:cubicBezTo>
                  <a:cubicBezTo>
                    <a:pt x="894112" y="8477"/>
                    <a:pt x="868775" y="0"/>
                    <a:pt x="838486" y="0"/>
                  </a:cubicBezTo>
                  <a:lnTo>
                    <a:pt x="838486" y="0"/>
                  </a:lnTo>
                  <a:close/>
                  <a:moveTo>
                    <a:pt x="898017" y="153734"/>
                  </a:moveTo>
                  <a:cubicBezTo>
                    <a:pt x="882396" y="166021"/>
                    <a:pt x="862584" y="172212"/>
                    <a:pt x="838391" y="172212"/>
                  </a:cubicBezTo>
                  <a:cubicBezTo>
                    <a:pt x="814388" y="172212"/>
                    <a:pt x="794576" y="166307"/>
                    <a:pt x="779050" y="154019"/>
                  </a:cubicBezTo>
                  <a:cubicBezTo>
                    <a:pt x="762000" y="140494"/>
                    <a:pt x="753523" y="122111"/>
                    <a:pt x="753523" y="98584"/>
                  </a:cubicBezTo>
                  <a:cubicBezTo>
                    <a:pt x="753523" y="75438"/>
                    <a:pt x="762191" y="57150"/>
                    <a:pt x="779526" y="43529"/>
                  </a:cubicBezTo>
                  <a:cubicBezTo>
                    <a:pt x="795433" y="30861"/>
                    <a:pt x="815245" y="24575"/>
                    <a:pt x="838295" y="24575"/>
                  </a:cubicBezTo>
                  <a:cubicBezTo>
                    <a:pt x="861441" y="24575"/>
                    <a:pt x="880586" y="30671"/>
                    <a:pt x="895922" y="42863"/>
                  </a:cubicBezTo>
                  <a:cubicBezTo>
                    <a:pt x="914019" y="56960"/>
                    <a:pt x="923068" y="75438"/>
                    <a:pt x="923068" y="98584"/>
                  </a:cubicBezTo>
                  <a:cubicBezTo>
                    <a:pt x="923258" y="121920"/>
                    <a:pt x="914781" y="140303"/>
                    <a:pt x="898017" y="153734"/>
                  </a:cubicBezTo>
                  <a:lnTo>
                    <a:pt x="898017" y="153734"/>
                  </a:lnTo>
                  <a:close/>
                  <a:moveTo>
                    <a:pt x="1148334" y="196691"/>
                  </a:moveTo>
                  <a:lnTo>
                    <a:pt x="1284732" y="196691"/>
                  </a:lnTo>
                  <a:lnTo>
                    <a:pt x="1284732" y="171355"/>
                  </a:lnTo>
                  <a:lnTo>
                    <a:pt x="1148334" y="171355"/>
                  </a:lnTo>
                  <a:cubicBezTo>
                    <a:pt x="1139952" y="171355"/>
                    <a:pt x="1132999" y="168402"/>
                    <a:pt x="1127093" y="162496"/>
                  </a:cubicBezTo>
                  <a:cubicBezTo>
                    <a:pt x="1121188" y="156496"/>
                    <a:pt x="1118235" y="149447"/>
                    <a:pt x="1118235" y="141256"/>
                  </a:cubicBezTo>
                  <a:lnTo>
                    <a:pt x="1118235" y="55245"/>
                  </a:lnTo>
                  <a:cubicBezTo>
                    <a:pt x="1118235" y="47244"/>
                    <a:pt x="1121188" y="39910"/>
                    <a:pt x="1127093" y="34195"/>
                  </a:cubicBezTo>
                  <a:cubicBezTo>
                    <a:pt x="1132999" y="28289"/>
                    <a:pt x="1139952" y="25337"/>
                    <a:pt x="1148334" y="25337"/>
                  </a:cubicBezTo>
                  <a:lnTo>
                    <a:pt x="1284732" y="25337"/>
                  </a:lnTo>
                  <a:lnTo>
                    <a:pt x="1284732" y="0"/>
                  </a:lnTo>
                  <a:lnTo>
                    <a:pt x="1148334" y="0"/>
                  </a:lnTo>
                  <a:cubicBezTo>
                    <a:pt x="1132904" y="0"/>
                    <a:pt x="1119854" y="5429"/>
                    <a:pt x="1109186" y="16193"/>
                  </a:cubicBezTo>
                  <a:cubicBezTo>
                    <a:pt x="1098423" y="27146"/>
                    <a:pt x="1092994" y="40100"/>
                    <a:pt x="1092994" y="55245"/>
                  </a:cubicBezTo>
                  <a:lnTo>
                    <a:pt x="1092994" y="141256"/>
                  </a:lnTo>
                  <a:cubicBezTo>
                    <a:pt x="1092994" y="156686"/>
                    <a:pt x="1098423" y="169736"/>
                    <a:pt x="1109186" y="180499"/>
                  </a:cubicBezTo>
                  <a:cubicBezTo>
                    <a:pt x="1119854" y="191262"/>
                    <a:pt x="1132904" y="196691"/>
                    <a:pt x="1148334" y="196691"/>
                  </a:cubicBezTo>
                  <a:lnTo>
                    <a:pt x="1148334" y="196691"/>
                  </a:lnTo>
                  <a:close/>
                  <a:moveTo>
                    <a:pt x="1477423" y="162687"/>
                  </a:moveTo>
                  <a:cubicBezTo>
                    <a:pt x="1481138" y="155353"/>
                    <a:pt x="1487138" y="151638"/>
                    <a:pt x="1495425" y="151638"/>
                  </a:cubicBezTo>
                  <a:lnTo>
                    <a:pt x="1608582" y="151638"/>
                  </a:lnTo>
                  <a:cubicBezTo>
                    <a:pt x="1616678" y="151638"/>
                    <a:pt x="1622584" y="155353"/>
                    <a:pt x="1626203" y="162687"/>
                  </a:cubicBezTo>
                  <a:cubicBezTo>
                    <a:pt x="1636681" y="182690"/>
                    <a:pt x="1642872" y="194024"/>
                    <a:pt x="1644206" y="196691"/>
                  </a:cubicBezTo>
                  <a:lnTo>
                    <a:pt x="1675733" y="196691"/>
                  </a:lnTo>
                  <a:cubicBezTo>
                    <a:pt x="1608391" y="69628"/>
                    <a:pt x="1573721" y="4096"/>
                    <a:pt x="1571435" y="0"/>
                  </a:cubicBezTo>
                  <a:lnTo>
                    <a:pt x="1532287" y="0"/>
                  </a:lnTo>
                  <a:lnTo>
                    <a:pt x="1428179" y="196691"/>
                  </a:lnTo>
                  <a:lnTo>
                    <a:pt x="1459897" y="196691"/>
                  </a:lnTo>
                  <a:lnTo>
                    <a:pt x="1477423" y="162687"/>
                  </a:lnTo>
                  <a:close/>
                  <a:moveTo>
                    <a:pt x="1503521" y="113252"/>
                  </a:moveTo>
                  <a:lnTo>
                    <a:pt x="1545050" y="35433"/>
                  </a:lnTo>
                  <a:cubicBezTo>
                    <a:pt x="1546574" y="32576"/>
                    <a:pt x="1548860" y="31052"/>
                    <a:pt x="1552099" y="31052"/>
                  </a:cubicBezTo>
                  <a:cubicBezTo>
                    <a:pt x="1555147" y="31052"/>
                    <a:pt x="1557528" y="32576"/>
                    <a:pt x="1559052" y="35433"/>
                  </a:cubicBezTo>
                  <a:lnTo>
                    <a:pt x="1599629" y="113252"/>
                  </a:lnTo>
                  <a:cubicBezTo>
                    <a:pt x="1601343" y="116300"/>
                    <a:pt x="1601343" y="119253"/>
                    <a:pt x="1599533" y="122206"/>
                  </a:cubicBezTo>
                  <a:cubicBezTo>
                    <a:pt x="1597723" y="124968"/>
                    <a:pt x="1595342" y="126397"/>
                    <a:pt x="1592009" y="126397"/>
                  </a:cubicBezTo>
                  <a:lnTo>
                    <a:pt x="1510951" y="126397"/>
                  </a:lnTo>
                  <a:cubicBezTo>
                    <a:pt x="1507617" y="126397"/>
                    <a:pt x="1505140" y="124968"/>
                    <a:pt x="1503331" y="122206"/>
                  </a:cubicBezTo>
                  <a:cubicBezTo>
                    <a:pt x="1501902" y="119158"/>
                    <a:pt x="1501902" y="116300"/>
                    <a:pt x="1503521" y="113252"/>
                  </a:cubicBezTo>
                  <a:lnTo>
                    <a:pt x="1503521" y="113252"/>
                  </a:lnTo>
                  <a:close/>
                  <a:moveTo>
                    <a:pt x="1931480" y="0"/>
                  </a:moveTo>
                  <a:cubicBezTo>
                    <a:pt x="1901571" y="0"/>
                    <a:pt x="1876330" y="8477"/>
                    <a:pt x="1855756" y="25337"/>
                  </a:cubicBezTo>
                  <a:cubicBezTo>
                    <a:pt x="1832229" y="44291"/>
                    <a:pt x="1820513" y="68580"/>
                    <a:pt x="1820513" y="98393"/>
                  </a:cubicBezTo>
                  <a:cubicBezTo>
                    <a:pt x="1820513" y="128397"/>
                    <a:pt x="1832039" y="152781"/>
                    <a:pt x="1855280" y="171545"/>
                  </a:cubicBezTo>
                  <a:cubicBezTo>
                    <a:pt x="1875758" y="188309"/>
                    <a:pt x="1901190" y="196691"/>
                    <a:pt x="1931480" y="196691"/>
                  </a:cubicBezTo>
                  <a:cubicBezTo>
                    <a:pt x="1961960" y="196691"/>
                    <a:pt x="1987201" y="188404"/>
                    <a:pt x="2007584" y="171926"/>
                  </a:cubicBezTo>
                  <a:cubicBezTo>
                    <a:pt x="2030825" y="153257"/>
                    <a:pt x="2042351" y="128778"/>
                    <a:pt x="2042351" y="98393"/>
                  </a:cubicBezTo>
                  <a:cubicBezTo>
                    <a:pt x="2042351" y="68771"/>
                    <a:pt x="2030730" y="44577"/>
                    <a:pt x="2007298" y="25337"/>
                  </a:cubicBezTo>
                  <a:cubicBezTo>
                    <a:pt x="1987010" y="8477"/>
                    <a:pt x="1961769" y="0"/>
                    <a:pt x="1931480" y="0"/>
                  </a:cubicBezTo>
                  <a:lnTo>
                    <a:pt x="1931480" y="0"/>
                  </a:lnTo>
                  <a:close/>
                  <a:moveTo>
                    <a:pt x="1991106" y="153734"/>
                  </a:moveTo>
                  <a:cubicBezTo>
                    <a:pt x="1975485" y="166021"/>
                    <a:pt x="1955673" y="172212"/>
                    <a:pt x="1931575" y="172212"/>
                  </a:cubicBezTo>
                  <a:cubicBezTo>
                    <a:pt x="1907572" y="172212"/>
                    <a:pt x="1887760" y="166307"/>
                    <a:pt x="1872234" y="154019"/>
                  </a:cubicBezTo>
                  <a:cubicBezTo>
                    <a:pt x="1855184" y="140494"/>
                    <a:pt x="1846707" y="122111"/>
                    <a:pt x="1846707" y="98584"/>
                  </a:cubicBezTo>
                  <a:cubicBezTo>
                    <a:pt x="1846707" y="75438"/>
                    <a:pt x="1855375" y="57150"/>
                    <a:pt x="1872710" y="43529"/>
                  </a:cubicBezTo>
                  <a:cubicBezTo>
                    <a:pt x="1888712" y="30861"/>
                    <a:pt x="1908429" y="24575"/>
                    <a:pt x="1931575" y="24575"/>
                  </a:cubicBezTo>
                  <a:cubicBezTo>
                    <a:pt x="1954625" y="24575"/>
                    <a:pt x="1973771" y="30671"/>
                    <a:pt x="1989201" y="42863"/>
                  </a:cubicBezTo>
                  <a:cubicBezTo>
                    <a:pt x="2007203" y="56960"/>
                    <a:pt x="2016252" y="75438"/>
                    <a:pt x="2016252" y="98584"/>
                  </a:cubicBezTo>
                  <a:cubicBezTo>
                    <a:pt x="2016157" y="121920"/>
                    <a:pt x="2007775" y="140303"/>
                    <a:pt x="1991106" y="153734"/>
                  </a:cubicBezTo>
                  <a:lnTo>
                    <a:pt x="1991106" y="153734"/>
                  </a:lnTo>
                  <a:close/>
                </a:path>
              </a:pathLst>
            </a:custGeom>
            <a:solidFill>
              <a:srgbClr val="1B1918"/>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grpSp>
        <p:nvGrpSpPr>
          <p:cNvPr id="81" name="组合 80">
            <a:extLst>
              <a:ext uri="{FF2B5EF4-FFF2-40B4-BE49-F238E27FC236}">
                <a16:creationId xmlns:a16="http://schemas.microsoft.com/office/drawing/2014/main" id="{2AEAD98E-7AFF-46A8-BD68-2FDF37DE3F19}"/>
              </a:ext>
            </a:extLst>
          </p:cNvPr>
          <p:cNvGrpSpPr/>
          <p:nvPr/>
        </p:nvGrpSpPr>
        <p:grpSpPr>
          <a:xfrm>
            <a:off x="1274032" y="3614276"/>
            <a:ext cx="2360434" cy="1113131"/>
            <a:chOff x="1646194" y="1802957"/>
            <a:chExt cx="2360434" cy="1113131"/>
          </a:xfrm>
        </p:grpSpPr>
        <p:sp>
          <p:nvSpPr>
            <p:cNvPr id="82" name="任意多边形: 形状 81">
              <a:extLst>
                <a:ext uri="{FF2B5EF4-FFF2-40B4-BE49-F238E27FC236}">
                  <a16:creationId xmlns:a16="http://schemas.microsoft.com/office/drawing/2014/main" id="{6EDFEEE2-72F8-486A-929D-1F14D93AE87E}"/>
                </a:ext>
              </a:extLst>
            </p:cNvPr>
            <p:cNvSpPr>
              <a:spLocks/>
            </p:cNvSpPr>
            <p:nvPr/>
          </p:nvSpPr>
          <p:spPr bwMode="auto">
            <a:xfrm>
              <a:off x="1646194" y="1802958"/>
              <a:ext cx="595461" cy="1113130"/>
            </a:xfrm>
            <a:custGeom>
              <a:avLst/>
              <a:gdLst>
                <a:gd name="connsiteX0" fmla="*/ 497917 w 595461"/>
                <a:gd name="connsiteY0" fmla="*/ 1069357 h 1113130"/>
                <a:gd name="connsiteX1" fmla="*/ 530376 w 595461"/>
                <a:gd name="connsiteY1" fmla="*/ 1078641 h 1113130"/>
                <a:gd name="connsiteX2" fmla="*/ 480390 w 595461"/>
                <a:gd name="connsiteY2" fmla="*/ 1110884 h 1113130"/>
                <a:gd name="connsiteX3" fmla="*/ 464395 w 595461"/>
                <a:gd name="connsiteY3" fmla="*/ 1107594 h 1113130"/>
                <a:gd name="connsiteX4" fmla="*/ 433737 w 595461"/>
                <a:gd name="connsiteY4" fmla="*/ 1108252 h 1113130"/>
                <a:gd name="connsiteX5" fmla="*/ 409744 w 595461"/>
                <a:gd name="connsiteY5" fmla="*/ 1112858 h 1113130"/>
                <a:gd name="connsiteX6" fmla="*/ 402412 w 595461"/>
                <a:gd name="connsiteY6" fmla="*/ 1112200 h 1113130"/>
                <a:gd name="connsiteX7" fmla="*/ 497917 w 595461"/>
                <a:gd name="connsiteY7" fmla="*/ 1069357 h 1113130"/>
                <a:gd name="connsiteX8" fmla="*/ 332655 w 595461"/>
                <a:gd name="connsiteY8" fmla="*/ 906417 h 1113130"/>
                <a:gd name="connsiteX9" fmla="*/ 349842 w 595461"/>
                <a:gd name="connsiteY9" fmla="*/ 923705 h 1113130"/>
                <a:gd name="connsiteX10" fmla="*/ 358435 w 595461"/>
                <a:gd name="connsiteY10" fmla="*/ 934344 h 1113130"/>
                <a:gd name="connsiteX11" fmla="*/ 376283 w 595461"/>
                <a:gd name="connsiteY11" fmla="*/ 946312 h 1113130"/>
                <a:gd name="connsiteX12" fmla="*/ 411978 w 595461"/>
                <a:gd name="connsiteY12" fmla="*/ 971579 h 1113130"/>
                <a:gd name="connsiteX13" fmla="*/ 415944 w 595461"/>
                <a:gd name="connsiteY13" fmla="*/ 1006155 h 1113130"/>
                <a:gd name="connsiteX14" fmla="*/ 409334 w 595461"/>
                <a:gd name="connsiteY14" fmla="*/ 1009479 h 1113130"/>
                <a:gd name="connsiteX15" fmla="*/ 335299 w 595461"/>
                <a:gd name="connsiteY15" fmla="*/ 936338 h 1113130"/>
                <a:gd name="connsiteX16" fmla="*/ 330011 w 595461"/>
                <a:gd name="connsiteY16" fmla="*/ 908412 h 1113130"/>
                <a:gd name="connsiteX17" fmla="*/ 332655 w 595461"/>
                <a:gd name="connsiteY17" fmla="*/ 906417 h 1113130"/>
                <a:gd name="connsiteX18" fmla="*/ 228306 w 595461"/>
                <a:gd name="connsiteY18" fmla="*/ 805393 h 1113130"/>
                <a:gd name="connsiteX19" fmla="*/ 237451 w 595461"/>
                <a:gd name="connsiteY19" fmla="*/ 818642 h 1113130"/>
                <a:gd name="connsiteX20" fmla="*/ 243329 w 595461"/>
                <a:gd name="connsiteY20" fmla="*/ 829241 h 1113130"/>
                <a:gd name="connsiteX21" fmla="*/ 268150 w 595461"/>
                <a:gd name="connsiteY21" fmla="*/ 859714 h 1113130"/>
                <a:gd name="connsiteX22" fmla="*/ 292317 w 595461"/>
                <a:gd name="connsiteY22" fmla="*/ 897474 h 1113130"/>
                <a:gd name="connsiteX23" fmla="*/ 284479 w 595461"/>
                <a:gd name="connsiteY23" fmla="*/ 926622 h 1113130"/>
                <a:gd name="connsiteX24" fmla="*/ 228306 w 595461"/>
                <a:gd name="connsiteY24" fmla="*/ 805393 h 1113130"/>
                <a:gd name="connsiteX25" fmla="*/ 83481 w 595461"/>
                <a:gd name="connsiteY25" fmla="*/ 777248 h 1113130"/>
                <a:gd name="connsiteX26" fmla="*/ 170057 w 595461"/>
                <a:gd name="connsiteY26" fmla="*/ 830217 h 1113130"/>
                <a:gd name="connsiteX27" fmla="*/ 116754 w 595461"/>
                <a:gd name="connsiteY27" fmla="*/ 832203 h 1113130"/>
                <a:gd name="connsiteX28" fmla="*/ 98764 w 595461"/>
                <a:gd name="connsiteY28" fmla="*/ 814330 h 1113130"/>
                <a:gd name="connsiteX29" fmla="*/ 77443 w 595461"/>
                <a:gd name="connsiteY29" fmla="*/ 798442 h 1113130"/>
                <a:gd name="connsiteX30" fmla="*/ 54123 w 595461"/>
                <a:gd name="connsiteY30" fmla="*/ 787851 h 1113130"/>
                <a:gd name="connsiteX31" fmla="*/ 45461 w 595461"/>
                <a:gd name="connsiteY31" fmla="*/ 781893 h 1113130"/>
                <a:gd name="connsiteX32" fmla="*/ 83481 w 595461"/>
                <a:gd name="connsiteY32" fmla="*/ 777248 h 1113130"/>
                <a:gd name="connsiteX33" fmla="*/ 178115 w 595461"/>
                <a:gd name="connsiteY33" fmla="*/ 684164 h 1113130"/>
                <a:gd name="connsiteX34" fmla="*/ 181522 w 595461"/>
                <a:gd name="connsiteY34" fmla="*/ 684164 h 1113130"/>
                <a:gd name="connsiteX35" fmla="*/ 184930 w 595461"/>
                <a:gd name="connsiteY35" fmla="*/ 712763 h 1113130"/>
                <a:gd name="connsiteX36" fmla="*/ 195834 w 595461"/>
                <a:gd name="connsiteY36" fmla="*/ 746682 h 1113130"/>
                <a:gd name="connsiteX37" fmla="*/ 206738 w 595461"/>
                <a:gd name="connsiteY37" fmla="*/ 785256 h 1113130"/>
                <a:gd name="connsiteX38" fmla="*/ 191063 w 595461"/>
                <a:gd name="connsiteY38" fmla="*/ 813855 h 1113130"/>
                <a:gd name="connsiteX39" fmla="*/ 181522 w 595461"/>
                <a:gd name="connsiteY39" fmla="*/ 812525 h 1113130"/>
                <a:gd name="connsiteX40" fmla="*/ 167211 w 595461"/>
                <a:gd name="connsiteY40" fmla="*/ 705447 h 1113130"/>
                <a:gd name="connsiteX41" fmla="*/ 178115 w 595461"/>
                <a:gd name="connsiteY41" fmla="*/ 684164 h 1113130"/>
                <a:gd name="connsiteX42" fmla="*/ 0 w 595461"/>
                <a:gd name="connsiteY42" fmla="*/ 633926 h 1113130"/>
                <a:gd name="connsiteX43" fmla="*/ 114494 w 595461"/>
                <a:gd name="connsiteY43" fmla="*/ 704487 h 1113130"/>
                <a:gd name="connsiteX44" fmla="*/ 59941 w 595461"/>
                <a:gd name="connsiteY44" fmla="*/ 695168 h 1113130"/>
                <a:gd name="connsiteX45" fmla="*/ 47144 w 595461"/>
                <a:gd name="connsiteY45" fmla="*/ 675863 h 1113130"/>
                <a:gd name="connsiteX46" fmla="*/ 28960 w 595461"/>
                <a:gd name="connsiteY46" fmla="*/ 656559 h 1113130"/>
                <a:gd name="connsiteX47" fmla="*/ 6735 w 595461"/>
                <a:gd name="connsiteY47" fmla="*/ 641249 h 1113130"/>
                <a:gd name="connsiteX48" fmla="*/ 0 w 595461"/>
                <a:gd name="connsiteY48" fmla="*/ 633926 h 1113130"/>
                <a:gd name="connsiteX49" fmla="*/ 149665 w 595461"/>
                <a:gd name="connsiteY49" fmla="*/ 561251 h 1113130"/>
                <a:gd name="connsiteX50" fmla="*/ 150330 w 595461"/>
                <a:gd name="connsiteY50" fmla="*/ 585793 h 1113130"/>
                <a:gd name="connsiteX51" fmla="*/ 148999 w 595461"/>
                <a:gd name="connsiteY51" fmla="*/ 601048 h 1113130"/>
                <a:gd name="connsiteX52" fmla="*/ 152325 w 595461"/>
                <a:gd name="connsiteY52" fmla="*/ 621610 h 1113130"/>
                <a:gd name="connsiteX53" fmla="*/ 159642 w 595461"/>
                <a:gd name="connsiteY53" fmla="*/ 659418 h 1113130"/>
                <a:gd name="connsiteX54" fmla="*/ 132370 w 595461"/>
                <a:gd name="connsiteY54" fmla="*/ 692582 h 1113130"/>
                <a:gd name="connsiteX55" fmla="*/ 149665 w 595461"/>
                <a:gd name="connsiteY55" fmla="*/ 561251 h 1113130"/>
                <a:gd name="connsiteX56" fmla="*/ 5387 w 595461"/>
                <a:gd name="connsiteY56" fmla="*/ 463595 h 1113130"/>
                <a:gd name="connsiteX57" fmla="*/ 53205 w 595461"/>
                <a:gd name="connsiteY57" fmla="*/ 487686 h 1113130"/>
                <a:gd name="connsiteX58" fmla="*/ 89574 w 595461"/>
                <a:gd name="connsiteY58" fmla="*/ 557949 h 1113130"/>
                <a:gd name="connsiteX59" fmla="*/ 80818 w 595461"/>
                <a:gd name="connsiteY59" fmla="*/ 567987 h 1113130"/>
                <a:gd name="connsiteX60" fmla="*/ 39062 w 595461"/>
                <a:gd name="connsiteY60" fmla="*/ 537205 h 1113130"/>
                <a:gd name="connsiteX61" fmla="*/ 33674 w 595461"/>
                <a:gd name="connsiteY61" fmla="*/ 514453 h 1113130"/>
                <a:gd name="connsiteX62" fmla="*/ 25592 w 595461"/>
                <a:gd name="connsiteY62" fmla="*/ 497723 h 1113130"/>
                <a:gd name="connsiteX63" fmla="*/ 9428 w 595461"/>
                <a:gd name="connsiteY63" fmla="*/ 476309 h 1113130"/>
                <a:gd name="connsiteX64" fmla="*/ 3367 w 595461"/>
                <a:gd name="connsiteY64" fmla="*/ 464933 h 1113130"/>
                <a:gd name="connsiteX65" fmla="*/ 5387 w 595461"/>
                <a:gd name="connsiteY65" fmla="*/ 463595 h 1113130"/>
                <a:gd name="connsiteX66" fmla="*/ 168373 w 595461"/>
                <a:gd name="connsiteY66" fmla="*/ 443390 h 1113130"/>
                <a:gd name="connsiteX67" fmla="*/ 165065 w 595461"/>
                <a:gd name="connsiteY67" fmla="*/ 456747 h 1113130"/>
                <a:gd name="connsiteX68" fmla="*/ 154482 w 595461"/>
                <a:gd name="connsiteY68" fmla="*/ 480122 h 1113130"/>
                <a:gd name="connsiteX69" fmla="*/ 151175 w 595461"/>
                <a:gd name="connsiteY69" fmla="*/ 503497 h 1113130"/>
                <a:gd name="connsiteX70" fmla="*/ 140591 w 595461"/>
                <a:gd name="connsiteY70" fmla="*/ 546908 h 1113130"/>
                <a:gd name="connsiteX71" fmla="*/ 110164 w 595461"/>
                <a:gd name="connsiteY71" fmla="*/ 562936 h 1113130"/>
                <a:gd name="connsiteX72" fmla="*/ 168373 w 595461"/>
                <a:gd name="connsiteY72" fmla="*/ 443390 h 1113130"/>
                <a:gd name="connsiteX73" fmla="*/ 190262 w 595461"/>
                <a:gd name="connsiteY73" fmla="*/ 350785 h 1113130"/>
                <a:gd name="connsiteX74" fmla="*/ 186908 w 595461"/>
                <a:gd name="connsiteY74" fmla="*/ 360857 h 1113130"/>
                <a:gd name="connsiteX75" fmla="*/ 177517 w 595461"/>
                <a:gd name="connsiteY75" fmla="*/ 374957 h 1113130"/>
                <a:gd name="connsiteX76" fmla="*/ 162090 w 595461"/>
                <a:gd name="connsiteY76" fmla="*/ 413228 h 1113130"/>
                <a:gd name="connsiteX77" fmla="*/ 142638 w 595461"/>
                <a:gd name="connsiteY77" fmla="*/ 451499 h 1113130"/>
                <a:gd name="connsiteX78" fmla="*/ 111113 w 595461"/>
                <a:gd name="connsiteY78" fmla="*/ 458885 h 1113130"/>
                <a:gd name="connsiteX79" fmla="*/ 190262 w 595461"/>
                <a:gd name="connsiteY79" fmla="*/ 350785 h 1113130"/>
                <a:gd name="connsiteX80" fmla="*/ 26572 w 595461"/>
                <a:gd name="connsiteY80" fmla="*/ 344050 h 1113130"/>
                <a:gd name="connsiteX81" fmla="*/ 67335 w 595461"/>
                <a:gd name="connsiteY81" fmla="*/ 373261 h 1113130"/>
                <a:gd name="connsiteX82" fmla="*/ 91661 w 595461"/>
                <a:gd name="connsiteY82" fmla="*/ 453589 h 1113130"/>
                <a:gd name="connsiteX83" fmla="*/ 85086 w 595461"/>
                <a:gd name="connsiteY83" fmla="*/ 458900 h 1113130"/>
                <a:gd name="connsiteX84" fmla="*/ 45638 w 595461"/>
                <a:gd name="connsiteY84" fmla="*/ 415085 h 1113130"/>
                <a:gd name="connsiteX85" fmla="*/ 45638 w 595461"/>
                <a:gd name="connsiteY85" fmla="*/ 397160 h 1113130"/>
                <a:gd name="connsiteX86" fmla="*/ 42351 w 595461"/>
                <a:gd name="connsiteY86" fmla="*/ 383219 h 1113130"/>
                <a:gd name="connsiteX87" fmla="*/ 29859 w 595461"/>
                <a:gd name="connsiteY87" fmla="*/ 359319 h 1113130"/>
                <a:gd name="connsiteX88" fmla="*/ 25257 w 595461"/>
                <a:gd name="connsiteY88" fmla="*/ 344714 h 1113130"/>
                <a:gd name="connsiteX89" fmla="*/ 26572 w 595461"/>
                <a:gd name="connsiteY89" fmla="*/ 344050 h 1113130"/>
                <a:gd name="connsiteX90" fmla="*/ 62645 w 595461"/>
                <a:gd name="connsiteY90" fmla="*/ 231239 h 1113130"/>
                <a:gd name="connsiteX91" fmla="*/ 92440 w 595461"/>
                <a:gd name="connsiteY91" fmla="*/ 256158 h 1113130"/>
                <a:gd name="connsiteX92" fmla="*/ 115464 w 595461"/>
                <a:gd name="connsiteY92" fmla="*/ 350447 h 1113130"/>
                <a:gd name="connsiteX93" fmla="*/ 108015 w 595461"/>
                <a:gd name="connsiteY93" fmla="*/ 354488 h 1113130"/>
                <a:gd name="connsiteX94" fmla="*/ 74157 w 595461"/>
                <a:gd name="connsiteY94" fmla="*/ 312732 h 1113130"/>
                <a:gd name="connsiteX95" fmla="*/ 75511 w 595461"/>
                <a:gd name="connsiteY95" fmla="*/ 287139 h 1113130"/>
                <a:gd name="connsiteX96" fmla="*/ 74157 w 595461"/>
                <a:gd name="connsiteY96" fmla="*/ 274343 h 1113130"/>
                <a:gd name="connsiteX97" fmla="*/ 63322 w 595461"/>
                <a:gd name="connsiteY97" fmla="*/ 245382 h 1113130"/>
                <a:gd name="connsiteX98" fmla="*/ 60614 w 595461"/>
                <a:gd name="connsiteY98" fmla="*/ 232586 h 1113130"/>
                <a:gd name="connsiteX99" fmla="*/ 62645 w 595461"/>
                <a:gd name="connsiteY99" fmla="*/ 231239 h 1113130"/>
                <a:gd name="connsiteX100" fmla="*/ 282345 w 595461"/>
                <a:gd name="connsiteY100" fmla="*/ 185779 h 1113130"/>
                <a:gd name="connsiteX101" fmla="*/ 299038 w 595461"/>
                <a:gd name="connsiteY101" fmla="*/ 185779 h 1113130"/>
                <a:gd name="connsiteX102" fmla="*/ 299705 w 595461"/>
                <a:gd name="connsiteY102" fmla="*/ 187781 h 1113130"/>
                <a:gd name="connsiteX103" fmla="*/ 289690 w 595461"/>
                <a:gd name="connsiteY103" fmla="*/ 196458 h 1113130"/>
                <a:gd name="connsiteX104" fmla="*/ 264985 w 595461"/>
                <a:gd name="connsiteY104" fmla="*/ 212476 h 1113130"/>
                <a:gd name="connsiteX105" fmla="*/ 254302 w 595461"/>
                <a:gd name="connsiteY105" fmla="*/ 223822 h 1113130"/>
                <a:gd name="connsiteX106" fmla="*/ 238695 w 595461"/>
                <a:gd name="connsiteY106" fmla="*/ 245847 h 1113130"/>
                <a:gd name="connsiteX107" fmla="*/ 216606 w 595461"/>
                <a:gd name="connsiteY107" fmla="*/ 259239 h 1113130"/>
                <a:gd name="connsiteX108" fmla="*/ 216329 w 595461"/>
                <a:gd name="connsiteY108" fmla="*/ 259517 h 1113130"/>
                <a:gd name="connsiteX109" fmla="*/ 225621 w 595461"/>
                <a:gd name="connsiteY109" fmla="*/ 258179 h 1113130"/>
                <a:gd name="connsiteX110" fmla="*/ 219648 w 595461"/>
                <a:gd name="connsiteY110" fmla="*/ 268884 h 1113130"/>
                <a:gd name="connsiteX111" fmla="*/ 201065 w 595461"/>
                <a:gd name="connsiteY111" fmla="*/ 290962 h 1113130"/>
                <a:gd name="connsiteX112" fmla="*/ 192438 w 595461"/>
                <a:gd name="connsiteY112" fmla="*/ 309026 h 1113130"/>
                <a:gd name="connsiteX113" fmla="*/ 171864 w 595461"/>
                <a:gd name="connsiteY113" fmla="*/ 348499 h 1113130"/>
                <a:gd name="connsiteX114" fmla="*/ 134699 w 595461"/>
                <a:gd name="connsiteY114" fmla="*/ 356527 h 1113130"/>
                <a:gd name="connsiteX115" fmla="*/ 153945 w 595461"/>
                <a:gd name="connsiteY115" fmla="*/ 300997 h 1113130"/>
                <a:gd name="connsiteX116" fmla="*/ 210356 w 595461"/>
                <a:gd name="connsiteY116" fmla="*/ 261524 h 1113130"/>
                <a:gd name="connsiteX117" fmla="*/ 216161 w 595461"/>
                <a:gd name="connsiteY117" fmla="*/ 259184 h 1113130"/>
                <a:gd name="connsiteX118" fmla="*/ 188201 w 595461"/>
                <a:gd name="connsiteY118" fmla="*/ 255191 h 1113130"/>
                <a:gd name="connsiteX119" fmla="*/ 185530 w 595461"/>
                <a:gd name="connsiteY119" fmla="*/ 248517 h 1113130"/>
                <a:gd name="connsiteX120" fmla="*/ 282345 w 595461"/>
                <a:gd name="connsiteY120" fmla="*/ 185779 h 1113130"/>
                <a:gd name="connsiteX121" fmla="*/ 334444 w 595461"/>
                <a:gd name="connsiteY121" fmla="*/ 119089 h 1113130"/>
                <a:gd name="connsiteX122" fmla="*/ 387258 w 595461"/>
                <a:gd name="connsiteY122" fmla="*/ 132580 h 1113130"/>
                <a:gd name="connsiteX123" fmla="*/ 375319 w 595461"/>
                <a:gd name="connsiteY123" fmla="*/ 137215 h 1113130"/>
                <a:gd name="connsiteX124" fmla="*/ 348124 w 595461"/>
                <a:gd name="connsiteY124" fmla="*/ 143175 h 1113130"/>
                <a:gd name="connsiteX125" fmla="*/ 328889 w 595461"/>
                <a:gd name="connsiteY125" fmla="*/ 153769 h 1113130"/>
                <a:gd name="connsiteX126" fmla="*/ 287102 w 595461"/>
                <a:gd name="connsiteY126" fmla="*/ 171647 h 1113130"/>
                <a:gd name="connsiteX127" fmla="*/ 257254 w 595461"/>
                <a:gd name="connsiteY127" fmla="*/ 157742 h 1113130"/>
                <a:gd name="connsiteX128" fmla="*/ 255927 w 595461"/>
                <a:gd name="connsiteY128" fmla="*/ 152445 h 1113130"/>
                <a:gd name="connsiteX129" fmla="*/ 281132 w 595461"/>
                <a:gd name="connsiteY129" fmla="*/ 133905 h 1113130"/>
                <a:gd name="connsiteX130" fmla="*/ 334444 w 595461"/>
                <a:gd name="connsiteY130" fmla="*/ 119089 h 1113130"/>
                <a:gd name="connsiteX131" fmla="*/ 153579 w 595461"/>
                <a:gd name="connsiteY131" fmla="*/ 113378 h 1113130"/>
                <a:gd name="connsiteX132" fmla="*/ 181575 w 595461"/>
                <a:gd name="connsiteY132" fmla="*/ 178883 h 1113130"/>
                <a:gd name="connsiteX133" fmla="*/ 168554 w 595461"/>
                <a:gd name="connsiteY133" fmla="*/ 241047 h 1113130"/>
                <a:gd name="connsiteX134" fmla="*/ 158788 w 595461"/>
                <a:gd name="connsiteY134" fmla="*/ 243052 h 1113130"/>
                <a:gd name="connsiteX135" fmla="*/ 141860 w 595461"/>
                <a:gd name="connsiteY135" fmla="*/ 187573 h 1113130"/>
                <a:gd name="connsiteX136" fmla="*/ 145767 w 595461"/>
                <a:gd name="connsiteY136" fmla="*/ 177547 h 1113130"/>
                <a:gd name="connsiteX137" fmla="*/ 150975 w 595461"/>
                <a:gd name="connsiteY137" fmla="*/ 138110 h 1113130"/>
                <a:gd name="connsiteX138" fmla="*/ 150324 w 595461"/>
                <a:gd name="connsiteY138" fmla="*/ 114046 h 1113130"/>
                <a:gd name="connsiteX139" fmla="*/ 153579 w 595461"/>
                <a:gd name="connsiteY139" fmla="*/ 113378 h 1113130"/>
                <a:gd name="connsiteX140" fmla="*/ 270798 w 595461"/>
                <a:gd name="connsiteY140" fmla="*/ 12354 h 1113130"/>
                <a:gd name="connsiteX141" fmla="*/ 239075 w 595461"/>
                <a:gd name="connsiteY141" fmla="*/ 142002 h 1113130"/>
                <a:gd name="connsiteX142" fmla="*/ 231144 w 595461"/>
                <a:gd name="connsiteY142" fmla="*/ 87871 h 1113130"/>
                <a:gd name="connsiteX143" fmla="*/ 246345 w 595461"/>
                <a:gd name="connsiteY143" fmla="*/ 67822 h 1113130"/>
                <a:gd name="connsiteX144" fmla="*/ 258241 w 595461"/>
                <a:gd name="connsiteY144" fmla="*/ 46437 h 1113130"/>
                <a:gd name="connsiteX145" fmla="*/ 266172 w 595461"/>
                <a:gd name="connsiteY145" fmla="*/ 20373 h 1113130"/>
                <a:gd name="connsiteX146" fmla="*/ 270798 w 595461"/>
                <a:gd name="connsiteY146" fmla="*/ 12354 h 1113130"/>
                <a:gd name="connsiteX147" fmla="*/ 367709 w 595461"/>
                <a:gd name="connsiteY147" fmla="*/ 881 h 1113130"/>
                <a:gd name="connsiteX148" fmla="*/ 375674 w 595461"/>
                <a:gd name="connsiteY148" fmla="*/ 5541 h 1113130"/>
                <a:gd name="connsiteX149" fmla="*/ 373683 w 595461"/>
                <a:gd name="connsiteY149" fmla="*/ 48147 h 1113130"/>
                <a:gd name="connsiteX150" fmla="*/ 335185 w 595461"/>
                <a:gd name="connsiteY150" fmla="*/ 88089 h 1113130"/>
                <a:gd name="connsiteX151" fmla="*/ 329875 w 595461"/>
                <a:gd name="connsiteY151" fmla="*/ 90086 h 1113130"/>
                <a:gd name="connsiteX152" fmla="*/ 298014 w 595461"/>
                <a:gd name="connsiteY152" fmla="*/ 108726 h 1113130"/>
                <a:gd name="connsiteX153" fmla="*/ 254870 w 595461"/>
                <a:gd name="connsiteY153" fmla="*/ 153329 h 1113130"/>
                <a:gd name="connsiteX154" fmla="*/ 215708 w 595461"/>
                <a:gd name="connsiteY154" fmla="*/ 201260 h 1113130"/>
                <a:gd name="connsiteX155" fmla="*/ 148005 w 595461"/>
                <a:gd name="connsiteY155" fmla="*/ 299785 h 1113130"/>
                <a:gd name="connsiteX156" fmla="*/ 103533 w 595461"/>
                <a:gd name="connsiteY156" fmla="*/ 438253 h 1113130"/>
                <a:gd name="connsiteX157" fmla="*/ 98887 w 595461"/>
                <a:gd name="connsiteY157" fmla="*/ 520801 h 1113130"/>
                <a:gd name="connsiteX158" fmla="*/ 162607 w 595461"/>
                <a:gd name="connsiteY158" fmla="*/ 787750 h 1113130"/>
                <a:gd name="connsiteX159" fmla="*/ 238940 w 595461"/>
                <a:gd name="connsiteY159" fmla="*/ 894264 h 1113130"/>
                <a:gd name="connsiteX160" fmla="*/ 386958 w 595461"/>
                <a:gd name="connsiteY160" fmla="*/ 1004106 h 1113130"/>
                <a:gd name="connsiteX161" fmla="*/ 520113 w 595461"/>
                <a:gd name="connsiteY161" fmla="*/ 1051123 h 1113130"/>
                <a:gd name="connsiteX162" fmla="*/ 478744 w 595461"/>
                <a:gd name="connsiteY162" fmla="*/ 1026620 h 1113130"/>
                <a:gd name="connsiteX163" fmla="*/ 452241 w 595461"/>
                <a:gd name="connsiteY163" fmla="*/ 974174 h 1113130"/>
                <a:gd name="connsiteX164" fmla="*/ 449557 w 595461"/>
                <a:gd name="connsiteY164" fmla="*/ 956887 h 1113130"/>
                <a:gd name="connsiteX165" fmla="*/ 449557 w 595461"/>
                <a:gd name="connsiteY165" fmla="*/ 955557 h 1113130"/>
                <a:gd name="connsiteX166" fmla="*/ 451570 w 595461"/>
                <a:gd name="connsiteY166" fmla="*/ 953562 h 1113130"/>
                <a:gd name="connsiteX167" fmla="*/ 469015 w 595461"/>
                <a:gd name="connsiteY167" fmla="*/ 970850 h 1113130"/>
                <a:gd name="connsiteX168" fmla="*/ 477067 w 595461"/>
                <a:gd name="connsiteY168" fmla="*/ 980159 h 1113130"/>
                <a:gd name="connsiteX169" fmla="*/ 497867 w 595461"/>
                <a:gd name="connsiteY169" fmla="*/ 994122 h 1113130"/>
                <a:gd name="connsiteX170" fmla="*/ 534769 w 595461"/>
                <a:gd name="connsiteY170" fmla="*/ 1024043 h 1113130"/>
                <a:gd name="connsiteX171" fmla="*/ 536782 w 595461"/>
                <a:gd name="connsiteY171" fmla="*/ 1051970 h 1113130"/>
                <a:gd name="connsiteX172" fmla="*/ 531660 w 595461"/>
                <a:gd name="connsiteY172" fmla="*/ 1055200 h 1113130"/>
                <a:gd name="connsiteX173" fmla="*/ 564181 w 595461"/>
                <a:gd name="connsiteY173" fmla="*/ 1066683 h 1113130"/>
                <a:gd name="connsiteX174" fmla="*/ 573473 w 595461"/>
                <a:gd name="connsiteY174" fmla="*/ 1064686 h 1113130"/>
                <a:gd name="connsiteX175" fmla="*/ 580111 w 595461"/>
                <a:gd name="connsiteY175" fmla="*/ 1064020 h 1113130"/>
                <a:gd name="connsiteX176" fmla="*/ 595377 w 595461"/>
                <a:gd name="connsiteY176" fmla="*/ 1085988 h 1113130"/>
                <a:gd name="connsiteX177" fmla="*/ 588076 w 595461"/>
                <a:gd name="connsiteY177" fmla="*/ 1091980 h 1113130"/>
                <a:gd name="connsiteX178" fmla="*/ 586749 w 595461"/>
                <a:gd name="connsiteY178" fmla="*/ 1091314 h 1113130"/>
                <a:gd name="connsiteX179" fmla="*/ 546923 w 595461"/>
                <a:gd name="connsiteY179" fmla="*/ 1078000 h 1113130"/>
                <a:gd name="connsiteX180" fmla="*/ 416163 w 595461"/>
                <a:gd name="connsiteY180" fmla="*/ 1033397 h 1113130"/>
                <a:gd name="connsiteX181" fmla="*/ 411517 w 595461"/>
                <a:gd name="connsiteY181" fmla="*/ 1031400 h 1113130"/>
                <a:gd name="connsiteX182" fmla="*/ 403552 w 595461"/>
                <a:gd name="connsiteY182" fmla="*/ 1046711 h 1113130"/>
                <a:gd name="connsiteX183" fmla="*/ 360408 w 595461"/>
                <a:gd name="connsiteY183" fmla="*/ 1065351 h 1113130"/>
                <a:gd name="connsiteX184" fmla="*/ 344477 w 595461"/>
                <a:gd name="connsiteY184" fmla="*/ 1062023 h 1113130"/>
                <a:gd name="connsiteX185" fmla="*/ 313281 w 595461"/>
                <a:gd name="connsiteY185" fmla="*/ 1062688 h 1113130"/>
                <a:gd name="connsiteX186" fmla="*/ 291377 w 595461"/>
                <a:gd name="connsiteY186" fmla="*/ 1067348 h 1113130"/>
                <a:gd name="connsiteX187" fmla="*/ 282748 w 595461"/>
                <a:gd name="connsiteY187" fmla="*/ 1066017 h 1113130"/>
                <a:gd name="connsiteX188" fmla="*/ 400897 w 595461"/>
                <a:gd name="connsiteY188" fmla="*/ 1026740 h 1113130"/>
                <a:gd name="connsiteX189" fmla="*/ 276110 w 595461"/>
                <a:gd name="connsiteY189" fmla="*/ 945524 h 1113130"/>
                <a:gd name="connsiteX190" fmla="*/ 273455 w 595461"/>
                <a:gd name="connsiteY190" fmla="*/ 948852 h 1113130"/>
                <a:gd name="connsiteX191" fmla="*/ 221019 w 595461"/>
                <a:gd name="connsiteY191" fmla="*/ 966161 h 1113130"/>
                <a:gd name="connsiteX192" fmla="*/ 199778 w 595461"/>
                <a:gd name="connsiteY192" fmla="*/ 956175 h 1113130"/>
                <a:gd name="connsiteX193" fmla="*/ 184511 w 595461"/>
                <a:gd name="connsiteY193" fmla="*/ 952181 h 1113130"/>
                <a:gd name="connsiteX194" fmla="*/ 155306 w 595461"/>
                <a:gd name="connsiteY194" fmla="*/ 951515 h 1113130"/>
                <a:gd name="connsiteX195" fmla="*/ 142031 w 595461"/>
                <a:gd name="connsiteY195" fmla="*/ 948852 h 1113130"/>
                <a:gd name="connsiteX196" fmla="*/ 265490 w 595461"/>
                <a:gd name="connsiteY196" fmla="*/ 939532 h 1113130"/>
                <a:gd name="connsiteX197" fmla="*/ 256861 w 595461"/>
                <a:gd name="connsiteY197" fmla="*/ 928215 h 1113130"/>
                <a:gd name="connsiteX198" fmla="*/ 117472 w 595461"/>
                <a:gd name="connsiteY198" fmla="*/ 699877 h 1113130"/>
                <a:gd name="connsiteX199" fmla="*/ 93577 w 595461"/>
                <a:gd name="connsiteY199" fmla="*/ 558080 h 1113130"/>
                <a:gd name="connsiteX200" fmla="*/ 105524 w 595461"/>
                <a:gd name="connsiteY200" fmla="*/ 396313 h 1113130"/>
                <a:gd name="connsiteX201" fmla="*/ 171900 w 595461"/>
                <a:gd name="connsiteY201" fmla="*/ 255182 h 1113130"/>
                <a:gd name="connsiteX202" fmla="*/ 288058 w 595461"/>
                <a:gd name="connsiteY202" fmla="*/ 115383 h 1113130"/>
                <a:gd name="connsiteX203" fmla="*/ 306643 w 595461"/>
                <a:gd name="connsiteY203" fmla="*/ 98075 h 1113130"/>
                <a:gd name="connsiteX204" fmla="*/ 310626 w 595461"/>
                <a:gd name="connsiteY204" fmla="*/ 88755 h 1113130"/>
                <a:gd name="connsiteX205" fmla="*/ 311290 w 595461"/>
                <a:gd name="connsiteY205" fmla="*/ 49478 h 1113130"/>
                <a:gd name="connsiteX206" fmla="*/ 334521 w 595461"/>
                <a:gd name="connsiteY206" fmla="*/ 15527 h 1113130"/>
                <a:gd name="connsiteX207" fmla="*/ 367709 w 595461"/>
                <a:gd name="connsiteY207" fmla="*/ 881 h 1113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Lst>
              <a:rect l="l" t="t" r="r" b="b"/>
              <a:pathLst>
                <a:path w="595461" h="1113130">
                  <a:moveTo>
                    <a:pt x="497917" y="1069357"/>
                  </a:moveTo>
                  <a:cubicBezTo>
                    <a:pt x="510215" y="1070087"/>
                    <a:pt x="521545" y="1073048"/>
                    <a:pt x="530376" y="1078641"/>
                  </a:cubicBezTo>
                  <a:cubicBezTo>
                    <a:pt x="522378" y="1101672"/>
                    <a:pt x="505050" y="1112858"/>
                    <a:pt x="480390" y="1110884"/>
                  </a:cubicBezTo>
                  <a:cubicBezTo>
                    <a:pt x="475058" y="1110226"/>
                    <a:pt x="469060" y="1109568"/>
                    <a:pt x="464395" y="1107594"/>
                  </a:cubicBezTo>
                  <a:cubicBezTo>
                    <a:pt x="453731" y="1102988"/>
                    <a:pt x="443734" y="1105620"/>
                    <a:pt x="433737" y="1108252"/>
                  </a:cubicBezTo>
                  <a:cubicBezTo>
                    <a:pt x="425739" y="1109568"/>
                    <a:pt x="417741" y="1111542"/>
                    <a:pt x="409744" y="1112858"/>
                  </a:cubicBezTo>
                  <a:cubicBezTo>
                    <a:pt x="407744" y="1113516"/>
                    <a:pt x="405078" y="1112858"/>
                    <a:pt x="402412" y="1112200"/>
                  </a:cubicBezTo>
                  <a:cubicBezTo>
                    <a:pt x="415409" y="1085057"/>
                    <a:pt x="461021" y="1067167"/>
                    <a:pt x="497917" y="1069357"/>
                  </a:cubicBezTo>
                  <a:close/>
                  <a:moveTo>
                    <a:pt x="332655" y="906417"/>
                  </a:moveTo>
                  <a:cubicBezTo>
                    <a:pt x="338605" y="912401"/>
                    <a:pt x="343893" y="917721"/>
                    <a:pt x="349842" y="923705"/>
                  </a:cubicBezTo>
                  <a:cubicBezTo>
                    <a:pt x="352486" y="927029"/>
                    <a:pt x="355791" y="930354"/>
                    <a:pt x="358435" y="934344"/>
                  </a:cubicBezTo>
                  <a:cubicBezTo>
                    <a:pt x="363723" y="939663"/>
                    <a:pt x="369012" y="944317"/>
                    <a:pt x="376283" y="946312"/>
                  </a:cubicBezTo>
                  <a:cubicBezTo>
                    <a:pt x="390825" y="950967"/>
                    <a:pt x="404046" y="958281"/>
                    <a:pt x="411978" y="971579"/>
                  </a:cubicBezTo>
                  <a:cubicBezTo>
                    <a:pt x="418588" y="982883"/>
                    <a:pt x="419249" y="994186"/>
                    <a:pt x="415944" y="1006155"/>
                  </a:cubicBezTo>
                  <a:cubicBezTo>
                    <a:pt x="415283" y="1010809"/>
                    <a:pt x="412639" y="1010144"/>
                    <a:pt x="409334" y="1009479"/>
                  </a:cubicBezTo>
                  <a:cubicBezTo>
                    <a:pt x="372317" y="998176"/>
                    <a:pt x="346537" y="974239"/>
                    <a:pt x="335299" y="936338"/>
                  </a:cubicBezTo>
                  <a:cubicBezTo>
                    <a:pt x="332655" y="927029"/>
                    <a:pt x="331333" y="917721"/>
                    <a:pt x="330011" y="908412"/>
                  </a:cubicBezTo>
                  <a:cubicBezTo>
                    <a:pt x="330672" y="907747"/>
                    <a:pt x="331994" y="907082"/>
                    <a:pt x="332655" y="906417"/>
                  </a:cubicBezTo>
                  <a:close/>
                  <a:moveTo>
                    <a:pt x="228306" y="805393"/>
                  </a:moveTo>
                  <a:cubicBezTo>
                    <a:pt x="232225" y="810693"/>
                    <a:pt x="234838" y="814005"/>
                    <a:pt x="237451" y="818642"/>
                  </a:cubicBezTo>
                  <a:cubicBezTo>
                    <a:pt x="240063" y="821954"/>
                    <a:pt x="241370" y="825267"/>
                    <a:pt x="243329" y="829241"/>
                  </a:cubicBezTo>
                  <a:cubicBezTo>
                    <a:pt x="248555" y="841828"/>
                    <a:pt x="255739" y="851765"/>
                    <a:pt x="268150" y="859714"/>
                  </a:cubicBezTo>
                  <a:cubicBezTo>
                    <a:pt x="281213" y="867664"/>
                    <a:pt x="291011" y="880913"/>
                    <a:pt x="292317" y="897474"/>
                  </a:cubicBezTo>
                  <a:cubicBezTo>
                    <a:pt x="292970" y="908073"/>
                    <a:pt x="289704" y="917348"/>
                    <a:pt x="284479" y="926622"/>
                  </a:cubicBezTo>
                  <a:cubicBezTo>
                    <a:pt x="241370" y="906748"/>
                    <a:pt x="217202" y="859052"/>
                    <a:pt x="228306" y="805393"/>
                  </a:cubicBezTo>
                  <a:close/>
                  <a:moveTo>
                    <a:pt x="83481" y="777248"/>
                  </a:moveTo>
                  <a:cubicBezTo>
                    <a:pt x="120585" y="779079"/>
                    <a:pt x="153566" y="799435"/>
                    <a:pt x="170057" y="830217"/>
                  </a:cubicBezTo>
                  <a:cubicBezTo>
                    <a:pt x="156731" y="842795"/>
                    <a:pt x="132745" y="844119"/>
                    <a:pt x="116754" y="832203"/>
                  </a:cubicBezTo>
                  <a:cubicBezTo>
                    <a:pt x="110091" y="826908"/>
                    <a:pt x="103428" y="820950"/>
                    <a:pt x="98764" y="814330"/>
                  </a:cubicBezTo>
                  <a:cubicBezTo>
                    <a:pt x="92767" y="806386"/>
                    <a:pt x="85438" y="802414"/>
                    <a:pt x="77443" y="798442"/>
                  </a:cubicBezTo>
                  <a:cubicBezTo>
                    <a:pt x="69447" y="795132"/>
                    <a:pt x="61452" y="791822"/>
                    <a:pt x="54123" y="787851"/>
                  </a:cubicBezTo>
                  <a:cubicBezTo>
                    <a:pt x="51457" y="786527"/>
                    <a:pt x="48792" y="784541"/>
                    <a:pt x="45461" y="781893"/>
                  </a:cubicBezTo>
                  <a:cubicBezTo>
                    <a:pt x="58287" y="778086"/>
                    <a:pt x="71113" y="776638"/>
                    <a:pt x="83481" y="777248"/>
                  </a:cubicBezTo>
                  <a:close/>
                  <a:moveTo>
                    <a:pt x="178115" y="684164"/>
                  </a:moveTo>
                  <a:cubicBezTo>
                    <a:pt x="179478" y="684164"/>
                    <a:pt x="180159" y="684164"/>
                    <a:pt x="181522" y="684164"/>
                  </a:cubicBezTo>
                  <a:cubicBezTo>
                    <a:pt x="182885" y="694140"/>
                    <a:pt x="184930" y="703451"/>
                    <a:pt x="184930" y="712763"/>
                  </a:cubicBezTo>
                  <a:cubicBezTo>
                    <a:pt x="185611" y="724734"/>
                    <a:pt x="187656" y="736040"/>
                    <a:pt x="195834" y="746682"/>
                  </a:cubicBezTo>
                  <a:cubicBezTo>
                    <a:pt x="204012" y="757988"/>
                    <a:pt x="208783" y="770624"/>
                    <a:pt x="206738" y="785256"/>
                  </a:cubicBezTo>
                  <a:cubicBezTo>
                    <a:pt x="205375" y="796563"/>
                    <a:pt x="199242" y="805874"/>
                    <a:pt x="191063" y="813855"/>
                  </a:cubicBezTo>
                  <a:cubicBezTo>
                    <a:pt x="186974" y="817180"/>
                    <a:pt x="184930" y="816515"/>
                    <a:pt x="181522" y="812525"/>
                  </a:cubicBezTo>
                  <a:cubicBezTo>
                    <a:pt x="156988" y="779271"/>
                    <a:pt x="151536" y="744021"/>
                    <a:pt x="167211" y="705447"/>
                  </a:cubicBezTo>
                  <a:cubicBezTo>
                    <a:pt x="169937" y="698131"/>
                    <a:pt x="174707" y="691480"/>
                    <a:pt x="178115" y="684164"/>
                  </a:cubicBezTo>
                  <a:close/>
                  <a:moveTo>
                    <a:pt x="0" y="633926"/>
                  </a:moveTo>
                  <a:cubicBezTo>
                    <a:pt x="51859" y="628601"/>
                    <a:pt x="101024" y="657890"/>
                    <a:pt x="114494" y="704487"/>
                  </a:cubicBezTo>
                  <a:cubicBezTo>
                    <a:pt x="97656" y="714472"/>
                    <a:pt x="74084" y="711144"/>
                    <a:pt x="59941" y="695168"/>
                  </a:cubicBezTo>
                  <a:cubicBezTo>
                    <a:pt x="54553" y="689177"/>
                    <a:pt x="49838" y="682520"/>
                    <a:pt x="47144" y="675863"/>
                  </a:cubicBezTo>
                  <a:cubicBezTo>
                    <a:pt x="43103" y="667210"/>
                    <a:pt x="36368" y="661884"/>
                    <a:pt x="28960" y="656559"/>
                  </a:cubicBezTo>
                  <a:cubicBezTo>
                    <a:pt x="21552" y="651899"/>
                    <a:pt x="14143" y="646574"/>
                    <a:pt x="6735" y="641249"/>
                  </a:cubicBezTo>
                  <a:cubicBezTo>
                    <a:pt x="4714" y="639917"/>
                    <a:pt x="2694" y="637255"/>
                    <a:pt x="0" y="633926"/>
                  </a:cubicBezTo>
                  <a:close/>
                  <a:moveTo>
                    <a:pt x="149665" y="561251"/>
                  </a:moveTo>
                  <a:cubicBezTo>
                    <a:pt x="152991" y="569874"/>
                    <a:pt x="150995" y="577833"/>
                    <a:pt x="150330" y="585793"/>
                  </a:cubicBezTo>
                  <a:cubicBezTo>
                    <a:pt x="150330" y="591099"/>
                    <a:pt x="148999" y="595742"/>
                    <a:pt x="148999" y="601048"/>
                  </a:cubicBezTo>
                  <a:cubicBezTo>
                    <a:pt x="148334" y="608345"/>
                    <a:pt x="148999" y="614977"/>
                    <a:pt x="152325" y="621610"/>
                  </a:cubicBezTo>
                  <a:cubicBezTo>
                    <a:pt x="158312" y="633549"/>
                    <a:pt x="161638" y="646152"/>
                    <a:pt x="159642" y="659418"/>
                  </a:cubicBezTo>
                  <a:cubicBezTo>
                    <a:pt x="156982" y="676000"/>
                    <a:pt x="147004" y="685949"/>
                    <a:pt x="132370" y="692582"/>
                  </a:cubicBezTo>
                  <a:cubicBezTo>
                    <a:pt x="107759" y="655438"/>
                    <a:pt x="110419" y="599058"/>
                    <a:pt x="149665" y="561251"/>
                  </a:cubicBezTo>
                  <a:close/>
                  <a:moveTo>
                    <a:pt x="5387" y="463595"/>
                  </a:moveTo>
                  <a:cubicBezTo>
                    <a:pt x="22898" y="468279"/>
                    <a:pt x="39062" y="476309"/>
                    <a:pt x="53205" y="487686"/>
                  </a:cubicBezTo>
                  <a:cubicBezTo>
                    <a:pt x="74757" y="506423"/>
                    <a:pt x="86206" y="529844"/>
                    <a:pt x="89574" y="557949"/>
                  </a:cubicBezTo>
                  <a:cubicBezTo>
                    <a:pt x="90921" y="567318"/>
                    <a:pt x="90247" y="567987"/>
                    <a:pt x="80818" y="567987"/>
                  </a:cubicBezTo>
                  <a:cubicBezTo>
                    <a:pt x="61287" y="567987"/>
                    <a:pt x="46470" y="557280"/>
                    <a:pt x="39062" y="537205"/>
                  </a:cubicBezTo>
                  <a:cubicBezTo>
                    <a:pt x="36368" y="529844"/>
                    <a:pt x="35694" y="521814"/>
                    <a:pt x="33674" y="514453"/>
                  </a:cubicBezTo>
                  <a:cubicBezTo>
                    <a:pt x="31653" y="508430"/>
                    <a:pt x="28959" y="502407"/>
                    <a:pt x="25592" y="497723"/>
                  </a:cubicBezTo>
                  <a:cubicBezTo>
                    <a:pt x="20878" y="490362"/>
                    <a:pt x="14816" y="483670"/>
                    <a:pt x="9428" y="476309"/>
                  </a:cubicBezTo>
                  <a:cubicBezTo>
                    <a:pt x="7408" y="472964"/>
                    <a:pt x="5387" y="468948"/>
                    <a:pt x="3367" y="464933"/>
                  </a:cubicBezTo>
                  <a:cubicBezTo>
                    <a:pt x="4040" y="464933"/>
                    <a:pt x="4714" y="464264"/>
                    <a:pt x="5387" y="463595"/>
                  </a:cubicBezTo>
                  <a:close/>
                  <a:moveTo>
                    <a:pt x="168373" y="443390"/>
                  </a:moveTo>
                  <a:cubicBezTo>
                    <a:pt x="167050" y="448733"/>
                    <a:pt x="166388" y="452740"/>
                    <a:pt x="165065" y="456747"/>
                  </a:cubicBezTo>
                  <a:cubicBezTo>
                    <a:pt x="161758" y="464761"/>
                    <a:pt x="158451" y="472776"/>
                    <a:pt x="154482" y="480122"/>
                  </a:cubicBezTo>
                  <a:cubicBezTo>
                    <a:pt x="150513" y="487468"/>
                    <a:pt x="150513" y="495483"/>
                    <a:pt x="151175" y="503497"/>
                  </a:cubicBezTo>
                  <a:cubicBezTo>
                    <a:pt x="153159" y="518858"/>
                    <a:pt x="151175" y="534218"/>
                    <a:pt x="140591" y="546908"/>
                  </a:cubicBezTo>
                  <a:cubicBezTo>
                    <a:pt x="132654" y="557593"/>
                    <a:pt x="122070" y="561600"/>
                    <a:pt x="110164" y="562936"/>
                  </a:cubicBezTo>
                  <a:cubicBezTo>
                    <a:pt x="94289" y="523533"/>
                    <a:pt x="128685" y="452740"/>
                    <a:pt x="168373" y="443390"/>
                  </a:cubicBezTo>
                  <a:close/>
                  <a:moveTo>
                    <a:pt x="190262" y="350785"/>
                  </a:moveTo>
                  <a:cubicBezTo>
                    <a:pt x="188920" y="354814"/>
                    <a:pt x="188249" y="358171"/>
                    <a:pt x="186908" y="360857"/>
                  </a:cubicBezTo>
                  <a:cubicBezTo>
                    <a:pt x="184225" y="365557"/>
                    <a:pt x="180871" y="370257"/>
                    <a:pt x="177517" y="374957"/>
                  </a:cubicBezTo>
                  <a:cubicBezTo>
                    <a:pt x="168798" y="386371"/>
                    <a:pt x="162761" y="398457"/>
                    <a:pt x="162090" y="413228"/>
                  </a:cubicBezTo>
                  <a:cubicBezTo>
                    <a:pt x="161419" y="428671"/>
                    <a:pt x="155382" y="442099"/>
                    <a:pt x="142638" y="451499"/>
                  </a:cubicBezTo>
                  <a:cubicBezTo>
                    <a:pt x="133918" y="458214"/>
                    <a:pt x="123186" y="460228"/>
                    <a:pt x="111113" y="458885"/>
                  </a:cubicBezTo>
                  <a:cubicBezTo>
                    <a:pt x="107759" y="409871"/>
                    <a:pt x="140626" y="364885"/>
                    <a:pt x="190262" y="350785"/>
                  </a:cubicBezTo>
                  <a:close/>
                  <a:moveTo>
                    <a:pt x="26572" y="344050"/>
                  </a:moveTo>
                  <a:cubicBezTo>
                    <a:pt x="42351" y="350689"/>
                    <a:pt x="56158" y="360647"/>
                    <a:pt x="67335" y="373261"/>
                  </a:cubicBezTo>
                  <a:cubicBezTo>
                    <a:pt x="87059" y="396496"/>
                    <a:pt x="94291" y="423715"/>
                    <a:pt x="91661" y="453589"/>
                  </a:cubicBezTo>
                  <a:cubicBezTo>
                    <a:pt x="91661" y="458236"/>
                    <a:pt x="90346" y="460228"/>
                    <a:pt x="85086" y="458900"/>
                  </a:cubicBezTo>
                  <a:cubicBezTo>
                    <a:pt x="62075" y="455581"/>
                    <a:pt x="48268" y="439648"/>
                    <a:pt x="45638" y="415085"/>
                  </a:cubicBezTo>
                  <a:cubicBezTo>
                    <a:pt x="45638" y="409110"/>
                    <a:pt x="46296" y="403135"/>
                    <a:pt x="45638" y="397160"/>
                  </a:cubicBezTo>
                  <a:cubicBezTo>
                    <a:pt x="44981" y="392513"/>
                    <a:pt x="44323" y="387202"/>
                    <a:pt x="42351" y="383219"/>
                  </a:cubicBezTo>
                  <a:cubicBezTo>
                    <a:pt x="38406" y="374588"/>
                    <a:pt x="33804" y="367286"/>
                    <a:pt x="29859" y="359319"/>
                  </a:cubicBezTo>
                  <a:cubicBezTo>
                    <a:pt x="27887" y="354672"/>
                    <a:pt x="26572" y="350025"/>
                    <a:pt x="25257" y="344714"/>
                  </a:cubicBezTo>
                  <a:cubicBezTo>
                    <a:pt x="25257" y="344714"/>
                    <a:pt x="25914" y="344050"/>
                    <a:pt x="26572" y="344050"/>
                  </a:cubicBezTo>
                  <a:close/>
                  <a:moveTo>
                    <a:pt x="62645" y="231239"/>
                  </a:moveTo>
                  <a:cubicBezTo>
                    <a:pt x="74157" y="237974"/>
                    <a:pt x="83637" y="246056"/>
                    <a:pt x="92440" y="256158"/>
                  </a:cubicBezTo>
                  <a:cubicBezTo>
                    <a:pt x="115464" y="283771"/>
                    <a:pt x="122913" y="315426"/>
                    <a:pt x="115464" y="350447"/>
                  </a:cubicBezTo>
                  <a:cubicBezTo>
                    <a:pt x="114787" y="355162"/>
                    <a:pt x="112755" y="355835"/>
                    <a:pt x="108015" y="354488"/>
                  </a:cubicBezTo>
                  <a:cubicBezTo>
                    <a:pt x="87700" y="349774"/>
                    <a:pt x="74834" y="333610"/>
                    <a:pt x="74157" y="312732"/>
                  </a:cubicBezTo>
                  <a:cubicBezTo>
                    <a:pt x="73480" y="303976"/>
                    <a:pt x="75511" y="295221"/>
                    <a:pt x="75511" y="287139"/>
                  </a:cubicBezTo>
                  <a:cubicBezTo>
                    <a:pt x="75511" y="282424"/>
                    <a:pt x="75511" y="278383"/>
                    <a:pt x="74157" y="274343"/>
                  </a:cubicBezTo>
                  <a:cubicBezTo>
                    <a:pt x="70771" y="264240"/>
                    <a:pt x="66708" y="255485"/>
                    <a:pt x="63322" y="245382"/>
                  </a:cubicBezTo>
                  <a:cubicBezTo>
                    <a:pt x="61968" y="241341"/>
                    <a:pt x="61968" y="236627"/>
                    <a:pt x="60614" y="232586"/>
                  </a:cubicBezTo>
                  <a:cubicBezTo>
                    <a:pt x="61291" y="231913"/>
                    <a:pt x="61968" y="231913"/>
                    <a:pt x="62645" y="231239"/>
                  </a:cubicBezTo>
                  <a:close/>
                  <a:moveTo>
                    <a:pt x="282345" y="185779"/>
                  </a:moveTo>
                  <a:cubicBezTo>
                    <a:pt x="288355" y="185779"/>
                    <a:pt x="293696" y="185779"/>
                    <a:pt x="299038" y="185779"/>
                  </a:cubicBezTo>
                  <a:cubicBezTo>
                    <a:pt x="299038" y="186446"/>
                    <a:pt x="299705" y="187114"/>
                    <a:pt x="299705" y="187781"/>
                  </a:cubicBezTo>
                  <a:cubicBezTo>
                    <a:pt x="296367" y="190451"/>
                    <a:pt x="293696" y="193788"/>
                    <a:pt x="289690" y="196458"/>
                  </a:cubicBezTo>
                  <a:cubicBezTo>
                    <a:pt x="281678" y="201797"/>
                    <a:pt x="272998" y="206469"/>
                    <a:pt x="264985" y="212476"/>
                  </a:cubicBezTo>
                  <a:cubicBezTo>
                    <a:pt x="260979" y="215146"/>
                    <a:pt x="256973" y="219818"/>
                    <a:pt x="254302" y="223822"/>
                  </a:cubicBezTo>
                  <a:cubicBezTo>
                    <a:pt x="249962" y="232165"/>
                    <a:pt x="244955" y="239674"/>
                    <a:pt x="238695" y="245847"/>
                  </a:cubicBezTo>
                  <a:lnTo>
                    <a:pt x="216606" y="259239"/>
                  </a:lnTo>
                  <a:lnTo>
                    <a:pt x="216329" y="259517"/>
                  </a:lnTo>
                  <a:cubicBezTo>
                    <a:pt x="218984" y="258848"/>
                    <a:pt x="221639" y="258848"/>
                    <a:pt x="225621" y="258179"/>
                  </a:cubicBezTo>
                  <a:cubicBezTo>
                    <a:pt x="223630" y="262862"/>
                    <a:pt x="222303" y="266207"/>
                    <a:pt x="219648" y="268884"/>
                  </a:cubicBezTo>
                  <a:cubicBezTo>
                    <a:pt x="213675" y="276243"/>
                    <a:pt x="207702" y="283602"/>
                    <a:pt x="201065" y="290962"/>
                  </a:cubicBezTo>
                  <a:cubicBezTo>
                    <a:pt x="196420" y="296314"/>
                    <a:pt x="193765" y="302335"/>
                    <a:pt x="192438" y="309026"/>
                  </a:cubicBezTo>
                  <a:cubicBezTo>
                    <a:pt x="189783" y="324413"/>
                    <a:pt x="184474" y="338463"/>
                    <a:pt x="171864" y="348499"/>
                  </a:cubicBezTo>
                  <a:cubicBezTo>
                    <a:pt x="160582" y="357196"/>
                    <a:pt x="148636" y="359203"/>
                    <a:pt x="134699" y="356527"/>
                  </a:cubicBezTo>
                  <a:cubicBezTo>
                    <a:pt x="135362" y="335787"/>
                    <a:pt x="142663" y="317723"/>
                    <a:pt x="153945" y="300997"/>
                  </a:cubicBezTo>
                  <a:cubicBezTo>
                    <a:pt x="167882" y="281595"/>
                    <a:pt x="187128" y="268884"/>
                    <a:pt x="210356" y="261524"/>
                  </a:cubicBezTo>
                  <a:lnTo>
                    <a:pt x="216161" y="259184"/>
                  </a:lnTo>
                  <a:lnTo>
                    <a:pt x="188201" y="255191"/>
                  </a:lnTo>
                  <a:cubicBezTo>
                    <a:pt x="184194" y="254524"/>
                    <a:pt x="183527" y="252521"/>
                    <a:pt x="185530" y="248517"/>
                  </a:cubicBezTo>
                  <a:cubicBezTo>
                    <a:pt x="205561" y="208471"/>
                    <a:pt x="237610" y="186446"/>
                    <a:pt x="282345" y="185779"/>
                  </a:cubicBezTo>
                  <a:close/>
                  <a:moveTo>
                    <a:pt x="334444" y="119089"/>
                  </a:moveTo>
                  <a:cubicBezTo>
                    <a:pt x="352933" y="119172"/>
                    <a:pt x="371339" y="123972"/>
                    <a:pt x="387258" y="132580"/>
                  </a:cubicBezTo>
                  <a:cubicBezTo>
                    <a:pt x="382615" y="134567"/>
                    <a:pt x="379299" y="136553"/>
                    <a:pt x="375319" y="137215"/>
                  </a:cubicBezTo>
                  <a:cubicBezTo>
                    <a:pt x="366696" y="139864"/>
                    <a:pt x="357410" y="141850"/>
                    <a:pt x="348124" y="143175"/>
                  </a:cubicBezTo>
                  <a:cubicBezTo>
                    <a:pt x="340828" y="144499"/>
                    <a:pt x="334859" y="148472"/>
                    <a:pt x="328889" y="153769"/>
                  </a:cubicBezTo>
                  <a:cubicBezTo>
                    <a:pt x="317613" y="164363"/>
                    <a:pt x="303684" y="172309"/>
                    <a:pt x="287102" y="171647"/>
                  </a:cubicBezTo>
                  <a:cubicBezTo>
                    <a:pt x="275163" y="170985"/>
                    <a:pt x="265877" y="165025"/>
                    <a:pt x="257254" y="157742"/>
                  </a:cubicBezTo>
                  <a:cubicBezTo>
                    <a:pt x="256591" y="156418"/>
                    <a:pt x="256591" y="154431"/>
                    <a:pt x="255927" y="152445"/>
                  </a:cubicBezTo>
                  <a:cubicBezTo>
                    <a:pt x="264550" y="146485"/>
                    <a:pt x="271846" y="139864"/>
                    <a:pt x="281132" y="133905"/>
                  </a:cubicBezTo>
                  <a:cubicBezTo>
                    <a:pt x="297383" y="123641"/>
                    <a:pt x="315955" y="119006"/>
                    <a:pt x="334444" y="119089"/>
                  </a:cubicBezTo>
                  <a:close/>
                  <a:moveTo>
                    <a:pt x="153579" y="113378"/>
                  </a:moveTo>
                  <a:cubicBezTo>
                    <a:pt x="169205" y="132094"/>
                    <a:pt x="179621" y="153483"/>
                    <a:pt x="181575" y="178883"/>
                  </a:cubicBezTo>
                  <a:cubicBezTo>
                    <a:pt x="183528" y="200941"/>
                    <a:pt x="178970" y="221662"/>
                    <a:pt x="168554" y="241047"/>
                  </a:cubicBezTo>
                  <a:cubicBezTo>
                    <a:pt x="165298" y="246394"/>
                    <a:pt x="162694" y="245726"/>
                    <a:pt x="158788" y="243052"/>
                  </a:cubicBezTo>
                  <a:cubicBezTo>
                    <a:pt x="141209" y="231689"/>
                    <a:pt x="134699" y="210968"/>
                    <a:pt x="141860" y="187573"/>
                  </a:cubicBezTo>
                  <a:cubicBezTo>
                    <a:pt x="142511" y="184231"/>
                    <a:pt x="143813" y="180220"/>
                    <a:pt x="145767" y="177547"/>
                  </a:cubicBezTo>
                  <a:cubicBezTo>
                    <a:pt x="154230" y="165515"/>
                    <a:pt x="151626" y="151478"/>
                    <a:pt x="150975" y="138110"/>
                  </a:cubicBezTo>
                  <a:cubicBezTo>
                    <a:pt x="150324" y="130089"/>
                    <a:pt x="150324" y="122068"/>
                    <a:pt x="150324" y="114046"/>
                  </a:cubicBezTo>
                  <a:cubicBezTo>
                    <a:pt x="151626" y="113378"/>
                    <a:pt x="152277" y="113378"/>
                    <a:pt x="153579" y="113378"/>
                  </a:cubicBezTo>
                  <a:close/>
                  <a:moveTo>
                    <a:pt x="270798" y="12354"/>
                  </a:moveTo>
                  <a:cubicBezTo>
                    <a:pt x="291286" y="54456"/>
                    <a:pt x="280712" y="112597"/>
                    <a:pt x="239075" y="142002"/>
                  </a:cubicBezTo>
                  <a:cubicBezTo>
                    <a:pt x="223874" y="126631"/>
                    <a:pt x="220569" y="105914"/>
                    <a:pt x="231144" y="87871"/>
                  </a:cubicBezTo>
                  <a:cubicBezTo>
                    <a:pt x="235109" y="80519"/>
                    <a:pt x="240396" y="73837"/>
                    <a:pt x="246345" y="67822"/>
                  </a:cubicBezTo>
                  <a:cubicBezTo>
                    <a:pt x="252293" y="61807"/>
                    <a:pt x="256258" y="55125"/>
                    <a:pt x="258241" y="46437"/>
                  </a:cubicBezTo>
                  <a:cubicBezTo>
                    <a:pt x="260885" y="37749"/>
                    <a:pt x="263528" y="29061"/>
                    <a:pt x="266172" y="20373"/>
                  </a:cubicBezTo>
                  <a:cubicBezTo>
                    <a:pt x="267494" y="17700"/>
                    <a:pt x="269476" y="15027"/>
                    <a:pt x="270798" y="12354"/>
                  </a:cubicBezTo>
                  <a:close/>
                  <a:moveTo>
                    <a:pt x="367709" y="881"/>
                  </a:moveTo>
                  <a:cubicBezTo>
                    <a:pt x="371691" y="-1116"/>
                    <a:pt x="374346" y="215"/>
                    <a:pt x="375674" y="5541"/>
                  </a:cubicBezTo>
                  <a:cubicBezTo>
                    <a:pt x="377665" y="20187"/>
                    <a:pt x="377665" y="34167"/>
                    <a:pt x="373683" y="48147"/>
                  </a:cubicBezTo>
                  <a:cubicBezTo>
                    <a:pt x="367709" y="68118"/>
                    <a:pt x="353106" y="80101"/>
                    <a:pt x="335185" y="88089"/>
                  </a:cubicBezTo>
                  <a:cubicBezTo>
                    <a:pt x="333194" y="88755"/>
                    <a:pt x="331866" y="89421"/>
                    <a:pt x="329875" y="90086"/>
                  </a:cubicBezTo>
                  <a:cubicBezTo>
                    <a:pt x="317263" y="92083"/>
                    <a:pt x="306643" y="99406"/>
                    <a:pt x="298014" y="108726"/>
                  </a:cubicBezTo>
                  <a:cubicBezTo>
                    <a:pt x="283412" y="123372"/>
                    <a:pt x="269473" y="138683"/>
                    <a:pt x="254870" y="153329"/>
                  </a:cubicBezTo>
                  <a:cubicBezTo>
                    <a:pt x="242259" y="169306"/>
                    <a:pt x="228320" y="185283"/>
                    <a:pt x="215708" y="201260"/>
                  </a:cubicBezTo>
                  <a:cubicBezTo>
                    <a:pt x="191149" y="232548"/>
                    <a:pt x="167918" y="265168"/>
                    <a:pt x="148005" y="299785"/>
                  </a:cubicBezTo>
                  <a:cubicBezTo>
                    <a:pt x="124110" y="343056"/>
                    <a:pt x="108843" y="388990"/>
                    <a:pt x="103533" y="438253"/>
                  </a:cubicBezTo>
                  <a:cubicBezTo>
                    <a:pt x="100878" y="465547"/>
                    <a:pt x="98887" y="492841"/>
                    <a:pt x="98887" y="520801"/>
                  </a:cubicBezTo>
                  <a:cubicBezTo>
                    <a:pt x="100214" y="614000"/>
                    <a:pt x="118800" y="703871"/>
                    <a:pt x="162607" y="787750"/>
                  </a:cubicBezTo>
                  <a:cubicBezTo>
                    <a:pt x="183184" y="827027"/>
                    <a:pt x="208407" y="862310"/>
                    <a:pt x="238940" y="894264"/>
                  </a:cubicBezTo>
                  <a:cubicBezTo>
                    <a:pt x="281420" y="940198"/>
                    <a:pt x="331202" y="976146"/>
                    <a:pt x="386958" y="1004106"/>
                  </a:cubicBezTo>
                  <a:lnTo>
                    <a:pt x="520113" y="1051123"/>
                  </a:lnTo>
                  <a:lnTo>
                    <a:pt x="478744" y="1026620"/>
                  </a:lnTo>
                  <a:cubicBezTo>
                    <a:pt x="465828" y="1012906"/>
                    <a:pt x="456938" y="995452"/>
                    <a:pt x="452241" y="974174"/>
                  </a:cubicBezTo>
                  <a:cubicBezTo>
                    <a:pt x="450899" y="968855"/>
                    <a:pt x="450228" y="962871"/>
                    <a:pt x="449557" y="956887"/>
                  </a:cubicBezTo>
                  <a:cubicBezTo>
                    <a:pt x="449557" y="956222"/>
                    <a:pt x="449557" y="956222"/>
                    <a:pt x="449557" y="955557"/>
                  </a:cubicBezTo>
                  <a:cubicBezTo>
                    <a:pt x="450228" y="954892"/>
                    <a:pt x="450899" y="954227"/>
                    <a:pt x="451570" y="953562"/>
                  </a:cubicBezTo>
                  <a:cubicBezTo>
                    <a:pt x="457609" y="959546"/>
                    <a:pt x="462976" y="964866"/>
                    <a:pt x="469015" y="970850"/>
                  </a:cubicBezTo>
                  <a:cubicBezTo>
                    <a:pt x="471699" y="973510"/>
                    <a:pt x="474383" y="976834"/>
                    <a:pt x="477067" y="980159"/>
                  </a:cubicBezTo>
                  <a:cubicBezTo>
                    <a:pt x="482434" y="986808"/>
                    <a:pt x="489144" y="991462"/>
                    <a:pt x="497867" y="994122"/>
                  </a:cubicBezTo>
                  <a:cubicBezTo>
                    <a:pt x="513970" y="999441"/>
                    <a:pt x="528060" y="1008085"/>
                    <a:pt x="534769" y="1024043"/>
                  </a:cubicBezTo>
                  <a:cubicBezTo>
                    <a:pt x="538795" y="1033352"/>
                    <a:pt x="538795" y="1042661"/>
                    <a:pt x="536782" y="1051970"/>
                  </a:cubicBezTo>
                  <a:lnTo>
                    <a:pt x="531660" y="1055200"/>
                  </a:lnTo>
                  <a:lnTo>
                    <a:pt x="564181" y="1066683"/>
                  </a:lnTo>
                  <a:cubicBezTo>
                    <a:pt x="567500" y="1067348"/>
                    <a:pt x="570818" y="1068680"/>
                    <a:pt x="573473" y="1064686"/>
                  </a:cubicBezTo>
                  <a:cubicBezTo>
                    <a:pt x="574137" y="1063354"/>
                    <a:pt x="578120" y="1062688"/>
                    <a:pt x="580111" y="1064020"/>
                  </a:cubicBezTo>
                  <a:cubicBezTo>
                    <a:pt x="588740" y="1068680"/>
                    <a:pt x="594050" y="1076668"/>
                    <a:pt x="595377" y="1085988"/>
                  </a:cubicBezTo>
                  <a:cubicBezTo>
                    <a:pt x="596041" y="1091314"/>
                    <a:pt x="592722" y="1093311"/>
                    <a:pt x="588076" y="1091980"/>
                  </a:cubicBezTo>
                  <a:cubicBezTo>
                    <a:pt x="587412" y="1091314"/>
                    <a:pt x="586749" y="1091314"/>
                    <a:pt x="586749" y="1091314"/>
                  </a:cubicBezTo>
                  <a:cubicBezTo>
                    <a:pt x="576129" y="1079997"/>
                    <a:pt x="560862" y="1081328"/>
                    <a:pt x="546923" y="1078000"/>
                  </a:cubicBezTo>
                  <a:cubicBezTo>
                    <a:pt x="501788" y="1067348"/>
                    <a:pt x="458644" y="1052703"/>
                    <a:pt x="416163" y="1033397"/>
                  </a:cubicBezTo>
                  <a:cubicBezTo>
                    <a:pt x="414836" y="1032731"/>
                    <a:pt x="413508" y="1032066"/>
                    <a:pt x="411517" y="1031400"/>
                  </a:cubicBezTo>
                  <a:cubicBezTo>
                    <a:pt x="408862" y="1036726"/>
                    <a:pt x="406871" y="1042051"/>
                    <a:pt x="403552" y="1046711"/>
                  </a:cubicBezTo>
                  <a:cubicBezTo>
                    <a:pt x="393595" y="1062023"/>
                    <a:pt x="377665" y="1066683"/>
                    <a:pt x="360408" y="1065351"/>
                  </a:cubicBezTo>
                  <a:cubicBezTo>
                    <a:pt x="355097" y="1064686"/>
                    <a:pt x="349787" y="1064020"/>
                    <a:pt x="344477" y="1062023"/>
                  </a:cubicBezTo>
                  <a:cubicBezTo>
                    <a:pt x="333857" y="1057363"/>
                    <a:pt x="323901" y="1060026"/>
                    <a:pt x="313281" y="1062688"/>
                  </a:cubicBezTo>
                  <a:cubicBezTo>
                    <a:pt x="305979" y="1064020"/>
                    <a:pt x="298678" y="1066017"/>
                    <a:pt x="291377" y="1067348"/>
                  </a:cubicBezTo>
                  <a:cubicBezTo>
                    <a:pt x="288058" y="1067348"/>
                    <a:pt x="285403" y="1067348"/>
                    <a:pt x="282748" y="1066017"/>
                  </a:cubicBezTo>
                  <a:cubicBezTo>
                    <a:pt x="313945" y="1028072"/>
                    <a:pt x="353106" y="1014757"/>
                    <a:pt x="400897" y="1026740"/>
                  </a:cubicBezTo>
                  <a:cubicBezTo>
                    <a:pt x="356425" y="1004772"/>
                    <a:pt x="314608" y="978143"/>
                    <a:pt x="276110" y="945524"/>
                  </a:cubicBezTo>
                  <a:cubicBezTo>
                    <a:pt x="275447" y="946855"/>
                    <a:pt x="274119" y="947521"/>
                    <a:pt x="273455" y="948852"/>
                  </a:cubicBezTo>
                  <a:cubicBezTo>
                    <a:pt x="260180" y="967492"/>
                    <a:pt x="242923" y="973483"/>
                    <a:pt x="221019" y="966161"/>
                  </a:cubicBezTo>
                  <a:cubicBezTo>
                    <a:pt x="213717" y="963498"/>
                    <a:pt x="207079" y="959503"/>
                    <a:pt x="199778" y="956175"/>
                  </a:cubicBezTo>
                  <a:cubicBezTo>
                    <a:pt x="194468" y="954178"/>
                    <a:pt x="189822" y="952846"/>
                    <a:pt x="184511" y="952181"/>
                  </a:cubicBezTo>
                  <a:cubicBezTo>
                    <a:pt x="174555" y="951515"/>
                    <a:pt x="164599" y="951515"/>
                    <a:pt x="155306" y="951515"/>
                  </a:cubicBezTo>
                  <a:cubicBezTo>
                    <a:pt x="151324" y="950849"/>
                    <a:pt x="147341" y="949518"/>
                    <a:pt x="142031" y="948852"/>
                  </a:cubicBezTo>
                  <a:cubicBezTo>
                    <a:pt x="166590" y="926884"/>
                    <a:pt x="216372" y="909575"/>
                    <a:pt x="265490" y="939532"/>
                  </a:cubicBezTo>
                  <a:cubicBezTo>
                    <a:pt x="262835" y="935538"/>
                    <a:pt x="260180" y="931544"/>
                    <a:pt x="256861" y="928215"/>
                  </a:cubicBezTo>
                  <a:cubicBezTo>
                    <a:pt x="189158" y="864973"/>
                    <a:pt x="144022" y="788416"/>
                    <a:pt x="117472" y="699877"/>
                  </a:cubicBezTo>
                  <a:cubicBezTo>
                    <a:pt x="104197" y="653277"/>
                    <a:pt x="96232" y="606011"/>
                    <a:pt x="93577" y="558080"/>
                  </a:cubicBezTo>
                  <a:cubicBezTo>
                    <a:pt x="90922" y="503492"/>
                    <a:pt x="92913" y="449570"/>
                    <a:pt x="105524" y="396313"/>
                  </a:cubicBezTo>
                  <a:cubicBezTo>
                    <a:pt x="116808" y="344387"/>
                    <a:pt x="141367" y="298454"/>
                    <a:pt x="171900" y="255182"/>
                  </a:cubicBezTo>
                  <a:cubicBezTo>
                    <a:pt x="206415" y="205254"/>
                    <a:pt x="244250" y="157989"/>
                    <a:pt x="288058" y="115383"/>
                  </a:cubicBezTo>
                  <a:cubicBezTo>
                    <a:pt x="294032" y="109392"/>
                    <a:pt x="300669" y="103400"/>
                    <a:pt x="306643" y="98075"/>
                  </a:cubicBezTo>
                  <a:cubicBezTo>
                    <a:pt x="309962" y="95412"/>
                    <a:pt x="311290" y="93415"/>
                    <a:pt x="310626" y="88755"/>
                  </a:cubicBezTo>
                  <a:cubicBezTo>
                    <a:pt x="307971" y="76106"/>
                    <a:pt x="307971" y="62792"/>
                    <a:pt x="311290" y="49478"/>
                  </a:cubicBezTo>
                  <a:cubicBezTo>
                    <a:pt x="314608" y="34832"/>
                    <a:pt x="321910" y="22850"/>
                    <a:pt x="334521" y="15527"/>
                  </a:cubicBezTo>
                  <a:cubicBezTo>
                    <a:pt x="344477" y="9535"/>
                    <a:pt x="356425" y="5541"/>
                    <a:pt x="367709" y="881"/>
                  </a:cubicBezTo>
                  <a:close/>
                </a:path>
              </a:pathLst>
            </a:custGeom>
            <a:gradFill>
              <a:gsLst>
                <a:gs pos="100000">
                  <a:srgbClr val="DAB88A"/>
                </a:gs>
                <a:gs pos="30000">
                  <a:srgbClr val="EDDEC7"/>
                </a:gs>
              </a:gsLst>
              <a:lin ang="5400000" scaled="1"/>
            </a:gra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83" name="任意多边形: 形状 82">
              <a:extLst>
                <a:ext uri="{FF2B5EF4-FFF2-40B4-BE49-F238E27FC236}">
                  <a16:creationId xmlns:a16="http://schemas.microsoft.com/office/drawing/2014/main" id="{DA23CCBE-7EDF-42D6-9C9D-C38AC4CAEB02}"/>
                </a:ext>
              </a:extLst>
            </p:cNvPr>
            <p:cNvSpPr>
              <a:spLocks/>
            </p:cNvSpPr>
            <p:nvPr/>
          </p:nvSpPr>
          <p:spPr bwMode="auto">
            <a:xfrm flipH="1">
              <a:off x="3411167" y="1802957"/>
              <a:ext cx="595461" cy="1113131"/>
            </a:xfrm>
            <a:custGeom>
              <a:avLst/>
              <a:gdLst>
                <a:gd name="connsiteX0" fmla="*/ 497917 w 595461"/>
                <a:gd name="connsiteY0" fmla="*/ 1069358 h 1113131"/>
                <a:gd name="connsiteX1" fmla="*/ 402412 w 595461"/>
                <a:gd name="connsiteY1" fmla="*/ 1112201 h 1113131"/>
                <a:gd name="connsiteX2" fmla="*/ 409744 w 595461"/>
                <a:gd name="connsiteY2" fmla="*/ 1112859 h 1113131"/>
                <a:gd name="connsiteX3" fmla="*/ 433737 w 595461"/>
                <a:gd name="connsiteY3" fmla="*/ 1108253 h 1113131"/>
                <a:gd name="connsiteX4" fmla="*/ 464395 w 595461"/>
                <a:gd name="connsiteY4" fmla="*/ 1107595 h 1113131"/>
                <a:gd name="connsiteX5" fmla="*/ 480390 w 595461"/>
                <a:gd name="connsiteY5" fmla="*/ 1110885 h 1113131"/>
                <a:gd name="connsiteX6" fmla="*/ 530376 w 595461"/>
                <a:gd name="connsiteY6" fmla="*/ 1078642 h 1113131"/>
                <a:gd name="connsiteX7" fmla="*/ 497917 w 595461"/>
                <a:gd name="connsiteY7" fmla="*/ 1069358 h 1113131"/>
                <a:gd name="connsiteX8" fmla="*/ 332656 w 595461"/>
                <a:gd name="connsiteY8" fmla="*/ 906418 h 1113131"/>
                <a:gd name="connsiteX9" fmla="*/ 330012 w 595461"/>
                <a:gd name="connsiteY9" fmla="*/ 908413 h 1113131"/>
                <a:gd name="connsiteX10" fmla="*/ 335300 w 595461"/>
                <a:gd name="connsiteY10" fmla="*/ 936339 h 1113131"/>
                <a:gd name="connsiteX11" fmla="*/ 409335 w 595461"/>
                <a:gd name="connsiteY11" fmla="*/ 1009480 h 1113131"/>
                <a:gd name="connsiteX12" fmla="*/ 415945 w 595461"/>
                <a:gd name="connsiteY12" fmla="*/ 1006156 h 1113131"/>
                <a:gd name="connsiteX13" fmla="*/ 411979 w 595461"/>
                <a:gd name="connsiteY13" fmla="*/ 971580 h 1113131"/>
                <a:gd name="connsiteX14" fmla="*/ 376284 w 595461"/>
                <a:gd name="connsiteY14" fmla="*/ 946313 h 1113131"/>
                <a:gd name="connsiteX15" fmla="*/ 358436 w 595461"/>
                <a:gd name="connsiteY15" fmla="*/ 934345 h 1113131"/>
                <a:gd name="connsiteX16" fmla="*/ 349843 w 595461"/>
                <a:gd name="connsiteY16" fmla="*/ 923706 h 1113131"/>
                <a:gd name="connsiteX17" fmla="*/ 332656 w 595461"/>
                <a:gd name="connsiteY17" fmla="*/ 906418 h 1113131"/>
                <a:gd name="connsiteX18" fmla="*/ 228306 w 595461"/>
                <a:gd name="connsiteY18" fmla="*/ 805394 h 1113131"/>
                <a:gd name="connsiteX19" fmla="*/ 284479 w 595461"/>
                <a:gd name="connsiteY19" fmla="*/ 926623 h 1113131"/>
                <a:gd name="connsiteX20" fmla="*/ 292317 w 595461"/>
                <a:gd name="connsiteY20" fmla="*/ 897475 h 1113131"/>
                <a:gd name="connsiteX21" fmla="*/ 268150 w 595461"/>
                <a:gd name="connsiteY21" fmla="*/ 859715 h 1113131"/>
                <a:gd name="connsiteX22" fmla="*/ 243329 w 595461"/>
                <a:gd name="connsiteY22" fmla="*/ 829242 h 1113131"/>
                <a:gd name="connsiteX23" fmla="*/ 237451 w 595461"/>
                <a:gd name="connsiteY23" fmla="*/ 818643 h 1113131"/>
                <a:gd name="connsiteX24" fmla="*/ 228306 w 595461"/>
                <a:gd name="connsiteY24" fmla="*/ 805394 h 1113131"/>
                <a:gd name="connsiteX25" fmla="*/ 83481 w 595461"/>
                <a:gd name="connsiteY25" fmla="*/ 777249 h 1113131"/>
                <a:gd name="connsiteX26" fmla="*/ 45461 w 595461"/>
                <a:gd name="connsiteY26" fmla="*/ 781894 h 1113131"/>
                <a:gd name="connsiteX27" fmla="*/ 54123 w 595461"/>
                <a:gd name="connsiteY27" fmla="*/ 787852 h 1113131"/>
                <a:gd name="connsiteX28" fmla="*/ 77443 w 595461"/>
                <a:gd name="connsiteY28" fmla="*/ 798443 h 1113131"/>
                <a:gd name="connsiteX29" fmla="*/ 98764 w 595461"/>
                <a:gd name="connsiteY29" fmla="*/ 814331 h 1113131"/>
                <a:gd name="connsiteX30" fmla="*/ 116754 w 595461"/>
                <a:gd name="connsiteY30" fmla="*/ 832204 h 1113131"/>
                <a:gd name="connsiteX31" fmla="*/ 170057 w 595461"/>
                <a:gd name="connsiteY31" fmla="*/ 830218 h 1113131"/>
                <a:gd name="connsiteX32" fmla="*/ 83481 w 595461"/>
                <a:gd name="connsiteY32" fmla="*/ 777249 h 1113131"/>
                <a:gd name="connsiteX33" fmla="*/ 181523 w 595461"/>
                <a:gd name="connsiteY33" fmla="*/ 684165 h 1113131"/>
                <a:gd name="connsiteX34" fmla="*/ 178115 w 595461"/>
                <a:gd name="connsiteY34" fmla="*/ 684165 h 1113131"/>
                <a:gd name="connsiteX35" fmla="*/ 167211 w 595461"/>
                <a:gd name="connsiteY35" fmla="*/ 705448 h 1113131"/>
                <a:gd name="connsiteX36" fmla="*/ 181523 w 595461"/>
                <a:gd name="connsiteY36" fmla="*/ 812526 h 1113131"/>
                <a:gd name="connsiteX37" fmla="*/ 191064 w 595461"/>
                <a:gd name="connsiteY37" fmla="*/ 813856 h 1113131"/>
                <a:gd name="connsiteX38" fmla="*/ 206739 w 595461"/>
                <a:gd name="connsiteY38" fmla="*/ 785257 h 1113131"/>
                <a:gd name="connsiteX39" fmla="*/ 195835 w 595461"/>
                <a:gd name="connsiteY39" fmla="*/ 746683 h 1113131"/>
                <a:gd name="connsiteX40" fmla="*/ 184930 w 595461"/>
                <a:gd name="connsiteY40" fmla="*/ 712764 h 1113131"/>
                <a:gd name="connsiteX41" fmla="*/ 181523 w 595461"/>
                <a:gd name="connsiteY41" fmla="*/ 684165 h 1113131"/>
                <a:gd name="connsiteX42" fmla="*/ 0 w 595461"/>
                <a:gd name="connsiteY42" fmla="*/ 633927 h 1113131"/>
                <a:gd name="connsiteX43" fmla="*/ 6735 w 595461"/>
                <a:gd name="connsiteY43" fmla="*/ 641250 h 1113131"/>
                <a:gd name="connsiteX44" fmla="*/ 28960 w 595461"/>
                <a:gd name="connsiteY44" fmla="*/ 656560 h 1113131"/>
                <a:gd name="connsiteX45" fmla="*/ 47144 w 595461"/>
                <a:gd name="connsiteY45" fmla="*/ 675864 h 1113131"/>
                <a:gd name="connsiteX46" fmla="*/ 59941 w 595461"/>
                <a:gd name="connsiteY46" fmla="*/ 695169 h 1113131"/>
                <a:gd name="connsiteX47" fmla="*/ 114494 w 595461"/>
                <a:gd name="connsiteY47" fmla="*/ 704488 h 1113131"/>
                <a:gd name="connsiteX48" fmla="*/ 0 w 595461"/>
                <a:gd name="connsiteY48" fmla="*/ 633927 h 1113131"/>
                <a:gd name="connsiteX49" fmla="*/ 149665 w 595461"/>
                <a:gd name="connsiteY49" fmla="*/ 561252 h 1113131"/>
                <a:gd name="connsiteX50" fmla="*/ 132371 w 595461"/>
                <a:gd name="connsiteY50" fmla="*/ 692583 h 1113131"/>
                <a:gd name="connsiteX51" fmla="*/ 159643 w 595461"/>
                <a:gd name="connsiteY51" fmla="*/ 659419 h 1113131"/>
                <a:gd name="connsiteX52" fmla="*/ 152326 w 595461"/>
                <a:gd name="connsiteY52" fmla="*/ 621611 h 1113131"/>
                <a:gd name="connsiteX53" fmla="*/ 149000 w 595461"/>
                <a:gd name="connsiteY53" fmla="*/ 601049 h 1113131"/>
                <a:gd name="connsiteX54" fmla="*/ 150330 w 595461"/>
                <a:gd name="connsiteY54" fmla="*/ 585794 h 1113131"/>
                <a:gd name="connsiteX55" fmla="*/ 149665 w 595461"/>
                <a:gd name="connsiteY55" fmla="*/ 561252 h 1113131"/>
                <a:gd name="connsiteX56" fmla="*/ 5388 w 595461"/>
                <a:gd name="connsiteY56" fmla="*/ 463596 h 1113131"/>
                <a:gd name="connsiteX57" fmla="*/ 3368 w 595461"/>
                <a:gd name="connsiteY57" fmla="*/ 464934 h 1113131"/>
                <a:gd name="connsiteX58" fmla="*/ 9429 w 595461"/>
                <a:gd name="connsiteY58" fmla="*/ 476310 h 1113131"/>
                <a:gd name="connsiteX59" fmla="*/ 25593 w 595461"/>
                <a:gd name="connsiteY59" fmla="*/ 497724 h 1113131"/>
                <a:gd name="connsiteX60" fmla="*/ 33675 w 595461"/>
                <a:gd name="connsiteY60" fmla="*/ 514454 h 1113131"/>
                <a:gd name="connsiteX61" fmla="*/ 39063 w 595461"/>
                <a:gd name="connsiteY61" fmla="*/ 537206 h 1113131"/>
                <a:gd name="connsiteX62" fmla="*/ 80819 w 595461"/>
                <a:gd name="connsiteY62" fmla="*/ 567988 h 1113131"/>
                <a:gd name="connsiteX63" fmla="*/ 89575 w 595461"/>
                <a:gd name="connsiteY63" fmla="*/ 557950 h 1113131"/>
                <a:gd name="connsiteX64" fmla="*/ 53206 w 595461"/>
                <a:gd name="connsiteY64" fmla="*/ 487687 h 1113131"/>
                <a:gd name="connsiteX65" fmla="*/ 5388 w 595461"/>
                <a:gd name="connsiteY65" fmla="*/ 463596 h 1113131"/>
                <a:gd name="connsiteX66" fmla="*/ 168373 w 595461"/>
                <a:gd name="connsiteY66" fmla="*/ 443391 h 1113131"/>
                <a:gd name="connsiteX67" fmla="*/ 110164 w 595461"/>
                <a:gd name="connsiteY67" fmla="*/ 562937 h 1113131"/>
                <a:gd name="connsiteX68" fmla="*/ 140592 w 595461"/>
                <a:gd name="connsiteY68" fmla="*/ 546909 h 1113131"/>
                <a:gd name="connsiteX69" fmla="*/ 151175 w 595461"/>
                <a:gd name="connsiteY69" fmla="*/ 503498 h 1113131"/>
                <a:gd name="connsiteX70" fmla="*/ 154482 w 595461"/>
                <a:gd name="connsiteY70" fmla="*/ 480123 h 1113131"/>
                <a:gd name="connsiteX71" fmla="*/ 165066 w 595461"/>
                <a:gd name="connsiteY71" fmla="*/ 456748 h 1113131"/>
                <a:gd name="connsiteX72" fmla="*/ 168373 w 595461"/>
                <a:gd name="connsiteY72" fmla="*/ 443391 h 1113131"/>
                <a:gd name="connsiteX73" fmla="*/ 190262 w 595461"/>
                <a:gd name="connsiteY73" fmla="*/ 350786 h 1113131"/>
                <a:gd name="connsiteX74" fmla="*/ 111113 w 595461"/>
                <a:gd name="connsiteY74" fmla="*/ 458886 h 1113131"/>
                <a:gd name="connsiteX75" fmla="*/ 142639 w 595461"/>
                <a:gd name="connsiteY75" fmla="*/ 451500 h 1113131"/>
                <a:gd name="connsiteX76" fmla="*/ 162090 w 595461"/>
                <a:gd name="connsiteY76" fmla="*/ 413229 h 1113131"/>
                <a:gd name="connsiteX77" fmla="*/ 177518 w 595461"/>
                <a:gd name="connsiteY77" fmla="*/ 374958 h 1113131"/>
                <a:gd name="connsiteX78" fmla="*/ 186908 w 595461"/>
                <a:gd name="connsiteY78" fmla="*/ 360858 h 1113131"/>
                <a:gd name="connsiteX79" fmla="*/ 190262 w 595461"/>
                <a:gd name="connsiteY79" fmla="*/ 350786 h 1113131"/>
                <a:gd name="connsiteX80" fmla="*/ 26571 w 595461"/>
                <a:gd name="connsiteY80" fmla="*/ 344051 h 1113131"/>
                <a:gd name="connsiteX81" fmla="*/ 25256 w 595461"/>
                <a:gd name="connsiteY81" fmla="*/ 344715 h 1113131"/>
                <a:gd name="connsiteX82" fmla="*/ 29858 w 595461"/>
                <a:gd name="connsiteY82" fmla="*/ 359320 h 1113131"/>
                <a:gd name="connsiteX83" fmla="*/ 42350 w 595461"/>
                <a:gd name="connsiteY83" fmla="*/ 383220 h 1113131"/>
                <a:gd name="connsiteX84" fmla="*/ 45637 w 595461"/>
                <a:gd name="connsiteY84" fmla="*/ 397161 h 1113131"/>
                <a:gd name="connsiteX85" fmla="*/ 45637 w 595461"/>
                <a:gd name="connsiteY85" fmla="*/ 415086 h 1113131"/>
                <a:gd name="connsiteX86" fmla="*/ 85085 w 595461"/>
                <a:gd name="connsiteY86" fmla="*/ 458901 h 1113131"/>
                <a:gd name="connsiteX87" fmla="*/ 91660 w 595461"/>
                <a:gd name="connsiteY87" fmla="*/ 453590 h 1113131"/>
                <a:gd name="connsiteX88" fmla="*/ 67334 w 595461"/>
                <a:gd name="connsiteY88" fmla="*/ 373262 h 1113131"/>
                <a:gd name="connsiteX89" fmla="*/ 26571 w 595461"/>
                <a:gd name="connsiteY89" fmla="*/ 344051 h 1113131"/>
                <a:gd name="connsiteX90" fmla="*/ 62645 w 595461"/>
                <a:gd name="connsiteY90" fmla="*/ 231240 h 1113131"/>
                <a:gd name="connsiteX91" fmla="*/ 60614 w 595461"/>
                <a:gd name="connsiteY91" fmla="*/ 232587 h 1113131"/>
                <a:gd name="connsiteX92" fmla="*/ 63322 w 595461"/>
                <a:gd name="connsiteY92" fmla="*/ 245383 h 1113131"/>
                <a:gd name="connsiteX93" fmla="*/ 74157 w 595461"/>
                <a:gd name="connsiteY93" fmla="*/ 274344 h 1113131"/>
                <a:gd name="connsiteX94" fmla="*/ 75511 w 595461"/>
                <a:gd name="connsiteY94" fmla="*/ 287140 h 1113131"/>
                <a:gd name="connsiteX95" fmla="*/ 74157 w 595461"/>
                <a:gd name="connsiteY95" fmla="*/ 312733 h 1113131"/>
                <a:gd name="connsiteX96" fmla="*/ 108016 w 595461"/>
                <a:gd name="connsiteY96" fmla="*/ 354489 h 1113131"/>
                <a:gd name="connsiteX97" fmla="*/ 115464 w 595461"/>
                <a:gd name="connsiteY97" fmla="*/ 350448 h 1113131"/>
                <a:gd name="connsiteX98" fmla="*/ 92441 w 595461"/>
                <a:gd name="connsiteY98" fmla="*/ 256159 h 1113131"/>
                <a:gd name="connsiteX99" fmla="*/ 62645 w 595461"/>
                <a:gd name="connsiteY99" fmla="*/ 231240 h 1113131"/>
                <a:gd name="connsiteX100" fmla="*/ 299038 w 595461"/>
                <a:gd name="connsiteY100" fmla="*/ 185780 h 1113131"/>
                <a:gd name="connsiteX101" fmla="*/ 282345 w 595461"/>
                <a:gd name="connsiteY101" fmla="*/ 185780 h 1113131"/>
                <a:gd name="connsiteX102" fmla="*/ 185530 w 595461"/>
                <a:gd name="connsiteY102" fmla="*/ 248518 h 1113131"/>
                <a:gd name="connsiteX103" fmla="*/ 188201 w 595461"/>
                <a:gd name="connsiteY103" fmla="*/ 255192 h 1113131"/>
                <a:gd name="connsiteX104" fmla="*/ 216160 w 595461"/>
                <a:gd name="connsiteY104" fmla="*/ 259185 h 1113131"/>
                <a:gd name="connsiteX105" fmla="*/ 210356 w 595461"/>
                <a:gd name="connsiteY105" fmla="*/ 261525 h 1113131"/>
                <a:gd name="connsiteX106" fmla="*/ 153945 w 595461"/>
                <a:gd name="connsiteY106" fmla="*/ 300998 h 1113131"/>
                <a:gd name="connsiteX107" fmla="*/ 134698 w 595461"/>
                <a:gd name="connsiteY107" fmla="*/ 356528 h 1113131"/>
                <a:gd name="connsiteX108" fmla="*/ 171863 w 595461"/>
                <a:gd name="connsiteY108" fmla="*/ 348500 h 1113131"/>
                <a:gd name="connsiteX109" fmla="*/ 192437 w 595461"/>
                <a:gd name="connsiteY109" fmla="*/ 309027 h 1113131"/>
                <a:gd name="connsiteX110" fmla="*/ 201065 w 595461"/>
                <a:gd name="connsiteY110" fmla="*/ 290963 h 1113131"/>
                <a:gd name="connsiteX111" fmla="*/ 219647 w 595461"/>
                <a:gd name="connsiteY111" fmla="*/ 268885 h 1113131"/>
                <a:gd name="connsiteX112" fmla="*/ 225620 w 595461"/>
                <a:gd name="connsiteY112" fmla="*/ 258180 h 1113131"/>
                <a:gd name="connsiteX113" fmla="*/ 216329 w 595461"/>
                <a:gd name="connsiteY113" fmla="*/ 259518 h 1113131"/>
                <a:gd name="connsiteX114" fmla="*/ 216604 w 595461"/>
                <a:gd name="connsiteY114" fmla="*/ 259241 h 1113131"/>
                <a:gd name="connsiteX115" fmla="*/ 238695 w 595461"/>
                <a:gd name="connsiteY115" fmla="*/ 245848 h 1113131"/>
                <a:gd name="connsiteX116" fmla="*/ 254302 w 595461"/>
                <a:gd name="connsiteY116" fmla="*/ 223823 h 1113131"/>
                <a:gd name="connsiteX117" fmla="*/ 264985 w 595461"/>
                <a:gd name="connsiteY117" fmla="*/ 212477 h 1113131"/>
                <a:gd name="connsiteX118" fmla="*/ 289690 w 595461"/>
                <a:gd name="connsiteY118" fmla="*/ 196459 h 1113131"/>
                <a:gd name="connsiteX119" fmla="*/ 299705 w 595461"/>
                <a:gd name="connsiteY119" fmla="*/ 187782 h 1113131"/>
                <a:gd name="connsiteX120" fmla="*/ 299038 w 595461"/>
                <a:gd name="connsiteY120" fmla="*/ 185780 h 1113131"/>
                <a:gd name="connsiteX121" fmla="*/ 334444 w 595461"/>
                <a:gd name="connsiteY121" fmla="*/ 119090 h 1113131"/>
                <a:gd name="connsiteX122" fmla="*/ 281132 w 595461"/>
                <a:gd name="connsiteY122" fmla="*/ 133906 h 1113131"/>
                <a:gd name="connsiteX123" fmla="*/ 255927 w 595461"/>
                <a:gd name="connsiteY123" fmla="*/ 152446 h 1113131"/>
                <a:gd name="connsiteX124" fmla="*/ 257254 w 595461"/>
                <a:gd name="connsiteY124" fmla="*/ 157743 h 1113131"/>
                <a:gd name="connsiteX125" fmla="*/ 287102 w 595461"/>
                <a:gd name="connsiteY125" fmla="*/ 171648 h 1113131"/>
                <a:gd name="connsiteX126" fmla="*/ 328889 w 595461"/>
                <a:gd name="connsiteY126" fmla="*/ 153770 h 1113131"/>
                <a:gd name="connsiteX127" fmla="*/ 348124 w 595461"/>
                <a:gd name="connsiteY127" fmla="*/ 143176 h 1113131"/>
                <a:gd name="connsiteX128" fmla="*/ 375319 w 595461"/>
                <a:gd name="connsiteY128" fmla="*/ 137216 h 1113131"/>
                <a:gd name="connsiteX129" fmla="*/ 387258 w 595461"/>
                <a:gd name="connsiteY129" fmla="*/ 132581 h 1113131"/>
                <a:gd name="connsiteX130" fmla="*/ 334444 w 595461"/>
                <a:gd name="connsiteY130" fmla="*/ 119090 h 1113131"/>
                <a:gd name="connsiteX131" fmla="*/ 153579 w 595461"/>
                <a:gd name="connsiteY131" fmla="*/ 113379 h 1113131"/>
                <a:gd name="connsiteX132" fmla="*/ 150324 w 595461"/>
                <a:gd name="connsiteY132" fmla="*/ 114047 h 1113131"/>
                <a:gd name="connsiteX133" fmla="*/ 150975 w 595461"/>
                <a:gd name="connsiteY133" fmla="*/ 138111 h 1113131"/>
                <a:gd name="connsiteX134" fmla="*/ 145766 w 595461"/>
                <a:gd name="connsiteY134" fmla="*/ 177548 h 1113131"/>
                <a:gd name="connsiteX135" fmla="*/ 141860 w 595461"/>
                <a:gd name="connsiteY135" fmla="*/ 187574 h 1113131"/>
                <a:gd name="connsiteX136" fmla="*/ 158787 w 595461"/>
                <a:gd name="connsiteY136" fmla="*/ 243053 h 1113131"/>
                <a:gd name="connsiteX137" fmla="*/ 168553 w 595461"/>
                <a:gd name="connsiteY137" fmla="*/ 241048 h 1113131"/>
                <a:gd name="connsiteX138" fmla="*/ 181574 w 595461"/>
                <a:gd name="connsiteY138" fmla="*/ 178884 h 1113131"/>
                <a:gd name="connsiteX139" fmla="*/ 153579 w 595461"/>
                <a:gd name="connsiteY139" fmla="*/ 113379 h 1113131"/>
                <a:gd name="connsiteX140" fmla="*/ 270798 w 595461"/>
                <a:gd name="connsiteY140" fmla="*/ 12355 h 1113131"/>
                <a:gd name="connsiteX141" fmla="*/ 266172 w 595461"/>
                <a:gd name="connsiteY141" fmla="*/ 20374 h 1113131"/>
                <a:gd name="connsiteX142" fmla="*/ 258241 w 595461"/>
                <a:gd name="connsiteY142" fmla="*/ 46438 h 1113131"/>
                <a:gd name="connsiteX143" fmla="*/ 246345 w 595461"/>
                <a:gd name="connsiteY143" fmla="*/ 67823 h 1113131"/>
                <a:gd name="connsiteX144" fmla="*/ 231144 w 595461"/>
                <a:gd name="connsiteY144" fmla="*/ 87872 h 1113131"/>
                <a:gd name="connsiteX145" fmla="*/ 239075 w 595461"/>
                <a:gd name="connsiteY145" fmla="*/ 142003 h 1113131"/>
                <a:gd name="connsiteX146" fmla="*/ 270798 w 595461"/>
                <a:gd name="connsiteY146" fmla="*/ 12355 h 1113131"/>
                <a:gd name="connsiteX147" fmla="*/ 367709 w 595461"/>
                <a:gd name="connsiteY147" fmla="*/ 882 h 1113131"/>
                <a:gd name="connsiteX148" fmla="*/ 334521 w 595461"/>
                <a:gd name="connsiteY148" fmla="*/ 15528 h 1113131"/>
                <a:gd name="connsiteX149" fmla="*/ 311290 w 595461"/>
                <a:gd name="connsiteY149" fmla="*/ 49479 h 1113131"/>
                <a:gd name="connsiteX150" fmla="*/ 310626 w 595461"/>
                <a:gd name="connsiteY150" fmla="*/ 88756 h 1113131"/>
                <a:gd name="connsiteX151" fmla="*/ 306643 w 595461"/>
                <a:gd name="connsiteY151" fmla="*/ 98076 h 1113131"/>
                <a:gd name="connsiteX152" fmla="*/ 288058 w 595461"/>
                <a:gd name="connsiteY152" fmla="*/ 115384 h 1113131"/>
                <a:gd name="connsiteX153" fmla="*/ 171901 w 595461"/>
                <a:gd name="connsiteY153" fmla="*/ 255183 h 1113131"/>
                <a:gd name="connsiteX154" fmla="*/ 105525 w 595461"/>
                <a:gd name="connsiteY154" fmla="*/ 396314 h 1113131"/>
                <a:gd name="connsiteX155" fmla="*/ 93577 w 595461"/>
                <a:gd name="connsiteY155" fmla="*/ 558081 h 1113131"/>
                <a:gd name="connsiteX156" fmla="*/ 117473 w 595461"/>
                <a:gd name="connsiteY156" fmla="*/ 699878 h 1113131"/>
                <a:gd name="connsiteX157" fmla="*/ 256861 w 595461"/>
                <a:gd name="connsiteY157" fmla="*/ 928216 h 1113131"/>
                <a:gd name="connsiteX158" fmla="*/ 265490 w 595461"/>
                <a:gd name="connsiteY158" fmla="*/ 939533 h 1113131"/>
                <a:gd name="connsiteX159" fmla="*/ 142032 w 595461"/>
                <a:gd name="connsiteY159" fmla="*/ 948853 h 1113131"/>
                <a:gd name="connsiteX160" fmla="*/ 155307 w 595461"/>
                <a:gd name="connsiteY160" fmla="*/ 951516 h 1113131"/>
                <a:gd name="connsiteX161" fmla="*/ 184512 w 595461"/>
                <a:gd name="connsiteY161" fmla="*/ 952182 h 1113131"/>
                <a:gd name="connsiteX162" fmla="*/ 199778 w 595461"/>
                <a:gd name="connsiteY162" fmla="*/ 956176 h 1113131"/>
                <a:gd name="connsiteX163" fmla="*/ 221019 w 595461"/>
                <a:gd name="connsiteY163" fmla="*/ 966162 h 1113131"/>
                <a:gd name="connsiteX164" fmla="*/ 273455 w 595461"/>
                <a:gd name="connsiteY164" fmla="*/ 948853 h 1113131"/>
                <a:gd name="connsiteX165" fmla="*/ 276110 w 595461"/>
                <a:gd name="connsiteY165" fmla="*/ 945525 h 1113131"/>
                <a:gd name="connsiteX166" fmla="*/ 400897 w 595461"/>
                <a:gd name="connsiteY166" fmla="*/ 1026741 h 1113131"/>
                <a:gd name="connsiteX167" fmla="*/ 282748 w 595461"/>
                <a:gd name="connsiteY167" fmla="*/ 1066018 h 1113131"/>
                <a:gd name="connsiteX168" fmla="*/ 291377 w 595461"/>
                <a:gd name="connsiteY168" fmla="*/ 1067349 h 1113131"/>
                <a:gd name="connsiteX169" fmla="*/ 313281 w 595461"/>
                <a:gd name="connsiteY169" fmla="*/ 1062689 h 1113131"/>
                <a:gd name="connsiteX170" fmla="*/ 344477 w 595461"/>
                <a:gd name="connsiteY170" fmla="*/ 1062024 h 1113131"/>
                <a:gd name="connsiteX171" fmla="*/ 360408 w 595461"/>
                <a:gd name="connsiteY171" fmla="*/ 1065352 h 1113131"/>
                <a:gd name="connsiteX172" fmla="*/ 403552 w 595461"/>
                <a:gd name="connsiteY172" fmla="*/ 1046712 h 1113131"/>
                <a:gd name="connsiteX173" fmla="*/ 411517 w 595461"/>
                <a:gd name="connsiteY173" fmla="*/ 1031401 h 1113131"/>
                <a:gd name="connsiteX174" fmla="*/ 416163 w 595461"/>
                <a:gd name="connsiteY174" fmla="*/ 1033398 h 1113131"/>
                <a:gd name="connsiteX175" fmla="*/ 546923 w 595461"/>
                <a:gd name="connsiteY175" fmla="*/ 1078001 h 1113131"/>
                <a:gd name="connsiteX176" fmla="*/ 586749 w 595461"/>
                <a:gd name="connsiteY176" fmla="*/ 1091315 h 1113131"/>
                <a:gd name="connsiteX177" fmla="*/ 588076 w 595461"/>
                <a:gd name="connsiteY177" fmla="*/ 1091981 h 1113131"/>
                <a:gd name="connsiteX178" fmla="*/ 595377 w 595461"/>
                <a:gd name="connsiteY178" fmla="*/ 1085989 h 1113131"/>
                <a:gd name="connsiteX179" fmla="*/ 580111 w 595461"/>
                <a:gd name="connsiteY179" fmla="*/ 1064021 h 1113131"/>
                <a:gd name="connsiteX180" fmla="*/ 573473 w 595461"/>
                <a:gd name="connsiteY180" fmla="*/ 1064687 h 1113131"/>
                <a:gd name="connsiteX181" fmla="*/ 564181 w 595461"/>
                <a:gd name="connsiteY181" fmla="*/ 1066684 h 1113131"/>
                <a:gd name="connsiteX182" fmla="*/ 531660 w 595461"/>
                <a:gd name="connsiteY182" fmla="*/ 1055201 h 1113131"/>
                <a:gd name="connsiteX183" fmla="*/ 536782 w 595461"/>
                <a:gd name="connsiteY183" fmla="*/ 1051971 h 1113131"/>
                <a:gd name="connsiteX184" fmla="*/ 534769 w 595461"/>
                <a:gd name="connsiteY184" fmla="*/ 1024044 h 1113131"/>
                <a:gd name="connsiteX185" fmla="*/ 497867 w 595461"/>
                <a:gd name="connsiteY185" fmla="*/ 994123 h 1113131"/>
                <a:gd name="connsiteX186" fmla="*/ 477067 w 595461"/>
                <a:gd name="connsiteY186" fmla="*/ 980160 h 1113131"/>
                <a:gd name="connsiteX187" fmla="*/ 469015 w 595461"/>
                <a:gd name="connsiteY187" fmla="*/ 970851 h 1113131"/>
                <a:gd name="connsiteX188" fmla="*/ 451570 w 595461"/>
                <a:gd name="connsiteY188" fmla="*/ 953563 h 1113131"/>
                <a:gd name="connsiteX189" fmla="*/ 449557 w 595461"/>
                <a:gd name="connsiteY189" fmla="*/ 955558 h 1113131"/>
                <a:gd name="connsiteX190" fmla="*/ 449557 w 595461"/>
                <a:gd name="connsiteY190" fmla="*/ 956888 h 1113131"/>
                <a:gd name="connsiteX191" fmla="*/ 452241 w 595461"/>
                <a:gd name="connsiteY191" fmla="*/ 974175 h 1113131"/>
                <a:gd name="connsiteX192" fmla="*/ 478744 w 595461"/>
                <a:gd name="connsiteY192" fmla="*/ 1026621 h 1113131"/>
                <a:gd name="connsiteX193" fmla="*/ 520113 w 595461"/>
                <a:gd name="connsiteY193" fmla="*/ 1051124 h 1113131"/>
                <a:gd name="connsiteX194" fmla="*/ 386958 w 595461"/>
                <a:gd name="connsiteY194" fmla="*/ 1004107 h 1113131"/>
                <a:gd name="connsiteX195" fmla="*/ 238940 w 595461"/>
                <a:gd name="connsiteY195" fmla="*/ 894265 h 1113131"/>
                <a:gd name="connsiteX196" fmla="*/ 162608 w 595461"/>
                <a:gd name="connsiteY196" fmla="*/ 787751 h 1113131"/>
                <a:gd name="connsiteX197" fmla="*/ 98887 w 595461"/>
                <a:gd name="connsiteY197" fmla="*/ 520802 h 1113131"/>
                <a:gd name="connsiteX198" fmla="*/ 103534 w 595461"/>
                <a:gd name="connsiteY198" fmla="*/ 438254 h 1113131"/>
                <a:gd name="connsiteX199" fmla="*/ 148005 w 595461"/>
                <a:gd name="connsiteY199" fmla="*/ 299786 h 1113131"/>
                <a:gd name="connsiteX200" fmla="*/ 215709 w 595461"/>
                <a:gd name="connsiteY200" fmla="*/ 201261 h 1113131"/>
                <a:gd name="connsiteX201" fmla="*/ 254870 w 595461"/>
                <a:gd name="connsiteY201" fmla="*/ 153330 h 1113131"/>
                <a:gd name="connsiteX202" fmla="*/ 298014 w 595461"/>
                <a:gd name="connsiteY202" fmla="*/ 108727 h 1113131"/>
                <a:gd name="connsiteX203" fmla="*/ 329875 w 595461"/>
                <a:gd name="connsiteY203" fmla="*/ 90087 h 1113131"/>
                <a:gd name="connsiteX204" fmla="*/ 335185 w 595461"/>
                <a:gd name="connsiteY204" fmla="*/ 88090 h 1113131"/>
                <a:gd name="connsiteX205" fmla="*/ 373683 w 595461"/>
                <a:gd name="connsiteY205" fmla="*/ 48148 h 1113131"/>
                <a:gd name="connsiteX206" fmla="*/ 375674 w 595461"/>
                <a:gd name="connsiteY206" fmla="*/ 5542 h 1113131"/>
                <a:gd name="connsiteX207" fmla="*/ 367709 w 595461"/>
                <a:gd name="connsiteY207" fmla="*/ 882 h 111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Lst>
              <a:rect l="l" t="t" r="r" b="b"/>
              <a:pathLst>
                <a:path w="595461" h="1113131">
                  <a:moveTo>
                    <a:pt x="497917" y="1069358"/>
                  </a:moveTo>
                  <a:cubicBezTo>
                    <a:pt x="461021" y="1067168"/>
                    <a:pt x="415409" y="1085058"/>
                    <a:pt x="402412" y="1112201"/>
                  </a:cubicBezTo>
                  <a:cubicBezTo>
                    <a:pt x="405078" y="1112859"/>
                    <a:pt x="407744" y="1113517"/>
                    <a:pt x="409744" y="1112859"/>
                  </a:cubicBezTo>
                  <a:cubicBezTo>
                    <a:pt x="417741" y="1111543"/>
                    <a:pt x="425739" y="1109569"/>
                    <a:pt x="433737" y="1108253"/>
                  </a:cubicBezTo>
                  <a:cubicBezTo>
                    <a:pt x="443734" y="1105621"/>
                    <a:pt x="453731" y="1102989"/>
                    <a:pt x="464395" y="1107595"/>
                  </a:cubicBezTo>
                  <a:cubicBezTo>
                    <a:pt x="469060" y="1109569"/>
                    <a:pt x="475058" y="1110227"/>
                    <a:pt x="480390" y="1110885"/>
                  </a:cubicBezTo>
                  <a:cubicBezTo>
                    <a:pt x="505050" y="1112859"/>
                    <a:pt x="522378" y="1101673"/>
                    <a:pt x="530376" y="1078642"/>
                  </a:cubicBezTo>
                  <a:cubicBezTo>
                    <a:pt x="521545" y="1073049"/>
                    <a:pt x="510215" y="1070088"/>
                    <a:pt x="497917" y="1069358"/>
                  </a:cubicBezTo>
                  <a:close/>
                  <a:moveTo>
                    <a:pt x="332656" y="906418"/>
                  </a:moveTo>
                  <a:cubicBezTo>
                    <a:pt x="331995" y="907083"/>
                    <a:pt x="330673" y="907748"/>
                    <a:pt x="330012" y="908413"/>
                  </a:cubicBezTo>
                  <a:cubicBezTo>
                    <a:pt x="331334" y="917722"/>
                    <a:pt x="332656" y="927030"/>
                    <a:pt x="335300" y="936339"/>
                  </a:cubicBezTo>
                  <a:cubicBezTo>
                    <a:pt x="346538" y="974240"/>
                    <a:pt x="372318" y="998177"/>
                    <a:pt x="409335" y="1009480"/>
                  </a:cubicBezTo>
                  <a:cubicBezTo>
                    <a:pt x="412640" y="1010145"/>
                    <a:pt x="415284" y="1010810"/>
                    <a:pt x="415945" y="1006156"/>
                  </a:cubicBezTo>
                  <a:cubicBezTo>
                    <a:pt x="419250" y="994187"/>
                    <a:pt x="418589" y="982884"/>
                    <a:pt x="411979" y="971580"/>
                  </a:cubicBezTo>
                  <a:cubicBezTo>
                    <a:pt x="404047" y="958282"/>
                    <a:pt x="390826" y="950968"/>
                    <a:pt x="376284" y="946313"/>
                  </a:cubicBezTo>
                  <a:cubicBezTo>
                    <a:pt x="369013" y="944318"/>
                    <a:pt x="363724" y="939664"/>
                    <a:pt x="358436" y="934345"/>
                  </a:cubicBezTo>
                  <a:cubicBezTo>
                    <a:pt x="355792" y="930355"/>
                    <a:pt x="352487" y="927030"/>
                    <a:pt x="349843" y="923706"/>
                  </a:cubicBezTo>
                  <a:cubicBezTo>
                    <a:pt x="343894" y="917722"/>
                    <a:pt x="338606" y="912402"/>
                    <a:pt x="332656" y="906418"/>
                  </a:cubicBezTo>
                  <a:close/>
                  <a:moveTo>
                    <a:pt x="228306" y="805394"/>
                  </a:moveTo>
                  <a:cubicBezTo>
                    <a:pt x="217202" y="859053"/>
                    <a:pt x="241370" y="906749"/>
                    <a:pt x="284479" y="926623"/>
                  </a:cubicBezTo>
                  <a:cubicBezTo>
                    <a:pt x="289704" y="917349"/>
                    <a:pt x="292970" y="908074"/>
                    <a:pt x="292317" y="897475"/>
                  </a:cubicBezTo>
                  <a:cubicBezTo>
                    <a:pt x="291011" y="880914"/>
                    <a:pt x="281213" y="867665"/>
                    <a:pt x="268150" y="859715"/>
                  </a:cubicBezTo>
                  <a:cubicBezTo>
                    <a:pt x="255739" y="851766"/>
                    <a:pt x="248555" y="841829"/>
                    <a:pt x="243329" y="829242"/>
                  </a:cubicBezTo>
                  <a:cubicBezTo>
                    <a:pt x="241370" y="825268"/>
                    <a:pt x="240063" y="821955"/>
                    <a:pt x="237451" y="818643"/>
                  </a:cubicBezTo>
                  <a:cubicBezTo>
                    <a:pt x="234838" y="814006"/>
                    <a:pt x="232225" y="810694"/>
                    <a:pt x="228306" y="805394"/>
                  </a:cubicBezTo>
                  <a:close/>
                  <a:moveTo>
                    <a:pt x="83481" y="777249"/>
                  </a:moveTo>
                  <a:cubicBezTo>
                    <a:pt x="71113" y="776639"/>
                    <a:pt x="58287" y="778087"/>
                    <a:pt x="45461" y="781894"/>
                  </a:cubicBezTo>
                  <a:cubicBezTo>
                    <a:pt x="48792" y="784542"/>
                    <a:pt x="51457" y="786528"/>
                    <a:pt x="54123" y="787852"/>
                  </a:cubicBezTo>
                  <a:cubicBezTo>
                    <a:pt x="61452" y="791823"/>
                    <a:pt x="69447" y="795133"/>
                    <a:pt x="77443" y="798443"/>
                  </a:cubicBezTo>
                  <a:cubicBezTo>
                    <a:pt x="85438" y="802415"/>
                    <a:pt x="92768" y="806387"/>
                    <a:pt x="98764" y="814331"/>
                  </a:cubicBezTo>
                  <a:cubicBezTo>
                    <a:pt x="103428" y="820951"/>
                    <a:pt x="110091" y="826909"/>
                    <a:pt x="116754" y="832204"/>
                  </a:cubicBezTo>
                  <a:cubicBezTo>
                    <a:pt x="132745" y="844120"/>
                    <a:pt x="156731" y="842796"/>
                    <a:pt x="170057" y="830218"/>
                  </a:cubicBezTo>
                  <a:cubicBezTo>
                    <a:pt x="153567" y="799436"/>
                    <a:pt x="120585" y="779080"/>
                    <a:pt x="83481" y="777249"/>
                  </a:cubicBezTo>
                  <a:close/>
                  <a:moveTo>
                    <a:pt x="181523" y="684165"/>
                  </a:moveTo>
                  <a:cubicBezTo>
                    <a:pt x="180160" y="684165"/>
                    <a:pt x="179478" y="684165"/>
                    <a:pt x="178115" y="684165"/>
                  </a:cubicBezTo>
                  <a:cubicBezTo>
                    <a:pt x="174708" y="691481"/>
                    <a:pt x="169937" y="698132"/>
                    <a:pt x="167211" y="705448"/>
                  </a:cubicBezTo>
                  <a:cubicBezTo>
                    <a:pt x="151536" y="744022"/>
                    <a:pt x="156988" y="779272"/>
                    <a:pt x="181523" y="812526"/>
                  </a:cubicBezTo>
                  <a:cubicBezTo>
                    <a:pt x="184930" y="816516"/>
                    <a:pt x="186975" y="817181"/>
                    <a:pt x="191064" y="813856"/>
                  </a:cubicBezTo>
                  <a:cubicBezTo>
                    <a:pt x="199242" y="805875"/>
                    <a:pt x="205376" y="796564"/>
                    <a:pt x="206739" y="785257"/>
                  </a:cubicBezTo>
                  <a:cubicBezTo>
                    <a:pt x="208783" y="770625"/>
                    <a:pt x="204013" y="757989"/>
                    <a:pt x="195835" y="746683"/>
                  </a:cubicBezTo>
                  <a:cubicBezTo>
                    <a:pt x="187656" y="736041"/>
                    <a:pt x="185612" y="724735"/>
                    <a:pt x="184930" y="712764"/>
                  </a:cubicBezTo>
                  <a:cubicBezTo>
                    <a:pt x="184930" y="703452"/>
                    <a:pt x="182886" y="694141"/>
                    <a:pt x="181523" y="684165"/>
                  </a:cubicBezTo>
                  <a:close/>
                  <a:moveTo>
                    <a:pt x="0" y="633927"/>
                  </a:moveTo>
                  <a:cubicBezTo>
                    <a:pt x="2694" y="637256"/>
                    <a:pt x="4714" y="639918"/>
                    <a:pt x="6735" y="641250"/>
                  </a:cubicBezTo>
                  <a:cubicBezTo>
                    <a:pt x="14143" y="646575"/>
                    <a:pt x="21552" y="651900"/>
                    <a:pt x="28960" y="656560"/>
                  </a:cubicBezTo>
                  <a:cubicBezTo>
                    <a:pt x="36368" y="661885"/>
                    <a:pt x="43103" y="667211"/>
                    <a:pt x="47144" y="675864"/>
                  </a:cubicBezTo>
                  <a:cubicBezTo>
                    <a:pt x="49838" y="682521"/>
                    <a:pt x="54553" y="689178"/>
                    <a:pt x="59941" y="695169"/>
                  </a:cubicBezTo>
                  <a:cubicBezTo>
                    <a:pt x="74084" y="711145"/>
                    <a:pt x="97657" y="714473"/>
                    <a:pt x="114494" y="704488"/>
                  </a:cubicBezTo>
                  <a:cubicBezTo>
                    <a:pt x="101024" y="657891"/>
                    <a:pt x="51859" y="628602"/>
                    <a:pt x="0" y="633927"/>
                  </a:cubicBezTo>
                  <a:close/>
                  <a:moveTo>
                    <a:pt x="149665" y="561252"/>
                  </a:moveTo>
                  <a:cubicBezTo>
                    <a:pt x="110420" y="599059"/>
                    <a:pt x="107759" y="655439"/>
                    <a:pt x="132371" y="692583"/>
                  </a:cubicBezTo>
                  <a:cubicBezTo>
                    <a:pt x="147004" y="685950"/>
                    <a:pt x="156982" y="676001"/>
                    <a:pt x="159643" y="659419"/>
                  </a:cubicBezTo>
                  <a:cubicBezTo>
                    <a:pt x="161638" y="646153"/>
                    <a:pt x="158312" y="633550"/>
                    <a:pt x="152326" y="621611"/>
                  </a:cubicBezTo>
                  <a:cubicBezTo>
                    <a:pt x="149000" y="614978"/>
                    <a:pt x="148335" y="608346"/>
                    <a:pt x="149000" y="601049"/>
                  </a:cubicBezTo>
                  <a:cubicBezTo>
                    <a:pt x="149000" y="595743"/>
                    <a:pt x="150330" y="591100"/>
                    <a:pt x="150330" y="585794"/>
                  </a:cubicBezTo>
                  <a:cubicBezTo>
                    <a:pt x="150995" y="577834"/>
                    <a:pt x="152991" y="569875"/>
                    <a:pt x="149665" y="561252"/>
                  </a:cubicBezTo>
                  <a:close/>
                  <a:moveTo>
                    <a:pt x="5388" y="463596"/>
                  </a:moveTo>
                  <a:cubicBezTo>
                    <a:pt x="4715" y="464265"/>
                    <a:pt x="4041" y="464934"/>
                    <a:pt x="3368" y="464934"/>
                  </a:cubicBezTo>
                  <a:cubicBezTo>
                    <a:pt x="5388" y="468949"/>
                    <a:pt x="7409" y="472965"/>
                    <a:pt x="9429" y="476310"/>
                  </a:cubicBezTo>
                  <a:cubicBezTo>
                    <a:pt x="14817" y="483671"/>
                    <a:pt x="20879" y="490363"/>
                    <a:pt x="25593" y="497724"/>
                  </a:cubicBezTo>
                  <a:cubicBezTo>
                    <a:pt x="28960" y="502408"/>
                    <a:pt x="31654" y="508431"/>
                    <a:pt x="33675" y="514454"/>
                  </a:cubicBezTo>
                  <a:cubicBezTo>
                    <a:pt x="35695" y="521815"/>
                    <a:pt x="36369" y="529845"/>
                    <a:pt x="39063" y="537206"/>
                  </a:cubicBezTo>
                  <a:cubicBezTo>
                    <a:pt x="46471" y="557281"/>
                    <a:pt x="61288" y="567988"/>
                    <a:pt x="80819" y="567988"/>
                  </a:cubicBezTo>
                  <a:cubicBezTo>
                    <a:pt x="90248" y="567988"/>
                    <a:pt x="90922" y="567319"/>
                    <a:pt x="89575" y="557950"/>
                  </a:cubicBezTo>
                  <a:cubicBezTo>
                    <a:pt x="86207" y="529845"/>
                    <a:pt x="74758" y="506424"/>
                    <a:pt x="53206" y="487687"/>
                  </a:cubicBezTo>
                  <a:cubicBezTo>
                    <a:pt x="39063" y="476310"/>
                    <a:pt x="22899" y="468280"/>
                    <a:pt x="5388" y="463596"/>
                  </a:cubicBezTo>
                  <a:close/>
                  <a:moveTo>
                    <a:pt x="168373" y="443391"/>
                  </a:moveTo>
                  <a:cubicBezTo>
                    <a:pt x="128685" y="452741"/>
                    <a:pt x="94289" y="523534"/>
                    <a:pt x="110164" y="562937"/>
                  </a:cubicBezTo>
                  <a:cubicBezTo>
                    <a:pt x="122071" y="561601"/>
                    <a:pt x="132654" y="557594"/>
                    <a:pt x="140592" y="546909"/>
                  </a:cubicBezTo>
                  <a:cubicBezTo>
                    <a:pt x="151175" y="534219"/>
                    <a:pt x="153160" y="518859"/>
                    <a:pt x="151175" y="503498"/>
                  </a:cubicBezTo>
                  <a:cubicBezTo>
                    <a:pt x="150514" y="495484"/>
                    <a:pt x="150514" y="487469"/>
                    <a:pt x="154482" y="480123"/>
                  </a:cubicBezTo>
                  <a:cubicBezTo>
                    <a:pt x="158451" y="472777"/>
                    <a:pt x="161759" y="464762"/>
                    <a:pt x="165066" y="456748"/>
                  </a:cubicBezTo>
                  <a:cubicBezTo>
                    <a:pt x="166389" y="452741"/>
                    <a:pt x="167050" y="448734"/>
                    <a:pt x="168373" y="443391"/>
                  </a:cubicBezTo>
                  <a:close/>
                  <a:moveTo>
                    <a:pt x="190262" y="350786"/>
                  </a:moveTo>
                  <a:cubicBezTo>
                    <a:pt x="140626" y="364886"/>
                    <a:pt x="107759" y="409872"/>
                    <a:pt x="111113" y="458886"/>
                  </a:cubicBezTo>
                  <a:cubicBezTo>
                    <a:pt x="123187" y="460229"/>
                    <a:pt x="133919" y="458215"/>
                    <a:pt x="142639" y="451500"/>
                  </a:cubicBezTo>
                  <a:cubicBezTo>
                    <a:pt x="155383" y="442100"/>
                    <a:pt x="161420" y="428672"/>
                    <a:pt x="162090" y="413229"/>
                  </a:cubicBezTo>
                  <a:cubicBezTo>
                    <a:pt x="162761" y="398458"/>
                    <a:pt x="168798" y="386372"/>
                    <a:pt x="177518" y="374958"/>
                  </a:cubicBezTo>
                  <a:cubicBezTo>
                    <a:pt x="180872" y="370258"/>
                    <a:pt x="184225" y="365558"/>
                    <a:pt x="186908" y="360858"/>
                  </a:cubicBezTo>
                  <a:cubicBezTo>
                    <a:pt x="188250" y="358172"/>
                    <a:pt x="188921" y="354815"/>
                    <a:pt x="190262" y="350786"/>
                  </a:cubicBezTo>
                  <a:close/>
                  <a:moveTo>
                    <a:pt x="26571" y="344051"/>
                  </a:moveTo>
                  <a:cubicBezTo>
                    <a:pt x="25913" y="344051"/>
                    <a:pt x="25256" y="344715"/>
                    <a:pt x="25256" y="344715"/>
                  </a:cubicBezTo>
                  <a:cubicBezTo>
                    <a:pt x="26571" y="350026"/>
                    <a:pt x="27886" y="354673"/>
                    <a:pt x="29858" y="359320"/>
                  </a:cubicBezTo>
                  <a:cubicBezTo>
                    <a:pt x="33803" y="367287"/>
                    <a:pt x="38405" y="374589"/>
                    <a:pt x="42350" y="383220"/>
                  </a:cubicBezTo>
                  <a:cubicBezTo>
                    <a:pt x="44322" y="387203"/>
                    <a:pt x="44980" y="392514"/>
                    <a:pt x="45637" y="397161"/>
                  </a:cubicBezTo>
                  <a:cubicBezTo>
                    <a:pt x="46295" y="403136"/>
                    <a:pt x="45637" y="409111"/>
                    <a:pt x="45637" y="415086"/>
                  </a:cubicBezTo>
                  <a:cubicBezTo>
                    <a:pt x="48267" y="439649"/>
                    <a:pt x="62074" y="455582"/>
                    <a:pt x="85085" y="458901"/>
                  </a:cubicBezTo>
                  <a:cubicBezTo>
                    <a:pt x="90345" y="460229"/>
                    <a:pt x="91660" y="458237"/>
                    <a:pt x="91660" y="453590"/>
                  </a:cubicBezTo>
                  <a:cubicBezTo>
                    <a:pt x="94290" y="423716"/>
                    <a:pt x="87058" y="396497"/>
                    <a:pt x="67334" y="373262"/>
                  </a:cubicBezTo>
                  <a:cubicBezTo>
                    <a:pt x="56157" y="360648"/>
                    <a:pt x="42350" y="350690"/>
                    <a:pt x="26571" y="344051"/>
                  </a:cubicBezTo>
                  <a:close/>
                  <a:moveTo>
                    <a:pt x="62645" y="231240"/>
                  </a:moveTo>
                  <a:cubicBezTo>
                    <a:pt x="61968" y="231914"/>
                    <a:pt x="61291" y="231914"/>
                    <a:pt x="60614" y="232587"/>
                  </a:cubicBezTo>
                  <a:cubicBezTo>
                    <a:pt x="61968" y="236628"/>
                    <a:pt x="61968" y="241342"/>
                    <a:pt x="63322" y="245383"/>
                  </a:cubicBezTo>
                  <a:cubicBezTo>
                    <a:pt x="66708" y="255486"/>
                    <a:pt x="70771" y="264241"/>
                    <a:pt x="74157" y="274344"/>
                  </a:cubicBezTo>
                  <a:cubicBezTo>
                    <a:pt x="75511" y="278384"/>
                    <a:pt x="75511" y="282425"/>
                    <a:pt x="75511" y="287140"/>
                  </a:cubicBezTo>
                  <a:cubicBezTo>
                    <a:pt x="75511" y="295222"/>
                    <a:pt x="73480" y="303977"/>
                    <a:pt x="74157" y="312733"/>
                  </a:cubicBezTo>
                  <a:cubicBezTo>
                    <a:pt x="74834" y="333611"/>
                    <a:pt x="87700" y="349775"/>
                    <a:pt x="108016" y="354489"/>
                  </a:cubicBezTo>
                  <a:cubicBezTo>
                    <a:pt x="112756" y="355836"/>
                    <a:pt x="114787" y="355163"/>
                    <a:pt x="115464" y="350448"/>
                  </a:cubicBezTo>
                  <a:cubicBezTo>
                    <a:pt x="122913" y="315427"/>
                    <a:pt x="115464" y="283772"/>
                    <a:pt x="92441" y="256159"/>
                  </a:cubicBezTo>
                  <a:cubicBezTo>
                    <a:pt x="83637" y="246057"/>
                    <a:pt x="74157" y="237975"/>
                    <a:pt x="62645" y="231240"/>
                  </a:cubicBezTo>
                  <a:close/>
                  <a:moveTo>
                    <a:pt x="299038" y="185780"/>
                  </a:moveTo>
                  <a:cubicBezTo>
                    <a:pt x="293696" y="185780"/>
                    <a:pt x="288355" y="185780"/>
                    <a:pt x="282345" y="185780"/>
                  </a:cubicBezTo>
                  <a:cubicBezTo>
                    <a:pt x="237610" y="186447"/>
                    <a:pt x="205561" y="208472"/>
                    <a:pt x="185530" y="248518"/>
                  </a:cubicBezTo>
                  <a:cubicBezTo>
                    <a:pt x="183527" y="252522"/>
                    <a:pt x="184195" y="254525"/>
                    <a:pt x="188201" y="255192"/>
                  </a:cubicBezTo>
                  <a:lnTo>
                    <a:pt x="216160" y="259185"/>
                  </a:lnTo>
                  <a:lnTo>
                    <a:pt x="210356" y="261525"/>
                  </a:lnTo>
                  <a:cubicBezTo>
                    <a:pt x="187128" y="268885"/>
                    <a:pt x="167881" y="281596"/>
                    <a:pt x="153945" y="300998"/>
                  </a:cubicBezTo>
                  <a:cubicBezTo>
                    <a:pt x="142662" y="317724"/>
                    <a:pt x="135362" y="335788"/>
                    <a:pt x="134698" y="356528"/>
                  </a:cubicBezTo>
                  <a:cubicBezTo>
                    <a:pt x="148635" y="359204"/>
                    <a:pt x="160581" y="357197"/>
                    <a:pt x="171863" y="348500"/>
                  </a:cubicBezTo>
                  <a:cubicBezTo>
                    <a:pt x="184473" y="338464"/>
                    <a:pt x="189782" y="324414"/>
                    <a:pt x="192437" y="309027"/>
                  </a:cubicBezTo>
                  <a:cubicBezTo>
                    <a:pt x="193764" y="302336"/>
                    <a:pt x="196419" y="296315"/>
                    <a:pt x="201065" y="290963"/>
                  </a:cubicBezTo>
                  <a:cubicBezTo>
                    <a:pt x="207701" y="283603"/>
                    <a:pt x="213674" y="276244"/>
                    <a:pt x="219647" y="268885"/>
                  </a:cubicBezTo>
                  <a:cubicBezTo>
                    <a:pt x="222302" y="266208"/>
                    <a:pt x="223629" y="262863"/>
                    <a:pt x="225620" y="258180"/>
                  </a:cubicBezTo>
                  <a:cubicBezTo>
                    <a:pt x="221638" y="258849"/>
                    <a:pt x="218984" y="258849"/>
                    <a:pt x="216329" y="259518"/>
                  </a:cubicBezTo>
                  <a:lnTo>
                    <a:pt x="216604" y="259241"/>
                  </a:lnTo>
                  <a:lnTo>
                    <a:pt x="238695" y="245848"/>
                  </a:lnTo>
                  <a:cubicBezTo>
                    <a:pt x="244955" y="239675"/>
                    <a:pt x="249962" y="232166"/>
                    <a:pt x="254302" y="223823"/>
                  </a:cubicBezTo>
                  <a:cubicBezTo>
                    <a:pt x="256973" y="219819"/>
                    <a:pt x="260979" y="215147"/>
                    <a:pt x="264985" y="212477"/>
                  </a:cubicBezTo>
                  <a:cubicBezTo>
                    <a:pt x="272998" y="206470"/>
                    <a:pt x="281678" y="201798"/>
                    <a:pt x="289690" y="196459"/>
                  </a:cubicBezTo>
                  <a:cubicBezTo>
                    <a:pt x="293696" y="193789"/>
                    <a:pt x="296367" y="190452"/>
                    <a:pt x="299705" y="187782"/>
                  </a:cubicBezTo>
                  <a:cubicBezTo>
                    <a:pt x="299705" y="187115"/>
                    <a:pt x="299038" y="186447"/>
                    <a:pt x="299038" y="185780"/>
                  </a:cubicBezTo>
                  <a:close/>
                  <a:moveTo>
                    <a:pt x="334444" y="119090"/>
                  </a:moveTo>
                  <a:cubicBezTo>
                    <a:pt x="315955" y="119007"/>
                    <a:pt x="297383" y="123642"/>
                    <a:pt x="281132" y="133906"/>
                  </a:cubicBezTo>
                  <a:cubicBezTo>
                    <a:pt x="271846" y="139865"/>
                    <a:pt x="264550" y="146486"/>
                    <a:pt x="255927" y="152446"/>
                  </a:cubicBezTo>
                  <a:cubicBezTo>
                    <a:pt x="256591" y="154432"/>
                    <a:pt x="256591" y="156419"/>
                    <a:pt x="257254" y="157743"/>
                  </a:cubicBezTo>
                  <a:cubicBezTo>
                    <a:pt x="265877" y="165026"/>
                    <a:pt x="275163" y="170986"/>
                    <a:pt x="287102" y="171648"/>
                  </a:cubicBezTo>
                  <a:cubicBezTo>
                    <a:pt x="303684" y="172310"/>
                    <a:pt x="317613" y="164364"/>
                    <a:pt x="328889" y="153770"/>
                  </a:cubicBezTo>
                  <a:cubicBezTo>
                    <a:pt x="334859" y="148473"/>
                    <a:pt x="340828" y="144500"/>
                    <a:pt x="348124" y="143176"/>
                  </a:cubicBezTo>
                  <a:cubicBezTo>
                    <a:pt x="357410" y="141851"/>
                    <a:pt x="366696" y="139865"/>
                    <a:pt x="375319" y="137216"/>
                  </a:cubicBezTo>
                  <a:cubicBezTo>
                    <a:pt x="379299" y="136554"/>
                    <a:pt x="382615" y="134568"/>
                    <a:pt x="387258" y="132581"/>
                  </a:cubicBezTo>
                  <a:cubicBezTo>
                    <a:pt x="371339" y="123973"/>
                    <a:pt x="352933" y="119173"/>
                    <a:pt x="334444" y="119090"/>
                  </a:cubicBezTo>
                  <a:close/>
                  <a:moveTo>
                    <a:pt x="153579" y="113379"/>
                  </a:moveTo>
                  <a:cubicBezTo>
                    <a:pt x="152277" y="113379"/>
                    <a:pt x="151626" y="113379"/>
                    <a:pt x="150324" y="114047"/>
                  </a:cubicBezTo>
                  <a:cubicBezTo>
                    <a:pt x="150324" y="122069"/>
                    <a:pt x="150324" y="130090"/>
                    <a:pt x="150975" y="138111"/>
                  </a:cubicBezTo>
                  <a:cubicBezTo>
                    <a:pt x="151626" y="151479"/>
                    <a:pt x="154230" y="165516"/>
                    <a:pt x="145766" y="177548"/>
                  </a:cubicBezTo>
                  <a:cubicBezTo>
                    <a:pt x="143813" y="180221"/>
                    <a:pt x="142511" y="184232"/>
                    <a:pt x="141860" y="187574"/>
                  </a:cubicBezTo>
                  <a:cubicBezTo>
                    <a:pt x="134698" y="210969"/>
                    <a:pt x="141209" y="231690"/>
                    <a:pt x="158787" y="243053"/>
                  </a:cubicBezTo>
                  <a:cubicBezTo>
                    <a:pt x="162694" y="245727"/>
                    <a:pt x="165298" y="246395"/>
                    <a:pt x="168553" y="241048"/>
                  </a:cubicBezTo>
                  <a:cubicBezTo>
                    <a:pt x="178970" y="221663"/>
                    <a:pt x="183527" y="200942"/>
                    <a:pt x="181574" y="178884"/>
                  </a:cubicBezTo>
                  <a:cubicBezTo>
                    <a:pt x="179621" y="153484"/>
                    <a:pt x="169204" y="132095"/>
                    <a:pt x="153579" y="113379"/>
                  </a:cubicBezTo>
                  <a:close/>
                  <a:moveTo>
                    <a:pt x="270798" y="12355"/>
                  </a:moveTo>
                  <a:cubicBezTo>
                    <a:pt x="269476" y="15028"/>
                    <a:pt x="267494" y="17701"/>
                    <a:pt x="266172" y="20374"/>
                  </a:cubicBezTo>
                  <a:cubicBezTo>
                    <a:pt x="263528" y="29062"/>
                    <a:pt x="260885" y="37750"/>
                    <a:pt x="258241" y="46438"/>
                  </a:cubicBezTo>
                  <a:cubicBezTo>
                    <a:pt x="256258" y="55126"/>
                    <a:pt x="252293" y="61808"/>
                    <a:pt x="246345" y="67823"/>
                  </a:cubicBezTo>
                  <a:cubicBezTo>
                    <a:pt x="240396" y="73838"/>
                    <a:pt x="235109" y="80520"/>
                    <a:pt x="231144" y="87872"/>
                  </a:cubicBezTo>
                  <a:cubicBezTo>
                    <a:pt x="220569" y="105915"/>
                    <a:pt x="223874" y="126632"/>
                    <a:pt x="239075" y="142003"/>
                  </a:cubicBezTo>
                  <a:cubicBezTo>
                    <a:pt x="280712" y="112598"/>
                    <a:pt x="291286" y="54457"/>
                    <a:pt x="270798" y="12355"/>
                  </a:cubicBezTo>
                  <a:close/>
                  <a:moveTo>
                    <a:pt x="367709" y="882"/>
                  </a:moveTo>
                  <a:cubicBezTo>
                    <a:pt x="356425" y="5542"/>
                    <a:pt x="344477" y="9536"/>
                    <a:pt x="334521" y="15528"/>
                  </a:cubicBezTo>
                  <a:cubicBezTo>
                    <a:pt x="321910" y="22851"/>
                    <a:pt x="314608" y="34833"/>
                    <a:pt x="311290" y="49479"/>
                  </a:cubicBezTo>
                  <a:cubicBezTo>
                    <a:pt x="307971" y="62793"/>
                    <a:pt x="307971" y="76107"/>
                    <a:pt x="310626" y="88756"/>
                  </a:cubicBezTo>
                  <a:cubicBezTo>
                    <a:pt x="311290" y="93416"/>
                    <a:pt x="309962" y="95413"/>
                    <a:pt x="306643" y="98076"/>
                  </a:cubicBezTo>
                  <a:cubicBezTo>
                    <a:pt x="300669" y="103401"/>
                    <a:pt x="294032" y="109393"/>
                    <a:pt x="288058" y="115384"/>
                  </a:cubicBezTo>
                  <a:cubicBezTo>
                    <a:pt x="244250" y="157990"/>
                    <a:pt x="206416" y="205255"/>
                    <a:pt x="171901" y="255183"/>
                  </a:cubicBezTo>
                  <a:cubicBezTo>
                    <a:pt x="141368" y="298455"/>
                    <a:pt x="116809" y="344388"/>
                    <a:pt x="105525" y="396314"/>
                  </a:cubicBezTo>
                  <a:cubicBezTo>
                    <a:pt x="92914" y="449571"/>
                    <a:pt x="90922" y="503493"/>
                    <a:pt x="93577" y="558081"/>
                  </a:cubicBezTo>
                  <a:cubicBezTo>
                    <a:pt x="96232" y="606012"/>
                    <a:pt x="104197" y="653278"/>
                    <a:pt x="117473" y="699878"/>
                  </a:cubicBezTo>
                  <a:cubicBezTo>
                    <a:pt x="144023" y="788417"/>
                    <a:pt x="189158" y="864974"/>
                    <a:pt x="256861" y="928216"/>
                  </a:cubicBezTo>
                  <a:cubicBezTo>
                    <a:pt x="260180" y="931545"/>
                    <a:pt x="262835" y="935539"/>
                    <a:pt x="265490" y="939533"/>
                  </a:cubicBezTo>
                  <a:cubicBezTo>
                    <a:pt x="216372" y="909576"/>
                    <a:pt x="166591" y="926885"/>
                    <a:pt x="142032" y="948853"/>
                  </a:cubicBezTo>
                  <a:cubicBezTo>
                    <a:pt x="147342" y="949519"/>
                    <a:pt x="151324" y="950850"/>
                    <a:pt x="155307" y="951516"/>
                  </a:cubicBezTo>
                  <a:cubicBezTo>
                    <a:pt x="164599" y="951516"/>
                    <a:pt x="174556" y="951516"/>
                    <a:pt x="184512" y="952182"/>
                  </a:cubicBezTo>
                  <a:cubicBezTo>
                    <a:pt x="189822" y="952847"/>
                    <a:pt x="194468" y="954179"/>
                    <a:pt x="199778" y="956176"/>
                  </a:cubicBezTo>
                  <a:cubicBezTo>
                    <a:pt x="207080" y="959504"/>
                    <a:pt x="213717" y="963499"/>
                    <a:pt x="221019" y="966162"/>
                  </a:cubicBezTo>
                  <a:cubicBezTo>
                    <a:pt x="242923" y="973484"/>
                    <a:pt x="260180" y="967493"/>
                    <a:pt x="273455" y="948853"/>
                  </a:cubicBezTo>
                  <a:cubicBezTo>
                    <a:pt x="274119" y="947522"/>
                    <a:pt x="275447" y="946856"/>
                    <a:pt x="276110" y="945525"/>
                  </a:cubicBezTo>
                  <a:cubicBezTo>
                    <a:pt x="314608" y="978144"/>
                    <a:pt x="356425" y="1004773"/>
                    <a:pt x="400897" y="1026741"/>
                  </a:cubicBezTo>
                  <a:cubicBezTo>
                    <a:pt x="353106" y="1014758"/>
                    <a:pt x="313945" y="1028073"/>
                    <a:pt x="282748" y="1066018"/>
                  </a:cubicBezTo>
                  <a:cubicBezTo>
                    <a:pt x="285403" y="1067349"/>
                    <a:pt x="288058" y="1067349"/>
                    <a:pt x="291377" y="1067349"/>
                  </a:cubicBezTo>
                  <a:cubicBezTo>
                    <a:pt x="298678" y="1066018"/>
                    <a:pt x="305979" y="1064021"/>
                    <a:pt x="313281" y="1062689"/>
                  </a:cubicBezTo>
                  <a:cubicBezTo>
                    <a:pt x="323901" y="1060027"/>
                    <a:pt x="333857" y="1057364"/>
                    <a:pt x="344477" y="1062024"/>
                  </a:cubicBezTo>
                  <a:cubicBezTo>
                    <a:pt x="349787" y="1064021"/>
                    <a:pt x="355097" y="1064687"/>
                    <a:pt x="360408" y="1065352"/>
                  </a:cubicBezTo>
                  <a:cubicBezTo>
                    <a:pt x="377665" y="1066684"/>
                    <a:pt x="393595" y="1062024"/>
                    <a:pt x="403552" y="1046712"/>
                  </a:cubicBezTo>
                  <a:cubicBezTo>
                    <a:pt x="406871" y="1042052"/>
                    <a:pt x="408862" y="1036727"/>
                    <a:pt x="411517" y="1031401"/>
                  </a:cubicBezTo>
                  <a:cubicBezTo>
                    <a:pt x="413508" y="1032067"/>
                    <a:pt x="414836" y="1032732"/>
                    <a:pt x="416163" y="1033398"/>
                  </a:cubicBezTo>
                  <a:cubicBezTo>
                    <a:pt x="458644" y="1052704"/>
                    <a:pt x="501788" y="1067349"/>
                    <a:pt x="546923" y="1078001"/>
                  </a:cubicBezTo>
                  <a:cubicBezTo>
                    <a:pt x="560862" y="1081329"/>
                    <a:pt x="576129" y="1079998"/>
                    <a:pt x="586749" y="1091315"/>
                  </a:cubicBezTo>
                  <a:cubicBezTo>
                    <a:pt x="586749" y="1091315"/>
                    <a:pt x="587412" y="1091315"/>
                    <a:pt x="588076" y="1091981"/>
                  </a:cubicBezTo>
                  <a:cubicBezTo>
                    <a:pt x="592722" y="1093312"/>
                    <a:pt x="596041" y="1091315"/>
                    <a:pt x="595377" y="1085989"/>
                  </a:cubicBezTo>
                  <a:cubicBezTo>
                    <a:pt x="594050" y="1076669"/>
                    <a:pt x="588740" y="1068681"/>
                    <a:pt x="580111" y="1064021"/>
                  </a:cubicBezTo>
                  <a:cubicBezTo>
                    <a:pt x="578120" y="1062689"/>
                    <a:pt x="574137" y="1063355"/>
                    <a:pt x="573473" y="1064687"/>
                  </a:cubicBezTo>
                  <a:cubicBezTo>
                    <a:pt x="570818" y="1068681"/>
                    <a:pt x="567500" y="1067349"/>
                    <a:pt x="564181" y="1066684"/>
                  </a:cubicBezTo>
                  <a:lnTo>
                    <a:pt x="531660" y="1055201"/>
                  </a:lnTo>
                  <a:lnTo>
                    <a:pt x="536782" y="1051971"/>
                  </a:lnTo>
                  <a:cubicBezTo>
                    <a:pt x="538795" y="1042662"/>
                    <a:pt x="538795" y="1033353"/>
                    <a:pt x="534769" y="1024044"/>
                  </a:cubicBezTo>
                  <a:cubicBezTo>
                    <a:pt x="528060" y="1008086"/>
                    <a:pt x="513970" y="999442"/>
                    <a:pt x="497867" y="994123"/>
                  </a:cubicBezTo>
                  <a:cubicBezTo>
                    <a:pt x="489144" y="991463"/>
                    <a:pt x="482434" y="986809"/>
                    <a:pt x="477067" y="980160"/>
                  </a:cubicBezTo>
                  <a:cubicBezTo>
                    <a:pt x="474383" y="976835"/>
                    <a:pt x="471699" y="973511"/>
                    <a:pt x="469015" y="970851"/>
                  </a:cubicBezTo>
                  <a:cubicBezTo>
                    <a:pt x="462976" y="964867"/>
                    <a:pt x="457609" y="959547"/>
                    <a:pt x="451570" y="953563"/>
                  </a:cubicBezTo>
                  <a:cubicBezTo>
                    <a:pt x="450899" y="954228"/>
                    <a:pt x="450228" y="954893"/>
                    <a:pt x="449557" y="955558"/>
                  </a:cubicBezTo>
                  <a:cubicBezTo>
                    <a:pt x="449557" y="956223"/>
                    <a:pt x="449557" y="956223"/>
                    <a:pt x="449557" y="956888"/>
                  </a:cubicBezTo>
                  <a:cubicBezTo>
                    <a:pt x="450228" y="962872"/>
                    <a:pt x="450899" y="968856"/>
                    <a:pt x="452241" y="974175"/>
                  </a:cubicBezTo>
                  <a:cubicBezTo>
                    <a:pt x="456938" y="995453"/>
                    <a:pt x="465828" y="1012907"/>
                    <a:pt x="478744" y="1026621"/>
                  </a:cubicBezTo>
                  <a:lnTo>
                    <a:pt x="520113" y="1051124"/>
                  </a:lnTo>
                  <a:lnTo>
                    <a:pt x="386958" y="1004107"/>
                  </a:lnTo>
                  <a:cubicBezTo>
                    <a:pt x="331202" y="976147"/>
                    <a:pt x="281420" y="940199"/>
                    <a:pt x="238940" y="894265"/>
                  </a:cubicBezTo>
                  <a:cubicBezTo>
                    <a:pt x="208407" y="862311"/>
                    <a:pt x="183184" y="827028"/>
                    <a:pt x="162608" y="787751"/>
                  </a:cubicBezTo>
                  <a:cubicBezTo>
                    <a:pt x="118800" y="703872"/>
                    <a:pt x="100215" y="614001"/>
                    <a:pt x="98887" y="520802"/>
                  </a:cubicBezTo>
                  <a:cubicBezTo>
                    <a:pt x="98887" y="492842"/>
                    <a:pt x="100879" y="465548"/>
                    <a:pt x="103534" y="438254"/>
                  </a:cubicBezTo>
                  <a:cubicBezTo>
                    <a:pt x="108844" y="388991"/>
                    <a:pt x="124110" y="343057"/>
                    <a:pt x="148005" y="299786"/>
                  </a:cubicBezTo>
                  <a:cubicBezTo>
                    <a:pt x="167918" y="265169"/>
                    <a:pt x="191150" y="232549"/>
                    <a:pt x="215709" y="201261"/>
                  </a:cubicBezTo>
                  <a:cubicBezTo>
                    <a:pt x="228320" y="185284"/>
                    <a:pt x="242259" y="169307"/>
                    <a:pt x="254870" y="153330"/>
                  </a:cubicBezTo>
                  <a:cubicBezTo>
                    <a:pt x="269473" y="138684"/>
                    <a:pt x="283412" y="123373"/>
                    <a:pt x="298014" y="108727"/>
                  </a:cubicBezTo>
                  <a:cubicBezTo>
                    <a:pt x="306643" y="99407"/>
                    <a:pt x="317263" y="92084"/>
                    <a:pt x="329875" y="90087"/>
                  </a:cubicBezTo>
                  <a:cubicBezTo>
                    <a:pt x="331866" y="89422"/>
                    <a:pt x="333194" y="88756"/>
                    <a:pt x="335185" y="88090"/>
                  </a:cubicBezTo>
                  <a:cubicBezTo>
                    <a:pt x="353106" y="80102"/>
                    <a:pt x="367709" y="68119"/>
                    <a:pt x="373683" y="48148"/>
                  </a:cubicBezTo>
                  <a:cubicBezTo>
                    <a:pt x="377665" y="34168"/>
                    <a:pt x="377665" y="20188"/>
                    <a:pt x="375674" y="5542"/>
                  </a:cubicBezTo>
                  <a:cubicBezTo>
                    <a:pt x="374346" y="216"/>
                    <a:pt x="371691" y="-1115"/>
                    <a:pt x="367709" y="882"/>
                  </a:cubicBezTo>
                  <a:close/>
                </a:path>
              </a:pathLst>
            </a:custGeom>
            <a:gradFill>
              <a:gsLst>
                <a:gs pos="100000">
                  <a:srgbClr val="DAB88A"/>
                </a:gs>
                <a:gs pos="30000">
                  <a:srgbClr val="EDDEC7"/>
                </a:gs>
              </a:gsLst>
              <a:lin ang="5400000" scaled="1"/>
            </a:gra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grpSp>
      <p:grpSp>
        <p:nvGrpSpPr>
          <p:cNvPr id="84" name="组合 83">
            <a:extLst>
              <a:ext uri="{FF2B5EF4-FFF2-40B4-BE49-F238E27FC236}">
                <a16:creationId xmlns:a16="http://schemas.microsoft.com/office/drawing/2014/main" id="{1FBAB4D8-1A5A-4984-9F25-791991372E39}"/>
              </a:ext>
            </a:extLst>
          </p:cNvPr>
          <p:cNvGrpSpPr/>
          <p:nvPr/>
        </p:nvGrpSpPr>
        <p:grpSpPr>
          <a:xfrm>
            <a:off x="1274032" y="5121756"/>
            <a:ext cx="2360434" cy="1113131"/>
            <a:chOff x="1646194" y="1802957"/>
            <a:chExt cx="2360434" cy="1113131"/>
          </a:xfrm>
        </p:grpSpPr>
        <p:sp>
          <p:nvSpPr>
            <p:cNvPr id="85" name="任意多边形: 形状 84">
              <a:extLst>
                <a:ext uri="{FF2B5EF4-FFF2-40B4-BE49-F238E27FC236}">
                  <a16:creationId xmlns:a16="http://schemas.microsoft.com/office/drawing/2014/main" id="{1B7A0EEF-8A9C-46A2-882E-4B7BBD1757AA}"/>
                </a:ext>
              </a:extLst>
            </p:cNvPr>
            <p:cNvSpPr>
              <a:spLocks/>
            </p:cNvSpPr>
            <p:nvPr/>
          </p:nvSpPr>
          <p:spPr bwMode="auto">
            <a:xfrm>
              <a:off x="1646194" y="1802958"/>
              <a:ext cx="595461" cy="1113130"/>
            </a:xfrm>
            <a:custGeom>
              <a:avLst/>
              <a:gdLst>
                <a:gd name="connsiteX0" fmla="*/ 497917 w 595461"/>
                <a:gd name="connsiteY0" fmla="*/ 1069357 h 1113130"/>
                <a:gd name="connsiteX1" fmla="*/ 530376 w 595461"/>
                <a:gd name="connsiteY1" fmla="*/ 1078641 h 1113130"/>
                <a:gd name="connsiteX2" fmla="*/ 480390 w 595461"/>
                <a:gd name="connsiteY2" fmla="*/ 1110884 h 1113130"/>
                <a:gd name="connsiteX3" fmla="*/ 464395 w 595461"/>
                <a:gd name="connsiteY3" fmla="*/ 1107594 h 1113130"/>
                <a:gd name="connsiteX4" fmla="*/ 433737 w 595461"/>
                <a:gd name="connsiteY4" fmla="*/ 1108252 h 1113130"/>
                <a:gd name="connsiteX5" fmla="*/ 409744 w 595461"/>
                <a:gd name="connsiteY5" fmla="*/ 1112858 h 1113130"/>
                <a:gd name="connsiteX6" fmla="*/ 402412 w 595461"/>
                <a:gd name="connsiteY6" fmla="*/ 1112200 h 1113130"/>
                <a:gd name="connsiteX7" fmla="*/ 497917 w 595461"/>
                <a:gd name="connsiteY7" fmla="*/ 1069357 h 1113130"/>
                <a:gd name="connsiteX8" fmla="*/ 332655 w 595461"/>
                <a:gd name="connsiteY8" fmla="*/ 906417 h 1113130"/>
                <a:gd name="connsiteX9" fmla="*/ 349842 w 595461"/>
                <a:gd name="connsiteY9" fmla="*/ 923705 h 1113130"/>
                <a:gd name="connsiteX10" fmla="*/ 358435 w 595461"/>
                <a:gd name="connsiteY10" fmla="*/ 934344 h 1113130"/>
                <a:gd name="connsiteX11" fmla="*/ 376283 w 595461"/>
                <a:gd name="connsiteY11" fmla="*/ 946312 h 1113130"/>
                <a:gd name="connsiteX12" fmla="*/ 411978 w 595461"/>
                <a:gd name="connsiteY12" fmla="*/ 971579 h 1113130"/>
                <a:gd name="connsiteX13" fmla="*/ 415944 w 595461"/>
                <a:gd name="connsiteY13" fmla="*/ 1006155 h 1113130"/>
                <a:gd name="connsiteX14" fmla="*/ 409334 w 595461"/>
                <a:gd name="connsiteY14" fmla="*/ 1009479 h 1113130"/>
                <a:gd name="connsiteX15" fmla="*/ 335299 w 595461"/>
                <a:gd name="connsiteY15" fmla="*/ 936338 h 1113130"/>
                <a:gd name="connsiteX16" fmla="*/ 330011 w 595461"/>
                <a:gd name="connsiteY16" fmla="*/ 908412 h 1113130"/>
                <a:gd name="connsiteX17" fmla="*/ 332655 w 595461"/>
                <a:gd name="connsiteY17" fmla="*/ 906417 h 1113130"/>
                <a:gd name="connsiteX18" fmla="*/ 228306 w 595461"/>
                <a:gd name="connsiteY18" fmla="*/ 805393 h 1113130"/>
                <a:gd name="connsiteX19" fmla="*/ 237451 w 595461"/>
                <a:gd name="connsiteY19" fmla="*/ 818642 h 1113130"/>
                <a:gd name="connsiteX20" fmla="*/ 243329 w 595461"/>
                <a:gd name="connsiteY20" fmla="*/ 829241 h 1113130"/>
                <a:gd name="connsiteX21" fmla="*/ 268150 w 595461"/>
                <a:gd name="connsiteY21" fmla="*/ 859714 h 1113130"/>
                <a:gd name="connsiteX22" fmla="*/ 292317 w 595461"/>
                <a:gd name="connsiteY22" fmla="*/ 897474 h 1113130"/>
                <a:gd name="connsiteX23" fmla="*/ 284479 w 595461"/>
                <a:gd name="connsiteY23" fmla="*/ 926622 h 1113130"/>
                <a:gd name="connsiteX24" fmla="*/ 228306 w 595461"/>
                <a:gd name="connsiteY24" fmla="*/ 805393 h 1113130"/>
                <a:gd name="connsiteX25" fmla="*/ 83481 w 595461"/>
                <a:gd name="connsiteY25" fmla="*/ 777248 h 1113130"/>
                <a:gd name="connsiteX26" fmla="*/ 170057 w 595461"/>
                <a:gd name="connsiteY26" fmla="*/ 830217 h 1113130"/>
                <a:gd name="connsiteX27" fmla="*/ 116754 w 595461"/>
                <a:gd name="connsiteY27" fmla="*/ 832203 h 1113130"/>
                <a:gd name="connsiteX28" fmla="*/ 98764 w 595461"/>
                <a:gd name="connsiteY28" fmla="*/ 814330 h 1113130"/>
                <a:gd name="connsiteX29" fmla="*/ 77443 w 595461"/>
                <a:gd name="connsiteY29" fmla="*/ 798442 h 1113130"/>
                <a:gd name="connsiteX30" fmla="*/ 54123 w 595461"/>
                <a:gd name="connsiteY30" fmla="*/ 787851 h 1113130"/>
                <a:gd name="connsiteX31" fmla="*/ 45461 w 595461"/>
                <a:gd name="connsiteY31" fmla="*/ 781893 h 1113130"/>
                <a:gd name="connsiteX32" fmla="*/ 83481 w 595461"/>
                <a:gd name="connsiteY32" fmla="*/ 777248 h 1113130"/>
                <a:gd name="connsiteX33" fmla="*/ 178115 w 595461"/>
                <a:gd name="connsiteY33" fmla="*/ 684164 h 1113130"/>
                <a:gd name="connsiteX34" fmla="*/ 181522 w 595461"/>
                <a:gd name="connsiteY34" fmla="*/ 684164 h 1113130"/>
                <a:gd name="connsiteX35" fmla="*/ 184930 w 595461"/>
                <a:gd name="connsiteY35" fmla="*/ 712763 h 1113130"/>
                <a:gd name="connsiteX36" fmla="*/ 195834 w 595461"/>
                <a:gd name="connsiteY36" fmla="*/ 746682 h 1113130"/>
                <a:gd name="connsiteX37" fmla="*/ 206738 w 595461"/>
                <a:gd name="connsiteY37" fmla="*/ 785256 h 1113130"/>
                <a:gd name="connsiteX38" fmla="*/ 191063 w 595461"/>
                <a:gd name="connsiteY38" fmla="*/ 813855 h 1113130"/>
                <a:gd name="connsiteX39" fmla="*/ 181522 w 595461"/>
                <a:gd name="connsiteY39" fmla="*/ 812525 h 1113130"/>
                <a:gd name="connsiteX40" fmla="*/ 167211 w 595461"/>
                <a:gd name="connsiteY40" fmla="*/ 705447 h 1113130"/>
                <a:gd name="connsiteX41" fmla="*/ 178115 w 595461"/>
                <a:gd name="connsiteY41" fmla="*/ 684164 h 1113130"/>
                <a:gd name="connsiteX42" fmla="*/ 0 w 595461"/>
                <a:gd name="connsiteY42" fmla="*/ 633926 h 1113130"/>
                <a:gd name="connsiteX43" fmla="*/ 114494 w 595461"/>
                <a:gd name="connsiteY43" fmla="*/ 704487 h 1113130"/>
                <a:gd name="connsiteX44" fmla="*/ 59941 w 595461"/>
                <a:gd name="connsiteY44" fmla="*/ 695168 h 1113130"/>
                <a:gd name="connsiteX45" fmla="*/ 47144 w 595461"/>
                <a:gd name="connsiteY45" fmla="*/ 675863 h 1113130"/>
                <a:gd name="connsiteX46" fmla="*/ 28960 w 595461"/>
                <a:gd name="connsiteY46" fmla="*/ 656559 h 1113130"/>
                <a:gd name="connsiteX47" fmla="*/ 6735 w 595461"/>
                <a:gd name="connsiteY47" fmla="*/ 641249 h 1113130"/>
                <a:gd name="connsiteX48" fmla="*/ 0 w 595461"/>
                <a:gd name="connsiteY48" fmla="*/ 633926 h 1113130"/>
                <a:gd name="connsiteX49" fmla="*/ 149665 w 595461"/>
                <a:gd name="connsiteY49" fmla="*/ 561251 h 1113130"/>
                <a:gd name="connsiteX50" fmla="*/ 150330 w 595461"/>
                <a:gd name="connsiteY50" fmla="*/ 585793 h 1113130"/>
                <a:gd name="connsiteX51" fmla="*/ 148999 w 595461"/>
                <a:gd name="connsiteY51" fmla="*/ 601048 h 1113130"/>
                <a:gd name="connsiteX52" fmla="*/ 152325 w 595461"/>
                <a:gd name="connsiteY52" fmla="*/ 621610 h 1113130"/>
                <a:gd name="connsiteX53" fmla="*/ 159642 w 595461"/>
                <a:gd name="connsiteY53" fmla="*/ 659418 h 1113130"/>
                <a:gd name="connsiteX54" fmla="*/ 132370 w 595461"/>
                <a:gd name="connsiteY54" fmla="*/ 692582 h 1113130"/>
                <a:gd name="connsiteX55" fmla="*/ 149665 w 595461"/>
                <a:gd name="connsiteY55" fmla="*/ 561251 h 1113130"/>
                <a:gd name="connsiteX56" fmla="*/ 5387 w 595461"/>
                <a:gd name="connsiteY56" fmla="*/ 463595 h 1113130"/>
                <a:gd name="connsiteX57" fmla="*/ 53205 w 595461"/>
                <a:gd name="connsiteY57" fmla="*/ 487686 h 1113130"/>
                <a:gd name="connsiteX58" fmla="*/ 89574 w 595461"/>
                <a:gd name="connsiteY58" fmla="*/ 557949 h 1113130"/>
                <a:gd name="connsiteX59" fmla="*/ 80818 w 595461"/>
                <a:gd name="connsiteY59" fmla="*/ 567987 h 1113130"/>
                <a:gd name="connsiteX60" fmla="*/ 39062 w 595461"/>
                <a:gd name="connsiteY60" fmla="*/ 537205 h 1113130"/>
                <a:gd name="connsiteX61" fmla="*/ 33674 w 595461"/>
                <a:gd name="connsiteY61" fmla="*/ 514453 h 1113130"/>
                <a:gd name="connsiteX62" fmla="*/ 25592 w 595461"/>
                <a:gd name="connsiteY62" fmla="*/ 497723 h 1113130"/>
                <a:gd name="connsiteX63" fmla="*/ 9428 w 595461"/>
                <a:gd name="connsiteY63" fmla="*/ 476309 h 1113130"/>
                <a:gd name="connsiteX64" fmla="*/ 3367 w 595461"/>
                <a:gd name="connsiteY64" fmla="*/ 464933 h 1113130"/>
                <a:gd name="connsiteX65" fmla="*/ 5387 w 595461"/>
                <a:gd name="connsiteY65" fmla="*/ 463595 h 1113130"/>
                <a:gd name="connsiteX66" fmla="*/ 168373 w 595461"/>
                <a:gd name="connsiteY66" fmla="*/ 443390 h 1113130"/>
                <a:gd name="connsiteX67" fmla="*/ 165065 w 595461"/>
                <a:gd name="connsiteY67" fmla="*/ 456747 h 1113130"/>
                <a:gd name="connsiteX68" fmla="*/ 154482 w 595461"/>
                <a:gd name="connsiteY68" fmla="*/ 480122 h 1113130"/>
                <a:gd name="connsiteX69" fmla="*/ 151175 w 595461"/>
                <a:gd name="connsiteY69" fmla="*/ 503497 h 1113130"/>
                <a:gd name="connsiteX70" fmla="*/ 140591 w 595461"/>
                <a:gd name="connsiteY70" fmla="*/ 546908 h 1113130"/>
                <a:gd name="connsiteX71" fmla="*/ 110164 w 595461"/>
                <a:gd name="connsiteY71" fmla="*/ 562936 h 1113130"/>
                <a:gd name="connsiteX72" fmla="*/ 168373 w 595461"/>
                <a:gd name="connsiteY72" fmla="*/ 443390 h 1113130"/>
                <a:gd name="connsiteX73" fmla="*/ 190262 w 595461"/>
                <a:gd name="connsiteY73" fmla="*/ 350785 h 1113130"/>
                <a:gd name="connsiteX74" fmla="*/ 186908 w 595461"/>
                <a:gd name="connsiteY74" fmla="*/ 360857 h 1113130"/>
                <a:gd name="connsiteX75" fmla="*/ 177517 w 595461"/>
                <a:gd name="connsiteY75" fmla="*/ 374957 h 1113130"/>
                <a:gd name="connsiteX76" fmla="*/ 162090 w 595461"/>
                <a:gd name="connsiteY76" fmla="*/ 413228 h 1113130"/>
                <a:gd name="connsiteX77" fmla="*/ 142638 w 595461"/>
                <a:gd name="connsiteY77" fmla="*/ 451499 h 1113130"/>
                <a:gd name="connsiteX78" fmla="*/ 111113 w 595461"/>
                <a:gd name="connsiteY78" fmla="*/ 458885 h 1113130"/>
                <a:gd name="connsiteX79" fmla="*/ 190262 w 595461"/>
                <a:gd name="connsiteY79" fmla="*/ 350785 h 1113130"/>
                <a:gd name="connsiteX80" fmla="*/ 26572 w 595461"/>
                <a:gd name="connsiteY80" fmla="*/ 344050 h 1113130"/>
                <a:gd name="connsiteX81" fmla="*/ 67335 w 595461"/>
                <a:gd name="connsiteY81" fmla="*/ 373261 h 1113130"/>
                <a:gd name="connsiteX82" fmla="*/ 91661 w 595461"/>
                <a:gd name="connsiteY82" fmla="*/ 453589 h 1113130"/>
                <a:gd name="connsiteX83" fmla="*/ 85086 w 595461"/>
                <a:gd name="connsiteY83" fmla="*/ 458900 h 1113130"/>
                <a:gd name="connsiteX84" fmla="*/ 45638 w 595461"/>
                <a:gd name="connsiteY84" fmla="*/ 415085 h 1113130"/>
                <a:gd name="connsiteX85" fmla="*/ 45638 w 595461"/>
                <a:gd name="connsiteY85" fmla="*/ 397160 h 1113130"/>
                <a:gd name="connsiteX86" fmla="*/ 42351 w 595461"/>
                <a:gd name="connsiteY86" fmla="*/ 383219 h 1113130"/>
                <a:gd name="connsiteX87" fmla="*/ 29859 w 595461"/>
                <a:gd name="connsiteY87" fmla="*/ 359319 h 1113130"/>
                <a:gd name="connsiteX88" fmla="*/ 25257 w 595461"/>
                <a:gd name="connsiteY88" fmla="*/ 344714 h 1113130"/>
                <a:gd name="connsiteX89" fmla="*/ 26572 w 595461"/>
                <a:gd name="connsiteY89" fmla="*/ 344050 h 1113130"/>
                <a:gd name="connsiteX90" fmla="*/ 62645 w 595461"/>
                <a:gd name="connsiteY90" fmla="*/ 231239 h 1113130"/>
                <a:gd name="connsiteX91" fmla="*/ 92440 w 595461"/>
                <a:gd name="connsiteY91" fmla="*/ 256158 h 1113130"/>
                <a:gd name="connsiteX92" fmla="*/ 115464 w 595461"/>
                <a:gd name="connsiteY92" fmla="*/ 350447 h 1113130"/>
                <a:gd name="connsiteX93" fmla="*/ 108015 w 595461"/>
                <a:gd name="connsiteY93" fmla="*/ 354488 h 1113130"/>
                <a:gd name="connsiteX94" fmla="*/ 74157 w 595461"/>
                <a:gd name="connsiteY94" fmla="*/ 312732 h 1113130"/>
                <a:gd name="connsiteX95" fmla="*/ 75511 w 595461"/>
                <a:gd name="connsiteY95" fmla="*/ 287139 h 1113130"/>
                <a:gd name="connsiteX96" fmla="*/ 74157 w 595461"/>
                <a:gd name="connsiteY96" fmla="*/ 274343 h 1113130"/>
                <a:gd name="connsiteX97" fmla="*/ 63322 w 595461"/>
                <a:gd name="connsiteY97" fmla="*/ 245382 h 1113130"/>
                <a:gd name="connsiteX98" fmla="*/ 60614 w 595461"/>
                <a:gd name="connsiteY98" fmla="*/ 232586 h 1113130"/>
                <a:gd name="connsiteX99" fmla="*/ 62645 w 595461"/>
                <a:gd name="connsiteY99" fmla="*/ 231239 h 1113130"/>
                <a:gd name="connsiteX100" fmla="*/ 282345 w 595461"/>
                <a:gd name="connsiteY100" fmla="*/ 185779 h 1113130"/>
                <a:gd name="connsiteX101" fmla="*/ 299038 w 595461"/>
                <a:gd name="connsiteY101" fmla="*/ 185779 h 1113130"/>
                <a:gd name="connsiteX102" fmla="*/ 299705 w 595461"/>
                <a:gd name="connsiteY102" fmla="*/ 187781 h 1113130"/>
                <a:gd name="connsiteX103" fmla="*/ 289690 w 595461"/>
                <a:gd name="connsiteY103" fmla="*/ 196458 h 1113130"/>
                <a:gd name="connsiteX104" fmla="*/ 264985 w 595461"/>
                <a:gd name="connsiteY104" fmla="*/ 212476 h 1113130"/>
                <a:gd name="connsiteX105" fmla="*/ 254302 w 595461"/>
                <a:gd name="connsiteY105" fmla="*/ 223822 h 1113130"/>
                <a:gd name="connsiteX106" fmla="*/ 238695 w 595461"/>
                <a:gd name="connsiteY106" fmla="*/ 245847 h 1113130"/>
                <a:gd name="connsiteX107" fmla="*/ 216606 w 595461"/>
                <a:gd name="connsiteY107" fmla="*/ 259239 h 1113130"/>
                <a:gd name="connsiteX108" fmla="*/ 216329 w 595461"/>
                <a:gd name="connsiteY108" fmla="*/ 259517 h 1113130"/>
                <a:gd name="connsiteX109" fmla="*/ 225621 w 595461"/>
                <a:gd name="connsiteY109" fmla="*/ 258179 h 1113130"/>
                <a:gd name="connsiteX110" fmla="*/ 219648 w 595461"/>
                <a:gd name="connsiteY110" fmla="*/ 268884 h 1113130"/>
                <a:gd name="connsiteX111" fmla="*/ 201065 w 595461"/>
                <a:gd name="connsiteY111" fmla="*/ 290962 h 1113130"/>
                <a:gd name="connsiteX112" fmla="*/ 192438 w 595461"/>
                <a:gd name="connsiteY112" fmla="*/ 309026 h 1113130"/>
                <a:gd name="connsiteX113" fmla="*/ 171864 w 595461"/>
                <a:gd name="connsiteY113" fmla="*/ 348499 h 1113130"/>
                <a:gd name="connsiteX114" fmla="*/ 134699 w 595461"/>
                <a:gd name="connsiteY114" fmla="*/ 356527 h 1113130"/>
                <a:gd name="connsiteX115" fmla="*/ 153945 w 595461"/>
                <a:gd name="connsiteY115" fmla="*/ 300997 h 1113130"/>
                <a:gd name="connsiteX116" fmla="*/ 210356 w 595461"/>
                <a:gd name="connsiteY116" fmla="*/ 261524 h 1113130"/>
                <a:gd name="connsiteX117" fmla="*/ 216161 w 595461"/>
                <a:gd name="connsiteY117" fmla="*/ 259184 h 1113130"/>
                <a:gd name="connsiteX118" fmla="*/ 188201 w 595461"/>
                <a:gd name="connsiteY118" fmla="*/ 255191 h 1113130"/>
                <a:gd name="connsiteX119" fmla="*/ 185530 w 595461"/>
                <a:gd name="connsiteY119" fmla="*/ 248517 h 1113130"/>
                <a:gd name="connsiteX120" fmla="*/ 282345 w 595461"/>
                <a:gd name="connsiteY120" fmla="*/ 185779 h 1113130"/>
                <a:gd name="connsiteX121" fmla="*/ 334444 w 595461"/>
                <a:gd name="connsiteY121" fmla="*/ 119089 h 1113130"/>
                <a:gd name="connsiteX122" fmla="*/ 387258 w 595461"/>
                <a:gd name="connsiteY122" fmla="*/ 132580 h 1113130"/>
                <a:gd name="connsiteX123" fmla="*/ 375319 w 595461"/>
                <a:gd name="connsiteY123" fmla="*/ 137215 h 1113130"/>
                <a:gd name="connsiteX124" fmla="*/ 348124 w 595461"/>
                <a:gd name="connsiteY124" fmla="*/ 143175 h 1113130"/>
                <a:gd name="connsiteX125" fmla="*/ 328889 w 595461"/>
                <a:gd name="connsiteY125" fmla="*/ 153769 h 1113130"/>
                <a:gd name="connsiteX126" fmla="*/ 287102 w 595461"/>
                <a:gd name="connsiteY126" fmla="*/ 171647 h 1113130"/>
                <a:gd name="connsiteX127" fmla="*/ 257254 w 595461"/>
                <a:gd name="connsiteY127" fmla="*/ 157742 h 1113130"/>
                <a:gd name="connsiteX128" fmla="*/ 255927 w 595461"/>
                <a:gd name="connsiteY128" fmla="*/ 152445 h 1113130"/>
                <a:gd name="connsiteX129" fmla="*/ 281132 w 595461"/>
                <a:gd name="connsiteY129" fmla="*/ 133905 h 1113130"/>
                <a:gd name="connsiteX130" fmla="*/ 334444 w 595461"/>
                <a:gd name="connsiteY130" fmla="*/ 119089 h 1113130"/>
                <a:gd name="connsiteX131" fmla="*/ 153579 w 595461"/>
                <a:gd name="connsiteY131" fmla="*/ 113378 h 1113130"/>
                <a:gd name="connsiteX132" fmla="*/ 181575 w 595461"/>
                <a:gd name="connsiteY132" fmla="*/ 178883 h 1113130"/>
                <a:gd name="connsiteX133" fmla="*/ 168554 w 595461"/>
                <a:gd name="connsiteY133" fmla="*/ 241047 h 1113130"/>
                <a:gd name="connsiteX134" fmla="*/ 158788 w 595461"/>
                <a:gd name="connsiteY134" fmla="*/ 243052 h 1113130"/>
                <a:gd name="connsiteX135" fmla="*/ 141860 w 595461"/>
                <a:gd name="connsiteY135" fmla="*/ 187573 h 1113130"/>
                <a:gd name="connsiteX136" fmla="*/ 145767 w 595461"/>
                <a:gd name="connsiteY136" fmla="*/ 177547 h 1113130"/>
                <a:gd name="connsiteX137" fmla="*/ 150975 w 595461"/>
                <a:gd name="connsiteY137" fmla="*/ 138110 h 1113130"/>
                <a:gd name="connsiteX138" fmla="*/ 150324 w 595461"/>
                <a:gd name="connsiteY138" fmla="*/ 114046 h 1113130"/>
                <a:gd name="connsiteX139" fmla="*/ 153579 w 595461"/>
                <a:gd name="connsiteY139" fmla="*/ 113378 h 1113130"/>
                <a:gd name="connsiteX140" fmla="*/ 270798 w 595461"/>
                <a:gd name="connsiteY140" fmla="*/ 12354 h 1113130"/>
                <a:gd name="connsiteX141" fmla="*/ 239075 w 595461"/>
                <a:gd name="connsiteY141" fmla="*/ 142002 h 1113130"/>
                <a:gd name="connsiteX142" fmla="*/ 231144 w 595461"/>
                <a:gd name="connsiteY142" fmla="*/ 87871 h 1113130"/>
                <a:gd name="connsiteX143" fmla="*/ 246345 w 595461"/>
                <a:gd name="connsiteY143" fmla="*/ 67822 h 1113130"/>
                <a:gd name="connsiteX144" fmla="*/ 258241 w 595461"/>
                <a:gd name="connsiteY144" fmla="*/ 46437 h 1113130"/>
                <a:gd name="connsiteX145" fmla="*/ 266172 w 595461"/>
                <a:gd name="connsiteY145" fmla="*/ 20373 h 1113130"/>
                <a:gd name="connsiteX146" fmla="*/ 270798 w 595461"/>
                <a:gd name="connsiteY146" fmla="*/ 12354 h 1113130"/>
                <a:gd name="connsiteX147" fmla="*/ 367709 w 595461"/>
                <a:gd name="connsiteY147" fmla="*/ 881 h 1113130"/>
                <a:gd name="connsiteX148" fmla="*/ 375674 w 595461"/>
                <a:gd name="connsiteY148" fmla="*/ 5541 h 1113130"/>
                <a:gd name="connsiteX149" fmla="*/ 373683 w 595461"/>
                <a:gd name="connsiteY149" fmla="*/ 48147 h 1113130"/>
                <a:gd name="connsiteX150" fmla="*/ 335185 w 595461"/>
                <a:gd name="connsiteY150" fmla="*/ 88089 h 1113130"/>
                <a:gd name="connsiteX151" fmla="*/ 329875 w 595461"/>
                <a:gd name="connsiteY151" fmla="*/ 90086 h 1113130"/>
                <a:gd name="connsiteX152" fmla="*/ 298014 w 595461"/>
                <a:gd name="connsiteY152" fmla="*/ 108726 h 1113130"/>
                <a:gd name="connsiteX153" fmla="*/ 254870 w 595461"/>
                <a:gd name="connsiteY153" fmla="*/ 153329 h 1113130"/>
                <a:gd name="connsiteX154" fmla="*/ 215708 w 595461"/>
                <a:gd name="connsiteY154" fmla="*/ 201260 h 1113130"/>
                <a:gd name="connsiteX155" fmla="*/ 148005 w 595461"/>
                <a:gd name="connsiteY155" fmla="*/ 299785 h 1113130"/>
                <a:gd name="connsiteX156" fmla="*/ 103533 w 595461"/>
                <a:gd name="connsiteY156" fmla="*/ 438253 h 1113130"/>
                <a:gd name="connsiteX157" fmla="*/ 98887 w 595461"/>
                <a:gd name="connsiteY157" fmla="*/ 520801 h 1113130"/>
                <a:gd name="connsiteX158" fmla="*/ 162607 w 595461"/>
                <a:gd name="connsiteY158" fmla="*/ 787750 h 1113130"/>
                <a:gd name="connsiteX159" fmla="*/ 238940 w 595461"/>
                <a:gd name="connsiteY159" fmla="*/ 894264 h 1113130"/>
                <a:gd name="connsiteX160" fmla="*/ 386958 w 595461"/>
                <a:gd name="connsiteY160" fmla="*/ 1004106 h 1113130"/>
                <a:gd name="connsiteX161" fmla="*/ 520113 w 595461"/>
                <a:gd name="connsiteY161" fmla="*/ 1051123 h 1113130"/>
                <a:gd name="connsiteX162" fmla="*/ 478744 w 595461"/>
                <a:gd name="connsiteY162" fmla="*/ 1026620 h 1113130"/>
                <a:gd name="connsiteX163" fmla="*/ 452241 w 595461"/>
                <a:gd name="connsiteY163" fmla="*/ 974174 h 1113130"/>
                <a:gd name="connsiteX164" fmla="*/ 449557 w 595461"/>
                <a:gd name="connsiteY164" fmla="*/ 956887 h 1113130"/>
                <a:gd name="connsiteX165" fmla="*/ 449557 w 595461"/>
                <a:gd name="connsiteY165" fmla="*/ 955557 h 1113130"/>
                <a:gd name="connsiteX166" fmla="*/ 451570 w 595461"/>
                <a:gd name="connsiteY166" fmla="*/ 953562 h 1113130"/>
                <a:gd name="connsiteX167" fmla="*/ 469015 w 595461"/>
                <a:gd name="connsiteY167" fmla="*/ 970850 h 1113130"/>
                <a:gd name="connsiteX168" fmla="*/ 477067 w 595461"/>
                <a:gd name="connsiteY168" fmla="*/ 980159 h 1113130"/>
                <a:gd name="connsiteX169" fmla="*/ 497867 w 595461"/>
                <a:gd name="connsiteY169" fmla="*/ 994122 h 1113130"/>
                <a:gd name="connsiteX170" fmla="*/ 534769 w 595461"/>
                <a:gd name="connsiteY170" fmla="*/ 1024043 h 1113130"/>
                <a:gd name="connsiteX171" fmla="*/ 536782 w 595461"/>
                <a:gd name="connsiteY171" fmla="*/ 1051970 h 1113130"/>
                <a:gd name="connsiteX172" fmla="*/ 531660 w 595461"/>
                <a:gd name="connsiteY172" fmla="*/ 1055200 h 1113130"/>
                <a:gd name="connsiteX173" fmla="*/ 564181 w 595461"/>
                <a:gd name="connsiteY173" fmla="*/ 1066683 h 1113130"/>
                <a:gd name="connsiteX174" fmla="*/ 573473 w 595461"/>
                <a:gd name="connsiteY174" fmla="*/ 1064686 h 1113130"/>
                <a:gd name="connsiteX175" fmla="*/ 580111 w 595461"/>
                <a:gd name="connsiteY175" fmla="*/ 1064020 h 1113130"/>
                <a:gd name="connsiteX176" fmla="*/ 595377 w 595461"/>
                <a:gd name="connsiteY176" fmla="*/ 1085988 h 1113130"/>
                <a:gd name="connsiteX177" fmla="*/ 588076 w 595461"/>
                <a:gd name="connsiteY177" fmla="*/ 1091980 h 1113130"/>
                <a:gd name="connsiteX178" fmla="*/ 586749 w 595461"/>
                <a:gd name="connsiteY178" fmla="*/ 1091314 h 1113130"/>
                <a:gd name="connsiteX179" fmla="*/ 546923 w 595461"/>
                <a:gd name="connsiteY179" fmla="*/ 1078000 h 1113130"/>
                <a:gd name="connsiteX180" fmla="*/ 416163 w 595461"/>
                <a:gd name="connsiteY180" fmla="*/ 1033397 h 1113130"/>
                <a:gd name="connsiteX181" fmla="*/ 411517 w 595461"/>
                <a:gd name="connsiteY181" fmla="*/ 1031400 h 1113130"/>
                <a:gd name="connsiteX182" fmla="*/ 403552 w 595461"/>
                <a:gd name="connsiteY182" fmla="*/ 1046711 h 1113130"/>
                <a:gd name="connsiteX183" fmla="*/ 360408 w 595461"/>
                <a:gd name="connsiteY183" fmla="*/ 1065351 h 1113130"/>
                <a:gd name="connsiteX184" fmla="*/ 344477 w 595461"/>
                <a:gd name="connsiteY184" fmla="*/ 1062023 h 1113130"/>
                <a:gd name="connsiteX185" fmla="*/ 313281 w 595461"/>
                <a:gd name="connsiteY185" fmla="*/ 1062688 h 1113130"/>
                <a:gd name="connsiteX186" fmla="*/ 291377 w 595461"/>
                <a:gd name="connsiteY186" fmla="*/ 1067348 h 1113130"/>
                <a:gd name="connsiteX187" fmla="*/ 282748 w 595461"/>
                <a:gd name="connsiteY187" fmla="*/ 1066017 h 1113130"/>
                <a:gd name="connsiteX188" fmla="*/ 400897 w 595461"/>
                <a:gd name="connsiteY188" fmla="*/ 1026740 h 1113130"/>
                <a:gd name="connsiteX189" fmla="*/ 276110 w 595461"/>
                <a:gd name="connsiteY189" fmla="*/ 945524 h 1113130"/>
                <a:gd name="connsiteX190" fmla="*/ 273455 w 595461"/>
                <a:gd name="connsiteY190" fmla="*/ 948852 h 1113130"/>
                <a:gd name="connsiteX191" fmla="*/ 221019 w 595461"/>
                <a:gd name="connsiteY191" fmla="*/ 966161 h 1113130"/>
                <a:gd name="connsiteX192" fmla="*/ 199778 w 595461"/>
                <a:gd name="connsiteY192" fmla="*/ 956175 h 1113130"/>
                <a:gd name="connsiteX193" fmla="*/ 184511 w 595461"/>
                <a:gd name="connsiteY193" fmla="*/ 952181 h 1113130"/>
                <a:gd name="connsiteX194" fmla="*/ 155306 w 595461"/>
                <a:gd name="connsiteY194" fmla="*/ 951515 h 1113130"/>
                <a:gd name="connsiteX195" fmla="*/ 142031 w 595461"/>
                <a:gd name="connsiteY195" fmla="*/ 948852 h 1113130"/>
                <a:gd name="connsiteX196" fmla="*/ 265490 w 595461"/>
                <a:gd name="connsiteY196" fmla="*/ 939532 h 1113130"/>
                <a:gd name="connsiteX197" fmla="*/ 256861 w 595461"/>
                <a:gd name="connsiteY197" fmla="*/ 928215 h 1113130"/>
                <a:gd name="connsiteX198" fmla="*/ 117472 w 595461"/>
                <a:gd name="connsiteY198" fmla="*/ 699877 h 1113130"/>
                <a:gd name="connsiteX199" fmla="*/ 93577 w 595461"/>
                <a:gd name="connsiteY199" fmla="*/ 558080 h 1113130"/>
                <a:gd name="connsiteX200" fmla="*/ 105524 w 595461"/>
                <a:gd name="connsiteY200" fmla="*/ 396313 h 1113130"/>
                <a:gd name="connsiteX201" fmla="*/ 171900 w 595461"/>
                <a:gd name="connsiteY201" fmla="*/ 255182 h 1113130"/>
                <a:gd name="connsiteX202" fmla="*/ 288058 w 595461"/>
                <a:gd name="connsiteY202" fmla="*/ 115383 h 1113130"/>
                <a:gd name="connsiteX203" fmla="*/ 306643 w 595461"/>
                <a:gd name="connsiteY203" fmla="*/ 98075 h 1113130"/>
                <a:gd name="connsiteX204" fmla="*/ 310626 w 595461"/>
                <a:gd name="connsiteY204" fmla="*/ 88755 h 1113130"/>
                <a:gd name="connsiteX205" fmla="*/ 311290 w 595461"/>
                <a:gd name="connsiteY205" fmla="*/ 49478 h 1113130"/>
                <a:gd name="connsiteX206" fmla="*/ 334521 w 595461"/>
                <a:gd name="connsiteY206" fmla="*/ 15527 h 1113130"/>
                <a:gd name="connsiteX207" fmla="*/ 367709 w 595461"/>
                <a:gd name="connsiteY207" fmla="*/ 881 h 1113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Lst>
              <a:rect l="l" t="t" r="r" b="b"/>
              <a:pathLst>
                <a:path w="595461" h="1113130">
                  <a:moveTo>
                    <a:pt x="497917" y="1069357"/>
                  </a:moveTo>
                  <a:cubicBezTo>
                    <a:pt x="510215" y="1070087"/>
                    <a:pt x="521545" y="1073048"/>
                    <a:pt x="530376" y="1078641"/>
                  </a:cubicBezTo>
                  <a:cubicBezTo>
                    <a:pt x="522378" y="1101672"/>
                    <a:pt x="505050" y="1112858"/>
                    <a:pt x="480390" y="1110884"/>
                  </a:cubicBezTo>
                  <a:cubicBezTo>
                    <a:pt x="475058" y="1110226"/>
                    <a:pt x="469060" y="1109568"/>
                    <a:pt x="464395" y="1107594"/>
                  </a:cubicBezTo>
                  <a:cubicBezTo>
                    <a:pt x="453731" y="1102988"/>
                    <a:pt x="443734" y="1105620"/>
                    <a:pt x="433737" y="1108252"/>
                  </a:cubicBezTo>
                  <a:cubicBezTo>
                    <a:pt x="425739" y="1109568"/>
                    <a:pt x="417741" y="1111542"/>
                    <a:pt x="409744" y="1112858"/>
                  </a:cubicBezTo>
                  <a:cubicBezTo>
                    <a:pt x="407744" y="1113516"/>
                    <a:pt x="405078" y="1112858"/>
                    <a:pt x="402412" y="1112200"/>
                  </a:cubicBezTo>
                  <a:cubicBezTo>
                    <a:pt x="415409" y="1085057"/>
                    <a:pt x="461021" y="1067167"/>
                    <a:pt x="497917" y="1069357"/>
                  </a:cubicBezTo>
                  <a:close/>
                  <a:moveTo>
                    <a:pt x="332655" y="906417"/>
                  </a:moveTo>
                  <a:cubicBezTo>
                    <a:pt x="338605" y="912401"/>
                    <a:pt x="343893" y="917721"/>
                    <a:pt x="349842" y="923705"/>
                  </a:cubicBezTo>
                  <a:cubicBezTo>
                    <a:pt x="352486" y="927029"/>
                    <a:pt x="355791" y="930354"/>
                    <a:pt x="358435" y="934344"/>
                  </a:cubicBezTo>
                  <a:cubicBezTo>
                    <a:pt x="363723" y="939663"/>
                    <a:pt x="369012" y="944317"/>
                    <a:pt x="376283" y="946312"/>
                  </a:cubicBezTo>
                  <a:cubicBezTo>
                    <a:pt x="390825" y="950967"/>
                    <a:pt x="404046" y="958281"/>
                    <a:pt x="411978" y="971579"/>
                  </a:cubicBezTo>
                  <a:cubicBezTo>
                    <a:pt x="418588" y="982883"/>
                    <a:pt x="419249" y="994186"/>
                    <a:pt x="415944" y="1006155"/>
                  </a:cubicBezTo>
                  <a:cubicBezTo>
                    <a:pt x="415283" y="1010809"/>
                    <a:pt x="412639" y="1010144"/>
                    <a:pt x="409334" y="1009479"/>
                  </a:cubicBezTo>
                  <a:cubicBezTo>
                    <a:pt x="372317" y="998176"/>
                    <a:pt x="346537" y="974239"/>
                    <a:pt x="335299" y="936338"/>
                  </a:cubicBezTo>
                  <a:cubicBezTo>
                    <a:pt x="332655" y="927029"/>
                    <a:pt x="331333" y="917721"/>
                    <a:pt x="330011" y="908412"/>
                  </a:cubicBezTo>
                  <a:cubicBezTo>
                    <a:pt x="330672" y="907747"/>
                    <a:pt x="331994" y="907082"/>
                    <a:pt x="332655" y="906417"/>
                  </a:cubicBezTo>
                  <a:close/>
                  <a:moveTo>
                    <a:pt x="228306" y="805393"/>
                  </a:moveTo>
                  <a:cubicBezTo>
                    <a:pt x="232225" y="810693"/>
                    <a:pt x="234838" y="814005"/>
                    <a:pt x="237451" y="818642"/>
                  </a:cubicBezTo>
                  <a:cubicBezTo>
                    <a:pt x="240063" y="821954"/>
                    <a:pt x="241370" y="825267"/>
                    <a:pt x="243329" y="829241"/>
                  </a:cubicBezTo>
                  <a:cubicBezTo>
                    <a:pt x="248555" y="841828"/>
                    <a:pt x="255739" y="851765"/>
                    <a:pt x="268150" y="859714"/>
                  </a:cubicBezTo>
                  <a:cubicBezTo>
                    <a:pt x="281213" y="867664"/>
                    <a:pt x="291011" y="880913"/>
                    <a:pt x="292317" y="897474"/>
                  </a:cubicBezTo>
                  <a:cubicBezTo>
                    <a:pt x="292970" y="908073"/>
                    <a:pt x="289704" y="917348"/>
                    <a:pt x="284479" y="926622"/>
                  </a:cubicBezTo>
                  <a:cubicBezTo>
                    <a:pt x="241370" y="906748"/>
                    <a:pt x="217202" y="859052"/>
                    <a:pt x="228306" y="805393"/>
                  </a:cubicBezTo>
                  <a:close/>
                  <a:moveTo>
                    <a:pt x="83481" y="777248"/>
                  </a:moveTo>
                  <a:cubicBezTo>
                    <a:pt x="120585" y="779079"/>
                    <a:pt x="153566" y="799435"/>
                    <a:pt x="170057" y="830217"/>
                  </a:cubicBezTo>
                  <a:cubicBezTo>
                    <a:pt x="156731" y="842795"/>
                    <a:pt x="132745" y="844119"/>
                    <a:pt x="116754" y="832203"/>
                  </a:cubicBezTo>
                  <a:cubicBezTo>
                    <a:pt x="110091" y="826908"/>
                    <a:pt x="103428" y="820950"/>
                    <a:pt x="98764" y="814330"/>
                  </a:cubicBezTo>
                  <a:cubicBezTo>
                    <a:pt x="92767" y="806386"/>
                    <a:pt x="85438" y="802414"/>
                    <a:pt x="77443" y="798442"/>
                  </a:cubicBezTo>
                  <a:cubicBezTo>
                    <a:pt x="69447" y="795132"/>
                    <a:pt x="61452" y="791822"/>
                    <a:pt x="54123" y="787851"/>
                  </a:cubicBezTo>
                  <a:cubicBezTo>
                    <a:pt x="51457" y="786527"/>
                    <a:pt x="48792" y="784541"/>
                    <a:pt x="45461" y="781893"/>
                  </a:cubicBezTo>
                  <a:cubicBezTo>
                    <a:pt x="58287" y="778086"/>
                    <a:pt x="71113" y="776638"/>
                    <a:pt x="83481" y="777248"/>
                  </a:cubicBezTo>
                  <a:close/>
                  <a:moveTo>
                    <a:pt x="178115" y="684164"/>
                  </a:moveTo>
                  <a:cubicBezTo>
                    <a:pt x="179478" y="684164"/>
                    <a:pt x="180159" y="684164"/>
                    <a:pt x="181522" y="684164"/>
                  </a:cubicBezTo>
                  <a:cubicBezTo>
                    <a:pt x="182885" y="694140"/>
                    <a:pt x="184930" y="703451"/>
                    <a:pt x="184930" y="712763"/>
                  </a:cubicBezTo>
                  <a:cubicBezTo>
                    <a:pt x="185611" y="724734"/>
                    <a:pt x="187656" y="736040"/>
                    <a:pt x="195834" y="746682"/>
                  </a:cubicBezTo>
                  <a:cubicBezTo>
                    <a:pt x="204012" y="757988"/>
                    <a:pt x="208783" y="770624"/>
                    <a:pt x="206738" y="785256"/>
                  </a:cubicBezTo>
                  <a:cubicBezTo>
                    <a:pt x="205375" y="796563"/>
                    <a:pt x="199242" y="805874"/>
                    <a:pt x="191063" y="813855"/>
                  </a:cubicBezTo>
                  <a:cubicBezTo>
                    <a:pt x="186974" y="817180"/>
                    <a:pt x="184930" y="816515"/>
                    <a:pt x="181522" y="812525"/>
                  </a:cubicBezTo>
                  <a:cubicBezTo>
                    <a:pt x="156988" y="779271"/>
                    <a:pt x="151536" y="744021"/>
                    <a:pt x="167211" y="705447"/>
                  </a:cubicBezTo>
                  <a:cubicBezTo>
                    <a:pt x="169937" y="698131"/>
                    <a:pt x="174707" y="691480"/>
                    <a:pt x="178115" y="684164"/>
                  </a:cubicBezTo>
                  <a:close/>
                  <a:moveTo>
                    <a:pt x="0" y="633926"/>
                  </a:moveTo>
                  <a:cubicBezTo>
                    <a:pt x="51859" y="628601"/>
                    <a:pt x="101024" y="657890"/>
                    <a:pt x="114494" y="704487"/>
                  </a:cubicBezTo>
                  <a:cubicBezTo>
                    <a:pt x="97656" y="714472"/>
                    <a:pt x="74084" y="711144"/>
                    <a:pt x="59941" y="695168"/>
                  </a:cubicBezTo>
                  <a:cubicBezTo>
                    <a:pt x="54553" y="689177"/>
                    <a:pt x="49838" y="682520"/>
                    <a:pt x="47144" y="675863"/>
                  </a:cubicBezTo>
                  <a:cubicBezTo>
                    <a:pt x="43103" y="667210"/>
                    <a:pt x="36368" y="661884"/>
                    <a:pt x="28960" y="656559"/>
                  </a:cubicBezTo>
                  <a:cubicBezTo>
                    <a:pt x="21552" y="651899"/>
                    <a:pt x="14143" y="646574"/>
                    <a:pt x="6735" y="641249"/>
                  </a:cubicBezTo>
                  <a:cubicBezTo>
                    <a:pt x="4714" y="639917"/>
                    <a:pt x="2694" y="637255"/>
                    <a:pt x="0" y="633926"/>
                  </a:cubicBezTo>
                  <a:close/>
                  <a:moveTo>
                    <a:pt x="149665" y="561251"/>
                  </a:moveTo>
                  <a:cubicBezTo>
                    <a:pt x="152991" y="569874"/>
                    <a:pt x="150995" y="577833"/>
                    <a:pt x="150330" y="585793"/>
                  </a:cubicBezTo>
                  <a:cubicBezTo>
                    <a:pt x="150330" y="591099"/>
                    <a:pt x="148999" y="595742"/>
                    <a:pt x="148999" y="601048"/>
                  </a:cubicBezTo>
                  <a:cubicBezTo>
                    <a:pt x="148334" y="608345"/>
                    <a:pt x="148999" y="614977"/>
                    <a:pt x="152325" y="621610"/>
                  </a:cubicBezTo>
                  <a:cubicBezTo>
                    <a:pt x="158312" y="633549"/>
                    <a:pt x="161638" y="646152"/>
                    <a:pt x="159642" y="659418"/>
                  </a:cubicBezTo>
                  <a:cubicBezTo>
                    <a:pt x="156982" y="676000"/>
                    <a:pt x="147004" y="685949"/>
                    <a:pt x="132370" y="692582"/>
                  </a:cubicBezTo>
                  <a:cubicBezTo>
                    <a:pt x="107759" y="655438"/>
                    <a:pt x="110419" y="599058"/>
                    <a:pt x="149665" y="561251"/>
                  </a:cubicBezTo>
                  <a:close/>
                  <a:moveTo>
                    <a:pt x="5387" y="463595"/>
                  </a:moveTo>
                  <a:cubicBezTo>
                    <a:pt x="22898" y="468279"/>
                    <a:pt x="39062" y="476309"/>
                    <a:pt x="53205" y="487686"/>
                  </a:cubicBezTo>
                  <a:cubicBezTo>
                    <a:pt x="74757" y="506423"/>
                    <a:pt x="86206" y="529844"/>
                    <a:pt x="89574" y="557949"/>
                  </a:cubicBezTo>
                  <a:cubicBezTo>
                    <a:pt x="90921" y="567318"/>
                    <a:pt x="90247" y="567987"/>
                    <a:pt x="80818" y="567987"/>
                  </a:cubicBezTo>
                  <a:cubicBezTo>
                    <a:pt x="61287" y="567987"/>
                    <a:pt x="46470" y="557280"/>
                    <a:pt x="39062" y="537205"/>
                  </a:cubicBezTo>
                  <a:cubicBezTo>
                    <a:pt x="36368" y="529844"/>
                    <a:pt x="35694" y="521814"/>
                    <a:pt x="33674" y="514453"/>
                  </a:cubicBezTo>
                  <a:cubicBezTo>
                    <a:pt x="31653" y="508430"/>
                    <a:pt x="28959" y="502407"/>
                    <a:pt x="25592" y="497723"/>
                  </a:cubicBezTo>
                  <a:cubicBezTo>
                    <a:pt x="20878" y="490362"/>
                    <a:pt x="14816" y="483670"/>
                    <a:pt x="9428" y="476309"/>
                  </a:cubicBezTo>
                  <a:cubicBezTo>
                    <a:pt x="7408" y="472964"/>
                    <a:pt x="5387" y="468948"/>
                    <a:pt x="3367" y="464933"/>
                  </a:cubicBezTo>
                  <a:cubicBezTo>
                    <a:pt x="4040" y="464933"/>
                    <a:pt x="4714" y="464264"/>
                    <a:pt x="5387" y="463595"/>
                  </a:cubicBezTo>
                  <a:close/>
                  <a:moveTo>
                    <a:pt x="168373" y="443390"/>
                  </a:moveTo>
                  <a:cubicBezTo>
                    <a:pt x="167050" y="448733"/>
                    <a:pt x="166388" y="452740"/>
                    <a:pt x="165065" y="456747"/>
                  </a:cubicBezTo>
                  <a:cubicBezTo>
                    <a:pt x="161758" y="464761"/>
                    <a:pt x="158451" y="472776"/>
                    <a:pt x="154482" y="480122"/>
                  </a:cubicBezTo>
                  <a:cubicBezTo>
                    <a:pt x="150513" y="487468"/>
                    <a:pt x="150513" y="495483"/>
                    <a:pt x="151175" y="503497"/>
                  </a:cubicBezTo>
                  <a:cubicBezTo>
                    <a:pt x="153159" y="518858"/>
                    <a:pt x="151175" y="534218"/>
                    <a:pt x="140591" y="546908"/>
                  </a:cubicBezTo>
                  <a:cubicBezTo>
                    <a:pt x="132654" y="557593"/>
                    <a:pt x="122070" y="561600"/>
                    <a:pt x="110164" y="562936"/>
                  </a:cubicBezTo>
                  <a:cubicBezTo>
                    <a:pt x="94289" y="523533"/>
                    <a:pt x="128685" y="452740"/>
                    <a:pt x="168373" y="443390"/>
                  </a:cubicBezTo>
                  <a:close/>
                  <a:moveTo>
                    <a:pt x="190262" y="350785"/>
                  </a:moveTo>
                  <a:cubicBezTo>
                    <a:pt x="188920" y="354814"/>
                    <a:pt x="188249" y="358171"/>
                    <a:pt x="186908" y="360857"/>
                  </a:cubicBezTo>
                  <a:cubicBezTo>
                    <a:pt x="184225" y="365557"/>
                    <a:pt x="180871" y="370257"/>
                    <a:pt x="177517" y="374957"/>
                  </a:cubicBezTo>
                  <a:cubicBezTo>
                    <a:pt x="168798" y="386371"/>
                    <a:pt x="162761" y="398457"/>
                    <a:pt x="162090" y="413228"/>
                  </a:cubicBezTo>
                  <a:cubicBezTo>
                    <a:pt x="161419" y="428671"/>
                    <a:pt x="155382" y="442099"/>
                    <a:pt x="142638" y="451499"/>
                  </a:cubicBezTo>
                  <a:cubicBezTo>
                    <a:pt x="133918" y="458214"/>
                    <a:pt x="123186" y="460228"/>
                    <a:pt x="111113" y="458885"/>
                  </a:cubicBezTo>
                  <a:cubicBezTo>
                    <a:pt x="107759" y="409871"/>
                    <a:pt x="140626" y="364885"/>
                    <a:pt x="190262" y="350785"/>
                  </a:cubicBezTo>
                  <a:close/>
                  <a:moveTo>
                    <a:pt x="26572" y="344050"/>
                  </a:moveTo>
                  <a:cubicBezTo>
                    <a:pt x="42351" y="350689"/>
                    <a:pt x="56158" y="360647"/>
                    <a:pt x="67335" y="373261"/>
                  </a:cubicBezTo>
                  <a:cubicBezTo>
                    <a:pt x="87059" y="396496"/>
                    <a:pt x="94291" y="423715"/>
                    <a:pt x="91661" y="453589"/>
                  </a:cubicBezTo>
                  <a:cubicBezTo>
                    <a:pt x="91661" y="458236"/>
                    <a:pt x="90346" y="460228"/>
                    <a:pt x="85086" y="458900"/>
                  </a:cubicBezTo>
                  <a:cubicBezTo>
                    <a:pt x="62075" y="455581"/>
                    <a:pt x="48268" y="439648"/>
                    <a:pt x="45638" y="415085"/>
                  </a:cubicBezTo>
                  <a:cubicBezTo>
                    <a:pt x="45638" y="409110"/>
                    <a:pt x="46296" y="403135"/>
                    <a:pt x="45638" y="397160"/>
                  </a:cubicBezTo>
                  <a:cubicBezTo>
                    <a:pt x="44981" y="392513"/>
                    <a:pt x="44323" y="387202"/>
                    <a:pt x="42351" y="383219"/>
                  </a:cubicBezTo>
                  <a:cubicBezTo>
                    <a:pt x="38406" y="374588"/>
                    <a:pt x="33804" y="367286"/>
                    <a:pt x="29859" y="359319"/>
                  </a:cubicBezTo>
                  <a:cubicBezTo>
                    <a:pt x="27887" y="354672"/>
                    <a:pt x="26572" y="350025"/>
                    <a:pt x="25257" y="344714"/>
                  </a:cubicBezTo>
                  <a:cubicBezTo>
                    <a:pt x="25257" y="344714"/>
                    <a:pt x="25914" y="344050"/>
                    <a:pt x="26572" y="344050"/>
                  </a:cubicBezTo>
                  <a:close/>
                  <a:moveTo>
                    <a:pt x="62645" y="231239"/>
                  </a:moveTo>
                  <a:cubicBezTo>
                    <a:pt x="74157" y="237974"/>
                    <a:pt x="83637" y="246056"/>
                    <a:pt x="92440" y="256158"/>
                  </a:cubicBezTo>
                  <a:cubicBezTo>
                    <a:pt x="115464" y="283771"/>
                    <a:pt x="122913" y="315426"/>
                    <a:pt x="115464" y="350447"/>
                  </a:cubicBezTo>
                  <a:cubicBezTo>
                    <a:pt x="114787" y="355162"/>
                    <a:pt x="112755" y="355835"/>
                    <a:pt x="108015" y="354488"/>
                  </a:cubicBezTo>
                  <a:cubicBezTo>
                    <a:pt x="87700" y="349774"/>
                    <a:pt x="74834" y="333610"/>
                    <a:pt x="74157" y="312732"/>
                  </a:cubicBezTo>
                  <a:cubicBezTo>
                    <a:pt x="73480" y="303976"/>
                    <a:pt x="75511" y="295221"/>
                    <a:pt x="75511" y="287139"/>
                  </a:cubicBezTo>
                  <a:cubicBezTo>
                    <a:pt x="75511" y="282424"/>
                    <a:pt x="75511" y="278383"/>
                    <a:pt x="74157" y="274343"/>
                  </a:cubicBezTo>
                  <a:cubicBezTo>
                    <a:pt x="70771" y="264240"/>
                    <a:pt x="66708" y="255485"/>
                    <a:pt x="63322" y="245382"/>
                  </a:cubicBezTo>
                  <a:cubicBezTo>
                    <a:pt x="61968" y="241341"/>
                    <a:pt x="61968" y="236627"/>
                    <a:pt x="60614" y="232586"/>
                  </a:cubicBezTo>
                  <a:cubicBezTo>
                    <a:pt x="61291" y="231913"/>
                    <a:pt x="61968" y="231913"/>
                    <a:pt x="62645" y="231239"/>
                  </a:cubicBezTo>
                  <a:close/>
                  <a:moveTo>
                    <a:pt x="282345" y="185779"/>
                  </a:moveTo>
                  <a:cubicBezTo>
                    <a:pt x="288355" y="185779"/>
                    <a:pt x="293696" y="185779"/>
                    <a:pt x="299038" y="185779"/>
                  </a:cubicBezTo>
                  <a:cubicBezTo>
                    <a:pt x="299038" y="186446"/>
                    <a:pt x="299705" y="187114"/>
                    <a:pt x="299705" y="187781"/>
                  </a:cubicBezTo>
                  <a:cubicBezTo>
                    <a:pt x="296367" y="190451"/>
                    <a:pt x="293696" y="193788"/>
                    <a:pt x="289690" y="196458"/>
                  </a:cubicBezTo>
                  <a:cubicBezTo>
                    <a:pt x="281678" y="201797"/>
                    <a:pt x="272998" y="206469"/>
                    <a:pt x="264985" y="212476"/>
                  </a:cubicBezTo>
                  <a:cubicBezTo>
                    <a:pt x="260979" y="215146"/>
                    <a:pt x="256973" y="219818"/>
                    <a:pt x="254302" y="223822"/>
                  </a:cubicBezTo>
                  <a:cubicBezTo>
                    <a:pt x="249962" y="232165"/>
                    <a:pt x="244955" y="239674"/>
                    <a:pt x="238695" y="245847"/>
                  </a:cubicBezTo>
                  <a:lnTo>
                    <a:pt x="216606" y="259239"/>
                  </a:lnTo>
                  <a:lnTo>
                    <a:pt x="216329" y="259517"/>
                  </a:lnTo>
                  <a:cubicBezTo>
                    <a:pt x="218984" y="258848"/>
                    <a:pt x="221639" y="258848"/>
                    <a:pt x="225621" y="258179"/>
                  </a:cubicBezTo>
                  <a:cubicBezTo>
                    <a:pt x="223630" y="262862"/>
                    <a:pt x="222303" y="266207"/>
                    <a:pt x="219648" y="268884"/>
                  </a:cubicBezTo>
                  <a:cubicBezTo>
                    <a:pt x="213675" y="276243"/>
                    <a:pt x="207702" y="283602"/>
                    <a:pt x="201065" y="290962"/>
                  </a:cubicBezTo>
                  <a:cubicBezTo>
                    <a:pt x="196420" y="296314"/>
                    <a:pt x="193765" y="302335"/>
                    <a:pt x="192438" y="309026"/>
                  </a:cubicBezTo>
                  <a:cubicBezTo>
                    <a:pt x="189783" y="324413"/>
                    <a:pt x="184474" y="338463"/>
                    <a:pt x="171864" y="348499"/>
                  </a:cubicBezTo>
                  <a:cubicBezTo>
                    <a:pt x="160582" y="357196"/>
                    <a:pt x="148636" y="359203"/>
                    <a:pt x="134699" y="356527"/>
                  </a:cubicBezTo>
                  <a:cubicBezTo>
                    <a:pt x="135362" y="335787"/>
                    <a:pt x="142663" y="317723"/>
                    <a:pt x="153945" y="300997"/>
                  </a:cubicBezTo>
                  <a:cubicBezTo>
                    <a:pt x="167882" y="281595"/>
                    <a:pt x="187128" y="268884"/>
                    <a:pt x="210356" y="261524"/>
                  </a:cubicBezTo>
                  <a:lnTo>
                    <a:pt x="216161" y="259184"/>
                  </a:lnTo>
                  <a:lnTo>
                    <a:pt x="188201" y="255191"/>
                  </a:lnTo>
                  <a:cubicBezTo>
                    <a:pt x="184194" y="254524"/>
                    <a:pt x="183527" y="252521"/>
                    <a:pt x="185530" y="248517"/>
                  </a:cubicBezTo>
                  <a:cubicBezTo>
                    <a:pt x="205561" y="208471"/>
                    <a:pt x="237610" y="186446"/>
                    <a:pt x="282345" y="185779"/>
                  </a:cubicBezTo>
                  <a:close/>
                  <a:moveTo>
                    <a:pt x="334444" y="119089"/>
                  </a:moveTo>
                  <a:cubicBezTo>
                    <a:pt x="352933" y="119172"/>
                    <a:pt x="371339" y="123972"/>
                    <a:pt x="387258" y="132580"/>
                  </a:cubicBezTo>
                  <a:cubicBezTo>
                    <a:pt x="382615" y="134567"/>
                    <a:pt x="379299" y="136553"/>
                    <a:pt x="375319" y="137215"/>
                  </a:cubicBezTo>
                  <a:cubicBezTo>
                    <a:pt x="366696" y="139864"/>
                    <a:pt x="357410" y="141850"/>
                    <a:pt x="348124" y="143175"/>
                  </a:cubicBezTo>
                  <a:cubicBezTo>
                    <a:pt x="340828" y="144499"/>
                    <a:pt x="334859" y="148472"/>
                    <a:pt x="328889" y="153769"/>
                  </a:cubicBezTo>
                  <a:cubicBezTo>
                    <a:pt x="317613" y="164363"/>
                    <a:pt x="303684" y="172309"/>
                    <a:pt x="287102" y="171647"/>
                  </a:cubicBezTo>
                  <a:cubicBezTo>
                    <a:pt x="275163" y="170985"/>
                    <a:pt x="265877" y="165025"/>
                    <a:pt x="257254" y="157742"/>
                  </a:cubicBezTo>
                  <a:cubicBezTo>
                    <a:pt x="256591" y="156418"/>
                    <a:pt x="256591" y="154431"/>
                    <a:pt x="255927" y="152445"/>
                  </a:cubicBezTo>
                  <a:cubicBezTo>
                    <a:pt x="264550" y="146485"/>
                    <a:pt x="271846" y="139864"/>
                    <a:pt x="281132" y="133905"/>
                  </a:cubicBezTo>
                  <a:cubicBezTo>
                    <a:pt x="297383" y="123641"/>
                    <a:pt x="315955" y="119006"/>
                    <a:pt x="334444" y="119089"/>
                  </a:cubicBezTo>
                  <a:close/>
                  <a:moveTo>
                    <a:pt x="153579" y="113378"/>
                  </a:moveTo>
                  <a:cubicBezTo>
                    <a:pt x="169205" y="132094"/>
                    <a:pt x="179621" y="153483"/>
                    <a:pt x="181575" y="178883"/>
                  </a:cubicBezTo>
                  <a:cubicBezTo>
                    <a:pt x="183528" y="200941"/>
                    <a:pt x="178970" y="221662"/>
                    <a:pt x="168554" y="241047"/>
                  </a:cubicBezTo>
                  <a:cubicBezTo>
                    <a:pt x="165298" y="246394"/>
                    <a:pt x="162694" y="245726"/>
                    <a:pt x="158788" y="243052"/>
                  </a:cubicBezTo>
                  <a:cubicBezTo>
                    <a:pt x="141209" y="231689"/>
                    <a:pt x="134699" y="210968"/>
                    <a:pt x="141860" y="187573"/>
                  </a:cubicBezTo>
                  <a:cubicBezTo>
                    <a:pt x="142511" y="184231"/>
                    <a:pt x="143813" y="180220"/>
                    <a:pt x="145767" y="177547"/>
                  </a:cubicBezTo>
                  <a:cubicBezTo>
                    <a:pt x="154230" y="165515"/>
                    <a:pt x="151626" y="151478"/>
                    <a:pt x="150975" y="138110"/>
                  </a:cubicBezTo>
                  <a:cubicBezTo>
                    <a:pt x="150324" y="130089"/>
                    <a:pt x="150324" y="122068"/>
                    <a:pt x="150324" y="114046"/>
                  </a:cubicBezTo>
                  <a:cubicBezTo>
                    <a:pt x="151626" y="113378"/>
                    <a:pt x="152277" y="113378"/>
                    <a:pt x="153579" y="113378"/>
                  </a:cubicBezTo>
                  <a:close/>
                  <a:moveTo>
                    <a:pt x="270798" y="12354"/>
                  </a:moveTo>
                  <a:cubicBezTo>
                    <a:pt x="291286" y="54456"/>
                    <a:pt x="280712" y="112597"/>
                    <a:pt x="239075" y="142002"/>
                  </a:cubicBezTo>
                  <a:cubicBezTo>
                    <a:pt x="223874" y="126631"/>
                    <a:pt x="220569" y="105914"/>
                    <a:pt x="231144" y="87871"/>
                  </a:cubicBezTo>
                  <a:cubicBezTo>
                    <a:pt x="235109" y="80519"/>
                    <a:pt x="240396" y="73837"/>
                    <a:pt x="246345" y="67822"/>
                  </a:cubicBezTo>
                  <a:cubicBezTo>
                    <a:pt x="252293" y="61807"/>
                    <a:pt x="256258" y="55125"/>
                    <a:pt x="258241" y="46437"/>
                  </a:cubicBezTo>
                  <a:cubicBezTo>
                    <a:pt x="260885" y="37749"/>
                    <a:pt x="263528" y="29061"/>
                    <a:pt x="266172" y="20373"/>
                  </a:cubicBezTo>
                  <a:cubicBezTo>
                    <a:pt x="267494" y="17700"/>
                    <a:pt x="269476" y="15027"/>
                    <a:pt x="270798" y="12354"/>
                  </a:cubicBezTo>
                  <a:close/>
                  <a:moveTo>
                    <a:pt x="367709" y="881"/>
                  </a:moveTo>
                  <a:cubicBezTo>
                    <a:pt x="371691" y="-1116"/>
                    <a:pt x="374346" y="215"/>
                    <a:pt x="375674" y="5541"/>
                  </a:cubicBezTo>
                  <a:cubicBezTo>
                    <a:pt x="377665" y="20187"/>
                    <a:pt x="377665" y="34167"/>
                    <a:pt x="373683" y="48147"/>
                  </a:cubicBezTo>
                  <a:cubicBezTo>
                    <a:pt x="367709" y="68118"/>
                    <a:pt x="353106" y="80101"/>
                    <a:pt x="335185" y="88089"/>
                  </a:cubicBezTo>
                  <a:cubicBezTo>
                    <a:pt x="333194" y="88755"/>
                    <a:pt x="331866" y="89421"/>
                    <a:pt x="329875" y="90086"/>
                  </a:cubicBezTo>
                  <a:cubicBezTo>
                    <a:pt x="317263" y="92083"/>
                    <a:pt x="306643" y="99406"/>
                    <a:pt x="298014" y="108726"/>
                  </a:cubicBezTo>
                  <a:cubicBezTo>
                    <a:pt x="283412" y="123372"/>
                    <a:pt x="269473" y="138683"/>
                    <a:pt x="254870" y="153329"/>
                  </a:cubicBezTo>
                  <a:cubicBezTo>
                    <a:pt x="242259" y="169306"/>
                    <a:pt x="228320" y="185283"/>
                    <a:pt x="215708" y="201260"/>
                  </a:cubicBezTo>
                  <a:cubicBezTo>
                    <a:pt x="191149" y="232548"/>
                    <a:pt x="167918" y="265168"/>
                    <a:pt x="148005" y="299785"/>
                  </a:cubicBezTo>
                  <a:cubicBezTo>
                    <a:pt x="124110" y="343056"/>
                    <a:pt x="108843" y="388990"/>
                    <a:pt x="103533" y="438253"/>
                  </a:cubicBezTo>
                  <a:cubicBezTo>
                    <a:pt x="100878" y="465547"/>
                    <a:pt x="98887" y="492841"/>
                    <a:pt x="98887" y="520801"/>
                  </a:cubicBezTo>
                  <a:cubicBezTo>
                    <a:pt x="100214" y="614000"/>
                    <a:pt x="118800" y="703871"/>
                    <a:pt x="162607" y="787750"/>
                  </a:cubicBezTo>
                  <a:cubicBezTo>
                    <a:pt x="183184" y="827027"/>
                    <a:pt x="208407" y="862310"/>
                    <a:pt x="238940" y="894264"/>
                  </a:cubicBezTo>
                  <a:cubicBezTo>
                    <a:pt x="281420" y="940198"/>
                    <a:pt x="331202" y="976146"/>
                    <a:pt x="386958" y="1004106"/>
                  </a:cubicBezTo>
                  <a:lnTo>
                    <a:pt x="520113" y="1051123"/>
                  </a:lnTo>
                  <a:lnTo>
                    <a:pt x="478744" y="1026620"/>
                  </a:lnTo>
                  <a:cubicBezTo>
                    <a:pt x="465828" y="1012906"/>
                    <a:pt x="456938" y="995452"/>
                    <a:pt x="452241" y="974174"/>
                  </a:cubicBezTo>
                  <a:cubicBezTo>
                    <a:pt x="450899" y="968855"/>
                    <a:pt x="450228" y="962871"/>
                    <a:pt x="449557" y="956887"/>
                  </a:cubicBezTo>
                  <a:cubicBezTo>
                    <a:pt x="449557" y="956222"/>
                    <a:pt x="449557" y="956222"/>
                    <a:pt x="449557" y="955557"/>
                  </a:cubicBezTo>
                  <a:cubicBezTo>
                    <a:pt x="450228" y="954892"/>
                    <a:pt x="450899" y="954227"/>
                    <a:pt x="451570" y="953562"/>
                  </a:cubicBezTo>
                  <a:cubicBezTo>
                    <a:pt x="457609" y="959546"/>
                    <a:pt x="462976" y="964866"/>
                    <a:pt x="469015" y="970850"/>
                  </a:cubicBezTo>
                  <a:cubicBezTo>
                    <a:pt x="471699" y="973510"/>
                    <a:pt x="474383" y="976834"/>
                    <a:pt x="477067" y="980159"/>
                  </a:cubicBezTo>
                  <a:cubicBezTo>
                    <a:pt x="482434" y="986808"/>
                    <a:pt x="489144" y="991462"/>
                    <a:pt x="497867" y="994122"/>
                  </a:cubicBezTo>
                  <a:cubicBezTo>
                    <a:pt x="513970" y="999441"/>
                    <a:pt x="528060" y="1008085"/>
                    <a:pt x="534769" y="1024043"/>
                  </a:cubicBezTo>
                  <a:cubicBezTo>
                    <a:pt x="538795" y="1033352"/>
                    <a:pt x="538795" y="1042661"/>
                    <a:pt x="536782" y="1051970"/>
                  </a:cubicBezTo>
                  <a:lnTo>
                    <a:pt x="531660" y="1055200"/>
                  </a:lnTo>
                  <a:lnTo>
                    <a:pt x="564181" y="1066683"/>
                  </a:lnTo>
                  <a:cubicBezTo>
                    <a:pt x="567500" y="1067348"/>
                    <a:pt x="570818" y="1068680"/>
                    <a:pt x="573473" y="1064686"/>
                  </a:cubicBezTo>
                  <a:cubicBezTo>
                    <a:pt x="574137" y="1063354"/>
                    <a:pt x="578120" y="1062688"/>
                    <a:pt x="580111" y="1064020"/>
                  </a:cubicBezTo>
                  <a:cubicBezTo>
                    <a:pt x="588740" y="1068680"/>
                    <a:pt x="594050" y="1076668"/>
                    <a:pt x="595377" y="1085988"/>
                  </a:cubicBezTo>
                  <a:cubicBezTo>
                    <a:pt x="596041" y="1091314"/>
                    <a:pt x="592722" y="1093311"/>
                    <a:pt x="588076" y="1091980"/>
                  </a:cubicBezTo>
                  <a:cubicBezTo>
                    <a:pt x="587412" y="1091314"/>
                    <a:pt x="586749" y="1091314"/>
                    <a:pt x="586749" y="1091314"/>
                  </a:cubicBezTo>
                  <a:cubicBezTo>
                    <a:pt x="576129" y="1079997"/>
                    <a:pt x="560862" y="1081328"/>
                    <a:pt x="546923" y="1078000"/>
                  </a:cubicBezTo>
                  <a:cubicBezTo>
                    <a:pt x="501788" y="1067348"/>
                    <a:pt x="458644" y="1052703"/>
                    <a:pt x="416163" y="1033397"/>
                  </a:cubicBezTo>
                  <a:cubicBezTo>
                    <a:pt x="414836" y="1032731"/>
                    <a:pt x="413508" y="1032066"/>
                    <a:pt x="411517" y="1031400"/>
                  </a:cubicBezTo>
                  <a:cubicBezTo>
                    <a:pt x="408862" y="1036726"/>
                    <a:pt x="406871" y="1042051"/>
                    <a:pt x="403552" y="1046711"/>
                  </a:cubicBezTo>
                  <a:cubicBezTo>
                    <a:pt x="393595" y="1062023"/>
                    <a:pt x="377665" y="1066683"/>
                    <a:pt x="360408" y="1065351"/>
                  </a:cubicBezTo>
                  <a:cubicBezTo>
                    <a:pt x="355097" y="1064686"/>
                    <a:pt x="349787" y="1064020"/>
                    <a:pt x="344477" y="1062023"/>
                  </a:cubicBezTo>
                  <a:cubicBezTo>
                    <a:pt x="333857" y="1057363"/>
                    <a:pt x="323901" y="1060026"/>
                    <a:pt x="313281" y="1062688"/>
                  </a:cubicBezTo>
                  <a:cubicBezTo>
                    <a:pt x="305979" y="1064020"/>
                    <a:pt x="298678" y="1066017"/>
                    <a:pt x="291377" y="1067348"/>
                  </a:cubicBezTo>
                  <a:cubicBezTo>
                    <a:pt x="288058" y="1067348"/>
                    <a:pt x="285403" y="1067348"/>
                    <a:pt x="282748" y="1066017"/>
                  </a:cubicBezTo>
                  <a:cubicBezTo>
                    <a:pt x="313945" y="1028072"/>
                    <a:pt x="353106" y="1014757"/>
                    <a:pt x="400897" y="1026740"/>
                  </a:cubicBezTo>
                  <a:cubicBezTo>
                    <a:pt x="356425" y="1004772"/>
                    <a:pt x="314608" y="978143"/>
                    <a:pt x="276110" y="945524"/>
                  </a:cubicBezTo>
                  <a:cubicBezTo>
                    <a:pt x="275447" y="946855"/>
                    <a:pt x="274119" y="947521"/>
                    <a:pt x="273455" y="948852"/>
                  </a:cubicBezTo>
                  <a:cubicBezTo>
                    <a:pt x="260180" y="967492"/>
                    <a:pt x="242923" y="973483"/>
                    <a:pt x="221019" y="966161"/>
                  </a:cubicBezTo>
                  <a:cubicBezTo>
                    <a:pt x="213717" y="963498"/>
                    <a:pt x="207079" y="959503"/>
                    <a:pt x="199778" y="956175"/>
                  </a:cubicBezTo>
                  <a:cubicBezTo>
                    <a:pt x="194468" y="954178"/>
                    <a:pt x="189822" y="952846"/>
                    <a:pt x="184511" y="952181"/>
                  </a:cubicBezTo>
                  <a:cubicBezTo>
                    <a:pt x="174555" y="951515"/>
                    <a:pt x="164599" y="951515"/>
                    <a:pt x="155306" y="951515"/>
                  </a:cubicBezTo>
                  <a:cubicBezTo>
                    <a:pt x="151324" y="950849"/>
                    <a:pt x="147341" y="949518"/>
                    <a:pt x="142031" y="948852"/>
                  </a:cubicBezTo>
                  <a:cubicBezTo>
                    <a:pt x="166590" y="926884"/>
                    <a:pt x="216372" y="909575"/>
                    <a:pt x="265490" y="939532"/>
                  </a:cubicBezTo>
                  <a:cubicBezTo>
                    <a:pt x="262835" y="935538"/>
                    <a:pt x="260180" y="931544"/>
                    <a:pt x="256861" y="928215"/>
                  </a:cubicBezTo>
                  <a:cubicBezTo>
                    <a:pt x="189158" y="864973"/>
                    <a:pt x="144022" y="788416"/>
                    <a:pt x="117472" y="699877"/>
                  </a:cubicBezTo>
                  <a:cubicBezTo>
                    <a:pt x="104197" y="653277"/>
                    <a:pt x="96232" y="606011"/>
                    <a:pt x="93577" y="558080"/>
                  </a:cubicBezTo>
                  <a:cubicBezTo>
                    <a:pt x="90922" y="503492"/>
                    <a:pt x="92913" y="449570"/>
                    <a:pt x="105524" y="396313"/>
                  </a:cubicBezTo>
                  <a:cubicBezTo>
                    <a:pt x="116808" y="344387"/>
                    <a:pt x="141367" y="298454"/>
                    <a:pt x="171900" y="255182"/>
                  </a:cubicBezTo>
                  <a:cubicBezTo>
                    <a:pt x="206415" y="205254"/>
                    <a:pt x="244250" y="157989"/>
                    <a:pt x="288058" y="115383"/>
                  </a:cubicBezTo>
                  <a:cubicBezTo>
                    <a:pt x="294032" y="109392"/>
                    <a:pt x="300669" y="103400"/>
                    <a:pt x="306643" y="98075"/>
                  </a:cubicBezTo>
                  <a:cubicBezTo>
                    <a:pt x="309962" y="95412"/>
                    <a:pt x="311290" y="93415"/>
                    <a:pt x="310626" y="88755"/>
                  </a:cubicBezTo>
                  <a:cubicBezTo>
                    <a:pt x="307971" y="76106"/>
                    <a:pt x="307971" y="62792"/>
                    <a:pt x="311290" y="49478"/>
                  </a:cubicBezTo>
                  <a:cubicBezTo>
                    <a:pt x="314608" y="34832"/>
                    <a:pt x="321910" y="22850"/>
                    <a:pt x="334521" y="15527"/>
                  </a:cubicBezTo>
                  <a:cubicBezTo>
                    <a:pt x="344477" y="9535"/>
                    <a:pt x="356425" y="5541"/>
                    <a:pt x="367709" y="881"/>
                  </a:cubicBezTo>
                  <a:close/>
                </a:path>
              </a:pathLst>
            </a:custGeom>
            <a:gradFill>
              <a:gsLst>
                <a:gs pos="100000">
                  <a:srgbClr val="DAB88A"/>
                </a:gs>
                <a:gs pos="30000">
                  <a:srgbClr val="EDDEC7"/>
                </a:gs>
              </a:gsLst>
              <a:lin ang="5400000" scaled="1"/>
            </a:gra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86" name="任意多边形: 形状 85">
              <a:extLst>
                <a:ext uri="{FF2B5EF4-FFF2-40B4-BE49-F238E27FC236}">
                  <a16:creationId xmlns:a16="http://schemas.microsoft.com/office/drawing/2014/main" id="{BA956013-1A38-4BA5-A8C0-65B902DD040D}"/>
                </a:ext>
              </a:extLst>
            </p:cNvPr>
            <p:cNvSpPr>
              <a:spLocks/>
            </p:cNvSpPr>
            <p:nvPr/>
          </p:nvSpPr>
          <p:spPr bwMode="auto">
            <a:xfrm flipH="1">
              <a:off x="3411167" y="1802957"/>
              <a:ext cx="595461" cy="1113131"/>
            </a:xfrm>
            <a:custGeom>
              <a:avLst/>
              <a:gdLst>
                <a:gd name="connsiteX0" fmla="*/ 497917 w 595461"/>
                <a:gd name="connsiteY0" fmla="*/ 1069358 h 1113131"/>
                <a:gd name="connsiteX1" fmla="*/ 402412 w 595461"/>
                <a:gd name="connsiteY1" fmla="*/ 1112201 h 1113131"/>
                <a:gd name="connsiteX2" fmla="*/ 409744 w 595461"/>
                <a:gd name="connsiteY2" fmla="*/ 1112859 h 1113131"/>
                <a:gd name="connsiteX3" fmla="*/ 433737 w 595461"/>
                <a:gd name="connsiteY3" fmla="*/ 1108253 h 1113131"/>
                <a:gd name="connsiteX4" fmla="*/ 464395 w 595461"/>
                <a:gd name="connsiteY4" fmla="*/ 1107595 h 1113131"/>
                <a:gd name="connsiteX5" fmla="*/ 480390 w 595461"/>
                <a:gd name="connsiteY5" fmla="*/ 1110885 h 1113131"/>
                <a:gd name="connsiteX6" fmla="*/ 530376 w 595461"/>
                <a:gd name="connsiteY6" fmla="*/ 1078642 h 1113131"/>
                <a:gd name="connsiteX7" fmla="*/ 497917 w 595461"/>
                <a:gd name="connsiteY7" fmla="*/ 1069358 h 1113131"/>
                <a:gd name="connsiteX8" fmla="*/ 332656 w 595461"/>
                <a:gd name="connsiteY8" fmla="*/ 906418 h 1113131"/>
                <a:gd name="connsiteX9" fmla="*/ 330012 w 595461"/>
                <a:gd name="connsiteY9" fmla="*/ 908413 h 1113131"/>
                <a:gd name="connsiteX10" fmla="*/ 335300 w 595461"/>
                <a:gd name="connsiteY10" fmla="*/ 936339 h 1113131"/>
                <a:gd name="connsiteX11" fmla="*/ 409335 w 595461"/>
                <a:gd name="connsiteY11" fmla="*/ 1009480 h 1113131"/>
                <a:gd name="connsiteX12" fmla="*/ 415945 w 595461"/>
                <a:gd name="connsiteY12" fmla="*/ 1006156 h 1113131"/>
                <a:gd name="connsiteX13" fmla="*/ 411979 w 595461"/>
                <a:gd name="connsiteY13" fmla="*/ 971580 h 1113131"/>
                <a:gd name="connsiteX14" fmla="*/ 376284 w 595461"/>
                <a:gd name="connsiteY14" fmla="*/ 946313 h 1113131"/>
                <a:gd name="connsiteX15" fmla="*/ 358436 w 595461"/>
                <a:gd name="connsiteY15" fmla="*/ 934345 h 1113131"/>
                <a:gd name="connsiteX16" fmla="*/ 349843 w 595461"/>
                <a:gd name="connsiteY16" fmla="*/ 923706 h 1113131"/>
                <a:gd name="connsiteX17" fmla="*/ 332656 w 595461"/>
                <a:gd name="connsiteY17" fmla="*/ 906418 h 1113131"/>
                <a:gd name="connsiteX18" fmla="*/ 228306 w 595461"/>
                <a:gd name="connsiteY18" fmla="*/ 805394 h 1113131"/>
                <a:gd name="connsiteX19" fmla="*/ 284479 w 595461"/>
                <a:gd name="connsiteY19" fmla="*/ 926623 h 1113131"/>
                <a:gd name="connsiteX20" fmla="*/ 292317 w 595461"/>
                <a:gd name="connsiteY20" fmla="*/ 897475 h 1113131"/>
                <a:gd name="connsiteX21" fmla="*/ 268150 w 595461"/>
                <a:gd name="connsiteY21" fmla="*/ 859715 h 1113131"/>
                <a:gd name="connsiteX22" fmla="*/ 243329 w 595461"/>
                <a:gd name="connsiteY22" fmla="*/ 829242 h 1113131"/>
                <a:gd name="connsiteX23" fmla="*/ 237451 w 595461"/>
                <a:gd name="connsiteY23" fmla="*/ 818643 h 1113131"/>
                <a:gd name="connsiteX24" fmla="*/ 228306 w 595461"/>
                <a:gd name="connsiteY24" fmla="*/ 805394 h 1113131"/>
                <a:gd name="connsiteX25" fmla="*/ 83481 w 595461"/>
                <a:gd name="connsiteY25" fmla="*/ 777249 h 1113131"/>
                <a:gd name="connsiteX26" fmla="*/ 45461 w 595461"/>
                <a:gd name="connsiteY26" fmla="*/ 781894 h 1113131"/>
                <a:gd name="connsiteX27" fmla="*/ 54123 w 595461"/>
                <a:gd name="connsiteY27" fmla="*/ 787852 h 1113131"/>
                <a:gd name="connsiteX28" fmla="*/ 77443 w 595461"/>
                <a:gd name="connsiteY28" fmla="*/ 798443 h 1113131"/>
                <a:gd name="connsiteX29" fmla="*/ 98764 w 595461"/>
                <a:gd name="connsiteY29" fmla="*/ 814331 h 1113131"/>
                <a:gd name="connsiteX30" fmla="*/ 116754 w 595461"/>
                <a:gd name="connsiteY30" fmla="*/ 832204 h 1113131"/>
                <a:gd name="connsiteX31" fmla="*/ 170057 w 595461"/>
                <a:gd name="connsiteY31" fmla="*/ 830218 h 1113131"/>
                <a:gd name="connsiteX32" fmla="*/ 83481 w 595461"/>
                <a:gd name="connsiteY32" fmla="*/ 777249 h 1113131"/>
                <a:gd name="connsiteX33" fmla="*/ 181523 w 595461"/>
                <a:gd name="connsiteY33" fmla="*/ 684165 h 1113131"/>
                <a:gd name="connsiteX34" fmla="*/ 178115 w 595461"/>
                <a:gd name="connsiteY34" fmla="*/ 684165 h 1113131"/>
                <a:gd name="connsiteX35" fmla="*/ 167211 w 595461"/>
                <a:gd name="connsiteY35" fmla="*/ 705448 h 1113131"/>
                <a:gd name="connsiteX36" fmla="*/ 181523 w 595461"/>
                <a:gd name="connsiteY36" fmla="*/ 812526 h 1113131"/>
                <a:gd name="connsiteX37" fmla="*/ 191064 w 595461"/>
                <a:gd name="connsiteY37" fmla="*/ 813856 h 1113131"/>
                <a:gd name="connsiteX38" fmla="*/ 206739 w 595461"/>
                <a:gd name="connsiteY38" fmla="*/ 785257 h 1113131"/>
                <a:gd name="connsiteX39" fmla="*/ 195835 w 595461"/>
                <a:gd name="connsiteY39" fmla="*/ 746683 h 1113131"/>
                <a:gd name="connsiteX40" fmla="*/ 184930 w 595461"/>
                <a:gd name="connsiteY40" fmla="*/ 712764 h 1113131"/>
                <a:gd name="connsiteX41" fmla="*/ 181523 w 595461"/>
                <a:gd name="connsiteY41" fmla="*/ 684165 h 1113131"/>
                <a:gd name="connsiteX42" fmla="*/ 0 w 595461"/>
                <a:gd name="connsiteY42" fmla="*/ 633927 h 1113131"/>
                <a:gd name="connsiteX43" fmla="*/ 6735 w 595461"/>
                <a:gd name="connsiteY43" fmla="*/ 641250 h 1113131"/>
                <a:gd name="connsiteX44" fmla="*/ 28960 w 595461"/>
                <a:gd name="connsiteY44" fmla="*/ 656560 h 1113131"/>
                <a:gd name="connsiteX45" fmla="*/ 47144 w 595461"/>
                <a:gd name="connsiteY45" fmla="*/ 675864 h 1113131"/>
                <a:gd name="connsiteX46" fmla="*/ 59941 w 595461"/>
                <a:gd name="connsiteY46" fmla="*/ 695169 h 1113131"/>
                <a:gd name="connsiteX47" fmla="*/ 114494 w 595461"/>
                <a:gd name="connsiteY47" fmla="*/ 704488 h 1113131"/>
                <a:gd name="connsiteX48" fmla="*/ 0 w 595461"/>
                <a:gd name="connsiteY48" fmla="*/ 633927 h 1113131"/>
                <a:gd name="connsiteX49" fmla="*/ 149665 w 595461"/>
                <a:gd name="connsiteY49" fmla="*/ 561252 h 1113131"/>
                <a:gd name="connsiteX50" fmla="*/ 132371 w 595461"/>
                <a:gd name="connsiteY50" fmla="*/ 692583 h 1113131"/>
                <a:gd name="connsiteX51" fmla="*/ 159643 w 595461"/>
                <a:gd name="connsiteY51" fmla="*/ 659419 h 1113131"/>
                <a:gd name="connsiteX52" fmla="*/ 152326 w 595461"/>
                <a:gd name="connsiteY52" fmla="*/ 621611 h 1113131"/>
                <a:gd name="connsiteX53" fmla="*/ 149000 w 595461"/>
                <a:gd name="connsiteY53" fmla="*/ 601049 h 1113131"/>
                <a:gd name="connsiteX54" fmla="*/ 150330 w 595461"/>
                <a:gd name="connsiteY54" fmla="*/ 585794 h 1113131"/>
                <a:gd name="connsiteX55" fmla="*/ 149665 w 595461"/>
                <a:gd name="connsiteY55" fmla="*/ 561252 h 1113131"/>
                <a:gd name="connsiteX56" fmla="*/ 5388 w 595461"/>
                <a:gd name="connsiteY56" fmla="*/ 463596 h 1113131"/>
                <a:gd name="connsiteX57" fmla="*/ 3368 w 595461"/>
                <a:gd name="connsiteY57" fmla="*/ 464934 h 1113131"/>
                <a:gd name="connsiteX58" fmla="*/ 9429 w 595461"/>
                <a:gd name="connsiteY58" fmla="*/ 476310 h 1113131"/>
                <a:gd name="connsiteX59" fmla="*/ 25593 w 595461"/>
                <a:gd name="connsiteY59" fmla="*/ 497724 h 1113131"/>
                <a:gd name="connsiteX60" fmla="*/ 33675 w 595461"/>
                <a:gd name="connsiteY60" fmla="*/ 514454 h 1113131"/>
                <a:gd name="connsiteX61" fmla="*/ 39063 w 595461"/>
                <a:gd name="connsiteY61" fmla="*/ 537206 h 1113131"/>
                <a:gd name="connsiteX62" fmla="*/ 80819 w 595461"/>
                <a:gd name="connsiteY62" fmla="*/ 567988 h 1113131"/>
                <a:gd name="connsiteX63" fmla="*/ 89575 w 595461"/>
                <a:gd name="connsiteY63" fmla="*/ 557950 h 1113131"/>
                <a:gd name="connsiteX64" fmla="*/ 53206 w 595461"/>
                <a:gd name="connsiteY64" fmla="*/ 487687 h 1113131"/>
                <a:gd name="connsiteX65" fmla="*/ 5388 w 595461"/>
                <a:gd name="connsiteY65" fmla="*/ 463596 h 1113131"/>
                <a:gd name="connsiteX66" fmla="*/ 168373 w 595461"/>
                <a:gd name="connsiteY66" fmla="*/ 443391 h 1113131"/>
                <a:gd name="connsiteX67" fmla="*/ 110164 w 595461"/>
                <a:gd name="connsiteY67" fmla="*/ 562937 h 1113131"/>
                <a:gd name="connsiteX68" fmla="*/ 140592 w 595461"/>
                <a:gd name="connsiteY68" fmla="*/ 546909 h 1113131"/>
                <a:gd name="connsiteX69" fmla="*/ 151175 w 595461"/>
                <a:gd name="connsiteY69" fmla="*/ 503498 h 1113131"/>
                <a:gd name="connsiteX70" fmla="*/ 154482 w 595461"/>
                <a:gd name="connsiteY70" fmla="*/ 480123 h 1113131"/>
                <a:gd name="connsiteX71" fmla="*/ 165066 w 595461"/>
                <a:gd name="connsiteY71" fmla="*/ 456748 h 1113131"/>
                <a:gd name="connsiteX72" fmla="*/ 168373 w 595461"/>
                <a:gd name="connsiteY72" fmla="*/ 443391 h 1113131"/>
                <a:gd name="connsiteX73" fmla="*/ 190262 w 595461"/>
                <a:gd name="connsiteY73" fmla="*/ 350786 h 1113131"/>
                <a:gd name="connsiteX74" fmla="*/ 111113 w 595461"/>
                <a:gd name="connsiteY74" fmla="*/ 458886 h 1113131"/>
                <a:gd name="connsiteX75" fmla="*/ 142639 w 595461"/>
                <a:gd name="connsiteY75" fmla="*/ 451500 h 1113131"/>
                <a:gd name="connsiteX76" fmla="*/ 162090 w 595461"/>
                <a:gd name="connsiteY76" fmla="*/ 413229 h 1113131"/>
                <a:gd name="connsiteX77" fmla="*/ 177518 w 595461"/>
                <a:gd name="connsiteY77" fmla="*/ 374958 h 1113131"/>
                <a:gd name="connsiteX78" fmla="*/ 186908 w 595461"/>
                <a:gd name="connsiteY78" fmla="*/ 360858 h 1113131"/>
                <a:gd name="connsiteX79" fmla="*/ 190262 w 595461"/>
                <a:gd name="connsiteY79" fmla="*/ 350786 h 1113131"/>
                <a:gd name="connsiteX80" fmla="*/ 26571 w 595461"/>
                <a:gd name="connsiteY80" fmla="*/ 344051 h 1113131"/>
                <a:gd name="connsiteX81" fmla="*/ 25256 w 595461"/>
                <a:gd name="connsiteY81" fmla="*/ 344715 h 1113131"/>
                <a:gd name="connsiteX82" fmla="*/ 29858 w 595461"/>
                <a:gd name="connsiteY82" fmla="*/ 359320 h 1113131"/>
                <a:gd name="connsiteX83" fmla="*/ 42350 w 595461"/>
                <a:gd name="connsiteY83" fmla="*/ 383220 h 1113131"/>
                <a:gd name="connsiteX84" fmla="*/ 45637 w 595461"/>
                <a:gd name="connsiteY84" fmla="*/ 397161 h 1113131"/>
                <a:gd name="connsiteX85" fmla="*/ 45637 w 595461"/>
                <a:gd name="connsiteY85" fmla="*/ 415086 h 1113131"/>
                <a:gd name="connsiteX86" fmla="*/ 85085 w 595461"/>
                <a:gd name="connsiteY86" fmla="*/ 458901 h 1113131"/>
                <a:gd name="connsiteX87" fmla="*/ 91660 w 595461"/>
                <a:gd name="connsiteY87" fmla="*/ 453590 h 1113131"/>
                <a:gd name="connsiteX88" fmla="*/ 67334 w 595461"/>
                <a:gd name="connsiteY88" fmla="*/ 373262 h 1113131"/>
                <a:gd name="connsiteX89" fmla="*/ 26571 w 595461"/>
                <a:gd name="connsiteY89" fmla="*/ 344051 h 1113131"/>
                <a:gd name="connsiteX90" fmla="*/ 62645 w 595461"/>
                <a:gd name="connsiteY90" fmla="*/ 231240 h 1113131"/>
                <a:gd name="connsiteX91" fmla="*/ 60614 w 595461"/>
                <a:gd name="connsiteY91" fmla="*/ 232587 h 1113131"/>
                <a:gd name="connsiteX92" fmla="*/ 63322 w 595461"/>
                <a:gd name="connsiteY92" fmla="*/ 245383 h 1113131"/>
                <a:gd name="connsiteX93" fmla="*/ 74157 w 595461"/>
                <a:gd name="connsiteY93" fmla="*/ 274344 h 1113131"/>
                <a:gd name="connsiteX94" fmla="*/ 75511 w 595461"/>
                <a:gd name="connsiteY94" fmla="*/ 287140 h 1113131"/>
                <a:gd name="connsiteX95" fmla="*/ 74157 w 595461"/>
                <a:gd name="connsiteY95" fmla="*/ 312733 h 1113131"/>
                <a:gd name="connsiteX96" fmla="*/ 108016 w 595461"/>
                <a:gd name="connsiteY96" fmla="*/ 354489 h 1113131"/>
                <a:gd name="connsiteX97" fmla="*/ 115464 w 595461"/>
                <a:gd name="connsiteY97" fmla="*/ 350448 h 1113131"/>
                <a:gd name="connsiteX98" fmla="*/ 92441 w 595461"/>
                <a:gd name="connsiteY98" fmla="*/ 256159 h 1113131"/>
                <a:gd name="connsiteX99" fmla="*/ 62645 w 595461"/>
                <a:gd name="connsiteY99" fmla="*/ 231240 h 1113131"/>
                <a:gd name="connsiteX100" fmla="*/ 299038 w 595461"/>
                <a:gd name="connsiteY100" fmla="*/ 185780 h 1113131"/>
                <a:gd name="connsiteX101" fmla="*/ 282345 w 595461"/>
                <a:gd name="connsiteY101" fmla="*/ 185780 h 1113131"/>
                <a:gd name="connsiteX102" fmla="*/ 185530 w 595461"/>
                <a:gd name="connsiteY102" fmla="*/ 248518 h 1113131"/>
                <a:gd name="connsiteX103" fmla="*/ 188201 w 595461"/>
                <a:gd name="connsiteY103" fmla="*/ 255192 h 1113131"/>
                <a:gd name="connsiteX104" fmla="*/ 216160 w 595461"/>
                <a:gd name="connsiteY104" fmla="*/ 259185 h 1113131"/>
                <a:gd name="connsiteX105" fmla="*/ 210356 w 595461"/>
                <a:gd name="connsiteY105" fmla="*/ 261525 h 1113131"/>
                <a:gd name="connsiteX106" fmla="*/ 153945 w 595461"/>
                <a:gd name="connsiteY106" fmla="*/ 300998 h 1113131"/>
                <a:gd name="connsiteX107" fmla="*/ 134698 w 595461"/>
                <a:gd name="connsiteY107" fmla="*/ 356528 h 1113131"/>
                <a:gd name="connsiteX108" fmla="*/ 171863 w 595461"/>
                <a:gd name="connsiteY108" fmla="*/ 348500 h 1113131"/>
                <a:gd name="connsiteX109" fmla="*/ 192437 w 595461"/>
                <a:gd name="connsiteY109" fmla="*/ 309027 h 1113131"/>
                <a:gd name="connsiteX110" fmla="*/ 201065 w 595461"/>
                <a:gd name="connsiteY110" fmla="*/ 290963 h 1113131"/>
                <a:gd name="connsiteX111" fmla="*/ 219647 w 595461"/>
                <a:gd name="connsiteY111" fmla="*/ 268885 h 1113131"/>
                <a:gd name="connsiteX112" fmla="*/ 225620 w 595461"/>
                <a:gd name="connsiteY112" fmla="*/ 258180 h 1113131"/>
                <a:gd name="connsiteX113" fmla="*/ 216329 w 595461"/>
                <a:gd name="connsiteY113" fmla="*/ 259518 h 1113131"/>
                <a:gd name="connsiteX114" fmla="*/ 216604 w 595461"/>
                <a:gd name="connsiteY114" fmla="*/ 259241 h 1113131"/>
                <a:gd name="connsiteX115" fmla="*/ 238695 w 595461"/>
                <a:gd name="connsiteY115" fmla="*/ 245848 h 1113131"/>
                <a:gd name="connsiteX116" fmla="*/ 254302 w 595461"/>
                <a:gd name="connsiteY116" fmla="*/ 223823 h 1113131"/>
                <a:gd name="connsiteX117" fmla="*/ 264985 w 595461"/>
                <a:gd name="connsiteY117" fmla="*/ 212477 h 1113131"/>
                <a:gd name="connsiteX118" fmla="*/ 289690 w 595461"/>
                <a:gd name="connsiteY118" fmla="*/ 196459 h 1113131"/>
                <a:gd name="connsiteX119" fmla="*/ 299705 w 595461"/>
                <a:gd name="connsiteY119" fmla="*/ 187782 h 1113131"/>
                <a:gd name="connsiteX120" fmla="*/ 299038 w 595461"/>
                <a:gd name="connsiteY120" fmla="*/ 185780 h 1113131"/>
                <a:gd name="connsiteX121" fmla="*/ 334444 w 595461"/>
                <a:gd name="connsiteY121" fmla="*/ 119090 h 1113131"/>
                <a:gd name="connsiteX122" fmla="*/ 281132 w 595461"/>
                <a:gd name="connsiteY122" fmla="*/ 133906 h 1113131"/>
                <a:gd name="connsiteX123" fmla="*/ 255927 w 595461"/>
                <a:gd name="connsiteY123" fmla="*/ 152446 h 1113131"/>
                <a:gd name="connsiteX124" fmla="*/ 257254 w 595461"/>
                <a:gd name="connsiteY124" fmla="*/ 157743 h 1113131"/>
                <a:gd name="connsiteX125" fmla="*/ 287102 w 595461"/>
                <a:gd name="connsiteY125" fmla="*/ 171648 h 1113131"/>
                <a:gd name="connsiteX126" fmla="*/ 328889 w 595461"/>
                <a:gd name="connsiteY126" fmla="*/ 153770 h 1113131"/>
                <a:gd name="connsiteX127" fmla="*/ 348124 w 595461"/>
                <a:gd name="connsiteY127" fmla="*/ 143176 h 1113131"/>
                <a:gd name="connsiteX128" fmla="*/ 375319 w 595461"/>
                <a:gd name="connsiteY128" fmla="*/ 137216 h 1113131"/>
                <a:gd name="connsiteX129" fmla="*/ 387258 w 595461"/>
                <a:gd name="connsiteY129" fmla="*/ 132581 h 1113131"/>
                <a:gd name="connsiteX130" fmla="*/ 334444 w 595461"/>
                <a:gd name="connsiteY130" fmla="*/ 119090 h 1113131"/>
                <a:gd name="connsiteX131" fmla="*/ 153579 w 595461"/>
                <a:gd name="connsiteY131" fmla="*/ 113379 h 1113131"/>
                <a:gd name="connsiteX132" fmla="*/ 150324 w 595461"/>
                <a:gd name="connsiteY132" fmla="*/ 114047 h 1113131"/>
                <a:gd name="connsiteX133" fmla="*/ 150975 w 595461"/>
                <a:gd name="connsiteY133" fmla="*/ 138111 h 1113131"/>
                <a:gd name="connsiteX134" fmla="*/ 145766 w 595461"/>
                <a:gd name="connsiteY134" fmla="*/ 177548 h 1113131"/>
                <a:gd name="connsiteX135" fmla="*/ 141860 w 595461"/>
                <a:gd name="connsiteY135" fmla="*/ 187574 h 1113131"/>
                <a:gd name="connsiteX136" fmla="*/ 158787 w 595461"/>
                <a:gd name="connsiteY136" fmla="*/ 243053 h 1113131"/>
                <a:gd name="connsiteX137" fmla="*/ 168553 w 595461"/>
                <a:gd name="connsiteY137" fmla="*/ 241048 h 1113131"/>
                <a:gd name="connsiteX138" fmla="*/ 181574 w 595461"/>
                <a:gd name="connsiteY138" fmla="*/ 178884 h 1113131"/>
                <a:gd name="connsiteX139" fmla="*/ 153579 w 595461"/>
                <a:gd name="connsiteY139" fmla="*/ 113379 h 1113131"/>
                <a:gd name="connsiteX140" fmla="*/ 270798 w 595461"/>
                <a:gd name="connsiteY140" fmla="*/ 12355 h 1113131"/>
                <a:gd name="connsiteX141" fmla="*/ 266172 w 595461"/>
                <a:gd name="connsiteY141" fmla="*/ 20374 h 1113131"/>
                <a:gd name="connsiteX142" fmla="*/ 258241 w 595461"/>
                <a:gd name="connsiteY142" fmla="*/ 46438 h 1113131"/>
                <a:gd name="connsiteX143" fmla="*/ 246345 w 595461"/>
                <a:gd name="connsiteY143" fmla="*/ 67823 h 1113131"/>
                <a:gd name="connsiteX144" fmla="*/ 231144 w 595461"/>
                <a:gd name="connsiteY144" fmla="*/ 87872 h 1113131"/>
                <a:gd name="connsiteX145" fmla="*/ 239075 w 595461"/>
                <a:gd name="connsiteY145" fmla="*/ 142003 h 1113131"/>
                <a:gd name="connsiteX146" fmla="*/ 270798 w 595461"/>
                <a:gd name="connsiteY146" fmla="*/ 12355 h 1113131"/>
                <a:gd name="connsiteX147" fmla="*/ 367709 w 595461"/>
                <a:gd name="connsiteY147" fmla="*/ 882 h 1113131"/>
                <a:gd name="connsiteX148" fmla="*/ 334521 w 595461"/>
                <a:gd name="connsiteY148" fmla="*/ 15528 h 1113131"/>
                <a:gd name="connsiteX149" fmla="*/ 311290 w 595461"/>
                <a:gd name="connsiteY149" fmla="*/ 49479 h 1113131"/>
                <a:gd name="connsiteX150" fmla="*/ 310626 w 595461"/>
                <a:gd name="connsiteY150" fmla="*/ 88756 h 1113131"/>
                <a:gd name="connsiteX151" fmla="*/ 306643 w 595461"/>
                <a:gd name="connsiteY151" fmla="*/ 98076 h 1113131"/>
                <a:gd name="connsiteX152" fmla="*/ 288058 w 595461"/>
                <a:gd name="connsiteY152" fmla="*/ 115384 h 1113131"/>
                <a:gd name="connsiteX153" fmla="*/ 171901 w 595461"/>
                <a:gd name="connsiteY153" fmla="*/ 255183 h 1113131"/>
                <a:gd name="connsiteX154" fmla="*/ 105525 w 595461"/>
                <a:gd name="connsiteY154" fmla="*/ 396314 h 1113131"/>
                <a:gd name="connsiteX155" fmla="*/ 93577 w 595461"/>
                <a:gd name="connsiteY155" fmla="*/ 558081 h 1113131"/>
                <a:gd name="connsiteX156" fmla="*/ 117473 w 595461"/>
                <a:gd name="connsiteY156" fmla="*/ 699878 h 1113131"/>
                <a:gd name="connsiteX157" fmla="*/ 256861 w 595461"/>
                <a:gd name="connsiteY157" fmla="*/ 928216 h 1113131"/>
                <a:gd name="connsiteX158" fmla="*/ 265490 w 595461"/>
                <a:gd name="connsiteY158" fmla="*/ 939533 h 1113131"/>
                <a:gd name="connsiteX159" fmla="*/ 142032 w 595461"/>
                <a:gd name="connsiteY159" fmla="*/ 948853 h 1113131"/>
                <a:gd name="connsiteX160" fmla="*/ 155307 w 595461"/>
                <a:gd name="connsiteY160" fmla="*/ 951516 h 1113131"/>
                <a:gd name="connsiteX161" fmla="*/ 184512 w 595461"/>
                <a:gd name="connsiteY161" fmla="*/ 952182 h 1113131"/>
                <a:gd name="connsiteX162" fmla="*/ 199778 w 595461"/>
                <a:gd name="connsiteY162" fmla="*/ 956176 h 1113131"/>
                <a:gd name="connsiteX163" fmla="*/ 221019 w 595461"/>
                <a:gd name="connsiteY163" fmla="*/ 966162 h 1113131"/>
                <a:gd name="connsiteX164" fmla="*/ 273455 w 595461"/>
                <a:gd name="connsiteY164" fmla="*/ 948853 h 1113131"/>
                <a:gd name="connsiteX165" fmla="*/ 276110 w 595461"/>
                <a:gd name="connsiteY165" fmla="*/ 945525 h 1113131"/>
                <a:gd name="connsiteX166" fmla="*/ 400897 w 595461"/>
                <a:gd name="connsiteY166" fmla="*/ 1026741 h 1113131"/>
                <a:gd name="connsiteX167" fmla="*/ 282748 w 595461"/>
                <a:gd name="connsiteY167" fmla="*/ 1066018 h 1113131"/>
                <a:gd name="connsiteX168" fmla="*/ 291377 w 595461"/>
                <a:gd name="connsiteY168" fmla="*/ 1067349 h 1113131"/>
                <a:gd name="connsiteX169" fmla="*/ 313281 w 595461"/>
                <a:gd name="connsiteY169" fmla="*/ 1062689 h 1113131"/>
                <a:gd name="connsiteX170" fmla="*/ 344477 w 595461"/>
                <a:gd name="connsiteY170" fmla="*/ 1062024 h 1113131"/>
                <a:gd name="connsiteX171" fmla="*/ 360408 w 595461"/>
                <a:gd name="connsiteY171" fmla="*/ 1065352 h 1113131"/>
                <a:gd name="connsiteX172" fmla="*/ 403552 w 595461"/>
                <a:gd name="connsiteY172" fmla="*/ 1046712 h 1113131"/>
                <a:gd name="connsiteX173" fmla="*/ 411517 w 595461"/>
                <a:gd name="connsiteY173" fmla="*/ 1031401 h 1113131"/>
                <a:gd name="connsiteX174" fmla="*/ 416163 w 595461"/>
                <a:gd name="connsiteY174" fmla="*/ 1033398 h 1113131"/>
                <a:gd name="connsiteX175" fmla="*/ 546923 w 595461"/>
                <a:gd name="connsiteY175" fmla="*/ 1078001 h 1113131"/>
                <a:gd name="connsiteX176" fmla="*/ 586749 w 595461"/>
                <a:gd name="connsiteY176" fmla="*/ 1091315 h 1113131"/>
                <a:gd name="connsiteX177" fmla="*/ 588076 w 595461"/>
                <a:gd name="connsiteY177" fmla="*/ 1091981 h 1113131"/>
                <a:gd name="connsiteX178" fmla="*/ 595377 w 595461"/>
                <a:gd name="connsiteY178" fmla="*/ 1085989 h 1113131"/>
                <a:gd name="connsiteX179" fmla="*/ 580111 w 595461"/>
                <a:gd name="connsiteY179" fmla="*/ 1064021 h 1113131"/>
                <a:gd name="connsiteX180" fmla="*/ 573473 w 595461"/>
                <a:gd name="connsiteY180" fmla="*/ 1064687 h 1113131"/>
                <a:gd name="connsiteX181" fmla="*/ 564181 w 595461"/>
                <a:gd name="connsiteY181" fmla="*/ 1066684 h 1113131"/>
                <a:gd name="connsiteX182" fmla="*/ 531660 w 595461"/>
                <a:gd name="connsiteY182" fmla="*/ 1055201 h 1113131"/>
                <a:gd name="connsiteX183" fmla="*/ 536782 w 595461"/>
                <a:gd name="connsiteY183" fmla="*/ 1051971 h 1113131"/>
                <a:gd name="connsiteX184" fmla="*/ 534769 w 595461"/>
                <a:gd name="connsiteY184" fmla="*/ 1024044 h 1113131"/>
                <a:gd name="connsiteX185" fmla="*/ 497867 w 595461"/>
                <a:gd name="connsiteY185" fmla="*/ 994123 h 1113131"/>
                <a:gd name="connsiteX186" fmla="*/ 477067 w 595461"/>
                <a:gd name="connsiteY186" fmla="*/ 980160 h 1113131"/>
                <a:gd name="connsiteX187" fmla="*/ 469015 w 595461"/>
                <a:gd name="connsiteY187" fmla="*/ 970851 h 1113131"/>
                <a:gd name="connsiteX188" fmla="*/ 451570 w 595461"/>
                <a:gd name="connsiteY188" fmla="*/ 953563 h 1113131"/>
                <a:gd name="connsiteX189" fmla="*/ 449557 w 595461"/>
                <a:gd name="connsiteY189" fmla="*/ 955558 h 1113131"/>
                <a:gd name="connsiteX190" fmla="*/ 449557 w 595461"/>
                <a:gd name="connsiteY190" fmla="*/ 956888 h 1113131"/>
                <a:gd name="connsiteX191" fmla="*/ 452241 w 595461"/>
                <a:gd name="connsiteY191" fmla="*/ 974175 h 1113131"/>
                <a:gd name="connsiteX192" fmla="*/ 478744 w 595461"/>
                <a:gd name="connsiteY192" fmla="*/ 1026621 h 1113131"/>
                <a:gd name="connsiteX193" fmla="*/ 520113 w 595461"/>
                <a:gd name="connsiteY193" fmla="*/ 1051124 h 1113131"/>
                <a:gd name="connsiteX194" fmla="*/ 386958 w 595461"/>
                <a:gd name="connsiteY194" fmla="*/ 1004107 h 1113131"/>
                <a:gd name="connsiteX195" fmla="*/ 238940 w 595461"/>
                <a:gd name="connsiteY195" fmla="*/ 894265 h 1113131"/>
                <a:gd name="connsiteX196" fmla="*/ 162608 w 595461"/>
                <a:gd name="connsiteY196" fmla="*/ 787751 h 1113131"/>
                <a:gd name="connsiteX197" fmla="*/ 98887 w 595461"/>
                <a:gd name="connsiteY197" fmla="*/ 520802 h 1113131"/>
                <a:gd name="connsiteX198" fmla="*/ 103534 w 595461"/>
                <a:gd name="connsiteY198" fmla="*/ 438254 h 1113131"/>
                <a:gd name="connsiteX199" fmla="*/ 148005 w 595461"/>
                <a:gd name="connsiteY199" fmla="*/ 299786 h 1113131"/>
                <a:gd name="connsiteX200" fmla="*/ 215709 w 595461"/>
                <a:gd name="connsiteY200" fmla="*/ 201261 h 1113131"/>
                <a:gd name="connsiteX201" fmla="*/ 254870 w 595461"/>
                <a:gd name="connsiteY201" fmla="*/ 153330 h 1113131"/>
                <a:gd name="connsiteX202" fmla="*/ 298014 w 595461"/>
                <a:gd name="connsiteY202" fmla="*/ 108727 h 1113131"/>
                <a:gd name="connsiteX203" fmla="*/ 329875 w 595461"/>
                <a:gd name="connsiteY203" fmla="*/ 90087 h 1113131"/>
                <a:gd name="connsiteX204" fmla="*/ 335185 w 595461"/>
                <a:gd name="connsiteY204" fmla="*/ 88090 h 1113131"/>
                <a:gd name="connsiteX205" fmla="*/ 373683 w 595461"/>
                <a:gd name="connsiteY205" fmla="*/ 48148 h 1113131"/>
                <a:gd name="connsiteX206" fmla="*/ 375674 w 595461"/>
                <a:gd name="connsiteY206" fmla="*/ 5542 h 1113131"/>
                <a:gd name="connsiteX207" fmla="*/ 367709 w 595461"/>
                <a:gd name="connsiteY207" fmla="*/ 882 h 111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Lst>
              <a:rect l="l" t="t" r="r" b="b"/>
              <a:pathLst>
                <a:path w="595461" h="1113131">
                  <a:moveTo>
                    <a:pt x="497917" y="1069358"/>
                  </a:moveTo>
                  <a:cubicBezTo>
                    <a:pt x="461021" y="1067168"/>
                    <a:pt x="415409" y="1085058"/>
                    <a:pt x="402412" y="1112201"/>
                  </a:cubicBezTo>
                  <a:cubicBezTo>
                    <a:pt x="405078" y="1112859"/>
                    <a:pt x="407744" y="1113517"/>
                    <a:pt x="409744" y="1112859"/>
                  </a:cubicBezTo>
                  <a:cubicBezTo>
                    <a:pt x="417741" y="1111543"/>
                    <a:pt x="425739" y="1109569"/>
                    <a:pt x="433737" y="1108253"/>
                  </a:cubicBezTo>
                  <a:cubicBezTo>
                    <a:pt x="443734" y="1105621"/>
                    <a:pt x="453731" y="1102989"/>
                    <a:pt x="464395" y="1107595"/>
                  </a:cubicBezTo>
                  <a:cubicBezTo>
                    <a:pt x="469060" y="1109569"/>
                    <a:pt x="475058" y="1110227"/>
                    <a:pt x="480390" y="1110885"/>
                  </a:cubicBezTo>
                  <a:cubicBezTo>
                    <a:pt x="505050" y="1112859"/>
                    <a:pt x="522378" y="1101673"/>
                    <a:pt x="530376" y="1078642"/>
                  </a:cubicBezTo>
                  <a:cubicBezTo>
                    <a:pt x="521545" y="1073049"/>
                    <a:pt x="510215" y="1070088"/>
                    <a:pt x="497917" y="1069358"/>
                  </a:cubicBezTo>
                  <a:close/>
                  <a:moveTo>
                    <a:pt x="332656" y="906418"/>
                  </a:moveTo>
                  <a:cubicBezTo>
                    <a:pt x="331995" y="907083"/>
                    <a:pt x="330673" y="907748"/>
                    <a:pt x="330012" y="908413"/>
                  </a:cubicBezTo>
                  <a:cubicBezTo>
                    <a:pt x="331334" y="917722"/>
                    <a:pt x="332656" y="927030"/>
                    <a:pt x="335300" y="936339"/>
                  </a:cubicBezTo>
                  <a:cubicBezTo>
                    <a:pt x="346538" y="974240"/>
                    <a:pt x="372318" y="998177"/>
                    <a:pt x="409335" y="1009480"/>
                  </a:cubicBezTo>
                  <a:cubicBezTo>
                    <a:pt x="412640" y="1010145"/>
                    <a:pt x="415284" y="1010810"/>
                    <a:pt x="415945" y="1006156"/>
                  </a:cubicBezTo>
                  <a:cubicBezTo>
                    <a:pt x="419250" y="994187"/>
                    <a:pt x="418589" y="982884"/>
                    <a:pt x="411979" y="971580"/>
                  </a:cubicBezTo>
                  <a:cubicBezTo>
                    <a:pt x="404047" y="958282"/>
                    <a:pt x="390826" y="950968"/>
                    <a:pt x="376284" y="946313"/>
                  </a:cubicBezTo>
                  <a:cubicBezTo>
                    <a:pt x="369013" y="944318"/>
                    <a:pt x="363724" y="939664"/>
                    <a:pt x="358436" y="934345"/>
                  </a:cubicBezTo>
                  <a:cubicBezTo>
                    <a:pt x="355792" y="930355"/>
                    <a:pt x="352487" y="927030"/>
                    <a:pt x="349843" y="923706"/>
                  </a:cubicBezTo>
                  <a:cubicBezTo>
                    <a:pt x="343894" y="917722"/>
                    <a:pt x="338606" y="912402"/>
                    <a:pt x="332656" y="906418"/>
                  </a:cubicBezTo>
                  <a:close/>
                  <a:moveTo>
                    <a:pt x="228306" y="805394"/>
                  </a:moveTo>
                  <a:cubicBezTo>
                    <a:pt x="217202" y="859053"/>
                    <a:pt x="241370" y="906749"/>
                    <a:pt x="284479" y="926623"/>
                  </a:cubicBezTo>
                  <a:cubicBezTo>
                    <a:pt x="289704" y="917349"/>
                    <a:pt x="292970" y="908074"/>
                    <a:pt x="292317" y="897475"/>
                  </a:cubicBezTo>
                  <a:cubicBezTo>
                    <a:pt x="291011" y="880914"/>
                    <a:pt x="281213" y="867665"/>
                    <a:pt x="268150" y="859715"/>
                  </a:cubicBezTo>
                  <a:cubicBezTo>
                    <a:pt x="255739" y="851766"/>
                    <a:pt x="248555" y="841829"/>
                    <a:pt x="243329" y="829242"/>
                  </a:cubicBezTo>
                  <a:cubicBezTo>
                    <a:pt x="241370" y="825268"/>
                    <a:pt x="240063" y="821955"/>
                    <a:pt x="237451" y="818643"/>
                  </a:cubicBezTo>
                  <a:cubicBezTo>
                    <a:pt x="234838" y="814006"/>
                    <a:pt x="232225" y="810694"/>
                    <a:pt x="228306" y="805394"/>
                  </a:cubicBezTo>
                  <a:close/>
                  <a:moveTo>
                    <a:pt x="83481" y="777249"/>
                  </a:moveTo>
                  <a:cubicBezTo>
                    <a:pt x="71113" y="776639"/>
                    <a:pt x="58287" y="778087"/>
                    <a:pt x="45461" y="781894"/>
                  </a:cubicBezTo>
                  <a:cubicBezTo>
                    <a:pt x="48792" y="784542"/>
                    <a:pt x="51457" y="786528"/>
                    <a:pt x="54123" y="787852"/>
                  </a:cubicBezTo>
                  <a:cubicBezTo>
                    <a:pt x="61452" y="791823"/>
                    <a:pt x="69447" y="795133"/>
                    <a:pt x="77443" y="798443"/>
                  </a:cubicBezTo>
                  <a:cubicBezTo>
                    <a:pt x="85438" y="802415"/>
                    <a:pt x="92768" y="806387"/>
                    <a:pt x="98764" y="814331"/>
                  </a:cubicBezTo>
                  <a:cubicBezTo>
                    <a:pt x="103428" y="820951"/>
                    <a:pt x="110091" y="826909"/>
                    <a:pt x="116754" y="832204"/>
                  </a:cubicBezTo>
                  <a:cubicBezTo>
                    <a:pt x="132745" y="844120"/>
                    <a:pt x="156731" y="842796"/>
                    <a:pt x="170057" y="830218"/>
                  </a:cubicBezTo>
                  <a:cubicBezTo>
                    <a:pt x="153567" y="799436"/>
                    <a:pt x="120585" y="779080"/>
                    <a:pt x="83481" y="777249"/>
                  </a:cubicBezTo>
                  <a:close/>
                  <a:moveTo>
                    <a:pt x="181523" y="684165"/>
                  </a:moveTo>
                  <a:cubicBezTo>
                    <a:pt x="180160" y="684165"/>
                    <a:pt x="179478" y="684165"/>
                    <a:pt x="178115" y="684165"/>
                  </a:cubicBezTo>
                  <a:cubicBezTo>
                    <a:pt x="174708" y="691481"/>
                    <a:pt x="169937" y="698132"/>
                    <a:pt x="167211" y="705448"/>
                  </a:cubicBezTo>
                  <a:cubicBezTo>
                    <a:pt x="151536" y="744022"/>
                    <a:pt x="156988" y="779272"/>
                    <a:pt x="181523" y="812526"/>
                  </a:cubicBezTo>
                  <a:cubicBezTo>
                    <a:pt x="184930" y="816516"/>
                    <a:pt x="186975" y="817181"/>
                    <a:pt x="191064" y="813856"/>
                  </a:cubicBezTo>
                  <a:cubicBezTo>
                    <a:pt x="199242" y="805875"/>
                    <a:pt x="205376" y="796564"/>
                    <a:pt x="206739" y="785257"/>
                  </a:cubicBezTo>
                  <a:cubicBezTo>
                    <a:pt x="208783" y="770625"/>
                    <a:pt x="204013" y="757989"/>
                    <a:pt x="195835" y="746683"/>
                  </a:cubicBezTo>
                  <a:cubicBezTo>
                    <a:pt x="187656" y="736041"/>
                    <a:pt x="185612" y="724735"/>
                    <a:pt x="184930" y="712764"/>
                  </a:cubicBezTo>
                  <a:cubicBezTo>
                    <a:pt x="184930" y="703452"/>
                    <a:pt x="182886" y="694141"/>
                    <a:pt x="181523" y="684165"/>
                  </a:cubicBezTo>
                  <a:close/>
                  <a:moveTo>
                    <a:pt x="0" y="633927"/>
                  </a:moveTo>
                  <a:cubicBezTo>
                    <a:pt x="2694" y="637256"/>
                    <a:pt x="4714" y="639918"/>
                    <a:pt x="6735" y="641250"/>
                  </a:cubicBezTo>
                  <a:cubicBezTo>
                    <a:pt x="14143" y="646575"/>
                    <a:pt x="21552" y="651900"/>
                    <a:pt x="28960" y="656560"/>
                  </a:cubicBezTo>
                  <a:cubicBezTo>
                    <a:pt x="36368" y="661885"/>
                    <a:pt x="43103" y="667211"/>
                    <a:pt x="47144" y="675864"/>
                  </a:cubicBezTo>
                  <a:cubicBezTo>
                    <a:pt x="49838" y="682521"/>
                    <a:pt x="54553" y="689178"/>
                    <a:pt x="59941" y="695169"/>
                  </a:cubicBezTo>
                  <a:cubicBezTo>
                    <a:pt x="74084" y="711145"/>
                    <a:pt x="97657" y="714473"/>
                    <a:pt x="114494" y="704488"/>
                  </a:cubicBezTo>
                  <a:cubicBezTo>
                    <a:pt x="101024" y="657891"/>
                    <a:pt x="51859" y="628602"/>
                    <a:pt x="0" y="633927"/>
                  </a:cubicBezTo>
                  <a:close/>
                  <a:moveTo>
                    <a:pt x="149665" y="561252"/>
                  </a:moveTo>
                  <a:cubicBezTo>
                    <a:pt x="110420" y="599059"/>
                    <a:pt x="107759" y="655439"/>
                    <a:pt x="132371" y="692583"/>
                  </a:cubicBezTo>
                  <a:cubicBezTo>
                    <a:pt x="147004" y="685950"/>
                    <a:pt x="156982" y="676001"/>
                    <a:pt x="159643" y="659419"/>
                  </a:cubicBezTo>
                  <a:cubicBezTo>
                    <a:pt x="161638" y="646153"/>
                    <a:pt x="158312" y="633550"/>
                    <a:pt x="152326" y="621611"/>
                  </a:cubicBezTo>
                  <a:cubicBezTo>
                    <a:pt x="149000" y="614978"/>
                    <a:pt x="148335" y="608346"/>
                    <a:pt x="149000" y="601049"/>
                  </a:cubicBezTo>
                  <a:cubicBezTo>
                    <a:pt x="149000" y="595743"/>
                    <a:pt x="150330" y="591100"/>
                    <a:pt x="150330" y="585794"/>
                  </a:cubicBezTo>
                  <a:cubicBezTo>
                    <a:pt x="150995" y="577834"/>
                    <a:pt x="152991" y="569875"/>
                    <a:pt x="149665" y="561252"/>
                  </a:cubicBezTo>
                  <a:close/>
                  <a:moveTo>
                    <a:pt x="5388" y="463596"/>
                  </a:moveTo>
                  <a:cubicBezTo>
                    <a:pt x="4715" y="464265"/>
                    <a:pt x="4041" y="464934"/>
                    <a:pt x="3368" y="464934"/>
                  </a:cubicBezTo>
                  <a:cubicBezTo>
                    <a:pt x="5388" y="468949"/>
                    <a:pt x="7409" y="472965"/>
                    <a:pt x="9429" y="476310"/>
                  </a:cubicBezTo>
                  <a:cubicBezTo>
                    <a:pt x="14817" y="483671"/>
                    <a:pt x="20879" y="490363"/>
                    <a:pt x="25593" y="497724"/>
                  </a:cubicBezTo>
                  <a:cubicBezTo>
                    <a:pt x="28960" y="502408"/>
                    <a:pt x="31654" y="508431"/>
                    <a:pt x="33675" y="514454"/>
                  </a:cubicBezTo>
                  <a:cubicBezTo>
                    <a:pt x="35695" y="521815"/>
                    <a:pt x="36369" y="529845"/>
                    <a:pt x="39063" y="537206"/>
                  </a:cubicBezTo>
                  <a:cubicBezTo>
                    <a:pt x="46471" y="557281"/>
                    <a:pt x="61288" y="567988"/>
                    <a:pt x="80819" y="567988"/>
                  </a:cubicBezTo>
                  <a:cubicBezTo>
                    <a:pt x="90248" y="567988"/>
                    <a:pt x="90922" y="567319"/>
                    <a:pt x="89575" y="557950"/>
                  </a:cubicBezTo>
                  <a:cubicBezTo>
                    <a:pt x="86207" y="529845"/>
                    <a:pt x="74758" y="506424"/>
                    <a:pt x="53206" y="487687"/>
                  </a:cubicBezTo>
                  <a:cubicBezTo>
                    <a:pt x="39063" y="476310"/>
                    <a:pt x="22899" y="468280"/>
                    <a:pt x="5388" y="463596"/>
                  </a:cubicBezTo>
                  <a:close/>
                  <a:moveTo>
                    <a:pt x="168373" y="443391"/>
                  </a:moveTo>
                  <a:cubicBezTo>
                    <a:pt x="128685" y="452741"/>
                    <a:pt x="94289" y="523534"/>
                    <a:pt x="110164" y="562937"/>
                  </a:cubicBezTo>
                  <a:cubicBezTo>
                    <a:pt x="122071" y="561601"/>
                    <a:pt x="132654" y="557594"/>
                    <a:pt x="140592" y="546909"/>
                  </a:cubicBezTo>
                  <a:cubicBezTo>
                    <a:pt x="151175" y="534219"/>
                    <a:pt x="153160" y="518859"/>
                    <a:pt x="151175" y="503498"/>
                  </a:cubicBezTo>
                  <a:cubicBezTo>
                    <a:pt x="150514" y="495484"/>
                    <a:pt x="150514" y="487469"/>
                    <a:pt x="154482" y="480123"/>
                  </a:cubicBezTo>
                  <a:cubicBezTo>
                    <a:pt x="158451" y="472777"/>
                    <a:pt x="161759" y="464762"/>
                    <a:pt x="165066" y="456748"/>
                  </a:cubicBezTo>
                  <a:cubicBezTo>
                    <a:pt x="166389" y="452741"/>
                    <a:pt x="167050" y="448734"/>
                    <a:pt x="168373" y="443391"/>
                  </a:cubicBezTo>
                  <a:close/>
                  <a:moveTo>
                    <a:pt x="190262" y="350786"/>
                  </a:moveTo>
                  <a:cubicBezTo>
                    <a:pt x="140626" y="364886"/>
                    <a:pt x="107759" y="409872"/>
                    <a:pt x="111113" y="458886"/>
                  </a:cubicBezTo>
                  <a:cubicBezTo>
                    <a:pt x="123187" y="460229"/>
                    <a:pt x="133919" y="458215"/>
                    <a:pt x="142639" y="451500"/>
                  </a:cubicBezTo>
                  <a:cubicBezTo>
                    <a:pt x="155383" y="442100"/>
                    <a:pt x="161420" y="428672"/>
                    <a:pt x="162090" y="413229"/>
                  </a:cubicBezTo>
                  <a:cubicBezTo>
                    <a:pt x="162761" y="398458"/>
                    <a:pt x="168798" y="386372"/>
                    <a:pt x="177518" y="374958"/>
                  </a:cubicBezTo>
                  <a:cubicBezTo>
                    <a:pt x="180872" y="370258"/>
                    <a:pt x="184225" y="365558"/>
                    <a:pt x="186908" y="360858"/>
                  </a:cubicBezTo>
                  <a:cubicBezTo>
                    <a:pt x="188250" y="358172"/>
                    <a:pt x="188921" y="354815"/>
                    <a:pt x="190262" y="350786"/>
                  </a:cubicBezTo>
                  <a:close/>
                  <a:moveTo>
                    <a:pt x="26571" y="344051"/>
                  </a:moveTo>
                  <a:cubicBezTo>
                    <a:pt x="25913" y="344051"/>
                    <a:pt x="25256" y="344715"/>
                    <a:pt x="25256" y="344715"/>
                  </a:cubicBezTo>
                  <a:cubicBezTo>
                    <a:pt x="26571" y="350026"/>
                    <a:pt x="27886" y="354673"/>
                    <a:pt x="29858" y="359320"/>
                  </a:cubicBezTo>
                  <a:cubicBezTo>
                    <a:pt x="33803" y="367287"/>
                    <a:pt x="38405" y="374589"/>
                    <a:pt x="42350" y="383220"/>
                  </a:cubicBezTo>
                  <a:cubicBezTo>
                    <a:pt x="44322" y="387203"/>
                    <a:pt x="44980" y="392514"/>
                    <a:pt x="45637" y="397161"/>
                  </a:cubicBezTo>
                  <a:cubicBezTo>
                    <a:pt x="46295" y="403136"/>
                    <a:pt x="45637" y="409111"/>
                    <a:pt x="45637" y="415086"/>
                  </a:cubicBezTo>
                  <a:cubicBezTo>
                    <a:pt x="48267" y="439649"/>
                    <a:pt x="62074" y="455582"/>
                    <a:pt x="85085" y="458901"/>
                  </a:cubicBezTo>
                  <a:cubicBezTo>
                    <a:pt x="90345" y="460229"/>
                    <a:pt x="91660" y="458237"/>
                    <a:pt x="91660" y="453590"/>
                  </a:cubicBezTo>
                  <a:cubicBezTo>
                    <a:pt x="94290" y="423716"/>
                    <a:pt x="87058" y="396497"/>
                    <a:pt x="67334" y="373262"/>
                  </a:cubicBezTo>
                  <a:cubicBezTo>
                    <a:pt x="56157" y="360648"/>
                    <a:pt x="42350" y="350690"/>
                    <a:pt x="26571" y="344051"/>
                  </a:cubicBezTo>
                  <a:close/>
                  <a:moveTo>
                    <a:pt x="62645" y="231240"/>
                  </a:moveTo>
                  <a:cubicBezTo>
                    <a:pt x="61968" y="231914"/>
                    <a:pt x="61291" y="231914"/>
                    <a:pt x="60614" y="232587"/>
                  </a:cubicBezTo>
                  <a:cubicBezTo>
                    <a:pt x="61968" y="236628"/>
                    <a:pt x="61968" y="241342"/>
                    <a:pt x="63322" y="245383"/>
                  </a:cubicBezTo>
                  <a:cubicBezTo>
                    <a:pt x="66708" y="255486"/>
                    <a:pt x="70771" y="264241"/>
                    <a:pt x="74157" y="274344"/>
                  </a:cubicBezTo>
                  <a:cubicBezTo>
                    <a:pt x="75511" y="278384"/>
                    <a:pt x="75511" y="282425"/>
                    <a:pt x="75511" y="287140"/>
                  </a:cubicBezTo>
                  <a:cubicBezTo>
                    <a:pt x="75511" y="295222"/>
                    <a:pt x="73480" y="303977"/>
                    <a:pt x="74157" y="312733"/>
                  </a:cubicBezTo>
                  <a:cubicBezTo>
                    <a:pt x="74834" y="333611"/>
                    <a:pt x="87700" y="349775"/>
                    <a:pt x="108016" y="354489"/>
                  </a:cubicBezTo>
                  <a:cubicBezTo>
                    <a:pt x="112756" y="355836"/>
                    <a:pt x="114787" y="355163"/>
                    <a:pt x="115464" y="350448"/>
                  </a:cubicBezTo>
                  <a:cubicBezTo>
                    <a:pt x="122913" y="315427"/>
                    <a:pt x="115464" y="283772"/>
                    <a:pt x="92441" y="256159"/>
                  </a:cubicBezTo>
                  <a:cubicBezTo>
                    <a:pt x="83637" y="246057"/>
                    <a:pt x="74157" y="237975"/>
                    <a:pt x="62645" y="231240"/>
                  </a:cubicBezTo>
                  <a:close/>
                  <a:moveTo>
                    <a:pt x="299038" y="185780"/>
                  </a:moveTo>
                  <a:cubicBezTo>
                    <a:pt x="293696" y="185780"/>
                    <a:pt x="288355" y="185780"/>
                    <a:pt x="282345" y="185780"/>
                  </a:cubicBezTo>
                  <a:cubicBezTo>
                    <a:pt x="237610" y="186447"/>
                    <a:pt x="205561" y="208472"/>
                    <a:pt x="185530" y="248518"/>
                  </a:cubicBezTo>
                  <a:cubicBezTo>
                    <a:pt x="183527" y="252522"/>
                    <a:pt x="184195" y="254525"/>
                    <a:pt x="188201" y="255192"/>
                  </a:cubicBezTo>
                  <a:lnTo>
                    <a:pt x="216160" y="259185"/>
                  </a:lnTo>
                  <a:lnTo>
                    <a:pt x="210356" y="261525"/>
                  </a:lnTo>
                  <a:cubicBezTo>
                    <a:pt x="187128" y="268885"/>
                    <a:pt x="167881" y="281596"/>
                    <a:pt x="153945" y="300998"/>
                  </a:cubicBezTo>
                  <a:cubicBezTo>
                    <a:pt x="142662" y="317724"/>
                    <a:pt x="135362" y="335788"/>
                    <a:pt x="134698" y="356528"/>
                  </a:cubicBezTo>
                  <a:cubicBezTo>
                    <a:pt x="148635" y="359204"/>
                    <a:pt x="160581" y="357197"/>
                    <a:pt x="171863" y="348500"/>
                  </a:cubicBezTo>
                  <a:cubicBezTo>
                    <a:pt x="184473" y="338464"/>
                    <a:pt x="189782" y="324414"/>
                    <a:pt x="192437" y="309027"/>
                  </a:cubicBezTo>
                  <a:cubicBezTo>
                    <a:pt x="193764" y="302336"/>
                    <a:pt x="196419" y="296315"/>
                    <a:pt x="201065" y="290963"/>
                  </a:cubicBezTo>
                  <a:cubicBezTo>
                    <a:pt x="207701" y="283603"/>
                    <a:pt x="213674" y="276244"/>
                    <a:pt x="219647" y="268885"/>
                  </a:cubicBezTo>
                  <a:cubicBezTo>
                    <a:pt x="222302" y="266208"/>
                    <a:pt x="223629" y="262863"/>
                    <a:pt x="225620" y="258180"/>
                  </a:cubicBezTo>
                  <a:cubicBezTo>
                    <a:pt x="221638" y="258849"/>
                    <a:pt x="218984" y="258849"/>
                    <a:pt x="216329" y="259518"/>
                  </a:cubicBezTo>
                  <a:lnTo>
                    <a:pt x="216604" y="259241"/>
                  </a:lnTo>
                  <a:lnTo>
                    <a:pt x="238695" y="245848"/>
                  </a:lnTo>
                  <a:cubicBezTo>
                    <a:pt x="244955" y="239675"/>
                    <a:pt x="249962" y="232166"/>
                    <a:pt x="254302" y="223823"/>
                  </a:cubicBezTo>
                  <a:cubicBezTo>
                    <a:pt x="256973" y="219819"/>
                    <a:pt x="260979" y="215147"/>
                    <a:pt x="264985" y="212477"/>
                  </a:cubicBezTo>
                  <a:cubicBezTo>
                    <a:pt x="272998" y="206470"/>
                    <a:pt x="281678" y="201798"/>
                    <a:pt x="289690" y="196459"/>
                  </a:cubicBezTo>
                  <a:cubicBezTo>
                    <a:pt x="293696" y="193789"/>
                    <a:pt x="296367" y="190452"/>
                    <a:pt x="299705" y="187782"/>
                  </a:cubicBezTo>
                  <a:cubicBezTo>
                    <a:pt x="299705" y="187115"/>
                    <a:pt x="299038" y="186447"/>
                    <a:pt x="299038" y="185780"/>
                  </a:cubicBezTo>
                  <a:close/>
                  <a:moveTo>
                    <a:pt x="334444" y="119090"/>
                  </a:moveTo>
                  <a:cubicBezTo>
                    <a:pt x="315955" y="119007"/>
                    <a:pt x="297383" y="123642"/>
                    <a:pt x="281132" y="133906"/>
                  </a:cubicBezTo>
                  <a:cubicBezTo>
                    <a:pt x="271846" y="139865"/>
                    <a:pt x="264550" y="146486"/>
                    <a:pt x="255927" y="152446"/>
                  </a:cubicBezTo>
                  <a:cubicBezTo>
                    <a:pt x="256591" y="154432"/>
                    <a:pt x="256591" y="156419"/>
                    <a:pt x="257254" y="157743"/>
                  </a:cubicBezTo>
                  <a:cubicBezTo>
                    <a:pt x="265877" y="165026"/>
                    <a:pt x="275163" y="170986"/>
                    <a:pt x="287102" y="171648"/>
                  </a:cubicBezTo>
                  <a:cubicBezTo>
                    <a:pt x="303684" y="172310"/>
                    <a:pt x="317613" y="164364"/>
                    <a:pt x="328889" y="153770"/>
                  </a:cubicBezTo>
                  <a:cubicBezTo>
                    <a:pt x="334859" y="148473"/>
                    <a:pt x="340828" y="144500"/>
                    <a:pt x="348124" y="143176"/>
                  </a:cubicBezTo>
                  <a:cubicBezTo>
                    <a:pt x="357410" y="141851"/>
                    <a:pt x="366696" y="139865"/>
                    <a:pt x="375319" y="137216"/>
                  </a:cubicBezTo>
                  <a:cubicBezTo>
                    <a:pt x="379299" y="136554"/>
                    <a:pt x="382615" y="134568"/>
                    <a:pt x="387258" y="132581"/>
                  </a:cubicBezTo>
                  <a:cubicBezTo>
                    <a:pt x="371339" y="123973"/>
                    <a:pt x="352933" y="119173"/>
                    <a:pt x="334444" y="119090"/>
                  </a:cubicBezTo>
                  <a:close/>
                  <a:moveTo>
                    <a:pt x="153579" y="113379"/>
                  </a:moveTo>
                  <a:cubicBezTo>
                    <a:pt x="152277" y="113379"/>
                    <a:pt x="151626" y="113379"/>
                    <a:pt x="150324" y="114047"/>
                  </a:cubicBezTo>
                  <a:cubicBezTo>
                    <a:pt x="150324" y="122069"/>
                    <a:pt x="150324" y="130090"/>
                    <a:pt x="150975" y="138111"/>
                  </a:cubicBezTo>
                  <a:cubicBezTo>
                    <a:pt x="151626" y="151479"/>
                    <a:pt x="154230" y="165516"/>
                    <a:pt x="145766" y="177548"/>
                  </a:cubicBezTo>
                  <a:cubicBezTo>
                    <a:pt x="143813" y="180221"/>
                    <a:pt x="142511" y="184232"/>
                    <a:pt x="141860" y="187574"/>
                  </a:cubicBezTo>
                  <a:cubicBezTo>
                    <a:pt x="134698" y="210969"/>
                    <a:pt x="141209" y="231690"/>
                    <a:pt x="158787" y="243053"/>
                  </a:cubicBezTo>
                  <a:cubicBezTo>
                    <a:pt x="162694" y="245727"/>
                    <a:pt x="165298" y="246395"/>
                    <a:pt x="168553" y="241048"/>
                  </a:cubicBezTo>
                  <a:cubicBezTo>
                    <a:pt x="178970" y="221663"/>
                    <a:pt x="183527" y="200942"/>
                    <a:pt x="181574" y="178884"/>
                  </a:cubicBezTo>
                  <a:cubicBezTo>
                    <a:pt x="179621" y="153484"/>
                    <a:pt x="169204" y="132095"/>
                    <a:pt x="153579" y="113379"/>
                  </a:cubicBezTo>
                  <a:close/>
                  <a:moveTo>
                    <a:pt x="270798" y="12355"/>
                  </a:moveTo>
                  <a:cubicBezTo>
                    <a:pt x="269476" y="15028"/>
                    <a:pt x="267494" y="17701"/>
                    <a:pt x="266172" y="20374"/>
                  </a:cubicBezTo>
                  <a:cubicBezTo>
                    <a:pt x="263528" y="29062"/>
                    <a:pt x="260885" y="37750"/>
                    <a:pt x="258241" y="46438"/>
                  </a:cubicBezTo>
                  <a:cubicBezTo>
                    <a:pt x="256258" y="55126"/>
                    <a:pt x="252293" y="61808"/>
                    <a:pt x="246345" y="67823"/>
                  </a:cubicBezTo>
                  <a:cubicBezTo>
                    <a:pt x="240396" y="73838"/>
                    <a:pt x="235109" y="80520"/>
                    <a:pt x="231144" y="87872"/>
                  </a:cubicBezTo>
                  <a:cubicBezTo>
                    <a:pt x="220569" y="105915"/>
                    <a:pt x="223874" y="126632"/>
                    <a:pt x="239075" y="142003"/>
                  </a:cubicBezTo>
                  <a:cubicBezTo>
                    <a:pt x="280712" y="112598"/>
                    <a:pt x="291286" y="54457"/>
                    <a:pt x="270798" y="12355"/>
                  </a:cubicBezTo>
                  <a:close/>
                  <a:moveTo>
                    <a:pt x="367709" y="882"/>
                  </a:moveTo>
                  <a:cubicBezTo>
                    <a:pt x="356425" y="5542"/>
                    <a:pt x="344477" y="9536"/>
                    <a:pt x="334521" y="15528"/>
                  </a:cubicBezTo>
                  <a:cubicBezTo>
                    <a:pt x="321910" y="22851"/>
                    <a:pt x="314608" y="34833"/>
                    <a:pt x="311290" y="49479"/>
                  </a:cubicBezTo>
                  <a:cubicBezTo>
                    <a:pt x="307971" y="62793"/>
                    <a:pt x="307971" y="76107"/>
                    <a:pt x="310626" y="88756"/>
                  </a:cubicBezTo>
                  <a:cubicBezTo>
                    <a:pt x="311290" y="93416"/>
                    <a:pt x="309962" y="95413"/>
                    <a:pt x="306643" y="98076"/>
                  </a:cubicBezTo>
                  <a:cubicBezTo>
                    <a:pt x="300669" y="103401"/>
                    <a:pt x="294032" y="109393"/>
                    <a:pt x="288058" y="115384"/>
                  </a:cubicBezTo>
                  <a:cubicBezTo>
                    <a:pt x="244250" y="157990"/>
                    <a:pt x="206416" y="205255"/>
                    <a:pt x="171901" y="255183"/>
                  </a:cubicBezTo>
                  <a:cubicBezTo>
                    <a:pt x="141368" y="298455"/>
                    <a:pt x="116809" y="344388"/>
                    <a:pt x="105525" y="396314"/>
                  </a:cubicBezTo>
                  <a:cubicBezTo>
                    <a:pt x="92914" y="449571"/>
                    <a:pt x="90922" y="503493"/>
                    <a:pt x="93577" y="558081"/>
                  </a:cubicBezTo>
                  <a:cubicBezTo>
                    <a:pt x="96232" y="606012"/>
                    <a:pt x="104197" y="653278"/>
                    <a:pt x="117473" y="699878"/>
                  </a:cubicBezTo>
                  <a:cubicBezTo>
                    <a:pt x="144023" y="788417"/>
                    <a:pt x="189158" y="864974"/>
                    <a:pt x="256861" y="928216"/>
                  </a:cubicBezTo>
                  <a:cubicBezTo>
                    <a:pt x="260180" y="931545"/>
                    <a:pt x="262835" y="935539"/>
                    <a:pt x="265490" y="939533"/>
                  </a:cubicBezTo>
                  <a:cubicBezTo>
                    <a:pt x="216372" y="909576"/>
                    <a:pt x="166591" y="926885"/>
                    <a:pt x="142032" y="948853"/>
                  </a:cubicBezTo>
                  <a:cubicBezTo>
                    <a:pt x="147342" y="949519"/>
                    <a:pt x="151324" y="950850"/>
                    <a:pt x="155307" y="951516"/>
                  </a:cubicBezTo>
                  <a:cubicBezTo>
                    <a:pt x="164599" y="951516"/>
                    <a:pt x="174556" y="951516"/>
                    <a:pt x="184512" y="952182"/>
                  </a:cubicBezTo>
                  <a:cubicBezTo>
                    <a:pt x="189822" y="952847"/>
                    <a:pt x="194468" y="954179"/>
                    <a:pt x="199778" y="956176"/>
                  </a:cubicBezTo>
                  <a:cubicBezTo>
                    <a:pt x="207080" y="959504"/>
                    <a:pt x="213717" y="963499"/>
                    <a:pt x="221019" y="966162"/>
                  </a:cubicBezTo>
                  <a:cubicBezTo>
                    <a:pt x="242923" y="973484"/>
                    <a:pt x="260180" y="967493"/>
                    <a:pt x="273455" y="948853"/>
                  </a:cubicBezTo>
                  <a:cubicBezTo>
                    <a:pt x="274119" y="947522"/>
                    <a:pt x="275447" y="946856"/>
                    <a:pt x="276110" y="945525"/>
                  </a:cubicBezTo>
                  <a:cubicBezTo>
                    <a:pt x="314608" y="978144"/>
                    <a:pt x="356425" y="1004773"/>
                    <a:pt x="400897" y="1026741"/>
                  </a:cubicBezTo>
                  <a:cubicBezTo>
                    <a:pt x="353106" y="1014758"/>
                    <a:pt x="313945" y="1028073"/>
                    <a:pt x="282748" y="1066018"/>
                  </a:cubicBezTo>
                  <a:cubicBezTo>
                    <a:pt x="285403" y="1067349"/>
                    <a:pt x="288058" y="1067349"/>
                    <a:pt x="291377" y="1067349"/>
                  </a:cubicBezTo>
                  <a:cubicBezTo>
                    <a:pt x="298678" y="1066018"/>
                    <a:pt x="305979" y="1064021"/>
                    <a:pt x="313281" y="1062689"/>
                  </a:cubicBezTo>
                  <a:cubicBezTo>
                    <a:pt x="323901" y="1060027"/>
                    <a:pt x="333857" y="1057364"/>
                    <a:pt x="344477" y="1062024"/>
                  </a:cubicBezTo>
                  <a:cubicBezTo>
                    <a:pt x="349787" y="1064021"/>
                    <a:pt x="355097" y="1064687"/>
                    <a:pt x="360408" y="1065352"/>
                  </a:cubicBezTo>
                  <a:cubicBezTo>
                    <a:pt x="377665" y="1066684"/>
                    <a:pt x="393595" y="1062024"/>
                    <a:pt x="403552" y="1046712"/>
                  </a:cubicBezTo>
                  <a:cubicBezTo>
                    <a:pt x="406871" y="1042052"/>
                    <a:pt x="408862" y="1036727"/>
                    <a:pt x="411517" y="1031401"/>
                  </a:cubicBezTo>
                  <a:cubicBezTo>
                    <a:pt x="413508" y="1032067"/>
                    <a:pt x="414836" y="1032732"/>
                    <a:pt x="416163" y="1033398"/>
                  </a:cubicBezTo>
                  <a:cubicBezTo>
                    <a:pt x="458644" y="1052704"/>
                    <a:pt x="501788" y="1067349"/>
                    <a:pt x="546923" y="1078001"/>
                  </a:cubicBezTo>
                  <a:cubicBezTo>
                    <a:pt x="560862" y="1081329"/>
                    <a:pt x="576129" y="1079998"/>
                    <a:pt x="586749" y="1091315"/>
                  </a:cubicBezTo>
                  <a:cubicBezTo>
                    <a:pt x="586749" y="1091315"/>
                    <a:pt x="587412" y="1091315"/>
                    <a:pt x="588076" y="1091981"/>
                  </a:cubicBezTo>
                  <a:cubicBezTo>
                    <a:pt x="592722" y="1093312"/>
                    <a:pt x="596041" y="1091315"/>
                    <a:pt x="595377" y="1085989"/>
                  </a:cubicBezTo>
                  <a:cubicBezTo>
                    <a:pt x="594050" y="1076669"/>
                    <a:pt x="588740" y="1068681"/>
                    <a:pt x="580111" y="1064021"/>
                  </a:cubicBezTo>
                  <a:cubicBezTo>
                    <a:pt x="578120" y="1062689"/>
                    <a:pt x="574137" y="1063355"/>
                    <a:pt x="573473" y="1064687"/>
                  </a:cubicBezTo>
                  <a:cubicBezTo>
                    <a:pt x="570818" y="1068681"/>
                    <a:pt x="567500" y="1067349"/>
                    <a:pt x="564181" y="1066684"/>
                  </a:cubicBezTo>
                  <a:lnTo>
                    <a:pt x="531660" y="1055201"/>
                  </a:lnTo>
                  <a:lnTo>
                    <a:pt x="536782" y="1051971"/>
                  </a:lnTo>
                  <a:cubicBezTo>
                    <a:pt x="538795" y="1042662"/>
                    <a:pt x="538795" y="1033353"/>
                    <a:pt x="534769" y="1024044"/>
                  </a:cubicBezTo>
                  <a:cubicBezTo>
                    <a:pt x="528060" y="1008086"/>
                    <a:pt x="513970" y="999442"/>
                    <a:pt x="497867" y="994123"/>
                  </a:cubicBezTo>
                  <a:cubicBezTo>
                    <a:pt x="489144" y="991463"/>
                    <a:pt x="482434" y="986809"/>
                    <a:pt x="477067" y="980160"/>
                  </a:cubicBezTo>
                  <a:cubicBezTo>
                    <a:pt x="474383" y="976835"/>
                    <a:pt x="471699" y="973511"/>
                    <a:pt x="469015" y="970851"/>
                  </a:cubicBezTo>
                  <a:cubicBezTo>
                    <a:pt x="462976" y="964867"/>
                    <a:pt x="457609" y="959547"/>
                    <a:pt x="451570" y="953563"/>
                  </a:cubicBezTo>
                  <a:cubicBezTo>
                    <a:pt x="450899" y="954228"/>
                    <a:pt x="450228" y="954893"/>
                    <a:pt x="449557" y="955558"/>
                  </a:cubicBezTo>
                  <a:cubicBezTo>
                    <a:pt x="449557" y="956223"/>
                    <a:pt x="449557" y="956223"/>
                    <a:pt x="449557" y="956888"/>
                  </a:cubicBezTo>
                  <a:cubicBezTo>
                    <a:pt x="450228" y="962872"/>
                    <a:pt x="450899" y="968856"/>
                    <a:pt x="452241" y="974175"/>
                  </a:cubicBezTo>
                  <a:cubicBezTo>
                    <a:pt x="456938" y="995453"/>
                    <a:pt x="465828" y="1012907"/>
                    <a:pt x="478744" y="1026621"/>
                  </a:cubicBezTo>
                  <a:lnTo>
                    <a:pt x="520113" y="1051124"/>
                  </a:lnTo>
                  <a:lnTo>
                    <a:pt x="386958" y="1004107"/>
                  </a:lnTo>
                  <a:cubicBezTo>
                    <a:pt x="331202" y="976147"/>
                    <a:pt x="281420" y="940199"/>
                    <a:pt x="238940" y="894265"/>
                  </a:cubicBezTo>
                  <a:cubicBezTo>
                    <a:pt x="208407" y="862311"/>
                    <a:pt x="183184" y="827028"/>
                    <a:pt x="162608" y="787751"/>
                  </a:cubicBezTo>
                  <a:cubicBezTo>
                    <a:pt x="118800" y="703872"/>
                    <a:pt x="100215" y="614001"/>
                    <a:pt x="98887" y="520802"/>
                  </a:cubicBezTo>
                  <a:cubicBezTo>
                    <a:pt x="98887" y="492842"/>
                    <a:pt x="100879" y="465548"/>
                    <a:pt x="103534" y="438254"/>
                  </a:cubicBezTo>
                  <a:cubicBezTo>
                    <a:pt x="108844" y="388991"/>
                    <a:pt x="124110" y="343057"/>
                    <a:pt x="148005" y="299786"/>
                  </a:cubicBezTo>
                  <a:cubicBezTo>
                    <a:pt x="167918" y="265169"/>
                    <a:pt x="191150" y="232549"/>
                    <a:pt x="215709" y="201261"/>
                  </a:cubicBezTo>
                  <a:cubicBezTo>
                    <a:pt x="228320" y="185284"/>
                    <a:pt x="242259" y="169307"/>
                    <a:pt x="254870" y="153330"/>
                  </a:cubicBezTo>
                  <a:cubicBezTo>
                    <a:pt x="269473" y="138684"/>
                    <a:pt x="283412" y="123373"/>
                    <a:pt x="298014" y="108727"/>
                  </a:cubicBezTo>
                  <a:cubicBezTo>
                    <a:pt x="306643" y="99407"/>
                    <a:pt x="317263" y="92084"/>
                    <a:pt x="329875" y="90087"/>
                  </a:cubicBezTo>
                  <a:cubicBezTo>
                    <a:pt x="331866" y="89422"/>
                    <a:pt x="333194" y="88756"/>
                    <a:pt x="335185" y="88090"/>
                  </a:cubicBezTo>
                  <a:cubicBezTo>
                    <a:pt x="353106" y="80102"/>
                    <a:pt x="367709" y="68119"/>
                    <a:pt x="373683" y="48148"/>
                  </a:cubicBezTo>
                  <a:cubicBezTo>
                    <a:pt x="377665" y="34168"/>
                    <a:pt x="377665" y="20188"/>
                    <a:pt x="375674" y="5542"/>
                  </a:cubicBezTo>
                  <a:cubicBezTo>
                    <a:pt x="374346" y="216"/>
                    <a:pt x="371691" y="-1115"/>
                    <a:pt x="367709" y="882"/>
                  </a:cubicBezTo>
                  <a:close/>
                </a:path>
              </a:pathLst>
            </a:custGeom>
            <a:gradFill>
              <a:gsLst>
                <a:gs pos="100000">
                  <a:srgbClr val="DAB88A"/>
                </a:gs>
                <a:gs pos="30000">
                  <a:srgbClr val="EDDEC7"/>
                </a:gs>
              </a:gsLst>
              <a:lin ang="5400000" scaled="1"/>
            </a:gra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grpSp>
      <p:grpSp>
        <p:nvGrpSpPr>
          <p:cNvPr id="96" name="组合 95">
            <a:extLst>
              <a:ext uri="{FF2B5EF4-FFF2-40B4-BE49-F238E27FC236}">
                <a16:creationId xmlns:a16="http://schemas.microsoft.com/office/drawing/2014/main" id="{23D03081-7535-4EA3-805C-9CD1B3F048BE}"/>
              </a:ext>
            </a:extLst>
          </p:cNvPr>
          <p:cNvGrpSpPr/>
          <p:nvPr/>
        </p:nvGrpSpPr>
        <p:grpSpPr>
          <a:xfrm>
            <a:off x="4915783" y="2106795"/>
            <a:ext cx="2360434" cy="1113131"/>
            <a:chOff x="1646194" y="1802957"/>
            <a:chExt cx="2360434" cy="1113131"/>
          </a:xfrm>
        </p:grpSpPr>
        <p:sp>
          <p:nvSpPr>
            <p:cNvPr id="97" name="任意多边形: 形状 96">
              <a:extLst>
                <a:ext uri="{FF2B5EF4-FFF2-40B4-BE49-F238E27FC236}">
                  <a16:creationId xmlns:a16="http://schemas.microsoft.com/office/drawing/2014/main" id="{BAC02062-44AB-433C-AC03-DB58C2C86012}"/>
                </a:ext>
              </a:extLst>
            </p:cNvPr>
            <p:cNvSpPr>
              <a:spLocks/>
            </p:cNvSpPr>
            <p:nvPr/>
          </p:nvSpPr>
          <p:spPr bwMode="auto">
            <a:xfrm>
              <a:off x="1646194" y="1802958"/>
              <a:ext cx="595461" cy="1113130"/>
            </a:xfrm>
            <a:custGeom>
              <a:avLst/>
              <a:gdLst>
                <a:gd name="connsiteX0" fmla="*/ 497917 w 595461"/>
                <a:gd name="connsiteY0" fmla="*/ 1069357 h 1113130"/>
                <a:gd name="connsiteX1" fmla="*/ 530376 w 595461"/>
                <a:gd name="connsiteY1" fmla="*/ 1078641 h 1113130"/>
                <a:gd name="connsiteX2" fmla="*/ 480390 w 595461"/>
                <a:gd name="connsiteY2" fmla="*/ 1110884 h 1113130"/>
                <a:gd name="connsiteX3" fmla="*/ 464395 w 595461"/>
                <a:gd name="connsiteY3" fmla="*/ 1107594 h 1113130"/>
                <a:gd name="connsiteX4" fmla="*/ 433737 w 595461"/>
                <a:gd name="connsiteY4" fmla="*/ 1108252 h 1113130"/>
                <a:gd name="connsiteX5" fmla="*/ 409744 w 595461"/>
                <a:gd name="connsiteY5" fmla="*/ 1112858 h 1113130"/>
                <a:gd name="connsiteX6" fmla="*/ 402412 w 595461"/>
                <a:gd name="connsiteY6" fmla="*/ 1112200 h 1113130"/>
                <a:gd name="connsiteX7" fmla="*/ 497917 w 595461"/>
                <a:gd name="connsiteY7" fmla="*/ 1069357 h 1113130"/>
                <a:gd name="connsiteX8" fmla="*/ 332655 w 595461"/>
                <a:gd name="connsiteY8" fmla="*/ 906417 h 1113130"/>
                <a:gd name="connsiteX9" fmla="*/ 349842 w 595461"/>
                <a:gd name="connsiteY9" fmla="*/ 923705 h 1113130"/>
                <a:gd name="connsiteX10" fmla="*/ 358435 w 595461"/>
                <a:gd name="connsiteY10" fmla="*/ 934344 h 1113130"/>
                <a:gd name="connsiteX11" fmla="*/ 376283 w 595461"/>
                <a:gd name="connsiteY11" fmla="*/ 946312 h 1113130"/>
                <a:gd name="connsiteX12" fmla="*/ 411978 w 595461"/>
                <a:gd name="connsiteY12" fmla="*/ 971579 h 1113130"/>
                <a:gd name="connsiteX13" fmla="*/ 415944 w 595461"/>
                <a:gd name="connsiteY13" fmla="*/ 1006155 h 1113130"/>
                <a:gd name="connsiteX14" fmla="*/ 409334 w 595461"/>
                <a:gd name="connsiteY14" fmla="*/ 1009479 h 1113130"/>
                <a:gd name="connsiteX15" fmla="*/ 335299 w 595461"/>
                <a:gd name="connsiteY15" fmla="*/ 936338 h 1113130"/>
                <a:gd name="connsiteX16" fmla="*/ 330011 w 595461"/>
                <a:gd name="connsiteY16" fmla="*/ 908412 h 1113130"/>
                <a:gd name="connsiteX17" fmla="*/ 332655 w 595461"/>
                <a:gd name="connsiteY17" fmla="*/ 906417 h 1113130"/>
                <a:gd name="connsiteX18" fmla="*/ 228306 w 595461"/>
                <a:gd name="connsiteY18" fmla="*/ 805393 h 1113130"/>
                <a:gd name="connsiteX19" fmla="*/ 237451 w 595461"/>
                <a:gd name="connsiteY19" fmla="*/ 818642 h 1113130"/>
                <a:gd name="connsiteX20" fmla="*/ 243329 w 595461"/>
                <a:gd name="connsiteY20" fmla="*/ 829241 h 1113130"/>
                <a:gd name="connsiteX21" fmla="*/ 268150 w 595461"/>
                <a:gd name="connsiteY21" fmla="*/ 859714 h 1113130"/>
                <a:gd name="connsiteX22" fmla="*/ 292317 w 595461"/>
                <a:gd name="connsiteY22" fmla="*/ 897474 h 1113130"/>
                <a:gd name="connsiteX23" fmla="*/ 284479 w 595461"/>
                <a:gd name="connsiteY23" fmla="*/ 926622 h 1113130"/>
                <a:gd name="connsiteX24" fmla="*/ 228306 w 595461"/>
                <a:gd name="connsiteY24" fmla="*/ 805393 h 1113130"/>
                <a:gd name="connsiteX25" fmla="*/ 83481 w 595461"/>
                <a:gd name="connsiteY25" fmla="*/ 777248 h 1113130"/>
                <a:gd name="connsiteX26" fmla="*/ 170057 w 595461"/>
                <a:gd name="connsiteY26" fmla="*/ 830217 h 1113130"/>
                <a:gd name="connsiteX27" fmla="*/ 116754 w 595461"/>
                <a:gd name="connsiteY27" fmla="*/ 832203 h 1113130"/>
                <a:gd name="connsiteX28" fmla="*/ 98764 w 595461"/>
                <a:gd name="connsiteY28" fmla="*/ 814330 h 1113130"/>
                <a:gd name="connsiteX29" fmla="*/ 77443 w 595461"/>
                <a:gd name="connsiteY29" fmla="*/ 798442 h 1113130"/>
                <a:gd name="connsiteX30" fmla="*/ 54123 w 595461"/>
                <a:gd name="connsiteY30" fmla="*/ 787851 h 1113130"/>
                <a:gd name="connsiteX31" fmla="*/ 45461 w 595461"/>
                <a:gd name="connsiteY31" fmla="*/ 781893 h 1113130"/>
                <a:gd name="connsiteX32" fmla="*/ 83481 w 595461"/>
                <a:gd name="connsiteY32" fmla="*/ 777248 h 1113130"/>
                <a:gd name="connsiteX33" fmla="*/ 178115 w 595461"/>
                <a:gd name="connsiteY33" fmla="*/ 684164 h 1113130"/>
                <a:gd name="connsiteX34" fmla="*/ 181522 w 595461"/>
                <a:gd name="connsiteY34" fmla="*/ 684164 h 1113130"/>
                <a:gd name="connsiteX35" fmla="*/ 184930 w 595461"/>
                <a:gd name="connsiteY35" fmla="*/ 712763 h 1113130"/>
                <a:gd name="connsiteX36" fmla="*/ 195834 w 595461"/>
                <a:gd name="connsiteY36" fmla="*/ 746682 h 1113130"/>
                <a:gd name="connsiteX37" fmla="*/ 206738 w 595461"/>
                <a:gd name="connsiteY37" fmla="*/ 785256 h 1113130"/>
                <a:gd name="connsiteX38" fmla="*/ 191063 w 595461"/>
                <a:gd name="connsiteY38" fmla="*/ 813855 h 1113130"/>
                <a:gd name="connsiteX39" fmla="*/ 181522 w 595461"/>
                <a:gd name="connsiteY39" fmla="*/ 812525 h 1113130"/>
                <a:gd name="connsiteX40" fmla="*/ 167211 w 595461"/>
                <a:gd name="connsiteY40" fmla="*/ 705447 h 1113130"/>
                <a:gd name="connsiteX41" fmla="*/ 178115 w 595461"/>
                <a:gd name="connsiteY41" fmla="*/ 684164 h 1113130"/>
                <a:gd name="connsiteX42" fmla="*/ 0 w 595461"/>
                <a:gd name="connsiteY42" fmla="*/ 633926 h 1113130"/>
                <a:gd name="connsiteX43" fmla="*/ 114494 w 595461"/>
                <a:gd name="connsiteY43" fmla="*/ 704487 h 1113130"/>
                <a:gd name="connsiteX44" fmla="*/ 59941 w 595461"/>
                <a:gd name="connsiteY44" fmla="*/ 695168 h 1113130"/>
                <a:gd name="connsiteX45" fmla="*/ 47144 w 595461"/>
                <a:gd name="connsiteY45" fmla="*/ 675863 h 1113130"/>
                <a:gd name="connsiteX46" fmla="*/ 28960 w 595461"/>
                <a:gd name="connsiteY46" fmla="*/ 656559 h 1113130"/>
                <a:gd name="connsiteX47" fmla="*/ 6735 w 595461"/>
                <a:gd name="connsiteY47" fmla="*/ 641249 h 1113130"/>
                <a:gd name="connsiteX48" fmla="*/ 0 w 595461"/>
                <a:gd name="connsiteY48" fmla="*/ 633926 h 1113130"/>
                <a:gd name="connsiteX49" fmla="*/ 149665 w 595461"/>
                <a:gd name="connsiteY49" fmla="*/ 561251 h 1113130"/>
                <a:gd name="connsiteX50" fmla="*/ 150330 w 595461"/>
                <a:gd name="connsiteY50" fmla="*/ 585793 h 1113130"/>
                <a:gd name="connsiteX51" fmla="*/ 148999 w 595461"/>
                <a:gd name="connsiteY51" fmla="*/ 601048 h 1113130"/>
                <a:gd name="connsiteX52" fmla="*/ 152325 w 595461"/>
                <a:gd name="connsiteY52" fmla="*/ 621610 h 1113130"/>
                <a:gd name="connsiteX53" fmla="*/ 159642 w 595461"/>
                <a:gd name="connsiteY53" fmla="*/ 659418 h 1113130"/>
                <a:gd name="connsiteX54" fmla="*/ 132370 w 595461"/>
                <a:gd name="connsiteY54" fmla="*/ 692582 h 1113130"/>
                <a:gd name="connsiteX55" fmla="*/ 149665 w 595461"/>
                <a:gd name="connsiteY55" fmla="*/ 561251 h 1113130"/>
                <a:gd name="connsiteX56" fmla="*/ 5387 w 595461"/>
                <a:gd name="connsiteY56" fmla="*/ 463595 h 1113130"/>
                <a:gd name="connsiteX57" fmla="*/ 53205 w 595461"/>
                <a:gd name="connsiteY57" fmla="*/ 487686 h 1113130"/>
                <a:gd name="connsiteX58" fmla="*/ 89574 w 595461"/>
                <a:gd name="connsiteY58" fmla="*/ 557949 h 1113130"/>
                <a:gd name="connsiteX59" fmla="*/ 80818 w 595461"/>
                <a:gd name="connsiteY59" fmla="*/ 567987 h 1113130"/>
                <a:gd name="connsiteX60" fmla="*/ 39062 w 595461"/>
                <a:gd name="connsiteY60" fmla="*/ 537205 h 1113130"/>
                <a:gd name="connsiteX61" fmla="*/ 33674 w 595461"/>
                <a:gd name="connsiteY61" fmla="*/ 514453 h 1113130"/>
                <a:gd name="connsiteX62" fmla="*/ 25592 w 595461"/>
                <a:gd name="connsiteY62" fmla="*/ 497723 h 1113130"/>
                <a:gd name="connsiteX63" fmla="*/ 9428 w 595461"/>
                <a:gd name="connsiteY63" fmla="*/ 476309 h 1113130"/>
                <a:gd name="connsiteX64" fmla="*/ 3367 w 595461"/>
                <a:gd name="connsiteY64" fmla="*/ 464933 h 1113130"/>
                <a:gd name="connsiteX65" fmla="*/ 5387 w 595461"/>
                <a:gd name="connsiteY65" fmla="*/ 463595 h 1113130"/>
                <a:gd name="connsiteX66" fmla="*/ 168373 w 595461"/>
                <a:gd name="connsiteY66" fmla="*/ 443390 h 1113130"/>
                <a:gd name="connsiteX67" fmla="*/ 165065 w 595461"/>
                <a:gd name="connsiteY67" fmla="*/ 456747 h 1113130"/>
                <a:gd name="connsiteX68" fmla="*/ 154482 w 595461"/>
                <a:gd name="connsiteY68" fmla="*/ 480122 h 1113130"/>
                <a:gd name="connsiteX69" fmla="*/ 151175 w 595461"/>
                <a:gd name="connsiteY69" fmla="*/ 503497 h 1113130"/>
                <a:gd name="connsiteX70" fmla="*/ 140591 w 595461"/>
                <a:gd name="connsiteY70" fmla="*/ 546908 h 1113130"/>
                <a:gd name="connsiteX71" fmla="*/ 110164 w 595461"/>
                <a:gd name="connsiteY71" fmla="*/ 562936 h 1113130"/>
                <a:gd name="connsiteX72" fmla="*/ 168373 w 595461"/>
                <a:gd name="connsiteY72" fmla="*/ 443390 h 1113130"/>
                <a:gd name="connsiteX73" fmla="*/ 190262 w 595461"/>
                <a:gd name="connsiteY73" fmla="*/ 350785 h 1113130"/>
                <a:gd name="connsiteX74" fmla="*/ 186908 w 595461"/>
                <a:gd name="connsiteY74" fmla="*/ 360857 h 1113130"/>
                <a:gd name="connsiteX75" fmla="*/ 177517 w 595461"/>
                <a:gd name="connsiteY75" fmla="*/ 374957 h 1113130"/>
                <a:gd name="connsiteX76" fmla="*/ 162090 w 595461"/>
                <a:gd name="connsiteY76" fmla="*/ 413228 h 1113130"/>
                <a:gd name="connsiteX77" fmla="*/ 142638 w 595461"/>
                <a:gd name="connsiteY77" fmla="*/ 451499 h 1113130"/>
                <a:gd name="connsiteX78" fmla="*/ 111113 w 595461"/>
                <a:gd name="connsiteY78" fmla="*/ 458885 h 1113130"/>
                <a:gd name="connsiteX79" fmla="*/ 190262 w 595461"/>
                <a:gd name="connsiteY79" fmla="*/ 350785 h 1113130"/>
                <a:gd name="connsiteX80" fmla="*/ 26572 w 595461"/>
                <a:gd name="connsiteY80" fmla="*/ 344050 h 1113130"/>
                <a:gd name="connsiteX81" fmla="*/ 67335 w 595461"/>
                <a:gd name="connsiteY81" fmla="*/ 373261 h 1113130"/>
                <a:gd name="connsiteX82" fmla="*/ 91661 w 595461"/>
                <a:gd name="connsiteY82" fmla="*/ 453589 h 1113130"/>
                <a:gd name="connsiteX83" fmla="*/ 85086 w 595461"/>
                <a:gd name="connsiteY83" fmla="*/ 458900 h 1113130"/>
                <a:gd name="connsiteX84" fmla="*/ 45638 w 595461"/>
                <a:gd name="connsiteY84" fmla="*/ 415085 h 1113130"/>
                <a:gd name="connsiteX85" fmla="*/ 45638 w 595461"/>
                <a:gd name="connsiteY85" fmla="*/ 397160 h 1113130"/>
                <a:gd name="connsiteX86" fmla="*/ 42351 w 595461"/>
                <a:gd name="connsiteY86" fmla="*/ 383219 h 1113130"/>
                <a:gd name="connsiteX87" fmla="*/ 29859 w 595461"/>
                <a:gd name="connsiteY87" fmla="*/ 359319 h 1113130"/>
                <a:gd name="connsiteX88" fmla="*/ 25257 w 595461"/>
                <a:gd name="connsiteY88" fmla="*/ 344714 h 1113130"/>
                <a:gd name="connsiteX89" fmla="*/ 26572 w 595461"/>
                <a:gd name="connsiteY89" fmla="*/ 344050 h 1113130"/>
                <a:gd name="connsiteX90" fmla="*/ 62645 w 595461"/>
                <a:gd name="connsiteY90" fmla="*/ 231239 h 1113130"/>
                <a:gd name="connsiteX91" fmla="*/ 92440 w 595461"/>
                <a:gd name="connsiteY91" fmla="*/ 256158 h 1113130"/>
                <a:gd name="connsiteX92" fmla="*/ 115464 w 595461"/>
                <a:gd name="connsiteY92" fmla="*/ 350447 h 1113130"/>
                <a:gd name="connsiteX93" fmla="*/ 108015 w 595461"/>
                <a:gd name="connsiteY93" fmla="*/ 354488 h 1113130"/>
                <a:gd name="connsiteX94" fmla="*/ 74157 w 595461"/>
                <a:gd name="connsiteY94" fmla="*/ 312732 h 1113130"/>
                <a:gd name="connsiteX95" fmla="*/ 75511 w 595461"/>
                <a:gd name="connsiteY95" fmla="*/ 287139 h 1113130"/>
                <a:gd name="connsiteX96" fmla="*/ 74157 w 595461"/>
                <a:gd name="connsiteY96" fmla="*/ 274343 h 1113130"/>
                <a:gd name="connsiteX97" fmla="*/ 63322 w 595461"/>
                <a:gd name="connsiteY97" fmla="*/ 245382 h 1113130"/>
                <a:gd name="connsiteX98" fmla="*/ 60614 w 595461"/>
                <a:gd name="connsiteY98" fmla="*/ 232586 h 1113130"/>
                <a:gd name="connsiteX99" fmla="*/ 62645 w 595461"/>
                <a:gd name="connsiteY99" fmla="*/ 231239 h 1113130"/>
                <a:gd name="connsiteX100" fmla="*/ 282345 w 595461"/>
                <a:gd name="connsiteY100" fmla="*/ 185779 h 1113130"/>
                <a:gd name="connsiteX101" fmla="*/ 299038 w 595461"/>
                <a:gd name="connsiteY101" fmla="*/ 185779 h 1113130"/>
                <a:gd name="connsiteX102" fmla="*/ 299705 w 595461"/>
                <a:gd name="connsiteY102" fmla="*/ 187781 h 1113130"/>
                <a:gd name="connsiteX103" fmla="*/ 289690 w 595461"/>
                <a:gd name="connsiteY103" fmla="*/ 196458 h 1113130"/>
                <a:gd name="connsiteX104" fmla="*/ 264985 w 595461"/>
                <a:gd name="connsiteY104" fmla="*/ 212476 h 1113130"/>
                <a:gd name="connsiteX105" fmla="*/ 254302 w 595461"/>
                <a:gd name="connsiteY105" fmla="*/ 223822 h 1113130"/>
                <a:gd name="connsiteX106" fmla="*/ 238695 w 595461"/>
                <a:gd name="connsiteY106" fmla="*/ 245847 h 1113130"/>
                <a:gd name="connsiteX107" fmla="*/ 216606 w 595461"/>
                <a:gd name="connsiteY107" fmla="*/ 259239 h 1113130"/>
                <a:gd name="connsiteX108" fmla="*/ 216329 w 595461"/>
                <a:gd name="connsiteY108" fmla="*/ 259517 h 1113130"/>
                <a:gd name="connsiteX109" fmla="*/ 225621 w 595461"/>
                <a:gd name="connsiteY109" fmla="*/ 258179 h 1113130"/>
                <a:gd name="connsiteX110" fmla="*/ 219648 w 595461"/>
                <a:gd name="connsiteY110" fmla="*/ 268884 h 1113130"/>
                <a:gd name="connsiteX111" fmla="*/ 201065 w 595461"/>
                <a:gd name="connsiteY111" fmla="*/ 290962 h 1113130"/>
                <a:gd name="connsiteX112" fmla="*/ 192438 w 595461"/>
                <a:gd name="connsiteY112" fmla="*/ 309026 h 1113130"/>
                <a:gd name="connsiteX113" fmla="*/ 171864 w 595461"/>
                <a:gd name="connsiteY113" fmla="*/ 348499 h 1113130"/>
                <a:gd name="connsiteX114" fmla="*/ 134699 w 595461"/>
                <a:gd name="connsiteY114" fmla="*/ 356527 h 1113130"/>
                <a:gd name="connsiteX115" fmla="*/ 153945 w 595461"/>
                <a:gd name="connsiteY115" fmla="*/ 300997 h 1113130"/>
                <a:gd name="connsiteX116" fmla="*/ 210356 w 595461"/>
                <a:gd name="connsiteY116" fmla="*/ 261524 h 1113130"/>
                <a:gd name="connsiteX117" fmla="*/ 216161 w 595461"/>
                <a:gd name="connsiteY117" fmla="*/ 259184 h 1113130"/>
                <a:gd name="connsiteX118" fmla="*/ 188201 w 595461"/>
                <a:gd name="connsiteY118" fmla="*/ 255191 h 1113130"/>
                <a:gd name="connsiteX119" fmla="*/ 185530 w 595461"/>
                <a:gd name="connsiteY119" fmla="*/ 248517 h 1113130"/>
                <a:gd name="connsiteX120" fmla="*/ 282345 w 595461"/>
                <a:gd name="connsiteY120" fmla="*/ 185779 h 1113130"/>
                <a:gd name="connsiteX121" fmla="*/ 334444 w 595461"/>
                <a:gd name="connsiteY121" fmla="*/ 119089 h 1113130"/>
                <a:gd name="connsiteX122" fmla="*/ 387258 w 595461"/>
                <a:gd name="connsiteY122" fmla="*/ 132580 h 1113130"/>
                <a:gd name="connsiteX123" fmla="*/ 375319 w 595461"/>
                <a:gd name="connsiteY123" fmla="*/ 137215 h 1113130"/>
                <a:gd name="connsiteX124" fmla="*/ 348124 w 595461"/>
                <a:gd name="connsiteY124" fmla="*/ 143175 h 1113130"/>
                <a:gd name="connsiteX125" fmla="*/ 328889 w 595461"/>
                <a:gd name="connsiteY125" fmla="*/ 153769 h 1113130"/>
                <a:gd name="connsiteX126" fmla="*/ 287102 w 595461"/>
                <a:gd name="connsiteY126" fmla="*/ 171647 h 1113130"/>
                <a:gd name="connsiteX127" fmla="*/ 257254 w 595461"/>
                <a:gd name="connsiteY127" fmla="*/ 157742 h 1113130"/>
                <a:gd name="connsiteX128" fmla="*/ 255927 w 595461"/>
                <a:gd name="connsiteY128" fmla="*/ 152445 h 1113130"/>
                <a:gd name="connsiteX129" fmla="*/ 281132 w 595461"/>
                <a:gd name="connsiteY129" fmla="*/ 133905 h 1113130"/>
                <a:gd name="connsiteX130" fmla="*/ 334444 w 595461"/>
                <a:gd name="connsiteY130" fmla="*/ 119089 h 1113130"/>
                <a:gd name="connsiteX131" fmla="*/ 153579 w 595461"/>
                <a:gd name="connsiteY131" fmla="*/ 113378 h 1113130"/>
                <a:gd name="connsiteX132" fmla="*/ 181575 w 595461"/>
                <a:gd name="connsiteY132" fmla="*/ 178883 h 1113130"/>
                <a:gd name="connsiteX133" fmla="*/ 168554 w 595461"/>
                <a:gd name="connsiteY133" fmla="*/ 241047 h 1113130"/>
                <a:gd name="connsiteX134" fmla="*/ 158788 w 595461"/>
                <a:gd name="connsiteY134" fmla="*/ 243052 h 1113130"/>
                <a:gd name="connsiteX135" fmla="*/ 141860 w 595461"/>
                <a:gd name="connsiteY135" fmla="*/ 187573 h 1113130"/>
                <a:gd name="connsiteX136" fmla="*/ 145767 w 595461"/>
                <a:gd name="connsiteY136" fmla="*/ 177547 h 1113130"/>
                <a:gd name="connsiteX137" fmla="*/ 150975 w 595461"/>
                <a:gd name="connsiteY137" fmla="*/ 138110 h 1113130"/>
                <a:gd name="connsiteX138" fmla="*/ 150324 w 595461"/>
                <a:gd name="connsiteY138" fmla="*/ 114046 h 1113130"/>
                <a:gd name="connsiteX139" fmla="*/ 153579 w 595461"/>
                <a:gd name="connsiteY139" fmla="*/ 113378 h 1113130"/>
                <a:gd name="connsiteX140" fmla="*/ 270798 w 595461"/>
                <a:gd name="connsiteY140" fmla="*/ 12354 h 1113130"/>
                <a:gd name="connsiteX141" fmla="*/ 239075 w 595461"/>
                <a:gd name="connsiteY141" fmla="*/ 142002 h 1113130"/>
                <a:gd name="connsiteX142" fmla="*/ 231144 w 595461"/>
                <a:gd name="connsiteY142" fmla="*/ 87871 h 1113130"/>
                <a:gd name="connsiteX143" fmla="*/ 246345 w 595461"/>
                <a:gd name="connsiteY143" fmla="*/ 67822 h 1113130"/>
                <a:gd name="connsiteX144" fmla="*/ 258241 w 595461"/>
                <a:gd name="connsiteY144" fmla="*/ 46437 h 1113130"/>
                <a:gd name="connsiteX145" fmla="*/ 266172 w 595461"/>
                <a:gd name="connsiteY145" fmla="*/ 20373 h 1113130"/>
                <a:gd name="connsiteX146" fmla="*/ 270798 w 595461"/>
                <a:gd name="connsiteY146" fmla="*/ 12354 h 1113130"/>
                <a:gd name="connsiteX147" fmla="*/ 367709 w 595461"/>
                <a:gd name="connsiteY147" fmla="*/ 881 h 1113130"/>
                <a:gd name="connsiteX148" fmla="*/ 375674 w 595461"/>
                <a:gd name="connsiteY148" fmla="*/ 5541 h 1113130"/>
                <a:gd name="connsiteX149" fmla="*/ 373683 w 595461"/>
                <a:gd name="connsiteY149" fmla="*/ 48147 h 1113130"/>
                <a:gd name="connsiteX150" fmla="*/ 335185 w 595461"/>
                <a:gd name="connsiteY150" fmla="*/ 88089 h 1113130"/>
                <a:gd name="connsiteX151" fmla="*/ 329875 w 595461"/>
                <a:gd name="connsiteY151" fmla="*/ 90086 h 1113130"/>
                <a:gd name="connsiteX152" fmla="*/ 298014 w 595461"/>
                <a:gd name="connsiteY152" fmla="*/ 108726 h 1113130"/>
                <a:gd name="connsiteX153" fmla="*/ 254870 w 595461"/>
                <a:gd name="connsiteY153" fmla="*/ 153329 h 1113130"/>
                <a:gd name="connsiteX154" fmla="*/ 215708 w 595461"/>
                <a:gd name="connsiteY154" fmla="*/ 201260 h 1113130"/>
                <a:gd name="connsiteX155" fmla="*/ 148005 w 595461"/>
                <a:gd name="connsiteY155" fmla="*/ 299785 h 1113130"/>
                <a:gd name="connsiteX156" fmla="*/ 103533 w 595461"/>
                <a:gd name="connsiteY156" fmla="*/ 438253 h 1113130"/>
                <a:gd name="connsiteX157" fmla="*/ 98887 w 595461"/>
                <a:gd name="connsiteY157" fmla="*/ 520801 h 1113130"/>
                <a:gd name="connsiteX158" fmla="*/ 162607 w 595461"/>
                <a:gd name="connsiteY158" fmla="*/ 787750 h 1113130"/>
                <a:gd name="connsiteX159" fmla="*/ 238940 w 595461"/>
                <a:gd name="connsiteY159" fmla="*/ 894264 h 1113130"/>
                <a:gd name="connsiteX160" fmla="*/ 386958 w 595461"/>
                <a:gd name="connsiteY160" fmla="*/ 1004106 h 1113130"/>
                <a:gd name="connsiteX161" fmla="*/ 520113 w 595461"/>
                <a:gd name="connsiteY161" fmla="*/ 1051123 h 1113130"/>
                <a:gd name="connsiteX162" fmla="*/ 478744 w 595461"/>
                <a:gd name="connsiteY162" fmla="*/ 1026620 h 1113130"/>
                <a:gd name="connsiteX163" fmla="*/ 452241 w 595461"/>
                <a:gd name="connsiteY163" fmla="*/ 974174 h 1113130"/>
                <a:gd name="connsiteX164" fmla="*/ 449557 w 595461"/>
                <a:gd name="connsiteY164" fmla="*/ 956887 h 1113130"/>
                <a:gd name="connsiteX165" fmla="*/ 449557 w 595461"/>
                <a:gd name="connsiteY165" fmla="*/ 955557 h 1113130"/>
                <a:gd name="connsiteX166" fmla="*/ 451570 w 595461"/>
                <a:gd name="connsiteY166" fmla="*/ 953562 h 1113130"/>
                <a:gd name="connsiteX167" fmla="*/ 469015 w 595461"/>
                <a:gd name="connsiteY167" fmla="*/ 970850 h 1113130"/>
                <a:gd name="connsiteX168" fmla="*/ 477067 w 595461"/>
                <a:gd name="connsiteY168" fmla="*/ 980159 h 1113130"/>
                <a:gd name="connsiteX169" fmla="*/ 497867 w 595461"/>
                <a:gd name="connsiteY169" fmla="*/ 994122 h 1113130"/>
                <a:gd name="connsiteX170" fmla="*/ 534769 w 595461"/>
                <a:gd name="connsiteY170" fmla="*/ 1024043 h 1113130"/>
                <a:gd name="connsiteX171" fmla="*/ 536782 w 595461"/>
                <a:gd name="connsiteY171" fmla="*/ 1051970 h 1113130"/>
                <a:gd name="connsiteX172" fmla="*/ 531660 w 595461"/>
                <a:gd name="connsiteY172" fmla="*/ 1055200 h 1113130"/>
                <a:gd name="connsiteX173" fmla="*/ 564181 w 595461"/>
                <a:gd name="connsiteY173" fmla="*/ 1066683 h 1113130"/>
                <a:gd name="connsiteX174" fmla="*/ 573473 w 595461"/>
                <a:gd name="connsiteY174" fmla="*/ 1064686 h 1113130"/>
                <a:gd name="connsiteX175" fmla="*/ 580111 w 595461"/>
                <a:gd name="connsiteY175" fmla="*/ 1064020 h 1113130"/>
                <a:gd name="connsiteX176" fmla="*/ 595377 w 595461"/>
                <a:gd name="connsiteY176" fmla="*/ 1085988 h 1113130"/>
                <a:gd name="connsiteX177" fmla="*/ 588076 w 595461"/>
                <a:gd name="connsiteY177" fmla="*/ 1091980 h 1113130"/>
                <a:gd name="connsiteX178" fmla="*/ 586749 w 595461"/>
                <a:gd name="connsiteY178" fmla="*/ 1091314 h 1113130"/>
                <a:gd name="connsiteX179" fmla="*/ 546923 w 595461"/>
                <a:gd name="connsiteY179" fmla="*/ 1078000 h 1113130"/>
                <a:gd name="connsiteX180" fmla="*/ 416163 w 595461"/>
                <a:gd name="connsiteY180" fmla="*/ 1033397 h 1113130"/>
                <a:gd name="connsiteX181" fmla="*/ 411517 w 595461"/>
                <a:gd name="connsiteY181" fmla="*/ 1031400 h 1113130"/>
                <a:gd name="connsiteX182" fmla="*/ 403552 w 595461"/>
                <a:gd name="connsiteY182" fmla="*/ 1046711 h 1113130"/>
                <a:gd name="connsiteX183" fmla="*/ 360408 w 595461"/>
                <a:gd name="connsiteY183" fmla="*/ 1065351 h 1113130"/>
                <a:gd name="connsiteX184" fmla="*/ 344477 w 595461"/>
                <a:gd name="connsiteY184" fmla="*/ 1062023 h 1113130"/>
                <a:gd name="connsiteX185" fmla="*/ 313281 w 595461"/>
                <a:gd name="connsiteY185" fmla="*/ 1062688 h 1113130"/>
                <a:gd name="connsiteX186" fmla="*/ 291377 w 595461"/>
                <a:gd name="connsiteY186" fmla="*/ 1067348 h 1113130"/>
                <a:gd name="connsiteX187" fmla="*/ 282748 w 595461"/>
                <a:gd name="connsiteY187" fmla="*/ 1066017 h 1113130"/>
                <a:gd name="connsiteX188" fmla="*/ 400897 w 595461"/>
                <a:gd name="connsiteY188" fmla="*/ 1026740 h 1113130"/>
                <a:gd name="connsiteX189" fmla="*/ 276110 w 595461"/>
                <a:gd name="connsiteY189" fmla="*/ 945524 h 1113130"/>
                <a:gd name="connsiteX190" fmla="*/ 273455 w 595461"/>
                <a:gd name="connsiteY190" fmla="*/ 948852 h 1113130"/>
                <a:gd name="connsiteX191" fmla="*/ 221019 w 595461"/>
                <a:gd name="connsiteY191" fmla="*/ 966161 h 1113130"/>
                <a:gd name="connsiteX192" fmla="*/ 199778 w 595461"/>
                <a:gd name="connsiteY192" fmla="*/ 956175 h 1113130"/>
                <a:gd name="connsiteX193" fmla="*/ 184511 w 595461"/>
                <a:gd name="connsiteY193" fmla="*/ 952181 h 1113130"/>
                <a:gd name="connsiteX194" fmla="*/ 155306 w 595461"/>
                <a:gd name="connsiteY194" fmla="*/ 951515 h 1113130"/>
                <a:gd name="connsiteX195" fmla="*/ 142031 w 595461"/>
                <a:gd name="connsiteY195" fmla="*/ 948852 h 1113130"/>
                <a:gd name="connsiteX196" fmla="*/ 265490 w 595461"/>
                <a:gd name="connsiteY196" fmla="*/ 939532 h 1113130"/>
                <a:gd name="connsiteX197" fmla="*/ 256861 w 595461"/>
                <a:gd name="connsiteY197" fmla="*/ 928215 h 1113130"/>
                <a:gd name="connsiteX198" fmla="*/ 117472 w 595461"/>
                <a:gd name="connsiteY198" fmla="*/ 699877 h 1113130"/>
                <a:gd name="connsiteX199" fmla="*/ 93577 w 595461"/>
                <a:gd name="connsiteY199" fmla="*/ 558080 h 1113130"/>
                <a:gd name="connsiteX200" fmla="*/ 105524 w 595461"/>
                <a:gd name="connsiteY200" fmla="*/ 396313 h 1113130"/>
                <a:gd name="connsiteX201" fmla="*/ 171900 w 595461"/>
                <a:gd name="connsiteY201" fmla="*/ 255182 h 1113130"/>
                <a:gd name="connsiteX202" fmla="*/ 288058 w 595461"/>
                <a:gd name="connsiteY202" fmla="*/ 115383 h 1113130"/>
                <a:gd name="connsiteX203" fmla="*/ 306643 w 595461"/>
                <a:gd name="connsiteY203" fmla="*/ 98075 h 1113130"/>
                <a:gd name="connsiteX204" fmla="*/ 310626 w 595461"/>
                <a:gd name="connsiteY204" fmla="*/ 88755 h 1113130"/>
                <a:gd name="connsiteX205" fmla="*/ 311290 w 595461"/>
                <a:gd name="connsiteY205" fmla="*/ 49478 h 1113130"/>
                <a:gd name="connsiteX206" fmla="*/ 334521 w 595461"/>
                <a:gd name="connsiteY206" fmla="*/ 15527 h 1113130"/>
                <a:gd name="connsiteX207" fmla="*/ 367709 w 595461"/>
                <a:gd name="connsiteY207" fmla="*/ 881 h 1113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Lst>
              <a:rect l="l" t="t" r="r" b="b"/>
              <a:pathLst>
                <a:path w="595461" h="1113130">
                  <a:moveTo>
                    <a:pt x="497917" y="1069357"/>
                  </a:moveTo>
                  <a:cubicBezTo>
                    <a:pt x="510215" y="1070087"/>
                    <a:pt x="521545" y="1073048"/>
                    <a:pt x="530376" y="1078641"/>
                  </a:cubicBezTo>
                  <a:cubicBezTo>
                    <a:pt x="522378" y="1101672"/>
                    <a:pt x="505050" y="1112858"/>
                    <a:pt x="480390" y="1110884"/>
                  </a:cubicBezTo>
                  <a:cubicBezTo>
                    <a:pt x="475058" y="1110226"/>
                    <a:pt x="469060" y="1109568"/>
                    <a:pt x="464395" y="1107594"/>
                  </a:cubicBezTo>
                  <a:cubicBezTo>
                    <a:pt x="453731" y="1102988"/>
                    <a:pt x="443734" y="1105620"/>
                    <a:pt x="433737" y="1108252"/>
                  </a:cubicBezTo>
                  <a:cubicBezTo>
                    <a:pt x="425739" y="1109568"/>
                    <a:pt x="417741" y="1111542"/>
                    <a:pt x="409744" y="1112858"/>
                  </a:cubicBezTo>
                  <a:cubicBezTo>
                    <a:pt x="407744" y="1113516"/>
                    <a:pt x="405078" y="1112858"/>
                    <a:pt x="402412" y="1112200"/>
                  </a:cubicBezTo>
                  <a:cubicBezTo>
                    <a:pt x="415409" y="1085057"/>
                    <a:pt x="461021" y="1067167"/>
                    <a:pt x="497917" y="1069357"/>
                  </a:cubicBezTo>
                  <a:close/>
                  <a:moveTo>
                    <a:pt x="332655" y="906417"/>
                  </a:moveTo>
                  <a:cubicBezTo>
                    <a:pt x="338605" y="912401"/>
                    <a:pt x="343893" y="917721"/>
                    <a:pt x="349842" y="923705"/>
                  </a:cubicBezTo>
                  <a:cubicBezTo>
                    <a:pt x="352486" y="927029"/>
                    <a:pt x="355791" y="930354"/>
                    <a:pt x="358435" y="934344"/>
                  </a:cubicBezTo>
                  <a:cubicBezTo>
                    <a:pt x="363723" y="939663"/>
                    <a:pt x="369012" y="944317"/>
                    <a:pt x="376283" y="946312"/>
                  </a:cubicBezTo>
                  <a:cubicBezTo>
                    <a:pt x="390825" y="950967"/>
                    <a:pt x="404046" y="958281"/>
                    <a:pt x="411978" y="971579"/>
                  </a:cubicBezTo>
                  <a:cubicBezTo>
                    <a:pt x="418588" y="982883"/>
                    <a:pt x="419249" y="994186"/>
                    <a:pt x="415944" y="1006155"/>
                  </a:cubicBezTo>
                  <a:cubicBezTo>
                    <a:pt x="415283" y="1010809"/>
                    <a:pt x="412639" y="1010144"/>
                    <a:pt x="409334" y="1009479"/>
                  </a:cubicBezTo>
                  <a:cubicBezTo>
                    <a:pt x="372317" y="998176"/>
                    <a:pt x="346537" y="974239"/>
                    <a:pt x="335299" y="936338"/>
                  </a:cubicBezTo>
                  <a:cubicBezTo>
                    <a:pt x="332655" y="927029"/>
                    <a:pt x="331333" y="917721"/>
                    <a:pt x="330011" y="908412"/>
                  </a:cubicBezTo>
                  <a:cubicBezTo>
                    <a:pt x="330672" y="907747"/>
                    <a:pt x="331994" y="907082"/>
                    <a:pt x="332655" y="906417"/>
                  </a:cubicBezTo>
                  <a:close/>
                  <a:moveTo>
                    <a:pt x="228306" y="805393"/>
                  </a:moveTo>
                  <a:cubicBezTo>
                    <a:pt x="232225" y="810693"/>
                    <a:pt x="234838" y="814005"/>
                    <a:pt x="237451" y="818642"/>
                  </a:cubicBezTo>
                  <a:cubicBezTo>
                    <a:pt x="240063" y="821954"/>
                    <a:pt x="241370" y="825267"/>
                    <a:pt x="243329" y="829241"/>
                  </a:cubicBezTo>
                  <a:cubicBezTo>
                    <a:pt x="248555" y="841828"/>
                    <a:pt x="255739" y="851765"/>
                    <a:pt x="268150" y="859714"/>
                  </a:cubicBezTo>
                  <a:cubicBezTo>
                    <a:pt x="281213" y="867664"/>
                    <a:pt x="291011" y="880913"/>
                    <a:pt x="292317" y="897474"/>
                  </a:cubicBezTo>
                  <a:cubicBezTo>
                    <a:pt x="292970" y="908073"/>
                    <a:pt x="289704" y="917348"/>
                    <a:pt x="284479" y="926622"/>
                  </a:cubicBezTo>
                  <a:cubicBezTo>
                    <a:pt x="241370" y="906748"/>
                    <a:pt x="217202" y="859052"/>
                    <a:pt x="228306" y="805393"/>
                  </a:cubicBezTo>
                  <a:close/>
                  <a:moveTo>
                    <a:pt x="83481" y="777248"/>
                  </a:moveTo>
                  <a:cubicBezTo>
                    <a:pt x="120585" y="779079"/>
                    <a:pt x="153566" y="799435"/>
                    <a:pt x="170057" y="830217"/>
                  </a:cubicBezTo>
                  <a:cubicBezTo>
                    <a:pt x="156731" y="842795"/>
                    <a:pt x="132745" y="844119"/>
                    <a:pt x="116754" y="832203"/>
                  </a:cubicBezTo>
                  <a:cubicBezTo>
                    <a:pt x="110091" y="826908"/>
                    <a:pt x="103428" y="820950"/>
                    <a:pt x="98764" y="814330"/>
                  </a:cubicBezTo>
                  <a:cubicBezTo>
                    <a:pt x="92767" y="806386"/>
                    <a:pt x="85438" y="802414"/>
                    <a:pt x="77443" y="798442"/>
                  </a:cubicBezTo>
                  <a:cubicBezTo>
                    <a:pt x="69447" y="795132"/>
                    <a:pt x="61452" y="791822"/>
                    <a:pt x="54123" y="787851"/>
                  </a:cubicBezTo>
                  <a:cubicBezTo>
                    <a:pt x="51457" y="786527"/>
                    <a:pt x="48792" y="784541"/>
                    <a:pt x="45461" y="781893"/>
                  </a:cubicBezTo>
                  <a:cubicBezTo>
                    <a:pt x="58287" y="778086"/>
                    <a:pt x="71113" y="776638"/>
                    <a:pt x="83481" y="777248"/>
                  </a:cubicBezTo>
                  <a:close/>
                  <a:moveTo>
                    <a:pt x="178115" y="684164"/>
                  </a:moveTo>
                  <a:cubicBezTo>
                    <a:pt x="179478" y="684164"/>
                    <a:pt x="180159" y="684164"/>
                    <a:pt x="181522" y="684164"/>
                  </a:cubicBezTo>
                  <a:cubicBezTo>
                    <a:pt x="182885" y="694140"/>
                    <a:pt x="184930" y="703451"/>
                    <a:pt x="184930" y="712763"/>
                  </a:cubicBezTo>
                  <a:cubicBezTo>
                    <a:pt x="185611" y="724734"/>
                    <a:pt x="187656" y="736040"/>
                    <a:pt x="195834" y="746682"/>
                  </a:cubicBezTo>
                  <a:cubicBezTo>
                    <a:pt x="204012" y="757988"/>
                    <a:pt x="208783" y="770624"/>
                    <a:pt x="206738" y="785256"/>
                  </a:cubicBezTo>
                  <a:cubicBezTo>
                    <a:pt x="205375" y="796563"/>
                    <a:pt x="199242" y="805874"/>
                    <a:pt x="191063" y="813855"/>
                  </a:cubicBezTo>
                  <a:cubicBezTo>
                    <a:pt x="186974" y="817180"/>
                    <a:pt x="184930" y="816515"/>
                    <a:pt x="181522" y="812525"/>
                  </a:cubicBezTo>
                  <a:cubicBezTo>
                    <a:pt x="156988" y="779271"/>
                    <a:pt x="151536" y="744021"/>
                    <a:pt x="167211" y="705447"/>
                  </a:cubicBezTo>
                  <a:cubicBezTo>
                    <a:pt x="169937" y="698131"/>
                    <a:pt x="174707" y="691480"/>
                    <a:pt x="178115" y="684164"/>
                  </a:cubicBezTo>
                  <a:close/>
                  <a:moveTo>
                    <a:pt x="0" y="633926"/>
                  </a:moveTo>
                  <a:cubicBezTo>
                    <a:pt x="51859" y="628601"/>
                    <a:pt x="101024" y="657890"/>
                    <a:pt x="114494" y="704487"/>
                  </a:cubicBezTo>
                  <a:cubicBezTo>
                    <a:pt x="97656" y="714472"/>
                    <a:pt x="74084" y="711144"/>
                    <a:pt x="59941" y="695168"/>
                  </a:cubicBezTo>
                  <a:cubicBezTo>
                    <a:pt x="54553" y="689177"/>
                    <a:pt x="49838" y="682520"/>
                    <a:pt x="47144" y="675863"/>
                  </a:cubicBezTo>
                  <a:cubicBezTo>
                    <a:pt x="43103" y="667210"/>
                    <a:pt x="36368" y="661884"/>
                    <a:pt x="28960" y="656559"/>
                  </a:cubicBezTo>
                  <a:cubicBezTo>
                    <a:pt x="21552" y="651899"/>
                    <a:pt x="14143" y="646574"/>
                    <a:pt x="6735" y="641249"/>
                  </a:cubicBezTo>
                  <a:cubicBezTo>
                    <a:pt x="4714" y="639917"/>
                    <a:pt x="2694" y="637255"/>
                    <a:pt x="0" y="633926"/>
                  </a:cubicBezTo>
                  <a:close/>
                  <a:moveTo>
                    <a:pt x="149665" y="561251"/>
                  </a:moveTo>
                  <a:cubicBezTo>
                    <a:pt x="152991" y="569874"/>
                    <a:pt x="150995" y="577833"/>
                    <a:pt x="150330" y="585793"/>
                  </a:cubicBezTo>
                  <a:cubicBezTo>
                    <a:pt x="150330" y="591099"/>
                    <a:pt x="148999" y="595742"/>
                    <a:pt x="148999" y="601048"/>
                  </a:cubicBezTo>
                  <a:cubicBezTo>
                    <a:pt x="148334" y="608345"/>
                    <a:pt x="148999" y="614977"/>
                    <a:pt x="152325" y="621610"/>
                  </a:cubicBezTo>
                  <a:cubicBezTo>
                    <a:pt x="158312" y="633549"/>
                    <a:pt x="161638" y="646152"/>
                    <a:pt x="159642" y="659418"/>
                  </a:cubicBezTo>
                  <a:cubicBezTo>
                    <a:pt x="156982" y="676000"/>
                    <a:pt x="147004" y="685949"/>
                    <a:pt x="132370" y="692582"/>
                  </a:cubicBezTo>
                  <a:cubicBezTo>
                    <a:pt x="107759" y="655438"/>
                    <a:pt x="110419" y="599058"/>
                    <a:pt x="149665" y="561251"/>
                  </a:cubicBezTo>
                  <a:close/>
                  <a:moveTo>
                    <a:pt x="5387" y="463595"/>
                  </a:moveTo>
                  <a:cubicBezTo>
                    <a:pt x="22898" y="468279"/>
                    <a:pt x="39062" y="476309"/>
                    <a:pt x="53205" y="487686"/>
                  </a:cubicBezTo>
                  <a:cubicBezTo>
                    <a:pt x="74757" y="506423"/>
                    <a:pt x="86206" y="529844"/>
                    <a:pt x="89574" y="557949"/>
                  </a:cubicBezTo>
                  <a:cubicBezTo>
                    <a:pt x="90921" y="567318"/>
                    <a:pt x="90247" y="567987"/>
                    <a:pt x="80818" y="567987"/>
                  </a:cubicBezTo>
                  <a:cubicBezTo>
                    <a:pt x="61287" y="567987"/>
                    <a:pt x="46470" y="557280"/>
                    <a:pt x="39062" y="537205"/>
                  </a:cubicBezTo>
                  <a:cubicBezTo>
                    <a:pt x="36368" y="529844"/>
                    <a:pt x="35694" y="521814"/>
                    <a:pt x="33674" y="514453"/>
                  </a:cubicBezTo>
                  <a:cubicBezTo>
                    <a:pt x="31653" y="508430"/>
                    <a:pt x="28959" y="502407"/>
                    <a:pt x="25592" y="497723"/>
                  </a:cubicBezTo>
                  <a:cubicBezTo>
                    <a:pt x="20878" y="490362"/>
                    <a:pt x="14816" y="483670"/>
                    <a:pt x="9428" y="476309"/>
                  </a:cubicBezTo>
                  <a:cubicBezTo>
                    <a:pt x="7408" y="472964"/>
                    <a:pt x="5387" y="468948"/>
                    <a:pt x="3367" y="464933"/>
                  </a:cubicBezTo>
                  <a:cubicBezTo>
                    <a:pt x="4040" y="464933"/>
                    <a:pt x="4714" y="464264"/>
                    <a:pt x="5387" y="463595"/>
                  </a:cubicBezTo>
                  <a:close/>
                  <a:moveTo>
                    <a:pt x="168373" y="443390"/>
                  </a:moveTo>
                  <a:cubicBezTo>
                    <a:pt x="167050" y="448733"/>
                    <a:pt x="166388" y="452740"/>
                    <a:pt x="165065" y="456747"/>
                  </a:cubicBezTo>
                  <a:cubicBezTo>
                    <a:pt x="161758" y="464761"/>
                    <a:pt x="158451" y="472776"/>
                    <a:pt x="154482" y="480122"/>
                  </a:cubicBezTo>
                  <a:cubicBezTo>
                    <a:pt x="150513" y="487468"/>
                    <a:pt x="150513" y="495483"/>
                    <a:pt x="151175" y="503497"/>
                  </a:cubicBezTo>
                  <a:cubicBezTo>
                    <a:pt x="153159" y="518858"/>
                    <a:pt x="151175" y="534218"/>
                    <a:pt x="140591" y="546908"/>
                  </a:cubicBezTo>
                  <a:cubicBezTo>
                    <a:pt x="132654" y="557593"/>
                    <a:pt x="122070" y="561600"/>
                    <a:pt x="110164" y="562936"/>
                  </a:cubicBezTo>
                  <a:cubicBezTo>
                    <a:pt x="94289" y="523533"/>
                    <a:pt x="128685" y="452740"/>
                    <a:pt x="168373" y="443390"/>
                  </a:cubicBezTo>
                  <a:close/>
                  <a:moveTo>
                    <a:pt x="190262" y="350785"/>
                  </a:moveTo>
                  <a:cubicBezTo>
                    <a:pt x="188920" y="354814"/>
                    <a:pt x="188249" y="358171"/>
                    <a:pt x="186908" y="360857"/>
                  </a:cubicBezTo>
                  <a:cubicBezTo>
                    <a:pt x="184225" y="365557"/>
                    <a:pt x="180871" y="370257"/>
                    <a:pt x="177517" y="374957"/>
                  </a:cubicBezTo>
                  <a:cubicBezTo>
                    <a:pt x="168798" y="386371"/>
                    <a:pt x="162761" y="398457"/>
                    <a:pt x="162090" y="413228"/>
                  </a:cubicBezTo>
                  <a:cubicBezTo>
                    <a:pt x="161419" y="428671"/>
                    <a:pt x="155382" y="442099"/>
                    <a:pt x="142638" y="451499"/>
                  </a:cubicBezTo>
                  <a:cubicBezTo>
                    <a:pt x="133918" y="458214"/>
                    <a:pt x="123186" y="460228"/>
                    <a:pt x="111113" y="458885"/>
                  </a:cubicBezTo>
                  <a:cubicBezTo>
                    <a:pt x="107759" y="409871"/>
                    <a:pt x="140626" y="364885"/>
                    <a:pt x="190262" y="350785"/>
                  </a:cubicBezTo>
                  <a:close/>
                  <a:moveTo>
                    <a:pt x="26572" y="344050"/>
                  </a:moveTo>
                  <a:cubicBezTo>
                    <a:pt x="42351" y="350689"/>
                    <a:pt x="56158" y="360647"/>
                    <a:pt x="67335" y="373261"/>
                  </a:cubicBezTo>
                  <a:cubicBezTo>
                    <a:pt x="87059" y="396496"/>
                    <a:pt x="94291" y="423715"/>
                    <a:pt x="91661" y="453589"/>
                  </a:cubicBezTo>
                  <a:cubicBezTo>
                    <a:pt x="91661" y="458236"/>
                    <a:pt x="90346" y="460228"/>
                    <a:pt x="85086" y="458900"/>
                  </a:cubicBezTo>
                  <a:cubicBezTo>
                    <a:pt x="62075" y="455581"/>
                    <a:pt x="48268" y="439648"/>
                    <a:pt x="45638" y="415085"/>
                  </a:cubicBezTo>
                  <a:cubicBezTo>
                    <a:pt x="45638" y="409110"/>
                    <a:pt x="46296" y="403135"/>
                    <a:pt x="45638" y="397160"/>
                  </a:cubicBezTo>
                  <a:cubicBezTo>
                    <a:pt x="44981" y="392513"/>
                    <a:pt x="44323" y="387202"/>
                    <a:pt x="42351" y="383219"/>
                  </a:cubicBezTo>
                  <a:cubicBezTo>
                    <a:pt x="38406" y="374588"/>
                    <a:pt x="33804" y="367286"/>
                    <a:pt x="29859" y="359319"/>
                  </a:cubicBezTo>
                  <a:cubicBezTo>
                    <a:pt x="27887" y="354672"/>
                    <a:pt x="26572" y="350025"/>
                    <a:pt x="25257" y="344714"/>
                  </a:cubicBezTo>
                  <a:cubicBezTo>
                    <a:pt x="25257" y="344714"/>
                    <a:pt x="25914" y="344050"/>
                    <a:pt x="26572" y="344050"/>
                  </a:cubicBezTo>
                  <a:close/>
                  <a:moveTo>
                    <a:pt x="62645" y="231239"/>
                  </a:moveTo>
                  <a:cubicBezTo>
                    <a:pt x="74157" y="237974"/>
                    <a:pt x="83637" y="246056"/>
                    <a:pt x="92440" y="256158"/>
                  </a:cubicBezTo>
                  <a:cubicBezTo>
                    <a:pt x="115464" y="283771"/>
                    <a:pt x="122913" y="315426"/>
                    <a:pt x="115464" y="350447"/>
                  </a:cubicBezTo>
                  <a:cubicBezTo>
                    <a:pt x="114787" y="355162"/>
                    <a:pt x="112755" y="355835"/>
                    <a:pt x="108015" y="354488"/>
                  </a:cubicBezTo>
                  <a:cubicBezTo>
                    <a:pt x="87700" y="349774"/>
                    <a:pt x="74834" y="333610"/>
                    <a:pt x="74157" y="312732"/>
                  </a:cubicBezTo>
                  <a:cubicBezTo>
                    <a:pt x="73480" y="303976"/>
                    <a:pt x="75511" y="295221"/>
                    <a:pt x="75511" y="287139"/>
                  </a:cubicBezTo>
                  <a:cubicBezTo>
                    <a:pt x="75511" y="282424"/>
                    <a:pt x="75511" y="278383"/>
                    <a:pt x="74157" y="274343"/>
                  </a:cubicBezTo>
                  <a:cubicBezTo>
                    <a:pt x="70771" y="264240"/>
                    <a:pt x="66708" y="255485"/>
                    <a:pt x="63322" y="245382"/>
                  </a:cubicBezTo>
                  <a:cubicBezTo>
                    <a:pt x="61968" y="241341"/>
                    <a:pt x="61968" y="236627"/>
                    <a:pt x="60614" y="232586"/>
                  </a:cubicBezTo>
                  <a:cubicBezTo>
                    <a:pt x="61291" y="231913"/>
                    <a:pt x="61968" y="231913"/>
                    <a:pt x="62645" y="231239"/>
                  </a:cubicBezTo>
                  <a:close/>
                  <a:moveTo>
                    <a:pt x="282345" y="185779"/>
                  </a:moveTo>
                  <a:cubicBezTo>
                    <a:pt x="288355" y="185779"/>
                    <a:pt x="293696" y="185779"/>
                    <a:pt x="299038" y="185779"/>
                  </a:cubicBezTo>
                  <a:cubicBezTo>
                    <a:pt x="299038" y="186446"/>
                    <a:pt x="299705" y="187114"/>
                    <a:pt x="299705" y="187781"/>
                  </a:cubicBezTo>
                  <a:cubicBezTo>
                    <a:pt x="296367" y="190451"/>
                    <a:pt x="293696" y="193788"/>
                    <a:pt x="289690" y="196458"/>
                  </a:cubicBezTo>
                  <a:cubicBezTo>
                    <a:pt x="281678" y="201797"/>
                    <a:pt x="272998" y="206469"/>
                    <a:pt x="264985" y="212476"/>
                  </a:cubicBezTo>
                  <a:cubicBezTo>
                    <a:pt x="260979" y="215146"/>
                    <a:pt x="256973" y="219818"/>
                    <a:pt x="254302" y="223822"/>
                  </a:cubicBezTo>
                  <a:cubicBezTo>
                    <a:pt x="249962" y="232165"/>
                    <a:pt x="244955" y="239674"/>
                    <a:pt x="238695" y="245847"/>
                  </a:cubicBezTo>
                  <a:lnTo>
                    <a:pt x="216606" y="259239"/>
                  </a:lnTo>
                  <a:lnTo>
                    <a:pt x="216329" y="259517"/>
                  </a:lnTo>
                  <a:cubicBezTo>
                    <a:pt x="218984" y="258848"/>
                    <a:pt x="221639" y="258848"/>
                    <a:pt x="225621" y="258179"/>
                  </a:cubicBezTo>
                  <a:cubicBezTo>
                    <a:pt x="223630" y="262862"/>
                    <a:pt x="222303" y="266207"/>
                    <a:pt x="219648" y="268884"/>
                  </a:cubicBezTo>
                  <a:cubicBezTo>
                    <a:pt x="213675" y="276243"/>
                    <a:pt x="207702" y="283602"/>
                    <a:pt x="201065" y="290962"/>
                  </a:cubicBezTo>
                  <a:cubicBezTo>
                    <a:pt x="196420" y="296314"/>
                    <a:pt x="193765" y="302335"/>
                    <a:pt x="192438" y="309026"/>
                  </a:cubicBezTo>
                  <a:cubicBezTo>
                    <a:pt x="189783" y="324413"/>
                    <a:pt x="184474" y="338463"/>
                    <a:pt x="171864" y="348499"/>
                  </a:cubicBezTo>
                  <a:cubicBezTo>
                    <a:pt x="160582" y="357196"/>
                    <a:pt x="148636" y="359203"/>
                    <a:pt x="134699" y="356527"/>
                  </a:cubicBezTo>
                  <a:cubicBezTo>
                    <a:pt x="135362" y="335787"/>
                    <a:pt x="142663" y="317723"/>
                    <a:pt x="153945" y="300997"/>
                  </a:cubicBezTo>
                  <a:cubicBezTo>
                    <a:pt x="167882" y="281595"/>
                    <a:pt x="187128" y="268884"/>
                    <a:pt x="210356" y="261524"/>
                  </a:cubicBezTo>
                  <a:lnTo>
                    <a:pt x="216161" y="259184"/>
                  </a:lnTo>
                  <a:lnTo>
                    <a:pt x="188201" y="255191"/>
                  </a:lnTo>
                  <a:cubicBezTo>
                    <a:pt x="184194" y="254524"/>
                    <a:pt x="183527" y="252521"/>
                    <a:pt x="185530" y="248517"/>
                  </a:cubicBezTo>
                  <a:cubicBezTo>
                    <a:pt x="205561" y="208471"/>
                    <a:pt x="237610" y="186446"/>
                    <a:pt x="282345" y="185779"/>
                  </a:cubicBezTo>
                  <a:close/>
                  <a:moveTo>
                    <a:pt x="334444" y="119089"/>
                  </a:moveTo>
                  <a:cubicBezTo>
                    <a:pt x="352933" y="119172"/>
                    <a:pt x="371339" y="123972"/>
                    <a:pt x="387258" y="132580"/>
                  </a:cubicBezTo>
                  <a:cubicBezTo>
                    <a:pt x="382615" y="134567"/>
                    <a:pt x="379299" y="136553"/>
                    <a:pt x="375319" y="137215"/>
                  </a:cubicBezTo>
                  <a:cubicBezTo>
                    <a:pt x="366696" y="139864"/>
                    <a:pt x="357410" y="141850"/>
                    <a:pt x="348124" y="143175"/>
                  </a:cubicBezTo>
                  <a:cubicBezTo>
                    <a:pt x="340828" y="144499"/>
                    <a:pt x="334859" y="148472"/>
                    <a:pt x="328889" y="153769"/>
                  </a:cubicBezTo>
                  <a:cubicBezTo>
                    <a:pt x="317613" y="164363"/>
                    <a:pt x="303684" y="172309"/>
                    <a:pt x="287102" y="171647"/>
                  </a:cubicBezTo>
                  <a:cubicBezTo>
                    <a:pt x="275163" y="170985"/>
                    <a:pt x="265877" y="165025"/>
                    <a:pt x="257254" y="157742"/>
                  </a:cubicBezTo>
                  <a:cubicBezTo>
                    <a:pt x="256591" y="156418"/>
                    <a:pt x="256591" y="154431"/>
                    <a:pt x="255927" y="152445"/>
                  </a:cubicBezTo>
                  <a:cubicBezTo>
                    <a:pt x="264550" y="146485"/>
                    <a:pt x="271846" y="139864"/>
                    <a:pt x="281132" y="133905"/>
                  </a:cubicBezTo>
                  <a:cubicBezTo>
                    <a:pt x="297383" y="123641"/>
                    <a:pt x="315955" y="119006"/>
                    <a:pt x="334444" y="119089"/>
                  </a:cubicBezTo>
                  <a:close/>
                  <a:moveTo>
                    <a:pt x="153579" y="113378"/>
                  </a:moveTo>
                  <a:cubicBezTo>
                    <a:pt x="169205" y="132094"/>
                    <a:pt x="179621" y="153483"/>
                    <a:pt x="181575" y="178883"/>
                  </a:cubicBezTo>
                  <a:cubicBezTo>
                    <a:pt x="183528" y="200941"/>
                    <a:pt x="178970" y="221662"/>
                    <a:pt x="168554" y="241047"/>
                  </a:cubicBezTo>
                  <a:cubicBezTo>
                    <a:pt x="165298" y="246394"/>
                    <a:pt x="162694" y="245726"/>
                    <a:pt x="158788" y="243052"/>
                  </a:cubicBezTo>
                  <a:cubicBezTo>
                    <a:pt x="141209" y="231689"/>
                    <a:pt x="134699" y="210968"/>
                    <a:pt x="141860" y="187573"/>
                  </a:cubicBezTo>
                  <a:cubicBezTo>
                    <a:pt x="142511" y="184231"/>
                    <a:pt x="143813" y="180220"/>
                    <a:pt x="145767" y="177547"/>
                  </a:cubicBezTo>
                  <a:cubicBezTo>
                    <a:pt x="154230" y="165515"/>
                    <a:pt x="151626" y="151478"/>
                    <a:pt x="150975" y="138110"/>
                  </a:cubicBezTo>
                  <a:cubicBezTo>
                    <a:pt x="150324" y="130089"/>
                    <a:pt x="150324" y="122068"/>
                    <a:pt x="150324" y="114046"/>
                  </a:cubicBezTo>
                  <a:cubicBezTo>
                    <a:pt x="151626" y="113378"/>
                    <a:pt x="152277" y="113378"/>
                    <a:pt x="153579" y="113378"/>
                  </a:cubicBezTo>
                  <a:close/>
                  <a:moveTo>
                    <a:pt x="270798" y="12354"/>
                  </a:moveTo>
                  <a:cubicBezTo>
                    <a:pt x="291286" y="54456"/>
                    <a:pt x="280712" y="112597"/>
                    <a:pt x="239075" y="142002"/>
                  </a:cubicBezTo>
                  <a:cubicBezTo>
                    <a:pt x="223874" y="126631"/>
                    <a:pt x="220569" y="105914"/>
                    <a:pt x="231144" y="87871"/>
                  </a:cubicBezTo>
                  <a:cubicBezTo>
                    <a:pt x="235109" y="80519"/>
                    <a:pt x="240396" y="73837"/>
                    <a:pt x="246345" y="67822"/>
                  </a:cubicBezTo>
                  <a:cubicBezTo>
                    <a:pt x="252293" y="61807"/>
                    <a:pt x="256258" y="55125"/>
                    <a:pt x="258241" y="46437"/>
                  </a:cubicBezTo>
                  <a:cubicBezTo>
                    <a:pt x="260885" y="37749"/>
                    <a:pt x="263528" y="29061"/>
                    <a:pt x="266172" y="20373"/>
                  </a:cubicBezTo>
                  <a:cubicBezTo>
                    <a:pt x="267494" y="17700"/>
                    <a:pt x="269476" y="15027"/>
                    <a:pt x="270798" y="12354"/>
                  </a:cubicBezTo>
                  <a:close/>
                  <a:moveTo>
                    <a:pt x="367709" y="881"/>
                  </a:moveTo>
                  <a:cubicBezTo>
                    <a:pt x="371691" y="-1116"/>
                    <a:pt x="374346" y="215"/>
                    <a:pt x="375674" y="5541"/>
                  </a:cubicBezTo>
                  <a:cubicBezTo>
                    <a:pt x="377665" y="20187"/>
                    <a:pt x="377665" y="34167"/>
                    <a:pt x="373683" y="48147"/>
                  </a:cubicBezTo>
                  <a:cubicBezTo>
                    <a:pt x="367709" y="68118"/>
                    <a:pt x="353106" y="80101"/>
                    <a:pt x="335185" y="88089"/>
                  </a:cubicBezTo>
                  <a:cubicBezTo>
                    <a:pt x="333194" y="88755"/>
                    <a:pt x="331866" y="89421"/>
                    <a:pt x="329875" y="90086"/>
                  </a:cubicBezTo>
                  <a:cubicBezTo>
                    <a:pt x="317263" y="92083"/>
                    <a:pt x="306643" y="99406"/>
                    <a:pt x="298014" y="108726"/>
                  </a:cubicBezTo>
                  <a:cubicBezTo>
                    <a:pt x="283412" y="123372"/>
                    <a:pt x="269473" y="138683"/>
                    <a:pt x="254870" y="153329"/>
                  </a:cubicBezTo>
                  <a:cubicBezTo>
                    <a:pt x="242259" y="169306"/>
                    <a:pt x="228320" y="185283"/>
                    <a:pt x="215708" y="201260"/>
                  </a:cubicBezTo>
                  <a:cubicBezTo>
                    <a:pt x="191149" y="232548"/>
                    <a:pt x="167918" y="265168"/>
                    <a:pt x="148005" y="299785"/>
                  </a:cubicBezTo>
                  <a:cubicBezTo>
                    <a:pt x="124110" y="343056"/>
                    <a:pt x="108843" y="388990"/>
                    <a:pt x="103533" y="438253"/>
                  </a:cubicBezTo>
                  <a:cubicBezTo>
                    <a:pt x="100878" y="465547"/>
                    <a:pt x="98887" y="492841"/>
                    <a:pt x="98887" y="520801"/>
                  </a:cubicBezTo>
                  <a:cubicBezTo>
                    <a:pt x="100214" y="614000"/>
                    <a:pt x="118800" y="703871"/>
                    <a:pt x="162607" y="787750"/>
                  </a:cubicBezTo>
                  <a:cubicBezTo>
                    <a:pt x="183184" y="827027"/>
                    <a:pt x="208407" y="862310"/>
                    <a:pt x="238940" y="894264"/>
                  </a:cubicBezTo>
                  <a:cubicBezTo>
                    <a:pt x="281420" y="940198"/>
                    <a:pt x="331202" y="976146"/>
                    <a:pt x="386958" y="1004106"/>
                  </a:cubicBezTo>
                  <a:lnTo>
                    <a:pt x="520113" y="1051123"/>
                  </a:lnTo>
                  <a:lnTo>
                    <a:pt x="478744" y="1026620"/>
                  </a:lnTo>
                  <a:cubicBezTo>
                    <a:pt x="465828" y="1012906"/>
                    <a:pt x="456938" y="995452"/>
                    <a:pt x="452241" y="974174"/>
                  </a:cubicBezTo>
                  <a:cubicBezTo>
                    <a:pt x="450899" y="968855"/>
                    <a:pt x="450228" y="962871"/>
                    <a:pt x="449557" y="956887"/>
                  </a:cubicBezTo>
                  <a:cubicBezTo>
                    <a:pt x="449557" y="956222"/>
                    <a:pt x="449557" y="956222"/>
                    <a:pt x="449557" y="955557"/>
                  </a:cubicBezTo>
                  <a:cubicBezTo>
                    <a:pt x="450228" y="954892"/>
                    <a:pt x="450899" y="954227"/>
                    <a:pt x="451570" y="953562"/>
                  </a:cubicBezTo>
                  <a:cubicBezTo>
                    <a:pt x="457609" y="959546"/>
                    <a:pt x="462976" y="964866"/>
                    <a:pt x="469015" y="970850"/>
                  </a:cubicBezTo>
                  <a:cubicBezTo>
                    <a:pt x="471699" y="973510"/>
                    <a:pt x="474383" y="976834"/>
                    <a:pt x="477067" y="980159"/>
                  </a:cubicBezTo>
                  <a:cubicBezTo>
                    <a:pt x="482434" y="986808"/>
                    <a:pt x="489144" y="991462"/>
                    <a:pt x="497867" y="994122"/>
                  </a:cubicBezTo>
                  <a:cubicBezTo>
                    <a:pt x="513970" y="999441"/>
                    <a:pt x="528060" y="1008085"/>
                    <a:pt x="534769" y="1024043"/>
                  </a:cubicBezTo>
                  <a:cubicBezTo>
                    <a:pt x="538795" y="1033352"/>
                    <a:pt x="538795" y="1042661"/>
                    <a:pt x="536782" y="1051970"/>
                  </a:cubicBezTo>
                  <a:lnTo>
                    <a:pt x="531660" y="1055200"/>
                  </a:lnTo>
                  <a:lnTo>
                    <a:pt x="564181" y="1066683"/>
                  </a:lnTo>
                  <a:cubicBezTo>
                    <a:pt x="567500" y="1067348"/>
                    <a:pt x="570818" y="1068680"/>
                    <a:pt x="573473" y="1064686"/>
                  </a:cubicBezTo>
                  <a:cubicBezTo>
                    <a:pt x="574137" y="1063354"/>
                    <a:pt x="578120" y="1062688"/>
                    <a:pt x="580111" y="1064020"/>
                  </a:cubicBezTo>
                  <a:cubicBezTo>
                    <a:pt x="588740" y="1068680"/>
                    <a:pt x="594050" y="1076668"/>
                    <a:pt x="595377" y="1085988"/>
                  </a:cubicBezTo>
                  <a:cubicBezTo>
                    <a:pt x="596041" y="1091314"/>
                    <a:pt x="592722" y="1093311"/>
                    <a:pt x="588076" y="1091980"/>
                  </a:cubicBezTo>
                  <a:cubicBezTo>
                    <a:pt x="587412" y="1091314"/>
                    <a:pt x="586749" y="1091314"/>
                    <a:pt x="586749" y="1091314"/>
                  </a:cubicBezTo>
                  <a:cubicBezTo>
                    <a:pt x="576129" y="1079997"/>
                    <a:pt x="560862" y="1081328"/>
                    <a:pt x="546923" y="1078000"/>
                  </a:cubicBezTo>
                  <a:cubicBezTo>
                    <a:pt x="501788" y="1067348"/>
                    <a:pt x="458644" y="1052703"/>
                    <a:pt x="416163" y="1033397"/>
                  </a:cubicBezTo>
                  <a:cubicBezTo>
                    <a:pt x="414836" y="1032731"/>
                    <a:pt x="413508" y="1032066"/>
                    <a:pt x="411517" y="1031400"/>
                  </a:cubicBezTo>
                  <a:cubicBezTo>
                    <a:pt x="408862" y="1036726"/>
                    <a:pt x="406871" y="1042051"/>
                    <a:pt x="403552" y="1046711"/>
                  </a:cubicBezTo>
                  <a:cubicBezTo>
                    <a:pt x="393595" y="1062023"/>
                    <a:pt x="377665" y="1066683"/>
                    <a:pt x="360408" y="1065351"/>
                  </a:cubicBezTo>
                  <a:cubicBezTo>
                    <a:pt x="355097" y="1064686"/>
                    <a:pt x="349787" y="1064020"/>
                    <a:pt x="344477" y="1062023"/>
                  </a:cubicBezTo>
                  <a:cubicBezTo>
                    <a:pt x="333857" y="1057363"/>
                    <a:pt x="323901" y="1060026"/>
                    <a:pt x="313281" y="1062688"/>
                  </a:cubicBezTo>
                  <a:cubicBezTo>
                    <a:pt x="305979" y="1064020"/>
                    <a:pt x="298678" y="1066017"/>
                    <a:pt x="291377" y="1067348"/>
                  </a:cubicBezTo>
                  <a:cubicBezTo>
                    <a:pt x="288058" y="1067348"/>
                    <a:pt x="285403" y="1067348"/>
                    <a:pt x="282748" y="1066017"/>
                  </a:cubicBezTo>
                  <a:cubicBezTo>
                    <a:pt x="313945" y="1028072"/>
                    <a:pt x="353106" y="1014757"/>
                    <a:pt x="400897" y="1026740"/>
                  </a:cubicBezTo>
                  <a:cubicBezTo>
                    <a:pt x="356425" y="1004772"/>
                    <a:pt x="314608" y="978143"/>
                    <a:pt x="276110" y="945524"/>
                  </a:cubicBezTo>
                  <a:cubicBezTo>
                    <a:pt x="275447" y="946855"/>
                    <a:pt x="274119" y="947521"/>
                    <a:pt x="273455" y="948852"/>
                  </a:cubicBezTo>
                  <a:cubicBezTo>
                    <a:pt x="260180" y="967492"/>
                    <a:pt x="242923" y="973483"/>
                    <a:pt x="221019" y="966161"/>
                  </a:cubicBezTo>
                  <a:cubicBezTo>
                    <a:pt x="213717" y="963498"/>
                    <a:pt x="207079" y="959503"/>
                    <a:pt x="199778" y="956175"/>
                  </a:cubicBezTo>
                  <a:cubicBezTo>
                    <a:pt x="194468" y="954178"/>
                    <a:pt x="189822" y="952846"/>
                    <a:pt x="184511" y="952181"/>
                  </a:cubicBezTo>
                  <a:cubicBezTo>
                    <a:pt x="174555" y="951515"/>
                    <a:pt x="164599" y="951515"/>
                    <a:pt x="155306" y="951515"/>
                  </a:cubicBezTo>
                  <a:cubicBezTo>
                    <a:pt x="151324" y="950849"/>
                    <a:pt x="147341" y="949518"/>
                    <a:pt x="142031" y="948852"/>
                  </a:cubicBezTo>
                  <a:cubicBezTo>
                    <a:pt x="166590" y="926884"/>
                    <a:pt x="216372" y="909575"/>
                    <a:pt x="265490" y="939532"/>
                  </a:cubicBezTo>
                  <a:cubicBezTo>
                    <a:pt x="262835" y="935538"/>
                    <a:pt x="260180" y="931544"/>
                    <a:pt x="256861" y="928215"/>
                  </a:cubicBezTo>
                  <a:cubicBezTo>
                    <a:pt x="189158" y="864973"/>
                    <a:pt x="144022" y="788416"/>
                    <a:pt x="117472" y="699877"/>
                  </a:cubicBezTo>
                  <a:cubicBezTo>
                    <a:pt x="104197" y="653277"/>
                    <a:pt x="96232" y="606011"/>
                    <a:pt x="93577" y="558080"/>
                  </a:cubicBezTo>
                  <a:cubicBezTo>
                    <a:pt x="90922" y="503492"/>
                    <a:pt x="92913" y="449570"/>
                    <a:pt x="105524" y="396313"/>
                  </a:cubicBezTo>
                  <a:cubicBezTo>
                    <a:pt x="116808" y="344387"/>
                    <a:pt x="141367" y="298454"/>
                    <a:pt x="171900" y="255182"/>
                  </a:cubicBezTo>
                  <a:cubicBezTo>
                    <a:pt x="206415" y="205254"/>
                    <a:pt x="244250" y="157989"/>
                    <a:pt x="288058" y="115383"/>
                  </a:cubicBezTo>
                  <a:cubicBezTo>
                    <a:pt x="294032" y="109392"/>
                    <a:pt x="300669" y="103400"/>
                    <a:pt x="306643" y="98075"/>
                  </a:cubicBezTo>
                  <a:cubicBezTo>
                    <a:pt x="309962" y="95412"/>
                    <a:pt x="311290" y="93415"/>
                    <a:pt x="310626" y="88755"/>
                  </a:cubicBezTo>
                  <a:cubicBezTo>
                    <a:pt x="307971" y="76106"/>
                    <a:pt x="307971" y="62792"/>
                    <a:pt x="311290" y="49478"/>
                  </a:cubicBezTo>
                  <a:cubicBezTo>
                    <a:pt x="314608" y="34832"/>
                    <a:pt x="321910" y="22850"/>
                    <a:pt x="334521" y="15527"/>
                  </a:cubicBezTo>
                  <a:cubicBezTo>
                    <a:pt x="344477" y="9535"/>
                    <a:pt x="356425" y="5541"/>
                    <a:pt x="367709" y="881"/>
                  </a:cubicBezTo>
                  <a:close/>
                </a:path>
              </a:pathLst>
            </a:custGeom>
            <a:gradFill>
              <a:gsLst>
                <a:gs pos="100000">
                  <a:srgbClr val="DAB88A"/>
                </a:gs>
                <a:gs pos="30000">
                  <a:srgbClr val="EDDEC7"/>
                </a:gs>
              </a:gsLst>
              <a:lin ang="5400000" scaled="1"/>
            </a:gra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98" name="任意多边形: 形状 97">
              <a:extLst>
                <a:ext uri="{FF2B5EF4-FFF2-40B4-BE49-F238E27FC236}">
                  <a16:creationId xmlns:a16="http://schemas.microsoft.com/office/drawing/2014/main" id="{4B439123-09A6-491D-B0CA-41119D4BA275}"/>
                </a:ext>
              </a:extLst>
            </p:cNvPr>
            <p:cNvSpPr>
              <a:spLocks/>
            </p:cNvSpPr>
            <p:nvPr/>
          </p:nvSpPr>
          <p:spPr bwMode="auto">
            <a:xfrm flipH="1">
              <a:off x="3411167" y="1802957"/>
              <a:ext cx="595461" cy="1113131"/>
            </a:xfrm>
            <a:custGeom>
              <a:avLst/>
              <a:gdLst>
                <a:gd name="connsiteX0" fmla="*/ 497917 w 595461"/>
                <a:gd name="connsiteY0" fmla="*/ 1069358 h 1113131"/>
                <a:gd name="connsiteX1" fmla="*/ 402412 w 595461"/>
                <a:gd name="connsiteY1" fmla="*/ 1112201 h 1113131"/>
                <a:gd name="connsiteX2" fmla="*/ 409744 w 595461"/>
                <a:gd name="connsiteY2" fmla="*/ 1112859 h 1113131"/>
                <a:gd name="connsiteX3" fmla="*/ 433737 w 595461"/>
                <a:gd name="connsiteY3" fmla="*/ 1108253 h 1113131"/>
                <a:gd name="connsiteX4" fmla="*/ 464395 w 595461"/>
                <a:gd name="connsiteY4" fmla="*/ 1107595 h 1113131"/>
                <a:gd name="connsiteX5" fmla="*/ 480390 w 595461"/>
                <a:gd name="connsiteY5" fmla="*/ 1110885 h 1113131"/>
                <a:gd name="connsiteX6" fmla="*/ 530376 w 595461"/>
                <a:gd name="connsiteY6" fmla="*/ 1078642 h 1113131"/>
                <a:gd name="connsiteX7" fmla="*/ 497917 w 595461"/>
                <a:gd name="connsiteY7" fmla="*/ 1069358 h 1113131"/>
                <a:gd name="connsiteX8" fmla="*/ 332656 w 595461"/>
                <a:gd name="connsiteY8" fmla="*/ 906418 h 1113131"/>
                <a:gd name="connsiteX9" fmla="*/ 330012 w 595461"/>
                <a:gd name="connsiteY9" fmla="*/ 908413 h 1113131"/>
                <a:gd name="connsiteX10" fmla="*/ 335300 w 595461"/>
                <a:gd name="connsiteY10" fmla="*/ 936339 h 1113131"/>
                <a:gd name="connsiteX11" fmla="*/ 409335 w 595461"/>
                <a:gd name="connsiteY11" fmla="*/ 1009480 h 1113131"/>
                <a:gd name="connsiteX12" fmla="*/ 415945 w 595461"/>
                <a:gd name="connsiteY12" fmla="*/ 1006156 h 1113131"/>
                <a:gd name="connsiteX13" fmla="*/ 411979 w 595461"/>
                <a:gd name="connsiteY13" fmla="*/ 971580 h 1113131"/>
                <a:gd name="connsiteX14" fmla="*/ 376284 w 595461"/>
                <a:gd name="connsiteY14" fmla="*/ 946313 h 1113131"/>
                <a:gd name="connsiteX15" fmla="*/ 358436 w 595461"/>
                <a:gd name="connsiteY15" fmla="*/ 934345 h 1113131"/>
                <a:gd name="connsiteX16" fmla="*/ 349843 w 595461"/>
                <a:gd name="connsiteY16" fmla="*/ 923706 h 1113131"/>
                <a:gd name="connsiteX17" fmla="*/ 332656 w 595461"/>
                <a:gd name="connsiteY17" fmla="*/ 906418 h 1113131"/>
                <a:gd name="connsiteX18" fmla="*/ 228306 w 595461"/>
                <a:gd name="connsiteY18" fmla="*/ 805394 h 1113131"/>
                <a:gd name="connsiteX19" fmla="*/ 284479 w 595461"/>
                <a:gd name="connsiteY19" fmla="*/ 926623 h 1113131"/>
                <a:gd name="connsiteX20" fmla="*/ 292317 w 595461"/>
                <a:gd name="connsiteY20" fmla="*/ 897475 h 1113131"/>
                <a:gd name="connsiteX21" fmla="*/ 268150 w 595461"/>
                <a:gd name="connsiteY21" fmla="*/ 859715 h 1113131"/>
                <a:gd name="connsiteX22" fmla="*/ 243329 w 595461"/>
                <a:gd name="connsiteY22" fmla="*/ 829242 h 1113131"/>
                <a:gd name="connsiteX23" fmla="*/ 237451 w 595461"/>
                <a:gd name="connsiteY23" fmla="*/ 818643 h 1113131"/>
                <a:gd name="connsiteX24" fmla="*/ 228306 w 595461"/>
                <a:gd name="connsiteY24" fmla="*/ 805394 h 1113131"/>
                <a:gd name="connsiteX25" fmla="*/ 83481 w 595461"/>
                <a:gd name="connsiteY25" fmla="*/ 777249 h 1113131"/>
                <a:gd name="connsiteX26" fmla="*/ 45461 w 595461"/>
                <a:gd name="connsiteY26" fmla="*/ 781894 h 1113131"/>
                <a:gd name="connsiteX27" fmla="*/ 54123 w 595461"/>
                <a:gd name="connsiteY27" fmla="*/ 787852 h 1113131"/>
                <a:gd name="connsiteX28" fmla="*/ 77443 w 595461"/>
                <a:gd name="connsiteY28" fmla="*/ 798443 h 1113131"/>
                <a:gd name="connsiteX29" fmla="*/ 98764 w 595461"/>
                <a:gd name="connsiteY29" fmla="*/ 814331 h 1113131"/>
                <a:gd name="connsiteX30" fmla="*/ 116754 w 595461"/>
                <a:gd name="connsiteY30" fmla="*/ 832204 h 1113131"/>
                <a:gd name="connsiteX31" fmla="*/ 170057 w 595461"/>
                <a:gd name="connsiteY31" fmla="*/ 830218 h 1113131"/>
                <a:gd name="connsiteX32" fmla="*/ 83481 w 595461"/>
                <a:gd name="connsiteY32" fmla="*/ 777249 h 1113131"/>
                <a:gd name="connsiteX33" fmla="*/ 181523 w 595461"/>
                <a:gd name="connsiteY33" fmla="*/ 684165 h 1113131"/>
                <a:gd name="connsiteX34" fmla="*/ 178115 w 595461"/>
                <a:gd name="connsiteY34" fmla="*/ 684165 h 1113131"/>
                <a:gd name="connsiteX35" fmla="*/ 167211 w 595461"/>
                <a:gd name="connsiteY35" fmla="*/ 705448 h 1113131"/>
                <a:gd name="connsiteX36" fmla="*/ 181523 w 595461"/>
                <a:gd name="connsiteY36" fmla="*/ 812526 h 1113131"/>
                <a:gd name="connsiteX37" fmla="*/ 191064 w 595461"/>
                <a:gd name="connsiteY37" fmla="*/ 813856 h 1113131"/>
                <a:gd name="connsiteX38" fmla="*/ 206739 w 595461"/>
                <a:gd name="connsiteY38" fmla="*/ 785257 h 1113131"/>
                <a:gd name="connsiteX39" fmla="*/ 195835 w 595461"/>
                <a:gd name="connsiteY39" fmla="*/ 746683 h 1113131"/>
                <a:gd name="connsiteX40" fmla="*/ 184930 w 595461"/>
                <a:gd name="connsiteY40" fmla="*/ 712764 h 1113131"/>
                <a:gd name="connsiteX41" fmla="*/ 181523 w 595461"/>
                <a:gd name="connsiteY41" fmla="*/ 684165 h 1113131"/>
                <a:gd name="connsiteX42" fmla="*/ 0 w 595461"/>
                <a:gd name="connsiteY42" fmla="*/ 633927 h 1113131"/>
                <a:gd name="connsiteX43" fmla="*/ 6735 w 595461"/>
                <a:gd name="connsiteY43" fmla="*/ 641250 h 1113131"/>
                <a:gd name="connsiteX44" fmla="*/ 28960 w 595461"/>
                <a:gd name="connsiteY44" fmla="*/ 656560 h 1113131"/>
                <a:gd name="connsiteX45" fmla="*/ 47144 w 595461"/>
                <a:gd name="connsiteY45" fmla="*/ 675864 h 1113131"/>
                <a:gd name="connsiteX46" fmla="*/ 59941 w 595461"/>
                <a:gd name="connsiteY46" fmla="*/ 695169 h 1113131"/>
                <a:gd name="connsiteX47" fmla="*/ 114494 w 595461"/>
                <a:gd name="connsiteY47" fmla="*/ 704488 h 1113131"/>
                <a:gd name="connsiteX48" fmla="*/ 0 w 595461"/>
                <a:gd name="connsiteY48" fmla="*/ 633927 h 1113131"/>
                <a:gd name="connsiteX49" fmla="*/ 149665 w 595461"/>
                <a:gd name="connsiteY49" fmla="*/ 561252 h 1113131"/>
                <a:gd name="connsiteX50" fmla="*/ 132371 w 595461"/>
                <a:gd name="connsiteY50" fmla="*/ 692583 h 1113131"/>
                <a:gd name="connsiteX51" fmla="*/ 159643 w 595461"/>
                <a:gd name="connsiteY51" fmla="*/ 659419 h 1113131"/>
                <a:gd name="connsiteX52" fmla="*/ 152326 w 595461"/>
                <a:gd name="connsiteY52" fmla="*/ 621611 h 1113131"/>
                <a:gd name="connsiteX53" fmla="*/ 149000 w 595461"/>
                <a:gd name="connsiteY53" fmla="*/ 601049 h 1113131"/>
                <a:gd name="connsiteX54" fmla="*/ 150330 w 595461"/>
                <a:gd name="connsiteY54" fmla="*/ 585794 h 1113131"/>
                <a:gd name="connsiteX55" fmla="*/ 149665 w 595461"/>
                <a:gd name="connsiteY55" fmla="*/ 561252 h 1113131"/>
                <a:gd name="connsiteX56" fmla="*/ 5388 w 595461"/>
                <a:gd name="connsiteY56" fmla="*/ 463596 h 1113131"/>
                <a:gd name="connsiteX57" fmla="*/ 3368 w 595461"/>
                <a:gd name="connsiteY57" fmla="*/ 464934 h 1113131"/>
                <a:gd name="connsiteX58" fmla="*/ 9429 w 595461"/>
                <a:gd name="connsiteY58" fmla="*/ 476310 h 1113131"/>
                <a:gd name="connsiteX59" fmla="*/ 25593 w 595461"/>
                <a:gd name="connsiteY59" fmla="*/ 497724 h 1113131"/>
                <a:gd name="connsiteX60" fmla="*/ 33675 w 595461"/>
                <a:gd name="connsiteY60" fmla="*/ 514454 h 1113131"/>
                <a:gd name="connsiteX61" fmla="*/ 39063 w 595461"/>
                <a:gd name="connsiteY61" fmla="*/ 537206 h 1113131"/>
                <a:gd name="connsiteX62" fmla="*/ 80819 w 595461"/>
                <a:gd name="connsiteY62" fmla="*/ 567988 h 1113131"/>
                <a:gd name="connsiteX63" fmla="*/ 89575 w 595461"/>
                <a:gd name="connsiteY63" fmla="*/ 557950 h 1113131"/>
                <a:gd name="connsiteX64" fmla="*/ 53206 w 595461"/>
                <a:gd name="connsiteY64" fmla="*/ 487687 h 1113131"/>
                <a:gd name="connsiteX65" fmla="*/ 5388 w 595461"/>
                <a:gd name="connsiteY65" fmla="*/ 463596 h 1113131"/>
                <a:gd name="connsiteX66" fmla="*/ 168373 w 595461"/>
                <a:gd name="connsiteY66" fmla="*/ 443391 h 1113131"/>
                <a:gd name="connsiteX67" fmla="*/ 110164 w 595461"/>
                <a:gd name="connsiteY67" fmla="*/ 562937 h 1113131"/>
                <a:gd name="connsiteX68" fmla="*/ 140592 w 595461"/>
                <a:gd name="connsiteY68" fmla="*/ 546909 h 1113131"/>
                <a:gd name="connsiteX69" fmla="*/ 151175 w 595461"/>
                <a:gd name="connsiteY69" fmla="*/ 503498 h 1113131"/>
                <a:gd name="connsiteX70" fmla="*/ 154482 w 595461"/>
                <a:gd name="connsiteY70" fmla="*/ 480123 h 1113131"/>
                <a:gd name="connsiteX71" fmla="*/ 165066 w 595461"/>
                <a:gd name="connsiteY71" fmla="*/ 456748 h 1113131"/>
                <a:gd name="connsiteX72" fmla="*/ 168373 w 595461"/>
                <a:gd name="connsiteY72" fmla="*/ 443391 h 1113131"/>
                <a:gd name="connsiteX73" fmla="*/ 190262 w 595461"/>
                <a:gd name="connsiteY73" fmla="*/ 350786 h 1113131"/>
                <a:gd name="connsiteX74" fmla="*/ 111113 w 595461"/>
                <a:gd name="connsiteY74" fmla="*/ 458886 h 1113131"/>
                <a:gd name="connsiteX75" fmla="*/ 142639 w 595461"/>
                <a:gd name="connsiteY75" fmla="*/ 451500 h 1113131"/>
                <a:gd name="connsiteX76" fmla="*/ 162090 w 595461"/>
                <a:gd name="connsiteY76" fmla="*/ 413229 h 1113131"/>
                <a:gd name="connsiteX77" fmla="*/ 177518 w 595461"/>
                <a:gd name="connsiteY77" fmla="*/ 374958 h 1113131"/>
                <a:gd name="connsiteX78" fmla="*/ 186908 w 595461"/>
                <a:gd name="connsiteY78" fmla="*/ 360858 h 1113131"/>
                <a:gd name="connsiteX79" fmla="*/ 190262 w 595461"/>
                <a:gd name="connsiteY79" fmla="*/ 350786 h 1113131"/>
                <a:gd name="connsiteX80" fmla="*/ 26571 w 595461"/>
                <a:gd name="connsiteY80" fmla="*/ 344051 h 1113131"/>
                <a:gd name="connsiteX81" fmla="*/ 25256 w 595461"/>
                <a:gd name="connsiteY81" fmla="*/ 344715 h 1113131"/>
                <a:gd name="connsiteX82" fmla="*/ 29858 w 595461"/>
                <a:gd name="connsiteY82" fmla="*/ 359320 h 1113131"/>
                <a:gd name="connsiteX83" fmla="*/ 42350 w 595461"/>
                <a:gd name="connsiteY83" fmla="*/ 383220 h 1113131"/>
                <a:gd name="connsiteX84" fmla="*/ 45637 w 595461"/>
                <a:gd name="connsiteY84" fmla="*/ 397161 h 1113131"/>
                <a:gd name="connsiteX85" fmla="*/ 45637 w 595461"/>
                <a:gd name="connsiteY85" fmla="*/ 415086 h 1113131"/>
                <a:gd name="connsiteX86" fmla="*/ 85085 w 595461"/>
                <a:gd name="connsiteY86" fmla="*/ 458901 h 1113131"/>
                <a:gd name="connsiteX87" fmla="*/ 91660 w 595461"/>
                <a:gd name="connsiteY87" fmla="*/ 453590 h 1113131"/>
                <a:gd name="connsiteX88" fmla="*/ 67334 w 595461"/>
                <a:gd name="connsiteY88" fmla="*/ 373262 h 1113131"/>
                <a:gd name="connsiteX89" fmla="*/ 26571 w 595461"/>
                <a:gd name="connsiteY89" fmla="*/ 344051 h 1113131"/>
                <a:gd name="connsiteX90" fmla="*/ 62645 w 595461"/>
                <a:gd name="connsiteY90" fmla="*/ 231240 h 1113131"/>
                <a:gd name="connsiteX91" fmla="*/ 60614 w 595461"/>
                <a:gd name="connsiteY91" fmla="*/ 232587 h 1113131"/>
                <a:gd name="connsiteX92" fmla="*/ 63322 w 595461"/>
                <a:gd name="connsiteY92" fmla="*/ 245383 h 1113131"/>
                <a:gd name="connsiteX93" fmla="*/ 74157 w 595461"/>
                <a:gd name="connsiteY93" fmla="*/ 274344 h 1113131"/>
                <a:gd name="connsiteX94" fmla="*/ 75511 w 595461"/>
                <a:gd name="connsiteY94" fmla="*/ 287140 h 1113131"/>
                <a:gd name="connsiteX95" fmla="*/ 74157 w 595461"/>
                <a:gd name="connsiteY95" fmla="*/ 312733 h 1113131"/>
                <a:gd name="connsiteX96" fmla="*/ 108016 w 595461"/>
                <a:gd name="connsiteY96" fmla="*/ 354489 h 1113131"/>
                <a:gd name="connsiteX97" fmla="*/ 115464 w 595461"/>
                <a:gd name="connsiteY97" fmla="*/ 350448 h 1113131"/>
                <a:gd name="connsiteX98" fmla="*/ 92441 w 595461"/>
                <a:gd name="connsiteY98" fmla="*/ 256159 h 1113131"/>
                <a:gd name="connsiteX99" fmla="*/ 62645 w 595461"/>
                <a:gd name="connsiteY99" fmla="*/ 231240 h 1113131"/>
                <a:gd name="connsiteX100" fmla="*/ 299038 w 595461"/>
                <a:gd name="connsiteY100" fmla="*/ 185780 h 1113131"/>
                <a:gd name="connsiteX101" fmla="*/ 282345 w 595461"/>
                <a:gd name="connsiteY101" fmla="*/ 185780 h 1113131"/>
                <a:gd name="connsiteX102" fmla="*/ 185530 w 595461"/>
                <a:gd name="connsiteY102" fmla="*/ 248518 h 1113131"/>
                <a:gd name="connsiteX103" fmla="*/ 188201 w 595461"/>
                <a:gd name="connsiteY103" fmla="*/ 255192 h 1113131"/>
                <a:gd name="connsiteX104" fmla="*/ 216160 w 595461"/>
                <a:gd name="connsiteY104" fmla="*/ 259185 h 1113131"/>
                <a:gd name="connsiteX105" fmla="*/ 210356 w 595461"/>
                <a:gd name="connsiteY105" fmla="*/ 261525 h 1113131"/>
                <a:gd name="connsiteX106" fmla="*/ 153945 w 595461"/>
                <a:gd name="connsiteY106" fmla="*/ 300998 h 1113131"/>
                <a:gd name="connsiteX107" fmla="*/ 134698 w 595461"/>
                <a:gd name="connsiteY107" fmla="*/ 356528 h 1113131"/>
                <a:gd name="connsiteX108" fmla="*/ 171863 w 595461"/>
                <a:gd name="connsiteY108" fmla="*/ 348500 h 1113131"/>
                <a:gd name="connsiteX109" fmla="*/ 192437 w 595461"/>
                <a:gd name="connsiteY109" fmla="*/ 309027 h 1113131"/>
                <a:gd name="connsiteX110" fmla="*/ 201065 w 595461"/>
                <a:gd name="connsiteY110" fmla="*/ 290963 h 1113131"/>
                <a:gd name="connsiteX111" fmla="*/ 219647 w 595461"/>
                <a:gd name="connsiteY111" fmla="*/ 268885 h 1113131"/>
                <a:gd name="connsiteX112" fmla="*/ 225620 w 595461"/>
                <a:gd name="connsiteY112" fmla="*/ 258180 h 1113131"/>
                <a:gd name="connsiteX113" fmla="*/ 216329 w 595461"/>
                <a:gd name="connsiteY113" fmla="*/ 259518 h 1113131"/>
                <a:gd name="connsiteX114" fmla="*/ 216604 w 595461"/>
                <a:gd name="connsiteY114" fmla="*/ 259241 h 1113131"/>
                <a:gd name="connsiteX115" fmla="*/ 238695 w 595461"/>
                <a:gd name="connsiteY115" fmla="*/ 245848 h 1113131"/>
                <a:gd name="connsiteX116" fmla="*/ 254302 w 595461"/>
                <a:gd name="connsiteY116" fmla="*/ 223823 h 1113131"/>
                <a:gd name="connsiteX117" fmla="*/ 264985 w 595461"/>
                <a:gd name="connsiteY117" fmla="*/ 212477 h 1113131"/>
                <a:gd name="connsiteX118" fmla="*/ 289690 w 595461"/>
                <a:gd name="connsiteY118" fmla="*/ 196459 h 1113131"/>
                <a:gd name="connsiteX119" fmla="*/ 299705 w 595461"/>
                <a:gd name="connsiteY119" fmla="*/ 187782 h 1113131"/>
                <a:gd name="connsiteX120" fmla="*/ 299038 w 595461"/>
                <a:gd name="connsiteY120" fmla="*/ 185780 h 1113131"/>
                <a:gd name="connsiteX121" fmla="*/ 334444 w 595461"/>
                <a:gd name="connsiteY121" fmla="*/ 119090 h 1113131"/>
                <a:gd name="connsiteX122" fmla="*/ 281132 w 595461"/>
                <a:gd name="connsiteY122" fmla="*/ 133906 h 1113131"/>
                <a:gd name="connsiteX123" fmla="*/ 255927 w 595461"/>
                <a:gd name="connsiteY123" fmla="*/ 152446 h 1113131"/>
                <a:gd name="connsiteX124" fmla="*/ 257254 w 595461"/>
                <a:gd name="connsiteY124" fmla="*/ 157743 h 1113131"/>
                <a:gd name="connsiteX125" fmla="*/ 287102 w 595461"/>
                <a:gd name="connsiteY125" fmla="*/ 171648 h 1113131"/>
                <a:gd name="connsiteX126" fmla="*/ 328889 w 595461"/>
                <a:gd name="connsiteY126" fmla="*/ 153770 h 1113131"/>
                <a:gd name="connsiteX127" fmla="*/ 348124 w 595461"/>
                <a:gd name="connsiteY127" fmla="*/ 143176 h 1113131"/>
                <a:gd name="connsiteX128" fmla="*/ 375319 w 595461"/>
                <a:gd name="connsiteY128" fmla="*/ 137216 h 1113131"/>
                <a:gd name="connsiteX129" fmla="*/ 387258 w 595461"/>
                <a:gd name="connsiteY129" fmla="*/ 132581 h 1113131"/>
                <a:gd name="connsiteX130" fmla="*/ 334444 w 595461"/>
                <a:gd name="connsiteY130" fmla="*/ 119090 h 1113131"/>
                <a:gd name="connsiteX131" fmla="*/ 153579 w 595461"/>
                <a:gd name="connsiteY131" fmla="*/ 113379 h 1113131"/>
                <a:gd name="connsiteX132" fmla="*/ 150324 w 595461"/>
                <a:gd name="connsiteY132" fmla="*/ 114047 h 1113131"/>
                <a:gd name="connsiteX133" fmla="*/ 150975 w 595461"/>
                <a:gd name="connsiteY133" fmla="*/ 138111 h 1113131"/>
                <a:gd name="connsiteX134" fmla="*/ 145766 w 595461"/>
                <a:gd name="connsiteY134" fmla="*/ 177548 h 1113131"/>
                <a:gd name="connsiteX135" fmla="*/ 141860 w 595461"/>
                <a:gd name="connsiteY135" fmla="*/ 187574 h 1113131"/>
                <a:gd name="connsiteX136" fmla="*/ 158787 w 595461"/>
                <a:gd name="connsiteY136" fmla="*/ 243053 h 1113131"/>
                <a:gd name="connsiteX137" fmla="*/ 168553 w 595461"/>
                <a:gd name="connsiteY137" fmla="*/ 241048 h 1113131"/>
                <a:gd name="connsiteX138" fmla="*/ 181574 w 595461"/>
                <a:gd name="connsiteY138" fmla="*/ 178884 h 1113131"/>
                <a:gd name="connsiteX139" fmla="*/ 153579 w 595461"/>
                <a:gd name="connsiteY139" fmla="*/ 113379 h 1113131"/>
                <a:gd name="connsiteX140" fmla="*/ 270798 w 595461"/>
                <a:gd name="connsiteY140" fmla="*/ 12355 h 1113131"/>
                <a:gd name="connsiteX141" fmla="*/ 266172 w 595461"/>
                <a:gd name="connsiteY141" fmla="*/ 20374 h 1113131"/>
                <a:gd name="connsiteX142" fmla="*/ 258241 w 595461"/>
                <a:gd name="connsiteY142" fmla="*/ 46438 h 1113131"/>
                <a:gd name="connsiteX143" fmla="*/ 246345 w 595461"/>
                <a:gd name="connsiteY143" fmla="*/ 67823 h 1113131"/>
                <a:gd name="connsiteX144" fmla="*/ 231144 w 595461"/>
                <a:gd name="connsiteY144" fmla="*/ 87872 h 1113131"/>
                <a:gd name="connsiteX145" fmla="*/ 239075 w 595461"/>
                <a:gd name="connsiteY145" fmla="*/ 142003 h 1113131"/>
                <a:gd name="connsiteX146" fmla="*/ 270798 w 595461"/>
                <a:gd name="connsiteY146" fmla="*/ 12355 h 1113131"/>
                <a:gd name="connsiteX147" fmla="*/ 367709 w 595461"/>
                <a:gd name="connsiteY147" fmla="*/ 882 h 1113131"/>
                <a:gd name="connsiteX148" fmla="*/ 334521 w 595461"/>
                <a:gd name="connsiteY148" fmla="*/ 15528 h 1113131"/>
                <a:gd name="connsiteX149" fmla="*/ 311290 w 595461"/>
                <a:gd name="connsiteY149" fmla="*/ 49479 h 1113131"/>
                <a:gd name="connsiteX150" fmla="*/ 310626 w 595461"/>
                <a:gd name="connsiteY150" fmla="*/ 88756 h 1113131"/>
                <a:gd name="connsiteX151" fmla="*/ 306643 w 595461"/>
                <a:gd name="connsiteY151" fmla="*/ 98076 h 1113131"/>
                <a:gd name="connsiteX152" fmla="*/ 288058 w 595461"/>
                <a:gd name="connsiteY152" fmla="*/ 115384 h 1113131"/>
                <a:gd name="connsiteX153" fmla="*/ 171901 w 595461"/>
                <a:gd name="connsiteY153" fmla="*/ 255183 h 1113131"/>
                <a:gd name="connsiteX154" fmla="*/ 105525 w 595461"/>
                <a:gd name="connsiteY154" fmla="*/ 396314 h 1113131"/>
                <a:gd name="connsiteX155" fmla="*/ 93577 w 595461"/>
                <a:gd name="connsiteY155" fmla="*/ 558081 h 1113131"/>
                <a:gd name="connsiteX156" fmla="*/ 117473 w 595461"/>
                <a:gd name="connsiteY156" fmla="*/ 699878 h 1113131"/>
                <a:gd name="connsiteX157" fmla="*/ 256861 w 595461"/>
                <a:gd name="connsiteY157" fmla="*/ 928216 h 1113131"/>
                <a:gd name="connsiteX158" fmla="*/ 265490 w 595461"/>
                <a:gd name="connsiteY158" fmla="*/ 939533 h 1113131"/>
                <a:gd name="connsiteX159" fmla="*/ 142032 w 595461"/>
                <a:gd name="connsiteY159" fmla="*/ 948853 h 1113131"/>
                <a:gd name="connsiteX160" fmla="*/ 155307 w 595461"/>
                <a:gd name="connsiteY160" fmla="*/ 951516 h 1113131"/>
                <a:gd name="connsiteX161" fmla="*/ 184512 w 595461"/>
                <a:gd name="connsiteY161" fmla="*/ 952182 h 1113131"/>
                <a:gd name="connsiteX162" fmla="*/ 199778 w 595461"/>
                <a:gd name="connsiteY162" fmla="*/ 956176 h 1113131"/>
                <a:gd name="connsiteX163" fmla="*/ 221019 w 595461"/>
                <a:gd name="connsiteY163" fmla="*/ 966162 h 1113131"/>
                <a:gd name="connsiteX164" fmla="*/ 273455 w 595461"/>
                <a:gd name="connsiteY164" fmla="*/ 948853 h 1113131"/>
                <a:gd name="connsiteX165" fmla="*/ 276110 w 595461"/>
                <a:gd name="connsiteY165" fmla="*/ 945525 h 1113131"/>
                <a:gd name="connsiteX166" fmla="*/ 400897 w 595461"/>
                <a:gd name="connsiteY166" fmla="*/ 1026741 h 1113131"/>
                <a:gd name="connsiteX167" fmla="*/ 282748 w 595461"/>
                <a:gd name="connsiteY167" fmla="*/ 1066018 h 1113131"/>
                <a:gd name="connsiteX168" fmla="*/ 291377 w 595461"/>
                <a:gd name="connsiteY168" fmla="*/ 1067349 h 1113131"/>
                <a:gd name="connsiteX169" fmla="*/ 313281 w 595461"/>
                <a:gd name="connsiteY169" fmla="*/ 1062689 h 1113131"/>
                <a:gd name="connsiteX170" fmla="*/ 344477 w 595461"/>
                <a:gd name="connsiteY170" fmla="*/ 1062024 h 1113131"/>
                <a:gd name="connsiteX171" fmla="*/ 360408 w 595461"/>
                <a:gd name="connsiteY171" fmla="*/ 1065352 h 1113131"/>
                <a:gd name="connsiteX172" fmla="*/ 403552 w 595461"/>
                <a:gd name="connsiteY172" fmla="*/ 1046712 h 1113131"/>
                <a:gd name="connsiteX173" fmla="*/ 411517 w 595461"/>
                <a:gd name="connsiteY173" fmla="*/ 1031401 h 1113131"/>
                <a:gd name="connsiteX174" fmla="*/ 416163 w 595461"/>
                <a:gd name="connsiteY174" fmla="*/ 1033398 h 1113131"/>
                <a:gd name="connsiteX175" fmla="*/ 546923 w 595461"/>
                <a:gd name="connsiteY175" fmla="*/ 1078001 h 1113131"/>
                <a:gd name="connsiteX176" fmla="*/ 586749 w 595461"/>
                <a:gd name="connsiteY176" fmla="*/ 1091315 h 1113131"/>
                <a:gd name="connsiteX177" fmla="*/ 588076 w 595461"/>
                <a:gd name="connsiteY177" fmla="*/ 1091981 h 1113131"/>
                <a:gd name="connsiteX178" fmla="*/ 595377 w 595461"/>
                <a:gd name="connsiteY178" fmla="*/ 1085989 h 1113131"/>
                <a:gd name="connsiteX179" fmla="*/ 580111 w 595461"/>
                <a:gd name="connsiteY179" fmla="*/ 1064021 h 1113131"/>
                <a:gd name="connsiteX180" fmla="*/ 573473 w 595461"/>
                <a:gd name="connsiteY180" fmla="*/ 1064687 h 1113131"/>
                <a:gd name="connsiteX181" fmla="*/ 564181 w 595461"/>
                <a:gd name="connsiteY181" fmla="*/ 1066684 h 1113131"/>
                <a:gd name="connsiteX182" fmla="*/ 531660 w 595461"/>
                <a:gd name="connsiteY182" fmla="*/ 1055201 h 1113131"/>
                <a:gd name="connsiteX183" fmla="*/ 536782 w 595461"/>
                <a:gd name="connsiteY183" fmla="*/ 1051971 h 1113131"/>
                <a:gd name="connsiteX184" fmla="*/ 534769 w 595461"/>
                <a:gd name="connsiteY184" fmla="*/ 1024044 h 1113131"/>
                <a:gd name="connsiteX185" fmla="*/ 497867 w 595461"/>
                <a:gd name="connsiteY185" fmla="*/ 994123 h 1113131"/>
                <a:gd name="connsiteX186" fmla="*/ 477067 w 595461"/>
                <a:gd name="connsiteY186" fmla="*/ 980160 h 1113131"/>
                <a:gd name="connsiteX187" fmla="*/ 469015 w 595461"/>
                <a:gd name="connsiteY187" fmla="*/ 970851 h 1113131"/>
                <a:gd name="connsiteX188" fmla="*/ 451570 w 595461"/>
                <a:gd name="connsiteY188" fmla="*/ 953563 h 1113131"/>
                <a:gd name="connsiteX189" fmla="*/ 449557 w 595461"/>
                <a:gd name="connsiteY189" fmla="*/ 955558 h 1113131"/>
                <a:gd name="connsiteX190" fmla="*/ 449557 w 595461"/>
                <a:gd name="connsiteY190" fmla="*/ 956888 h 1113131"/>
                <a:gd name="connsiteX191" fmla="*/ 452241 w 595461"/>
                <a:gd name="connsiteY191" fmla="*/ 974175 h 1113131"/>
                <a:gd name="connsiteX192" fmla="*/ 478744 w 595461"/>
                <a:gd name="connsiteY192" fmla="*/ 1026621 h 1113131"/>
                <a:gd name="connsiteX193" fmla="*/ 520113 w 595461"/>
                <a:gd name="connsiteY193" fmla="*/ 1051124 h 1113131"/>
                <a:gd name="connsiteX194" fmla="*/ 386958 w 595461"/>
                <a:gd name="connsiteY194" fmla="*/ 1004107 h 1113131"/>
                <a:gd name="connsiteX195" fmla="*/ 238940 w 595461"/>
                <a:gd name="connsiteY195" fmla="*/ 894265 h 1113131"/>
                <a:gd name="connsiteX196" fmla="*/ 162608 w 595461"/>
                <a:gd name="connsiteY196" fmla="*/ 787751 h 1113131"/>
                <a:gd name="connsiteX197" fmla="*/ 98887 w 595461"/>
                <a:gd name="connsiteY197" fmla="*/ 520802 h 1113131"/>
                <a:gd name="connsiteX198" fmla="*/ 103534 w 595461"/>
                <a:gd name="connsiteY198" fmla="*/ 438254 h 1113131"/>
                <a:gd name="connsiteX199" fmla="*/ 148005 w 595461"/>
                <a:gd name="connsiteY199" fmla="*/ 299786 h 1113131"/>
                <a:gd name="connsiteX200" fmla="*/ 215709 w 595461"/>
                <a:gd name="connsiteY200" fmla="*/ 201261 h 1113131"/>
                <a:gd name="connsiteX201" fmla="*/ 254870 w 595461"/>
                <a:gd name="connsiteY201" fmla="*/ 153330 h 1113131"/>
                <a:gd name="connsiteX202" fmla="*/ 298014 w 595461"/>
                <a:gd name="connsiteY202" fmla="*/ 108727 h 1113131"/>
                <a:gd name="connsiteX203" fmla="*/ 329875 w 595461"/>
                <a:gd name="connsiteY203" fmla="*/ 90087 h 1113131"/>
                <a:gd name="connsiteX204" fmla="*/ 335185 w 595461"/>
                <a:gd name="connsiteY204" fmla="*/ 88090 h 1113131"/>
                <a:gd name="connsiteX205" fmla="*/ 373683 w 595461"/>
                <a:gd name="connsiteY205" fmla="*/ 48148 h 1113131"/>
                <a:gd name="connsiteX206" fmla="*/ 375674 w 595461"/>
                <a:gd name="connsiteY206" fmla="*/ 5542 h 1113131"/>
                <a:gd name="connsiteX207" fmla="*/ 367709 w 595461"/>
                <a:gd name="connsiteY207" fmla="*/ 882 h 111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Lst>
              <a:rect l="l" t="t" r="r" b="b"/>
              <a:pathLst>
                <a:path w="595461" h="1113131">
                  <a:moveTo>
                    <a:pt x="497917" y="1069358"/>
                  </a:moveTo>
                  <a:cubicBezTo>
                    <a:pt x="461021" y="1067168"/>
                    <a:pt x="415409" y="1085058"/>
                    <a:pt x="402412" y="1112201"/>
                  </a:cubicBezTo>
                  <a:cubicBezTo>
                    <a:pt x="405078" y="1112859"/>
                    <a:pt x="407744" y="1113517"/>
                    <a:pt x="409744" y="1112859"/>
                  </a:cubicBezTo>
                  <a:cubicBezTo>
                    <a:pt x="417741" y="1111543"/>
                    <a:pt x="425739" y="1109569"/>
                    <a:pt x="433737" y="1108253"/>
                  </a:cubicBezTo>
                  <a:cubicBezTo>
                    <a:pt x="443734" y="1105621"/>
                    <a:pt x="453731" y="1102989"/>
                    <a:pt x="464395" y="1107595"/>
                  </a:cubicBezTo>
                  <a:cubicBezTo>
                    <a:pt x="469060" y="1109569"/>
                    <a:pt x="475058" y="1110227"/>
                    <a:pt x="480390" y="1110885"/>
                  </a:cubicBezTo>
                  <a:cubicBezTo>
                    <a:pt x="505050" y="1112859"/>
                    <a:pt x="522378" y="1101673"/>
                    <a:pt x="530376" y="1078642"/>
                  </a:cubicBezTo>
                  <a:cubicBezTo>
                    <a:pt x="521545" y="1073049"/>
                    <a:pt x="510215" y="1070088"/>
                    <a:pt x="497917" y="1069358"/>
                  </a:cubicBezTo>
                  <a:close/>
                  <a:moveTo>
                    <a:pt x="332656" y="906418"/>
                  </a:moveTo>
                  <a:cubicBezTo>
                    <a:pt x="331995" y="907083"/>
                    <a:pt x="330673" y="907748"/>
                    <a:pt x="330012" y="908413"/>
                  </a:cubicBezTo>
                  <a:cubicBezTo>
                    <a:pt x="331334" y="917722"/>
                    <a:pt x="332656" y="927030"/>
                    <a:pt x="335300" y="936339"/>
                  </a:cubicBezTo>
                  <a:cubicBezTo>
                    <a:pt x="346538" y="974240"/>
                    <a:pt x="372318" y="998177"/>
                    <a:pt x="409335" y="1009480"/>
                  </a:cubicBezTo>
                  <a:cubicBezTo>
                    <a:pt x="412640" y="1010145"/>
                    <a:pt x="415284" y="1010810"/>
                    <a:pt x="415945" y="1006156"/>
                  </a:cubicBezTo>
                  <a:cubicBezTo>
                    <a:pt x="419250" y="994187"/>
                    <a:pt x="418589" y="982884"/>
                    <a:pt x="411979" y="971580"/>
                  </a:cubicBezTo>
                  <a:cubicBezTo>
                    <a:pt x="404047" y="958282"/>
                    <a:pt x="390826" y="950968"/>
                    <a:pt x="376284" y="946313"/>
                  </a:cubicBezTo>
                  <a:cubicBezTo>
                    <a:pt x="369013" y="944318"/>
                    <a:pt x="363724" y="939664"/>
                    <a:pt x="358436" y="934345"/>
                  </a:cubicBezTo>
                  <a:cubicBezTo>
                    <a:pt x="355792" y="930355"/>
                    <a:pt x="352487" y="927030"/>
                    <a:pt x="349843" y="923706"/>
                  </a:cubicBezTo>
                  <a:cubicBezTo>
                    <a:pt x="343894" y="917722"/>
                    <a:pt x="338606" y="912402"/>
                    <a:pt x="332656" y="906418"/>
                  </a:cubicBezTo>
                  <a:close/>
                  <a:moveTo>
                    <a:pt x="228306" y="805394"/>
                  </a:moveTo>
                  <a:cubicBezTo>
                    <a:pt x="217202" y="859053"/>
                    <a:pt x="241370" y="906749"/>
                    <a:pt x="284479" y="926623"/>
                  </a:cubicBezTo>
                  <a:cubicBezTo>
                    <a:pt x="289704" y="917349"/>
                    <a:pt x="292970" y="908074"/>
                    <a:pt x="292317" y="897475"/>
                  </a:cubicBezTo>
                  <a:cubicBezTo>
                    <a:pt x="291011" y="880914"/>
                    <a:pt x="281213" y="867665"/>
                    <a:pt x="268150" y="859715"/>
                  </a:cubicBezTo>
                  <a:cubicBezTo>
                    <a:pt x="255739" y="851766"/>
                    <a:pt x="248555" y="841829"/>
                    <a:pt x="243329" y="829242"/>
                  </a:cubicBezTo>
                  <a:cubicBezTo>
                    <a:pt x="241370" y="825268"/>
                    <a:pt x="240063" y="821955"/>
                    <a:pt x="237451" y="818643"/>
                  </a:cubicBezTo>
                  <a:cubicBezTo>
                    <a:pt x="234838" y="814006"/>
                    <a:pt x="232225" y="810694"/>
                    <a:pt x="228306" y="805394"/>
                  </a:cubicBezTo>
                  <a:close/>
                  <a:moveTo>
                    <a:pt x="83481" y="777249"/>
                  </a:moveTo>
                  <a:cubicBezTo>
                    <a:pt x="71113" y="776639"/>
                    <a:pt x="58287" y="778087"/>
                    <a:pt x="45461" y="781894"/>
                  </a:cubicBezTo>
                  <a:cubicBezTo>
                    <a:pt x="48792" y="784542"/>
                    <a:pt x="51457" y="786528"/>
                    <a:pt x="54123" y="787852"/>
                  </a:cubicBezTo>
                  <a:cubicBezTo>
                    <a:pt x="61452" y="791823"/>
                    <a:pt x="69447" y="795133"/>
                    <a:pt x="77443" y="798443"/>
                  </a:cubicBezTo>
                  <a:cubicBezTo>
                    <a:pt x="85438" y="802415"/>
                    <a:pt x="92768" y="806387"/>
                    <a:pt x="98764" y="814331"/>
                  </a:cubicBezTo>
                  <a:cubicBezTo>
                    <a:pt x="103428" y="820951"/>
                    <a:pt x="110091" y="826909"/>
                    <a:pt x="116754" y="832204"/>
                  </a:cubicBezTo>
                  <a:cubicBezTo>
                    <a:pt x="132745" y="844120"/>
                    <a:pt x="156731" y="842796"/>
                    <a:pt x="170057" y="830218"/>
                  </a:cubicBezTo>
                  <a:cubicBezTo>
                    <a:pt x="153567" y="799436"/>
                    <a:pt x="120585" y="779080"/>
                    <a:pt x="83481" y="777249"/>
                  </a:cubicBezTo>
                  <a:close/>
                  <a:moveTo>
                    <a:pt x="181523" y="684165"/>
                  </a:moveTo>
                  <a:cubicBezTo>
                    <a:pt x="180160" y="684165"/>
                    <a:pt x="179478" y="684165"/>
                    <a:pt x="178115" y="684165"/>
                  </a:cubicBezTo>
                  <a:cubicBezTo>
                    <a:pt x="174708" y="691481"/>
                    <a:pt x="169937" y="698132"/>
                    <a:pt x="167211" y="705448"/>
                  </a:cubicBezTo>
                  <a:cubicBezTo>
                    <a:pt x="151536" y="744022"/>
                    <a:pt x="156988" y="779272"/>
                    <a:pt x="181523" y="812526"/>
                  </a:cubicBezTo>
                  <a:cubicBezTo>
                    <a:pt x="184930" y="816516"/>
                    <a:pt x="186975" y="817181"/>
                    <a:pt x="191064" y="813856"/>
                  </a:cubicBezTo>
                  <a:cubicBezTo>
                    <a:pt x="199242" y="805875"/>
                    <a:pt x="205376" y="796564"/>
                    <a:pt x="206739" y="785257"/>
                  </a:cubicBezTo>
                  <a:cubicBezTo>
                    <a:pt x="208783" y="770625"/>
                    <a:pt x="204013" y="757989"/>
                    <a:pt x="195835" y="746683"/>
                  </a:cubicBezTo>
                  <a:cubicBezTo>
                    <a:pt x="187656" y="736041"/>
                    <a:pt x="185612" y="724735"/>
                    <a:pt x="184930" y="712764"/>
                  </a:cubicBezTo>
                  <a:cubicBezTo>
                    <a:pt x="184930" y="703452"/>
                    <a:pt x="182886" y="694141"/>
                    <a:pt x="181523" y="684165"/>
                  </a:cubicBezTo>
                  <a:close/>
                  <a:moveTo>
                    <a:pt x="0" y="633927"/>
                  </a:moveTo>
                  <a:cubicBezTo>
                    <a:pt x="2694" y="637256"/>
                    <a:pt x="4714" y="639918"/>
                    <a:pt x="6735" y="641250"/>
                  </a:cubicBezTo>
                  <a:cubicBezTo>
                    <a:pt x="14143" y="646575"/>
                    <a:pt x="21552" y="651900"/>
                    <a:pt x="28960" y="656560"/>
                  </a:cubicBezTo>
                  <a:cubicBezTo>
                    <a:pt x="36368" y="661885"/>
                    <a:pt x="43103" y="667211"/>
                    <a:pt x="47144" y="675864"/>
                  </a:cubicBezTo>
                  <a:cubicBezTo>
                    <a:pt x="49838" y="682521"/>
                    <a:pt x="54553" y="689178"/>
                    <a:pt x="59941" y="695169"/>
                  </a:cubicBezTo>
                  <a:cubicBezTo>
                    <a:pt x="74084" y="711145"/>
                    <a:pt x="97657" y="714473"/>
                    <a:pt x="114494" y="704488"/>
                  </a:cubicBezTo>
                  <a:cubicBezTo>
                    <a:pt x="101024" y="657891"/>
                    <a:pt x="51859" y="628602"/>
                    <a:pt x="0" y="633927"/>
                  </a:cubicBezTo>
                  <a:close/>
                  <a:moveTo>
                    <a:pt x="149665" y="561252"/>
                  </a:moveTo>
                  <a:cubicBezTo>
                    <a:pt x="110420" y="599059"/>
                    <a:pt x="107759" y="655439"/>
                    <a:pt x="132371" y="692583"/>
                  </a:cubicBezTo>
                  <a:cubicBezTo>
                    <a:pt x="147004" y="685950"/>
                    <a:pt x="156982" y="676001"/>
                    <a:pt x="159643" y="659419"/>
                  </a:cubicBezTo>
                  <a:cubicBezTo>
                    <a:pt x="161638" y="646153"/>
                    <a:pt x="158312" y="633550"/>
                    <a:pt x="152326" y="621611"/>
                  </a:cubicBezTo>
                  <a:cubicBezTo>
                    <a:pt x="149000" y="614978"/>
                    <a:pt x="148335" y="608346"/>
                    <a:pt x="149000" y="601049"/>
                  </a:cubicBezTo>
                  <a:cubicBezTo>
                    <a:pt x="149000" y="595743"/>
                    <a:pt x="150330" y="591100"/>
                    <a:pt x="150330" y="585794"/>
                  </a:cubicBezTo>
                  <a:cubicBezTo>
                    <a:pt x="150995" y="577834"/>
                    <a:pt x="152991" y="569875"/>
                    <a:pt x="149665" y="561252"/>
                  </a:cubicBezTo>
                  <a:close/>
                  <a:moveTo>
                    <a:pt x="5388" y="463596"/>
                  </a:moveTo>
                  <a:cubicBezTo>
                    <a:pt x="4715" y="464265"/>
                    <a:pt x="4041" y="464934"/>
                    <a:pt x="3368" y="464934"/>
                  </a:cubicBezTo>
                  <a:cubicBezTo>
                    <a:pt x="5388" y="468949"/>
                    <a:pt x="7409" y="472965"/>
                    <a:pt x="9429" y="476310"/>
                  </a:cubicBezTo>
                  <a:cubicBezTo>
                    <a:pt x="14817" y="483671"/>
                    <a:pt x="20879" y="490363"/>
                    <a:pt x="25593" y="497724"/>
                  </a:cubicBezTo>
                  <a:cubicBezTo>
                    <a:pt x="28960" y="502408"/>
                    <a:pt x="31654" y="508431"/>
                    <a:pt x="33675" y="514454"/>
                  </a:cubicBezTo>
                  <a:cubicBezTo>
                    <a:pt x="35695" y="521815"/>
                    <a:pt x="36369" y="529845"/>
                    <a:pt x="39063" y="537206"/>
                  </a:cubicBezTo>
                  <a:cubicBezTo>
                    <a:pt x="46471" y="557281"/>
                    <a:pt x="61288" y="567988"/>
                    <a:pt x="80819" y="567988"/>
                  </a:cubicBezTo>
                  <a:cubicBezTo>
                    <a:pt x="90248" y="567988"/>
                    <a:pt x="90922" y="567319"/>
                    <a:pt x="89575" y="557950"/>
                  </a:cubicBezTo>
                  <a:cubicBezTo>
                    <a:pt x="86207" y="529845"/>
                    <a:pt x="74758" y="506424"/>
                    <a:pt x="53206" y="487687"/>
                  </a:cubicBezTo>
                  <a:cubicBezTo>
                    <a:pt x="39063" y="476310"/>
                    <a:pt x="22899" y="468280"/>
                    <a:pt x="5388" y="463596"/>
                  </a:cubicBezTo>
                  <a:close/>
                  <a:moveTo>
                    <a:pt x="168373" y="443391"/>
                  </a:moveTo>
                  <a:cubicBezTo>
                    <a:pt x="128685" y="452741"/>
                    <a:pt x="94289" y="523534"/>
                    <a:pt x="110164" y="562937"/>
                  </a:cubicBezTo>
                  <a:cubicBezTo>
                    <a:pt x="122071" y="561601"/>
                    <a:pt x="132654" y="557594"/>
                    <a:pt x="140592" y="546909"/>
                  </a:cubicBezTo>
                  <a:cubicBezTo>
                    <a:pt x="151175" y="534219"/>
                    <a:pt x="153160" y="518859"/>
                    <a:pt x="151175" y="503498"/>
                  </a:cubicBezTo>
                  <a:cubicBezTo>
                    <a:pt x="150514" y="495484"/>
                    <a:pt x="150514" y="487469"/>
                    <a:pt x="154482" y="480123"/>
                  </a:cubicBezTo>
                  <a:cubicBezTo>
                    <a:pt x="158451" y="472777"/>
                    <a:pt x="161759" y="464762"/>
                    <a:pt x="165066" y="456748"/>
                  </a:cubicBezTo>
                  <a:cubicBezTo>
                    <a:pt x="166389" y="452741"/>
                    <a:pt x="167050" y="448734"/>
                    <a:pt x="168373" y="443391"/>
                  </a:cubicBezTo>
                  <a:close/>
                  <a:moveTo>
                    <a:pt x="190262" y="350786"/>
                  </a:moveTo>
                  <a:cubicBezTo>
                    <a:pt x="140626" y="364886"/>
                    <a:pt x="107759" y="409872"/>
                    <a:pt x="111113" y="458886"/>
                  </a:cubicBezTo>
                  <a:cubicBezTo>
                    <a:pt x="123187" y="460229"/>
                    <a:pt x="133919" y="458215"/>
                    <a:pt x="142639" y="451500"/>
                  </a:cubicBezTo>
                  <a:cubicBezTo>
                    <a:pt x="155383" y="442100"/>
                    <a:pt x="161420" y="428672"/>
                    <a:pt x="162090" y="413229"/>
                  </a:cubicBezTo>
                  <a:cubicBezTo>
                    <a:pt x="162761" y="398458"/>
                    <a:pt x="168798" y="386372"/>
                    <a:pt x="177518" y="374958"/>
                  </a:cubicBezTo>
                  <a:cubicBezTo>
                    <a:pt x="180872" y="370258"/>
                    <a:pt x="184225" y="365558"/>
                    <a:pt x="186908" y="360858"/>
                  </a:cubicBezTo>
                  <a:cubicBezTo>
                    <a:pt x="188250" y="358172"/>
                    <a:pt x="188921" y="354815"/>
                    <a:pt x="190262" y="350786"/>
                  </a:cubicBezTo>
                  <a:close/>
                  <a:moveTo>
                    <a:pt x="26571" y="344051"/>
                  </a:moveTo>
                  <a:cubicBezTo>
                    <a:pt x="25913" y="344051"/>
                    <a:pt x="25256" y="344715"/>
                    <a:pt x="25256" y="344715"/>
                  </a:cubicBezTo>
                  <a:cubicBezTo>
                    <a:pt x="26571" y="350026"/>
                    <a:pt x="27886" y="354673"/>
                    <a:pt x="29858" y="359320"/>
                  </a:cubicBezTo>
                  <a:cubicBezTo>
                    <a:pt x="33803" y="367287"/>
                    <a:pt x="38405" y="374589"/>
                    <a:pt x="42350" y="383220"/>
                  </a:cubicBezTo>
                  <a:cubicBezTo>
                    <a:pt x="44322" y="387203"/>
                    <a:pt x="44980" y="392514"/>
                    <a:pt x="45637" y="397161"/>
                  </a:cubicBezTo>
                  <a:cubicBezTo>
                    <a:pt x="46295" y="403136"/>
                    <a:pt x="45637" y="409111"/>
                    <a:pt x="45637" y="415086"/>
                  </a:cubicBezTo>
                  <a:cubicBezTo>
                    <a:pt x="48267" y="439649"/>
                    <a:pt x="62074" y="455582"/>
                    <a:pt x="85085" y="458901"/>
                  </a:cubicBezTo>
                  <a:cubicBezTo>
                    <a:pt x="90345" y="460229"/>
                    <a:pt x="91660" y="458237"/>
                    <a:pt x="91660" y="453590"/>
                  </a:cubicBezTo>
                  <a:cubicBezTo>
                    <a:pt x="94290" y="423716"/>
                    <a:pt x="87058" y="396497"/>
                    <a:pt x="67334" y="373262"/>
                  </a:cubicBezTo>
                  <a:cubicBezTo>
                    <a:pt x="56157" y="360648"/>
                    <a:pt x="42350" y="350690"/>
                    <a:pt x="26571" y="344051"/>
                  </a:cubicBezTo>
                  <a:close/>
                  <a:moveTo>
                    <a:pt x="62645" y="231240"/>
                  </a:moveTo>
                  <a:cubicBezTo>
                    <a:pt x="61968" y="231914"/>
                    <a:pt x="61291" y="231914"/>
                    <a:pt x="60614" y="232587"/>
                  </a:cubicBezTo>
                  <a:cubicBezTo>
                    <a:pt x="61968" y="236628"/>
                    <a:pt x="61968" y="241342"/>
                    <a:pt x="63322" y="245383"/>
                  </a:cubicBezTo>
                  <a:cubicBezTo>
                    <a:pt x="66708" y="255486"/>
                    <a:pt x="70771" y="264241"/>
                    <a:pt x="74157" y="274344"/>
                  </a:cubicBezTo>
                  <a:cubicBezTo>
                    <a:pt x="75511" y="278384"/>
                    <a:pt x="75511" y="282425"/>
                    <a:pt x="75511" y="287140"/>
                  </a:cubicBezTo>
                  <a:cubicBezTo>
                    <a:pt x="75511" y="295222"/>
                    <a:pt x="73480" y="303977"/>
                    <a:pt x="74157" y="312733"/>
                  </a:cubicBezTo>
                  <a:cubicBezTo>
                    <a:pt x="74834" y="333611"/>
                    <a:pt x="87700" y="349775"/>
                    <a:pt x="108016" y="354489"/>
                  </a:cubicBezTo>
                  <a:cubicBezTo>
                    <a:pt x="112756" y="355836"/>
                    <a:pt x="114787" y="355163"/>
                    <a:pt x="115464" y="350448"/>
                  </a:cubicBezTo>
                  <a:cubicBezTo>
                    <a:pt x="122913" y="315427"/>
                    <a:pt x="115464" y="283772"/>
                    <a:pt x="92441" y="256159"/>
                  </a:cubicBezTo>
                  <a:cubicBezTo>
                    <a:pt x="83637" y="246057"/>
                    <a:pt x="74157" y="237975"/>
                    <a:pt x="62645" y="231240"/>
                  </a:cubicBezTo>
                  <a:close/>
                  <a:moveTo>
                    <a:pt x="299038" y="185780"/>
                  </a:moveTo>
                  <a:cubicBezTo>
                    <a:pt x="293696" y="185780"/>
                    <a:pt x="288355" y="185780"/>
                    <a:pt x="282345" y="185780"/>
                  </a:cubicBezTo>
                  <a:cubicBezTo>
                    <a:pt x="237610" y="186447"/>
                    <a:pt x="205561" y="208472"/>
                    <a:pt x="185530" y="248518"/>
                  </a:cubicBezTo>
                  <a:cubicBezTo>
                    <a:pt x="183527" y="252522"/>
                    <a:pt x="184195" y="254525"/>
                    <a:pt x="188201" y="255192"/>
                  </a:cubicBezTo>
                  <a:lnTo>
                    <a:pt x="216160" y="259185"/>
                  </a:lnTo>
                  <a:lnTo>
                    <a:pt x="210356" y="261525"/>
                  </a:lnTo>
                  <a:cubicBezTo>
                    <a:pt x="187128" y="268885"/>
                    <a:pt x="167881" y="281596"/>
                    <a:pt x="153945" y="300998"/>
                  </a:cubicBezTo>
                  <a:cubicBezTo>
                    <a:pt x="142662" y="317724"/>
                    <a:pt x="135362" y="335788"/>
                    <a:pt x="134698" y="356528"/>
                  </a:cubicBezTo>
                  <a:cubicBezTo>
                    <a:pt x="148635" y="359204"/>
                    <a:pt x="160581" y="357197"/>
                    <a:pt x="171863" y="348500"/>
                  </a:cubicBezTo>
                  <a:cubicBezTo>
                    <a:pt x="184473" y="338464"/>
                    <a:pt x="189782" y="324414"/>
                    <a:pt x="192437" y="309027"/>
                  </a:cubicBezTo>
                  <a:cubicBezTo>
                    <a:pt x="193764" y="302336"/>
                    <a:pt x="196419" y="296315"/>
                    <a:pt x="201065" y="290963"/>
                  </a:cubicBezTo>
                  <a:cubicBezTo>
                    <a:pt x="207701" y="283603"/>
                    <a:pt x="213674" y="276244"/>
                    <a:pt x="219647" y="268885"/>
                  </a:cubicBezTo>
                  <a:cubicBezTo>
                    <a:pt x="222302" y="266208"/>
                    <a:pt x="223629" y="262863"/>
                    <a:pt x="225620" y="258180"/>
                  </a:cubicBezTo>
                  <a:cubicBezTo>
                    <a:pt x="221638" y="258849"/>
                    <a:pt x="218984" y="258849"/>
                    <a:pt x="216329" y="259518"/>
                  </a:cubicBezTo>
                  <a:lnTo>
                    <a:pt x="216604" y="259241"/>
                  </a:lnTo>
                  <a:lnTo>
                    <a:pt x="238695" y="245848"/>
                  </a:lnTo>
                  <a:cubicBezTo>
                    <a:pt x="244955" y="239675"/>
                    <a:pt x="249962" y="232166"/>
                    <a:pt x="254302" y="223823"/>
                  </a:cubicBezTo>
                  <a:cubicBezTo>
                    <a:pt x="256973" y="219819"/>
                    <a:pt x="260979" y="215147"/>
                    <a:pt x="264985" y="212477"/>
                  </a:cubicBezTo>
                  <a:cubicBezTo>
                    <a:pt x="272998" y="206470"/>
                    <a:pt x="281678" y="201798"/>
                    <a:pt x="289690" y="196459"/>
                  </a:cubicBezTo>
                  <a:cubicBezTo>
                    <a:pt x="293696" y="193789"/>
                    <a:pt x="296367" y="190452"/>
                    <a:pt x="299705" y="187782"/>
                  </a:cubicBezTo>
                  <a:cubicBezTo>
                    <a:pt x="299705" y="187115"/>
                    <a:pt x="299038" y="186447"/>
                    <a:pt x="299038" y="185780"/>
                  </a:cubicBezTo>
                  <a:close/>
                  <a:moveTo>
                    <a:pt x="334444" y="119090"/>
                  </a:moveTo>
                  <a:cubicBezTo>
                    <a:pt x="315955" y="119007"/>
                    <a:pt x="297383" y="123642"/>
                    <a:pt x="281132" y="133906"/>
                  </a:cubicBezTo>
                  <a:cubicBezTo>
                    <a:pt x="271846" y="139865"/>
                    <a:pt x="264550" y="146486"/>
                    <a:pt x="255927" y="152446"/>
                  </a:cubicBezTo>
                  <a:cubicBezTo>
                    <a:pt x="256591" y="154432"/>
                    <a:pt x="256591" y="156419"/>
                    <a:pt x="257254" y="157743"/>
                  </a:cubicBezTo>
                  <a:cubicBezTo>
                    <a:pt x="265877" y="165026"/>
                    <a:pt x="275163" y="170986"/>
                    <a:pt x="287102" y="171648"/>
                  </a:cubicBezTo>
                  <a:cubicBezTo>
                    <a:pt x="303684" y="172310"/>
                    <a:pt x="317613" y="164364"/>
                    <a:pt x="328889" y="153770"/>
                  </a:cubicBezTo>
                  <a:cubicBezTo>
                    <a:pt x="334859" y="148473"/>
                    <a:pt x="340828" y="144500"/>
                    <a:pt x="348124" y="143176"/>
                  </a:cubicBezTo>
                  <a:cubicBezTo>
                    <a:pt x="357410" y="141851"/>
                    <a:pt x="366696" y="139865"/>
                    <a:pt x="375319" y="137216"/>
                  </a:cubicBezTo>
                  <a:cubicBezTo>
                    <a:pt x="379299" y="136554"/>
                    <a:pt x="382615" y="134568"/>
                    <a:pt x="387258" y="132581"/>
                  </a:cubicBezTo>
                  <a:cubicBezTo>
                    <a:pt x="371339" y="123973"/>
                    <a:pt x="352933" y="119173"/>
                    <a:pt x="334444" y="119090"/>
                  </a:cubicBezTo>
                  <a:close/>
                  <a:moveTo>
                    <a:pt x="153579" y="113379"/>
                  </a:moveTo>
                  <a:cubicBezTo>
                    <a:pt x="152277" y="113379"/>
                    <a:pt x="151626" y="113379"/>
                    <a:pt x="150324" y="114047"/>
                  </a:cubicBezTo>
                  <a:cubicBezTo>
                    <a:pt x="150324" y="122069"/>
                    <a:pt x="150324" y="130090"/>
                    <a:pt x="150975" y="138111"/>
                  </a:cubicBezTo>
                  <a:cubicBezTo>
                    <a:pt x="151626" y="151479"/>
                    <a:pt x="154230" y="165516"/>
                    <a:pt x="145766" y="177548"/>
                  </a:cubicBezTo>
                  <a:cubicBezTo>
                    <a:pt x="143813" y="180221"/>
                    <a:pt x="142511" y="184232"/>
                    <a:pt x="141860" y="187574"/>
                  </a:cubicBezTo>
                  <a:cubicBezTo>
                    <a:pt x="134698" y="210969"/>
                    <a:pt x="141209" y="231690"/>
                    <a:pt x="158787" y="243053"/>
                  </a:cubicBezTo>
                  <a:cubicBezTo>
                    <a:pt x="162694" y="245727"/>
                    <a:pt x="165298" y="246395"/>
                    <a:pt x="168553" y="241048"/>
                  </a:cubicBezTo>
                  <a:cubicBezTo>
                    <a:pt x="178970" y="221663"/>
                    <a:pt x="183527" y="200942"/>
                    <a:pt x="181574" y="178884"/>
                  </a:cubicBezTo>
                  <a:cubicBezTo>
                    <a:pt x="179621" y="153484"/>
                    <a:pt x="169204" y="132095"/>
                    <a:pt x="153579" y="113379"/>
                  </a:cubicBezTo>
                  <a:close/>
                  <a:moveTo>
                    <a:pt x="270798" y="12355"/>
                  </a:moveTo>
                  <a:cubicBezTo>
                    <a:pt x="269476" y="15028"/>
                    <a:pt x="267494" y="17701"/>
                    <a:pt x="266172" y="20374"/>
                  </a:cubicBezTo>
                  <a:cubicBezTo>
                    <a:pt x="263528" y="29062"/>
                    <a:pt x="260885" y="37750"/>
                    <a:pt x="258241" y="46438"/>
                  </a:cubicBezTo>
                  <a:cubicBezTo>
                    <a:pt x="256258" y="55126"/>
                    <a:pt x="252293" y="61808"/>
                    <a:pt x="246345" y="67823"/>
                  </a:cubicBezTo>
                  <a:cubicBezTo>
                    <a:pt x="240396" y="73838"/>
                    <a:pt x="235109" y="80520"/>
                    <a:pt x="231144" y="87872"/>
                  </a:cubicBezTo>
                  <a:cubicBezTo>
                    <a:pt x="220569" y="105915"/>
                    <a:pt x="223874" y="126632"/>
                    <a:pt x="239075" y="142003"/>
                  </a:cubicBezTo>
                  <a:cubicBezTo>
                    <a:pt x="280712" y="112598"/>
                    <a:pt x="291286" y="54457"/>
                    <a:pt x="270798" y="12355"/>
                  </a:cubicBezTo>
                  <a:close/>
                  <a:moveTo>
                    <a:pt x="367709" y="882"/>
                  </a:moveTo>
                  <a:cubicBezTo>
                    <a:pt x="356425" y="5542"/>
                    <a:pt x="344477" y="9536"/>
                    <a:pt x="334521" y="15528"/>
                  </a:cubicBezTo>
                  <a:cubicBezTo>
                    <a:pt x="321910" y="22851"/>
                    <a:pt x="314608" y="34833"/>
                    <a:pt x="311290" y="49479"/>
                  </a:cubicBezTo>
                  <a:cubicBezTo>
                    <a:pt x="307971" y="62793"/>
                    <a:pt x="307971" y="76107"/>
                    <a:pt x="310626" y="88756"/>
                  </a:cubicBezTo>
                  <a:cubicBezTo>
                    <a:pt x="311290" y="93416"/>
                    <a:pt x="309962" y="95413"/>
                    <a:pt x="306643" y="98076"/>
                  </a:cubicBezTo>
                  <a:cubicBezTo>
                    <a:pt x="300669" y="103401"/>
                    <a:pt x="294032" y="109393"/>
                    <a:pt x="288058" y="115384"/>
                  </a:cubicBezTo>
                  <a:cubicBezTo>
                    <a:pt x="244250" y="157990"/>
                    <a:pt x="206416" y="205255"/>
                    <a:pt x="171901" y="255183"/>
                  </a:cubicBezTo>
                  <a:cubicBezTo>
                    <a:pt x="141368" y="298455"/>
                    <a:pt x="116809" y="344388"/>
                    <a:pt x="105525" y="396314"/>
                  </a:cubicBezTo>
                  <a:cubicBezTo>
                    <a:pt x="92914" y="449571"/>
                    <a:pt x="90922" y="503493"/>
                    <a:pt x="93577" y="558081"/>
                  </a:cubicBezTo>
                  <a:cubicBezTo>
                    <a:pt x="96232" y="606012"/>
                    <a:pt x="104197" y="653278"/>
                    <a:pt x="117473" y="699878"/>
                  </a:cubicBezTo>
                  <a:cubicBezTo>
                    <a:pt x="144023" y="788417"/>
                    <a:pt x="189158" y="864974"/>
                    <a:pt x="256861" y="928216"/>
                  </a:cubicBezTo>
                  <a:cubicBezTo>
                    <a:pt x="260180" y="931545"/>
                    <a:pt x="262835" y="935539"/>
                    <a:pt x="265490" y="939533"/>
                  </a:cubicBezTo>
                  <a:cubicBezTo>
                    <a:pt x="216372" y="909576"/>
                    <a:pt x="166591" y="926885"/>
                    <a:pt x="142032" y="948853"/>
                  </a:cubicBezTo>
                  <a:cubicBezTo>
                    <a:pt x="147342" y="949519"/>
                    <a:pt x="151324" y="950850"/>
                    <a:pt x="155307" y="951516"/>
                  </a:cubicBezTo>
                  <a:cubicBezTo>
                    <a:pt x="164599" y="951516"/>
                    <a:pt x="174556" y="951516"/>
                    <a:pt x="184512" y="952182"/>
                  </a:cubicBezTo>
                  <a:cubicBezTo>
                    <a:pt x="189822" y="952847"/>
                    <a:pt x="194468" y="954179"/>
                    <a:pt x="199778" y="956176"/>
                  </a:cubicBezTo>
                  <a:cubicBezTo>
                    <a:pt x="207080" y="959504"/>
                    <a:pt x="213717" y="963499"/>
                    <a:pt x="221019" y="966162"/>
                  </a:cubicBezTo>
                  <a:cubicBezTo>
                    <a:pt x="242923" y="973484"/>
                    <a:pt x="260180" y="967493"/>
                    <a:pt x="273455" y="948853"/>
                  </a:cubicBezTo>
                  <a:cubicBezTo>
                    <a:pt x="274119" y="947522"/>
                    <a:pt x="275447" y="946856"/>
                    <a:pt x="276110" y="945525"/>
                  </a:cubicBezTo>
                  <a:cubicBezTo>
                    <a:pt x="314608" y="978144"/>
                    <a:pt x="356425" y="1004773"/>
                    <a:pt x="400897" y="1026741"/>
                  </a:cubicBezTo>
                  <a:cubicBezTo>
                    <a:pt x="353106" y="1014758"/>
                    <a:pt x="313945" y="1028073"/>
                    <a:pt x="282748" y="1066018"/>
                  </a:cubicBezTo>
                  <a:cubicBezTo>
                    <a:pt x="285403" y="1067349"/>
                    <a:pt x="288058" y="1067349"/>
                    <a:pt x="291377" y="1067349"/>
                  </a:cubicBezTo>
                  <a:cubicBezTo>
                    <a:pt x="298678" y="1066018"/>
                    <a:pt x="305979" y="1064021"/>
                    <a:pt x="313281" y="1062689"/>
                  </a:cubicBezTo>
                  <a:cubicBezTo>
                    <a:pt x="323901" y="1060027"/>
                    <a:pt x="333857" y="1057364"/>
                    <a:pt x="344477" y="1062024"/>
                  </a:cubicBezTo>
                  <a:cubicBezTo>
                    <a:pt x="349787" y="1064021"/>
                    <a:pt x="355097" y="1064687"/>
                    <a:pt x="360408" y="1065352"/>
                  </a:cubicBezTo>
                  <a:cubicBezTo>
                    <a:pt x="377665" y="1066684"/>
                    <a:pt x="393595" y="1062024"/>
                    <a:pt x="403552" y="1046712"/>
                  </a:cubicBezTo>
                  <a:cubicBezTo>
                    <a:pt x="406871" y="1042052"/>
                    <a:pt x="408862" y="1036727"/>
                    <a:pt x="411517" y="1031401"/>
                  </a:cubicBezTo>
                  <a:cubicBezTo>
                    <a:pt x="413508" y="1032067"/>
                    <a:pt x="414836" y="1032732"/>
                    <a:pt x="416163" y="1033398"/>
                  </a:cubicBezTo>
                  <a:cubicBezTo>
                    <a:pt x="458644" y="1052704"/>
                    <a:pt x="501788" y="1067349"/>
                    <a:pt x="546923" y="1078001"/>
                  </a:cubicBezTo>
                  <a:cubicBezTo>
                    <a:pt x="560862" y="1081329"/>
                    <a:pt x="576129" y="1079998"/>
                    <a:pt x="586749" y="1091315"/>
                  </a:cubicBezTo>
                  <a:cubicBezTo>
                    <a:pt x="586749" y="1091315"/>
                    <a:pt x="587412" y="1091315"/>
                    <a:pt x="588076" y="1091981"/>
                  </a:cubicBezTo>
                  <a:cubicBezTo>
                    <a:pt x="592722" y="1093312"/>
                    <a:pt x="596041" y="1091315"/>
                    <a:pt x="595377" y="1085989"/>
                  </a:cubicBezTo>
                  <a:cubicBezTo>
                    <a:pt x="594050" y="1076669"/>
                    <a:pt x="588740" y="1068681"/>
                    <a:pt x="580111" y="1064021"/>
                  </a:cubicBezTo>
                  <a:cubicBezTo>
                    <a:pt x="578120" y="1062689"/>
                    <a:pt x="574137" y="1063355"/>
                    <a:pt x="573473" y="1064687"/>
                  </a:cubicBezTo>
                  <a:cubicBezTo>
                    <a:pt x="570818" y="1068681"/>
                    <a:pt x="567500" y="1067349"/>
                    <a:pt x="564181" y="1066684"/>
                  </a:cubicBezTo>
                  <a:lnTo>
                    <a:pt x="531660" y="1055201"/>
                  </a:lnTo>
                  <a:lnTo>
                    <a:pt x="536782" y="1051971"/>
                  </a:lnTo>
                  <a:cubicBezTo>
                    <a:pt x="538795" y="1042662"/>
                    <a:pt x="538795" y="1033353"/>
                    <a:pt x="534769" y="1024044"/>
                  </a:cubicBezTo>
                  <a:cubicBezTo>
                    <a:pt x="528060" y="1008086"/>
                    <a:pt x="513970" y="999442"/>
                    <a:pt x="497867" y="994123"/>
                  </a:cubicBezTo>
                  <a:cubicBezTo>
                    <a:pt x="489144" y="991463"/>
                    <a:pt x="482434" y="986809"/>
                    <a:pt x="477067" y="980160"/>
                  </a:cubicBezTo>
                  <a:cubicBezTo>
                    <a:pt x="474383" y="976835"/>
                    <a:pt x="471699" y="973511"/>
                    <a:pt x="469015" y="970851"/>
                  </a:cubicBezTo>
                  <a:cubicBezTo>
                    <a:pt x="462976" y="964867"/>
                    <a:pt x="457609" y="959547"/>
                    <a:pt x="451570" y="953563"/>
                  </a:cubicBezTo>
                  <a:cubicBezTo>
                    <a:pt x="450899" y="954228"/>
                    <a:pt x="450228" y="954893"/>
                    <a:pt x="449557" y="955558"/>
                  </a:cubicBezTo>
                  <a:cubicBezTo>
                    <a:pt x="449557" y="956223"/>
                    <a:pt x="449557" y="956223"/>
                    <a:pt x="449557" y="956888"/>
                  </a:cubicBezTo>
                  <a:cubicBezTo>
                    <a:pt x="450228" y="962872"/>
                    <a:pt x="450899" y="968856"/>
                    <a:pt x="452241" y="974175"/>
                  </a:cubicBezTo>
                  <a:cubicBezTo>
                    <a:pt x="456938" y="995453"/>
                    <a:pt x="465828" y="1012907"/>
                    <a:pt x="478744" y="1026621"/>
                  </a:cubicBezTo>
                  <a:lnTo>
                    <a:pt x="520113" y="1051124"/>
                  </a:lnTo>
                  <a:lnTo>
                    <a:pt x="386958" y="1004107"/>
                  </a:lnTo>
                  <a:cubicBezTo>
                    <a:pt x="331202" y="976147"/>
                    <a:pt x="281420" y="940199"/>
                    <a:pt x="238940" y="894265"/>
                  </a:cubicBezTo>
                  <a:cubicBezTo>
                    <a:pt x="208407" y="862311"/>
                    <a:pt x="183184" y="827028"/>
                    <a:pt x="162608" y="787751"/>
                  </a:cubicBezTo>
                  <a:cubicBezTo>
                    <a:pt x="118800" y="703872"/>
                    <a:pt x="100215" y="614001"/>
                    <a:pt x="98887" y="520802"/>
                  </a:cubicBezTo>
                  <a:cubicBezTo>
                    <a:pt x="98887" y="492842"/>
                    <a:pt x="100879" y="465548"/>
                    <a:pt x="103534" y="438254"/>
                  </a:cubicBezTo>
                  <a:cubicBezTo>
                    <a:pt x="108844" y="388991"/>
                    <a:pt x="124110" y="343057"/>
                    <a:pt x="148005" y="299786"/>
                  </a:cubicBezTo>
                  <a:cubicBezTo>
                    <a:pt x="167918" y="265169"/>
                    <a:pt x="191150" y="232549"/>
                    <a:pt x="215709" y="201261"/>
                  </a:cubicBezTo>
                  <a:cubicBezTo>
                    <a:pt x="228320" y="185284"/>
                    <a:pt x="242259" y="169307"/>
                    <a:pt x="254870" y="153330"/>
                  </a:cubicBezTo>
                  <a:cubicBezTo>
                    <a:pt x="269473" y="138684"/>
                    <a:pt x="283412" y="123373"/>
                    <a:pt x="298014" y="108727"/>
                  </a:cubicBezTo>
                  <a:cubicBezTo>
                    <a:pt x="306643" y="99407"/>
                    <a:pt x="317263" y="92084"/>
                    <a:pt x="329875" y="90087"/>
                  </a:cubicBezTo>
                  <a:cubicBezTo>
                    <a:pt x="331866" y="89422"/>
                    <a:pt x="333194" y="88756"/>
                    <a:pt x="335185" y="88090"/>
                  </a:cubicBezTo>
                  <a:cubicBezTo>
                    <a:pt x="353106" y="80102"/>
                    <a:pt x="367709" y="68119"/>
                    <a:pt x="373683" y="48148"/>
                  </a:cubicBezTo>
                  <a:cubicBezTo>
                    <a:pt x="377665" y="34168"/>
                    <a:pt x="377665" y="20188"/>
                    <a:pt x="375674" y="5542"/>
                  </a:cubicBezTo>
                  <a:cubicBezTo>
                    <a:pt x="374346" y="216"/>
                    <a:pt x="371691" y="-1115"/>
                    <a:pt x="367709" y="882"/>
                  </a:cubicBezTo>
                  <a:close/>
                </a:path>
              </a:pathLst>
            </a:custGeom>
            <a:gradFill>
              <a:gsLst>
                <a:gs pos="100000">
                  <a:srgbClr val="DAB88A"/>
                </a:gs>
                <a:gs pos="30000">
                  <a:srgbClr val="EDDEC7"/>
                </a:gs>
              </a:gsLst>
              <a:lin ang="5400000" scaled="1"/>
            </a:gra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grpSp>
      <p:grpSp>
        <p:nvGrpSpPr>
          <p:cNvPr id="99" name="组合 98">
            <a:extLst>
              <a:ext uri="{FF2B5EF4-FFF2-40B4-BE49-F238E27FC236}">
                <a16:creationId xmlns:a16="http://schemas.microsoft.com/office/drawing/2014/main" id="{8313B738-196D-4724-9819-8AB0A6341B8B}"/>
              </a:ext>
            </a:extLst>
          </p:cNvPr>
          <p:cNvGrpSpPr/>
          <p:nvPr/>
        </p:nvGrpSpPr>
        <p:grpSpPr>
          <a:xfrm>
            <a:off x="4915783" y="3614276"/>
            <a:ext cx="2360434" cy="1113131"/>
            <a:chOff x="1646194" y="1802957"/>
            <a:chExt cx="2360434" cy="1113131"/>
          </a:xfrm>
        </p:grpSpPr>
        <p:sp>
          <p:nvSpPr>
            <p:cNvPr id="100" name="任意多边形: 形状 99">
              <a:extLst>
                <a:ext uri="{FF2B5EF4-FFF2-40B4-BE49-F238E27FC236}">
                  <a16:creationId xmlns:a16="http://schemas.microsoft.com/office/drawing/2014/main" id="{396A6A41-D08E-4AFE-8DFF-E9431F58A85B}"/>
                </a:ext>
              </a:extLst>
            </p:cNvPr>
            <p:cNvSpPr>
              <a:spLocks/>
            </p:cNvSpPr>
            <p:nvPr/>
          </p:nvSpPr>
          <p:spPr bwMode="auto">
            <a:xfrm>
              <a:off x="1646194" y="1802958"/>
              <a:ext cx="595461" cy="1113130"/>
            </a:xfrm>
            <a:custGeom>
              <a:avLst/>
              <a:gdLst>
                <a:gd name="connsiteX0" fmla="*/ 497917 w 595461"/>
                <a:gd name="connsiteY0" fmla="*/ 1069357 h 1113130"/>
                <a:gd name="connsiteX1" fmla="*/ 530376 w 595461"/>
                <a:gd name="connsiteY1" fmla="*/ 1078641 h 1113130"/>
                <a:gd name="connsiteX2" fmla="*/ 480390 w 595461"/>
                <a:gd name="connsiteY2" fmla="*/ 1110884 h 1113130"/>
                <a:gd name="connsiteX3" fmla="*/ 464395 w 595461"/>
                <a:gd name="connsiteY3" fmla="*/ 1107594 h 1113130"/>
                <a:gd name="connsiteX4" fmla="*/ 433737 w 595461"/>
                <a:gd name="connsiteY4" fmla="*/ 1108252 h 1113130"/>
                <a:gd name="connsiteX5" fmla="*/ 409744 w 595461"/>
                <a:gd name="connsiteY5" fmla="*/ 1112858 h 1113130"/>
                <a:gd name="connsiteX6" fmla="*/ 402412 w 595461"/>
                <a:gd name="connsiteY6" fmla="*/ 1112200 h 1113130"/>
                <a:gd name="connsiteX7" fmla="*/ 497917 w 595461"/>
                <a:gd name="connsiteY7" fmla="*/ 1069357 h 1113130"/>
                <a:gd name="connsiteX8" fmla="*/ 332655 w 595461"/>
                <a:gd name="connsiteY8" fmla="*/ 906417 h 1113130"/>
                <a:gd name="connsiteX9" fmla="*/ 349842 w 595461"/>
                <a:gd name="connsiteY9" fmla="*/ 923705 h 1113130"/>
                <a:gd name="connsiteX10" fmla="*/ 358435 w 595461"/>
                <a:gd name="connsiteY10" fmla="*/ 934344 h 1113130"/>
                <a:gd name="connsiteX11" fmla="*/ 376283 w 595461"/>
                <a:gd name="connsiteY11" fmla="*/ 946312 h 1113130"/>
                <a:gd name="connsiteX12" fmla="*/ 411978 w 595461"/>
                <a:gd name="connsiteY12" fmla="*/ 971579 h 1113130"/>
                <a:gd name="connsiteX13" fmla="*/ 415944 w 595461"/>
                <a:gd name="connsiteY13" fmla="*/ 1006155 h 1113130"/>
                <a:gd name="connsiteX14" fmla="*/ 409334 w 595461"/>
                <a:gd name="connsiteY14" fmla="*/ 1009479 h 1113130"/>
                <a:gd name="connsiteX15" fmla="*/ 335299 w 595461"/>
                <a:gd name="connsiteY15" fmla="*/ 936338 h 1113130"/>
                <a:gd name="connsiteX16" fmla="*/ 330011 w 595461"/>
                <a:gd name="connsiteY16" fmla="*/ 908412 h 1113130"/>
                <a:gd name="connsiteX17" fmla="*/ 332655 w 595461"/>
                <a:gd name="connsiteY17" fmla="*/ 906417 h 1113130"/>
                <a:gd name="connsiteX18" fmla="*/ 228306 w 595461"/>
                <a:gd name="connsiteY18" fmla="*/ 805393 h 1113130"/>
                <a:gd name="connsiteX19" fmla="*/ 237451 w 595461"/>
                <a:gd name="connsiteY19" fmla="*/ 818642 h 1113130"/>
                <a:gd name="connsiteX20" fmla="*/ 243329 w 595461"/>
                <a:gd name="connsiteY20" fmla="*/ 829241 h 1113130"/>
                <a:gd name="connsiteX21" fmla="*/ 268150 w 595461"/>
                <a:gd name="connsiteY21" fmla="*/ 859714 h 1113130"/>
                <a:gd name="connsiteX22" fmla="*/ 292317 w 595461"/>
                <a:gd name="connsiteY22" fmla="*/ 897474 h 1113130"/>
                <a:gd name="connsiteX23" fmla="*/ 284479 w 595461"/>
                <a:gd name="connsiteY23" fmla="*/ 926622 h 1113130"/>
                <a:gd name="connsiteX24" fmla="*/ 228306 w 595461"/>
                <a:gd name="connsiteY24" fmla="*/ 805393 h 1113130"/>
                <a:gd name="connsiteX25" fmla="*/ 83481 w 595461"/>
                <a:gd name="connsiteY25" fmla="*/ 777248 h 1113130"/>
                <a:gd name="connsiteX26" fmla="*/ 170057 w 595461"/>
                <a:gd name="connsiteY26" fmla="*/ 830217 h 1113130"/>
                <a:gd name="connsiteX27" fmla="*/ 116754 w 595461"/>
                <a:gd name="connsiteY27" fmla="*/ 832203 h 1113130"/>
                <a:gd name="connsiteX28" fmla="*/ 98764 w 595461"/>
                <a:gd name="connsiteY28" fmla="*/ 814330 h 1113130"/>
                <a:gd name="connsiteX29" fmla="*/ 77443 w 595461"/>
                <a:gd name="connsiteY29" fmla="*/ 798442 h 1113130"/>
                <a:gd name="connsiteX30" fmla="*/ 54123 w 595461"/>
                <a:gd name="connsiteY30" fmla="*/ 787851 h 1113130"/>
                <a:gd name="connsiteX31" fmla="*/ 45461 w 595461"/>
                <a:gd name="connsiteY31" fmla="*/ 781893 h 1113130"/>
                <a:gd name="connsiteX32" fmla="*/ 83481 w 595461"/>
                <a:gd name="connsiteY32" fmla="*/ 777248 h 1113130"/>
                <a:gd name="connsiteX33" fmla="*/ 178115 w 595461"/>
                <a:gd name="connsiteY33" fmla="*/ 684164 h 1113130"/>
                <a:gd name="connsiteX34" fmla="*/ 181522 w 595461"/>
                <a:gd name="connsiteY34" fmla="*/ 684164 h 1113130"/>
                <a:gd name="connsiteX35" fmla="*/ 184930 w 595461"/>
                <a:gd name="connsiteY35" fmla="*/ 712763 h 1113130"/>
                <a:gd name="connsiteX36" fmla="*/ 195834 w 595461"/>
                <a:gd name="connsiteY36" fmla="*/ 746682 h 1113130"/>
                <a:gd name="connsiteX37" fmla="*/ 206738 w 595461"/>
                <a:gd name="connsiteY37" fmla="*/ 785256 h 1113130"/>
                <a:gd name="connsiteX38" fmla="*/ 191063 w 595461"/>
                <a:gd name="connsiteY38" fmla="*/ 813855 h 1113130"/>
                <a:gd name="connsiteX39" fmla="*/ 181522 w 595461"/>
                <a:gd name="connsiteY39" fmla="*/ 812525 h 1113130"/>
                <a:gd name="connsiteX40" fmla="*/ 167211 w 595461"/>
                <a:gd name="connsiteY40" fmla="*/ 705447 h 1113130"/>
                <a:gd name="connsiteX41" fmla="*/ 178115 w 595461"/>
                <a:gd name="connsiteY41" fmla="*/ 684164 h 1113130"/>
                <a:gd name="connsiteX42" fmla="*/ 0 w 595461"/>
                <a:gd name="connsiteY42" fmla="*/ 633926 h 1113130"/>
                <a:gd name="connsiteX43" fmla="*/ 114494 w 595461"/>
                <a:gd name="connsiteY43" fmla="*/ 704487 h 1113130"/>
                <a:gd name="connsiteX44" fmla="*/ 59941 w 595461"/>
                <a:gd name="connsiteY44" fmla="*/ 695168 h 1113130"/>
                <a:gd name="connsiteX45" fmla="*/ 47144 w 595461"/>
                <a:gd name="connsiteY45" fmla="*/ 675863 h 1113130"/>
                <a:gd name="connsiteX46" fmla="*/ 28960 w 595461"/>
                <a:gd name="connsiteY46" fmla="*/ 656559 h 1113130"/>
                <a:gd name="connsiteX47" fmla="*/ 6735 w 595461"/>
                <a:gd name="connsiteY47" fmla="*/ 641249 h 1113130"/>
                <a:gd name="connsiteX48" fmla="*/ 0 w 595461"/>
                <a:gd name="connsiteY48" fmla="*/ 633926 h 1113130"/>
                <a:gd name="connsiteX49" fmla="*/ 149665 w 595461"/>
                <a:gd name="connsiteY49" fmla="*/ 561251 h 1113130"/>
                <a:gd name="connsiteX50" fmla="*/ 150330 w 595461"/>
                <a:gd name="connsiteY50" fmla="*/ 585793 h 1113130"/>
                <a:gd name="connsiteX51" fmla="*/ 148999 w 595461"/>
                <a:gd name="connsiteY51" fmla="*/ 601048 h 1113130"/>
                <a:gd name="connsiteX52" fmla="*/ 152325 w 595461"/>
                <a:gd name="connsiteY52" fmla="*/ 621610 h 1113130"/>
                <a:gd name="connsiteX53" fmla="*/ 159642 w 595461"/>
                <a:gd name="connsiteY53" fmla="*/ 659418 h 1113130"/>
                <a:gd name="connsiteX54" fmla="*/ 132370 w 595461"/>
                <a:gd name="connsiteY54" fmla="*/ 692582 h 1113130"/>
                <a:gd name="connsiteX55" fmla="*/ 149665 w 595461"/>
                <a:gd name="connsiteY55" fmla="*/ 561251 h 1113130"/>
                <a:gd name="connsiteX56" fmla="*/ 5387 w 595461"/>
                <a:gd name="connsiteY56" fmla="*/ 463595 h 1113130"/>
                <a:gd name="connsiteX57" fmla="*/ 53205 w 595461"/>
                <a:gd name="connsiteY57" fmla="*/ 487686 h 1113130"/>
                <a:gd name="connsiteX58" fmla="*/ 89574 w 595461"/>
                <a:gd name="connsiteY58" fmla="*/ 557949 h 1113130"/>
                <a:gd name="connsiteX59" fmla="*/ 80818 w 595461"/>
                <a:gd name="connsiteY59" fmla="*/ 567987 h 1113130"/>
                <a:gd name="connsiteX60" fmla="*/ 39062 w 595461"/>
                <a:gd name="connsiteY60" fmla="*/ 537205 h 1113130"/>
                <a:gd name="connsiteX61" fmla="*/ 33674 w 595461"/>
                <a:gd name="connsiteY61" fmla="*/ 514453 h 1113130"/>
                <a:gd name="connsiteX62" fmla="*/ 25592 w 595461"/>
                <a:gd name="connsiteY62" fmla="*/ 497723 h 1113130"/>
                <a:gd name="connsiteX63" fmla="*/ 9428 w 595461"/>
                <a:gd name="connsiteY63" fmla="*/ 476309 h 1113130"/>
                <a:gd name="connsiteX64" fmla="*/ 3367 w 595461"/>
                <a:gd name="connsiteY64" fmla="*/ 464933 h 1113130"/>
                <a:gd name="connsiteX65" fmla="*/ 5387 w 595461"/>
                <a:gd name="connsiteY65" fmla="*/ 463595 h 1113130"/>
                <a:gd name="connsiteX66" fmla="*/ 168373 w 595461"/>
                <a:gd name="connsiteY66" fmla="*/ 443390 h 1113130"/>
                <a:gd name="connsiteX67" fmla="*/ 165065 w 595461"/>
                <a:gd name="connsiteY67" fmla="*/ 456747 h 1113130"/>
                <a:gd name="connsiteX68" fmla="*/ 154482 w 595461"/>
                <a:gd name="connsiteY68" fmla="*/ 480122 h 1113130"/>
                <a:gd name="connsiteX69" fmla="*/ 151175 w 595461"/>
                <a:gd name="connsiteY69" fmla="*/ 503497 h 1113130"/>
                <a:gd name="connsiteX70" fmla="*/ 140591 w 595461"/>
                <a:gd name="connsiteY70" fmla="*/ 546908 h 1113130"/>
                <a:gd name="connsiteX71" fmla="*/ 110164 w 595461"/>
                <a:gd name="connsiteY71" fmla="*/ 562936 h 1113130"/>
                <a:gd name="connsiteX72" fmla="*/ 168373 w 595461"/>
                <a:gd name="connsiteY72" fmla="*/ 443390 h 1113130"/>
                <a:gd name="connsiteX73" fmla="*/ 190262 w 595461"/>
                <a:gd name="connsiteY73" fmla="*/ 350785 h 1113130"/>
                <a:gd name="connsiteX74" fmla="*/ 186908 w 595461"/>
                <a:gd name="connsiteY74" fmla="*/ 360857 h 1113130"/>
                <a:gd name="connsiteX75" fmla="*/ 177517 w 595461"/>
                <a:gd name="connsiteY75" fmla="*/ 374957 h 1113130"/>
                <a:gd name="connsiteX76" fmla="*/ 162090 w 595461"/>
                <a:gd name="connsiteY76" fmla="*/ 413228 h 1113130"/>
                <a:gd name="connsiteX77" fmla="*/ 142638 w 595461"/>
                <a:gd name="connsiteY77" fmla="*/ 451499 h 1113130"/>
                <a:gd name="connsiteX78" fmla="*/ 111113 w 595461"/>
                <a:gd name="connsiteY78" fmla="*/ 458885 h 1113130"/>
                <a:gd name="connsiteX79" fmla="*/ 190262 w 595461"/>
                <a:gd name="connsiteY79" fmla="*/ 350785 h 1113130"/>
                <a:gd name="connsiteX80" fmla="*/ 26572 w 595461"/>
                <a:gd name="connsiteY80" fmla="*/ 344050 h 1113130"/>
                <a:gd name="connsiteX81" fmla="*/ 67335 w 595461"/>
                <a:gd name="connsiteY81" fmla="*/ 373261 h 1113130"/>
                <a:gd name="connsiteX82" fmla="*/ 91661 w 595461"/>
                <a:gd name="connsiteY82" fmla="*/ 453589 h 1113130"/>
                <a:gd name="connsiteX83" fmla="*/ 85086 w 595461"/>
                <a:gd name="connsiteY83" fmla="*/ 458900 h 1113130"/>
                <a:gd name="connsiteX84" fmla="*/ 45638 w 595461"/>
                <a:gd name="connsiteY84" fmla="*/ 415085 h 1113130"/>
                <a:gd name="connsiteX85" fmla="*/ 45638 w 595461"/>
                <a:gd name="connsiteY85" fmla="*/ 397160 h 1113130"/>
                <a:gd name="connsiteX86" fmla="*/ 42351 w 595461"/>
                <a:gd name="connsiteY86" fmla="*/ 383219 h 1113130"/>
                <a:gd name="connsiteX87" fmla="*/ 29859 w 595461"/>
                <a:gd name="connsiteY87" fmla="*/ 359319 h 1113130"/>
                <a:gd name="connsiteX88" fmla="*/ 25257 w 595461"/>
                <a:gd name="connsiteY88" fmla="*/ 344714 h 1113130"/>
                <a:gd name="connsiteX89" fmla="*/ 26572 w 595461"/>
                <a:gd name="connsiteY89" fmla="*/ 344050 h 1113130"/>
                <a:gd name="connsiteX90" fmla="*/ 62645 w 595461"/>
                <a:gd name="connsiteY90" fmla="*/ 231239 h 1113130"/>
                <a:gd name="connsiteX91" fmla="*/ 92440 w 595461"/>
                <a:gd name="connsiteY91" fmla="*/ 256158 h 1113130"/>
                <a:gd name="connsiteX92" fmla="*/ 115464 w 595461"/>
                <a:gd name="connsiteY92" fmla="*/ 350447 h 1113130"/>
                <a:gd name="connsiteX93" fmla="*/ 108015 w 595461"/>
                <a:gd name="connsiteY93" fmla="*/ 354488 h 1113130"/>
                <a:gd name="connsiteX94" fmla="*/ 74157 w 595461"/>
                <a:gd name="connsiteY94" fmla="*/ 312732 h 1113130"/>
                <a:gd name="connsiteX95" fmla="*/ 75511 w 595461"/>
                <a:gd name="connsiteY95" fmla="*/ 287139 h 1113130"/>
                <a:gd name="connsiteX96" fmla="*/ 74157 w 595461"/>
                <a:gd name="connsiteY96" fmla="*/ 274343 h 1113130"/>
                <a:gd name="connsiteX97" fmla="*/ 63322 w 595461"/>
                <a:gd name="connsiteY97" fmla="*/ 245382 h 1113130"/>
                <a:gd name="connsiteX98" fmla="*/ 60614 w 595461"/>
                <a:gd name="connsiteY98" fmla="*/ 232586 h 1113130"/>
                <a:gd name="connsiteX99" fmla="*/ 62645 w 595461"/>
                <a:gd name="connsiteY99" fmla="*/ 231239 h 1113130"/>
                <a:gd name="connsiteX100" fmla="*/ 282345 w 595461"/>
                <a:gd name="connsiteY100" fmla="*/ 185779 h 1113130"/>
                <a:gd name="connsiteX101" fmla="*/ 299038 w 595461"/>
                <a:gd name="connsiteY101" fmla="*/ 185779 h 1113130"/>
                <a:gd name="connsiteX102" fmla="*/ 299705 w 595461"/>
                <a:gd name="connsiteY102" fmla="*/ 187781 h 1113130"/>
                <a:gd name="connsiteX103" fmla="*/ 289690 w 595461"/>
                <a:gd name="connsiteY103" fmla="*/ 196458 h 1113130"/>
                <a:gd name="connsiteX104" fmla="*/ 264985 w 595461"/>
                <a:gd name="connsiteY104" fmla="*/ 212476 h 1113130"/>
                <a:gd name="connsiteX105" fmla="*/ 254302 w 595461"/>
                <a:gd name="connsiteY105" fmla="*/ 223822 h 1113130"/>
                <a:gd name="connsiteX106" fmla="*/ 238695 w 595461"/>
                <a:gd name="connsiteY106" fmla="*/ 245847 h 1113130"/>
                <a:gd name="connsiteX107" fmla="*/ 216606 w 595461"/>
                <a:gd name="connsiteY107" fmla="*/ 259239 h 1113130"/>
                <a:gd name="connsiteX108" fmla="*/ 216329 w 595461"/>
                <a:gd name="connsiteY108" fmla="*/ 259517 h 1113130"/>
                <a:gd name="connsiteX109" fmla="*/ 225621 w 595461"/>
                <a:gd name="connsiteY109" fmla="*/ 258179 h 1113130"/>
                <a:gd name="connsiteX110" fmla="*/ 219648 w 595461"/>
                <a:gd name="connsiteY110" fmla="*/ 268884 h 1113130"/>
                <a:gd name="connsiteX111" fmla="*/ 201065 w 595461"/>
                <a:gd name="connsiteY111" fmla="*/ 290962 h 1113130"/>
                <a:gd name="connsiteX112" fmla="*/ 192438 w 595461"/>
                <a:gd name="connsiteY112" fmla="*/ 309026 h 1113130"/>
                <a:gd name="connsiteX113" fmla="*/ 171864 w 595461"/>
                <a:gd name="connsiteY113" fmla="*/ 348499 h 1113130"/>
                <a:gd name="connsiteX114" fmla="*/ 134699 w 595461"/>
                <a:gd name="connsiteY114" fmla="*/ 356527 h 1113130"/>
                <a:gd name="connsiteX115" fmla="*/ 153945 w 595461"/>
                <a:gd name="connsiteY115" fmla="*/ 300997 h 1113130"/>
                <a:gd name="connsiteX116" fmla="*/ 210356 w 595461"/>
                <a:gd name="connsiteY116" fmla="*/ 261524 h 1113130"/>
                <a:gd name="connsiteX117" fmla="*/ 216161 w 595461"/>
                <a:gd name="connsiteY117" fmla="*/ 259184 h 1113130"/>
                <a:gd name="connsiteX118" fmla="*/ 188201 w 595461"/>
                <a:gd name="connsiteY118" fmla="*/ 255191 h 1113130"/>
                <a:gd name="connsiteX119" fmla="*/ 185530 w 595461"/>
                <a:gd name="connsiteY119" fmla="*/ 248517 h 1113130"/>
                <a:gd name="connsiteX120" fmla="*/ 282345 w 595461"/>
                <a:gd name="connsiteY120" fmla="*/ 185779 h 1113130"/>
                <a:gd name="connsiteX121" fmla="*/ 334444 w 595461"/>
                <a:gd name="connsiteY121" fmla="*/ 119089 h 1113130"/>
                <a:gd name="connsiteX122" fmla="*/ 387258 w 595461"/>
                <a:gd name="connsiteY122" fmla="*/ 132580 h 1113130"/>
                <a:gd name="connsiteX123" fmla="*/ 375319 w 595461"/>
                <a:gd name="connsiteY123" fmla="*/ 137215 h 1113130"/>
                <a:gd name="connsiteX124" fmla="*/ 348124 w 595461"/>
                <a:gd name="connsiteY124" fmla="*/ 143175 h 1113130"/>
                <a:gd name="connsiteX125" fmla="*/ 328889 w 595461"/>
                <a:gd name="connsiteY125" fmla="*/ 153769 h 1113130"/>
                <a:gd name="connsiteX126" fmla="*/ 287102 w 595461"/>
                <a:gd name="connsiteY126" fmla="*/ 171647 h 1113130"/>
                <a:gd name="connsiteX127" fmla="*/ 257254 w 595461"/>
                <a:gd name="connsiteY127" fmla="*/ 157742 h 1113130"/>
                <a:gd name="connsiteX128" fmla="*/ 255927 w 595461"/>
                <a:gd name="connsiteY128" fmla="*/ 152445 h 1113130"/>
                <a:gd name="connsiteX129" fmla="*/ 281132 w 595461"/>
                <a:gd name="connsiteY129" fmla="*/ 133905 h 1113130"/>
                <a:gd name="connsiteX130" fmla="*/ 334444 w 595461"/>
                <a:gd name="connsiteY130" fmla="*/ 119089 h 1113130"/>
                <a:gd name="connsiteX131" fmla="*/ 153579 w 595461"/>
                <a:gd name="connsiteY131" fmla="*/ 113378 h 1113130"/>
                <a:gd name="connsiteX132" fmla="*/ 181575 w 595461"/>
                <a:gd name="connsiteY132" fmla="*/ 178883 h 1113130"/>
                <a:gd name="connsiteX133" fmla="*/ 168554 w 595461"/>
                <a:gd name="connsiteY133" fmla="*/ 241047 h 1113130"/>
                <a:gd name="connsiteX134" fmla="*/ 158788 w 595461"/>
                <a:gd name="connsiteY134" fmla="*/ 243052 h 1113130"/>
                <a:gd name="connsiteX135" fmla="*/ 141860 w 595461"/>
                <a:gd name="connsiteY135" fmla="*/ 187573 h 1113130"/>
                <a:gd name="connsiteX136" fmla="*/ 145767 w 595461"/>
                <a:gd name="connsiteY136" fmla="*/ 177547 h 1113130"/>
                <a:gd name="connsiteX137" fmla="*/ 150975 w 595461"/>
                <a:gd name="connsiteY137" fmla="*/ 138110 h 1113130"/>
                <a:gd name="connsiteX138" fmla="*/ 150324 w 595461"/>
                <a:gd name="connsiteY138" fmla="*/ 114046 h 1113130"/>
                <a:gd name="connsiteX139" fmla="*/ 153579 w 595461"/>
                <a:gd name="connsiteY139" fmla="*/ 113378 h 1113130"/>
                <a:gd name="connsiteX140" fmla="*/ 270798 w 595461"/>
                <a:gd name="connsiteY140" fmla="*/ 12354 h 1113130"/>
                <a:gd name="connsiteX141" fmla="*/ 239075 w 595461"/>
                <a:gd name="connsiteY141" fmla="*/ 142002 h 1113130"/>
                <a:gd name="connsiteX142" fmla="*/ 231144 w 595461"/>
                <a:gd name="connsiteY142" fmla="*/ 87871 h 1113130"/>
                <a:gd name="connsiteX143" fmla="*/ 246345 w 595461"/>
                <a:gd name="connsiteY143" fmla="*/ 67822 h 1113130"/>
                <a:gd name="connsiteX144" fmla="*/ 258241 w 595461"/>
                <a:gd name="connsiteY144" fmla="*/ 46437 h 1113130"/>
                <a:gd name="connsiteX145" fmla="*/ 266172 w 595461"/>
                <a:gd name="connsiteY145" fmla="*/ 20373 h 1113130"/>
                <a:gd name="connsiteX146" fmla="*/ 270798 w 595461"/>
                <a:gd name="connsiteY146" fmla="*/ 12354 h 1113130"/>
                <a:gd name="connsiteX147" fmla="*/ 367709 w 595461"/>
                <a:gd name="connsiteY147" fmla="*/ 881 h 1113130"/>
                <a:gd name="connsiteX148" fmla="*/ 375674 w 595461"/>
                <a:gd name="connsiteY148" fmla="*/ 5541 h 1113130"/>
                <a:gd name="connsiteX149" fmla="*/ 373683 w 595461"/>
                <a:gd name="connsiteY149" fmla="*/ 48147 h 1113130"/>
                <a:gd name="connsiteX150" fmla="*/ 335185 w 595461"/>
                <a:gd name="connsiteY150" fmla="*/ 88089 h 1113130"/>
                <a:gd name="connsiteX151" fmla="*/ 329875 w 595461"/>
                <a:gd name="connsiteY151" fmla="*/ 90086 h 1113130"/>
                <a:gd name="connsiteX152" fmla="*/ 298014 w 595461"/>
                <a:gd name="connsiteY152" fmla="*/ 108726 h 1113130"/>
                <a:gd name="connsiteX153" fmla="*/ 254870 w 595461"/>
                <a:gd name="connsiteY153" fmla="*/ 153329 h 1113130"/>
                <a:gd name="connsiteX154" fmla="*/ 215708 w 595461"/>
                <a:gd name="connsiteY154" fmla="*/ 201260 h 1113130"/>
                <a:gd name="connsiteX155" fmla="*/ 148005 w 595461"/>
                <a:gd name="connsiteY155" fmla="*/ 299785 h 1113130"/>
                <a:gd name="connsiteX156" fmla="*/ 103533 w 595461"/>
                <a:gd name="connsiteY156" fmla="*/ 438253 h 1113130"/>
                <a:gd name="connsiteX157" fmla="*/ 98887 w 595461"/>
                <a:gd name="connsiteY157" fmla="*/ 520801 h 1113130"/>
                <a:gd name="connsiteX158" fmla="*/ 162607 w 595461"/>
                <a:gd name="connsiteY158" fmla="*/ 787750 h 1113130"/>
                <a:gd name="connsiteX159" fmla="*/ 238940 w 595461"/>
                <a:gd name="connsiteY159" fmla="*/ 894264 h 1113130"/>
                <a:gd name="connsiteX160" fmla="*/ 386958 w 595461"/>
                <a:gd name="connsiteY160" fmla="*/ 1004106 h 1113130"/>
                <a:gd name="connsiteX161" fmla="*/ 520113 w 595461"/>
                <a:gd name="connsiteY161" fmla="*/ 1051123 h 1113130"/>
                <a:gd name="connsiteX162" fmla="*/ 478744 w 595461"/>
                <a:gd name="connsiteY162" fmla="*/ 1026620 h 1113130"/>
                <a:gd name="connsiteX163" fmla="*/ 452241 w 595461"/>
                <a:gd name="connsiteY163" fmla="*/ 974174 h 1113130"/>
                <a:gd name="connsiteX164" fmla="*/ 449557 w 595461"/>
                <a:gd name="connsiteY164" fmla="*/ 956887 h 1113130"/>
                <a:gd name="connsiteX165" fmla="*/ 449557 w 595461"/>
                <a:gd name="connsiteY165" fmla="*/ 955557 h 1113130"/>
                <a:gd name="connsiteX166" fmla="*/ 451570 w 595461"/>
                <a:gd name="connsiteY166" fmla="*/ 953562 h 1113130"/>
                <a:gd name="connsiteX167" fmla="*/ 469015 w 595461"/>
                <a:gd name="connsiteY167" fmla="*/ 970850 h 1113130"/>
                <a:gd name="connsiteX168" fmla="*/ 477067 w 595461"/>
                <a:gd name="connsiteY168" fmla="*/ 980159 h 1113130"/>
                <a:gd name="connsiteX169" fmla="*/ 497867 w 595461"/>
                <a:gd name="connsiteY169" fmla="*/ 994122 h 1113130"/>
                <a:gd name="connsiteX170" fmla="*/ 534769 w 595461"/>
                <a:gd name="connsiteY170" fmla="*/ 1024043 h 1113130"/>
                <a:gd name="connsiteX171" fmla="*/ 536782 w 595461"/>
                <a:gd name="connsiteY171" fmla="*/ 1051970 h 1113130"/>
                <a:gd name="connsiteX172" fmla="*/ 531660 w 595461"/>
                <a:gd name="connsiteY172" fmla="*/ 1055200 h 1113130"/>
                <a:gd name="connsiteX173" fmla="*/ 564181 w 595461"/>
                <a:gd name="connsiteY173" fmla="*/ 1066683 h 1113130"/>
                <a:gd name="connsiteX174" fmla="*/ 573473 w 595461"/>
                <a:gd name="connsiteY174" fmla="*/ 1064686 h 1113130"/>
                <a:gd name="connsiteX175" fmla="*/ 580111 w 595461"/>
                <a:gd name="connsiteY175" fmla="*/ 1064020 h 1113130"/>
                <a:gd name="connsiteX176" fmla="*/ 595377 w 595461"/>
                <a:gd name="connsiteY176" fmla="*/ 1085988 h 1113130"/>
                <a:gd name="connsiteX177" fmla="*/ 588076 w 595461"/>
                <a:gd name="connsiteY177" fmla="*/ 1091980 h 1113130"/>
                <a:gd name="connsiteX178" fmla="*/ 586749 w 595461"/>
                <a:gd name="connsiteY178" fmla="*/ 1091314 h 1113130"/>
                <a:gd name="connsiteX179" fmla="*/ 546923 w 595461"/>
                <a:gd name="connsiteY179" fmla="*/ 1078000 h 1113130"/>
                <a:gd name="connsiteX180" fmla="*/ 416163 w 595461"/>
                <a:gd name="connsiteY180" fmla="*/ 1033397 h 1113130"/>
                <a:gd name="connsiteX181" fmla="*/ 411517 w 595461"/>
                <a:gd name="connsiteY181" fmla="*/ 1031400 h 1113130"/>
                <a:gd name="connsiteX182" fmla="*/ 403552 w 595461"/>
                <a:gd name="connsiteY182" fmla="*/ 1046711 h 1113130"/>
                <a:gd name="connsiteX183" fmla="*/ 360408 w 595461"/>
                <a:gd name="connsiteY183" fmla="*/ 1065351 h 1113130"/>
                <a:gd name="connsiteX184" fmla="*/ 344477 w 595461"/>
                <a:gd name="connsiteY184" fmla="*/ 1062023 h 1113130"/>
                <a:gd name="connsiteX185" fmla="*/ 313281 w 595461"/>
                <a:gd name="connsiteY185" fmla="*/ 1062688 h 1113130"/>
                <a:gd name="connsiteX186" fmla="*/ 291377 w 595461"/>
                <a:gd name="connsiteY186" fmla="*/ 1067348 h 1113130"/>
                <a:gd name="connsiteX187" fmla="*/ 282748 w 595461"/>
                <a:gd name="connsiteY187" fmla="*/ 1066017 h 1113130"/>
                <a:gd name="connsiteX188" fmla="*/ 400897 w 595461"/>
                <a:gd name="connsiteY188" fmla="*/ 1026740 h 1113130"/>
                <a:gd name="connsiteX189" fmla="*/ 276110 w 595461"/>
                <a:gd name="connsiteY189" fmla="*/ 945524 h 1113130"/>
                <a:gd name="connsiteX190" fmla="*/ 273455 w 595461"/>
                <a:gd name="connsiteY190" fmla="*/ 948852 h 1113130"/>
                <a:gd name="connsiteX191" fmla="*/ 221019 w 595461"/>
                <a:gd name="connsiteY191" fmla="*/ 966161 h 1113130"/>
                <a:gd name="connsiteX192" fmla="*/ 199778 w 595461"/>
                <a:gd name="connsiteY192" fmla="*/ 956175 h 1113130"/>
                <a:gd name="connsiteX193" fmla="*/ 184511 w 595461"/>
                <a:gd name="connsiteY193" fmla="*/ 952181 h 1113130"/>
                <a:gd name="connsiteX194" fmla="*/ 155306 w 595461"/>
                <a:gd name="connsiteY194" fmla="*/ 951515 h 1113130"/>
                <a:gd name="connsiteX195" fmla="*/ 142031 w 595461"/>
                <a:gd name="connsiteY195" fmla="*/ 948852 h 1113130"/>
                <a:gd name="connsiteX196" fmla="*/ 265490 w 595461"/>
                <a:gd name="connsiteY196" fmla="*/ 939532 h 1113130"/>
                <a:gd name="connsiteX197" fmla="*/ 256861 w 595461"/>
                <a:gd name="connsiteY197" fmla="*/ 928215 h 1113130"/>
                <a:gd name="connsiteX198" fmla="*/ 117472 w 595461"/>
                <a:gd name="connsiteY198" fmla="*/ 699877 h 1113130"/>
                <a:gd name="connsiteX199" fmla="*/ 93577 w 595461"/>
                <a:gd name="connsiteY199" fmla="*/ 558080 h 1113130"/>
                <a:gd name="connsiteX200" fmla="*/ 105524 w 595461"/>
                <a:gd name="connsiteY200" fmla="*/ 396313 h 1113130"/>
                <a:gd name="connsiteX201" fmla="*/ 171900 w 595461"/>
                <a:gd name="connsiteY201" fmla="*/ 255182 h 1113130"/>
                <a:gd name="connsiteX202" fmla="*/ 288058 w 595461"/>
                <a:gd name="connsiteY202" fmla="*/ 115383 h 1113130"/>
                <a:gd name="connsiteX203" fmla="*/ 306643 w 595461"/>
                <a:gd name="connsiteY203" fmla="*/ 98075 h 1113130"/>
                <a:gd name="connsiteX204" fmla="*/ 310626 w 595461"/>
                <a:gd name="connsiteY204" fmla="*/ 88755 h 1113130"/>
                <a:gd name="connsiteX205" fmla="*/ 311290 w 595461"/>
                <a:gd name="connsiteY205" fmla="*/ 49478 h 1113130"/>
                <a:gd name="connsiteX206" fmla="*/ 334521 w 595461"/>
                <a:gd name="connsiteY206" fmla="*/ 15527 h 1113130"/>
                <a:gd name="connsiteX207" fmla="*/ 367709 w 595461"/>
                <a:gd name="connsiteY207" fmla="*/ 881 h 1113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Lst>
              <a:rect l="l" t="t" r="r" b="b"/>
              <a:pathLst>
                <a:path w="595461" h="1113130">
                  <a:moveTo>
                    <a:pt x="497917" y="1069357"/>
                  </a:moveTo>
                  <a:cubicBezTo>
                    <a:pt x="510215" y="1070087"/>
                    <a:pt x="521545" y="1073048"/>
                    <a:pt x="530376" y="1078641"/>
                  </a:cubicBezTo>
                  <a:cubicBezTo>
                    <a:pt x="522378" y="1101672"/>
                    <a:pt x="505050" y="1112858"/>
                    <a:pt x="480390" y="1110884"/>
                  </a:cubicBezTo>
                  <a:cubicBezTo>
                    <a:pt x="475058" y="1110226"/>
                    <a:pt x="469060" y="1109568"/>
                    <a:pt x="464395" y="1107594"/>
                  </a:cubicBezTo>
                  <a:cubicBezTo>
                    <a:pt x="453731" y="1102988"/>
                    <a:pt x="443734" y="1105620"/>
                    <a:pt x="433737" y="1108252"/>
                  </a:cubicBezTo>
                  <a:cubicBezTo>
                    <a:pt x="425739" y="1109568"/>
                    <a:pt x="417741" y="1111542"/>
                    <a:pt x="409744" y="1112858"/>
                  </a:cubicBezTo>
                  <a:cubicBezTo>
                    <a:pt x="407744" y="1113516"/>
                    <a:pt x="405078" y="1112858"/>
                    <a:pt x="402412" y="1112200"/>
                  </a:cubicBezTo>
                  <a:cubicBezTo>
                    <a:pt x="415409" y="1085057"/>
                    <a:pt x="461021" y="1067167"/>
                    <a:pt x="497917" y="1069357"/>
                  </a:cubicBezTo>
                  <a:close/>
                  <a:moveTo>
                    <a:pt x="332655" y="906417"/>
                  </a:moveTo>
                  <a:cubicBezTo>
                    <a:pt x="338605" y="912401"/>
                    <a:pt x="343893" y="917721"/>
                    <a:pt x="349842" y="923705"/>
                  </a:cubicBezTo>
                  <a:cubicBezTo>
                    <a:pt x="352486" y="927029"/>
                    <a:pt x="355791" y="930354"/>
                    <a:pt x="358435" y="934344"/>
                  </a:cubicBezTo>
                  <a:cubicBezTo>
                    <a:pt x="363723" y="939663"/>
                    <a:pt x="369012" y="944317"/>
                    <a:pt x="376283" y="946312"/>
                  </a:cubicBezTo>
                  <a:cubicBezTo>
                    <a:pt x="390825" y="950967"/>
                    <a:pt x="404046" y="958281"/>
                    <a:pt x="411978" y="971579"/>
                  </a:cubicBezTo>
                  <a:cubicBezTo>
                    <a:pt x="418588" y="982883"/>
                    <a:pt x="419249" y="994186"/>
                    <a:pt x="415944" y="1006155"/>
                  </a:cubicBezTo>
                  <a:cubicBezTo>
                    <a:pt x="415283" y="1010809"/>
                    <a:pt x="412639" y="1010144"/>
                    <a:pt x="409334" y="1009479"/>
                  </a:cubicBezTo>
                  <a:cubicBezTo>
                    <a:pt x="372317" y="998176"/>
                    <a:pt x="346537" y="974239"/>
                    <a:pt x="335299" y="936338"/>
                  </a:cubicBezTo>
                  <a:cubicBezTo>
                    <a:pt x="332655" y="927029"/>
                    <a:pt x="331333" y="917721"/>
                    <a:pt x="330011" y="908412"/>
                  </a:cubicBezTo>
                  <a:cubicBezTo>
                    <a:pt x="330672" y="907747"/>
                    <a:pt x="331994" y="907082"/>
                    <a:pt x="332655" y="906417"/>
                  </a:cubicBezTo>
                  <a:close/>
                  <a:moveTo>
                    <a:pt x="228306" y="805393"/>
                  </a:moveTo>
                  <a:cubicBezTo>
                    <a:pt x="232225" y="810693"/>
                    <a:pt x="234838" y="814005"/>
                    <a:pt x="237451" y="818642"/>
                  </a:cubicBezTo>
                  <a:cubicBezTo>
                    <a:pt x="240063" y="821954"/>
                    <a:pt x="241370" y="825267"/>
                    <a:pt x="243329" y="829241"/>
                  </a:cubicBezTo>
                  <a:cubicBezTo>
                    <a:pt x="248555" y="841828"/>
                    <a:pt x="255739" y="851765"/>
                    <a:pt x="268150" y="859714"/>
                  </a:cubicBezTo>
                  <a:cubicBezTo>
                    <a:pt x="281213" y="867664"/>
                    <a:pt x="291011" y="880913"/>
                    <a:pt x="292317" y="897474"/>
                  </a:cubicBezTo>
                  <a:cubicBezTo>
                    <a:pt x="292970" y="908073"/>
                    <a:pt x="289704" y="917348"/>
                    <a:pt x="284479" y="926622"/>
                  </a:cubicBezTo>
                  <a:cubicBezTo>
                    <a:pt x="241370" y="906748"/>
                    <a:pt x="217202" y="859052"/>
                    <a:pt x="228306" y="805393"/>
                  </a:cubicBezTo>
                  <a:close/>
                  <a:moveTo>
                    <a:pt x="83481" y="777248"/>
                  </a:moveTo>
                  <a:cubicBezTo>
                    <a:pt x="120585" y="779079"/>
                    <a:pt x="153566" y="799435"/>
                    <a:pt x="170057" y="830217"/>
                  </a:cubicBezTo>
                  <a:cubicBezTo>
                    <a:pt x="156731" y="842795"/>
                    <a:pt x="132745" y="844119"/>
                    <a:pt x="116754" y="832203"/>
                  </a:cubicBezTo>
                  <a:cubicBezTo>
                    <a:pt x="110091" y="826908"/>
                    <a:pt x="103428" y="820950"/>
                    <a:pt x="98764" y="814330"/>
                  </a:cubicBezTo>
                  <a:cubicBezTo>
                    <a:pt x="92767" y="806386"/>
                    <a:pt x="85438" y="802414"/>
                    <a:pt x="77443" y="798442"/>
                  </a:cubicBezTo>
                  <a:cubicBezTo>
                    <a:pt x="69447" y="795132"/>
                    <a:pt x="61452" y="791822"/>
                    <a:pt x="54123" y="787851"/>
                  </a:cubicBezTo>
                  <a:cubicBezTo>
                    <a:pt x="51457" y="786527"/>
                    <a:pt x="48792" y="784541"/>
                    <a:pt x="45461" y="781893"/>
                  </a:cubicBezTo>
                  <a:cubicBezTo>
                    <a:pt x="58287" y="778086"/>
                    <a:pt x="71113" y="776638"/>
                    <a:pt x="83481" y="777248"/>
                  </a:cubicBezTo>
                  <a:close/>
                  <a:moveTo>
                    <a:pt x="178115" y="684164"/>
                  </a:moveTo>
                  <a:cubicBezTo>
                    <a:pt x="179478" y="684164"/>
                    <a:pt x="180159" y="684164"/>
                    <a:pt x="181522" y="684164"/>
                  </a:cubicBezTo>
                  <a:cubicBezTo>
                    <a:pt x="182885" y="694140"/>
                    <a:pt x="184930" y="703451"/>
                    <a:pt x="184930" y="712763"/>
                  </a:cubicBezTo>
                  <a:cubicBezTo>
                    <a:pt x="185611" y="724734"/>
                    <a:pt x="187656" y="736040"/>
                    <a:pt x="195834" y="746682"/>
                  </a:cubicBezTo>
                  <a:cubicBezTo>
                    <a:pt x="204012" y="757988"/>
                    <a:pt x="208783" y="770624"/>
                    <a:pt x="206738" y="785256"/>
                  </a:cubicBezTo>
                  <a:cubicBezTo>
                    <a:pt x="205375" y="796563"/>
                    <a:pt x="199242" y="805874"/>
                    <a:pt x="191063" y="813855"/>
                  </a:cubicBezTo>
                  <a:cubicBezTo>
                    <a:pt x="186974" y="817180"/>
                    <a:pt x="184930" y="816515"/>
                    <a:pt x="181522" y="812525"/>
                  </a:cubicBezTo>
                  <a:cubicBezTo>
                    <a:pt x="156988" y="779271"/>
                    <a:pt x="151536" y="744021"/>
                    <a:pt x="167211" y="705447"/>
                  </a:cubicBezTo>
                  <a:cubicBezTo>
                    <a:pt x="169937" y="698131"/>
                    <a:pt x="174707" y="691480"/>
                    <a:pt x="178115" y="684164"/>
                  </a:cubicBezTo>
                  <a:close/>
                  <a:moveTo>
                    <a:pt x="0" y="633926"/>
                  </a:moveTo>
                  <a:cubicBezTo>
                    <a:pt x="51859" y="628601"/>
                    <a:pt x="101024" y="657890"/>
                    <a:pt x="114494" y="704487"/>
                  </a:cubicBezTo>
                  <a:cubicBezTo>
                    <a:pt x="97656" y="714472"/>
                    <a:pt x="74084" y="711144"/>
                    <a:pt x="59941" y="695168"/>
                  </a:cubicBezTo>
                  <a:cubicBezTo>
                    <a:pt x="54553" y="689177"/>
                    <a:pt x="49838" y="682520"/>
                    <a:pt x="47144" y="675863"/>
                  </a:cubicBezTo>
                  <a:cubicBezTo>
                    <a:pt x="43103" y="667210"/>
                    <a:pt x="36368" y="661884"/>
                    <a:pt x="28960" y="656559"/>
                  </a:cubicBezTo>
                  <a:cubicBezTo>
                    <a:pt x="21552" y="651899"/>
                    <a:pt x="14143" y="646574"/>
                    <a:pt x="6735" y="641249"/>
                  </a:cubicBezTo>
                  <a:cubicBezTo>
                    <a:pt x="4714" y="639917"/>
                    <a:pt x="2694" y="637255"/>
                    <a:pt x="0" y="633926"/>
                  </a:cubicBezTo>
                  <a:close/>
                  <a:moveTo>
                    <a:pt x="149665" y="561251"/>
                  </a:moveTo>
                  <a:cubicBezTo>
                    <a:pt x="152991" y="569874"/>
                    <a:pt x="150995" y="577833"/>
                    <a:pt x="150330" y="585793"/>
                  </a:cubicBezTo>
                  <a:cubicBezTo>
                    <a:pt x="150330" y="591099"/>
                    <a:pt x="148999" y="595742"/>
                    <a:pt x="148999" y="601048"/>
                  </a:cubicBezTo>
                  <a:cubicBezTo>
                    <a:pt x="148334" y="608345"/>
                    <a:pt x="148999" y="614977"/>
                    <a:pt x="152325" y="621610"/>
                  </a:cubicBezTo>
                  <a:cubicBezTo>
                    <a:pt x="158312" y="633549"/>
                    <a:pt x="161638" y="646152"/>
                    <a:pt x="159642" y="659418"/>
                  </a:cubicBezTo>
                  <a:cubicBezTo>
                    <a:pt x="156982" y="676000"/>
                    <a:pt x="147004" y="685949"/>
                    <a:pt x="132370" y="692582"/>
                  </a:cubicBezTo>
                  <a:cubicBezTo>
                    <a:pt x="107759" y="655438"/>
                    <a:pt x="110419" y="599058"/>
                    <a:pt x="149665" y="561251"/>
                  </a:cubicBezTo>
                  <a:close/>
                  <a:moveTo>
                    <a:pt x="5387" y="463595"/>
                  </a:moveTo>
                  <a:cubicBezTo>
                    <a:pt x="22898" y="468279"/>
                    <a:pt x="39062" y="476309"/>
                    <a:pt x="53205" y="487686"/>
                  </a:cubicBezTo>
                  <a:cubicBezTo>
                    <a:pt x="74757" y="506423"/>
                    <a:pt x="86206" y="529844"/>
                    <a:pt x="89574" y="557949"/>
                  </a:cubicBezTo>
                  <a:cubicBezTo>
                    <a:pt x="90921" y="567318"/>
                    <a:pt x="90247" y="567987"/>
                    <a:pt x="80818" y="567987"/>
                  </a:cubicBezTo>
                  <a:cubicBezTo>
                    <a:pt x="61287" y="567987"/>
                    <a:pt x="46470" y="557280"/>
                    <a:pt x="39062" y="537205"/>
                  </a:cubicBezTo>
                  <a:cubicBezTo>
                    <a:pt x="36368" y="529844"/>
                    <a:pt x="35694" y="521814"/>
                    <a:pt x="33674" y="514453"/>
                  </a:cubicBezTo>
                  <a:cubicBezTo>
                    <a:pt x="31653" y="508430"/>
                    <a:pt x="28959" y="502407"/>
                    <a:pt x="25592" y="497723"/>
                  </a:cubicBezTo>
                  <a:cubicBezTo>
                    <a:pt x="20878" y="490362"/>
                    <a:pt x="14816" y="483670"/>
                    <a:pt x="9428" y="476309"/>
                  </a:cubicBezTo>
                  <a:cubicBezTo>
                    <a:pt x="7408" y="472964"/>
                    <a:pt x="5387" y="468948"/>
                    <a:pt x="3367" y="464933"/>
                  </a:cubicBezTo>
                  <a:cubicBezTo>
                    <a:pt x="4040" y="464933"/>
                    <a:pt x="4714" y="464264"/>
                    <a:pt x="5387" y="463595"/>
                  </a:cubicBezTo>
                  <a:close/>
                  <a:moveTo>
                    <a:pt x="168373" y="443390"/>
                  </a:moveTo>
                  <a:cubicBezTo>
                    <a:pt x="167050" y="448733"/>
                    <a:pt x="166388" y="452740"/>
                    <a:pt x="165065" y="456747"/>
                  </a:cubicBezTo>
                  <a:cubicBezTo>
                    <a:pt x="161758" y="464761"/>
                    <a:pt x="158451" y="472776"/>
                    <a:pt x="154482" y="480122"/>
                  </a:cubicBezTo>
                  <a:cubicBezTo>
                    <a:pt x="150513" y="487468"/>
                    <a:pt x="150513" y="495483"/>
                    <a:pt x="151175" y="503497"/>
                  </a:cubicBezTo>
                  <a:cubicBezTo>
                    <a:pt x="153159" y="518858"/>
                    <a:pt x="151175" y="534218"/>
                    <a:pt x="140591" y="546908"/>
                  </a:cubicBezTo>
                  <a:cubicBezTo>
                    <a:pt x="132654" y="557593"/>
                    <a:pt x="122070" y="561600"/>
                    <a:pt x="110164" y="562936"/>
                  </a:cubicBezTo>
                  <a:cubicBezTo>
                    <a:pt x="94289" y="523533"/>
                    <a:pt x="128685" y="452740"/>
                    <a:pt x="168373" y="443390"/>
                  </a:cubicBezTo>
                  <a:close/>
                  <a:moveTo>
                    <a:pt x="190262" y="350785"/>
                  </a:moveTo>
                  <a:cubicBezTo>
                    <a:pt x="188920" y="354814"/>
                    <a:pt x="188249" y="358171"/>
                    <a:pt x="186908" y="360857"/>
                  </a:cubicBezTo>
                  <a:cubicBezTo>
                    <a:pt x="184225" y="365557"/>
                    <a:pt x="180871" y="370257"/>
                    <a:pt x="177517" y="374957"/>
                  </a:cubicBezTo>
                  <a:cubicBezTo>
                    <a:pt x="168798" y="386371"/>
                    <a:pt x="162761" y="398457"/>
                    <a:pt x="162090" y="413228"/>
                  </a:cubicBezTo>
                  <a:cubicBezTo>
                    <a:pt x="161419" y="428671"/>
                    <a:pt x="155382" y="442099"/>
                    <a:pt x="142638" y="451499"/>
                  </a:cubicBezTo>
                  <a:cubicBezTo>
                    <a:pt x="133918" y="458214"/>
                    <a:pt x="123186" y="460228"/>
                    <a:pt x="111113" y="458885"/>
                  </a:cubicBezTo>
                  <a:cubicBezTo>
                    <a:pt x="107759" y="409871"/>
                    <a:pt x="140626" y="364885"/>
                    <a:pt x="190262" y="350785"/>
                  </a:cubicBezTo>
                  <a:close/>
                  <a:moveTo>
                    <a:pt x="26572" y="344050"/>
                  </a:moveTo>
                  <a:cubicBezTo>
                    <a:pt x="42351" y="350689"/>
                    <a:pt x="56158" y="360647"/>
                    <a:pt x="67335" y="373261"/>
                  </a:cubicBezTo>
                  <a:cubicBezTo>
                    <a:pt x="87059" y="396496"/>
                    <a:pt x="94291" y="423715"/>
                    <a:pt x="91661" y="453589"/>
                  </a:cubicBezTo>
                  <a:cubicBezTo>
                    <a:pt x="91661" y="458236"/>
                    <a:pt x="90346" y="460228"/>
                    <a:pt x="85086" y="458900"/>
                  </a:cubicBezTo>
                  <a:cubicBezTo>
                    <a:pt x="62075" y="455581"/>
                    <a:pt x="48268" y="439648"/>
                    <a:pt x="45638" y="415085"/>
                  </a:cubicBezTo>
                  <a:cubicBezTo>
                    <a:pt x="45638" y="409110"/>
                    <a:pt x="46296" y="403135"/>
                    <a:pt x="45638" y="397160"/>
                  </a:cubicBezTo>
                  <a:cubicBezTo>
                    <a:pt x="44981" y="392513"/>
                    <a:pt x="44323" y="387202"/>
                    <a:pt x="42351" y="383219"/>
                  </a:cubicBezTo>
                  <a:cubicBezTo>
                    <a:pt x="38406" y="374588"/>
                    <a:pt x="33804" y="367286"/>
                    <a:pt x="29859" y="359319"/>
                  </a:cubicBezTo>
                  <a:cubicBezTo>
                    <a:pt x="27887" y="354672"/>
                    <a:pt x="26572" y="350025"/>
                    <a:pt x="25257" y="344714"/>
                  </a:cubicBezTo>
                  <a:cubicBezTo>
                    <a:pt x="25257" y="344714"/>
                    <a:pt x="25914" y="344050"/>
                    <a:pt x="26572" y="344050"/>
                  </a:cubicBezTo>
                  <a:close/>
                  <a:moveTo>
                    <a:pt x="62645" y="231239"/>
                  </a:moveTo>
                  <a:cubicBezTo>
                    <a:pt x="74157" y="237974"/>
                    <a:pt x="83637" y="246056"/>
                    <a:pt x="92440" y="256158"/>
                  </a:cubicBezTo>
                  <a:cubicBezTo>
                    <a:pt x="115464" y="283771"/>
                    <a:pt x="122913" y="315426"/>
                    <a:pt x="115464" y="350447"/>
                  </a:cubicBezTo>
                  <a:cubicBezTo>
                    <a:pt x="114787" y="355162"/>
                    <a:pt x="112755" y="355835"/>
                    <a:pt x="108015" y="354488"/>
                  </a:cubicBezTo>
                  <a:cubicBezTo>
                    <a:pt x="87700" y="349774"/>
                    <a:pt x="74834" y="333610"/>
                    <a:pt x="74157" y="312732"/>
                  </a:cubicBezTo>
                  <a:cubicBezTo>
                    <a:pt x="73480" y="303976"/>
                    <a:pt x="75511" y="295221"/>
                    <a:pt x="75511" y="287139"/>
                  </a:cubicBezTo>
                  <a:cubicBezTo>
                    <a:pt x="75511" y="282424"/>
                    <a:pt x="75511" y="278383"/>
                    <a:pt x="74157" y="274343"/>
                  </a:cubicBezTo>
                  <a:cubicBezTo>
                    <a:pt x="70771" y="264240"/>
                    <a:pt x="66708" y="255485"/>
                    <a:pt x="63322" y="245382"/>
                  </a:cubicBezTo>
                  <a:cubicBezTo>
                    <a:pt x="61968" y="241341"/>
                    <a:pt x="61968" y="236627"/>
                    <a:pt x="60614" y="232586"/>
                  </a:cubicBezTo>
                  <a:cubicBezTo>
                    <a:pt x="61291" y="231913"/>
                    <a:pt x="61968" y="231913"/>
                    <a:pt x="62645" y="231239"/>
                  </a:cubicBezTo>
                  <a:close/>
                  <a:moveTo>
                    <a:pt x="282345" y="185779"/>
                  </a:moveTo>
                  <a:cubicBezTo>
                    <a:pt x="288355" y="185779"/>
                    <a:pt x="293696" y="185779"/>
                    <a:pt x="299038" y="185779"/>
                  </a:cubicBezTo>
                  <a:cubicBezTo>
                    <a:pt x="299038" y="186446"/>
                    <a:pt x="299705" y="187114"/>
                    <a:pt x="299705" y="187781"/>
                  </a:cubicBezTo>
                  <a:cubicBezTo>
                    <a:pt x="296367" y="190451"/>
                    <a:pt x="293696" y="193788"/>
                    <a:pt x="289690" y="196458"/>
                  </a:cubicBezTo>
                  <a:cubicBezTo>
                    <a:pt x="281678" y="201797"/>
                    <a:pt x="272998" y="206469"/>
                    <a:pt x="264985" y="212476"/>
                  </a:cubicBezTo>
                  <a:cubicBezTo>
                    <a:pt x="260979" y="215146"/>
                    <a:pt x="256973" y="219818"/>
                    <a:pt x="254302" y="223822"/>
                  </a:cubicBezTo>
                  <a:cubicBezTo>
                    <a:pt x="249962" y="232165"/>
                    <a:pt x="244955" y="239674"/>
                    <a:pt x="238695" y="245847"/>
                  </a:cubicBezTo>
                  <a:lnTo>
                    <a:pt x="216606" y="259239"/>
                  </a:lnTo>
                  <a:lnTo>
                    <a:pt x="216329" y="259517"/>
                  </a:lnTo>
                  <a:cubicBezTo>
                    <a:pt x="218984" y="258848"/>
                    <a:pt x="221639" y="258848"/>
                    <a:pt x="225621" y="258179"/>
                  </a:cubicBezTo>
                  <a:cubicBezTo>
                    <a:pt x="223630" y="262862"/>
                    <a:pt x="222303" y="266207"/>
                    <a:pt x="219648" y="268884"/>
                  </a:cubicBezTo>
                  <a:cubicBezTo>
                    <a:pt x="213675" y="276243"/>
                    <a:pt x="207702" y="283602"/>
                    <a:pt x="201065" y="290962"/>
                  </a:cubicBezTo>
                  <a:cubicBezTo>
                    <a:pt x="196420" y="296314"/>
                    <a:pt x="193765" y="302335"/>
                    <a:pt x="192438" y="309026"/>
                  </a:cubicBezTo>
                  <a:cubicBezTo>
                    <a:pt x="189783" y="324413"/>
                    <a:pt x="184474" y="338463"/>
                    <a:pt x="171864" y="348499"/>
                  </a:cubicBezTo>
                  <a:cubicBezTo>
                    <a:pt x="160582" y="357196"/>
                    <a:pt x="148636" y="359203"/>
                    <a:pt x="134699" y="356527"/>
                  </a:cubicBezTo>
                  <a:cubicBezTo>
                    <a:pt x="135362" y="335787"/>
                    <a:pt x="142663" y="317723"/>
                    <a:pt x="153945" y="300997"/>
                  </a:cubicBezTo>
                  <a:cubicBezTo>
                    <a:pt x="167882" y="281595"/>
                    <a:pt x="187128" y="268884"/>
                    <a:pt x="210356" y="261524"/>
                  </a:cubicBezTo>
                  <a:lnTo>
                    <a:pt x="216161" y="259184"/>
                  </a:lnTo>
                  <a:lnTo>
                    <a:pt x="188201" y="255191"/>
                  </a:lnTo>
                  <a:cubicBezTo>
                    <a:pt x="184194" y="254524"/>
                    <a:pt x="183527" y="252521"/>
                    <a:pt x="185530" y="248517"/>
                  </a:cubicBezTo>
                  <a:cubicBezTo>
                    <a:pt x="205561" y="208471"/>
                    <a:pt x="237610" y="186446"/>
                    <a:pt x="282345" y="185779"/>
                  </a:cubicBezTo>
                  <a:close/>
                  <a:moveTo>
                    <a:pt x="334444" y="119089"/>
                  </a:moveTo>
                  <a:cubicBezTo>
                    <a:pt x="352933" y="119172"/>
                    <a:pt x="371339" y="123972"/>
                    <a:pt x="387258" y="132580"/>
                  </a:cubicBezTo>
                  <a:cubicBezTo>
                    <a:pt x="382615" y="134567"/>
                    <a:pt x="379299" y="136553"/>
                    <a:pt x="375319" y="137215"/>
                  </a:cubicBezTo>
                  <a:cubicBezTo>
                    <a:pt x="366696" y="139864"/>
                    <a:pt x="357410" y="141850"/>
                    <a:pt x="348124" y="143175"/>
                  </a:cubicBezTo>
                  <a:cubicBezTo>
                    <a:pt x="340828" y="144499"/>
                    <a:pt x="334859" y="148472"/>
                    <a:pt x="328889" y="153769"/>
                  </a:cubicBezTo>
                  <a:cubicBezTo>
                    <a:pt x="317613" y="164363"/>
                    <a:pt x="303684" y="172309"/>
                    <a:pt x="287102" y="171647"/>
                  </a:cubicBezTo>
                  <a:cubicBezTo>
                    <a:pt x="275163" y="170985"/>
                    <a:pt x="265877" y="165025"/>
                    <a:pt x="257254" y="157742"/>
                  </a:cubicBezTo>
                  <a:cubicBezTo>
                    <a:pt x="256591" y="156418"/>
                    <a:pt x="256591" y="154431"/>
                    <a:pt x="255927" y="152445"/>
                  </a:cubicBezTo>
                  <a:cubicBezTo>
                    <a:pt x="264550" y="146485"/>
                    <a:pt x="271846" y="139864"/>
                    <a:pt x="281132" y="133905"/>
                  </a:cubicBezTo>
                  <a:cubicBezTo>
                    <a:pt x="297383" y="123641"/>
                    <a:pt x="315955" y="119006"/>
                    <a:pt x="334444" y="119089"/>
                  </a:cubicBezTo>
                  <a:close/>
                  <a:moveTo>
                    <a:pt x="153579" y="113378"/>
                  </a:moveTo>
                  <a:cubicBezTo>
                    <a:pt x="169205" y="132094"/>
                    <a:pt x="179621" y="153483"/>
                    <a:pt x="181575" y="178883"/>
                  </a:cubicBezTo>
                  <a:cubicBezTo>
                    <a:pt x="183528" y="200941"/>
                    <a:pt x="178970" y="221662"/>
                    <a:pt x="168554" y="241047"/>
                  </a:cubicBezTo>
                  <a:cubicBezTo>
                    <a:pt x="165298" y="246394"/>
                    <a:pt x="162694" y="245726"/>
                    <a:pt x="158788" y="243052"/>
                  </a:cubicBezTo>
                  <a:cubicBezTo>
                    <a:pt x="141209" y="231689"/>
                    <a:pt x="134699" y="210968"/>
                    <a:pt x="141860" y="187573"/>
                  </a:cubicBezTo>
                  <a:cubicBezTo>
                    <a:pt x="142511" y="184231"/>
                    <a:pt x="143813" y="180220"/>
                    <a:pt x="145767" y="177547"/>
                  </a:cubicBezTo>
                  <a:cubicBezTo>
                    <a:pt x="154230" y="165515"/>
                    <a:pt x="151626" y="151478"/>
                    <a:pt x="150975" y="138110"/>
                  </a:cubicBezTo>
                  <a:cubicBezTo>
                    <a:pt x="150324" y="130089"/>
                    <a:pt x="150324" y="122068"/>
                    <a:pt x="150324" y="114046"/>
                  </a:cubicBezTo>
                  <a:cubicBezTo>
                    <a:pt x="151626" y="113378"/>
                    <a:pt x="152277" y="113378"/>
                    <a:pt x="153579" y="113378"/>
                  </a:cubicBezTo>
                  <a:close/>
                  <a:moveTo>
                    <a:pt x="270798" y="12354"/>
                  </a:moveTo>
                  <a:cubicBezTo>
                    <a:pt x="291286" y="54456"/>
                    <a:pt x="280712" y="112597"/>
                    <a:pt x="239075" y="142002"/>
                  </a:cubicBezTo>
                  <a:cubicBezTo>
                    <a:pt x="223874" y="126631"/>
                    <a:pt x="220569" y="105914"/>
                    <a:pt x="231144" y="87871"/>
                  </a:cubicBezTo>
                  <a:cubicBezTo>
                    <a:pt x="235109" y="80519"/>
                    <a:pt x="240396" y="73837"/>
                    <a:pt x="246345" y="67822"/>
                  </a:cubicBezTo>
                  <a:cubicBezTo>
                    <a:pt x="252293" y="61807"/>
                    <a:pt x="256258" y="55125"/>
                    <a:pt x="258241" y="46437"/>
                  </a:cubicBezTo>
                  <a:cubicBezTo>
                    <a:pt x="260885" y="37749"/>
                    <a:pt x="263528" y="29061"/>
                    <a:pt x="266172" y="20373"/>
                  </a:cubicBezTo>
                  <a:cubicBezTo>
                    <a:pt x="267494" y="17700"/>
                    <a:pt x="269476" y="15027"/>
                    <a:pt x="270798" y="12354"/>
                  </a:cubicBezTo>
                  <a:close/>
                  <a:moveTo>
                    <a:pt x="367709" y="881"/>
                  </a:moveTo>
                  <a:cubicBezTo>
                    <a:pt x="371691" y="-1116"/>
                    <a:pt x="374346" y="215"/>
                    <a:pt x="375674" y="5541"/>
                  </a:cubicBezTo>
                  <a:cubicBezTo>
                    <a:pt x="377665" y="20187"/>
                    <a:pt x="377665" y="34167"/>
                    <a:pt x="373683" y="48147"/>
                  </a:cubicBezTo>
                  <a:cubicBezTo>
                    <a:pt x="367709" y="68118"/>
                    <a:pt x="353106" y="80101"/>
                    <a:pt x="335185" y="88089"/>
                  </a:cubicBezTo>
                  <a:cubicBezTo>
                    <a:pt x="333194" y="88755"/>
                    <a:pt x="331866" y="89421"/>
                    <a:pt x="329875" y="90086"/>
                  </a:cubicBezTo>
                  <a:cubicBezTo>
                    <a:pt x="317263" y="92083"/>
                    <a:pt x="306643" y="99406"/>
                    <a:pt x="298014" y="108726"/>
                  </a:cubicBezTo>
                  <a:cubicBezTo>
                    <a:pt x="283412" y="123372"/>
                    <a:pt x="269473" y="138683"/>
                    <a:pt x="254870" y="153329"/>
                  </a:cubicBezTo>
                  <a:cubicBezTo>
                    <a:pt x="242259" y="169306"/>
                    <a:pt x="228320" y="185283"/>
                    <a:pt x="215708" y="201260"/>
                  </a:cubicBezTo>
                  <a:cubicBezTo>
                    <a:pt x="191149" y="232548"/>
                    <a:pt x="167918" y="265168"/>
                    <a:pt x="148005" y="299785"/>
                  </a:cubicBezTo>
                  <a:cubicBezTo>
                    <a:pt x="124110" y="343056"/>
                    <a:pt x="108843" y="388990"/>
                    <a:pt x="103533" y="438253"/>
                  </a:cubicBezTo>
                  <a:cubicBezTo>
                    <a:pt x="100878" y="465547"/>
                    <a:pt x="98887" y="492841"/>
                    <a:pt x="98887" y="520801"/>
                  </a:cubicBezTo>
                  <a:cubicBezTo>
                    <a:pt x="100214" y="614000"/>
                    <a:pt x="118800" y="703871"/>
                    <a:pt x="162607" y="787750"/>
                  </a:cubicBezTo>
                  <a:cubicBezTo>
                    <a:pt x="183184" y="827027"/>
                    <a:pt x="208407" y="862310"/>
                    <a:pt x="238940" y="894264"/>
                  </a:cubicBezTo>
                  <a:cubicBezTo>
                    <a:pt x="281420" y="940198"/>
                    <a:pt x="331202" y="976146"/>
                    <a:pt x="386958" y="1004106"/>
                  </a:cubicBezTo>
                  <a:lnTo>
                    <a:pt x="520113" y="1051123"/>
                  </a:lnTo>
                  <a:lnTo>
                    <a:pt x="478744" y="1026620"/>
                  </a:lnTo>
                  <a:cubicBezTo>
                    <a:pt x="465828" y="1012906"/>
                    <a:pt x="456938" y="995452"/>
                    <a:pt x="452241" y="974174"/>
                  </a:cubicBezTo>
                  <a:cubicBezTo>
                    <a:pt x="450899" y="968855"/>
                    <a:pt x="450228" y="962871"/>
                    <a:pt x="449557" y="956887"/>
                  </a:cubicBezTo>
                  <a:cubicBezTo>
                    <a:pt x="449557" y="956222"/>
                    <a:pt x="449557" y="956222"/>
                    <a:pt x="449557" y="955557"/>
                  </a:cubicBezTo>
                  <a:cubicBezTo>
                    <a:pt x="450228" y="954892"/>
                    <a:pt x="450899" y="954227"/>
                    <a:pt x="451570" y="953562"/>
                  </a:cubicBezTo>
                  <a:cubicBezTo>
                    <a:pt x="457609" y="959546"/>
                    <a:pt x="462976" y="964866"/>
                    <a:pt x="469015" y="970850"/>
                  </a:cubicBezTo>
                  <a:cubicBezTo>
                    <a:pt x="471699" y="973510"/>
                    <a:pt x="474383" y="976834"/>
                    <a:pt x="477067" y="980159"/>
                  </a:cubicBezTo>
                  <a:cubicBezTo>
                    <a:pt x="482434" y="986808"/>
                    <a:pt x="489144" y="991462"/>
                    <a:pt x="497867" y="994122"/>
                  </a:cubicBezTo>
                  <a:cubicBezTo>
                    <a:pt x="513970" y="999441"/>
                    <a:pt x="528060" y="1008085"/>
                    <a:pt x="534769" y="1024043"/>
                  </a:cubicBezTo>
                  <a:cubicBezTo>
                    <a:pt x="538795" y="1033352"/>
                    <a:pt x="538795" y="1042661"/>
                    <a:pt x="536782" y="1051970"/>
                  </a:cubicBezTo>
                  <a:lnTo>
                    <a:pt x="531660" y="1055200"/>
                  </a:lnTo>
                  <a:lnTo>
                    <a:pt x="564181" y="1066683"/>
                  </a:lnTo>
                  <a:cubicBezTo>
                    <a:pt x="567500" y="1067348"/>
                    <a:pt x="570818" y="1068680"/>
                    <a:pt x="573473" y="1064686"/>
                  </a:cubicBezTo>
                  <a:cubicBezTo>
                    <a:pt x="574137" y="1063354"/>
                    <a:pt x="578120" y="1062688"/>
                    <a:pt x="580111" y="1064020"/>
                  </a:cubicBezTo>
                  <a:cubicBezTo>
                    <a:pt x="588740" y="1068680"/>
                    <a:pt x="594050" y="1076668"/>
                    <a:pt x="595377" y="1085988"/>
                  </a:cubicBezTo>
                  <a:cubicBezTo>
                    <a:pt x="596041" y="1091314"/>
                    <a:pt x="592722" y="1093311"/>
                    <a:pt x="588076" y="1091980"/>
                  </a:cubicBezTo>
                  <a:cubicBezTo>
                    <a:pt x="587412" y="1091314"/>
                    <a:pt x="586749" y="1091314"/>
                    <a:pt x="586749" y="1091314"/>
                  </a:cubicBezTo>
                  <a:cubicBezTo>
                    <a:pt x="576129" y="1079997"/>
                    <a:pt x="560862" y="1081328"/>
                    <a:pt x="546923" y="1078000"/>
                  </a:cubicBezTo>
                  <a:cubicBezTo>
                    <a:pt x="501788" y="1067348"/>
                    <a:pt x="458644" y="1052703"/>
                    <a:pt x="416163" y="1033397"/>
                  </a:cubicBezTo>
                  <a:cubicBezTo>
                    <a:pt x="414836" y="1032731"/>
                    <a:pt x="413508" y="1032066"/>
                    <a:pt x="411517" y="1031400"/>
                  </a:cubicBezTo>
                  <a:cubicBezTo>
                    <a:pt x="408862" y="1036726"/>
                    <a:pt x="406871" y="1042051"/>
                    <a:pt x="403552" y="1046711"/>
                  </a:cubicBezTo>
                  <a:cubicBezTo>
                    <a:pt x="393595" y="1062023"/>
                    <a:pt x="377665" y="1066683"/>
                    <a:pt x="360408" y="1065351"/>
                  </a:cubicBezTo>
                  <a:cubicBezTo>
                    <a:pt x="355097" y="1064686"/>
                    <a:pt x="349787" y="1064020"/>
                    <a:pt x="344477" y="1062023"/>
                  </a:cubicBezTo>
                  <a:cubicBezTo>
                    <a:pt x="333857" y="1057363"/>
                    <a:pt x="323901" y="1060026"/>
                    <a:pt x="313281" y="1062688"/>
                  </a:cubicBezTo>
                  <a:cubicBezTo>
                    <a:pt x="305979" y="1064020"/>
                    <a:pt x="298678" y="1066017"/>
                    <a:pt x="291377" y="1067348"/>
                  </a:cubicBezTo>
                  <a:cubicBezTo>
                    <a:pt x="288058" y="1067348"/>
                    <a:pt x="285403" y="1067348"/>
                    <a:pt x="282748" y="1066017"/>
                  </a:cubicBezTo>
                  <a:cubicBezTo>
                    <a:pt x="313945" y="1028072"/>
                    <a:pt x="353106" y="1014757"/>
                    <a:pt x="400897" y="1026740"/>
                  </a:cubicBezTo>
                  <a:cubicBezTo>
                    <a:pt x="356425" y="1004772"/>
                    <a:pt x="314608" y="978143"/>
                    <a:pt x="276110" y="945524"/>
                  </a:cubicBezTo>
                  <a:cubicBezTo>
                    <a:pt x="275447" y="946855"/>
                    <a:pt x="274119" y="947521"/>
                    <a:pt x="273455" y="948852"/>
                  </a:cubicBezTo>
                  <a:cubicBezTo>
                    <a:pt x="260180" y="967492"/>
                    <a:pt x="242923" y="973483"/>
                    <a:pt x="221019" y="966161"/>
                  </a:cubicBezTo>
                  <a:cubicBezTo>
                    <a:pt x="213717" y="963498"/>
                    <a:pt x="207079" y="959503"/>
                    <a:pt x="199778" y="956175"/>
                  </a:cubicBezTo>
                  <a:cubicBezTo>
                    <a:pt x="194468" y="954178"/>
                    <a:pt x="189822" y="952846"/>
                    <a:pt x="184511" y="952181"/>
                  </a:cubicBezTo>
                  <a:cubicBezTo>
                    <a:pt x="174555" y="951515"/>
                    <a:pt x="164599" y="951515"/>
                    <a:pt x="155306" y="951515"/>
                  </a:cubicBezTo>
                  <a:cubicBezTo>
                    <a:pt x="151324" y="950849"/>
                    <a:pt x="147341" y="949518"/>
                    <a:pt x="142031" y="948852"/>
                  </a:cubicBezTo>
                  <a:cubicBezTo>
                    <a:pt x="166590" y="926884"/>
                    <a:pt x="216372" y="909575"/>
                    <a:pt x="265490" y="939532"/>
                  </a:cubicBezTo>
                  <a:cubicBezTo>
                    <a:pt x="262835" y="935538"/>
                    <a:pt x="260180" y="931544"/>
                    <a:pt x="256861" y="928215"/>
                  </a:cubicBezTo>
                  <a:cubicBezTo>
                    <a:pt x="189158" y="864973"/>
                    <a:pt x="144022" y="788416"/>
                    <a:pt x="117472" y="699877"/>
                  </a:cubicBezTo>
                  <a:cubicBezTo>
                    <a:pt x="104197" y="653277"/>
                    <a:pt x="96232" y="606011"/>
                    <a:pt x="93577" y="558080"/>
                  </a:cubicBezTo>
                  <a:cubicBezTo>
                    <a:pt x="90922" y="503492"/>
                    <a:pt x="92913" y="449570"/>
                    <a:pt x="105524" y="396313"/>
                  </a:cubicBezTo>
                  <a:cubicBezTo>
                    <a:pt x="116808" y="344387"/>
                    <a:pt x="141367" y="298454"/>
                    <a:pt x="171900" y="255182"/>
                  </a:cubicBezTo>
                  <a:cubicBezTo>
                    <a:pt x="206415" y="205254"/>
                    <a:pt x="244250" y="157989"/>
                    <a:pt x="288058" y="115383"/>
                  </a:cubicBezTo>
                  <a:cubicBezTo>
                    <a:pt x="294032" y="109392"/>
                    <a:pt x="300669" y="103400"/>
                    <a:pt x="306643" y="98075"/>
                  </a:cubicBezTo>
                  <a:cubicBezTo>
                    <a:pt x="309962" y="95412"/>
                    <a:pt x="311290" y="93415"/>
                    <a:pt x="310626" y="88755"/>
                  </a:cubicBezTo>
                  <a:cubicBezTo>
                    <a:pt x="307971" y="76106"/>
                    <a:pt x="307971" y="62792"/>
                    <a:pt x="311290" y="49478"/>
                  </a:cubicBezTo>
                  <a:cubicBezTo>
                    <a:pt x="314608" y="34832"/>
                    <a:pt x="321910" y="22850"/>
                    <a:pt x="334521" y="15527"/>
                  </a:cubicBezTo>
                  <a:cubicBezTo>
                    <a:pt x="344477" y="9535"/>
                    <a:pt x="356425" y="5541"/>
                    <a:pt x="367709" y="881"/>
                  </a:cubicBezTo>
                  <a:close/>
                </a:path>
              </a:pathLst>
            </a:custGeom>
            <a:gradFill>
              <a:gsLst>
                <a:gs pos="100000">
                  <a:srgbClr val="DAB88A"/>
                </a:gs>
                <a:gs pos="30000">
                  <a:srgbClr val="EDDEC7"/>
                </a:gs>
              </a:gsLst>
              <a:lin ang="5400000" scaled="1"/>
            </a:gra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101" name="任意多边形: 形状 100">
              <a:extLst>
                <a:ext uri="{FF2B5EF4-FFF2-40B4-BE49-F238E27FC236}">
                  <a16:creationId xmlns:a16="http://schemas.microsoft.com/office/drawing/2014/main" id="{54AA7097-3B01-489C-9BE2-D17D6BC1E81A}"/>
                </a:ext>
              </a:extLst>
            </p:cNvPr>
            <p:cNvSpPr>
              <a:spLocks/>
            </p:cNvSpPr>
            <p:nvPr/>
          </p:nvSpPr>
          <p:spPr bwMode="auto">
            <a:xfrm flipH="1">
              <a:off x="3411167" y="1802957"/>
              <a:ext cx="595461" cy="1113131"/>
            </a:xfrm>
            <a:custGeom>
              <a:avLst/>
              <a:gdLst>
                <a:gd name="connsiteX0" fmla="*/ 497917 w 595461"/>
                <a:gd name="connsiteY0" fmla="*/ 1069358 h 1113131"/>
                <a:gd name="connsiteX1" fmla="*/ 402412 w 595461"/>
                <a:gd name="connsiteY1" fmla="*/ 1112201 h 1113131"/>
                <a:gd name="connsiteX2" fmla="*/ 409744 w 595461"/>
                <a:gd name="connsiteY2" fmla="*/ 1112859 h 1113131"/>
                <a:gd name="connsiteX3" fmla="*/ 433737 w 595461"/>
                <a:gd name="connsiteY3" fmla="*/ 1108253 h 1113131"/>
                <a:gd name="connsiteX4" fmla="*/ 464395 w 595461"/>
                <a:gd name="connsiteY4" fmla="*/ 1107595 h 1113131"/>
                <a:gd name="connsiteX5" fmla="*/ 480390 w 595461"/>
                <a:gd name="connsiteY5" fmla="*/ 1110885 h 1113131"/>
                <a:gd name="connsiteX6" fmla="*/ 530376 w 595461"/>
                <a:gd name="connsiteY6" fmla="*/ 1078642 h 1113131"/>
                <a:gd name="connsiteX7" fmla="*/ 497917 w 595461"/>
                <a:gd name="connsiteY7" fmla="*/ 1069358 h 1113131"/>
                <a:gd name="connsiteX8" fmla="*/ 332656 w 595461"/>
                <a:gd name="connsiteY8" fmla="*/ 906418 h 1113131"/>
                <a:gd name="connsiteX9" fmla="*/ 330012 w 595461"/>
                <a:gd name="connsiteY9" fmla="*/ 908413 h 1113131"/>
                <a:gd name="connsiteX10" fmla="*/ 335300 w 595461"/>
                <a:gd name="connsiteY10" fmla="*/ 936339 h 1113131"/>
                <a:gd name="connsiteX11" fmla="*/ 409335 w 595461"/>
                <a:gd name="connsiteY11" fmla="*/ 1009480 h 1113131"/>
                <a:gd name="connsiteX12" fmla="*/ 415945 w 595461"/>
                <a:gd name="connsiteY12" fmla="*/ 1006156 h 1113131"/>
                <a:gd name="connsiteX13" fmla="*/ 411979 w 595461"/>
                <a:gd name="connsiteY13" fmla="*/ 971580 h 1113131"/>
                <a:gd name="connsiteX14" fmla="*/ 376284 w 595461"/>
                <a:gd name="connsiteY14" fmla="*/ 946313 h 1113131"/>
                <a:gd name="connsiteX15" fmla="*/ 358436 w 595461"/>
                <a:gd name="connsiteY15" fmla="*/ 934345 h 1113131"/>
                <a:gd name="connsiteX16" fmla="*/ 349843 w 595461"/>
                <a:gd name="connsiteY16" fmla="*/ 923706 h 1113131"/>
                <a:gd name="connsiteX17" fmla="*/ 332656 w 595461"/>
                <a:gd name="connsiteY17" fmla="*/ 906418 h 1113131"/>
                <a:gd name="connsiteX18" fmla="*/ 228306 w 595461"/>
                <a:gd name="connsiteY18" fmla="*/ 805394 h 1113131"/>
                <a:gd name="connsiteX19" fmla="*/ 284479 w 595461"/>
                <a:gd name="connsiteY19" fmla="*/ 926623 h 1113131"/>
                <a:gd name="connsiteX20" fmla="*/ 292317 w 595461"/>
                <a:gd name="connsiteY20" fmla="*/ 897475 h 1113131"/>
                <a:gd name="connsiteX21" fmla="*/ 268150 w 595461"/>
                <a:gd name="connsiteY21" fmla="*/ 859715 h 1113131"/>
                <a:gd name="connsiteX22" fmla="*/ 243329 w 595461"/>
                <a:gd name="connsiteY22" fmla="*/ 829242 h 1113131"/>
                <a:gd name="connsiteX23" fmla="*/ 237451 w 595461"/>
                <a:gd name="connsiteY23" fmla="*/ 818643 h 1113131"/>
                <a:gd name="connsiteX24" fmla="*/ 228306 w 595461"/>
                <a:gd name="connsiteY24" fmla="*/ 805394 h 1113131"/>
                <a:gd name="connsiteX25" fmla="*/ 83481 w 595461"/>
                <a:gd name="connsiteY25" fmla="*/ 777249 h 1113131"/>
                <a:gd name="connsiteX26" fmla="*/ 45461 w 595461"/>
                <a:gd name="connsiteY26" fmla="*/ 781894 h 1113131"/>
                <a:gd name="connsiteX27" fmla="*/ 54123 w 595461"/>
                <a:gd name="connsiteY27" fmla="*/ 787852 h 1113131"/>
                <a:gd name="connsiteX28" fmla="*/ 77443 w 595461"/>
                <a:gd name="connsiteY28" fmla="*/ 798443 h 1113131"/>
                <a:gd name="connsiteX29" fmla="*/ 98764 w 595461"/>
                <a:gd name="connsiteY29" fmla="*/ 814331 h 1113131"/>
                <a:gd name="connsiteX30" fmla="*/ 116754 w 595461"/>
                <a:gd name="connsiteY30" fmla="*/ 832204 h 1113131"/>
                <a:gd name="connsiteX31" fmla="*/ 170057 w 595461"/>
                <a:gd name="connsiteY31" fmla="*/ 830218 h 1113131"/>
                <a:gd name="connsiteX32" fmla="*/ 83481 w 595461"/>
                <a:gd name="connsiteY32" fmla="*/ 777249 h 1113131"/>
                <a:gd name="connsiteX33" fmla="*/ 181523 w 595461"/>
                <a:gd name="connsiteY33" fmla="*/ 684165 h 1113131"/>
                <a:gd name="connsiteX34" fmla="*/ 178115 w 595461"/>
                <a:gd name="connsiteY34" fmla="*/ 684165 h 1113131"/>
                <a:gd name="connsiteX35" fmla="*/ 167211 w 595461"/>
                <a:gd name="connsiteY35" fmla="*/ 705448 h 1113131"/>
                <a:gd name="connsiteX36" fmla="*/ 181523 w 595461"/>
                <a:gd name="connsiteY36" fmla="*/ 812526 h 1113131"/>
                <a:gd name="connsiteX37" fmla="*/ 191064 w 595461"/>
                <a:gd name="connsiteY37" fmla="*/ 813856 h 1113131"/>
                <a:gd name="connsiteX38" fmla="*/ 206739 w 595461"/>
                <a:gd name="connsiteY38" fmla="*/ 785257 h 1113131"/>
                <a:gd name="connsiteX39" fmla="*/ 195835 w 595461"/>
                <a:gd name="connsiteY39" fmla="*/ 746683 h 1113131"/>
                <a:gd name="connsiteX40" fmla="*/ 184930 w 595461"/>
                <a:gd name="connsiteY40" fmla="*/ 712764 h 1113131"/>
                <a:gd name="connsiteX41" fmla="*/ 181523 w 595461"/>
                <a:gd name="connsiteY41" fmla="*/ 684165 h 1113131"/>
                <a:gd name="connsiteX42" fmla="*/ 0 w 595461"/>
                <a:gd name="connsiteY42" fmla="*/ 633927 h 1113131"/>
                <a:gd name="connsiteX43" fmla="*/ 6735 w 595461"/>
                <a:gd name="connsiteY43" fmla="*/ 641250 h 1113131"/>
                <a:gd name="connsiteX44" fmla="*/ 28960 w 595461"/>
                <a:gd name="connsiteY44" fmla="*/ 656560 h 1113131"/>
                <a:gd name="connsiteX45" fmla="*/ 47144 w 595461"/>
                <a:gd name="connsiteY45" fmla="*/ 675864 h 1113131"/>
                <a:gd name="connsiteX46" fmla="*/ 59941 w 595461"/>
                <a:gd name="connsiteY46" fmla="*/ 695169 h 1113131"/>
                <a:gd name="connsiteX47" fmla="*/ 114494 w 595461"/>
                <a:gd name="connsiteY47" fmla="*/ 704488 h 1113131"/>
                <a:gd name="connsiteX48" fmla="*/ 0 w 595461"/>
                <a:gd name="connsiteY48" fmla="*/ 633927 h 1113131"/>
                <a:gd name="connsiteX49" fmla="*/ 149665 w 595461"/>
                <a:gd name="connsiteY49" fmla="*/ 561252 h 1113131"/>
                <a:gd name="connsiteX50" fmla="*/ 132371 w 595461"/>
                <a:gd name="connsiteY50" fmla="*/ 692583 h 1113131"/>
                <a:gd name="connsiteX51" fmla="*/ 159643 w 595461"/>
                <a:gd name="connsiteY51" fmla="*/ 659419 h 1113131"/>
                <a:gd name="connsiteX52" fmla="*/ 152326 w 595461"/>
                <a:gd name="connsiteY52" fmla="*/ 621611 h 1113131"/>
                <a:gd name="connsiteX53" fmla="*/ 149000 w 595461"/>
                <a:gd name="connsiteY53" fmla="*/ 601049 h 1113131"/>
                <a:gd name="connsiteX54" fmla="*/ 150330 w 595461"/>
                <a:gd name="connsiteY54" fmla="*/ 585794 h 1113131"/>
                <a:gd name="connsiteX55" fmla="*/ 149665 w 595461"/>
                <a:gd name="connsiteY55" fmla="*/ 561252 h 1113131"/>
                <a:gd name="connsiteX56" fmla="*/ 5388 w 595461"/>
                <a:gd name="connsiteY56" fmla="*/ 463596 h 1113131"/>
                <a:gd name="connsiteX57" fmla="*/ 3368 w 595461"/>
                <a:gd name="connsiteY57" fmla="*/ 464934 h 1113131"/>
                <a:gd name="connsiteX58" fmla="*/ 9429 w 595461"/>
                <a:gd name="connsiteY58" fmla="*/ 476310 h 1113131"/>
                <a:gd name="connsiteX59" fmla="*/ 25593 w 595461"/>
                <a:gd name="connsiteY59" fmla="*/ 497724 h 1113131"/>
                <a:gd name="connsiteX60" fmla="*/ 33675 w 595461"/>
                <a:gd name="connsiteY60" fmla="*/ 514454 h 1113131"/>
                <a:gd name="connsiteX61" fmla="*/ 39063 w 595461"/>
                <a:gd name="connsiteY61" fmla="*/ 537206 h 1113131"/>
                <a:gd name="connsiteX62" fmla="*/ 80819 w 595461"/>
                <a:gd name="connsiteY62" fmla="*/ 567988 h 1113131"/>
                <a:gd name="connsiteX63" fmla="*/ 89575 w 595461"/>
                <a:gd name="connsiteY63" fmla="*/ 557950 h 1113131"/>
                <a:gd name="connsiteX64" fmla="*/ 53206 w 595461"/>
                <a:gd name="connsiteY64" fmla="*/ 487687 h 1113131"/>
                <a:gd name="connsiteX65" fmla="*/ 5388 w 595461"/>
                <a:gd name="connsiteY65" fmla="*/ 463596 h 1113131"/>
                <a:gd name="connsiteX66" fmla="*/ 168373 w 595461"/>
                <a:gd name="connsiteY66" fmla="*/ 443391 h 1113131"/>
                <a:gd name="connsiteX67" fmla="*/ 110164 w 595461"/>
                <a:gd name="connsiteY67" fmla="*/ 562937 h 1113131"/>
                <a:gd name="connsiteX68" fmla="*/ 140592 w 595461"/>
                <a:gd name="connsiteY68" fmla="*/ 546909 h 1113131"/>
                <a:gd name="connsiteX69" fmla="*/ 151175 w 595461"/>
                <a:gd name="connsiteY69" fmla="*/ 503498 h 1113131"/>
                <a:gd name="connsiteX70" fmla="*/ 154482 w 595461"/>
                <a:gd name="connsiteY70" fmla="*/ 480123 h 1113131"/>
                <a:gd name="connsiteX71" fmla="*/ 165066 w 595461"/>
                <a:gd name="connsiteY71" fmla="*/ 456748 h 1113131"/>
                <a:gd name="connsiteX72" fmla="*/ 168373 w 595461"/>
                <a:gd name="connsiteY72" fmla="*/ 443391 h 1113131"/>
                <a:gd name="connsiteX73" fmla="*/ 190262 w 595461"/>
                <a:gd name="connsiteY73" fmla="*/ 350786 h 1113131"/>
                <a:gd name="connsiteX74" fmla="*/ 111113 w 595461"/>
                <a:gd name="connsiteY74" fmla="*/ 458886 h 1113131"/>
                <a:gd name="connsiteX75" fmla="*/ 142639 w 595461"/>
                <a:gd name="connsiteY75" fmla="*/ 451500 h 1113131"/>
                <a:gd name="connsiteX76" fmla="*/ 162090 w 595461"/>
                <a:gd name="connsiteY76" fmla="*/ 413229 h 1113131"/>
                <a:gd name="connsiteX77" fmla="*/ 177518 w 595461"/>
                <a:gd name="connsiteY77" fmla="*/ 374958 h 1113131"/>
                <a:gd name="connsiteX78" fmla="*/ 186908 w 595461"/>
                <a:gd name="connsiteY78" fmla="*/ 360858 h 1113131"/>
                <a:gd name="connsiteX79" fmla="*/ 190262 w 595461"/>
                <a:gd name="connsiteY79" fmla="*/ 350786 h 1113131"/>
                <a:gd name="connsiteX80" fmla="*/ 26571 w 595461"/>
                <a:gd name="connsiteY80" fmla="*/ 344051 h 1113131"/>
                <a:gd name="connsiteX81" fmla="*/ 25256 w 595461"/>
                <a:gd name="connsiteY81" fmla="*/ 344715 h 1113131"/>
                <a:gd name="connsiteX82" fmla="*/ 29858 w 595461"/>
                <a:gd name="connsiteY82" fmla="*/ 359320 h 1113131"/>
                <a:gd name="connsiteX83" fmla="*/ 42350 w 595461"/>
                <a:gd name="connsiteY83" fmla="*/ 383220 h 1113131"/>
                <a:gd name="connsiteX84" fmla="*/ 45637 w 595461"/>
                <a:gd name="connsiteY84" fmla="*/ 397161 h 1113131"/>
                <a:gd name="connsiteX85" fmla="*/ 45637 w 595461"/>
                <a:gd name="connsiteY85" fmla="*/ 415086 h 1113131"/>
                <a:gd name="connsiteX86" fmla="*/ 85085 w 595461"/>
                <a:gd name="connsiteY86" fmla="*/ 458901 h 1113131"/>
                <a:gd name="connsiteX87" fmla="*/ 91660 w 595461"/>
                <a:gd name="connsiteY87" fmla="*/ 453590 h 1113131"/>
                <a:gd name="connsiteX88" fmla="*/ 67334 w 595461"/>
                <a:gd name="connsiteY88" fmla="*/ 373262 h 1113131"/>
                <a:gd name="connsiteX89" fmla="*/ 26571 w 595461"/>
                <a:gd name="connsiteY89" fmla="*/ 344051 h 1113131"/>
                <a:gd name="connsiteX90" fmla="*/ 62645 w 595461"/>
                <a:gd name="connsiteY90" fmla="*/ 231240 h 1113131"/>
                <a:gd name="connsiteX91" fmla="*/ 60614 w 595461"/>
                <a:gd name="connsiteY91" fmla="*/ 232587 h 1113131"/>
                <a:gd name="connsiteX92" fmla="*/ 63322 w 595461"/>
                <a:gd name="connsiteY92" fmla="*/ 245383 h 1113131"/>
                <a:gd name="connsiteX93" fmla="*/ 74157 w 595461"/>
                <a:gd name="connsiteY93" fmla="*/ 274344 h 1113131"/>
                <a:gd name="connsiteX94" fmla="*/ 75511 w 595461"/>
                <a:gd name="connsiteY94" fmla="*/ 287140 h 1113131"/>
                <a:gd name="connsiteX95" fmla="*/ 74157 w 595461"/>
                <a:gd name="connsiteY95" fmla="*/ 312733 h 1113131"/>
                <a:gd name="connsiteX96" fmla="*/ 108016 w 595461"/>
                <a:gd name="connsiteY96" fmla="*/ 354489 h 1113131"/>
                <a:gd name="connsiteX97" fmla="*/ 115464 w 595461"/>
                <a:gd name="connsiteY97" fmla="*/ 350448 h 1113131"/>
                <a:gd name="connsiteX98" fmla="*/ 92441 w 595461"/>
                <a:gd name="connsiteY98" fmla="*/ 256159 h 1113131"/>
                <a:gd name="connsiteX99" fmla="*/ 62645 w 595461"/>
                <a:gd name="connsiteY99" fmla="*/ 231240 h 1113131"/>
                <a:gd name="connsiteX100" fmla="*/ 299038 w 595461"/>
                <a:gd name="connsiteY100" fmla="*/ 185780 h 1113131"/>
                <a:gd name="connsiteX101" fmla="*/ 282345 w 595461"/>
                <a:gd name="connsiteY101" fmla="*/ 185780 h 1113131"/>
                <a:gd name="connsiteX102" fmla="*/ 185530 w 595461"/>
                <a:gd name="connsiteY102" fmla="*/ 248518 h 1113131"/>
                <a:gd name="connsiteX103" fmla="*/ 188201 w 595461"/>
                <a:gd name="connsiteY103" fmla="*/ 255192 h 1113131"/>
                <a:gd name="connsiteX104" fmla="*/ 216160 w 595461"/>
                <a:gd name="connsiteY104" fmla="*/ 259185 h 1113131"/>
                <a:gd name="connsiteX105" fmla="*/ 210356 w 595461"/>
                <a:gd name="connsiteY105" fmla="*/ 261525 h 1113131"/>
                <a:gd name="connsiteX106" fmla="*/ 153945 w 595461"/>
                <a:gd name="connsiteY106" fmla="*/ 300998 h 1113131"/>
                <a:gd name="connsiteX107" fmla="*/ 134698 w 595461"/>
                <a:gd name="connsiteY107" fmla="*/ 356528 h 1113131"/>
                <a:gd name="connsiteX108" fmla="*/ 171863 w 595461"/>
                <a:gd name="connsiteY108" fmla="*/ 348500 h 1113131"/>
                <a:gd name="connsiteX109" fmla="*/ 192437 w 595461"/>
                <a:gd name="connsiteY109" fmla="*/ 309027 h 1113131"/>
                <a:gd name="connsiteX110" fmla="*/ 201065 w 595461"/>
                <a:gd name="connsiteY110" fmla="*/ 290963 h 1113131"/>
                <a:gd name="connsiteX111" fmla="*/ 219647 w 595461"/>
                <a:gd name="connsiteY111" fmla="*/ 268885 h 1113131"/>
                <a:gd name="connsiteX112" fmla="*/ 225620 w 595461"/>
                <a:gd name="connsiteY112" fmla="*/ 258180 h 1113131"/>
                <a:gd name="connsiteX113" fmla="*/ 216329 w 595461"/>
                <a:gd name="connsiteY113" fmla="*/ 259518 h 1113131"/>
                <a:gd name="connsiteX114" fmla="*/ 216604 w 595461"/>
                <a:gd name="connsiteY114" fmla="*/ 259241 h 1113131"/>
                <a:gd name="connsiteX115" fmla="*/ 238695 w 595461"/>
                <a:gd name="connsiteY115" fmla="*/ 245848 h 1113131"/>
                <a:gd name="connsiteX116" fmla="*/ 254302 w 595461"/>
                <a:gd name="connsiteY116" fmla="*/ 223823 h 1113131"/>
                <a:gd name="connsiteX117" fmla="*/ 264985 w 595461"/>
                <a:gd name="connsiteY117" fmla="*/ 212477 h 1113131"/>
                <a:gd name="connsiteX118" fmla="*/ 289690 w 595461"/>
                <a:gd name="connsiteY118" fmla="*/ 196459 h 1113131"/>
                <a:gd name="connsiteX119" fmla="*/ 299705 w 595461"/>
                <a:gd name="connsiteY119" fmla="*/ 187782 h 1113131"/>
                <a:gd name="connsiteX120" fmla="*/ 299038 w 595461"/>
                <a:gd name="connsiteY120" fmla="*/ 185780 h 1113131"/>
                <a:gd name="connsiteX121" fmla="*/ 334444 w 595461"/>
                <a:gd name="connsiteY121" fmla="*/ 119090 h 1113131"/>
                <a:gd name="connsiteX122" fmla="*/ 281132 w 595461"/>
                <a:gd name="connsiteY122" fmla="*/ 133906 h 1113131"/>
                <a:gd name="connsiteX123" fmla="*/ 255927 w 595461"/>
                <a:gd name="connsiteY123" fmla="*/ 152446 h 1113131"/>
                <a:gd name="connsiteX124" fmla="*/ 257254 w 595461"/>
                <a:gd name="connsiteY124" fmla="*/ 157743 h 1113131"/>
                <a:gd name="connsiteX125" fmla="*/ 287102 w 595461"/>
                <a:gd name="connsiteY125" fmla="*/ 171648 h 1113131"/>
                <a:gd name="connsiteX126" fmla="*/ 328889 w 595461"/>
                <a:gd name="connsiteY126" fmla="*/ 153770 h 1113131"/>
                <a:gd name="connsiteX127" fmla="*/ 348124 w 595461"/>
                <a:gd name="connsiteY127" fmla="*/ 143176 h 1113131"/>
                <a:gd name="connsiteX128" fmla="*/ 375319 w 595461"/>
                <a:gd name="connsiteY128" fmla="*/ 137216 h 1113131"/>
                <a:gd name="connsiteX129" fmla="*/ 387258 w 595461"/>
                <a:gd name="connsiteY129" fmla="*/ 132581 h 1113131"/>
                <a:gd name="connsiteX130" fmla="*/ 334444 w 595461"/>
                <a:gd name="connsiteY130" fmla="*/ 119090 h 1113131"/>
                <a:gd name="connsiteX131" fmla="*/ 153579 w 595461"/>
                <a:gd name="connsiteY131" fmla="*/ 113379 h 1113131"/>
                <a:gd name="connsiteX132" fmla="*/ 150324 w 595461"/>
                <a:gd name="connsiteY132" fmla="*/ 114047 h 1113131"/>
                <a:gd name="connsiteX133" fmla="*/ 150975 w 595461"/>
                <a:gd name="connsiteY133" fmla="*/ 138111 h 1113131"/>
                <a:gd name="connsiteX134" fmla="*/ 145766 w 595461"/>
                <a:gd name="connsiteY134" fmla="*/ 177548 h 1113131"/>
                <a:gd name="connsiteX135" fmla="*/ 141860 w 595461"/>
                <a:gd name="connsiteY135" fmla="*/ 187574 h 1113131"/>
                <a:gd name="connsiteX136" fmla="*/ 158787 w 595461"/>
                <a:gd name="connsiteY136" fmla="*/ 243053 h 1113131"/>
                <a:gd name="connsiteX137" fmla="*/ 168553 w 595461"/>
                <a:gd name="connsiteY137" fmla="*/ 241048 h 1113131"/>
                <a:gd name="connsiteX138" fmla="*/ 181574 w 595461"/>
                <a:gd name="connsiteY138" fmla="*/ 178884 h 1113131"/>
                <a:gd name="connsiteX139" fmla="*/ 153579 w 595461"/>
                <a:gd name="connsiteY139" fmla="*/ 113379 h 1113131"/>
                <a:gd name="connsiteX140" fmla="*/ 270798 w 595461"/>
                <a:gd name="connsiteY140" fmla="*/ 12355 h 1113131"/>
                <a:gd name="connsiteX141" fmla="*/ 266172 w 595461"/>
                <a:gd name="connsiteY141" fmla="*/ 20374 h 1113131"/>
                <a:gd name="connsiteX142" fmla="*/ 258241 w 595461"/>
                <a:gd name="connsiteY142" fmla="*/ 46438 h 1113131"/>
                <a:gd name="connsiteX143" fmla="*/ 246345 w 595461"/>
                <a:gd name="connsiteY143" fmla="*/ 67823 h 1113131"/>
                <a:gd name="connsiteX144" fmla="*/ 231144 w 595461"/>
                <a:gd name="connsiteY144" fmla="*/ 87872 h 1113131"/>
                <a:gd name="connsiteX145" fmla="*/ 239075 w 595461"/>
                <a:gd name="connsiteY145" fmla="*/ 142003 h 1113131"/>
                <a:gd name="connsiteX146" fmla="*/ 270798 w 595461"/>
                <a:gd name="connsiteY146" fmla="*/ 12355 h 1113131"/>
                <a:gd name="connsiteX147" fmla="*/ 367709 w 595461"/>
                <a:gd name="connsiteY147" fmla="*/ 882 h 1113131"/>
                <a:gd name="connsiteX148" fmla="*/ 334521 w 595461"/>
                <a:gd name="connsiteY148" fmla="*/ 15528 h 1113131"/>
                <a:gd name="connsiteX149" fmla="*/ 311290 w 595461"/>
                <a:gd name="connsiteY149" fmla="*/ 49479 h 1113131"/>
                <a:gd name="connsiteX150" fmla="*/ 310626 w 595461"/>
                <a:gd name="connsiteY150" fmla="*/ 88756 h 1113131"/>
                <a:gd name="connsiteX151" fmla="*/ 306643 w 595461"/>
                <a:gd name="connsiteY151" fmla="*/ 98076 h 1113131"/>
                <a:gd name="connsiteX152" fmla="*/ 288058 w 595461"/>
                <a:gd name="connsiteY152" fmla="*/ 115384 h 1113131"/>
                <a:gd name="connsiteX153" fmla="*/ 171901 w 595461"/>
                <a:gd name="connsiteY153" fmla="*/ 255183 h 1113131"/>
                <a:gd name="connsiteX154" fmla="*/ 105525 w 595461"/>
                <a:gd name="connsiteY154" fmla="*/ 396314 h 1113131"/>
                <a:gd name="connsiteX155" fmla="*/ 93577 w 595461"/>
                <a:gd name="connsiteY155" fmla="*/ 558081 h 1113131"/>
                <a:gd name="connsiteX156" fmla="*/ 117473 w 595461"/>
                <a:gd name="connsiteY156" fmla="*/ 699878 h 1113131"/>
                <a:gd name="connsiteX157" fmla="*/ 256861 w 595461"/>
                <a:gd name="connsiteY157" fmla="*/ 928216 h 1113131"/>
                <a:gd name="connsiteX158" fmla="*/ 265490 w 595461"/>
                <a:gd name="connsiteY158" fmla="*/ 939533 h 1113131"/>
                <a:gd name="connsiteX159" fmla="*/ 142032 w 595461"/>
                <a:gd name="connsiteY159" fmla="*/ 948853 h 1113131"/>
                <a:gd name="connsiteX160" fmla="*/ 155307 w 595461"/>
                <a:gd name="connsiteY160" fmla="*/ 951516 h 1113131"/>
                <a:gd name="connsiteX161" fmla="*/ 184512 w 595461"/>
                <a:gd name="connsiteY161" fmla="*/ 952182 h 1113131"/>
                <a:gd name="connsiteX162" fmla="*/ 199778 w 595461"/>
                <a:gd name="connsiteY162" fmla="*/ 956176 h 1113131"/>
                <a:gd name="connsiteX163" fmla="*/ 221019 w 595461"/>
                <a:gd name="connsiteY163" fmla="*/ 966162 h 1113131"/>
                <a:gd name="connsiteX164" fmla="*/ 273455 w 595461"/>
                <a:gd name="connsiteY164" fmla="*/ 948853 h 1113131"/>
                <a:gd name="connsiteX165" fmla="*/ 276110 w 595461"/>
                <a:gd name="connsiteY165" fmla="*/ 945525 h 1113131"/>
                <a:gd name="connsiteX166" fmla="*/ 400897 w 595461"/>
                <a:gd name="connsiteY166" fmla="*/ 1026741 h 1113131"/>
                <a:gd name="connsiteX167" fmla="*/ 282748 w 595461"/>
                <a:gd name="connsiteY167" fmla="*/ 1066018 h 1113131"/>
                <a:gd name="connsiteX168" fmla="*/ 291377 w 595461"/>
                <a:gd name="connsiteY168" fmla="*/ 1067349 h 1113131"/>
                <a:gd name="connsiteX169" fmla="*/ 313281 w 595461"/>
                <a:gd name="connsiteY169" fmla="*/ 1062689 h 1113131"/>
                <a:gd name="connsiteX170" fmla="*/ 344477 w 595461"/>
                <a:gd name="connsiteY170" fmla="*/ 1062024 h 1113131"/>
                <a:gd name="connsiteX171" fmla="*/ 360408 w 595461"/>
                <a:gd name="connsiteY171" fmla="*/ 1065352 h 1113131"/>
                <a:gd name="connsiteX172" fmla="*/ 403552 w 595461"/>
                <a:gd name="connsiteY172" fmla="*/ 1046712 h 1113131"/>
                <a:gd name="connsiteX173" fmla="*/ 411517 w 595461"/>
                <a:gd name="connsiteY173" fmla="*/ 1031401 h 1113131"/>
                <a:gd name="connsiteX174" fmla="*/ 416163 w 595461"/>
                <a:gd name="connsiteY174" fmla="*/ 1033398 h 1113131"/>
                <a:gd name="connsiteX175" fmla="*/ 546923 w 595461"/>
                <a:gd name="connsiteY175" fmla="*/ 1078001 h 1113131"/>
                <a:gd name="connsiteX176" fmla="*/ 586749 w 595461"/>
                <a:gd name="connsiteY176" fmla="*/ 1091315 h 1113131"/>
                <a:gd name="connsiteX177" fmla="*/ 588076 w 595461"/>
                <a:gd name="connsiteY177" fmla="*/ 1091981 h 1113131"/>
                <a:gd name="connsiteX178" fmla="*/ 595377 w 595461"/>
                <a:gd name="connsiteY178" fmla="*/ 1085989 h 1113131"/>
                <a:gd name="connsiteX179" fmla="*/ 580111 w 595461"/>
                <a:gd name="connsiteY179" fmla="*/ 1064021 h 1113131"/>
                <a:gd name="connsiteX180" fmla="*/ 573473 w 595461"/>
                <a:gd name="connsiteY180" fmla="*/ 1064687 h 1113131"/>
                <a:gd name="connsiteX181" fmla="*/ 564181 w 595461"/>
                <a:gd name="connsiteY181" fmla="*/ 1066684 h 1113131"/>
                <a:gd name="connsiteX182" fmla="*/ 531660 w 595461"/>
                <a:gd name="connsiteY182" fmla="*/ 1055201 h 1113131"/>
                <a:gd name="connsiteX183" fmla="*/ 536782 w 595461"/>
                <a:gd name="connsiteY183" fmla="*/ 1051971 h 1113131"/>
                <a:gd name="connsiteX184" fmla="*/ 534769 w 595461"/>
                <a:gd name="connsiteY184" fmla="*/ 1024044 h 1113131"/>
                <a:gd name="connsiteX185" fmla="*/ 497867 w 595461"/>
                <a:gd name="connsiteY185" fmla="*/ 994123 h 1113131"/>
                <a:gd name="connsiteX186" fmla="*/ 477067 w 595461"/>
                <a:gd name="connsiteY186" fmla="*/ 980160 h 1113131"/>
                <a:gd name="connsiteX187" fmla="*/ 469015 w 595461"/>
                <a:gd name="connsiteY187" fmla="*/ 970851 h 1113131"/>
                <a:gd name="connsiteX188" fmla="*/ 451570 w 595461"/>
                <a:gd name="connsiteY188" fmla="*/ 953563 h 1113131"/>
                <a:gd name="connsiteX189" fmla="*/ 449557 w 595461"/>
                <a:gd name="connsiteY189" fmla="*/ 955558 h 1113131"/>
                <a:gd name="connsiteX190" fmla="*/ 449557 w 595461"/>
                <a:gd name="connsiteY190" fmla="*/ 956888 h 1113131"/>
                <a:gd name="connsiteX191" fmla="*/ 452241 w 595461"/>
                <a:gd name="connsiteY191" fmla="*/ 974175 h 1113131"/>
                <a:gd name="connsiteX192" fmla="*/ 478744 w 595461"/>
                <a:gd name="connsiteY192" fmla="*/ 1026621 h 1113131"/>
                <a:gd name="connsiteX193" fmla="*/ 520113 w 595461"/>
                <a:gd name="connsiteY193" fmla="*/ 1051124 h 1113131"/>
                <a:gd name="connsiteX194" fmla="*/ 386958 w 595461"/>
                <a:gd name="connsiteY194" fmla="*/ 1004107 h 1113131"/>
                <a:gd name="connsiteX195" fmla="*/ 238940 w 595461"/>
                <a:gd name="connsiteY195" fmla="*/ 894265 h 1113131"/>
                <a:gd name="connsiteX196" fmla="*/ 162608 w 595461"/>
                <a:gd name="connsiteY196" fmla="*/ 787751 h 1113131"/>
                <a:gd name="connsiteX197" fmla="*/ 98887 w 595461"/>
                <a:gd name="connsiteY197" fmla="*/ 520802 h 1113131"/>
                <a:gd name="connsiteX198" fmla="*/ 103534 w 595461"/>
                <a:gd name="connsiteY198" fmla="*/ 438254 h 1113131"/>
                <a:gd name="connsiteX199" fmla="*/ 148005 w 595461"/>
                <a:gd name="connsiteY199" fmla="*/ 299786 h 1113131"/>
                <a:gd name="connsiteX200" fmla="*/ 215709 w 595461"/>
                <a:gd name="connsiteY200" fmla="*/ 201261 h 1113131"/>
                <a:gd name="connsiteX201" fmla="*/ 254870 w 595461"/>
                <a:gd name="connsiteY201" fmla="*/ 153330 h 1113131"/>
                <a:gd name="connsiteX202" fmla="*/ 298014 w 595461"/>
                <a:gd name="connsiteY202" fmla="*/ 108727 h 1113131"/>
                <a:gd name="connsiteX203" fmla="*/ 329875 w 595461"/>
                <a:gd name="connsiteY203" fmla="*/ 90087 h 1113131"/>
                <a:gd name="connsiteX204" fmla="*/ 335185 w 595461"/>
                <a:gd name="connsiteY204" fmla="*/ 88090 h 1113131"/>
                <a:gd name="connsiteX205" fmla="*/ 373683 w 595461"/>
                <a:gd name="connsiteY205" fmla="*/ 48148 h 1113131"/>
                <a:gd name="connsiteX206" fmla="*/ 375674 w 595461"/>
                <a:gd name="connsiteY206" fmla="*/ 5542 h 1113131"/>
                <a:gd name="connsiteX207" fmla="*/ 367709 w 595461"/>
                <a:gd name="connsiteY207" fmla="*/ 882 h 111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Lst>
              <a:rect l="l" t="t" r="r" b="b"/>
              <a:pathLst>
                <a:path w="595461" h="1113131">
                  <a:moveTo>
                    <a:pt x="497917" y="1069358"/>
                  </a:moveTo>
                  <a:cubicBezTo>
                    <a:pt x="461021" y="1067168"/>
                    <a:pt x="415409" y="1085058"/>
                    <a:pt x="402412" y="1112201"/>
                  </a:cubicBezTo>
                  <a:cubicBezTo>
                    <a:pt x="405078" y="1112859"/>
                    <a:pt x="407744" y="1113517"/>
                    <a:pt x="409744" y="1112859"/>
                  </a:cubicBezTo>
                  <a:cubicBezTo>
                    <a:pt x="417741" y="1111543"/>
                    <a:pt x="425739" y="1109569"/>
                    <a:pt x="433737" y="1108253"/>
                  </a:cubicBezTo>
                  <a:cubicBezTo>
                    <a:pt x="443734" y="1105621"/>
                    <a:pt x="453731" y="1102989"/>
                    <a:pt x="464395" y="1107595"/>
                  </a:cubicBezTo>
                  <a:cubicBezTo>
                    <a:pt x="469060" y="1109569"/>
                    <a:pt x="475058" y="1110227"/>
                    <a:pt x="480390" y="1110885"/>
                  </a:cubicBezTo>
                  <a:cubicBezTo>
                    <a:pt x="505050" y="1112859"/>
                    <a:pt x="522378" y="1101673"/>
                    <a:pt x="530376" y="1078642"/>
                  </a:cubicBezTo>
                  <a:cubicBezTo>
                    <a:pt x="521545" y="1073049"/>
                    <a:pt x="510215" y="1070088"/>
                    <a:pt x="497917" y="1069358"/>
                  </a:cubicBezTo>
                  <a:close/>
                  <a:moveTo>
                    <a:pt x="332656" y="906418"/>
                  </a:moveTo>
                  <a:cubicBezTo>
                    <a:pt x="331995" y="907083"/>
                    <a:pt x="330673" y="907748"/>
                    <a:pt x="330012" y="908413"/>
                  </a:cubicBezTo>
                  <a:cubicBezTo>
                    <a:pt x="331334" y="917722"/>
                    <a:pt x="332656" y="927030"/>
                    <a:pt x="335300" y="936339"/>
                  </a:cubicBezTo>
                  <a:cubicBezTo>
                    <a:pt x="346538" y="974240"/>
                    <a:pt x="372318" y="998177"/>
                    <a:pt x="409335" y="1009480"/>
                  </a:cubicBezTo>
                  <a:cubicBezTo>
                    <a:pt x="412640" y="1010145"/>
                    <a:pt x="415284" y="1010810"/>
                    <a:pt x="415945" y="1006156"/>
                  </a:cubicBezTo>
                  <a:cubicBezTo>
                    <a:pt x="419250" y="994187"/>
                    <a:pt x="418589" y="982884"/>
                    <a:pt x="411979" y="971580"/>
                  </a:cubicBezTo>
                  <a:cubicBezTo>
                    <a:pt x="404047" y="958282"/>
                    <a:pt x="390826" y="950968"/>
                    <a:pt x="376284" y="946313"/>
                  </a:cubicBezTo>
                  <a:cubicBezTo>
                    <a:pt x="369013" y="944318"/>
                    <a:pt x="363724" y="939664"/>
                    <a:pt x="358436" y="934345"/>
                  </a:cubicBezTo>
                  <a:cubicBezTo>
                    <a:pt x="355792" y="930355"/>
                    <a:pt x="352487" y="927030"/>
                    <a:pt x="349843" y="923706"/>
                  </a:cubicBezTo>
                  <a:cubicBezTo>
                    <a:pt x="343894" y="917722"/>
                    <a:pt x="338606" y="912402"/>
                    <a:pt x="332656" y="906418"/>
                  </a:cubicBezTo>
                  <a:close/>
                  <a:moveTo>
                    <a:pt x="228306" y="805394"/>
                  </a:moveTo>
                  <a:cubicBezTo>
                    <a:pt x="217202" y="859053"/>
                    <a:pt x="241370" y="906749"/>
                    <a:pt x="284479" y="926623"/>
                  </a:cubicBezTo>
                  <a:cubicBezTo>
                    <a:pt x="289704" y="917349"/>
                    <a:pt x="292970" y="908074"/>
                    <a:pt x="292317" y="897475"/>
                  </a:cubicBezTo>
                  <a:cubicBezTo>
                    <a:pt x="291011" y="880914"/>
                    <a:pt x="281213" y="867665"/>
                    <a:pt x="268150" y="859715"/>
                  </a:cubicBezTo>
                  <a:cubicBezTo>
                    <a:pt x="255739" y="851766"/>
                    <a:pt x="248555" y="841829"/>
                    <a:pt x="243329" y="829242"/>
                  </a:cubicBezTo>
                  <a:cubicBezTo>
                    <a:pt x="241370" y="825268"/>
                    <a:pt x="240063" y="821955"/>
                    <a:pt x="237451" y="818643"/>
                  </a:cubicBezTo>
                  <a:cubicBezTo>
                    <a:pt x="234838" y="814006"/>
                    <a:pt x="232225" y="810694"/>
                    <a:pt x="228306" y="805394"/>
                  </a:cubicBezTo>
                  <a:close/>
                  <a:moveTo>
                    <a:pt x="83481" y="777249"/>
                  </a:moveTo>
                  <a:cubicBezTo>
                    <a:pt x="71113" y="776639"/>
                    <a:pt x="58287" y="778087"/>
                    <a:pt x="45461" y="781894"/>
                  </a:cubicBezTo>
                  <a:cubicBezTo>
                    <a:pt x="48792" y="784542"/>
                    <a:pt x="51457" y="786528"/>
                    <a:pt x="54123" y="787852"/>
                  </a:cubicBezTo>
                  <a:cubicBezTo>
                    <a:pt x="61452" y="791823"/>
                    <a:pt x="69447" y="795133"/>
                    <a:pt x="77443" y="798443"/>
                  </a:cubicBezTo>
                  <a:cubicBezTo>
                    <a:pt x="85438" y="802415"/>
                    <a:pt x="92768" y="806387"/>
                    <a:pt x="98764" y="814331"/>
                  </a:cubicBezTo>
                  <a:cubicBezTo>
                    <a:pt x="103428" y="820951"/>
                    <a:pt x="110091" y="826909"/>
                    <a:pt x="116754" y="832204"/>
                  </a:cubicBezTo>
                  <a:cubicBezTo>
                    <a:pt x="132745" y="844120"/>
                    <a:pt x="156731" y="842796"/>
                    <a:pt x="170057" y="830218"/>
                  </a:cubicBezTo>
                  <a:cubicBezTo>
                    <a:pt x="153567" y="799436"/>
                    <a:pt x="120585" y="779080"/>
                    <a:pt x="83481" y="777249"/>
                  </a:cubicBezTo>
                  <a:close/>
                  <a:moveTo>
                    <a:pt x="181523" y="684165"/>
                  </a:moveTo>
                  <a:cubicBezTo>
                    <a:pt x="180160" y="684165"/>
                    <a:pt x="179478" y="684165"/>
                    <a:pt x="178115" y="684165"/>
                  </a:cubicBezTo>
                  <a:cubicBezTo>
                    <a:pt x="174708" y="691481"/>
                    <a:pt x="169937" y="698132"/>
                    <a:pt x="167211" y="705448"/>
                  </a:cubicBezTo>
                  <a:cubicBezTo>
                    <a:pt x="151536" y="744022"/>
                    <a:pt x="156988" y="779272"/>
                    <a:pt x="181523" y="812526"/>
                  </a:cubicBezTo>
                  <a:cubicBezTo>
                    <a:pt x="184930" y="816516"/>
                    <a:pt x="186975" y="817181"/>
                    <a:pt x="191064" y="813856"/>
                  </a:cubicBezTo>
                  <a:cubicBezTo>
                    <a:pt x="199242" y="805875"/>
                    <a:pt x="205376" y="796564"/>
                    <a:pt x="206739" y="785257"/>
                  </a:cubicBezTo>
                  <a:cubicBezTo>
                    <a:pt x="208783" y="770625"/>
                    <a:pt x="204013" y="757989"/>
                    <a:pt x="195835" y="746683"/>
                  </a:cubicBezTo>
                  <a:cubicBezTo>
                    <a:pt x="187656" y="736041"/>
                    <a:pt x="185612" y="724735"/>
                    <a:pt x="184930" y="712764"/>
                  </a:cubicBezTo>
                  <a:cubicBezTo>
                    <a:pt x="184930" y="703452"/>
                    <a:pt x="182886" y="694141"/>
                    <a:pt x="181523" y="684165"/>
                  </a:cubicBezTo>
                  <a:close/>
                  <a:moveTo>
                    <a:pt x="0" y="633927"/>
                  </a:moveTo>
                  <a:cubicBezTo>
                    <a:pt x="2694" y="637256"/>
                    <a:pt x="4714" y="639918"/>
                    <a:pt x="6735" y="641250"/>
                  </a:cubicBezTo>
                  <a:cubicBezTo>
                    <a:pt x="14143" y="646575"/>
                    <a:pt x="21552" y="651900"/>
                    <a:pt x="28960" y="656560"/>
                  </a:cubicBezTo>
                  <a:cubicBezTo>
                    <a:pt x="36368" y="661885"/>
                    <a:pt x="43103" y="667211"/>
                    <a:pt x="47144" y="675864"/>
                  </a:cubicBezTo>
                  <a:cubicBezTo>
                    <a:pt x="49838" y="682521"/>
                    <a:pt x="54553" y="689178"/>
                    <a:pt x="59941" y="695169"/>
                  </a:cubicBezTo>
                  <a:cubicBezTo>
                    <a:pt x="74084" y="711145"/>
                    <a:pt x="97657" y="714473"/>
                    <a:pt x="114494" y="704488"/>
                  </a:cubicBezTo>
                  <a:cubicBezTo>
                    <a:pt x="101024" y="657891"/>
                    <a:pt x="51859" y="628602"/>
                    <a:pt x="0" y="633927"/>
                  </a:cubicBezTo>
                  <a:close/>
                  <a:moveTo>
                    <a:pt x="149665" y="561252"/>
                  </a:moveTo>
                  <a:cubicBezTo>
                    <a:pt x="110420" y="599059"/>
                    <a:pt x="107759" y="655439"/>
                    <a:pt x="132371" y="692583"/>
                  </a:cubicBezTo>
                  <a:cubicBezTo>
                    <a:pt x="147004" y="685950"/>
                    <a:pt x="156982" y="676001"/>
                    <a:pt x="159643" y="659419"/>
                  </a:cubicBezTo>
                  <a:cubicBezTo>
                    <a:pt x="161638" y="646153"/>
                    <a:pt x="158312" y="633550"/>
                    <a:pt x="152326" y="621611"/>
                  </a:cubicBezTo>
                  <a:cubicBezTo>
                    <a:pt x="149000" y="614978"/>
                    <a:pt x="148335" y="608346"/>
                    <a:pt x="149000" y="601049"/>
                  </a:cubicBezTo>
                  <a:cubicBezTo>
                    <a:pt x="149000" y="595743"/>
                    <a:pt x="150330" y="591100"/>
                    <a:pt x="150330" y="585794"/>
                  </a:cubicBezTo>
                  <a:cubicBezTo>
                    <a:pt x="150995" y="577834"/>
                    <a:pt x="152991" y="569875"/>
                    <a:pt x="149665" y="561252"/>
                  </a:cubicBezTo>
                  <a:close/>
                  <a:moveTo>
                    <a:pt x="5388" y="463596"/>
                  </a:moveTo>
                  <a:cubicBezTo>
                    <a:pt x="4715" y="464265"/>
                    <a:pt x="4041" y="464934"/>
                    <a:pt x="3368" y="464934"/>
                  </a:cubicBezTo>
                  <a:cubicBezTo>
                    <a:pt x="5388" y="468949"/>
                    <a:pt x="7409" y="472965"/>
                    <a:pt x="9429" y="476310"/>
                  </a:cubicBezTo>
                  <a:cubicBezTo>
                    <a:pt x="14817" y="483671"/>
                    <a:pt x="20879" y="490363"/>
                    <a:pt x="25593" y="497724"/>
                  </a:cubicBezTo>
                  <a:cubicBezTo>
                    <a:pt x="28960" y="502408"/>
                    <a:pt x="31654" y="508431"/>
                    <a:pt x="33675" y="514454"/>
                  </a:cubicBezTo>
                  <a:cubicBezTo>
                    <a:pt x="35695" y="521815"/>
                    <a:pt x="36369" y="529845"/>
                    <a:pt x="39063" y="537206"/>
                  </a:cubicBezTo>
                  <a:cubicBezTo>
                    <a:pt x="46471" y="557281"/>
                    <a:pt x="61288" y="567988"/>
                    <a:pt x="80819" y="567988"/>
                  </a:cubicBezTo>
                  <a:cubicBezTo>
                    <a:pt x="90248" y="567988"/>
                    <a:pt x="90922" y="567319"/>
                    <a:pt x="89575" y="557950"/>
                  </a:cubicBezTo>
                  <a:cubicBezTo>
                    <a:pt x="86207" y="529845"/>
                    <a:pt x="74758" y="506424"/>
                    <a:pt x="53206" y="487687"/>
                  </a:cubicBezTo>
                  <a:cubicBezTo>
                    <a:pt x="39063" y="476310"/>
                    <a:pt x="22899" y="468280"/>
                    <a:pt x="5388" y="463596"/>
                  </a:cubicBezTo>
                  <a:close/>
                  <a:moveTo>
                    <a:pt x="168373" y="443391"/>
                  </a:moveTo>
                  <a:cubicBezTo>
                    <a:pt x="128685" y="452741"/>
                    <a:pt x="94289" y="523534"/>
                    <a:pt x="110164" y="562937"/>
                  </a:cubicBezTo>
                  <a:cubicBezTo>
                    <a:pt x="122071" y="561601"/>
                    <a:pt x="132654" y="557594"/>
                    <a:pt x="140592" y="546909"/>
                  </a:cubicBezTo>
                  <a:cubicBezTo>
                    <a:pt x="151175" y="534219"/>
                    <a:pt x="153160" y="518859"/>
                    <a:pt x="151175" y="503498"/>
                  </a:cubicBezTo>
                  <a:cubicBezTo>
                    <a:pt x="150514" y="495484"/>
                    <a:pt x="150514" y="487469"/>
                    <a:pt x="154482" y="480123"/>
                  </a:cubicBezTo>
                  <a:cubicBezTo>
                    <a:pt x="158451" y="472777"/>
                    <a:pt x="161759" y="464762"/>
                    <a:pt x="165066" y="456748"/>
                  </a:cubicBezTo>
                  <a:cubicBezTo>
                    <a:pt x="166389" y="452741"/>
                    <a:pt x="167050" y="448734"/>
                    <a:pt x="168373" y="443391"/>
                  </a:cubicBezTo>
                  <a:close/>
                  <a:moveTo>
                    <a:pt x="190262" y="350786"/>
                  </a:moveTo>
                  <a:cubicBezTo>
                    <a:pt x="140626" y="364886"/>
                    <a:pt x="107759" y="409872"/>
                    <a:pt x="111113" y="458886"/>
                  </a:cubicBezTo>
                  <a:cubicBezTo>
                    <a:pt x="123187" y="460229"/>
                    <a:pt x="133919" y="458215"/>
                    <a:pt x="142639" y="451500"/>
                  </a:cubicBezTo>
                  <a:cubicBezTo>
                    <a:pt x="155383" y="442100"/>
                    <a:pt x="161420" y="428672"/>
                    <a:pt x="162090" y="413229"/>
                  </a:cubicBezTo>
                  <a:cubicBezTo>
                    <a:pt x="162761" y="398458"/>
                    <a:pt x="168798" y="386372"/>
                    <a:pt x="177518" y="374958"/>
                  </a:cubicBezTo>
                  <a:cubicBezTo>
                    <a:pt x="180872" y="370258"/>
                    <a:pt x="184225" y="365558"/>
                    <a:pt x="186908" y="360858"/>
                  </a:cubicBezTo>
                  <a:cubicBezTo>
                    <a:pt x="188250" y="358172"/>
                    <a:pt x="188921" y="354815"/>
                    <a:pt x="190262" y="350786"/>
                  </a:cubicBezTo>
                  <a:close/>
                  <a:moveTo>
                    <a:pt x="26571" y="344051"/>
                  </a:moveTo>
                  <a:cubicBezTo>
                    <a:pt x="25913" y="344051"/>
                    <a:pt x="25256" y="344715"/>
                    <a:pt x="25256" y="344715"/>
                  </a:cubicBezTo>
                  <a:cubicBezTo>
                    <a:pt x="26571" y="350026"/>
                    <a:pt x="27886" y="354673"/>
                    <a:pt x="29858" y="359320"/>
                  </a:cubicBezTo>
                  <a:cubicBezTo>
                    <a:pt x="33803" y="367287"/>
                    <a:pt x="38405" y="374589"/>
                    <a:pt x="42350" y="383220"/>
                  </a:cubicBezTo>
                  <a:cubicBezTo>
                    <a:pt x="44322" y="387203"/>
                    <a:pt x="44980" y="392514"/>
                    <a:pt x="45637" y="397161"/>
                  </a:cubicBezTo>
                  <a:cubicBezTo>
                    <a:pt x="46295" y="403136"/>
                    <a:pt x="45637" y="409111"/>
                    <a:pt x="45637" y="415086"/>
                  </a:cubicBezTo>
                  <a:cubicBezTo>
                    <a:pt x="48267" y="439649"/>
                    <a:pt x="62074" y="455582"/>
                    <a:pt x="85085" y="458901"/>
                  </a:cubicBezTo>
                  <a:cubicBezTo>
                    <a:pt x="90345" y="460229"/>
                    <a:pt x="91660" y="458237"/>
                    <a:pt x="91660" y="453590"/>
                  </a:cubicBezTo>
                  <a:cubicBezTo>
                    <a:pt x="94290" y="423716"/>
                    <a:pt x="87058" y="396497"/>
                    <a:pt x="67334" y="373262"/>
                  </a:cubicBezTo>
                  <a:cubicBezTo>
                    <a:pt x="56157" y="360648"/>
                    <a:pt x="42350" y="350690"/>
                    <a:pt x="26571" y="344051"/>
                  </a:cubicBezTo>
                  <a:close/>
                  <a:moveTo>
                    <a:pt x="62645" y="231240"/>
                  </a:moveTo>
                  <a:cubicBezTo>
                    <a:pt x="61968" y="231914"/>
                    <a:pt x="61291" y="231914"/>
                    <a:pt x="60614" y="232587"/>
                  </a:cubicBezTo>
                  <a:cubicBezTo>
                    <a:pt x="61968" y="236628"/>
                    <a:pt x="61968" y="241342"/>
                    <a:pt x="63322" y="245383"/>
                  </a:cubicBezTo>
                  <a:cubicBezTo>
                    <a:pt x="66708" y="255486"/>
                    <a:pt x="70771" y="264241"/>
                    <a:pt x="74157" y="274344"/>
                  </a:cubicBezTo>
                  <a:cubicBezTo>
                    <a:pt x="75511" y="278384"/>
                    <a:pt x="75511" y="282425"/>
                    <a:pt x="75511" y="287140"/>
                  </a:cubicBezTo>
                  <a:cubicBezTo>
                    <a:pt x="75511" y="295222"/>
                    <a:pt x="73480" y="303977"/>
                    <a:pt x="74157" y="312733"/>
                  </a:cubicBezTo>
                  <a:cubicBezTo>
                    <a:pt x="74834" y="333611"/>
                    <a:pt x="87700" y="349775"/>
                    <a:pt x="108016" y="354489"/>
                  </a:cubicBezTo>
                  <a:cubicBezTo>
                    <a:pt x="112756" y="355836"/>
                    <a:pt x="114787" y="355163"/>
                    <a:pt x="115464" y="350448"/>
                  </a:cubicBezTo>
                  <a:cubicBezTo>
                    <a:pt x="122913" y="315427"/>
                    <a:pt x="115464" y="283772"/>
                    <a:pt x="92441" y="256159"/>
                  </a:cubicBezTo>
                  <a:cubicBezTo>
                    <a:pt x="83637" y="246057"/>
                    <a:pt x="74157" y="237975"/>
                    <a:pt x="62645" y="231240"/>
                  </a:cubicBezTo>
                  <a:close/>
                  <a:moveTo>
                    <a:pt x="299038" y="185780"/>
                  </a:moveTo>
                  <a:cubicBezTo>
                    <a:pt x="293696" y="185780"/>
                    <a:pt x="288355" y="185780"/>
                    <a:pt x="282345" y="185780"/>
                  </a:cubicBezTo>
                  <a:cubicBezTo>
                    <a:pt x="237610" y="186447"/>
                    <a:pt x="205561" y="208472"/>
                    <a:pt x="185530" y="248518"/>
                  </a:cubicBezTo>
                  <a:cubicBezTo>
                    <a:pt x="183527" y="252522"/>
                    <a:pt x="184195" y="254525"/>
                    <a:pt x="188201" y="255192"/>
                  </a:cubicBezTo>
                  <a:lnTo>
                    <a:pt x="216160" y="259185"/>
                  </a:lnTo>
                  <a:lnTo>
                    <a:pt x="210356" y="261525"/>
                  </a:lnTo>
                  <a:cubicBezTo>
                    <a:pt x="187128" y="268885"/>
                    <a:pt x="167881" y="281596"/>
                    <a:pt x="153945" y="300998"/>
                  </a:cubicBezTo>
                  <a:cubicBezTo>
                    <a:pt x="142662" y="317724"/>
                    <a:pt x="135362" y="335788"/>
                    <a:pt x="134698" y="356528"/>
                  </a:cubicBezTo>
                  <a:cubicBezTo>
                    <a:pt x="148635" y="359204"/>
                    <a:pt x="160581" y="357197"/>
                    <a:pt x="171863" y="348500"/>
                  </a:cubicBezTo>
                  <a:cubicBezTo>
                    <a:pt x="184473" y="338464"/>
                    <a:pt x="189782" y="324414"/>
                    <a:pt x="192437" y="309027"/>
                  </a:cubicBezTo>
                  <a:cubicBezTo>
                    <a:pt x="193764" y="302336"/>
                    <a:pt x="196419" y="296315"/>
                    <a:pt x="201065" y="290963"/>
                  </a:cubicBezTo>
                  <a:cubicBezTo>
                    <a:pt x="207701" y="283603"/>
                    <a:pt x="213674" y="276244"/>
                    <a:pt x="219647" y="268885"/>
                  </a:cubicBezTo>
                  <a:cubicBezTo>
                    <a:pt x="222302" y="266208"/>
                    <a:pt x="223629" y="262863"/>
                    <a:pt x="225620" y="258180"/>
                  </a:cubicBezTo>
                  <a:cubicBezTo>
                    <a:pt x="221638" y="258849"/>
                    <a:pt x="218984" y="258849"/>
                    <a:pt x="216329" y="259518"/>
                  </a:cubicBezTo>
                  <a:lnTo>
                    <a:pt x="216604" y="259241"/>
                  </a:lnTo>
                  <a:lnTo>
                    <a:pt x="238695" y="245848"/>
                  </a:lnTo>
                  <a:cubicBezTo>
                    <a:pt x="244955" y="239675"/>
                    <a:pt x="249962" y="232166"/>
                    <a:pt x="254302" y="223823"/>
                  </a:cubicBezTo>
                  <a:cubicBezTo>
                    <a:pt x="256973" y="219819"/>
                    <a:pt x="260979" y="215147"/>
                    <a:pt x="264985" y="212477"/>
                  </a:cubicBezTo>
                  <a:cubicBezTo>
                    <a:pt x="272998" y="206470"/>
                    <a:pt x="281678" y="201798"/>
                    <a:pt x="289690" y="196459"/>
                  </a:cubicBezTo>
                  <a:cubicBezTo>
                    <a:pt x="293696" y="193789"/>
                    <a:pt x="296367" y="190452"/>
                    <a:pt x="299705" y="187782"/>
                  </a:cubicBezTo>
                  <a:cubicBezTo>
                    <a:pt x="299705" y="187115"/>
                    <a:pt x="299038" y="186447"/>
                    <a:pt x="299038" y="185780"/>
                  </a:cubicBezTo>
                  <a:close/>
                  <a:moveTo>
                    <a:pt x="334444" y="119090"/>
                  </a:moveTo>
                  <a:cubicBezTo>
                    <a:pt x="315955" y="119007"/>
                    <a:pt x="297383" y="123642"/>
                    <a:pt x="281132" y="133906"/>
                  </a:cubicBezTo>
                  <a:cubicBezTo>
                    <a:pt x="271846" y="139865"/>
                    <a:pt x="264550" y="146486"/>
                    <a:pt x="255927" y="152446"/>
                  </a:cubicBezTo>
                  <a:cubicBezTo>
                    <a:pt x="256591" y="154432"/>
                    <a:pt x="256591" y="156419"/>
                    <a:pt x="257254" y="157743"/>
                  </a:cubicBezTo>
                  <a:cubicBezTo>
                    <a:pt x="265877" y="165026"/>
                    <a:pt x="275163" y="170986"/>
                    <a:pt x="287102" y="171648"/>
                  </a:cubicBezTo>
                  <a:cubicBezTo>
                    <a:pt x="303684" y="172310"/>
                    <a:pt x="317613" y="164364"/>
                    <a:pt x="328889" y="153770"/>
                  </a:cubicBezTo>
                  <a:cubicBezTo>
                    <a:pt x="334859" y="148473"/>
                    <a:pt x="340828" y="144500"/>
                    <a:pt x="348124" y="143176"/>
                  </a:cubicBezTo>
                  <a:cubicBezTo>
                    <a:pt x="357410" y="141851"/>
                    <a:pt x="366696" y="139865"/>
                    <a:pt x="375319" y="137216"/>
                  </a:cubicBezTo>
                  <a:cubicBezTo>
                    <a:pt x="379299" y="136554"/>
                    <a:pt x="382615" y="134568"/>
                    <a:pt x="387258" y="132581"/>
                  </a:cubicBezTo>
                  <a:cubicBezTo>
                    <a:pt x="371339" y="123973"/>
                    <a:pt x="352933" y="119173"/>
                    <a:pt x="334444" y="119090"/>
                  </a:cubicBezTo>
                  <a:close/>
                  <a:moveTo>
                    <a:pt x="153579" y="113379"/>
                  </a:moveTo>
                  <a:cubicBezTo>
                    <a:pt x="152277" y="113379"/>
                    <a:pt x="151626" y="113379"/>
                    <a:pt x="150324" y="114047"/>
                  </a:cubicBezTo>
                  <a:cubicBezTo>
                    <a:pt x="150324" y="122069"/>
                    <a:pt x="150324" y="130090"/>
                    <a:pt x="150975" y="138111"/>
                  </a:cubicBezTo>
                  <a:cubicBezTo>
                    <a:pt x="151626" y="151479"/>
                    <a:pt x="154230" y="165516"/>
                    <a:pt x="145766" y="177548"/>
                  </a:cubicBezTo>
                  <a:cubicBezTo>
                    <a:pt x="143813" y="180221"/>
                    <a:pt x="142511" y="184232"/>
                    <a:pt x="141860" y="187574"/>
                  </a:cubicBezTo>
                  <a:cubicBezTo>
                    <a:pt x="134698" y="210969"/>
                    <a:pt x="141209" y="231690"/>
                    <a:pt x="158787" y="243053"/>
                  </a:cubicBezTo>
                  <a:cubicBezTo>
                    <a:pt x="162694" y="245727"/>
                    <a:pt x="165298" y="246395"/>
                    <a:pt x="168553" y="241048"/>
                  </a:cubicBezTo>
                  <a:cubicBezTo>
                    <a:pt x="178970" y="221663"/>
                    <a:pt x="183527" y="200942"/>
                    <a:pt x="181574" y="178884"/>
                  </a:cubicBezTo>
                  <a:cubicBezTo>
                    <a:pt x="179621" y="153484"/>
                    <a:pt x="169204" y="132095"/>
                    <a:pt x="153579" y="113379"/>
                  </a:cubicBezTo>
                  <a:close/>
                  <a:moveTo>
                    <a:pt x="270798" y="12355"/>
                  </a:moveTo>
                  <a:cubicBezTo>
                    <a:pt x="269476" y="15028"/>
                    <a:pt x="267494" y="17701"/>
                    <a:pt x="266172" y="20374"/>
                  </a:cubicBezTo>
                  <a:cubicBezTo>
                    <a:pt x="263528" y="29062"/>
                    <a:pt x="260885" y="37750"/>
                    <a:pt x="258241" y="46438"/>
                  </a:cubicBezTo>
                  <a:cubicBezTo>
                    <a:pt x="256258" y="55126"/>
                    <a:pt x="252293" y="61808"/>
                    <a:pt x="246345" y="67823"/>
                  </a:cubicBezTo>
                  <a:cubicBezTo>
                    <a:pt x="240396" y="73838"/>
                    <a:pt x="235109" y="80520"/>
                    <a:pt x="231144" y="87872"/>
                  </a:cubicBezTo>
                  <a:cubicBezTo>
                    <a:pt x="220569" y="105915"/>
                    <a:pt x="223874" y="126632"/>
                    <a:pt x="239075" y="142003"/>
                  </a:cubicBezTo>
                  <a:cubicBezTo>
                    <a:pt x="280712" y="112598"/>
                    <a:pt x="291286" y="54457"/>
                    <a:pt x="270798" y="12355"/>
                  </a:cubicBezTo>
                  <a:close/>
                  <a:moveTo>
                    <a:pt x="367709" y="882"/>
                  </a:moveTo>
                  <a:cubicBezTo>
                    <a:pt x="356425" y="5542"/>
                    <a:pt x="344477" y="9536"/>
                    <a:pt x="334521" y="15528"/>
                  </a:cubicBezTo>
                  <a:cubicBezTo>
                    <a:pt x="321910" y="22851"/>
                    <a:pt x="314608" y="34833"/>
                    <a:pt x="311290" y="49479"/>
                  </a:cubicBezTo>
                  <a:cubicBezTo>
                    <a:pt x="307971" y="62793"/>
                    <a:pt x="307971" y="76107"/>
                    <a:pt x="310626" y="88756"/>
                  </a:cubicBezTo>
                  <a:cubicBezTo>
                    <a:pt x="311290" y="93416"/>
                    <a:pt x="309962" y="95413"/>
                    <a:pt x="306643" y="98076"/>
                  </a:cubicBezTo>
                  <a:cubicBezTo>
                    <a:pt x="300669" y="103401"/>
                    <a:pt x="294032" y="109393"/>
                    <a:pt x="288058" y="115384"/>
                  </a:cubicBezTo>
                  <a:cubicBezTo>
                    <a:pt x="244250" y="157990"/>
                    <a:pt x="206416" y="205255"/>
                    <a:pt x="171901" y="255183"/>
                  </a:cubicBezTo>
                  <a:cubicBezTo>
                    <a:pt x="141368" y="298455"/>
                    <a:pt x="116809" y="344388"/>
                    <a:pt x="105525" y="396314"/>
                  </a:cubicBezTo>
                  <a:cubicBezTo>
                    <a:pt x="92914" y="449571"/>
                    <a:pt x="90922" y="503493"/>
                    <a:pt x="93577" y="558081"/>
                  </a:cubicBezTo>
                  <a:cubicBezTo>
                    <a:pt x="96232" y="606012"/>
                    <a:pt x="104197" y="653278"/>
                    <a:pt x="117473" y="699878"/>
                  </a:cubicBezTo>
                  <a:cubicBezTo>
                    <a:pt x="144023" y="788417"/>
                    <a:pt x="189158" y="864974"/>
                    <a:pt x="256861" y="928216"/>
                  </a:cubicBezTo>
                  <a:cubicBezTo>
                    <a:pt x="260180" y="931545"/>
                    <a:pt x="262835" y="935539"/>
                    <a:pt x="265490" y="939533"/>
                  </a:cubicBezTo>
                  <a:cubicBezTo>
                    <a:pt x="216372" y="909576"/>
                    <a:pt x="166591" y="926885"/>
                    <a:pt x="142032" y="948853"/>
                  </a:cubicBezTo>
                  <a:cubicBezTo>
                    <a:pt x="147342" y="949519"/>
                    <a:pt x="151324" y="950850"/>
                    <a:pt x="155307" y="951516"/>
                  </a:cubicBezTo>
                  <a:cubicBezTo>
                    <a:pt x="164599" y="951516"/>
                    <a:pt x="174556" y="951516"/>
                    <a:pt x="184512" y="952182"/>
                  </a:cubicBezTo>
                  <a:cubicBezTo>
                    <a:pt x="189822" y="952847"/>
                    <a:pt x="194468" y="954179"/>
                    <a:pt x="199778" y="956176"/>
                  </a:cubicBezTo>
                  <a:cubicBezTo>
                    <a:pt x="207080" y="959504"/>
                    <a:pt x="213717" y="963499"/>
                    <a:pt x="221019" y="966162"/>
                  </a:cubicBezTo>
                  <a:cubicBezTo>
                    <a:pt x="242923" y="973484"/>
                    <a:pt x="260180" y="967493"/>
                    <a:pt x="273455" y="948853"/>
                  </a:cubicBezTo>
                  <a:cubicBezTo>
                    <a:pt x="274119" y="947522"/>
                    <a:pt x="275447" y="946856"/>
                    <a:pt x="276110" y="945525"/>
                  </a:cubicBezTo>
                  <a:cubicBezTo>
                    <a:pt x="314608" y="978144"/>
                    <a:pt x="356425" y="1004773"/>
                    <a:pt x="400897" y="1026741"/>
                  </a:cubicBezTo>
                  <a:cubicBezTo>
                    <a:pt x="353106" y="1014758"/>
                    <a:pt x="313945" y="1028073"/>
                    <a:pt x="282748" y="1066018"/>
                  </a:cubicBezTo>
                  <a:cubicBezTo>
                    <a:pt x="285403" y="1067349"/>
                    <a:pt x="288058" y="1067349"/>
                    <a:pt x="291377" y="1067349"/>
                  </a:cubicBezTo>
                  <a:cubicBezTo>
                    <a:pt x="298678" y="1066018"/>
                    <a:pt x="305979" y="1064021"/>
                    <a:pt x="313281" y="1062689"/>
                  </a:cubicBezTo>
                  <a:cubicBezTo>
                    <a:pt x="323901" y="1060027"/>
                    <a:pt x="333857" y="1057364"/>
                    <a:pt x="344477" y="1062024"/>
                  </a:cubicBezTo>
                  <a:cubicBezTo>
                    <a:pt x="349787" y="1064021"/>
                    <a:pt x="355097" y="1064687"/>
                    <a:pt x="360408" y="1065352"/>
                  </a:cubicBezTo>
                  <a:cubicBezTo>
                    <a:pt x="377665" y="1066684"/>
                    <a:pt x="393595" y="1062024"/>
                    <a:pt x="403552" y="1046712"/>
                  </a:cubicBezTo>
                  <a:cubicBezTo>
                    <a:pt x="406871" y="1042052"/>
                    <a:pt x="408862" y="1036727"/>
                    <a:pt x="411517" y="1031401"/>
                  </a:cubicBezTo>
                  <a:cubicBezTo>
                    <a:pt x="413508" y="1032067"/>
                    <a:pt x="414836" y="1032732"/>
                    <a:pt x="416163" y="1033398"/>
                  </a:cubicBezTo>
                  <a:cubicBezTo>
                    <a:pt x="458644" y="1052704"/>
                    <a:pt x="501788" y="1067349"/>
                    <a:pt x="546923" y="1078001"/>
                  </a:cubicBezTo>
                  <a:cubicBezTo>
                    <a:pt x="560862" y="1081329"/>
                    <a:pt x="576129" y="1079998"/>
                    <a:pt x="586749" y="1091315"/>
                  </a:cubicBezTo>
                  <a:cubicBezTo>
                    <a:pt x="586749" y="1091315"/>
                    <a:pt x="587412" y="1091315"/>
                    <a:pt x="588076" y="1091981"/>
                  </a:cubicBezTo>
                  <a:cubicBezTo>
                    <a:pt x="592722" y="1093312"/>
                    <a:pt x="596041" y="1091315"/>
                    <a:pt x="595377" y="1085989"/>
                  </a:cubicBezTo>
                  <a:cubicBezTo>
                    <a:pt x="594050" y="1076669"/>
                    <a:pt x="588740" y="1068681"/>
                    <a:pt x="580111" y="1064021"/>
                  </a:cubicBezTo>
                  <a:cubicBezTo>
                    <a:pt x="578120" y="1062689"/>
                    <a:pt x="574137" y="1063355"/>
                    <a:pt x="573473" y="1064687"/>
                  </a:cubicBezTo>
                  <a:cubicBezTo>
                    <a:pt x="570818" y="1068681"/>
                    <a:pt x="567500" y="1067349"/>
                    <a:pt x="564181" y="1066684"/>
                  </a:cubicBezTo>
                  <a:lnTo>
                    <a:pt x="531660" y="1055201"/>
                  </a:lnTo>
                  <a:lnTo>
                    <a:pt x="536782" y="1051971"/>
                  </a:lnTo>
                  <a:cubicBezTo>
                    <a:pt x="538795" y="1042662"/>
                    <a:pt x="538795" y="1033353"/>
                    <a:pt x="534769" y="1024044"/>
                  </a:cubicBezTo>
                  <a:cubicBezTo>
                    <a:pt x="528060" y="1008086"/>
                    <a:pt x="513970" y="999442"/>
                    <a:pt x="497867" y="994123"/>
                  </a:cubicBezTo>
                  <a:cubicBezTo>
                    <a:pt x="489144" y="991463"/>
                    <a:pt x="482434" y="986809"/>
                    <a:pt x="477067" y="980160"/>
                  </a:cubicBezTo>
                  <a:cubicBezTo>
                    <a:pt x="474383" y="976835"/>
                    <a:pt x="471699" y="973511"/>
                    <a:pt x="469015" y="970851"/>
                  </a:cubicBezTo>
                  <a:cubicBezTo>
                    <a:pt x="462976" y="964867"/>
                    <a:pt x="457609" y="959547"/>
                    <a:pt x="451570" y="953563"/>
                  </a:cubicBezTo>
                  <a:cubicBezTo>
                    <a:pt x="450899" y="954228"/>
                    <a:pt x="450228" y="954893"/>
                    <a:pt x="449557" y="955558"/>
                  </a:cubicBezTo>
                  <a:cubicBezTo>
                    <a:pt x="449557" y="956223"/>
                    <a:pt x="449557" y="956223"/>
                    <a:pt x="449557" y="956888"/>
                  </a:cubicBezTo>
                  <a:cubicBezTo>
                    <a:pt x="450228" y="962872"/>
                    <a:pt x="450899" y="968856"/>
                    <a:pt x="452241" y="974175"/>
                  </a:cubicBezTo>
                  <a:cubicBezTo>
                    <a:pt x="456938" y="995453"/>
                    <a:pt x="465828" y="1012907"/>
                    <a:pt x="478744" y="1026621"/>
                  </a:cubicBezTo>
                  <a:lnTo>
                    <a:pt x="520113" y="1051124"/>
                  </a:lnTo>
                  <a:lnTo>
                    <a:pt x="386958" y="1004107"/>
                  </a:lnTo>
                  <a:cubicBezTo>
                    <a:pt x="331202" y="976147"/>
                    <a:pt x="281420" y="940199"/>
                    <a:pt x="238940" y="894265"/>
                  </a:cubicBezTo>
                  <a:cubicBezTo>
                    <a:pt x="208407" y="862311"/>
                    <a:pt x="183184" y="827028"/>
                    <a:pt x="162608" y="787751"/>
                  </a:cubicBezTo>
                  <a:cubicBezTo>
                    <a:pt x="118800" y="703872"/>
                    <a:pt x="100215" y="614001"/>
                    <a:pt x="98887" y="520802"/>
                  </a:cubicBezTo>
                  <a:cubicBezTo>
                    <a:pt x="98887" y="492842"/>
                    <a:pt x="100879" y="465548"/>
                    <a:pt x="103534" y="438254"/>
                  </a:cubicBezTo>
                  <a:cubicBezTo>
                    <a:pt x="108844" y="388991"/>
                    <a:pt x="124110" y="343057"/>
                    <a:pt x="148005" y="299786"/>
                  </a:cubicBezTo>
                  <a:cubicBezTo>
                    <a:pt x="167918" y="265169"/>
                    <a:pt x="191150" y="232549"/>
                    <a:pt x="215709" y="201261"/>
                  </a:cubicBezTo>
                  <a:cubicBezTo>
                    <a:pt x="228320" y="185284"/>
                    <a:pt x="242259" y="169307"/>
                    <a:pt x="254870" y="153330"/>
                  </a:cubicBezTo>
                  <a:cubicBezTo>
                    <a:pt x="269473" y="138684"/>
                    <a:pt x="283412" y="123373"/>
                    <a:pt x="298014" y="108727"/>
                  </a:cubicBezTo>
                  <a:cubicBezTo>
                    <a:pt x="306643" y="99407"/>
                    <a:pt x="317263" y="92084"/>
                    <a:pt x="329875" y="90087"/>
                  </a:cubicBezTo>
                  <a:cubicBezTo>
                    <a:pt x="331866" y="89422"/>
                    <a:pt x="333194" y="88756"/>
                    <a:pt x="335185" y="88090"/>
                  </a:cubicBezTo>
                  <a:cubicBezTo>
                    <a:pt x="353106" y="80102"/>
                    <a:pt x="367709" y="68119"/>
                    <a:pt x="373683" y="48148"/>
                  </a:cubicBezTo>
                  <a:cubicBezTo>
                    <a:pt x="377665" y="34168"/>
                    <a:pt x="377665" y="20188"/>
                    <a:pt x="375674" y="5542"/>
                  </a:cubicBezTo>
                  <a:cubicBezTo>
                    <a:pt x="374346" y="216"/>
                    <a:pt x="371691" y="-1115"/>
                    <a:pt x="367709" y="882"/>
                  </a:cubicBezTo>
                  <a:close/>
                </a:path>
              </a:pathLst>
            </a:custGeom>
            <a:gradFill>
              <a:gsLst>
                <a:gs pos="100000">
                  <a:srgbClr val="DAB88A"/>
                </a:gs>
                <a:gs pos="30000">
                  <a:srgbClr val="EDDEC7"/>
                </a:gs>
              </a:gsLst>
              <a:lin ang="5400000" scaled="1"/>
            </a:gra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grpSp>
      <p:grpSp>
        <p:nvGrpSpPr>
          <p:cNvPr id="102" name="组合 101">
            <a:extLst>
              <a:ext uri="{FF2B5EF4-FFF2-40B4-BE49-F238E27FC236}">
                <a16:creationId xmlns:a16="http://schemas.microsoft.com/office/drawing/2014/main" id="{865601C5-7A27-41FA-9D57-E7498C98D225}"/>
              </a:ext>
            </a:extLst>
          </p:cNvPr>
          <p:cNvGrpSpPr/>
          <p:nvPr/>
        </p:nvGrpSpPr>
        <p:grpSpPr>
          <a:xfrm>
            <a:off x="4915783" y="5121756"/>
            <a:ext cx="2360434" cy="1113131"/>
            <a:chOff x="1646194" y="1802957"/>
            <a:chExt cx="2360434" cy="1113131"/>
          </a:xfrm>
        </p:grpSpPr>
        <p:sp>
          <p:nvSpPr>
            <p:cNvPr id="103" name="任意多边形: 形状 102">
              <a:extLst>
                <a:ext uri="{FF2B5EF4-FFF2-40B4-BE49-F238E27FC236}">
                  <a16:creationId xmlns:a16="http://schemas.microsoft.com/office/drawing/2014/main" id="{CA911036-F66C-4668-82B1-D2770A2DA766}"/>
                </a:ext>
              </a:extLst>
            </p:cNvPr>
            <p:cNvSpPr>
              <a:spLocks/>
            </p:cNvSpPr>
            <p:nvPr/>
          </p:nvSpPr>
          <p:spPr bwMode="auto">
            <a:xfrm>
              <a:off x="1646194" y="1802958"/>
              <a:ext cx="595461" cy="1113130"/>
            </a:xfrm>
            <a:custGeom>
              <a:avLst/>
              <a:gdLst>
                <a:gd name="connsiteX0" fmla="*/ 497917 w 595461"/>
                <a:gd name="connsiteY0" fmla="*/ 1069357 h 1113130"/>
                <a:gd name="connsiteX1" fmla="*/ 530376 w 595461"/>
                <a:gd name="connsiteY1" fmla="*/ 1078641 h 1113130"/>
                <a:gd name="connsiteX2" fmla="*/ 480390 w 595461"/>
                <a:gd name="connsiteY2" fmla="*/ 1110884 h 1113130"/>
                <a:gd name="connsiteX3" fmla="*/ 464395 w 595461"/>
                <a:gd name="connsiteY3" fmla="*/ 1107594 h 1113130"/>
                <a:gd name="connsiteX4" fmla="*/ 433737 w 595461"/>
                <a:gd name="connsiteY4" fmla="*/ 1108252 h 1113130"/>
                <a:gd name="connsiteX5" fmla="*/ 409744 w 595461"/>
                <a:gd name="connsiteY5" fmla="*/ 1112858 h 1113130"/>
                <a:gd name="connsiteX6" fmla="*/ 402412 w 595461"/>
                <a:gd name="connsiteY6" fmla="*/ 1112200 h 1113130"/>
                <a:gd name="connsiteX7" fmla="*/ 497917 w 595461"/>
                <a:gd name="connsiteY7" fmla="*/ 1069357 h 1113130"/>
                <a:gd name="connsiteX8" fmla="*/ 332655 w 595461"/>
                <a:gd name="connsiteY8" fmla="*/ 906417 h 1113130"/>
                <a:gd name="connsiteX9" fmla="*/ 349842 w 595461"/>
                <a:gd name="connsiteY9" fmla="*/ 923705 h 1113130"/>
                <a:gd name="connsiteX10" fmla="*/ 358435 w 595461"/>
                <a:gd name="connsiteY10" fmla="*/ 934344 h 1113130"/>
                <a:gd name="connsiteX11" fmla="*/ 376283 w 595461"/>
                <a:gd name="connsiteY11" fmla="*/ 946312 h 1113130"/>
                <a:gd name="connsiteX12" fmla="*/ 411978 w 595461"/>
                <a:gd name="connsiteY12" fmla="*/ 971579 h 1113130"/>
                <a:gd name="connsiteX13" fmla="*/ 415944 w 595461"/>
                <a:gd name="connsiteY13" fmla="*/ 1006155 h 1113130"/>
                <a:gd name="connsiteX14" fmla="*/ 409334 w 595461"/>
                <a:gd name="connsiteY14" fmla="*/ 1009479 h 1113130"/>
                <a:gd name="connsiteX15" fmla="*/ 335299 w 595461"/>
                <a:gd name="connsiteY15" fmla="*/ 936338 h 1113130"/>
                <a:gd name="connsiteX16" fmla="*/ 330011 w 595461"/>
                <a:gd name="connsiteY16" fmla="*/ 908412 h 1113130"/>
                <a:gd name="connsiteX17" fmla="*/ 332655 w 595461"/>
                <a:gd name="connsiteY17" fmla="*/ 906417 h 1113130"/>
                <a:gd name="connsiteX18" fmla="*/ 228306 w 595461"/>
                <a:gd name="connsiteY18" fmla="*/ 805393 h 1113130"/>
                <a:gd name="connsiteX19" fmla="*/ 237451 w 595461"/>
                <a:gd name="connsiteY19" fmla="*/ 818642 h 1113130"/>
                <a:gd name="connsiteX20" fmla="*/ 243329 w 595461"/>
                <a:gd name="connsiteY20" fmla="*/ 829241 h 1113130"/>
                <a:gd name="connsiteX21" fmla="*/ 268150 w 595461"/>
                <a:gd name="connsiteY21" fmla="*/ 859714 h 1113130"/>
                <a:gd name="connsiteX22" fmla="*/ 292317 w 595461"/>
                <a:gd name="connsiteY22" fmla="*/ 897474 h 1113130"/>
                <a:gd name="connsiteX23" fmla="*/ 284479 w 595461"/>
                <a:gd name="connsiteY23" fmla="*/ 926622 h 1113130"/>
                <a:gd name="connsiteX24" fmla="*/ 228306 w 595461"/>
                <a:gd name="connsiteY24" fmla="*/ 805393 h 1113130"/>
                <a:gd name="connsiteX25" fmla="*/ 83481 w 595461"/>
                <a:gd name="connsiteY25" fmla="*/ 777248 h 1113130"/>
                <a:gd name="connsiteX26" fmla="*/ 170057 w 595461"/>
                <a:gd name="connsiteY26" fmla="*/ 830217 h 1113130"/>
                <a:gd name="connsiteX27" fmla="*/ 116754 w 595461"/>
                <a:gd name="connsiteY27" fmla="*/ 832203 h 1113130"/>
                <a:gd name="connsiteX28" fmla="*/ 98764 w 595461"/>
                <a:gd name="connsiteY28" fmla="*/ 814330 h 1113130"/>
                <a:gd name="connsiteX29" fmla="*/ 77443 w 595461"/>
                <a:gd name="connsiteY29" fmla="*/ 798442 h 1113130"/>
                <a:gd name="connsiteX30" fmla="*/ 54123 w 595461"/>
                <a:gd name="connsiteY30" fmla="*/ 787851 h 1113130"/>
                <a:gd name="connsiteX31" fmla="*/ 45461 w 595461"/>
                <a:gd name="connsiteY31" fmla="*/ 781893 h 1113130"/>
                <a:gd name="connsiteX32" fmla="*/ 83481 w 595461"/>
                <a:gd name="connsiteY32" fmla="*/ 777248 h 1113130"/>
                <a:gd name="connsiteX33" fmla="*/ 178115 w 595461"/>
                <a:gd name="connsiteY33" fmla="*/ 684164 h 1113130"/>
                <a:gd name="connsiteX34" fmla="*/ 181522 w 595461"/>
                <a:gd name="connsiteY34" fmla="*/ 684164 h 1113130"/>
                <a:gd name="connsiteX35" fmla="*/ 184930 w 595461"/>
                <a:gd name="connsiteY35" fmla="*/ 712763 h 1113130"/>
                <a:gd name="connsiteX36" fmla="*/ 195834 w 595461"/>
                <a:gd name="connsiteY36" fmla="*/ 746682 h 1113130"/>
                <a:gd name="connsiteX37" fmla="*/ 206738 w 595461"/>
                <a:gd name="connsiteY37" fmla="*/ 785256 h 1113130"/>
                <a:gd name="connsiteX38" fmla="*/ 191063 w 595461"/>
                <a:gd name="connsiteY38" fmla="*/ 813855 h 1113130"/>
                <a:gd name="connsiteX39" fmla="*/ 181522 w 595461"/>
                <a:gd name="connsiteY39" fmla="*/ 812525 h 1113130"/>
                <a:gd name="connsiteX40" fmla="*/ 167211 w 595461"/>
                <a:gd name="connsiteY40" fmla="*/ 705447 h 1113130"/>
                <a:gd name="connsiteX41" fmla="*/ 178115 w 595461"/>
                <a:gd name="connsiteY41" fmla="*/ 684164 h 1113130"/>
                <a:gd name="connsiteX42" fmla="*/ 0 w 595461"/>
                <a:gd name="connsiteY42" fmla="*/ 633926 h 1113130"/>
                <a:gd name="connsiteX43" fmla="*/ 114494 w 595461"/>
                <a:gd name="connsiteY43" fmla="*/ 704487 h 1113130"/>
                <a:gd name="connsiteX44" fmla="*/ 59941 w 595461"/>
                <a:gd name="connsiteY44" fmla="*/ 695168 h 1113130"/>
                <a:gd name="connsiteX45" fmla="*/ 47144 w 595461"/>
                <a:gd name="connsiteY45" fmla="*/ 675863 h 1113130"/>
                <a:gd name="connsiteX46" fmla="*/ 28960 w 595461"/>
                <a:gd name="connsiteY46" fmla="*/ 656559 h 1113130"/>
                <a:gd name="connsiteX47" fmla="*/ 6735 w 595461"/>
                <a:gd name="connsiteY47" fmla="*/ 641249 h 1113130"/>
                <a:gd name="connsiteX48" fmla="*/ 0 w 595461"/>
                <a:gd name="connsiteY48" fmla="*/ 633926 h 1113130"/>
                <a:gd name="connsiteX49" fmla="*/ 149665 w 595461"/>
                <a:gd name="connsiteY49" fmla="*/ 561251 h 1113130"/>
                <a:gd name="connsiteX50" fmla="*/ 150330 w 595461"/>
                <a:gd name="connsiteY50" fmla="*/ 585793 h 1113130"/>
                <a:gd name="connsiteX51" fmla="*/ 148999 w 595461"/>
                <a:gd name="connsiteY51" fmla="*/ 601048 h 1113130"/>
                <a:gd name="connsiteX52" fmla="*/ 152325 w 595461"/>
                <a:gd name="connsiteY52" fmla="*/ 621610 h 1113130"/>
                <a:gd name="connsiteX53" fmla="*/ 159642 w 595461"/>
                <a:gd name="connsiteY53" fmla="*/ 659418 h 1113130"/>
                <a:gd name="connsiteX54" fmla="*/ 132370 w 595461"/>
                <a:gd name="connsiteY54" fmla="*/ 692582 h 1113130"/>
                <a:gd name="connsiteX55" fmla="*/ 149665 w 595461"/>
                <a:gd name="connsiteY55" fmla="*/ 561251 h 1113130"/>
                <a:gd name="connsiteX56" fmla="*/ 5387 w 595461"/>
                <a:gd name="connsiteY56" fmla="*/ 463595 h 1113130"/>
                <a:gd name="connsiteX57" fmla="*/ 53205 w 595461"/>
                <a:gd name="connsiteY57" fmla="*/ 487686 h 1113130"/>
                <a:gd name="connsiteX58" fmla="*/ 89574 w 595461"/>
                <a:gd name="connsiteY58" fmla="*/ 557949 h 1113130"/>
                <a:gd name="connsiteX59" fmla="*/ 80818 w 595461"/>
                <a:gd name="connsiteY59" fmla="*/ 567987 h 1113130"/>
                <a:gd name="connsiteX60" fmla="*/ 39062 w 595461"/>
                <a:gd name="connsiteY60" fmla="*/ 537205 h 1113130"/>
                <a:gd name="connsiteX61" fmla="*/ 33674 w 595461"/>
                <a:gd name="connsiteY61" fmla="*/ 514453 h 1113130"/>
                <a:gd name="connsiteX62" fmla="*/ 25592 w 595461"/>
                <a:gd name="connsiteY62" fmla="*/ 497723 h 1113130"/>
                <a:gd name="connsiteX63" fmla="*/ 9428 w 595461"/>
                <a:gd name="connsiteY63" fmla="*/ 476309 h 1113130"/>
                <a:gd name="connsiteX64" fmla="*/ 3367 w 595461"/>
                <a:gd name="connsiteY64" fmla="*/ 464933 h 1113130"/>
                <a:gd name="connsiteX65" fmla="*/ 5387 w 595461"/>
                <a:gd name="connsiteY65" fmla="*/ 463595 h 1113130"/>
                <a:gd name="connsiteX66" fmla="*/ 168373 w 595461"/>
                <a:gd name="connsiteY66" fmla="*/ 443390 h 1113130"/>
                <a:gd name="connsiteX67" fmla="*/ 165065 w 595461"/>
                <a:gd name="connsiteY67" fmla="*/ 456747 h 1113130"/>
                <a:gd name="connsiteX68" fmla="*/ 154482 w 595461"/>
                <a:gd name="connsiteY68" fmla="*/ 480122 h 1113130"/>
                <a:gd name="connsiteX69" fmla="*/ 151175 w 595461"/>
                <a:gd name="connsiteY69" fmla="*/ 503497 h 1113130"/>
                <a:gd name="connsiteX70" fmla="*/ 140591 w 595461"/>
                <a:gd name="connsiteY70" fmla="*/ 546908 h 1113130"/>
                <a:gd name="connsiteX71" fmla="*/ 110164 w 595461"/>
                <a:gd name="connsiteY71" fmla="*/ 562936 h 1113130"/>
                <a:gd name="connsiteX72" fmla="*/ 168373 w 595461"/>
                <a:gd name="connsiteY72" fmla="*/ 443390 h 1113130"/>
                <a:gd name="connsiteX73" fmla="*/ 190262 w 595461"/>
                <a:gd name="connsiteY73" fmla="*/ 350785 h 1113130"/>
                <a:gd name="connsiteX74" fmla="*/ 186908 w 595461"/>
                <a:gd name="connsiteY74" fmla="*/ 360857 h 1113130"/>
                <a:gd name="connsiteX75" fmla="*/ 177517 w 595461"/>
                <a:gd name="connsiteY75" fmla="*/ 374957 h 1113130"/>
                <a:gd name="connsiteX76" fmla="*/ 162090 w 595461"/>
                <a:gd name="connsiteY76" fmla="*/ 413228 h 1113130"/>
                <a:gd name="connsiteX77" fmla="*/ 142638 w 595461"/>
                <a:gd name="connsiteY77" fmla="*/ 451499 h 1113130"/>
                <a:gd name="connsiteX78" fmla="*/ 111113 w 595461"/>
                <a:gd name="connsiteY78" fmla="*/ 458885 h 1113130"/>
                <a:gd name="connsiteX79" fmla="*/ 190262 w 595461"/>
                <a:gd name="connsiteY79" fmla="*/ 350785 h 1113130"/>
                <a:gd name="connsiteX80" fmla="*/ 26572 w 595461"/>
                <a:gd name="connsiteY80" fmla="*/ 344050 h 1113130"/>
                <a:gd name="connsiteX81" fmla="*/ 67335 w 595461"/>
                <a:gd name="connsiteY81" fmla="*/ 373261 h 1113130"/>
                <a:gd name="connsiteX82" fmla="*/ 91661 w 595461"/>
                <a:gd name="connsiteY82" fmla="*/ 453589 h 1113130"/>
                <a:gd name="connsiteX83" fmla="*/ 85086 w 595461"/>
                <a:gd name="connsiteY83" fmla="*/ 458900 h 1113130"/>
                <a:gd name="connsiteX84" fmla="*/ 45638 w 595461"/>
                <a:gd name="connsiteY84" fmla="*/ 415085 h 1113130"/>
                <a:gd name="connsiteX85" fmla="*/ 45638 w 595461"/>
                <a:gd name="connsiteY85" fmla="*/ 397160 h 1113130"/>
                <a:gd name="connsiteX86" fmla="*/ 42351 w 595461"/>
                <a:gd name="connsiteY86" fmla="*/ 383219 h 1113130"/>
                <a:gd name="connsiteX87" fmla="*/ 29859 w 595461"/>
                <a:gd name="connsiteY87" fmla="*/ 359319 h 1113130"/>
                <a:gd name="connsiteX88" fmla="*/ 25257 w 595461"/>
                <a:gd name="connsiteY88" fmla="*/ 344714 h 1113130"/>
                <a:gd name="connsiteX89" fmla="*/ 26572 w 595461"/>
                <a:gd name="connsiteY89" fmla="*/ 344050 h 1113130"/>
                <a:gd name="connsiteX90" fmla="*/ 62645 w 595461"/>
                <a:gd name="connsiteY90" fmla="*/ 231239 h 1113130"/>
                <a:gd name="connsiteX91" fmla="*/ 92440 w 595461"/>
                <a:gd name="connsiteY91" fmla="*/ 256158 h 1113130"/>
                <a:gd name="connsiteX92" fmla="*/ 115464 w 595461"/>
                <a:gd name="connsiteY92" fmla="*/ 350447 h 1113130"/>
                <a:gd name="connsiteX93" fmla="*/ 108015 w 595461"/>
                <a:gd name="connsiteY93" fmla="*/ 354488 h 1113130"/>
                <a:gd name="connsiteX94" fmla="*/ 74157 w 595461"/>
                <a:gd name="connsiteY94" fmla="*/ 312732 h 1113130"/>
                <a:gd name="connsiteX95" fmla="*/ 75511 w 595461"/>
                <a:gd name="connsiteY95" fmla="*/ 287139 h 1113130"/>
                <a:gd name="connsiteX96" fmla="*/ 74157 w 595461"/>
                <a:gd name="connsiteY96" fmla="*/ 274343 h 1113130"/>
                <a:gd name="connsiteX97" fmla="*/ 63322 w 595461"/>
                <a:gd name="connsiteY97" fmla="*/ 245382 h 1113130"/>
                <a:gd name="connsiteX98" fmla="*/ 60614 w 595461"/>
                <a:gd name="connsiteY98" fmla="*/ 232586 h 1113130"/>
                <a:gd name="connsiteX99" fmla="*/ 62645 w 595461"/>
                <a:gd name="connsiteY99" fmla="*/ 231239 h 1113130"/>
                <a:gd name="connsiteX100" fmla="*/ 282345 w 595461"/>
                <a:gd name="connsiteY100" fmla="*/ 185779 h 1113130"/>
                <a:gd name="connsiteX101" fmla="*/ 299038 w 595461"/>
                <a:gd name="connsiteY101" fmla="*/ 185779 h 1113130"/>
                <a:gd name="connsiteX102" fmla="*/ 299705 w 595461"/>
                <a:gd name="connsiteY102" fmla="*/ 187781 h 1113130"/>
                <a:gd name="connsiteX103" fmla="*/ 289690 w 595461"/>
                <a:gd name="connsiteY103" fmla="*/ 196458 h 1113130"/>
                <a:gd name="connsiteX104" fmla="*/ 264985 w 595461"/>
                <a:gd name="connsiteY104" fmla="*/ 212476 h 1113130"/>
                <a:gd name="connsiteX105" fmla="*/ 254302 w 595461"/>
                <a:gd name="connsiteY105" fmla="*/ 223822 h 1113130"/>
                <a:gd name="connsiteX106" fmla="*/ 238695 w 595461"/>
                <a:gd name="connsiteY106" fmla="*/ 245847 h 1113130"/>
                <a:gd name="connsiteX107" fmla="*/ 216606 w 595461"/>
                <a:gd name="connsiteY107" fmla="*/ 259239 h 1113130"/>
                <a:gd name="connsiteX108" fmla="*/ 216329 w 595461"/>
                <a:gd name="connsiteY108" fmla="*/ 259517 h 1113130"/>
                <a:gd name="connsiteX109" fmla="*/ 225621 w 595461"/>
                <a:gd name="connsiteY109" fmla="*/ 258179 h 1113130"/>
                <a:gd name="connsiteX110" fmla="*/ 219648 w 595461"/>
                <a:gd name="connsiteY110" fmla="*/ 268884 h 1113130"/>
                <a:gd name="connsiteX111" fmla="*/ 201065 w 595461"/>
                <a:gd name="connsiteY111" fmla="*/ 290962 h 1113130"/>
                <a:gd name="connsiteX112" fmla="*/ 192438 w 595461"/>
                <a:gd name="connsiteY112" fmla="*/ 309026 h 1113130"/>
                <a:gd name="connsiteX113" fmla="*/ 171864 w 595461"/>
                <a:gd name="connsiteY113" fmla="*/ 348499 h 1113130"/>
                <a:gd name="connsiteX114" fmla="*/ 134699 w 595461"/>
                <a:gd name="connsiteY114" fmla="*/ 356527 h 1113130"/>
                <a:gd name="connsiteX115" fmla="*/ 153945 w 595461"/>
                <a:gd name="connsiteY115" fmla="*/ 300997 h 1113130"/>
                <a:gd name="connsiteX116" fmla="*/ 210356 w 595461"/>
                <a:gd name="connsiteY116" fmla="*/ 261524 h 1113130"/>
                <a:gd name="connsiteX117" fmla="*/ 216161 w 595461"/>
                <a:gd name="connsiteY117" fmla="*/ 259184 h 1113130"/>
                <a:gd name="connsiteX118" fmla="*/ 188201 w 595461"/>
                <a:gd name="connsiteY118" fmla="*/ 255191 h 1113130"/>
                <a:gd name="connsiteX119" fmla="*/ 185530 w 595461"/>
                <a:gd name="connsiteY119" fmla="*/ 248517 h 1113130"/>
                <a:gd name="connsiteX120" fmla="*/ 282345 w 595461"/>
                <a:gd name="connsiteY120" fmla="*/ 185779 h 1113130"/>
                <a:gd name="connsiteX121" fmla="*/ 334444 w 595461"/>
                <a:gd name="connsiteY121" fmla="*/ 119089 h 1113130"/>
                <a:gd name="connsiteX122" fmla="*/ 387258 w 595461"/>
                <a:gd name="connsiteY122" fmla="*/ 132580 h 1113130"/>
                <a:gd name="connsiteX123" fmla="*/ 375319 w 595461"/>
                <a:gd name="connsiteY123" fmla="*/ 137215 h 1113130"/>
                <a:gd name="connsiteX124" fmla="*/ 348124 w 595461"/>
                <a:gd name="connsiteY124" fmla="*/ 143175 h 1113130"/>
                <a:gd name="connsiteX125" fmla="*/ 328889 w 595461"/>
                <a:gd name="connsiteY125" fmla="*/ 153769 h 1113130"/>
                <a:gd name="connsiteX126" fmla="*/ 287102 w 595461"/>
                <a:gd name="connsiteY126" fmla="*/ 171647 h 1113130"/>
                <a:gd name="connsiteX127" fmla="*/ 257254 w 595461"/>
                <a:gd name="connsiteY127" fmla="*/ 157742 h 1113130"/>
                <a:gd name="connsiteX128" fmla="*/ 255927 w 595461"/>
                <a:gd name="connsiteY128" fmla="*/ 152445 h 1113130"/>
                <a:gd name="connsiteX129" fmla="*/ 281132 w 595461"/>
                <a:gd name="connsiteY129" fmla="*/ 133905 h 1113130"/>
                <a:gd name="connsiteX130" fmla="*/ 334444 w 595461"/>
                <a:gd name="connsiteY130" fmla="*/ 119089 h 1113130"/>
                <a:gd name="connsiteX131" fmla="*/ 153579 w 595461"/>
                <a:gd name="connsiteY131" fmla="*/ 113378 h 1113130"/>
                <a:gd name="connsiteX132" fmla="*/ 181575 w 595461"/>
                <a:gd name="connsiteY132" fmla="*/ 178883 h 1113130"/>
                <a:gd name="connsiteX133" fmla="*/ 168554 w 595461"/>
                <a:gd name="connsiteY133" fmla="*/ 241047 h 1113130"/>
                <a:gd name="connsiteX134" fmla="*/ 158788 w 595461"/>
                <a:gd name="connsiteY134" fmla="*/ 243052 h 1113130"/>
                <a:gd name="connsiteX135" fmla="*/ 141860 w 595461"/>
                <a:gd name="connsiteY135" fmla="*/ 187573 h 1113130"/>
                <a:gd name="connsiteX136" fmla="*/ 145767 w 595461"/>
                <a:gd name="connsiteY136" fmla="*/ 177547 h 1113130"/>
                <a:gd name="connsiteX137" fmla="*/ 150975 w 595461"/>
                <a:gd name="connsiteY137" fmla="*/ 138110 h 1113130"/>
                <a:gd name="connsiteX138" fmla="*/ 150324 w 595461"/>
                <a:gd name="connsiteY138" fmla="*/ 114046 h 1113130"/>
                <a:gd name="connsiteX139" fmla="*/ 153579 w 595461"/>
                <a:gd name="connsiteY139" fmla="*/ 113378 h 1113130"/>
                <a:gd name="connsiteX140" fmla="*/ 270798 w 595461"/>
                <a:gd name="connsiteY140" fmla="*/ 12354 h 1113130"/>
                <a:gd name="connsiteX141" fmla="*/ 239075 w 595461"/>
                <a:gd name="connsiteY141" fmla="*/ 142002 h 1113130"/>
                <a:gd name="connsiteX142" fmla="*/ 231144 w 595461"/>
                <a:gd name="connsiteY142" fmla="*/ 87871 h 1113130"/>
                <a:gd name="connsiteX143" fmla="*/ 246345 w 595461"/>
                <a:gd name="connsiteY143" fmla="*/ 67822 h 1113130"/>
                <a:gd name="connsiteX144" fmla="*/ 258241 w 595461"/>
                <a:gd name="connsiteY144" fmla="*/ 46437 h 1113130"/>
                <a:gd name="connsiteX145" fmla="*/ 266172 w 595461"/>
                <a:gd name="connsiteY145" fmla="*/ 20373 h 1113130"/>
                <a:gd name="connsiteX146" fmla="*/ 270798 w 595461"/>
                <a:gd name="connsiteY146" fmla="*/ 12354 h 1113130"/>
                <a:gd name="connsiteX147" fmla="*/ 367709 w 595461"/>
                <a:gd name="connsiteY147" fmla="*/ 881 h 1113130"/>
                <a:gd name="connsiteX148" fmla="*/ 375674 w 595461"/>
                <a:gd name="connsiteY148" fmla="*/ 5541 h 1113130"/>
                <a:gd name="connsiteX149" fmla="*/ 373683 w 595461"/>
                <a:gd name="connsiteY149" fmla="*/ 48147 h 1113130"/>
                <a:gd name="connsiteX150" fmla="*/ 335185 w 595461"/>
                <a:gd name="connsiteY150" fmla="*/ 88089 h 1113130"/>
                <a:gd name="connsiteX151" fmla="*/ 329875 w 595461"/>
                <a:gd name="connsiteY151" fmla="*/ 90086 h 1113130"/>
                <a:gd name="connsiteX152" fmla="*/ 298014 w 595461"/>
                <a:gd name="connsiteY152" fmla="*/ 108726 h 1113130"/>
                <a:gd name="connsiteX153" fmla="*/ 254870 w 595461"/>
                <a:gd name="connsiteY153" fmla="*/ 153329 h 1113130"/>
                <a:gd name="connsiteX154" fmla="*/ 215708 w 595461"/>
                <a:gd name="connsiteY154" fmla="*/ 201260 h 1113130"/>
                <a:gd name="connsiteX155" fmla="*/ 148005 w 595461"/>
                <a:gd name="connsiteY155" fmla="*/ 299785 h 1113130"/>
                <a:gd name="connsiteX156" fmla="*/ 103533 w 595461"/>
                <a:gd name="connsiteY156" fmla="*/ 438253 h 1113130"/>
                <a:gd name="connsiteX157" fmla="*/ 98887 w 595461"/>
                <a:gd name="connsiteY157" fmla="*/ 520801 h 1113130"/>
                <a:gd name="connsiteX158" fmla="*/ 162607 w 595461"/>
                <a:gd name="connsiteY158" fmla="*/ 787750 h 1113130"/>
                <a:gd name="connsiteX159" fmla="*/ 238940 w 595461"/>
                <a:gd name="connsiteY159" fmla="*/ 894264 h 1113130"/>
                <a:gd name="connsiteX160" fmla="*/ 386958 w 595461"/>
                <a:gd name="connsiteY160" fmla="*/ 1004106 h 1113130"/>
                <a:gd name="connsiteX161" fmla="*/ 520113 w 595461"/>
                <a:gd name="connsiteY161" fmla="*/ 1051123 h 1113130"/>
                <a:gd name="connsiteX162" fmla="*/ 478744 w 595461"/>
                <a:gd name="connsiteY162" fmla="*/ 1026620 h 1113130"/>
                <a:gd name="connsiteX163" fmla="*/ 452241 w 595461"/>
                <a:gd name="connsiteY163" fmla="*/ 974174 h 1113130"/>
                <a:gd name="connsiteX164" fmla="*/ 449557 w 595461"/>
                <a:gd name="connsiteY164" fmla="*/ 956887 h 1113130"/>
                <a:gd name="connsiteX165" fmla="*/ 449557 w 595461"/>
                <a:gd name="connsiteY165" fmla="*/ 955557 h 1113130"/>
                <a:gd name="connsiteX166" fmla="*/ 451570 w 595461"/>
                <a:gd name="connsiteY166" fmla="*/ 953562 h 1113130"/>
                <a:gd name="connsiteX167" fmla="*/ 469015 w 595461"/>
                <a:gd name="connsiteY167" fmla="*/ 970850 h 1113130"/>
                <a:gd name="connsiteX168" fmla="*/ 477067 w 595461"/>
                <a:gd name="connsiteY168" fmla="*/ 980159 h 1113130"/>
                <a:gd name="connsiteX169" fmla="*/ 497867 w 595461"/>
                <a:gd name="connsiteY169" fmla="*/ 994122 h 1113130"/>
                <a:gd name="connsiteX170" fmla="*/ 534769 w 595461"/>
                <a:gd name="connsiteY170" fmla="*/ 1024043 h 1113130"/>
                <a:gd name="connsiteX171" fmla="*/ 536782 w 595461"/>
                <a:gd name="connsiteY171" fmla="*/ 1051970 h 1113130"/>
                <a:gd name="connsiteX172" fmla="*/ 531660 w 595461"/>
                <a:gd name="connsiteY172" fmla="*/ 1055200 h 1113130"/>
                <a:gd name="connsiteX173" fmla="*/ 564181 w 595461"/>
                <a:gd name="connsiteY173" fmla="*/ 1066683 h 1113130"/>
                <a:gd name="connsiteX174" fmla="*/ 573473 w 595461"/>
                <a:gd name="connsiteY174" fmla="*/ 1064686 h 1113130"/>
                <a:gd name="connsiteX175" fmla="*/ 580111 w 595461"/>
                <a:gd name="connsiteY175" fmla="*/ 1064020 h 1113130"/>
                <a:gd name="connsiteX176" fmla="*/ 595377 w 595461"/>
                <a:gd name="connsiteY176" fmla="*/ 1085988 h 1113130"/>
                <a:gd name="connsiteX177" fmla="*/ 588076 w 595461"/>
                <a:gd name="connsiteY177" fmla="*/ 1091980 h 1113130"/>
                <a:gd name="connsiteX178" fmla="*/ 586749 w 595461"/>
                <a:gd name="connsiteY178" fmla="*/ 1091314 h 1113130"/>
                <a:gd name="connsiteX179" fmla="*/ 546923 w 595461"/>
                <a:gd name="connsiteY179" fmla="*/ 1078000 h 1113130"/>
                <a:gd name="connsiteX180" fmla="*/ 416163 w 595461"/>
                <a:gd name="connsiteY180" fmla="*/ 1033397 h 1113130"/>
                <a:gd name="connsiteX181" fmla="*/ 411517 w 595461"/>
                <a:gd name="connsiteY181" fmla="*/ 1031400 h 1113130"/>
                <a:gd name="connsiteX182" fmla="*/ 403552 w 595461"/>
                <a:gd name="connsiteY182" fmla="*/ 1046711 h 1113130"/>
                <a:gd name="connsiteX183" fmla="*/ 360408 w 595461"/>
                <a:gd name="connsiteY183" fmla="*/ 1065351 h 1113130"/>
                <a:gd name="connsiteX184" fmla="*/ 344477 w 595461"/>
                <a:gd name="connsiteY184" fmla="*/ 1062023 h 1113130"/>
                <a:gd name="connsiteX185" fmla="*/ 313281 w 595461"/>
                <a:gd name="connsiteY185" fmla="*/ 1062688 h 1113130"/>
                <a:gd name="connsiteX186" fmla="*/ 291377 w 595461"/>
                <a:gd name="connsiteY186" fmla="*/ 1067348 h 1113130"/>
                <a:gd name="connsiteX187" fmla="*/ 282748 w 595461"/>
                <a:gd name="connsiteY187" fmla="*/ 1066017 h 1113130"/>
                <a:gd name="connsiteX188" fmla="*/ 400897 w 595461"/>
                <a:gd name="connsiteY188" fmla="*/ 1026740 h 1113130"/>
                <a:gd name="connsiteX189" fmla="*/ 276110 w 595461"/>
                <a:gd name="connsiteY189" fmla="*/ 945524 h 1113130"/>
                <a:gd name="connsiteX190" fmla="*/ 273455 w 595461"/>
                <a:gd name="connsiteY190" fmla="*/ 948852 h 1113130"/>
                <a:gd name="connsiteX191" fmla="*/ 221019 w 595461"/>
                <a:gd name="connsiteY191" fmla="*/ 966161 h 1113130"/>
                <a:gd name="connsiteX192" fmla="*/ 199778 w 595461"/>
                <a:gd name="connsiteY192" fmla="*/ 956175 h 1113130"/>
                <a:gd name="connsiteX193" fmla="*/ 184511 w 595461"/>
                <a:gd name="connsiteY193" fmla="*/ 952181 h 1113130"/>
                <a:gd name="connsiteX194" fmla="*/ 155306 w 595461"/>
                <a:gd name="connsiteY194" fmla="*/ 951515 h 1113130"/>
                <a:gd name="connsiteX195" fmla="*/ 142031 w 595461"/>
                <a:gd name="connsiteY195" fmla="*/ 948852 h 1113130"/>
                <a:gd name="connsiteX196" fmla="*/ 265490 w 595461"/>
                <a:gd name="connsiteY196" fmla="*/ 939532 h 1113130"/>
                <a:gd name="connsiteX197" fmla="*/ 256861 w 595461"/>
                <a:gd name="connsiteY197" fmla="*/ 928215 h 1113130"/>
                <a:gd name="connsiteX198" fmla="*/ 117472 w 595461"/>
                <a:gd name="connsiteY198" fmla="*/ 699877 h 1113130"/>
                <a:gd name="connsiteX199" fmla="*/ 93577 w 595461"/>
                <a:gd name="connsiteY199" fmla="*/ 558080 h 1113130"/>
                <a:gd name="connsiteX200" fmla="*/ 105524 w 595461"/>
                <a:gd name="connsiteY200" fmla="*/ 396313 h 1113130"/>
                <a:gd name="connsiteX201" fmla="*/ 171900 w 595461"/>
                <a:gd name="connsiteY201" fmla="*/ 255182 h 1113130"/>
                <a:gd name="connsiteX202" fmla="*/ 288058 w 595461"/>
                <a:gd name="connsiteY202" fmla="*/ 115383 h 1113130"/>
                <a:gd name="connsiteX203" fmla="*/ 306643 w 595461"/>
                <a:gd name="connsiteY203" fmla="*/ 98075 h 1113130"/>
                <a:gd name="connsiteX204" fmla="*/ 310626 w 595461"/>
                <a:gd name="connsiteY204" fmla="*/ 88755 h 1113130"/>
                <a:gd name="connsiteX205" fmla="*/ 311290 w 595461"/>
                <a:gd name="connsiteY205" fmla="*/ 49478 h 1113130"/>
                <a:gd name="connsiteX206" fmla="*/ 334521 w 595461"/>
                <a:gd name="connsiteY206" fmla="*/ 15527 h 1113130"/>
                <a:gd name="connsiteX207" fmla="*/ 367709 w 595461"/>
                <a:gd name="connsiteY207" fmla="*/ 881 h 1113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Lst>
              <a:rect l="l" t="t" r="r" b="b"/>
              <a:pathLst>
                <a:path w="595461" h="1113130">
                  <a:moveTo>
                    <a:pt x="497917" y="1069357"/>
                  </a:moveTo>
                  <a:cubicBezTo>
                    <a:pt x="510215" y="1070087"/>
                    <a:pt x="521545" y="1073048"/>
                    <a:pt x="530376" y="1078641"/>
                  </a:cubicBezTo>
                  <a:cubicBezTo>
                    <a:pt x="522378" y="1101672"/>
                    <a:pt x="505050" y="1112858"/>
                    <a:pt x="480390" y="1110884"/>
                  </a:cubicBezTo>
                  <a:cubicBezTo>
                    <a:pt x="475058" y="1110226"/>
                    <a:pt x="469060" y="1109568"/>
                    <a:pt x="464395" y="1107594"/>
                  </a:cubicBezTo>
                  <a:cubicBezTo>
                    <a:pt x="453731" y="1102988"/>
                    <a:pt x="443734" y="1105620"/>
                    <a:pt x="433737" y="1108252"/>
                  </a:cubicBezTo>
                  <a:cubicBezTo>
                    <a:pt x="425739" y="1109568"/>
                    <a:pt x="417741" y="1111542"/>
                    <a:pt x="409744" y="1112858"/>
                  </a:cubicBezTo>
                  <a:cubicBezTo>
                    <a:pt x="407744" y="1113516"/>
                    <a:pt x="405078" y="1112858"/>
                    <a:pt x="402412" y="1112200"/>
                  </a:cubicBezTo>
                  <a:cubicBezTo>
                    <a:pt x="415409" y="1085057"/>
                    <a:pt x="461021" y="1067167"/>
                    <a:pt x="497917" y="1069357"/>
                  </a:cubicBezTo>
                  <a:close/>
                  <a:moveTo>
                    <a:pt x="332655" y="906417"/>
                  </a:moveTo>
                  <a:cubicBezTo>
                    <a:pt x="338605" y="912401"/>
                    <a:pt x="343893" y="917721"/>
                    <a:pt x="349842" y="923705"/>
                  </a:cubicBezTo>
                  <a:cubicBezTo>
                    <a:pt x="352486" y="927029"/>
                    <a:pt x="355791" y="930354"/>
                    <a:pt x="358435" y="934344"/>
                  </a:cubicBezTo>
                  <a:cubicBezTo>
                    <a:pt x="363723" y="939663"/>
                    <a:pt x="369012" y="944317"/>
                    <a:pt x="376283" y="946312"/>
                  </a:cubicBezTo>
                  <a:cubicBezTo>
                    <a:pt x="390825" y="950967"/>
                    <a:pt x="404046" y="958281"/>
                    <a:pt x="411978" y="971579"/>
                  </a:cubicBezTo>
                  <a:cubicBezTo>
                    <a:pt x="418588" y="982883"/>
                    <a:pt x="419249" y="994186"/>
                    <a:pt x="415944" y="1006155"/>
                  </a:cubicBezTo>
                  <a:cubicBezTo>
                    <a:pt x="415283" y="1010809"/>
                    <a:pt x="412639" y="1010144"/>
                    <a:pt x="409334" y="1009479"/>
                  </a:cubicBezTo>
                  <a:cubicBezTo>
                    <a:pt x="372317" y="998176"/>
                    <a:pt x="346537" y="974239"/>
                    <a:pt x="335299" y="936338"/>
                  </a:cubicBezTo>
                  <a:cubicBezTo>
                    <a:pt x="332655" y="927029"/>
                    <a:pt x="331333" y="917721"/>
                    <a:pt x="330011" y="908412"/>
                  </a:cubicBezTo>
                  <a:cubicBezTo>
                    <a:pt x="330672" y="907747"/>
                    <a:pt x="331994" y="907082"/>
                    <a:pt x="332655" y="906417"/>
                  </a:cubicBezTo>
                  <a:close/>
                  <a:moveTo>
                    <a:pt x="228306" y="805393"/>
                  </a:moveTo>
                  <a:cubicBezTo>
                    <a:pt x="232225" y="810693"/>
                    <a:pt x="234838" y="814005"/>
                    <a:pt x="237451" y="818642"/>
                  </a:cubicBezTo>
                  <a:cubicBezTo>
                    <a:pt x="240063" y="821954"/>
                    <a:pt x="241370" y="825267"/>
                    <a:pt x="243329" y="829241"/>
                  </a:cubicBezTo>
                  <a:cubicBezTo>
                    <a:pt x="248555" y="841828"/>
                    <a:pt x="255739" y="851765"/>
                    <a:pt x="268150" y="859714"/>
                  </a:cubicBezTo>
                  <a:cubicBezTo>
                    <a:pt x="281213" y="867664"/>
                    <a:pt x="291011" y="880913"/>
                    <a:pt x="292317" y="897474"/>
                  </a:cubicBezTo>
                  <a:cubicBezTo>
                    <a:pt x="292970" y="908073"/>
                    <a:pt x="289704" y="917348"/>
                    <a:pt x="284479" y="926622"/>
                  </a:cubicBezTo>
                  <a:cubicBezTo>
                    <a:pt x="241370" y="906748"/>
                    <a:pt x="217202" y="859052"/>
                    <a:pt x="228306" y="805393"/>
                  </a:cubicBezTo>
                  <a:close/>
                  <a:moveTo>
                    <a:pt x="83481" y="777248"/>
                  </a:moveTo>
                  <a:cubicBezTo>
                    <a:pt x="120585" y="779079"/>
                    <a:pt x="153566" y="799435"/>
                    <a:pt x="170057" y="830217"/>
                  </a:cubicBezTo>
                  <a:cubicBezTo>
                    <a:pt x="156731" y="842795"/>
                    <a:pt x="132745" y="844119"/>
                    <a:pt x="116754" y="832203"/>
                  </a:cubicBezTo>
                  <a:cubicBezTo>
                    <a:pt x="110091" y="826908"/>
                    <a:pt x="103428" y="820950"/>
                    <a:pt x="98764" y="814330"/>
                  </a:cubicBezTo>
                  <a:cubicBezTo>
                    <a:pt x="92767" y="806386"/>
                    <a:pt x="85438" y="802414"/>
                    <a:pt x="77443" y="798442"/>
                  </a:cubicBezTo>
                  <a:cubicBezTo>
                    <a:pt x="69447" y="795132"/>
                    <a:pt x="61452" y="791822"/>
                    <a:pt x="54123" y="787851"/>
                  </a:cubicBezTo>
                  <a:cubicBezTo>
                    <a:pt x="51457" y="786527"/>
                    <a:pt x="48792" y="784541"/>
                    <a:pt x="45461" y="781893"/>
                  </a:cubicBezTo>
                  <a:cubicBezTo>
                    <a:pt x="58287" y="778086"/>
                    <a:pt x="71113" y="776638"/>
                    <a:pt x="83481" y="777248"/>
                  </a:cubicBezTo>
                  <a:close/>
                  <a:moveTo>
                    <a:pt x="178115" y="684164"/>
                  </a:moveTo>
                  <a:cubicBezTo>
                    <a:pt x="179478" y="684164"/>
                    <a:pt x="180159" y="684164"/>
                    <a:pt x="181522" y="684164"/>
                  </a:cubicBezTo>
                  <a:cubicBezTo>
                    <a:pt x="182885" y="694140"/>
                    <a:pt x="184930" y="703451"/>
                    <a:pt x="184930" y="712763"/>
                  </a:cubicBezTo>
                  <a:cubicBezTo>
                    <a:pt x="185611" y="724734"/>
                    <a:pt x="187656" y="736040"/>
                    <a:pt x="195834" y="746682"/>
                  </a:cubicBezTo>
                  <a:cubicBezTo>
                    <a:pt x="204012" y="757988"/>
                    <a:pt x="208783" y="770624"/>
                    <a:pt x="206738" y="785256"/>
                  </a:cubicBezTo>
                  <a:cubicBezTo>
                    <a:pt x="205375" y="796563"/>
                    <a:pt x="199242" y="805874"/>
                    <a:pt x="191063" y="813855"/>
                  </a:cubicBezTo>
                  <a:cubicBezTo>
                    <a:pt x="186974" y="817180"/>
                    <a:pt x="184930" y="816515"/>
                    <a:pt x="181522" y="812525"/>
                  </a:cubicBezTo>
                  <a:cubicBezTo>
                    <a:pt x="156988" y="779271"/>
                    <a:pt x="151536" y="744021"/>
                    <a:pt x="167211" y="705447"/>
                  </a:cubicBezTo>
                  <a:cubicBezTo>
                    <a:pt x="169937" y="698131"/>
                    <a:pt x="174707" y="691480"/>
                    <a:pt x="178115" y="684164"/>
                  </a:cubicBezTo>
                  <a:close/>
                  <a:moveTo>
                    <a:pt x="0" y="633926"/>
                  </a:moveTo>
                  <a:cubicBezTo>
                    <a:pt x="51859" y="628601"/>
                    <a:pt x="101024" y="657890"/>
                    <a:pt x="114494" y="704487"/>
                  </a:cubicBezTo>
                  <a:cubicBezTo>
                    <a:pt x="97656" y="714472"/>
                    <a:pt x="74084" y="711144"/>
                    <a:pt x="59941" y="695168"/>
                  </a:cubicBezTo>
                  <a:cubicBezTo>
                    <a:pt x="54553" y="689177"/>
                    <a:pt x="49838" y="682520"/>
                    <a:pt x="47144" y="675863"/>
                  </a:cubicBezTo>
                  <a:cubicBezTo>
                    <a:pt x="43103" y="667210"/>
                    <a:pt x="36368" y="661884"/>
                    <a:pt x="28960" y="656559"/>
                  </a:cubicBezTo>
                  <a:cubicBezTo>
                    <a:pt x="21552" y="651899"/>
                    <a:pt x="14143" y="646574"/>
                    <a:pt x="6735" y="641249"/>
                  </a:cubicBezTo>
                  <a:cubicBezTo>
                    <a:pt x="4714" y="639917"/>
                    <a:pt x="2694" y="637255"/>
                    <a:pt x="0" y="633926"/>
                  </a:cubicBezTo>
                  <a:close/>
                  <a:moveTo>
                    <a:pt x="149665" y="561251"/>
                  </a:moveTo>
                  <a:cubicBezTo>
                    <a:pt x="152991" y="569874"/>
                    <a:pt x="150995" y="577833"/>
                    <a:pt x="150330" y="585793"/>
                  </a:cubicBezTo>
                  <a:cubicBezTo>
                    <a:pt x="150330" y="591099"/>
                    <a:pt x="148999" y="595742"/>
                    <a:pt x="148999" y="601048"/>
                  </a:cubicBezTo>
                  <a:cubicBezTo>
                    <a:pt x="148334" y="608345"/>
                    <a:pt x="148999" y="614977"/>
                    <a:pt x="152325" y="621610"/>
                  </a:cubicBezTo>
                  <a:cubicBezTo>
                    <a:pt x="158312" y="633549"/>
                    <a:pt x="161638" y="646152"/>
                    <a:pt x="159642" y="659418"/>
                  </a:cubicBezTo>
                  <a:cubicBezTo>
                    <a:pt x="156982" y="676000"/>
                    <a:pt x="147004" y="685949"/>
                    <a:pt x="132370" y="692582"/>
                  </a:cubicBezTo>
                  <a:cubicBezTo>
                    <a:pt x="107759" y="655438"/>
                    <a:pt x="110419" y="599058"/>
                    <a:pt x="149665" y="561251"/>
                  </a:cubicBezTo>
                  <a:close/>
                  <a:moveTo>
                    <a:pt x="5387" y="463595"/>
                  </a:moveTo>
                  <a:cubicBezTo>
                    <a:pt x="22898" y="468279"/>
                    <a:pt x="39062" y="476309"/>
                    <a:pt x="53205" y="487686"/>
                  </a:cubicBezTo>
                  <a:cubicBezTo>
                    <a:pt x="74757" y="506423"/>
                    <a:pt x="86206" y="529844"/>
                    <a:pt x="89574" y="557949"/>
                  </a:cubicBezTo>
                  <a:cubicBezTo>
                    <a:pt x="90921" y="567318"/>
                    <a:pt x="90247" y="567987"/>
                    <a:pt x="80818" y="567987"/>
                  </a:cubicBezTo>
                  <a:cubicBezTo>
                    <a:pt x="61287" y="567987"/>
                    <a:pt x="46470" y="557280"/>
                    <a:pt x="39062" y="537205"/>
                  </a:cubicBezTo>
                  <a:cubicBezTo>
                    <a:pt x="36368" y="529844"/>
                    <a:pt x="35694" y="521814"/>
                    <a:pt x="33674" y="514453"/>
                  </a:cubicBezTo>
                  <a:cubicBezTo>
                    <a:pt x="31653" y="508430"/>
                    <a:pt x="28959" y="502407"/>
                    <a:pt x="25592" y="497723"/>
                  </a:cubicBezTo>
                  <a:cubicBezTo>
                    <a:pt x="20878" y="490362"/>
                    <a:pt x="14816" y="483670"/>
                    <a:pt x="9428" y="476309"/>
                  </a:cubicBezTo>
                  <a:cubicBezTo>
                    <a:pt x="7408" y="472964"/>
                    <a:pt x="5387" y="468948"/>
                    <a:pt x="3367" y="464933"/>
                  </a:cubicBezTo>
                  <a:cubicBezTo>
                    <a:pt x="4040" y="464933"/>
                    <a:pt x="4714" y="464264"/>
                    <a:pt x="5387" y="463595"/>
                  </a:cubicBezTo>
                  <a:close/>
                  <a:moveTo>
                    <a:pt x="168373" y="443390"/>
                  </a:moveTo>
                  <a:cubicBezTo>
                    <a:pt x="167050" y="448733"/>
                    <a:pt x="166388" y="452740"/>
                    <a:pt x="165065" y="456747"/>
                  </a:cubicBezTo>
                  <a:cubicBezTo>
                    <a:pt x="161758" y="464761"/>
                    <a:pt x="158451" y="472776"/>
                    <a:pt x="154482" y="480122"/>
                  </a:cubicBezTo>
                  <a:cubicBezTo>
                    <a:pt x="150513" y="487468"/>
                    <a:pt x="150513" y="495483"/>
                    <a:pt x="151175" y="503497"/>
                  </a:cubicBezTo>
                  <a:cubicBezTo>
                    <a:pt x="153159" y="518858"/>
                    <a:pt x="151175" y="534218"/>
                    <a:pt x="140591" y="546908"/>
                  </a:cubicBezTo>
                  <a:cubicBezTo>
                    <a:pt x="132654" y="557593"/>
                    <a:pt x="122070" y="561600"/>
                    <a:pt x="110164" y="562936"/>
                  </a:cubicBezTo>
                  <a:cubicBezTo>
                    <a:pt x="94289" y="523533"/>
                    <a:pt x="128685" y="452740"/>
                    <a:pt x="168373" y="443390"/>
                  </a:cubicBezTo>
                  <a:close/>
                  <a:moveTo>
                    <a:pt x="190262" y="350785"/>
                  </a:moveTo>
                  <a:cubicBezTo>
                    <a:pt x="188920" y="354814"/>
                    <a:pt x="188249" y="358171"/>
                    <a:pt x="186908" y="360857"/>
                  </a:cubicBezTo>
                  <a:cubicBezTo>
                    <a:pt x="184225" y="365557"/>
                    <a:pt x="180871" y="370257"/>
                    <a:pt x="177517" y="374957"/>
                  </a:cubicBezTo>
                  <a:cubicBezTo>
                    <a:pt x="168798" y="386371"/>
                    <a:pt x="162761" y="398457"/>
                    <a:pt x="162090" y="413228"/>
                  </a:cubicBezTo>
                  <a:cubicBezTo>
                    <a:pt x="161419" y="428671"/>
                    <a:pt x="155382" y="442099"/>
                    <a:pt x="142638" y="451499"/>
                  </a:cubicBezTo>
                  <a:cubicBezTo>
                    <a:pt x="133918" y="458214"/>
                    <a:pt x="123186" y="460228"/>
                    <a:pt x="111113" y="458885"/>
                  </a:cubicBezTo>
                  <a:cubicBezTo>
                    <a:pt x="107759" y="409871"/>
                    <a:pt x="140626" y="364885"/>
                    <a:pt x="190262" y="350785"/>
                  </a:cubicBezTo>
                  <a:close/>
                  <a:moveTo>
                    <a:pt x="26572" y="344050"/>
                  </a:moveTo>
                  <a:cubicBezTo>
                    <a:pt x="42351" y="350689"/>
                    <a:pt x="56158" y="360647"/>
                    <a:pt x="67335" y="373261"/>
                  </a:cubicBezTo>
                  <a:cubicBezTo>
                    <a:pt x="87059" y="396496"/>
                    <a:pt x="94291" y="423715"/>
                    <a:pt x="91661" y="453589"/>
                  </a:cubicBezTo>
                  <a:cubicBezTo>
                    <a:pt x="91661" y="458236"/>
                    <a:pt x="90346" y="460228"/>
                    <a:pt x="85086" y="458900"/>
                  </a:cubicBezTo>
                  <a:cubicBezTo>
                    <a:pt x="62075" y="455581"/>
                    <a:pt x="48268" y="439648"/>
                    <a:pt x="45638" y="415085"/>
                  </a:cubicBezTo>
                  <a:cubicBezTo>
                    <a:pt x="45638" y="409110"/>
                    <a:pt x="46296" y="403135"/>
                    <a:pt x="45638" y="397160"/>
                  </a:cubicBezTo>
                  <a:cubicBezTo>
                    <a:pt x="44981" y="392513"/>
                    <a:pt x="44323" y="387202"/>
                    <a:pt x="42351" y="383219"/>
                  </a:cubicBezTo>
                  <a:cubicBezTo>
                    <a:pt x="38406" y="374588"/>
                    <a:pt x="33804" y="367286"/>
                    <a:pt x="29859" y="359319"/>
                  </a:cubicBezTo>
                  <a:cubicBezTo>
                    <a:pt x="27887" y="354672"/>
                    <a:pt x="26572" y="350025"/>
                    <a:pt x="25257" y="344714"/>
                  </a:cubicBezTo>
                  <a:cubicBezTo>
                    <a:pt x="25257" y="344714"/>
                    <a:pt x="25914" y="344050"/>
                    <a:pt x="26572" y="344050"/>
                  </a:cubicBezTo>
                  <a:close/>
                  <a:moveTo>
                    <a:pt x="62645" y="231239"/>
                  </a:moveTo>
                  <a:cubicBezTo>
                    <a:pt x="74157" y="237974"/>
                    <a:pt x="83637" y="246056"/>
                    <a:pt x="92440" y="256158"/>
                  </a:cubicBezTo>
                  <a:cubicBezTo>
                    <a:pt x="115464" y="283771"/>
                    <a:pt x="122913" y="315426"/>
                    <a:pt x="115464" y="350447"/>
                  </a:cubicBezTo>
                  <a:cubicBezTo>
                    <a:pt x="114787" y="355162"/>
                    <a:pt x="112755" y="355835"/>
                    <a:pt x="108015" y="354488"/>
                  </a:cubicBezTo>
                  <a:cubicBezTo>
                    <a:pt x="87700" y="349774"/>
                    <a:pt x="74834" y="333610"/>
                    <a:pt x="74157" y="312732"/>
                  </a:cubicBezTo>
                  <a:cubicBezTo>
                    <a:pt x="73480" y="303976"/>
                    <a:pt x="75511" y="295221"/>
                    <a:pt x="75511" y="287139"/>
                  </a:cubicBezTo>
                  <a:cubicBezTo>
                    <a:pt x="75511" y="282424"/>
                    <a:pt x="75511" y="278383"/>
                    <a:pt x="74157" y="274343"/>
                  </a:cubicBezTo>
                  <a:cubicBezTo>
                    <a:pt x="70771" y="264240"/>
                    <a:pt x="66708" y="255485"/>
                    <a:pt x="63322" y="245382"/>
                  </a:cubicBezTo>
                  <a:cubicBezTo>
                    <a:pt x="61968" y="241341"/>
                    <a:pt x="61968" y="236627"/>
                    <a:pt x="60614" y="232586"/>
                  </a:cubicBezTo>
                  <a:cubicBezTo>
                    <a:pt x="61291" y="231913"/>
                    <a:pt x="61968" y="231913"/>
                    <a:pt x="62645" y="231239"/>
                  </a:cubicBezTo>
                  <a:close/>
                  <a:moveTo>
                    <a:pt x="282345" y="185779"/>
                  </a:moveTo>
                  <a:cubicBezTo>
                    <a:pt x="288355" y="185779"/>
                    <a:pt x="293696" y="185779"/>
                    <a:pt x="299038" y="185779"/>
                  </a:cubicBezTo>
                  <a:cubicBezTo>
                    <a:pt x="299038" y="186446"/>
                    <a:pt x="299705" y="187114"/>
                    <a:pt x="299705" y="187781"/>
                  </a:cubicBezTo>
                  <a:cubicBezTo>
                    <a:pt x="296367" y="190451"/>
                    <a:pt x="293696" y="193788"/>
                    <a:pt x="289690" y="196458"/>
                  </a:cubicBezTo>
                  <a:cubicBezTo>
                    <a:pt x="281678" y="201797"/>
                    <a:pt x="272998" y="206469"/>
                    <a:pt x="264985" y="212476"/>
                  </a:cubicBezTo>
                  <a:cubicBezTo>
                    <a:pt x="260979" y="215146"/>
                    <a:pt x="256973" y="219818"/>
                    <a:pt x="254302" y="223822"/>
                  </a:cubicBezTo>
                  <a:cubicBezTo>
                    <a:pt x="249962" y="232165"/>
                    <a:pt x="244955" y="239674"/>
                    <a:pt x="238695" y="245847"/>
                  </a:cubicBezTo>
                  <a:lnTo>
                    <a:pt x="216606" y="259239"/>
                  </a:lnTo>
                  <a:lnTo>
                    <a:pt x="216329" y="259517"/>
                  </a:lnTo>
                  <a:cubicBezTo>
                    <a:pt x="218984" y="258848"/>
                    <a:pt x="221639" y="258848"/>
                    <a:pt x="225621" y="258179"/>
                  </a:cubicBezTo>
                  <a:cubicBezTo>
                    <a:pt x="223630" y="262862"/>
                    <a:pt x="222303" y="266207"/>
                    <a:pt x="219648" y="268884"/>
                  </a:cubicBezTo>
                  <a:cubicBezTo>
                    <a:pt x="213675" y="276243"/>
                    <a:pt x="207702" y="283602"/>
                    <a:pt x="201065" y="290962"/>
                  </a:cubicBezTo>
                  <a:cubicBezTo>
                    <a:pt x="196420" y="296314"/>
                    <a:pt x="193765" y="302335"/>
                    <a:pt x="192438" y="309026"/>
                  </a:cubicBezTo>
                  <a:cubicBezTo>
                    <a:pt x="189783" y="324413"/>
                    <a:pt x="184474" y="338463"/>
                    <a:pt x="171864" y="348499"/>
                  </a:cubicBezTo>
                  <a:cubicBezTo>
                    <a:pt x="160582" y="357196"/>
                    <a:pt x="148636" y="359203"/>
                    <a:pt x="134699" y="356527"/>
                  </a:cubicBezTo>
                  <a:cubicBezTo>
                    <a:pt x="135362" y="335787"/>
                    <a:pt x="142663" y="317723"/>
                    <a:pt x="153945" y="300997"/>
                  </a:cubicBezTo>
                  <a:cubicBezTo>
                    <a:pt x="167882" y="281595"/>
                    <a:pt x="187128" y="268884"/>
                    <a:pt x="210356" y="261524"/>
                  </a:cubicBezTo>
                  <a:lnTo>
                    <a:pt x="216161" y="259184"/>
                  </a:lnTo>
                  <a:lnTo>
                    <a:pt x="188201" y="255191"/>
                  </a:lnTo>
                  <a:cubicBezTo>
                    <a:pt x="184194" y="254524"/>
                    <a:pt x="183527" y="252521"/>
                    <a:pt x="185530" y="248517"/>
                  </a:cubicBezTo>
                  <a:cubicBezTo>
                    <a:pt x="205561" y="208471"/>
                    <a:pt x="237610" y="186446"/>
                    <a:pt x="282345" y="185779"/>
                  </a:cubicBezTo>
                  <a:close/>
                  <a:moveTo>
                    <a:pt x="334444" y="119089"/>
                  </a:moveTo>
                  <a:cubicBezTo>
                    <a:pt x="352933" y="119172"/>
                    <a:pt x="371339" y="123972"/>
                    <a:pt x="387258" y="132580"/>
                  </a:cubicBezTo>
                  <a:cubicBezTo>
                    <a:pt x="382615" y="134567"/>
                    <a:pt x="379299" y="136553"/>
                    <a:pt x="375319" y="137215"/>
                  </a:cubicBezTo>
                  <a:cubicBezTo>
                    <a:pt x="366696" y="139864"/>
                    <a:pt x="357410" y="141850"/>
                    <a:pt x="348124" y="143175"/>
                  </a:cubicBezTo>
                  <a:cubicBezTo>
                    <a:pt x="340828" y="144499"/>
                    <a:pt x="334859" y="148472"/>
                    <a:pt x="328889" y="153769"/>
                  </a:cubicBezTo>
                  <a:cubicBezTo>
                    <a:pt x="317613" y="164363"/>
                    <a:pt x="303684" y="172309"/>
                    <a:pt x="287102" y="171647"/>
                  </a:cubicBezTo>
                  <a:cubicBezTo>
                    <a:pt x="275163" y="170985"/>
                    <a:pt x="265877" y="165025"/>
                    <a:pt x="257254" y="157742"/>
                  </a:cubicBezTo>
                  <a:cubicBezTo>
                    <a:pt x="256591" y="156418"/>
                    <a:pt x="256591" y="154431"/>
                    <a:pt x="255927" y="152445"/>
                  </a:cubicBezTo>
                  <a:cubicBezTo>
                    <a:pt x="264550" y="146485"/>
                    <a:pt x="271846" y="139864"/>
                    <a:pt x="281132" y="133905"/>
                  </a:cubicBezTo>
                  <a:cubicBezTo>
                    <a:pt x="297383" y="123641"/>
                    <a:pt x="315955" y="119006"/>
                    <a:pt x="334444" y="119089"/>
                  </a:cubicBezTo>
                  <a:close/>
                  <a:moveTo>
                    <a:pt x="153579" y="113378"/>
                  </a:moveTo>
                  <a:cubicBezTo>
                    <a:pt x="169205" y="132094"/>
                    <a:pt x="179621" y="153483"/>
                    <a:pt x="181575" y="178883"/>
                  </a:cubicBezTo>
                  <a:cubicBezTo>
                    <a:pt x="183528" y="200941"/>
                    <a:pt x="178970" y="221662"/>
                    <a:pt x="168554" y="241047"/>
                  </a:cubicBezTo>
                  <a:cubicBezTo>
                    <a:pt x="165298" y="246394"/>
                    <a:pt x="162694" y="245726"/>
                    <a:pt x="158788" y="243052"/>
                  </a:cubicBezTo>
                  <a:cubicBezTo>
                    <a:pt x="141209" y="231689"/>
                    <a:pt x="134699" y="210968"/>
                    <a:pt x="141860" y="187573"/>
                  </a:cubicBezTo>
                  <a:cubicBezTo>
                    <a:pt x="142511" y="184231"/>
                    <a:pt x="143813" y="180220"/>
                    <a:pt x="145767" y="177547"/>
                  </a:cubicBezTo>
                  <a:cubicBezTo>
                    <a:pt x="154230" y="165515"/>
                    <a:pt x="151626" y="151478"/>
                    <a:pt x="150975" y="138110"/>
                  </a:cubicBezTo>
                  <a:cubicBezTo>
                    <a:pt x="150324" y="130089"/>
                    <a:pt x="150324" y="122068"/>
                    <a:pt x="150324" y="114046"/>
                  </a:cubicBezTo>
                  <a:cubicBezTo>
                    <a:pt x="151626" y="113378"/>
                    <a:pt x="152277" y="113378"/>
                    <a:pt x="153579" y="113378"/>
                  </a:cubicBezTo>
                  <a:close/>
                  <a:moveTo>
                    <a:pt x="270798" y="12354"/>
                  </a:moveTo>
                  <a:cubicBezTo>
                    <a:pt x="291286" y="54456"/>
                    <a:pt x="280712" y="112597"/>
                    <a:pt x="239075" y="142002"/>
                  </a:cubicBezTo>
                  <a:cubicBezTo>
                    <a:pt x="223874" y="126631"/>
                    <a:pt x="220569" y="105914"/>
                    <a:pt x="231144" y="87871"/>
                  </a:cubicBezTo>
                  <a:cubicBezTo>
                    <a:pt x="235109" y="80519"/>
                    <a:pt x="240396" y="73837"/>
                    <a:pt x="246345" y="67822"/>
                  </a:cubicBezTo>
                  <a:cubicBezTo>
                    <a:pt x="252293" y="61807"/>
                    <a:pt x="256258" y="55125"/>
                    <a:pt x="258241" y="46437"/>
                  </a:cubicBezTo>
                  <a:cubicBezTo>
                    <a:pt x="260885" y="37749"/>
                    <a:pt x="263528" y="29061"/>
                    <a:pt x="266172" y="20373"/>
                  </a:cubicBezTo>
                  <a:cubicBezTo>
                    <a:pt x="267494" y="17700"/>
                    <a:pt x="269476" y="15027"/>
                    <a:pt x="270798" y="12354"/>
                  </a:cubicBezTo>
                  <a:close/>
                  <a:moveTo>
                    <a:pt x="367709" y="881"/>
                  </a:moveTo>
                  <a:cubicBezTo>
                    <a:pt x="371691" y="-1116"/>
                    <a:pt x="374346" y="215"/>
                    <a:pt x="375674" y="5541"/>
                  </a:cubicBezTo>
                  <a:cubicBezTo>
                    <a:pt x="377665" y="20187"/>
                    <a:pt x="377665" y="34167"/>
                    <a:pt x="373683" y="48147"/>
                  </a:cubicBezTo>
                  <a:cubicBezTo>
                    <a:pt x="367709" y="68118"/>
                    <a:pt x="353106" y="80101"/>
                    <a:pt x="335185" y="88089"/>
                  </a:cubicBezTo>
                  <a:cubicBezTo>
                    <a:pt x="333194" y="88755"/>
                    <a:pt x="331866" y="89421"/>
                    <a:pt x="329875" y="90086"/>
                  </a:cubicBezTo>
                  <a:cubicBezTo>
                    <a:pt x="317263" y="92083"/>
                    <a:pt x="306643" y="99406"/>
                    <a:pt x="298014" y="108726"/>
                  </a:cubicBezTo>
                  <a:cubicBezTo>
                    <a:pt x="283412" y="123372"/>
                    <a:pt x="269473" y="138683"/>
                    <a:pt x="254870" y="153329"/>
                  </a:cubicBezTo>
                  <a:cubicBezTo>
                    <a:pt x="242259" y="169306"/>
                    <a:pt x="228320" y="185283"/>
                    <a:pt x="215708" y="201260"/>
                  </a:cubicBezTo>
                  <a:cubicBezTo>
                    <a:pt x="191149" y="232548"/>
                    <a:pt x="167918" y="265168"/>
                    <a:pt x="148005" y="299785"/>
                  </a:cubicBezTo>
                  <a:cubicBezTo>
                    <a:pt x="124110" y="343056"/>
                    <a:pt x="108843" y="388990"/>
                    <a:pt x="103533" y="438253"/>
                  </a:cubicBezTo>
                  <a:cubicBezTo>
                    <a:pt x="100878" y="465547"/>
                    <a:pt x="98887" y="492841"/>
                    <a:pt x="98887" y="520801"/>
                  </a:cubicBezTo>
                  <a:cubicBezTo>
                    <a:pt x="100214" y="614000"/>
                    <a:pt x="118800" y="703871"/>
                    <a:pt x="162607" y="787750"/>
                  </a:cubicBezTo>
                  <a:cubicBezTo>
                    <a:pt x="183184" y="827027"/>
                    <a:pt x="208407" y="862310"/>
                    <a:pt x="238940" y="894264"/>
                  </a:cubicBezTo>
                  <a:cubicBezTo>
                    <a:pt x="281420" y="940198"/>
                    <a:pt x="331202" y="976146"/>
                    <a:pt x="386958" y="1004106"/>
                  </a:cubicBezTo>
                  <a:lnTo>
                    <a:pt x="520113" y="1051123"/>
                  </a:lnTo>
                  <a:lnTo>
                    <a:pt x="478744" y="1026620"/>
                  </a:lnTo>
                  <a:cubicBezTo>
                    <a:pt x="465828" y="1012906"/>
                    <a:pt x="456938" y="995452"/>
                    <a:pt x="452241" y="974174"/>
                  </a:cubicBezTo>
                  <a:cubicBezTo>
                    <a:pt x="450899" y="968855"/>
                    <a:pt x="450228" y="962871"/>
                    <a:pt x="449557" y="956887"/>
                  </a:cubicBezTo>
                  <a:cubicBezTo>
                    <a:pt x="449557" y="956222"/>
                    <a:pt x="449557" y="956222"/>
                    <a:pt x="449557" y="955557"/>
                  </a:cubicBezTo>
                  <a:cubicBezTo>
                    <a:pt x="450228" y="954892"/>
                    <a:pt x="450899" y="954227"/>
                    <a:pt x="451570" y="953562"/>
                  </a:cubicBezTo>
                  <a:cubicBezTo>
                    <a:pt x="457609" y="959546"/>
                    <a:pt x="462976" y="964866"/>
                    <a:pt x="469015" y="970850"/>
                  </a:cubicBezTo>
                  <a:cubicBezTo>
                    <a:pt x="471699" y="973510"/>
                    <a:pt x="474383" y="976834"/>
                    <a:pt x="477067" y="980159"/>
                  </a:cubicBezTo>
                  <a:cubicBezTo>
                    <a:pt x="482434" y="986808"/>
                    <a:pt x="489144" y="991462"/>
                    <a:pt x="497867" y="994122"/>
                  </a:cubicBezTo>
                  <a:cubicBezTo>
                    <a:pt x="513970" y="999441"/>
                    <a:pt x="528060" y="1008085"/>
                    <a:pt x="534769" y="1024043"/>
                  </a:cubicBezTo>
                  <a:cubicBezTo>
                    <a:pt x="538795" y="1033352"/>
                    <a:pt x="538795" y="1042661"/>
                    <a:pt x="536782" y="1051970"/>
                  </a:cubicBezTo>
                  <a:lnTo>
                    <a:pt x="531660" y="1055200"/>
                  </a:lnTo>
                  <a:lnTo>
                    <a:pt x="564181" y="1066683"/>
                  </a:lnTo>
                  <a:cubicBezTo>
                    <a:pt x="567500" y="1067348"/>
                    <a:pt x="570818" y="1068680"/>
                    <a:pt x="573473" y="1064686"/>
                  </a:cubicBezTo>
                  <a:cubicBezTo>
                    <a:pt x="574137" y="1063354"/>
                    <a:pt x="578120" y="1062688"/>
                    <a:pt x="580111" y="1064020"/>
                  </a:cubicBezTo>
                  <a:cubicBezTo>
                    <a:pt x="588740" y="1068680"/>
                    <a:pt x="594050" y="1076668"/>
                    <a:pt x="595377" y="1085988"/>
                  </a:cubicBezTo>
                  <a:cubicBezTo>
                    <a:pt x="596041" y="1091314"/>
                    <a:pt x="592722" y="1093311"/>
                    <a:pt x="588076" y="1091980"/>
                  </a:cubicBezTo>
                  <a:cubicBezTo>
                    <a:pt x="587412" y="1091314"/>
                    <a:pt x="586749" y="1091314"/>
                    <a:pt x="586749" y="1091314"/>
                  </a:cubicBezTo>
                  <a:cubicBezTo>
                    <a:pt x="576129" y="1079997"/>
                    <a:pt x="560862" y="1081328"/>
                    <a:pt x="546923" y="1078000"/>
                  </a:cubicBezTo>
                  <a:cubicBezTo>
                    <a:pt x="501788" y="1067348"/>
                    <a:pt x="458644" y="1052703"/>
                    <a:pt x="416163" y="1033397"/>
                  </a:cubicBezTo>
                  <a:cubicBezTo>
                    <a:pt x="414836" y="1032731"/>
                    <a:pt x="413508" y="1032066"/>
                    <a:pt x="411517" y="1031400"/>
                  </a:cubicBezTo>
                  <a:cubicBezTo>
                    <a:pt x="408862" y="1036726"/>
                    <a:pt x="406871" y="1042051"/>
                    <a:pt x="403552" y="1046711"/>
                  </a:cubicBezTo>
                  <a:cubicBezTo>
                    <a:pt x="393595" y="1062023"/>
                    <a:pt x="377665" y="1066683"/>
                    <a:pt x="360408" y="1065351"/>
                  </a:cubicBezTo>
                  <a:cubicBezTo>
                    <a:pt x="355097" y="1064686"/>
                    <a:pt x="349787" y="1064020"/>
                    <a:pt x="344477" y="1062023"/>
                  </a:cubicBezTo>
                  <a:cubicBezTo>
                    <a:pt x="333857" y="1057363"/>
                    <a:pt x="323901" y="1060026"/>
                    <a:pt x="313281" y="1062688"/>
                  </a:cubicBezTo>
                  <a:cubicBezTo>
                    <a:pt x="305979" y="1064020"/>
                    <a:pt x="298678" y="1066017"/>
                    <a:pt x="291377" y="1067348"/>
                  </a:cubicBezTo>
                  <a:cubicBezTo>
                    <a:pt x="288058" y="1067348"/>
                    <a:pt x="285403" y="1067348"/>
                    <a:pt x="282748" y="1066017"/>
                  </a:cubicBezTo>
                  <a:cubicBezTo>
                    <a:pt x="313945" y="1028072"/>
                    <a:pt x="353106" y="1014757"/>
                    <a:pt x="400897" y="1026740"/>
                  </a:cubicBezTo>
                  <a:cubicBezTo>
                    <a:pt x="356425" y="1004772"/>
                    <a:pt x="314608" y="978143"/>
                    <a:pt x="276110" y="945524"/>
                  </a:cubicBezTo>
                  <a:cubicBezTo>
                    <a:pt x="275447" y="946855"/>
                    <a:pt x="274119" y="947521"/>
                    <a:pt x="273455" y="948852"/>
                  </a:cubicBezTo>
                  <a:cubicBezTo>
                    <a:pt x="260180" y="967492"/>
                    <a:pt x="242923" y="973483"/>
                    <a:pt x="221019" y="966161"/>
                  </a:cubicBezTo>
                  <a:cubicBezTo>
                    <a:pt x="213717" y="963498"/>
                    <a:pt x="207079" y="959503"/>
                    <a:pt x="199778" y="956175"/>
                  </a:cubicBezTo>
                  <a:cubicBezTo>
                    <a:pt x="194468" y="954178"/>
                    <a:pt x="189822" y="952846"/>
                    <a:pt x="184511" y="952181"/>
                  </a:cubicBezTo>
                  <a:cubicBezTo>
                    <a:pt x="174555" y="951515"/>
                    <a:pt x="164599" y="951515"/>
                    <a:pt x="155306" y="951515"/>
                  </a:cubicBezTo>
                  <a:cubicBezTo>
                    <a:pt x="151324" y="950849"/>
                    <a:pt x="147341" y="949518"/>
                    <a:pt x="142031" y="948852"/>
                  </a:cubicBezTo>
                  <a:cubicBezTo>
                    <a:pt x="166590" y="926884"/>
                    <a:pt x="216372" y="909575"/>
                    <a:pt x="265490" y="939532"/>
                  </a:cubicBezTo>
                  <a:cubicBezTo>
                    <a:pt x="262835" y="935538"/>
                    <a:pt x="260180" y="931544"/>
                    <a:pt x="256861" y="928215"/>
                  </a:cubicBezTo>
                  <a:cubicBezTo>
                    <a:pt x="189158" y="864973"/>
                    <a:pt x="144022" y="788416"/>
                    <a:pt x="117472" y="699877"/>
                  </a:cubicBezTo>
                  <a:cubicBezTo>
                    <a:pt x="104197" y="653277"/>
                    <a:pt x="96232" y="606011"/>
                    <a:pt x="93577" y="558080"/>
                  </a:cubicBezTo>
                  <a:cubicBezTo>
                    <a:pt x="90922" y="503492"/>
                    <a:pt x="92913" y="449570"/>
                    <a:pt x="105524" y="396313"/>
                  </a:cubicBezTo>
                  <a:cubicBezTo>
                    <a:pt x="116808" y="344387"/>
                    <a:pt x="141367" y="298454"/>
                    <a:pt x="171900" y="255182"/>
                  </a:cubicBezTo>
                  <a:cubicBezTo>
                    <a:pt x="206415" y="205254"/>
                    <a:pt x="244250" y="157989"/>
                    <a:pt x="288058" y="115383"/>
                  </a:cubicBezTo>
                  <a:cubicBezTo>
                    <a:pt x="294032" y="109392"/>
                    <a:pt x="300669" y="103400"/>
                    <a:pt x="306643" y="98075"/>
                  </a:cubicBezTo>
                  <a:cubicBezTo>
                    <a:pt x="309962" y="95412"/>
                    <a:pt x="311290" y="93415"/>
                    <a:pt x="310626" y="88755"/>
                  </a:cubicBezTo>
                  <a:cubicBezTo>
                    <a:pt x="307971" y="76106"/>
                    <a:pt x="307971" y="62792"/>
                    <a:pt x="311290" y="49478"/>
                  </a:cubicBezTo>
                  <a:cubicBezTo>
                    <a:pt x="314608" y="34832"/>
                    <a:pt x="321910" y="22850"/>
                    <a:pt x="334521" y="15527"/>
                  </a:cubicBezTo>
                  <a:cubicBezTo>
                    <a:pt x="344477" y="9535"/>
                    <a:pt x="356425" y="5541"/>
                    <a:pt x="367709" y="881"/>
                  </a:cubicBezTo>
                  <a:close/>
                </a:path>
              </a:pathLst>
            </a:custGeom>
            <a:gradFill>
              <a:gsLst>
                <a:gs pos="100000">
                  <a:srgbClr val="DAB88A"/>
                </a:gs>
                <a:gs pos="30000">
                  <a:srgbClr val="EDDEC7"/>
                </a:gs>
              </a:gsLst>
              <a:lin ang="5400000" scaled="1"/>
            </a:gra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104" name="任意多边形: 形状 103">
              <a:extLst>
                <a:ext uri="{FF2B5EF4-FFF2-40B4-BE49-F238E27FC236}">
                  <a16:creationId xmlns:a16="http://schemas.microsoft.com/office/drawing/2014/main" id="{7D504AB5-F517-4D2E-AED8-DF6DFFECBECB}"/>
                </a:ext>
              </a:extLst>
            </p:cNvPr>
            <p:cNvSpPr>
              <a:spLocks/>
            </p:cNvSpPr>
            <p:nvPr/>
          </p:nvSpPr>
          <p:spPr bwMode="auto">
            <a:xfrm flipH="1">
              <a:off x="3411167" y="1802957"/>
              <a:ext cx="595461" cy="1113131"/>
            </a:xfrm>
            <a:custGeom>
              <a:avLst/>
              <a:gdLst>
                <a:gd name="connsiteX0" fmla="*/ 497917 w 595461"/>
                <a:gd name="connsiteY0" fmla="*/ 1069358 h 1113131"/>
                <a:gd name="connsiteX1" fmla="*/ 402412 w 595461"/>
                <a:gd name="connsiteY1" fmla="*/ 1112201 h 1113131"/>
                <a:gd name="connsiteX2" fmla="*/ 409744 w 595461"/>
                <a:gd name="connsiteY2" fmla="*/ 1112859 h 1113131"/>
                <a:gd name="connsiteX3" fmla="*/ 433737 w 595461"/>
                <a:gd name="connsiteY3" fmla="*/ 1108253 h 1113131"/>
                <a:gd name="connsiteX4" fmla="*/ 464395 w 595461"/>
                <a:gd name="connsiteY4" fmla="*/ 1107595 h 1113131"/>
                <a:gd name="connsiteX5" fmla="*/ 480390 w 595461"/>
                <a:gd name="connsiteY5" fmla="*/ 1110885 h 1113131"/>
                <a:gd name="connsiteX6" fmla="*/ 530376 w 595461"/>
                <a:gd name="connsiteY6" fmla="*/ 1078642 h 1113131"/>
                <a:gd name="connsiteX7" fmla="*/ 497917 w 595461"/>
                <a:gd name="connsiteY7" fmla="*/ 1069358 h 1113131"/>
                <a:gd name="connsiteX8" fmla="*/ 332656 w 595461"/>
                <a:gd name="connsiteY8" fmla="*/ 906418 h 1113131"/>
                <a:gd name="connsiteX9" fmla="*/ 330012 w 595461"/>
                <a:gd name="connsiteY9" fmla="*/ 908413 h 1113131"/>
                <a:gd name="connsiteX10" fmla="*/ 335300 w 595461"/>
                <a:gd name="connsiteY10" fmla="*/ 936339 h 1113131"/>
                <a:gd name="connsiteX11" fmla="*/ 409335 w 595461"/>
                <a:gd name="connsiteY11" fmla="*/ 1009480 h 1113131"/>
                <a:gd name="connsiteX12" fmla="*/ 415945 w 595461"/>
                <a:gd name="connsiteY12" fmla="*/ 1006156 h 1113131"/>
                <a:gd name="connsiteX13" fmla="*/ 411979 w 595461"/>
                <a:gd name="connsiteY13" fmla="*/ 971580 h 1113131"/>
                <a:gd name="connsiteX14" fmla="*/ 376284 w 595461"/>
                <a:gd name="connsiteY14" fmla="*/ 946313 h 1113131"/>
                <a:gd name="connsiteX15" fmla="*/ 358436 w 595461"/>
                <a:gd name="connsiteY15" fmla="*/ 934345 h 1113131"/>
                <a:gd name="connsiteX16" fmla="*/ 349843 w 595461"/>
                <a:gd name="connsiteY16" fmla="*/ 923706 h 1113131"/>
                <a:gd name="connsiteX17" fmla="*/ 332656 w 595461"/>
                <a:gd name="connsiteY17" fmla="*/ 906418 h 1113131"/>
                <a:gd name="connsiteX18" fmla="*/ 228306 w 595461"/>
                <a:gd name="connsiteY18" fmla="*/ 805394 h 1113131"/>
                <a:gd name="connsiteX19" fmla="*/ 284479 w 595461"/>
                <a:gd name="connsiteY19" fmla="*/ 926623 h 1113131"/>
                <a:gd name="connsiteX20" fmla="*/ 292317 w 595461"/>
                <a:gd name="connsiteY20" fmla="*/ 897475 h 1113131"/>
                <a:gd name="connsiteX21" fmla="*/ 268150 w 595461"/>
                <a:gd name="connsiteY21" fmla="*/ 859715 h 1113131"/>
                <a:gd name="connsiteX22" fmla="*/ 243329 w 595461"/>
                <a:gd name="connsiteY22" fmla="*/ 829242 h 1113131"/>
                <a:gd name="connsiteX23" fmla="*/ 237451 w 595461"/>
                <a:gd name="connsiteY23" fmla="*/ 818643 h 1113131"/>
                <a:gd name="connsiteX24" fmla="*/ 228306 w 595461"/>
                <a:gd name="connsiteY24" fmla="*/ 805394 h 1113131"/>
                <a:gd name="connsiteX25" fmla="*/ 83481 w 595461"/>
                <a:gd name="connsiteY25" fmla="*/ 777249 h 1113131"/>
                <a:gd name="connsiteX26" fmla="*/ 45461 w 595461"/>
                <a:gd name="connsiteY26" fmla="*/ 781894 h 1113131"/>
                <a:gd name="connsiteX27" fmla="*/ 54123 w 595461"/>
                <a:gd name="connsiteY27" fmla="*/ 787852 h 1113131"/>
                <a:gd name="connsiteX28" fmla="*/ 77443 w 595461"/>
                <a:gd name="connsiteY28" fmla="*/ 798443 h 1113131"/>
                <a:gd name="connsiteX29" fmla="*/ 98764 w 595461"/>
                <a:gd name="connsiteY29" fmla="*/ 814331 h 1113131"/>
                <a:gd name="connsiteX30" fmla="*/ 116754 w 595461"/>
                <a:gd name="connsiteY30" fmla="*/ 832204 h 1113131"/>
                <a:gd name="connsiteX31" fmla="*/ 170057 w 595461"/>
                <a:gd name="connsiteY31" fmla="*/ 830218 h 1113131"/>
                <a:gd name="connsiteX32" fmla="*/ 83481 w 595461"/>
                <a:gd name="connsiteY32" fmla="*/ 777249 h 1113131"/>
                <a:gd name="connsiteX33" fmla="*/ 181523 w 595461"/>
                <a:gd name="connsiteY33" fmla="*/ 684165 h 1113131"/>
                <a:gd name="connsiteX34" fmla="*/ 178115 w 595461"/>
                <a:gd name="connsiteY34" fmla="*/ 684165 h 1113131"/>
                <a:gd name="connsiteX35" fmla="*/ 167211 w 595461"/>
                <a:gd name="connsiteY35" fmla="*/ 705448 h 1113131"/>
                <a:gd name="connsiteX36" fmla="*/ 181523 w 595461"/>
                <a:gd name="connsiteY36" fmla="*/ 812526 h 1113131"/>
                <a:gd name="connsiteX37" fmla="*/ 191064 w 595461"/>
                <a:gd name="connsiteY37" fmla="*/ 813856 h 1113131"/>
                <a:gd name="connsiteX38" fmla="*/ 206739 w 595461"/>
                <a:gd name="connsiteY38" fmla="*/ 785257 h 1113131"/>
                <a:gd name="connsiteX39" fmla="*/ 195835 w 595461"/>
                <a:gd name="connsiteY39" fmla="*/ 746683 h 1113131"/>
                <a:gd name="connsiteX40" fmla="*/ 184930 w 595461"/>
                <a:gd name="connsiteY40" fmla="*/ 712764 h 1113131"/>
                <a:gd name="connsiteX41" fmla="*/ 181523 w 595461"/>
                <a:gd name="connsiteY41" fmla="*/ 684165 h 1113131"/>
                <a:gd name="connsiteX42" fmla="*/ 0 w 595461"/>
                <a:gd name="connsiteY42" fmla="*/ 633927 h 1113131"/>
                <a:gd name="connsiteX43" fmla="*/ 6735 w 595461"/>
                <a:gd name="connsiteY43" fmla="*/ 641250 h 1113131"/>
                <a:gd name="connsiteX44" fmla="*/ 28960 w 595461"/>
                <a:gd name="connsiteY44" fmla="*/ 656560 h 1113131"/>
                <a:gd name="connsiteX45" fmla="*/ 47144 w 595461"/>
                <a:gd name="connsiteY45" fmla="*/ 675864 h 1113131"/>
                <a:gd name="connsiteX46" fmla="*/ 59941 w 595461"/>
                <a:gd name="connsiteY46" fmla="*/ 695169 h 1113131"/>
                <a:gd name="connsiteX47" fmla="*/ 114494 w 595461"/>
                <a:gd name="connsiteY47" fmla="*/ 704488 h 1113131"/>
                <a:gd name="connsiteX48" fmla="*/ 0 w 595461"/>
                <a:gd name="connsiteY48" fmla="*/ 633927 h 1113131"/>
                <a:gd name="connsiteX49" fmla="*/ 149665 w 595461"/>
                <a:gd name="connsiteY49" fmla="*/ 561252 h 1113131"/>
                <a:gd name="connsiteX50" fmla="*/ 132371 w 595461"/>
                <a:gd name="connsiteY50" fmla="*/ 692583 h 1113131"/>
                <a:gd name="connsiteX51" fmla="*/ 159643 w 595461"/>
                <a:gd name="connsiteY51" fmla="*/ 659419 h 1113131"/>
                <a:gd name="connsiteX52" fmla="*/ 152326 w 595461"/>
                <a:gd name="connsiteY52" fmla="*/ 621611 h 1113131"/>
                <a:gd name="connsiteX53" fmla="*/ 149000 w 595461"/>
                <a:gd name="connsiteY53" fmla="*/ 601049 h 1113131"/>
                <a:gd name="connsiteX54" fmla="*/ 150330 w 595461"/>
                <a:gd name="connsiteY54" fmla="*/ 585794 h 1113131"/>
                <a:gd name="connsiteX55" fmla="*/ 149665 w 595461"/>
                <a:gd name="connsiteY55" fmla="*/ 561252 h 1113131"/>
                <a:gd name="connsiteX56" fmla="*/ 5388 w 595461"/>
                <a:gd name="connsiteY56" fmla="*/ 463596 h 1113131"/>
                <a:gd name="connsiteX57" fmla="*/ 3368 w 595461"/>
                <a:gd name="connsiteY57" fmla="*/ 464934 h 1113131"/>
                <a:gd name="connsiteX58" fmla="*/ 9429 w 595461"/>
                <a:gd name="connsiteY58" fmla="*/ 476310 h 1113131"/>
                <a:gd name="connsiteX59" fmla="*/ 25593 w 595461"/>
                <a:gd name="connsiteY59" fmla="*/ 497724 h 1113131"/>
                <a:gd name="connsiteX60" fmla="*/ 33675 w 595461"/>
                <a:gd name="connsiteY60" fmla="*/ 514454 h 1113131"/>
                <a:gd name="connsiteX61" fmla="*/ 39063 w 595461"/>
                <a:gd name="connsiteY61" fmla="*/ 537206 h 1113131"/>
                <a:gd name="connsiteX62" fmla="*/ 80819 w 595461"/>
                <a:gd name="connsiteY62" fmla="*/ 567988 h 1113131"/>
                <a:gd name="connsiteX63" fmla="*/ 89575 w 595461"/>
                <a:gd name="connsiteY63" fmla="*/ 557950 h 1113131"/>
                <a:gd name="connsiteX64" fmla="*/ 53206 w 595461"/>
                <a:gd name="connsiteY64" fmla="*/ 487687 h 1113131"/>
                <a:gd name="connsiteX65" fmla="*/ 5388 w 595461"/>
                <a:gd name="connsiteY65" fmla="*/ 463596 h 1113131"/>
                <a:gd name="connsiteX66" fmla="*/ 168373 w 595461"/>
                <a:gd name="connsiteY66" fmla="*/ 443391 h 1113131"/>
                <a:gd name="connsiteX67" fmla="*/ 110164 w 595461"/>
                <a:gd name="connsiteY67" fmla="*/ 562937 h 1113131"/>
                <a:gd name="connsiteX68" fmla="*/ 140592 w 595461"/>
                <a:gd name="connsiteY68" fmla="*/ 546909 h 1113131"/>
                <a:gd name="connsiteX69" fmla="*/ 151175 w 595461"/>
                <a:gd name="connsiteY69" fmla="*/ 503498 h 1113131"/>
                <a:gd name="connsiteX70" fmla="*/ 154482 w 595461"/>
                <a:gd name="connsiteY70" fmla="*/ 480123 h 1113131"/>
                <a:gd name="connsiteX71" fmla="*/ 165066 w 595461"/>
                <a:gd name="connsiteY71" fmla="*/ 456748 h 1113131"/>
                <a:gd name="connsiteX72" fmla="*/ 168373 w 595461"/>
                <a:gd name="connsiteY72" fmla="*/ 443391 h 1113131"/>
                <a:gd name="connsiteX73" fmla="*/ 190262 w 595461"/>
                <a:gd name="connsiteY73" fmla="*/ 350786 h 1113131"/>
                <a:gd name="connsiteX74" fmla="*/ 111113 w 595461"/>
                <a:gd name="connsiteY74" fmla="*/ 458886 h 1113131"/>
                <a:gd name="connsiteX75" fmla="*/ 142639 w 595461"/>
                <a:gd name="connsiteY75" fmla="*/ 451500 h 1113131"/>
                <a:gd name="connsiteX76" fmla="*/ 162090 w 595461"/>
                <a:gd name="connsiteY76" fmla="*/ 413229 h 1113131"/>
                <a:gd name="connsiteX77" fmla="*/ 177518 w 595461"/>
                <a:gd name="connsiteY77" fmla="*/ 374958 h 1113131"/>
                <a:gd name="connsiteX78" fmla="*/ 186908 w 595461"/>
                <a:gd name="connsiteY78" fmla="*/ 360858 h 1113131"/>
                <a:gd name="connsiteX79" fmla="*/ 190262 w 595461"/>
                <a:gd name="connsiteY79" fmla="*/ 350786 h 1113131"/>
                <a:gd name="connsiteX80" fmla="*/ 26571 w 595461"/>
                <a:gd name="connsiteY80" fmla="*/ 344051 h 1113131"/>
                <a:gd name="connsiteX81" fmla="*/ 25256 w 595461"/>
                <a:gd name="connsiteY81" fmla="*/ 344715 h 1113131"/>
                <a:gd name="connsiteX82" fmla="*/ 29858 w 595461"/>
                <a:gd name="connsiteY82" fmla="*/ 359320 h 1113131"/>
                <a:gd name="connsiteX83" fmla="*/ 42350 w 595461"/>
                <a:gd name="connsiteY83" fmla="*/ 383220 h 1113131"/>
                <a:gd name="connsiteX84" fmla="*/ 45637 w 595461"/>
                <a:gd name="connsiteY84" fmla="*/ 397161 h 1113131"/>
                <a:gd name="connsiteX85" fmla="*/ 45637 w 595461"/>
                <a:gd name="connsiteY85" fmla="*/ 415086 h 1113131"/>
                <a:gd name="connsiteX86" fmla="*/ 85085 w 595461"/>
                <a:gd name="connsiteY86" fmla="*/ 458901 h 1113131"/>
                <a:gd name="connsiteX87" fmla="*/ 91660 w 595461"/>
                <a:gd name="connsiteY87" fmla="*/ 453590 h 1113131"/>
                <a:gd name="connsiteX88" fmla="*/ 67334 w 595461"/>
                <a:gd name="connsiteY88" fmla="*/ 373262 h 1113131"/>
                <a:gd name="connsiteX89" fmla="*/ 26571 w 595461"/>
                <a:gd name="connsiteY89" fmla="*/ 344051 h 1113131"/>
                <a:gd name="connsiteX90" fmla="*/ 62645 w 595461"/>
                <a:gd name="connsiteY90" fmla="*/ 231240 h 1113131"/>
                <a:gd name="connsiteX91" fmla="*/ 60614 w 595461"/>
                <a:gd name="connsiteY91" fmla="*/ 232587 h 1113131"/>
                <a:gd name="connsiteX92" fmla="*/ 63322 w 595461"/>
                <a:gd name="connsiteY92" fmla="*/ 245383 h 1113131"/>
                <a:gd name="connsiteX93" fmla="*/ 74157 w 595461"/>
                <a:gd name="connsiteY93" fmla="*/ 274344 h 1113131"/>
                <a:gd name="connsiteX94" fmla="*/ 75511 w 595461"/>
                <a:gd name="connsiteY94" fmla="*/ 287140 h 1113131"/>
                <a:gd name="connsiteX95" fmla="*/ 74157 w 595461"/>
                <a:gd name="connsiteY95" fmla="*/ 312733 h 1113131"/>
                <a:gd name="connsiteX96" fmla="*/ 108016 w 595461"/>
                <a:gd name="connsiteY96" fmla="*/ 354489 h 1113131"/>
                <a:gd name="connsiteX97" fmla="*/ 115464 w 595461"/>
                <a:gd name="connsiteY97" fmla="*/ 350448 h 1113131"/>
                <a:gd name="connsiteX98" fmla="*/ 92441 w 595461"/>
                <a:gd name="connsiteY98" fmla="*/ 256159 h 1113131"/>
                <a:gd name="connsiteX99" fmla="*/ 62645 w 595461"/>
                <a:gd name="connsiteY99" fmla="*/ 231240 h 1113131"/>
                <a:gd name="connsiteX100" fmla="*/ 299038 w 595461"/>
                <a:gd name="connsiteY100" fmla="*/ 185780 h 1113131"/>
                <a:gd name="connsiteX101" fmla="*/ 282345 w 595461"/>
                <a:gd name="connsiteY101" fmla="*/ 185780 h 1113131"/>
                <a:gd name="connsiteX102" fmla="*/ 185530 w 595461"/>
                <a:gd name="connsiteY102" fmla="*/ 248518 h 1113131"/>
                <a:gd name="connsiteX103" fmla="*/ 188201 w 595461"/>
                <a:gd name="connsiteY103" fmla="*/ 255192 h 1113131"/>
                <a:gd name="connsiteX104" fmla="*/ 216160 w 595461"/>
                <a:gd name="connsiteY104" fmla="*/ 259185 h 1113131"/>
                <a:gd name="connsiteX105" fmla="*/ 210356 w 595461"/>
                <a:gd name="connsiteY105" fmla="*/ 261525 h 1113131"/>
                <a:gd name="connsiteX106" fmla="*/ 153945 w 595461"/>
                <a:gd name="connsiteY106" fmla="*/ 300998 h 1113131"/>
                <a:gd name="connsiteX107" fmla="*/ 134698 w 595461"/>
                <a:gd name="connsiteY107" fmla="*/ 356528 h 1113131"/>
                <a:gd name="connsiteX108" fmla="*/ 171863 w 595461"/>
                <a:gd name="connsiteY108" fmla="*/ 348500 h 1113131"/>
                <a:gd name="connsiteX109" fmla="*/ 192437 w 595461"/>
                <a:gd name="connsiteY109" fmla="*/ 309027 h 1113131"/>
                <a:gd name="connsiteX110" fmla="*/ 201065 w 595461"/>
                <a:gd name="connsiteY110" fmla="*/ 290963 h 1113131"/>
                <a:gd name="connsiteX111" fmla="*/ 219647 w 595461"/>
                <a:gd name="connsiteY111" fmla="*/ 268885 h 1113131"/>
                <a:gd name="connsiteX112" fmla="*/ 225620 w 595461"/>
                <a:gd name="connsiteY112" fmla="*/ 258180 h 1113131"/>
                <a:gd name="connsiteX113" fmla="*/ 216329 w 595461"/>
                <a:gd name="connsiteY113" fmla="*/ 259518 h 1113131"/>
                <a:gd name="connsiteX114" fmla="*/ 216604 w 595461"/>
                <a:gd name="connsiteY114" fmla="*/ 259241 h 1113131"/>
                <a:gd name="connsiteX115" fmla="*/ 238695 w 595461"/>
                <a:gd name="connsiteY115" fmla="*/ 245848 h 1113131"/>
                <a:gd name="connsiteX116" fmla="*/ 254302 w 595461"/>
                <a:gd name="connsiteY116" fmla="*/ 223823 h 1113131"/>
                <a:gd name="connsiteX117" fmla="*/ 264985 w 595461"/>
                <a:gd name="connsiteY117" fmla="*/ 212477 h 1113131"/>
                <a:gd name="connsiteX118" fmla="*/ 289690 w 595461"/>
                <a:gd name="connsiteY118" fmla="*/ 196459 h 1113131"/>
                <a:gd name="connsiteX119" fmla="*/ 299705 w 595461"/>
                <a:gd name="connsiteY119" fmla="*/ 187782 h 1113131"/>
                <a:gd name="connsiteX120" fmla="*/ 299038 w 595461"/>
                <a:gd name="connsiteY120" fmla="*/ 185780 h 1113131"/>
                <a:gd name="connsiteX121" fmla="*/ 334444 w 595461"/>
                <a:gd name="connsiteY121" fmla="*/ 119090 h 1113131"/>
                <a:gd name="connsiteX122" fmla="*/ 281132 w 595461"/>
                <a:gd name="connsiteY122" fmla="*/ 133906 h 1113131"/>
                <a:gd name="connsiteX123" fmla="*/ 255927 w 595461"/>
                <a:gd name="connsiteY123" fmla="*/ 152446 h 1113131"/>
                <a:gd name="connsiteX124" fmla="*/ 257254 w 595461"/>
                <a:gd name="connsiteY124" fmla="*/ 157743 h 1113131"/>
                <a:gd name="connsiteX125" fmla="*/ 287102 w 595461"/>
                <a:gd name="connsiteY125" fmla="*/ 171648 h 1113131"/>
                <a:gd name="connsiteX126" fmla="*/ 328889 w 595461"/>
                <a:gd name="connsiteY126" fmla="*/ 153770 h 1113131"/>
                <a:gd name="connsiteX127" fmla="*/ 348124 w 595461"/>
                <a:gd name="connsiteY127" fmla="*/ 143176 h 1113131"/>
                <a:gd name="connsiteX128" fmla="*/ 375319 w 595461"/>
                <a:gd name="connsiteY128" fmla="*/ 137216 h 1113131"/>
                <a:gd name="connsiteX129" fmla="*/ 387258 w 595461"/>
                <a:gd name="connsiteY129" fmla="*/ 132581 h 1113131"/>
                <a:gd name="connsiteX130" fmla="*/ 334444 w 595461"/>
                <a:gd name="connsiteY130" fmla="*/ 119090 h 1113131"/>
                <a:gd name="connsiteX131" fmla="*/ 153579 w 595461"/>
                <a:gd name="connsiteY131" fmla="*/ 113379 h 1113131"/>
                <a:gd name="connsiteX132" fmla="*/ 150324 w 595461"/>
                <a:gd name="connsiteY132" fmla="*/ 114047 h 1113131"/>
                <a:gd name="connsiteX133" fmla="*/ 150975 w 595461"/>
                <a:gd name="connsiteY133" fmla="*/ 138111 h 1113131"/>
                <a:gd name="connsiteX134" fmla="*/ 145766 w 595461"/>
                <a:gd name="connsiteY134" fmla="*/ 177548 h 1113131"/>
                <a:gd name="connsiteX135" fmla="*/ 141860 w 595461"/>
                <a:gd name="connsiteY135" fmla="*/ 187574 h 1113131"/>
                <a:gd name="connsiteX136" fmla="*/ 158787 w 595461"/>
                <a:gd name="connsiteY136" fmla="*/ 243053 h 1113131"/>
                <a:gd name="connsiteX137" fmla="*/ 168553 w 595461"/>
                <a:gd name="connsiteY137" fmla="*/ 241048 h 1113131"/>
                <a:gd name="connsiteX138" fmla="*/ 181574 w 595461"/>
                <a:gd name="connsiteY138" fmla="*/ 178884 h 1113131"/>
                <a:gd name="connsiteX139" fmla="*/ 153579 w 595461"/>
                <a:gd name="connsiteY139" fmla="*/ 113379 h 1113131"/>
                <a:gd name="connsiteX140" fmla="*/ 270798 w 595461"/>
                <a:gd name="connsiteY140" fmla="*/ 12355 h 1113131"/>
                <a:gd name="connsiteX141" fmla="*/ 266172 w 595461"/>
                <a:gd name="connsiteY141" fmla="*/ 20374 h 1113131"/>
                <a:gd name="connsiteX142" fmla="*/ 258241 w 595461"/>
                <a:gd name="connsiteY142" fmla="*/ 46438 h 1113131"/>
                <a:gd name="connsiteX143" fmla="*/ 246345 w 595461"/>
                <a:gd name="connsiteY143" fmla="*/ 67823 h 1113131"/>
                <a:gd name="connsiteX144" fmla="*/ 231144 w 595461"/>
                <a:gd name="connsiteY144" fmla="*/ 87872 h 1113131"/>
                <a:gd name="connsiteX145" fmla="*/ 239075 w 595461"/>
                <a:gd name="connsiteY145" fmla="*/ 142003 h 1113131"/>
                <a:gd name="connsiteX146" fmla="*/ 270798 w 595461"/>
                <a:gd name="connsiteY146" fmla="*/ 12355 h 1113131"/>
                <a:gd name="connsiteX147" fmla="*/ 367709 w 595461"/>
                <a:gd name="connsiteY147" fmla="*/ 882 h 1113131"/>
                <a:gd name="connsiteX148" fmla="*/ 334521 w 595461"/>
                <a:gd name="connsiteY148" fmla="*/ 15528 h 1113131"/>
                <a:gd name="connsiteX149" fmla="*/ 311290 w 595461"/>
                <a:gd name="connsiteY149" fmla="*/ 49479 h 1113131"/>
                <a:gd name="connsiteX150" fmla="*/ 310626 w 595461"/>
                <a:gd name="connsiteY150" fmla="*/ 88756 h 1113131"/>
                <a:gd name="connsiteX151" fmla="*/ 306643 w 595461"/>
                <a:gd name="connsiteY151" fmla="*/ 98076 h 1113131"/>
                <a:gd name="connsiteX152" fmla="*/ 288058 w 595461"/>
                <a:gd name="connsiteY152" fmla="*/ 115384 h 1113131"/>
                <a:gd name="connsiteX153" fmla="*/ 171901 w 595461"/>
                <a:gd name="connsiteY153" fmla="*/ 255183 h 1113131"/>
                <a:gd name="connsiteX154" fmla="*/ 105525 w 595461"/>
                <a:gd name="connsiteY154" fmla="*/ 396314 h 1113131"/>
                <a:gd name="connsiteX155" fmla="*/ 93577 w 595461"/>
                <a:gd name="connsiteY155" fmla="*/ 558081 h 1113131"/>
                <a:gd name="connsiteX156" fmla="*/ 117473 w 595461"/>
                <a:gd name="connsiteY156" fmla="*/ 699878 h 1113131"/>
                <a:gd name="connsiteX157" fmla="*/ 256861 w 595461"/>
                <a:gd name="connsiteY157" fmla="*/ 928216 h 1113131"/>
                <a:gd name="connsiteX158" fmla="*/ 265490 w 595461"/>
                <a:gd name="connsiteY158" fmla="*/ 939533 h 1113131"/>
                <a:gd name="connsiteX159" fmla="*/ 142032 w 595461"/>
                <a:gd name="connsiteY159" fmla="*/ 948853 h 1113131"/>
                <a:gd name="connsiteX160" fmla="*/ 155307 w 595461"/>
                <a:gd name="connsiteY160" fmla="*/ 951516 h 1113131"/>
                <a:gd name="connsiteX161" fmla="*/ 184512 w 595461"/>
                <a:gd name="connsiteY161" fmla="*/ 952182 h 1113131"/>
                <a:gd name="connsiteX162" fmla="*/ 199778 w 595461"/>
                <a:gd name="connsiteY162" fmla="*/ 956176 h 1113131"/>
                <a:gd name="connsiteX163" fmla="*/ 221019 w 595461"/>
                <a:gd name="connsiteY163" fmla="*/ 966162 h 1113131"/>
                <a:gd name="connsiteX164" fmla="*/ 273455 w 595461"/>
                <a:gd name="connsiteY164" fmla="*/ 948853 h 1113131"/>
                <a:gd name="connsiteX165" fmla="*/ 276110 w 595461"/>
                <a:gd name="connsiteY165" fmla="*/ 945525 h 1113131"/>
                <a:gd name="connsiteX166" fmla="*/ 400897 w 595461"/>
                <a:gd name="connsiteY166" fmla="*/ 1026741 h 1113131"/>
                <a:gd name="connsiteX167" fmla="*/ 282748 w 595461"/>
                <a:gd name="connsiteY167" fmla="*/ 1066018 h 1113131"/>
                <a:gd name="connsiteX168" fmla="*/ 291377 w 595461"/>
                <a:gd name="connsiteY168" fmla="*/ 1067349 h 1113131"/>
                <a:gd name="connsiteX169" fmla="*/ 313281 w 595461"/>
                <a:gd name="connsiteY169" fmla="*/ 1062689 h 1113131"/>
                <a:gd name="connsiteX170" fmla="*/ 344477 w 595461"/>
                <a:gd name="connsiteY170" fmla="*/ 1062024 h 1113131"/>
                <a:gd name="connsiteX171" fmla="*/ 360408 w 595461"/>
                <a:gd name="connsiteY171" fmla="*/ 1065352 h 1113131"/>
                <a:gd name="connsiteX172" fmla="*/ 403552 w 595461"/>
                <a:gd name="connsiteY172" fmla="*/ 1046712 h 1113131"/>
                <a:gd name="connsiteX173" fmla="*/ 411517 w 595461"/>
                <a:gd name="connsiteY173" fmla="*/ 1031401 h 1113131"/>
                <a:gd name="connsiteX174" fmla="*/ 416163 w 595461"/>
                <a:gd name="connsiteY174" fmla="*/ 1033398 h 1113131"/>
                <a:gd name="connsiteX175" fmla="*/ 546923 w 595461"/>
                <a:gd name="connsiteY175" fmla="*/ 1078001 h 1113131"/>
                <a:gd name="connsiteX176" fmla="*/ 586749 w 595461"/>
                <a:gd name="connsiteY176" fmla="*/ 1091315 h 1113131"/>
                <a:gd name="connsiteX177" fmla="*/ 588076 w 595461"/>
                <a:gd name="connsiteY177" fmla="*/ 1091981 h 1113131"/>
                <a:gd name="connsiteX178" fmla="*/ 595377 w 595461"/>
                <a:gd name="connsiteY178" fmla="*/ 1085989 h 1113131"/>
                <a:gd name="connsiteX179" fmla="*/ 580111 w 595461"/>
                <a:gd name="connsiteY179" fmla="*/ 1064021 h 1113131"/>
                <a:gd name="connsiteX180" fmla="*/ 573473 w 595461"/>
                <a:gd name="connsiteY180" fmla="*/ 1064687 h 1113131"/>
                <a:gd name="connsiteX181" fmla="*/ 564181 w 595461"/>
                <a:gd name="connsiteY181" fmla="*/ 1066684 h 1113131"/>
                <a:gd name="connsiteX182" fmla="*/ 531660 w 595461"/>
                <a:gd name="connsiteY182" fmla="*/ 1055201 h 1113131"/>
                <a:gd name="connsiteX183" fmla="*/ 536782 w 595461"/>
                <a:gd name="connsiteY183" fmla="*/ 1051971 h 1113131"/>
                <a:gd name="connsiteX184" fmla="*/ 534769 w 595461"/>
                <a:gd name="connsiteY184" fmla="*/ 1024044 h 1113131"/>
                <a:gd name="connsiteX185" fmla="*/ 497867 w 595461"/>
                <a:gd name="connsiteY185" fmla="*/ 994123 h 1113131"/>
                <a:gd name="connsiteX186" fmla="*/ 477067 w 595461"/>
                <a:gd name="connsiteY186" fmla="*/ 980160 h 1113131"/>
                <a:gd name="connsiteX187" fmla="*/ 469015 w 595461"/>
                <a:gd name="connsiteY187" fmla="*/ 970851 h 1113131"/>
                <a:gd name="connsiteX188" fmla="*/ 451570 w 595461"/>
                <a:gd name="connsiteY188" fmla="*/ 953563 h 1113131"/>
                <a:gd name="connsiteX189" fmla="*/ 449557 w 595461"/>
                <a:gd name="connsiteY189" fmla="*/ 955558 h 1113131"/>
                <a:gd name="connsiteX190" fmla="*/ 449557 w 595461"/>
                <a:gd name="connsiteY190" fmla="*/ 956888 h 1113131"/>
                <a:gd name="connsiteX191" fmla="*/ 452241 w 595461"/>
                <a:gd name="connsiteY191" fmla="*/ 974175 h 1113131"/>
                <a:gd name="connsiteX192" fmla="*/ 478744 w 595461"/>
                <a:gd name="connsiteY192" fmla="*/ 1026621 h 1113131"/>
                <a:gd name="connsiteX193" fmla="*/ 520113 w 595461"/>
                <a:gd name="connsiteY193" fmla="*/ 1051124 h 1113131"/>
                <a:gd name="connsiteX194" fmla="*/ 386958 w 595461"/>
                <a:gd name="connsiteY194" fmla="*/ 1004107 h 1113131"/>
                <a:gd name="connsiteX195" fmla="*/ 238940 w 595461"/>
                <a:gd name="connsiteY195" fmla="*/ 894265 h 1113131"/>
                <a:gd name="connsiteX196" fmla="*/ 162608 w 595461"/>
                <a:gd name="connsiteY196" fmla="*/ 787751 h 1113131"/>
                <a:gd name="connsiteX197" fmla="*/ 98887 w 595461"/>
                <a:gd name="connsiteY197" fmla="*/ 520802 h 1113131"/>
                <a:gd name="connsiteX198" fmla="*/ 103534 w 595461"/>
                <a:gd name="connsiteY198" fmla="*/ 438254 h 1113131"/>
                <a:gd name="connsiteX199" fmla="*/ 148005 w 595461"/>
                <a:gd name="connsiteY199" fmla="*/ 299786 h 1113131"/>
                <a:gd name="connsiteX200" fmla="*/ 215709 w 595461"/>
                <a:gd name="connsiteY200" fmla="*/ 201261 h 1113131"/>
                <a:gd name="connsiteX201" fmla="*/ 254870 w 595461"/>
                <a:gd name="connsiteY201" fmla="*/ 153330 h 1113131"/>
                <a:gd name="connsiteX202" fmla="*/ 298014 w 595461"/>
                <a:gd name="connsiteY202" fmla="*/ 108727 h 1113131"/>
                <a:gd name="connsiteX203" fmla="*/ 329875 w 595461"/>
                <a:gd name="connsiteY203" fmla="*/ 90087 h 1113131"/>
                <a:gd name="connsiteX204" fmla="*/ 335185 w 595461"/>
                <a:gd name="connsiteY204" fmla="*/ 88090 h 1113131"/>
                <a:gd name="connsiteX205" fmla="*/ 373683 w 595461"/>
                <a:gd name="connsiteY205" fmla="*/ 48148 h 1113131"/>
                <a:gd name="connsiteX206" fmla="*/ 375674 w 595461"/>
                <a:gd name="connsiteY206" fmla="*/ 5542 h 1113131"/>
                <a:gd name="connsiteX207" fmla="*/ 367709 w 595461"/>
                <a:gd name="connsiteY207" fmla="*/ 882 h 111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Lst>
              <a:rect l="l" t="t" r="r" b="b"/>
              <a:pathLst>
                <a:path w="595461" h="1113131">
                  <a:moveTo>
                    <a:pt x="497917" y="1069358"/>
                  </a:moveTo>
                  <a:cubicBezTo>
                    <a:pt x="461021" y="1067168"/>
                    <a:pt x="415409" y="1085058"/>
                    <a:pt x="402412" y="1112201"/>
                  </a:cubicBezTo>
                  <a:cubicBezTo>
                    <a:pt x="405078" y="1112859"/>
                    <a:pt x="407744" y="1113517"/>
                    <a:pt x="409744" y="1112859"/>
                  </a:cubicBezTo>
                  <a:cubicBezTo>
                    <a:pt x="417741" y="1111543"/>
                    <a:pt x="425739" y="1109569"/>
                    <a:pt x="433737" y="1108253"/>
                  </a:cubicBezTo>
                  <a:cubicBezTo>
                    <a:pt x="443734" y="1105621"/>
                    <a:pt x="453731" y="1102989"/>
                    <a:pt x="464395" y="1107595"/>
                  </a:cubicBezTo>
                  <a:cubicBezTo>
                    <a:pt x="469060" y="1109569"/>
                    <a:pt x="475058" y="1110227"/>
                    <a:pt x="480390" y="1110885"/>
                  </a:cubicBezTo>
                  <a:cubicBezTo>
                    <a:pt x="505050" y="1112859"/>
                    <a:pt x="522378" y="1101673"/>
                    <a:pt x="530376" y="1078642"/>
                  </a:cubicBezTo>
                  <a:cubicBezTo>
                    <a:pt x="521545" y="1073049"/>
                    <a:pt x="510215" y="1070088"/>
                    <a:pt x="497917" y="1069358"/>
                  </a:cubicBezTo>
                  <a:close/>
                  <a:moveTo>
                    <a:pt x="332656" y="906418"/>
                  </a:moveTo>
                  <a:cubicBezTo>
                    <a:pt x="331995" y="907083"/>
                    <a:pt x="330673" y="907748"/>
                    <a:pt x="330012" y="908413"/>
                  </a:cubicBezTo>
                  <a:cubicBezTo>
                    <a:pt x="331334" y="917722"/>
                    <a:pt x="332656" y="927030"/>
                    <a:pt x="335300" y="936339"/>
                  </a:cubicBezTo>
                  <a:cubicBezTo>
                    <a:pt x="346538" y="974240"/>
                    <a:pt x="372318" y="998177"/>
                    <a:pt x="409335" y="1009480"/>
                  </a:cubicBezTo>
                  <a:cubicBezTo>
                    <a:pt x="412640" y="1010145"/>
                    <a:pt x="415284" y="1010810"/>
                    <a:pt x="415945" y="1006156"/>
                  </a:cubicBezTo>
                  <a:cubicBezTo>
                    <a:pt x="419250" y="994187"/>
                    <a:pt x="418589" y="982884"/>
                    <a:pt x="411979" y="971580"/>
                  </a:cubicBezTo>
                  <a:cubicBezTo>
                    <a:pt x="404047" y="958282"/>
                    <a:pt x="390826" y="950968"/>
                    <a:pt x="376284" y="946313"/>
                  </a:cubicBezTo>
                  <a:cubicBezTo>
                    <a:pt x="369013" y="944318"/>
                    <a:pt x="363724" y="939664"/>
                    <a:pt x="358436" y="934345"/>
                  </a:cubicBezTo>
                  <a:cubicBezTo>
                    <a:pt x="355792" y="930355"/>
                    <a:pt x="352487" y="927030"/>
                    <a:pt x="349843" y="923706"/>
                  </a:cubicBezTo>
                  <a:cubicBezTo>
                    <a:pt x="343894" y="917722"/>
                    <a:pt x="338606" y="912402"/>
                    <a:pt x="332656" y="906418"/>
                  </a:cubicBezTo>
                  <a:close/>
                  <a:moveTo>
                    <a:pt x="228306" y="805394"/>
                  </a:moveTo>
                  <a:cubicBezTo>
                    <a:pt x="217202" y="859053"/>
                    <a:pt x="241370" y="906749"/>
                    <a:pt x="284479" y="926623"/>
                  </a:cubicBezTo>
                  <a:cubicBezTo>
                    <a:pt x="289704" y="917349"/>
                    <a:pt x="292970" y="908074"/>
                    <a:pt x="292317" y="897475"/>
                  </a:cubicBezTo>
                  <a:cubicBezTo>
                    <a:pt x="291011" y="880914"/>
                    <a:pt x="281213" y="867665"/>
                    <a:pt x="268150" y="859715"/>
                  </a:cubicBezTo>
                  <a:cubicBezTo>
                    <a:pt x="255739" y="851766"/>
                    <a:pt x="248555" y="841829"/>
                    <a:pt x="243329" y="829242"/>
                  </a:cubicBezTo>
                  <a:cubicBezTo>
                    <a:pt x="241370" y="825268"/>
                    <a:pt x="240063" y="821955"/>
                    <a:pt x="237451" y="818643"/>
                  </a:cubicBezTo>
                  <a:cubicBezTo>
                    <a:pt x="234838" y="814006"/>
                    <a:pt x="232225" y="810694"/>
                    <a:pt x="228306" y="805394"/>
                  </a:cubicBezTo>
                  <a:close/>
                  <a:moveTo>
                    <a:pt x="83481" y="777249"/>
                  </a:moveTo>
                  <a:cubicBezTo>
                    <a:pt x="71113" y="776639"/>
                    <a:pt x="58287" y="778087"/>
                    <a:pt x="45461" y="781894"/>
                  </a:cubicBezTo>
                  <a:cubicBezTo>
                    <a:pt x="48792" y="784542"/>
                    <a:pt x="51457" y="786528"/>
                    <a:pt x="54123" y="787852"/>
                  </a:cubicBezTo>
                  <a:cubicBezTo>
                    <a:pt x="61452" y="791823"/>
                    <a:pt x="69447" y="795133"/>
                    <a:pt x="77443" y="798443"/>
                  </a:cubicBezTo>
                  <a:cubicBezTo>
                    <a:pt x="85438" y="802415"/>
                    <a:pt x="92768" y="806387"/>
                    <a:pt x="98764" y="814331"/>
                  </a:cubicBezTo>
                  <a:cubicBezTo>
                    <a:pt x="103428" y="820951"/>
                    <a:pt x="110091" y="826909"/>
                    <a:pt x="116754" y="832204"/>
                  </a:cubicBezTo>
                  <a:cubicBezTo>
                    <a:pt x="132745" y="844120"/>
                    <a:pt x="156731" y="842796"/>
                    <a:pt x="170057" y="830218"/>
                  </a:cubicBezTo>
                  <a:cubicBezTo>
                    <a:pt x="153567" y="799436"/>
                    <a:pt x="120585" y="779080"/>
                    <a:pt x="83481" y="777249"/>
                  </a:cubicBezTo>
                  <a:close/>
                  <a:moveTo>
                    <a:pt x="181523" y="684165"/>
                  </a:moveTo>
                  <a:cubicBezTo>
                    <a:pt x="180160" y="684165"/>
                    <a:pt x="179478" y="684165"/>
                    <a:pt x="178115" y="684165"/>
                  </a:cubicBezTo>
                  <a:cubicBezTo>
                    <a:pt x="174708" y="691481"/>
                    <a:pt x="169937" y="698132"/>
                    <a:pt x="167211" y="705448"/>
                  </a:cubicBezTo>
                  <a:cubicBezTo>
                    <a:pt x="151536" y="744022"/>
                    <a:pt x="156988" y="779272"/>
                    <a:pt x="181523" y="812526"/>
                  </a:cubicBezTo>
                  <a:cubicBezTo>
                    <a:pt x="184930" y="816516"/>
                    <a:pt x="186975" y="817181"/>
                    <a:pt x="191064" y="813856"/>
                  </a:cubicBezTo>
                  <a:cubicBezTo>
                    <a:pt x="199242" y="805875"/>
                    <a:pt x="205376" y="796564"/>
                    <a:pt x="206739" y="785257"/>
                  </a:cubicBezTo>
                  <a:cubicBezTo>
                    <a:pt x="208783" y="770625"/>
                    <a:pt x="204013" y="757989"/>
                    <a:pt x="195835" y="746683"/>
                  </a:cubicBezTo>
                  <a:cubicBezTo>
                    <a:pt x="187656" y="736041"/>
                    <a:pt x="185612" y="724735"/>
                    <a:pt x="184930" y="712764"/>
                  </a:cubicBezTo>
                  <a:cubicBezTo>
                    <a:pt x="184930" y="703452"/>
                    <a:pt x="182886" y="694141"/>
                    <a:pt x="181523" y="684165"/>
                  </a:cubicBezTo>
                  <a:close/>
                  <a:moveTo>
                    <a:pt x="0" y="633927"/>
                  </a:moveTo>
                  <a:cubicBezTo>
                    <a:pt x="2694" y="637256"/>
                    <a:pt x="4714" y="639918"/>
                    <a:pt x="6735" y="641250"/>
                  </a:cubicBezTo>
                  <a:cubicBezTo>
                    <a:pt x="14143" y="646575"/>
                    <a:pt x="21552" y="651900"/>
                    <a:pt x="28960" y="656560"/>
                  </a:cubicBezTo>
                  <a:cubicBezTo>
                    <a:pt x="36368" y="661885"/>
                    <a:pt x="43103" y="667211"/>
                    <a:pt x="47144" y="675864"/>
                  </a:cubicBezTo>
                  <a:cubicBezTo>
                    <a:pt x="49838" y="682521"/>
                    <a:pt x="54553" y="689178"/>
                    <a:pt x="59941" y="695169"/>
                  </a:cubicBezTo>
                  <a:cubicBezTo>
                    <a:pt x="74084" y="711145"/>
                    <a:pt x="97657" y="714473"/>
                    <a:pt x="114494" y="704488"/>
                  </a:cubicBezTo>
                  <a:cubicBezTo>
                    <a:pt x="101024" y="657891"/>
                    <a:pt x="51859" y="628602"/>
                    <a:pt x="0" y="633927"/>
                  </a:cubicBezTo>
                  <a:close/>
                  <a:moveTo>
                    <a:pt x="149665" y="561252"/>
                  </a:moveTo>
                  <a:cubicBezTo>
                    <a:pt x="110420" y="599059"/>
                    <a:pt x="107759" y="655439"/>
                    <a:pt x="132371" y="692583"/>
                  </a:cubicBezTo>
                  <a:cubicBezTo>
                    <a:pt x="147004" y="685950"/>
                    <a:pt x="156982" y="676001"/>
                    <a:pt x="159643" y="659419"/>
                  </a:cubicBezTo>
                  <a:cubicBezTo>
                    <a:pt x="161638" y="646153"/>
                    <a:pt x="158312" y="633550"/>
                    <a:pt x="152326" y="621611"/>
                  </a:cubicBezTo>
                  <a:cubicBezTo>
                    <a:pt x="149000" y="614978"/>
                    <a:pt x="148335" y="608346"/>
                    <a:pt x="149000" y="601049"/>
                  </a:cubicBezTo>
                  <a:cubicBezTo>
                    <a:pt x="149000" y="595743"/>
                    <a:pt x="150330" y="591100"/>
                    <a:pt x="150330" y="585794"/>
                  </a:cubicBezTo>
                  <a:cubicBezTo>
                    <a:pt x="150995" y="577834"/>
                    <a:pt x="152991" y="569875"/>
                    <a:pt x="149665" y="561252"/>
                  </a:cubicBezTo>
                  <a:close/>
                  <a:moveTo>
                    <a:pt x="5388" y="463596"/>
                  </a:moveTo>
                  <a:cubicBezTo>
                    <a:pt x="4715" y="464265"/>
                    <a:pt x="4041" y="464934"/>
                    <a:pt x="3368" y="464934"/>
                  </a:cubicBezTo>
                  <a:cubicBezTo>
                    <a:pt x="5388" y="468949"/>
                    <a:pt x="7409" y="472965"/>
                    <a:pt x="9429" y="476310"/>
                  </a:cubicBezTo>
                  <a:cubicBezTo>
                    <a:pt x="14817" y="483671"/>
                    <a:pt x="20879" y="490363"/>
                    <a:pt x="25593" y="497724"/>
                  </a:cubicBezTo>
                  <a:cubicBezTo>
                    <a:pt x="28960" y="502408"/>
                    <a:pt x="31654" y="508431"/>
                    <a:pt x="33675" y="514454"/>
                  </a:cubicBezTo>
                  <a:cubicBezTo>
                    <a:pt x="35695" y="521815"/>
                    <a:pt x="36369" y="529845"/>
                    <a:pt x="39063" y="537206"/>
                  </a:cubicBezTo>
                  <a:cubicBezTo>
                    <a:pt x="46471" y="557281"/>
                    <a:pt x="61288" y="567988"/>
                    <a:pt x="80819" y="567988"/>
                  </a:cubicBezTo>
                  <a:cubicBezTo>
                    <a:pt x="90248" y="567988"/>
                    <a:pt x="90922" y="567319"/>
                    <a:pt x="89575" y="557950"/>
                  </a:cubicBezTo>
                  <a:cubicBezTo>
                    <a:pt x="86207" y="529845"/>
                    <a:pt x="74758" y="506424"/>
                    <a:pt x="53206" y="487687"/>
                  </a:cubicBezTo>
                  <a:cubicBezTo>
                    <a:pt x="39063" y="476310"/>
                    <a:pt x="22899" y="468280"/>
                    <a:pt x="5388" y="463596"/>
                  </a:cubicBezTo>
                  <a:close/>
                  <a:moveTo>
                    <a:pt x="168373" y="443391"/>
                  </a:moveTo>
                  <a:cubicBezTo>
                    <a:pt x="128685" y="452741"/>
                    <a:pt x="94289" y="523534"/>
                    <a:pt x="110164" y="562937"/>
                  </a:cubicBezTo>
                  <a:cubicBezTo>
                    <a:pt x="122071" y="561601"/>
                    <a:pt x="132654" y="557594"/>
                    <a:pt x="140592" y="546909"/>
                  </a:cubicBezTo>
                  <a:cubicBezTo>
                    <a:pt x="151175" y="534219"/>
                    <a:pt x="153160" y="518859"/>
                    <a:pt x="151175" y="503498"/>
                  </a:cubicBezTo>
                  <a:cubicBezTo>
                    <a:pt x="150514" y="495484"/>
                    <a:pt x="150514" y="487469"/>
                    <a:pt x="154482" y="480123"/>
                  </a:cubicBezTo>
                  <a:cubicBezTo>
                    <a:pt x="158451" y="472777"/>
                    <a:pt x="161759" y="464762"/>
                    <a:pt x="165066" y="456748"/>
                  </a:cubicBezTo>
                  <a:cubicBezTo>
                    <a:pt x="166389" y="452741"/>
                    <a:pt x="167050" y="448734"/>
                    <a:pt x="168373" y="443391"/>
                  </a:cubicBezTo>
                  <a:close/>
                  <a:moveTo>
                    <a:pt x="190262" y="350786"/>
                  </a:moveTo>
                  <a:cubicBezTo>
                    <a:pt x="140626" y="364886"/>
                    <a:pt x="107759" y="409872"/>
                    <a:pt x="111113" y="458886"/>
                  </a:cubicBezTo>
                  <a:cubicBezTo>
                    <a:pt x="123187" y="460229"/>
                    <a:pt x="133919" y="458215"/>
                    <a:pt x="142639" y="451500"/>
                  </a:cubicBezTo>
                  <a:cubicBezTo>
                    <a:pt x="155383" y="442100"/>
                    <a:pt x="161420" y="428672"/>
                    <a:pt x="162090" y="413229"/>
                  </a:cubicBezTo>
                  <a:cubicBezTo>
                    <a:pt x="162761" y="398458"/>
                    <a:pt x="168798" y="386372"/>
                    <a:pt x="177518" y="374958"/>
                  </a:cubicBezTo>
                  <a:cubicBezTo>
                    <a:pt x="180872" y="370258"/>
                    <a:pt x="184225" y="365558"/>
                    <a:pt x="186908" y="360858"/>
                  </a:cubicBezTo>
                  <a:cubicBezTo>
                    <a:pt x="188250" y="358172"/>
                    <a:pt x="188921" y="354815"/>
                    <a:pt x="190262" y="350786"/>
                  </a:cubicBezTo>
                  <a:close/>
                  <a:moveTo>
                    <a:pt x="26571" y="344051"/>
                  </a:moveTo>
                  <a:cubicBezTo>
                    <a:pt x="25913" y="344051"/>
                    <a:pt x="25256" y="344715"/>
                    <a:pt x="25256" y="344715"/>
                  </a:cubicBezTo>
                  <a:cubicBezTo>
                    <a:pt x="26571" y="350026"/>
                    <a:pt x="27886" y="354673"/>
                    <a:pt x="29858" y="359320"/>
                  </a:cubicBezTo>
                  <a:cubicBezTo>
                    <a:pt x="33803" y="367287"/>
                    <a:pt x="38405" y="374589"/>
                    <a:pt x="42350" y="383220"/>
                  </a:cubicBezTo>
                  <a:cubicBezTo>
                    <a:pt x="44322" y="387203"/>
                    <a:pt x="44980" y="392514"/>
                    <a:pt x="45637" y="397161"/>
                  </a:cubicBezTo>
                  <a:cubicBezTo>
                    <a:pt x="46295" y="403136"/>
                    <a:pt x="45637" y="409111"/>
                    <a:pt x="45637" y="415086"/>
                  </a:cubicBezTo>
                  <a:cubicBezTo>
                    <a:pt x="48267" y="439649"/>
                    <a:pt x="62074" y="455582"/>
                    <a:pt x="85085" y="458901"/>
                  </a:cubicBezTo>
                  <a:cubicBezTo>
                    <a:pt x="90345" y="460229"/>
                    <a:pt x="91660" y="458237"/>
                    <a:pt x="91660" y="453590"/>
                  </a:cubicBezTo>
                  <a:cubicBezTo>
                    <a:pt x="94290" y="423716"/>
                    <a:pt x="87058" y="396497"/>
                    <a:pt x="67334" y="373262"/>
                  </a:cubicBezTo>
                  <a:cubicBezTo>
                    <a:pt x="56157" y="360648"/>
                    <a:pt x="42350" y="350690"/>
                    <a:pt x="26571" y="344051"/>
                  </a:cubicBezTo>
                  <a:close/>
                  <a:moveTo>
                    <a:pt x="62645" y="231240"/>
                  </a:moveTo>
                  <a:cubicBezTo>
                    <a:pt x="61968" y="231914"/>
                    <a:pt x="61291" y="231914"/>
                    <a:pt x="60614" y="232587"/>
                  </a:cubicBezTo>
                  <a:cubicBezTo>
                    <a:pt x="61968" y="236628"/>
                    <a:pt x="61968" y="241342"/>
                    <a:pt x="63322" y="245383"/>
                  </a:cubicBezTo>
                  <a:cubicBezTo>
                    <a:pt x="66708" y="255486"/>
                    <a:pt x="70771" y="264241"/>
                    <a:pt x="74157" y="274344"/>
                  </a:cubicBezTo>
                  <a:cubicBezTo>
                    <a:pt x="75511" y="278384"/>
                    <a:pt x="75511" y="282425"/>
                    <a:pt x="75511" y="287140"/>
                  </a:cubicBezTo>
                  <a:cubicBezTo>
                    <a:pt x="75511" y="295222"/>
                    <a:pt x="73480" y="303977"/>
                    <a:pt x="74157" y="312733"/>
                  </a:cubicBezTo>
                  <a:cubicBezTo>
                    <a:pt x="74834" y="333611"/>
                    <a:pt x="87700" y="349775"/>
                    <a:pt x="108016" y="354489"/>
                  </a:cubicBezTo>
                  <a:cubicBezTo>
                    <a:pt x="112756" y="355836"/>
                    <a:pt x="114787" y="355163"/>
                    <a:pt x="115464" y="350448"/>
                  </a:cubicBezTo>
                  <a:cubicBezTo>
                    <a:pt x="122913" y="315427"/>
                    <a:pt x="115464" y="283772"/>
                    <a:pt x="92441" y="256159"/>
                  </a:cubicBezTo>
                  <a:cubicBezTo>
                    <a:pt x="83637" y="246057"/>
                    <a:pt x="74157" y="237975"/>
                    <a:pt x="62645" y="231240"/>
                  </a:cubicBezTo>
                  <a:close/>
                  <a:moveTo>
                    <a:pt x="299038" y="185780"/>
                  </a:moveTo>
                  <a:cubicBezTo>
                    <a:pt x="293696" y="185780"/>
                    <a:pt x="288355" y="185780"/>
                    <a:pt x="282345" y="185780"/>
                  </a:cubicBezTo>
                  <a:cubicBezTo>
                    <a:pt x="237610" y="186447"/>
                    <a:pt x="205561" y="208472"/>
                    <a:pt x="185530" y="248518"/>
                  </a:cubicBezTo>
                  <a:cubicBezTo>
                    <a:pt x="183527" y="252522"/>
                    <a:pt x="184195" y="254525"/>
                    <a:pt x="188201" y="255192"/>
                  </a:cubicBezTo>
                  <a:lnTo>
                    <a:pt x="216160" y="259185"/>
                  </a:lnTo>
                  <a:lnTo>
                    <a:pt x="210356" y="261525"/>
                  </a:lnTo>
                  <a:cubicBezTo>
                    <a:pt x="187128" y="268885"/>
                    <a:pt x="167881" y="281596"/>
                    <a:pt x="153945" y="300998"/>
                  </a:cubicBezTo>
                  <a:cubicBezTo>
                    <a:pt x="142662" y="317724"/>
                    <a:pt x="135362" y="335788"/>
                    <a:pt x="134698" y="356528"/>
                  </a:cubicBezTo>
                  <a:cubicBezTo>
                    <a:pt x="148635" y="359204"/>
                    <a:pt x="160581" y="357197"/>
                    <a:pt x="171863" y="348500"/>
                  </a:cubicBezTo>
                  <a:cubicBezTo>
                    <a:pt x="184473" y="338464"/>
                    <a:pt x="189782" y="324414"/>
                    <a:pt x="192437" y="309027"/>
                  </a:cubicBezTo>
                  <a:cubicBezTo>
                    <a:pt x="193764" y="302336"/>
                    <a:pt x="196419" y="296315"/>
                    <a:pt x="201065" y="290963"/>
                  </a:cubicBezTo>
                  <a:cubicBezTo>
                    <a:pt x="207701" y="283603"/>
                    <a:pt x="213674" y="276244"/>
                    <a:pt x="219647" y="268885"/>
                  </a:cubicBezTo>
                  <a:cubicBezTo>
                    <a:pt x="222302" y="266208"/>
                    <a:pt x="223629" y="262863"/>
                    <a:pt x="225620" y="258180"/>
                  </a:cubicBezTo>
                  <a:cubicBezTo>
                    <a:pt x="221638" y="258849"/>
                    <a:pt x="218984" y="258849"/>
                    <a:pt x="216329" y="259518"/>
                  </a:cubicBezTo>
                  <a:lnTo>
                    <a:pt x="216604" y="259241"/>
                  </a:lnTo>
                  <a:lnTo>
                    <a:pt x="238695" y="245848"/>
                  </a:lnTo>
                  <a:cubicBezTo>
                    <a:pt x="244955" y="239675"/>
                    <a:pt x="249962" y="232166"/>
                    <a:pt x="254302" y="223823"/>
                  </a:cubicBezTo>
                  <a:cubicBezTo>
                    <a:pt x="256973" y="219819"/>
                    <a:pt x="260979" y="215147"/>
                    <a:pt x="264985" y="212477"/>
                  </a:cubicBezTo>
                  <a:cubicBezTo>
                    <a:pt x="272998" y="206470"/>
                    <a:pt x="281678" y="201798"/>
                    <a:pt x="289690" y="196459"/>
                  </a:cubicBezTo>
                  <a:cubicBezTo>
                    <a:pt x="293696" y="193789"/>
                    <a:pt x="296367" y="190452"/>
                    <a:pt x="299705" y="187782"/>
                  </a:cubicBezTo>
                  <a:cubicBezTo>
                    <a:pt x="299705" y="187115"/>
                    <a:pt x="299038" y="186447"/>
                    <a:pt x="299038" y="185780"/>
                  </a:cubicBezTo>
                  <a:close/>
                  <a:moveTo>
                    <a:pt x="334444" y="119090"/>
                  </a:moveTo>
                  <a:cubicBezTo>
                    <a:pt x="315955" y="119007"/>
                    <a:pt x="297383" y="123642"/>
                    <a:pt x="281132" y="133906"/>
                  </a:cubicBezTo>
                  <a:cubicBezTo>
                    <a:pt x="271846" y="139865"/>
                    <a:pt x="264550" y="146486"/>
                    <a:pt x="255927" y="152446"/>
                  </a:cubicBezTo>
                  <a:cubicBezTo>
                    <a:pt x="256591" y="154432"/>
                    <a:pt x="256591" y="156419"/>
                    <a:pt x="257254" y="157743"/>
                  </a:cubicBezTo>
                  <a:cubicBezTo>
                    <a:pt x="265877" y="165026"/>
                    <a:pt x="275163" y="170986"/>
                    <a:pt x="287102" y="171648"/>
                  </a:cubicBezTo>
                  <a:cubicBezTo>
                    <a:pt x="303684" y="172310"/>
                    <a:pt x="317613" y="164364"/>
                    <a:pt x="328889" y="153770"/>
                  </a:cubicBezTo>
                  <a:cubicBezTo>
                    <a:pt x="334859" y="148473"/>
                    <a:pt x="340828" y="144500"/>
                    <a:pt x="348124" y="143176"/>
                  </a:cubicBezTo>
                  <a:cubicBezTo>
                    <a:pt x="357410" y="141851"/>
                    <a:pt x="366696" y="139865"/>
                    <a:pt x="375319" y="137216"/>
                  </a:cubicBezTo>
                  <a:cubicBezTo>
                    <a:pt x="379299" y="136554"/>
                    <a:pt x="382615" y="134568"/>
                    <a:pt x="387258" y="132581"/>
                  </a:cubicBezTo>
                  <a:cubicBezTo>
                    <a:pt x="371339" y="123973"/>
                    <a:pt x="352933" y="119173"/>
                    <a:pt x="334444" y="119090"/>
                  </a:cubicBezTo>
                  <a:close/>
                  <a:moveTo>
                    <a:pt x="153579" y="113379"/>
                  </a:moveTo>
                  <a:cubicBezTo>
                    <a:pt x="152277" y="113379"/>
                    <a:pt x="151626" y="113379"/>
                    <a:pt x="150324" y="114047"/>
                  </a:cubicBezTo>
                  <a:cubicBezTo>
                    <a:pt x="150324" y="122069"/>
                    <a:pt x="150324" y="130090"/>
                    <a:pt x="150975" y="138111"/>
                  </a:cubicBezTo>
                  <a:cubicBezTo>
                    <a:pt x="151626" y="151479"/>
                    <a:pt x="154230" y="165516"/>
                    <a:pt x="145766" y="177548"/>
                  </a:cubicBezTo>
                  <a:cubicBezTo>
                    <a:pt x="143813" y="180221"/>
                    <a:pt x="142511" y="184232"/>
                    <a:pt x="141860" y="187574"/>
                  </a:cubicBezTo>
                  <a:cubicBezTo>
                    <a:pt x="134698" y="210969"/>
                    <a:pt x="141209" y="231690"/>
                    <a:pt x="158787" y="243053"/>
                  </a:cubicBezTo>
                  <a:cubicBezTo>
                    <a:pt x="162694" y="245727"/>
                    <a:pt x="165298" y="246395"/>
                    <a:pt x="168553" y="241048"/>
                  </a:cubicBezTo>
                  <a:cubicBezTo>
                    <a:pt x="178970" y="221663"/>
                    <a:pt x="183527" y="200942"/>
                    <a:pt x="181574" y="178884"/>
                  </a:cubicBezTo>
                  <a:cubicBezTo>
                    <a:pt x="179621" y="153484"/>
                    <a:pt x="169204" y="132095"/>
                    <a:pt x="153579" y="113379"/>
                  </a:cubicBezTo>
                  <a:close/>
                  <a:moveTo>
                    <a:pt x="270798" y="12355"/>
                  </a:moveTo>
                  <a:cubicBezTo>
                    <a:pt x="269476" y="15028"/>
                    <a:pt x="267494" y="17701"/>
                    <a:pt x="266172" y="20374"/>
                  </a:cubicBezTo>
                  <a:cubicBezTo>
                    <a:pt x="263528" y="29062"/>
                    <a:pt x="260885" y="37750"/>
                    <a:pt x="258241" y="46438"/>
                  </a:cubicBezTo>
                  <a:cubicBezTo>
                    <a:pt x="256258" y="55126"/>
                    <a:pt x="252293" y="61808"/>
                    <a:pt x="246345" y="67823"/>
                  </a:cubicBezTo>
                  <a:cubicBezTo>
                    <a:pt x="240396" y="73838"/>
                    <a:pt x="235109" y="80520"/>
                    <a:pt x="231144" y="87872"/>
                  </a:cubicBezTo>
                  <a:cubicBezTo>
                    <a:pt x="220569" y="105915"/>
                    <a:pt x="223874" y="126632"/>
                    <a:pt x="239075" y="142003"/>
                  </a:cubicBezTo>
                  <a:cubicBezTo>
                    <a:pt x="280712" y="112598"/>
                    <a:pt x="291286" y="54457"/>
                    <a:pt x="270798" y="12355"/>
                  </a:cubicBezTo>
                  <a:close/>
                  <a:moveTo>
                    <a:pt x="367709" y="882"/>
                  </a:moveTo>
                  <a:cubicBezTo>
                    <a:pt x="356425" y="5542"/>
                    <a:pt x="344477" y="9536"/>
                    <a:pt x="334521" y="15528"/>
                  </a:cubicBezTo>
                  <a:cubicBezTo>
                    <a:pt x="321910" y="22851"/>
                    <a:pt x="314608" y="34833"/>
                    <a:pt x="311290" y="49479"/>
                  </a:cubicBezTo>
                  <a:cubicBezTo>
                    <a:pt x="307971" y="62793"/>
                    <a:pt x="307971" y="76107"/>
                    <a:pt x="310626" y="88756"/>
                  </a:cubicBezTo>
                  <a:cubicBezTo>
                    <a:pt x="311290" y="93416"/>
                    <a:pt x="309962" y="95413"/>
                    <a:pt x="306643" y="98076"/>
                  </a:cubicBezTo>
                  <a:cubicBezTo>
                    <a:pt x="300669" y="103401"/>
                    <a:pt x="294032" y="109393"/>
                    <a:pt x="288058" y="115384"/>
                  </a:cubicBezTo>
                  <a:cubicBezTo>
                    <a:pt x="244250" y="157990"/>
                    <a:pt x="206416" y="205255"/>
                    <a:pt x="171901" y="255183"/>
                  </a:cubicBezTo>
                  <a:cubicBezTo>
                    <a:pt x="141368" y="298455"/>
                    <a:pt x="116809" y="344388"/>
                    <a:pt x="105525" y="396314"/>
                  </a:cubicBezTo>
                  <a:cubicBezTo>
                    <a:pt x="92914" y="449571"/>
                    <a:pt x="90922" y="503493"/>
                    <a:pt x="93577" y="558081"/>
                  </a:cubicBezTo>
                  <a:cubicBezTo>
                    <a:pt x="96232" y="606012"/>
                    <a:pt x="104197" y="653278"/>
                    <a:pt x="117473" y="699878"/>
                  </a:cubicBezTo>
                  <a:cubicBezTo>
                    <a:pt x="144023" y="788417"/>
                    <a:pt x="189158" y="864974"/>
                    <a:pt x="256861" y="928216"/>
                  </a:cubicBezTo>
                  <a:cubicBezTo>
                    <a:pt x="260180" y="931545"/>
                    <a:pt x="262835" y="935539"/>
                    <a:pt x="265490" y="939533"/>
                  </a:cubicBezTo>
                  <a:cubicBezTo>
                    <a:pt x="216372" y="909576"/>
                    <a:pt x="166591" y="926885"/>
                    <a:pt x="142032" y="948853"/>
                  </a:cubicBezTo>
                  <a:cubicBezTo>
                    <a:pt x="147342" y="949519"/>
                    <a:pt x="151324" y="950850"/>
                    <a:pt x="155307" y="951516"/>
                  </a:cubicBezTo>
                  <a:cubicBezTo>
                    <a:pt x="164599" y="951516"/>
                    <a:pt x="174556" y="951516"/>
                    <a:pt x="184512" y="952182"/>
                  </a:cubicBezTo>
                  <a:cubicBezTo>
                    <a:pt x="189822" y="952847"/>
                    <a:pt x="194468" y="954179"/>
                    <a:pt x="199778" y="956176"/>
                  </a:cubicBezTo>
                  <a:cubicBezTo>
                    <a:pt x="207080" y="959504"/>
                    <a:pt x="213717" y="963499"/>
                    <a:pt x="221019" y="966162"/>
                  </a:cubicBezTo>
                  <a:cubicBezTo>
                    <a:pt x="242923" y="973484"/>
                    <a:pt x="260180" y="967493"/>
                    <a:pt x="273455" y="948853"/>
                  </a:cubicBezTo>
                  <a:cubicBezTo>
                    <a:pt x="274119" y="947522"/>
                    <a:pt x="275447" y="946856"/>
                    <a:pt x="276110" y="945525"/>
                  </a:cubicBezTo>
                  <a:cubicBezTo>
                    <a:pt x="314608" y="978144"/>
                    <a:pt x="356425" y="1004773"/>
                    <a:pt x="400897" y="1026741"/>
                  </a:cubicBezTo>
                  <a:cubicBezTo>
                    <a:pt x="353106" y="1014758"/>
                    <a:pt x="313945" y="1028073"/>
                    <a:pt x="282748" y="1066018"/>
                  </a:cubicBezTo>
                  <a:cubicBezTo>
                    <a:pt x="285403" y="1067349"/>
                    <a:pt x="288058" y="1067349"/>
                    <a:pt x="291377" y="1067349"/>
                  </a:cubicBezTo>
                  <a:cubicBezTo>
                    <a:pt x="298678" y="1066018"/>
                    <a:pt x="305979" y="1064021"/>
                    <a:pt x="313281" y="1062689"/>
                  </a:cubicBezTo>
                  <a:cubicBezTo>
                    <a:pt x="323901" y="1060027"/>
                    <a:pt x="333857" y="1057364"/>
                    <a:pt x="344477" y="1062024"/>
                  </a:cubicBezTo>
                  <a:cubicBezTo>
                    <a:pt x="349787" y="1064021"/>
                    <a:pt x="355097" y="1064687"/>
                    <a:pt x="360408" y="1065352"/>
                  </a:cubicBezTo>
                  <a:cubicBezTo>
                    <a:pt x="377665" y="1066684"/>
                    <a:pt x="393595" y="1062024"/>
                    <a:pt x="403552" y="1046712"/>
                  </a:cubicBezTo>
                  <a:cubicBezTo>
                    <a:pt x="406871" y="1042052"/>
                    <a:pt x="408862" y="1036727"/>
                    <a:pt x="411517" y="1031401"/>
                  </a:cubicBezTo>
                  <a:cubicBezTo>
                    <a:pt x="413508" y="1032067"/>
                    <a:pt x="414836" y="1032732"/>
                    <a:pt x="416163" y="1033398"/>
                  </a:cubicBezTo>
                  <a:cubicBezTo>
                    <a:pt x="458644" y="1052704"/>
                    <a:pt x="501788" y="1067349"/>
                    <a:pt x="546923" y="1078001"/>
                  </a:cubicBezTo>
                  <a:cubicBezTo>
                    <a:pt x="560862" y="1081329"/>
                    <a:pt x="576129" y="1079998"/>
                    <a:pt x="586749" y="1091315"/>
                  </a:cubicBezTo>
                  <a:cubicBezTo>
                    <a:pt x="586749" y="1091315"/>
                    <a:pt x="587412" y="1091315"/>
                    <a:pt x="588076" y="1091981"/>
                  </a:cubicBezTo>
                  <a:cubicBezTo>
                    <a:pt x="592722" y="1093312"/>
                    <a:pt x="596041" y="1091315"/>
                    <a:pt x="595377" y="1085989"/>
                  </a:cubicBezTo>
                  <a:cubicBezTo>
                    <a:pt x="594050" y="1076669"/>
                    <a:pt x="588740" y="1068681"/>
                    <a:pt x="580111" y="1064021"/>
                  </a:cubicBezTo>
                  <a:cubicBezTo>
                    <a:pt x="578120" y="1062689"/>
                    <a:pt x="574137" y="1063355"/>
                    <a:pt x="573473" y="1064687"/>
                  </a:cubicBezTo>
                  <a:cubicBezTo>
                    <a:pt x="570818" y="1068681"/>
                    <a:pt x="567500" y="1067349"/>
                    <a:pt x="564181" y="1066684"/>
                  </a:cubicBezTo>
                  <a:lnTo>
                    <a:pt x="531660" y="1055201"/>
                  </a:lnTo>
                  <a:lnTo>
                    <a:pt x="536782" y="1051971"/>
                  </a:lnTo>
                  <a:cubicBezTo>
                    <a:pt x="538795" y="1042662"/>
                    <a:pt x="538795" y="1033353"/>
                    <a:pt x="534769" y="1024044"/>
                  </a:cubicBezTo>
                  <a:cubicBezTo>
                    <a:pt x="528060" y="1008086"/>
                    <a:pt x="513970" y="999442"/>
                    <a:pt x="497867" y="994123"/>
                  </a:cubicBezTo>
                  <a:cubicBezTo>
                    <a:pt x="489144" y="991463"/>
                    <a:pt x="482434" y="986809"/>
                    <a:pt x="477067" y="980160"/>
                  </a:cubicBezTo>
                  <a:cubicBezTo>
                    <a:pt x="474383" y="976835"/>
                    <a:pt x="471699" y="973511"/>
                    <a:pt x="469015" y="970851"/>
                  </a:cubicBezTo>
                  <a:cubicBezTo>
                    <a:pt x="462976" y="964867"/>
                    <a:pt x="457609" y="959547"/>
                    <a:pt x="451570" y="953563"/>
                  </a:cubicBezTo>
                  <a:cubicBezTo>
                    <a:pt x="450899" y="954228"/>
                    <a:pt x="450228" y="954893"/>
                    <a:pt x="449557" y="955558"/>
                  </a:cubicBezTo>
                  <a:cubicBezTo>
                    <a:pt x="449557" y="956223"/>
                    <a:pt x="449557" y="956223"/>
                    <a:pt x="449557" y="956888"/>
                  </a:cubicBezTo>
                  <a:cubicBezTo>
                    <a:pt x="450228" y="962872"/>
                    <a:pt x="450899" y="968856"/>
                    <a:pt x="452241" y="974175"/>
                  </a:cubicBezTo>
                  <a:cubicBezTo>
                    <a:pt x="456938" y="995453"/>
                    <a:pt x="465828" y="1012907"/>
                    <a:pt x="478744" y="1026621"/>
                  </a:cubicBezTo>
                  <a:lnTo>
                    <a:pt x="520113" y="1051124"/>
                  </a:lnTo>
                  <a:lnTo>
                    <a:pt x="386958" y="1004107"/>
                  </a:lnTo>
                  <a:cubicBezTo>
                    <a:pt x="331202" y="976147"/>
                    <a:pt x="281420" y="940199"/>
                    <a:pt x="238940" y="894265"/>
                  </a:cubicBezTo>
                  <a:cubicBezTo>
                    <a:pt x="208407" y="862311"/>
                    <a:pt x="183184" y="827028"/>
                    <a:pt x="162608" y="787751"/>
                  </a:cubicBezTo>
                  <a:cubicBezTo>
                    <a:pt x="118800" y="703872"/>
                    <a:pt x="100215" y="614001"/>
                    <a:pt x="98887" y="520802"/>
                  </a:cubicBezTo>
                  <a:cubicBezTo>
                    <a:pt x="98887" y="492842"/>
                    <a:pt x="100879" y="465548"/>
                    <a:pt x="103534" y="438254"/>
                  </a:cubicBezTo>
                  <a:cubicBezTo>
                    <a:pt x="108844" y="388991"/>
                    <a:pt x="124110" y="343057"/>
                    <a:pt x="148005" y="299786"/>
                  </a:cubicBezTo>
                  <a:cubicBezTo>
                    <a:pt x="167918" y="265169"/>
                    <a:pt x="191150" y="232549"/>
                    <a:pt x="215709" y="201261"/>
                  </a:cubicBezTo>
                  <a:cubicBezTo>
                    <a:pt x="228320" y="185284"/>
                    <a:pt x="242259" y="169307"/>
                    <a:pt x="254870" y="153330"/>
                  </a:cubicBezTo>
                  <a:cubicBezTo>
                    <a:pt x="269473" y="138684"/>
                    <a:pt x="283412" y="123373"/>
                    <a:pt x="298014" y="108727"/>
                  </a:cubicBezTo>
                  <a:cubicBezTo>
                    <a:pt x="306643" y="99407"/>
                    <a:pt x="317263" y="92084"/>
                    <a:pt x="329875" y="90087"/>
                  </a:cubicBezTo>
                  <a:cubicBezTo>
                    <a:pt x="331866" y="89422"/>
                    <a:pt x="333194" y="88756"/>
                    <a:pt x="335185" y="88090"/>
                  </a:cubicBezTo>
                  <a:cubicBezTo>
                    <a:pt x="353106" y="80102"/>
                    <a:pt x="367709" y="68119"/>
                    <a:pt x="373683" y="48148"/>
                  </a:cubicBezTo>
                  <a:cubicBezTo>
                    <a:pt x="377665" y="34168"/>
                    <a:pt x="377665" y="20188"/>
                    <a:pt x="375674" y="5542"/>
                  </a:cubicBezTo>
                  <a:cubicBezTo>
                    <a:pt x="374346" y="216"/>
                    <a:pt x="371691" y="-1115"/>
                    <a:pt x="367709" y="882"/>
                  </a:cubicBezTo>
                  <a:close/>
                </a:path>
              </a:pathLst>
            </a:custGeom>
            <a:gradFill>
              <a:gsLst>
                <a:gs pos="100000">
                  <a:srgbClr val="DAB88A"/>
                </a:gs>
                <a:gs pos="30000">
                  <a:srgbClr val="EDDEC7"/>
                </a:gs>
              </a:gsLst>
              <a:lin ang="5400000" scaled="1"/>
            </a:gra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grpSp>
      <p:grpSp>
        <p:nvGrpSpPr>
          <p:cNvPr id="105" name="组合 104">
            <a:extLst>
              <a:ext uri="{FF2B5EF4-FFF2-40B4-BE49-F238E27FC236}">
                <a16:creationId xmlns:a16="http://schemas.microsoft.com/office/drawing/2014/main" id="{143A45BA-99B1-4139-880F-7332E4729D7F}"/>
              </a:ext>
            </a:extLst>
          </p:cNvPr>
          <p:cNvGrpSpPr/>
          <p:nvPr/>
        </p:nvGrpSpPr>
        <p:grpSpPr>
          <a:xfrm>
            <a:off x="8557534" y="2106795"/>
            <a:ext cx="2360434" cy="1113131"/>
            <a:chOff x="1646194" y="1802957"/>
            <a:chExt cx="2360434" cy="1113131"/>
          </a:xfrm>
        </p:grpSpPr>
        <p:sp>
          <p:nvSpPr>
            <p:cNvPr id="106" name="任意多边形: 形状 105">
              <a:extLst>
                <a:ext uri="{FF2B5EF4-FFF2-40B4-BE49-F238E27FC236}">
                  <a16:creationId xmlns:a16="http://schemas.microsoft.com/office/drawing/2014/main" id="{CFF441A6-4043-4D9B-81C2-FEF7A3E4D094}"/>
                </a:ext>
              </a:extLst>
            </p:cNvPr>
            <p:cNvSpPr>
              <a:spLocks/>
            </p:cNvSpPr>
            <p:nvPr/>
          </p:nvSpPr>
          <p:spPr bwMode="auto">
            <a:xfrm>
              <a:off x="1646194" y="1802958"/>
              <a:ext cx="595461" cy="1113130"/>
            </a:xfrm>
            <a:custGeom>
              <a:avLst/>
              <a:gdLst>
                <a:gd name="connsiteX0" fmla="*/ 497917 w 595461"/>
                <a:gd name="connsiteY0" fmla="*/ 1069357 h 1113130"/>
                <a:gd name="connsiteX1" fmla="*/ 530376 w 595461"/>
                <a:gd name="connsiteY1" fmla="*/ 1078641 h 1113130"/>
                <a:gd name="connsiteX2" fmla="*/ 480390 w 595461"/>
                <a:gd name="connsiteY2" fmla="*/ 1110884 h 1113130"/>
                <a:gd name="connsiteX3" fmla="*/ 464395 w 595461"/>
                <a:gd name="connsiteY3" fmla="*/ 1107594 h 1113130"/>
                <a:gd name="connsiteX4" fmla="*/ 433737 w 595461"/>
                <a:gd name="connsiteY4" fmla="*/ 1108252 h 1113130"/>
                <a:gd name="connsiteX5" fmla="*/ 409744 w 595461"/>
                <a:gd name="connsiteY5" fmla="*/ 1112858 h 1113130"/>
                <a:gd name="connsiteX6" fmla="*/ 402412 w 595461"/>
                <a:gd name="connsiteY6" fmla="*/ 1112200 h 1113130"/>
                <a:gd name="connsiteX7" fmla="*/ 497917 w 595461"/>
                <a:gd name="connsiteY7" fmla="*/ 1069357 h 1113130"/>
                <a:gd name="connsiteX8" fmla="*/ 332655 w 595461"/>
                <a:gd name="connsiteY8" fmla="*/ 906417 h 1113130"/>
                <a:gd name="connsiteX9" fmla="*/ 349842 w 595461"/>
                <a:gd name="connsiteY9" fmla="*/ 923705 h 1113130"/>
                <a:gd name="connsiteX10" fmla="*/ 358435 w 595461"/>
                <a:gd name="connsiteY10" fmla="*/ 934344 h 1113130"/>
                <a:gd name="connsiteX11" fmla="*/ 376283 w 595461"/>
                <a:gd name="connsiteY11" fmla="*/ 946312 h 1113130"/>
                <a:gd name="connsiteX12" fmla="*/ 411978 w 595461"/>
                <a:gd name="connsiteY12" fmla="*/ 971579 h 1113130"/>
                <a:gd name="connsiteX13" fmla="*/ 415944 w 595461"/>
                <a:gd name="connsiteY13" fmla="*/ 1006155 h 1113130"/>
                <a:gd name="connsiteX14" fmla="*/ 409334 w 595461"/>
                <a:gd name="connsiteY14" fmla="*/ 1009479 h 1113130"/>
                <a:gd name="connsiteX15" fmla="*/ 335299 w 595461"/>
                <a:gd name="connsiteY15" fmla="*/ 936338 h 1113130"/>
                <a:gd name="connsiteX16" fmla="*/ 330011 w 595461"/>
                <a:gd name="connsiteY16" fmla="*/ 908412 h 1113130"/>
                <a:gd name="connsiteX17" fmla="*/ 332655 w 595461"/>
                <a:gd name="connsiteY17" fmla="*/ 906417 h 1113130"/>
                <a:gd name="connsiteX18" fmla="*/ 228306 w 595461"/>
                <a:gd name="connsiteY18" fmla="*/ 805393 h 1113130"/>
                <a:gd name="connsiteX19" fmla="*/ 237451 w 595461"/>
                <a:gd name="connsiteY19" fmla="*/ 818642 h 1113130"/>
                <a:gd name="connsiteX20" fmla="*/ 243329 w 595461"/>
                <a:gd name="connsiteY20" fmla="*/ 829241 h 1113130"/>
                <a:gd name="connsiteX21" fmla="*/ 268150 w 595461"/>
                <a:gd name="connsiteY21" fmla="*/ 859714 h 1113130"/>
                <a:gd name="connsiteX22" fmla="*/ 292317 w 595461"/>
                <a:gd name="connsiteY22" fmla="*/ 897474 h 1113130"/>
                <a:gd name="connsiteX23" fmla="*/ 284479 w 595461"/>
                <a:gd name="connsiteY23" fmla="*/ 926622 h 1113130"/>
                <a:gd name="connsiteX24" fmla="*/ 228306 w 595461"/>
                <a:gd name="connsiteY24" fmla="*/ 805393 h 1113130"/>
                <a:gd name="connsiteX25" fmla="*/ 83481 w 595461"/>
                <a:gd name="connsiteY25" fmla="*/ 777248 h 1113130"/>
                <a:gd name="connsiteX26" fmla="*/ 170057 w 595461"/>
                <a:gd name="connsiteY26" fmla="*/ 830217 h 1113130"/>
                <a:gd name="connsiteX27" fmla="*/ 116754 w 595461"/>
                <a:gd name="connsiteY27" fmla="*/ 832203 h 1113130"/>
                <a:gd name="connsiteX28" fmla="*/ 98764 w 595461"/>
                <a:gd name="connsiteY28" fmla="*/ 814330 h 1113130"/>
                <a:gd name="connsiteX29" fmla="*/ 77443 w 595461"/>
                <a:gd name="connsiteY29" fmla="*/ 798442 h 1113130"/>
                <a:gd name="connsiteX30" fmla="*/ 54123 w 595461"/>
                <a:gd name="connsiteY30" fmla="*/ 787851 h 1113130"/>
                <a:gd name="connsiteX31" fmla="*/ 45461 w 595461"/>
                <a:gd name="connsiteY31" fmla="*/ 781893 h 1113130"/>
                <a:gd name="connsiteX32" fmla="*/ 83481 w 595461"/>
                <a:gd name="connsiteY32" fmla="*/ 777248 h 1113130"/>
                <a:gd name="connsiteX33" fmla="*/ 178115 w 595461"/>
                <a:gd name="connsiteY33" fmla="*/ 684164 h 1113130"/>
                <a:gd name="connsiteX34" fmla="*/ 181522 w 595461"/>
                <a:gd name="connsiteY34" fmla="*/ 684164 h 1113130"/>
                <a:gd name="connsiteX35" fmla="*/ 184930 w 595461"/>
                <a:gd name="connsiteY35" fmla="*/ 712763 h 1113130"/>
                <a:gd name="connsiteX36" fmla="*/ 195834 w 595461"/>
                <a:gd name="connsiteY36" fmla="*/ 746682 h 1113130"/>
                <a:gd name="connsiteX37" fmla="*/ 206738 w 595461"/>
                <a:gd name="connsiteY37" fmla="*/ 785256 h 1113130"/>
                <a:gd name="connsiteX38" fmla="*/ 191063 w 595461"/>
                <a:gd name="connsiteY38" fmla="*/ 813855 h 1113130"/>
                <a:gd name="connsiteX39" fmla="*/ 181522 w 595461"/>
                <a:gd name="connsiteY39" fmla="*/ 812525 h 1113130"/>
                <a:gd name="connsiteX40" fmla="*/ 167211 w 595461"/>
                <a:gd name="connsiteY40" fmla="*/ 705447 h 1113130"/>
                <a:gd name="connsiteX41" fmla="*/ 178115 w 595461"/>
                <a:gd name="connsiteY41" fmla="*/ 684164 h 1113130"/>
                <a:gd name="connsiteX42" fmla="*/ 0 w 595461"/>
                <a:gd name="connsiteY42" fmla="*/ 633926 h 1113130"/>
                <a:gd name="connsiteX43" fmla="*/ 114494 w 595461"/>
                <a:gd name="connsiteY43" fmla="*/ 704487 h 1113130"/>
                <a:gd name="connsiteX44" fmla="*/ 59941 w 595461"/>
                <a:gd name="connsiteY44" fmla="*/ 695168 h 1113130"/>
                <a:gd name="connsiteX45" fmla="*/ 47144 w 595461"/>
                <a:gd name="connsiteY45" fmla="*/ 675863 h 1113130"/>
                <a:gd name="connsiteX46" fmla="*/ 28960 w 595461"/>
                <a:gd name="connsiteY46" fmla="*/ 656559 h 1113130"/>
                <a:gd name="connsiteX47" fmla="*/ 6735 w 595461"/>
                <a:gd name="connsiteY47" fmla="*/ 641249 h 1113130"/>
                <a:gd name="connsiteX48" fmla="*/ 0 w 595461"/>
                <a:gd name="connsiteY48" fmla="*/ 633926 h 1113130"/>
                <a:gd name="connsiteX49" fmla="*/ 149665 w 595461"/>
                <a:gd name="connsiteY49" fmla="*/ 561251 h 1113130"/>
                <a:gd name="connsiteX50" fmla="*/ 150330 w 595461"/>
                <a:gd name="connsiteY50" fmla="*/ 585793 h 1113130"/>
                <a:gd name="connsiteX51" fmla="*/ 148999 w 595461"/>
                <a:gd name="connsiteY51" fmla="*/ 601048 h 1113130"/>
                <a:gd name="connsiteX52" fmla="*/ 152325 w 595461"/>
                <a:gd name="connsiteY52" fmla="*/ 621610 h 1113130"/>
                <a:gd name="connsiteX53" fmla="*/ 159642 w 595461"/>
                <a:gd name="connsiteY53" fmla="*/ 659418 h 1113130"/>
                <a:gd name="connsiteX54" fmla="*/ 132370 w 595461"/>
                <a:gd name="connsiteY54" fmla="*/ 692582 h 1113130"/>
                <a:gd name="connsiteX55" fmla="*/ 149665 w 595461"/>
                <a:gd name="connsiteY55" fmla="*/ 561251 h 1113130"/>
                <a:gd name="connsiteX56" fmla="*/ 5387 w 595461"/>
                <a:gd name="connsiteY56" fmla="*/ 463595 h 1113130"/>
                <a:gd name="connsiteX57" fmla="*/ 53205 w 595461"/>
                <a:gd name="connsiteY57" fmla="*/ 487686 h 1113130"/>
                <a:gd name="connsiteX58" fmla="*/ 89574 w 595461"/>
                <a:gd name="connsiteY58" fmla="*/ 557949 h 1113130"/>
                <a:gd name="connsiteX59" fmla="*/ 80818 w 595461"/>
                <a:gd name="connsiteY59" fmla="*/ 567987 h 1113130"/>
                <a:gd name="connsiteX60" fmla="*/ 39062 w 595461"/>
                <a:gd name="connsiteY60" fmla="*/ 537205 h 1113130"/>
                <a:gd name="connsiteX61" fmla="*/ 33674 w 595461"/>
                <a:gd name="connsiteY61" fmla="*/ 514453 h 1113130"/>
                <a:gd name="connsiteX62" fmla="*/ 25592 w 595461"/>
                <a:gd name="connsiteY62" fmla="*/ 497723 h 1113130"/>
                <a:gd name="connsiteX63" fmla="*/ 9428 w 595461"/>
                <a:gd name="connsiteY63" fmla="*/ 476309 h 1113130"/>
                <a:gd name="connsiteX64" fmla="*/ 3367 w 595461"/>
                <a:gd name="connsiteY64" fmla="*/ 464933 h 1113130"/>
                <a:gd name="connsiteX65" fmla="*/ 5387 w 595461"/>
                <a:gd name="connsiteY65" fmla="*/ 463595 h 1113130"/>
                <a:gd name="connsiteX66" fmla="*/ 168373 w 595461"/>
                <a:gd name="connsiteY66" fmla="*/ 443390 h 1113130"/>
                <a:gd name="connsiteX67" fmla="*/ 165065 w 595461"/>
                <a:gd name="connsiteY67" fmla="*/ 456747 h 1113130"/>
                <a:gd name="connsiteX68" fmla="*/ 154482 w 595461"/>
                <a:gd name="connsiteY68" fmla="*/ 480122 h 1113130"/>
                <a:gd name="connsiteX69" fmla="*/ 151175 w 595461"/>
                <a:gd name="connsiteY69" fmla="*/ 503497 h 1113130"/>
                <a:gd name="connsiteX70" fmla="*/ 140591 w 595461"/>
                <a:gd name="connsiteY70" fmla="*/ 546908 h 1113130"/>
                <a:gd name="connsiteX71" fmla="*/ 110164 w 595461"/>
                <a:gd name="connsiteY71" fmla="*/ 562936 h 1113130"/>
                <a:gd name="connsiteX72" fmla="*/ 168373 w 595461"/>
                <a:gd name="connsiteY72" fmla="*/ 443390 h 1113130"/>
                <a:gd name="connsiteX73" fmla="*/ 190262 w 595461"/>
                <a:gd name="connsiteY73" fmla="*/ 350785 h 1113130"/>
                <a:gd name="connsiteX74" fmla="*/ 186908 w 595461"/>
                <a:gd name="connsiteY74" fmla="*/ 360857 h 1113130"/>
                <a:gd name="connsiteX75" fmla="*/ 177517 w 595461"/>
                <a:gd name="connsiteY75" fmla="*/ 374957 h 1113130"/>
                <a:gd name="connsiteX76" fmla="*/ 162090 w 595461"/>
                <a:gd name="connsiteY76" fmla="*/ 413228 h 1113130"/>
                <a:gd name="connsiteX77" fmla="*/ 142638 w 595461"/>
                <a:gd name="connsiteY77" fmla="*/ 451499 h 1113130"/>
                <a:gd name="connsiteX78" fmla="*/ 111113 w 595461"/>
                <a:gd name="connsiteY78" fmla="*/ 458885 h 1113130"/>
                <a:gd name="connsiteX79" fmla="*/ 190262 w 595461"/>
                <a:gd name="connsiteY79" fmla="*/ 350785 h 1113130"/>
                <a:gd name="connsiteX80" fmla="*/ 26572 w 595461"/>
                <a:gd name="connsiteY80" fmla="*/ 344050 h 1113130"/>
                <a:gd name="connsiteX81" fmla="*/ 67335 w 595461"/>
                <a:gd name="connsiteY81" fmla="*/ 373261 h 1113130"/>
                <a:gd name="connsiteX82" fmla="*/ 91661 w 595461"/>
                <a:gd name="connsiteY82" fmla="*/ 453589 h 1113130"/>
                <a:gd name="connsiteX83" fmla="*/ 85086 w 595461"/>
                <a:gd name="connsiteY83" fmla="*/ 458900 h 1113130"/>
                <a:gd name="connsiteX84" fmla="*/ 45638 w 595461"/>
                <a:gd name="connsiteY84" fmla="*/ 415085 h 1113130"/>
                <a:gd name="connsiteX85" fmla="*/ 45638 w 595461"/>
                <a:gd name="connsiteY85" fmla="*/ 397160 h 1113130"/>
                <a:gd name="connsiteX86" fmla="*/ 42351 w 595461"/>
                <a:gd name="connsiteY86" fmla="*/ 383219 h 1113130"/>
                <a:gd name="connsiteX87" fmla="*/ 29859 w 595461"/>
                <a:gd name="connsiteY87" fmla="*/ 359319 h 1113130"/>
                <a:gd name="connsiteX88" fmla="*/ 25257 w 595461"/>
                <a:gd name="connsiteY88" fmla="*/ 344714 h 1113130"/>
                <a:gd name="connsiteX89" fmla="*/ 26572 w 595461"/>
                <a:gd name="connsiteY89" fmla="*/ 344050 h 1113130"/>
                <a:gd name="connsiteX90" fmla="*/ 62645 w 595461"/>
                <a:gd name="connsiteY90" fmla="*/ 231239 h 1113130"/>
                <a:gd name="connsiteX91" fmla="*/ 92440 w 595461"/>
                <a:gd name="connsiteY91" fmla="*/ 256158 h 1113130"/>
                <a:gd name="connsiteX92" fmla="*/ 115464 w 595461"/>
                <a:gd name="connsiteY92" fmla="*/ 350447 h 1113130"/>
                <a:gd name="connsiteX93" fmla="*/ 108015 w 595461"/>
                <a:gd name="connsiteY93" fmla="*/ 354488 h 1113130"/>
                <a:gd name="connsiteX94" fmla="*/ 74157 w 595461"/>
                <a:gd name="connsiteY94" fmla="*/ 312732 h 1113130"/>
                <a:gd name="connsiteX95" fmla="*/ 75511 w 595461"/>
                <a:gd name="connsiteY95" fmla="*/ 287139 h 1113130"/>
                <a:gd name="connsiteX96" fmla="*/ 74157 w 595461"/>
                <a:gd name="connsiteY96" fmla="*/ 274343 h 1113130"/>
                <a:gd name="connsiteX97" fmla="*/ 63322 w 595461"/>
                <a:gd name="connsiteY97" fmla="*/ 245382 h 1113130"/>
                <a:gd name="connsiteX98" fmla="*/ 60614 w 595461"/>
                <a:gd name="connsiteY98" fmla="*/ 232586 h 1113130"/>
                <a:gd name="connsiteX99" fmla="*/ 62645 w 595461"/>
                <a:gd name="connsiteY99" fmla="*/ 231239 h 1113130"/>
                <a:gd name="connsiteX100" fmla="*/ 282345 w 595461"/>
                <a:gd name="connsiteY100" fmla="*/ 185779 h 1113130"/>
                <a:gd name="connsiteX101" fmla="*/ 299038 w 595461"/>
                <a:gd name="connsiteY101" fmla="*/ 185779 h 1113130"/>
                <a:gd name="connsiteX102" fmla="*/ 299705 w 595461"/>
                <a:gd name="connsiteY102" fmla="*/ 187781 h 1113130"/>
                <a:gd name="connsiteX103" fmla="*/ 289690 w 595461"/>
                <a:gd name="connsiteY103" fmla="*/ 196458 h 1113130"/>
                <a:gd name="connsiteX104" fmla="*/ 264985 w 595461"/>
                <a:gd name="connsiteY104" fmla="*/ 212476 h 1113130"/>
                <a:gd name="connsiteX105" fmla="*/ 254302 w 595461"/>
                <a:gd name="connsiteY105" fmla="*/ 223822 h 1113130"/>
                <a:gd name="connsiteX106" fmla="*/ 238695 w 595461"/>
                <a:gd name="connsiteY106" fmla="*/ 245847 h 1113130"/>
                <a:gd name="connsiteX107" fmla="*/ 216606 w 595461"/>
                <a:gd name="connsiteY107" fmla="*/ 259239 h 1113130"/>
                <a:gd name="connsiteX108" fmla="*/ 216329 w 595461"/>
                <a:gd name="connsiteY108" fmla="*/ 259517 h 1113130"/>
                <a:gd name="connsiteX109" fmla="*/ 225621 w 595461"/>
                <a:gd name="connsiteY109" fmla="*/ 258179 h 1113130"/>
                <a:gd name="connsiteX110" fmla="*/ 219648 w 595461"/>
                <a:gd name="connsiteY110" fmla="*/ 268884 h 1113130"/>
                <a:gd name="connsiteX111" fmla="*/ 201065 w 595461"/>
                <a:gd name="connsiteY111" fmla="*/ 290962 h 1113130"/>
                <a:gd name="connsiteX112" fmla="*/ 192438 w 595461"/>
                <a:gd name="connsiteY112" fmla="*/ 309026 h 1113130"/>
                <a:gd name="connsiteX113" fmla="*/ 171864 w 595461"/>
                <a:gd name="connsiteY113" fmla="*/ 348499 h 1113130"/>
                <a:gd name="connsiteX114" fmla="*/ 134699 w 595461"/>
                <a:gd name="connsiteY114" fmla="*/ 356527 h 1113130"/>
                <a:gd name="connsiteX115" fmla="*/ 153945 w 595461"/>
                <a:gd name="connsiteY115" fmla="*/ 300997 h 1113130"/>
                <a:gd name="connsiteX116" fmla="*/ 210356 w 595461"/>
                <a:gd name="connsiteY116" fmla="*/ 261524 h 1113130"/>
                <a:gd name="connsiteX117" fmla="*/ 216161 w 595461"/>
                <a:gd name="connsiteY117" fmla="*/ 259184 h 1113130"/>
                <a:gd name="connsiteX118" fmla="*/ 188201 w 595461"/>
                <a:gd name="connsiteY118" fmla="*/ 255191 h 1113130"/>
                <a:gd name="connsiteX119" fmla="*/ 185530 w 595461"/>
                <a:gd name="connsiteY119" fmla="*/ 248517 h 1113130"/>
                <a:gd name="connsiteX120" fmla="*/ 282345 w 595461"/>
                <a:gd name="connsiteY120" fmla="*/ 185779 h 1113130"/>
                <a:gd name="connsiteX121" fmla="*/ 334444 w 595461"/>
                <a:gd name="connsiteY121" fmla="*/ 119089 h 1113130"/>
                <a:gd name="connsiteX122" fmla="*/ 387258 w 595461"/>
                <a:gd name="connsiteY122" fmla="*/ 132580 h 1113130"/>
                <a:gd name="connsiteX123" fmla="*/ 375319 w 595461"/>
                <a:gd name="connsiteY123" fmla="*/ 137215 h 1113130"/>
                <a:gd name="connsiteX124" fmla="*/ 348124 w 595461"/>
                <a:gd name="connsiteY124" fmla="*/ 143175 h 1113130"/>
                <a:gd name="connsiteX125" fmla="*/ 328889 w 595461"/>
                <a:gd name="connsiteY125" fmla="*/ 153769 h 1113130"/>
                <a:gd name="connsiteX126" fmla="*/ 287102 w 595461"/>
                <a:gd name="connsiteY126" fmla="*/ 171647 h 1113130"/>
                <a:gd name="connsiteX127" fmla="*/ 257254 w 595461"/>
                <a:gd name="connsiteY127" fmla="*/ 157742 h 1113130"/>
                <a:gd name="connsiteX128" fmla="*/ 255927 w 595461"/>
                <a:gd name="connsiteY128" fmla="*/ 152445 h 1113130"/>
                <a:gd name="connsiteX129" fmla="*/ 281132 w 595461"/>
                <a:gd name="connsiteY129" fmla="*/ 133905 h 1113130"/>
                <a:gd name="connsiteX130" fmla="*/ 334444 w 595461"/>
                <a:gd name="connsiteY130" fmla="*/ 119089 h 1113130"/>
                <a:gd name="connsiteX131" fmla="*/ 153579 w 595461"/>
                <a:gd name="connsiteY131" fmla="*/ 113378 h 1113130"/>
                <a:gd name="connsiteX132" fmla="*/ 181575 w 595461"/>
                <a:gd name="connsiteY132" fmla="*/ 178883 h 1113130"/>
                <a:gd name="connsiteX133" fmla="*/ 168554 w 595461"/>
                <a:gd name="connsiteY133" fmla="*/ 241047 h 1113130"/>
                <a:gd name="connsiteX134" fmla="*/ 158788 w 595461"/>
                <a:gd name="connsiteY134" fmla="*/ 243052 h 1113130"/>
                <a:gd name="connsiteX135" fmla="*/ 141860 w 595461"/>
                <a:gd name="connsiteY135" fmla="*/ 187573 h 1113130"/>
                <a:gd name="connsiteX136" fmla="*/ 145767 w 595461"/>
                <a:gd name="connsiteY136" fmla="*/ 177547 h 1113130"/>
                <a:gd name="connsiteX137" fmla="*/ 150975 w 595461"/>
                <a:gd name="connsiteY137" fmla="*/ 138110 h 1113130"/>
                <a:gd name="connsiteX138" fmla="*/ 150324 w 595461"/>
                <a:gd name="connsiteY138" fmla="*/ 114046 h 1113130"/>
                <a:gd name="connsiteX139" fmla="*/ 153579 w 595461"/>
                <a:gd name="connsiteY139" fmla="*/ 113378 h 1113130"/>
                <a:gd name="connsiteX140" fmla="*/ 270798 w 595461"/>
                <a:gd name="connsiteY140" fmla="*/ 12354 h 1113130"/>
                <a:gd name="connsiteX141" fmla="*/ 239075 w 595461"/>
                <a:gd name="connsiteY141" fmla="*/ 142002 h 1113130"/>
                <a:gd name="connsiteX142" fmla="*/ 231144 w 595461"/>
                <a:gd name="connsiteY142" fmla="*/ 87871 h 1113130"/>
                <a:gd name="connsiteX143" fmla="*/ 246345 w 595461"/>
                <a:gd name="connsiteY143" fmla="*/ 67822 h 1113130"/>
                <a:gd name="connsiteX144" fmla="*/ 258241 w 595461"/>
                <a:gd name="connsiteY144" fmla="*/ 46437 h 1113130"/>
                <a:gd name="connsiteX145" fmla="*/ 266172 w 595461"/>
                <a:gd name="connsiteY145" fmla="*/ 20373 h 1113130"/>
                <a:gd name="connsiteX146" fmla="*/ 270798 w 595461"/>
                <a:gd name="connsiteY146" fmla="*/ 12354 h 1113130"/>
                <a:gd name="connsiteX147" fmla="*/ 367709 w 595461"/>
                <a:gd name="connsiteY147" fmla="*/ 881 h 1113130"/>
                <a:gd name="connsiteX148" fmla="*/ 375674 w 595461"/>
                <a:gd name="connsiteY148" fmla="*/ 5541 h 1113130"/>
                <a:gd name="connsiteX149" fmla="*/ 373683 w 595461"/>
                <a:gd name="connsiteY149" fmla="*/ 48147 h 1113130"/>
                <a:gd name="connsiteX150" fmla="*/ 335185 w 595461"/>
                <a:gd name="connsiteY150" fmla="*/ 88089 h 1113130"/>
                <a:gd name="connsiteX151" fmla="*/ 329875 w 595461"/>
                <a:gd name="connsiteY151" fmla="*/ 90086 h 1113130"/>
                <a:gd name="connsiteX152" fmla="*/ 298014 w 595461"/>
                <a:gd name="connsiteY152" fmla="*/ 108726 h 1113130"/>
                <a:gd name="connsiteX153" fmla="*/ 254870 w 595461"/>
                <a:gd name="connsiteY153" fmla="*/ 153329 h 1113130"/>
                <a:gd name="connsiteX154" fmla="*/ 215708 w 595461"/>
                <a:gd name="connsiteY154" fmla="*/ 201260 h 1113130"/>
                <a:gd name="connsiteX155" fmla="*/ 148005 w 595461"/>
                <a:gd name="connsiteY155" fmla="*/ 299785 h 1113130"/>
                <a:gd name="connsiteX156" fmla="*/ 103533 w 595461"/>
                <a:gd name="connsiteY156" fmla="*/ 438253 h 1113130"/>
                <a:gd name="connsiteX157" fmla="*/ 98887 w 595461"/>
                <a:gd name="connsiteY157" fmla="*/ 520801 h 1113130"/>
                <a:gd name="connsiteX158" fmla="*/ 162607 w 595461"/>
                <a:gd name="connsiteY158" fmla="*/ 787750 h 1113130"/>
                <a:gd name="connsiteX159" fmla="*/ 238940 w 595461"/>
                <a:gd name="connsiteY159" fmla="*/ 894264 h 1113130"/>
                <a:gd name="connsiteX160" fmla="*/ 386958 w 595461"/>
                <a:gd name="connsiteY160" fmla="*/ 1004106 h 1113130"/>
                <a:gd name="connsiteX161" fmla="*/ 520113 w 595461"/>
                <a:gd name="connsiteY161" fmla="*/ 1051123 h 1113130"/>
                <a:gd name="connsiteX162" fmla="*/ 478744 w 595461"/>
                <a:gd name="connsiteY162" fmla="*/ 1026620 h 1113130"/>
                <a:gd name="connsiteX163" fmla="*/ 452241 w 595461"/>
                <a:gd name="connsiteY163" fmla="*/ 974174 h 1113130"/>
                <a:gd name="connsiteX164" fmla="*/ 449557 w 595461"/>
                <a:gd name="connsiteY164" fmla="*/ 956887 h 1113130"/>
                <a:gd name="connsiteX165" fmla="*/ 449557 w 595461"/>
                <a:gd name="connsiteY165" fmla="*/ 955557 h 1113130"/>
                <a:gd name="connsiteX166" fmla="*/ 451570 w 595461"/>
                <a:gd name="connsiteY166" fmla="*/ 953562 h 1113130"/>
                <a:gd name="connsiteX167" fmla="*/ 469015 w 595461"/>
                <a:gd name="connsiteY167" fmla="*/ 970850 h 1113130"/>
                <a:gd name="connsiteX168" fmla="*/ 477067 w 595461"/>
                <a:gd name="connsiteY168" fmla="*/ 980159 h 1113130"/>
                <a:gd name="connsiteX169" fmla="*/ 497867 w 595461"/>
                <a:gd name="connsiteY169" fmla="*/ 994122 h 1113130"/>
                <a:gd name="connsiteX170" fmla="*/ 534769 w 595461"/>
                <a:gd name="connsiteY170" fmla="*/ 1024043 h 1113130"/>
                <a:gd name="connsiteX171" fmla="*/ 536782 w 595461"/>
                <a:gd name="connsiteY171" fmla="*/ 1051970 h 1113130"/>
                <a:gd name="connsiteX172" fmla="*/ 531660 w 595461"/>
                <a:gd name="connsiteY172" fmla="*/ 1055200 h 1113130"/>
                <a:gd name="connsiteX173" fmla="*/ 564181 w 595461"/>
                <a:gd name="connsiteY173" fmla="*/ 1066683 h 1113130"/>
                <a:gd name="connsiteX174" fmla="*/ 573473 w 595461"/>
                <a:gd name="connsiteY174" fmla="*/ 1064686 h 1113130"/>
                <a:gd name="connsiteX175" fmla="*/ 580111 w 595461"/>
                <a:gd name="connsiteY175" fmla="*/ 1064020 h 1113130"/>
                <a:gd name="connsiteX176" fmla="*/ 595377 w 595461"/>
                <a:gd name="connsiteY176" fmla="*/ 1085988 h 1113130"/>
                <a:gd name="connsiteX177" fmla="*/ 588076 w 595461"/>
                <a:gd name="connsiteY177" fmla="*/ 1091980 h 1113130"/>
                <a:gd name="connsiteX178" fmla="*/ 586749 w 595461"/>
                <a:gd name="connsiteY178" fmla="*/ 1091314 h 1113130"/>
                <a:gd name="connsiteX179" fmla="*/ 546923 w 595461"/>
                <a:gd name="connsiteY179" fmla="*/ 1078000 h 1113130"/>
                <a:gd name="connsiteX180" fmla="*/ 416163 w 595461"/>
                <a:gd name="connsiteY180" fmla="*/ 1033397 h 1113130"/>
                <a:gd name="connsiteX181" fmla="*/ 411517 w 595461"/>
                <a:gd name="connsiteY181" fmla="*/ 1031400 h 1113130"/>
                <a:gd name="connsiteX182" fmla="*/ 403552 w 595461"/>
                <a:gd name="connsiteY182" fmla="*/ 1046711 h 1113130"/>
                <a:gd name="connsiteX183" fmla="*/ 360408 w 595461"/>
                <a:gd name="connsiteY183" fmla="*/ 1065351 h 1113130"/>
                <a:gd name="connsiteX184" fmla="*/ 344477 w 595461"/>
                <a:gd name="connsiteY184" fmla="*/ 1062023 h 1113130"/>
                <a:gd name="connsiteX185" fmla="*/ 313281 w 595461"/>
                <a:gd name="connsiteY185" fmla="*/ 1062688 h 1113130"/>
                <a:gd name="connsiteX186" fmla="*/ 291377 w 595461"/>
                <a:gd name="connsiteY186" fmla="*/ 1067348 h 1113130"/>
                <a:gd name="connsiteX187" fmla="*/ 282748 w 595461"/>
                <a:gd name="connsiteY187" fmla="*/ 1066017 h 1113130"/>
                <a:gd name="connsiteX188" fmla="*/ 400897 w 595461"/>
                <a:gd name="connsiteY188" fmla="*/ 1026740 h 1113130"/>
                <a:gd name="connsiteX189" fmla="*/ 276110 w 595461"/>
                <a:gd name="connsiteY189" fmla="*/ 945524 h 1113130"/>
                <a:gd name="connsiteX190" fmla="*/ 273455 w 595461"/>
                <a:gd name="connsiteY190" fmla="*/ 948852 h 1113130"/>
                <a:gd name="connsiteX191" fmla="*/ 221019 w 595461"/>
                <a:gd name="connsiteY191" fmla="*/ 966161 h 1113130"/>
                <a:gd name="connsiteX192" fmla="*/ 199778 w 595461"/>
                <a:gd name="connsiteY192" fmla="*/ 956175 h 1113130"/>
                <a:gd name="connsiteX193" fmla="*/ 184511 w 595461"/>
                <a:gd name="connsiteY193" fmla="*/ 952181 h 1113130"/>
                <a:gd name="connsiteX194" fmla="*/ 155306 w 595461"/>
                <a:gd name="connsiteY194" fmla="*/ 951515 h 1113130"/>
                <a:gd name="connsiteX195" fmla="*/ 142031 w 595461"/>
                <a:gd name="connsiteY195" fmla="*/ 948852 h 1113130"/>
                <a:gd name="connsiteX196" fmla="*/ 265490 w 595461"/>
                <a:gd name="connsiteY196" fmla="*/ 939532 h 1113130"/>
                <a:gd name="connsiteX197" fmla="*/ 256861 w 595461"/>
                <a:gd name="connsiteY197" fmla="*/ 928215 h 1113130"/>
                <a:gd name="connsiteX198" fmla="*/ 117472 w 595461"/>
                <a:gd name="connsiteY198" fmla="*/ 699877 h 1113130"/>
                <a:gd name="connsiteX199" fmla="*/ 93577 w 595461"/>
                <a:gd name="connsiteY199" fmla="*/ 558080 h 1113130"/>
                <a:gd name="connsiteX200" fmla="*/ 105524 w 595461"/>
                <a:gd name="connsiteY200" fmla="*/ 396313 h 1113130"/>
                <a:gd name="connsiteX201" fmla="*/ 171900 w 595461"/>
                <a:gd name="connsiteY201" fmla="*/ 255182 h 1113130"/>
                <a:gd name="connsiteX202" fmla="*/ 288058 w 595461"/>
                <a:gd name="connsiteY202" fmla="*/ 115383 h 1113130"/>
                <a:gd name="connsiteX203" fmla="*/ 306643 w 595461"/>
                <a:gd name="connsiteY203" fmla="*/ 98075 h 1113130"/>
                <a:gd name="connsiteX204" fmla="*/ 310626 w 595461"/>
                <a:gd name="connsiteY204" fmla="*/ 88755 h 1113130"/>
                <a:gd name="connsiteX205" fmla="*/ 311290 w 595461"/>
                <a:gd name="connsiteY205" fmla="*/ 49478 h 1113130"/>
                <a:gd name="connsiteX206" fmla="*/ 334521 w 595461"/>
                <a:gd name="connsiteY206" fmla="*/ 15527 h 1113130"/>
                <a:gd name="connsiteX207" fmla="*/ 367709 w 595461"/>
                <a:gd name="connsiteY207" fmla="*/ 881 h 1113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Lst>
              <a:rect l="l" t="t" r="r" b="b"/>
              <a:pathLst>
                <a:path w="595461" h="1113130">
                  <a:moveTo>
                    <a:pt x="497917" y="1069357"/>
                  </a:moveTo>
                  <a:cubicBezTo>
                    <a:pt x="510215" y="1070087"/>
                    <a:pt x="521545" y="1073048"/>
                    <a:pt x="530376" y="1078641"/>
                  </a:cubicBezTo>
                  <a:cubicBezTo>
                    <a:pt x="522378" y="1101672"/>
                    <a:pt x="505050" y="1112858"/>
                    <a:pt x="480390" y="1110884"/>
                  </a:cubicBezTo>
                  <a:cubicBezTo>
                    <a:pt x="475058" y="1110226"/>
                    <a:pt x="469060" y="1109568"/>
                    <a:pt x="464395" y="1107594"/>
                  </a:cubicBezTo>
                  <a:cubicBezTo>
                    <a:pt x="453731" y="1102988"/>
                    <a:pt x="443734" y="1105620"/>
                    <a:pt x="433737" y="1108252"/>
                  </a:cubicBezTo>
                  <a:cubicBezTo>
                    <a:pt x="425739" y="1109568"/>
                    <a:pt x="417741" y="1111542"/>
                    <a:pt x="409744" y="1112858"/>
                  </a:cubicBezTo>
                  <a:cubicBezTo>
                    <a:pt x="407744" y="1113516"/>
                    <a:pt x="405078" y="1112858"/>
                    <a:pt x="402412" y="1112200"/>
                  </a:cubicBezTo>
                  <a:cubicBezTo>
                    <a:pt x="415409" y="1085057"/>
                    <a:pt x="461021" y="1067167"/>
                    <a:pt x="497917" y="1069357"/>
                  </a:cubicBezTo>
                  <a:close/>
                  <a:moveTo>
                    <a:pt x="332655" y="906417"/>
                  </a:moveTo>
                  <a:cubicBezTo>
                    <a:pt x="338605" y="912401"/>
                    <a:pt x="343893" y="917721"/>
                    <a:pt x="349842" y="923705"/>
                  </a:cubicBezTo>
                  <a:cubicBezTo>
                    <a:pt x="352486" y="927029"/>
                    <a:pt x="355791" y="930354"/>
                    <a:pt x="358435" y="934344"/>
                  </a:cubicBezTo>
                  <a:cubicBezTo>
                    <a:pt x="363723" y="939663"/>
                    <a:pt x="369012" y="944317"/>
                    <a:pt x="376283" y="946312"/>
                  </a:cubicBezTo>
                  <a:cubicBezTo>
                    <a:pt x="390825" y="950967"/>
                    <a:pt x="404046" y="958281"/>
                    <a:pt x="411978" y="971579"/>
                  </a:cubicBezTo>
                  <a:cubicBezTo>
                    <a:pt x="418588" y="982883"/>
                    <a:pt x="419249" y="994186"/>
                    <a:pt x="415944" y="1006155"/>
                  </a:cubicBezTo>
                  <a:cubicBezTo>
                    <a:pt x="415283" y="1010809"/>
                    <a:pt x="412639" y="1010144"/>
                    <a:pt x="409334" y="1009479"/>
                  </a:cubicBezTo>
                  <a:cubicBezTo>
                    <a:pt x="372317" y="998176"/>
                    <a:pt x="346537" y="974239"/>
                    <a:pt x="335299" y="936338"/>
                  </a:cubicBezTo>
                  <a:cubicBezTo>
                    <a:pt x="332655" y="927029"/>
                    <a:pt x="331333" y="917721"/>
                    <a:pt x="330011" y="908412"/>
                  </a:cubicBezTo>
                  <a:cubicBezTo>
                    <a:pt x="330672" y="907747"/>
                    <a:pt x="331994" y="907082"/>
                    <a:pt x="332655" y="906417"/>
                  </a:cubicBezTo>
                  <a:close/>
                  <a:moveTo>
                    <a:pt x="228306" y="805393"/>
                  </a:moveTo>
                  <a:cubicBezTo>
                    <a:pt x="232225" y="810693"/>
                    <a:pt x="234838" y="814005"/>
                    <a:pt x="237451" y="818642"/>
                  </a:cubicBezTo>
                  <a:cubicBezTo>
                    <a:pt x="240063" y="821954"/>
                    <a:pt x="241370" y="825267"/>
                    <a:pt x="243329" y="829241"/>
                  </a:cubicBezTo>
                  <a:cubicBezTo>
                    <a:pt x="248555" y="841828"/>
                    <a:pt x="255739" y="851765"/>
                    <a:pt x="268150" y="859714"/>
                  </a:cubicBezTo>
                  <a:cubicBezTo>
                    <a:pt x="281213" y="867664"/>
                    <a:pt x="291011" y="880913"/>
                    <a:pt x="292317" y="897474"/>
                  </a:cubicBezTo>
                  <a:cubicBezTo>
                    <a:pt x="292970" y="908073"/>
                    <a:pt x="289704" y="917348"/>
                    <a:pt x="284479" y="926622"/>
                  </a:cubicBezTo>
                  <a:cubicBezTo>
                    <a:pt x="241370" y="906748"/>
                    <a:pt x="217202" y="859052"/>
                    <a:pt x="228306" y="805393"/>
                  </a:cubicBezTo>
                  <a:close/>
                  <a:moveTo>
                    <a:pt x="83481" y="777248"/>
                  </a:moveTo>
                  <a:cubicBezTo>
                    <a:pt x="120585" y="779079"/>
                    <a:pt x="153566" y="799435"/>
                    <a:pt x="170057" y="830217"/>
                  </a:cubicBezTo>
                  <a:cubicBezTo>
                    <a:pt x="156731" y="842795"/>
                    <a:pt x="132745" y="844119"/>
                    <a:pt x="116754" y="832203"/>
                  </a:cubicBezTo>
                  <a:cubicBezTo>
                    <a:pt x="110091" y="826908"/>
                    <a:pt x="103428" y="820950"/>
                    <a:pt x="98764" y="814330"/>
                  </a:cubicBezTo>
                  <a:cubicBezTo>
                    <a:pt x="92767" y="806386"/>
                    <a:pt x="85438" y="802414"/>
                    <a:pt x="77443" y="798442"/>
                  </a:cubicBezTo>
                  <a:cubicBezTo>
                    <a:pt x="69447" y="795132"/>
                    <a:pt x="61452" y="791822"/>
                    <a:pt x="54123" y="787851"/>
                  </a:cubicBezTo>
                  <a:cubicBezTo>
                    <a:pt x="51457" y="786527"/>
                    <a:pt x="48792" y="784541"/>
                    <a:pt x="45461" y="781893"/>
                  </a:cubicBezTo>
                  <a:cubicBezTo>
                    <a:pt x="58287" y="778086"/>
                    <a:pt x="71113" y="776638"/>
                    <a:pt x="83481" y="777248"/>
                  </a:cubicBezTo>
                  <a:close/>
                  <a:moveTo>
                    <a:pt x="178115" y="684164"/>
                  </a:moveTo>
                  <a:cubicBezTo>
                    <a:pt x="179478" y="684164"/>
                    <a:pt x="180159" y="684164"/>
                    <a:pt x="181522" y="684164"/>
                  </a:cubicBezTo>
                  <a:cubicBezTo>
                    <a:pt x="182885" y="694140"/>
                    <a:pt x="184930" y="703451"/>
                    <a:pt x="184930" y="712763"/>
                  </a:cubicBezTo>
                  <a:cubicBezTo>
                    <a:pt x="185611" y="724734"/>
                    <a:pt x="187656" y="736040"/>
                    <a:pt x="195834" y="746682"/>
                  </a:cubicBezTo>
                  <a:cubicBezTo>
                    <a:pt x="204012" y="757988"/>
                    <a:pt x="208783" y="770624"/>
                    <a:pt x="206738" y="785256"/>
                  </a:cubicBezTo>
                  <a:cubicBezTo>
                    <a:pt x="205375" y="796563"/>
                    <a:pt x="199242" y="805874"/>
                    <a:pt x="191063" y="813855"/>
                  </a:cubicBezTo>
                  <a:cubicBezTo>
                    <a:pt x="186974" y="817180"/>
                    <a:pt x="184930" y="816515"/>
                    <a:pt x="181522" y="812525"/>
                  </a:cubicBezTo>
                  <a:cubicBezTo>
                    <a:pt x="156988" y="779271"/>
                    <a:pt x="151536" y="744021"/>
                    <a:pt x="167211" y="705447"/>
                  </a:cubicBezTo>
                  <a:cubicBezTo>
                    <a:pt x="169937" y="698131"/>
                    <a:pt x="174707" y="691480"/>
                    <a:pt x="178115" y="684164"/>
                  </a:cubicBezTo>
                  <a:close/>
                  <a:moveTo>
                    <a:pt x="0" y="633926"/>
                  </a:moveTo>
                  <a:cubicBezTo>
                    <a:pt x="51859" y="628601"/>
                    <a:pt x="101024" y="657890"/>
                    <a:pt x="114494" y="704487"/>
                  </a:cubicBezTo>
                  <a:cubicBezTo>
                    <a:pt x="97656" y="714472"/>
                    <a:pt x="74084" y="711144"/>
                    <a:pt x="59941" y="695168"/>
                  </a:cubicBezTo>
                  <a:cubicBezTo>
                    <a:pt x="54553" y="689177"/>
                    <a:pt x="49838" y="682520"/>
                    <a:pt x="47144" y="675863"/>
                  </a:cubicBezTo>
                  <a:cubicBezTo>
                    <a:pt x="43103" y="667210"/>
                    <a:pt x="36368" y="661884"/>
                    <a:pt x="28960" y="656559"/>
                  </a:cubicBezTo>
                  <a:cubicBezTo>
                    <a:pt x="21552" y="651899"/>
                    <a:pt x="14143" y="646574"/>
                    <a:pt x="6735" y="641249"/>
                  </a:cubicBezTo>
                  <a:cubicBezTo>
                    <a:pt x="4714" y="639917"/>
                    <a:pt x="2694" y="637255"/>
                    <a:pt x="0" y="633926"/>
                  </a:cubicBezTo>
                  <a:close/>
                  <a:moveTo>
                    <a:pt x="149665" y="561251"/>
                  </a:moveTo>
                  <a:cubicBezTo>
                    <a:pt x="152991" y="569874"/>
                    <a:pt x="150995" y="577833"/>
                    <a:pt x="150330" y="585793"/>
                  </a:cubicBezTo>
                  <a:cubicBezTo>
                    <a:pt x="150330" y="591099"/>
                    <a:pt x="148999" y="595742"/>
                    <a:pt x="148999" y="601048"/>
                  </a:cubicBezTo>
                  <a:cubicBezTo>
                    <a:pt x="148334" y="608345"/>
                    <a:pt x="148999" y="614977"/>
                    <a:pt x="152325" y="621610"/>
                  </a:cubicBezTo>
                  <a:cubicBezTo>
                    <a:pt x="158312" y="633549"/>
                    <a:pt x="161638" y="646152"/>
                    <a:pt x="159642" y="659418"/>
                  </a:cubicBezTo>
                  <a:cubicBezTo>
                    <a:pt x="156982" y="676000"/>
                    <a:pt x="147004" y="685949"/>
                    <a:pt x="132370" y="692582"/>
                  </a:cubicBezTo>
                  <a:cubicBezTo>
                    <a:pt x="107759" y="655438"/>
                    <a:pt x="110419" y="599058"/>
                    <a:pt x="149665" y="561251"/>
                  </a:cubicBezTo>
                  <a:close/>
                  <a:moveTo>
                    <a:pt x="5387" y="463595"/>
                  </a:moveTo>
                  <a:cubicBezTo>
                    <a:pt x="22898" y="468279"/>
                    <a:pt x="39062" y="476309"/>
                    <a:pt x="53205" y="487686"/>
                  </a:cubicBezTo>
                  <a:cubicBezTo>
                    <a:pt x="74757" y="506423"/>
                    <a:pt x="86206" y="529844"/>
                    <a:pt x="89574" y="557949"/>
                  </a:cubicBezTo>
                  <a:cubicBezTo>
                    <a:pt x="90921" y="567318"/>
                    <a:pt x="90247" y="567987"/>
                    <a:pt x="80818" y="567987"/>
                  </a:cubicBezTo>
                  <a:cubicBezTo>
                    <a:pt x="61287" y="567987"/>
                    <a:pt x="46470" y="557280"/>
                    <a:pt x="39062" y="537205"/>
                  </a:cubicBezTo>
                  <a:cubicBezTo>
                    <a:pt x="36368" y="529844"/>
                    <a:pt x="35694" y="521814"/>
                    <a:pt x="33674" y="514453"/>
                  </a:cubicBezTo>
                  <a:cubicBezTo>
                    <a:pt x="31653" y="508430"/>
                    <a:pt x="28959" y="502407"/>
                    <a:pt x="25592" y="497723"/>
                  </a:cubicBezTo>
                  <a:cubicBezTo>
                    <a:pt x="20878" y="490362"/>
                    <a:pt x="14816" y="483670"/>
                    <a:pt x="9428" y="476309"/>
                  </a:cubicBezTo>
                  <a:cubicBezTo>
                    <a:pt x="7408" y="472964"/>
                    <a:pt x="5387" y="468948"/>
                    <a:pt x="3367" y="464933"/>
                  </a:cubicBezTo>
                  <a:cubicBezTo>
                    <a:pt x="4040" y="464933"/>
                    <a:pt x="4714" y="464264"/>
                    <a:pt x="5387" y="463595"/>
                  </a:cubicBezTo>
                  <a:close/>
                  <a:moveTo>
                    <a:pt x="168373" y="443390"/>
                  </a:moveTo>
                  <a:cubicBezTo>
                    <a:pt x="167050" y="448733"/>
                    <a:pt x="166388" y="452740"/>
                    <a:pt x="165065" y="456747"/>
                  </a:cubicBezTo>
                  <a:cubicBezTo>
                    <a:pt x="161758" y="464761"/>
                    <a:pt x="158451" y="472776"/>
                    <a:pt x="154482" y="480122"/>
                  </a:cubicBezTo>
                  <a:cubicBezTo>
                    <a:pt x="150513" y="487468"/>
                    <a:pt x="150513" y="495483"/>
                    <a:pt x="151175" y="503497"/>
                  </a:cubicBezTo>
                  <a:cubicBezTo>
                    <a:pt x="153159" y="518858"/>
                    <a:pt x="151175" y="534218"/>
                    <a:pt x="140591" y="546908"/>
                  </a:cubicBezTo>
                  <a:cubicBezTo>
                    <a:pt x="132654" y="557593"/>
                    <a:pt x="122070" y="561600"/>
                    <a:pt x="110164" y="562936"/>
                  </a:cubicBezTo>
                  <a:cubicBezTo>
                    <a:pt x="94289" y="523533"/>
                    <a:pt x="128685" y="452740"/>
                    <a:pt x="168373" y="443390"/>
                  </a:cubicBezTo>
                  <a:close/>
                  <a:moveTo>
                    <a:pt x="190262" y="350785"/>
                  </a:moveTo>
                  <a:cubicBezTo>
                    <a:pt x="188920" y="354814"/>
                    <a:pt x="188249" y="358171"/>
                    <a:pt x="186908" y="360857"/>
                  </a:cubicBezTo>
                  <a:cubicBezTo>
                    <a:pt x="184225" y="365557"/>
                    <a:pt x="180871" y="370257"/>
                    <a:pt x="177517" y="374957"/>
                  </a:cubicBezTo>
                  <a:cubicBezTo>
                    <a:pt x="168798" y="386371"/>
                    <a:pt x="162761" y="398457"/>
                    <a:pt x="162090" y="413228"/>
                  </a:cubicBezTo>
                  <a:cubicBezTo>
                    <a:pt x="161419" y="428671"/>
                    <a:pt x="155382" y="442099"/>
                    <a:pt x="142638" y="451499"/>
                  </a:cubicBezTo>
                  <a:cubicBezTo>
                    <a:pt x="133918" y="458214"/>
                    <a:pt x="123186" y="460228"/>
                    <a:pt x="111113" y="458885"/>
                  </a:cubicBezTo>
                  <a:cubicBezTo>
                    <a:pt x="107759" y="409871"/>
                    <a:pt x="140626" y="364885"/>
                    <a:pt x="190262" y="350785"/>
                  </a:cubicBezTo>
                  <a:close/>
                  <a:moveTo>
                    <a:pt x="26572" y="344050"/>
                  </a:moveTo>
                  <a:cubicBezTo>
                    <a:pt x="42351" y="350689"/>
                    <a:pt x="56158" y="360647"/>
                    <a:pt x="67335" y="373261"/>
                  </a:cubicBezTo>
                  <a:cubicBezTo>
                    <a:pt x="87059" y="396496"/>
                    <a:pt x="94291" y="423715"/>
                    <a:pt x="91661" y="453589"/>
                  </a:cubicBezTo>
                  <a:cubicBezTo>
                    <a:pt x="91661" y="458236"/>
                    <a:pt x="90346" y="460228"/>
                    <a:pt x="85086" y="458900"/>
                  </a:cubicBezTo>
                  <a:cubicBezTo>
                    <a:pt x="62075" y="455581"/>
                    <a:pt x="48268" y="439648"/>
                    <a:pt x="45638" y="415085"/>
                  </a:cubicBezTo>
                  <a:cubicBezTo>
                    <a:pt x="45638" y="409110"/>
                    <a:pt x="46296" y="403135"/>
                    <a:pt x="45638" y="397160"/>
                  </a:cubicBezTo>
                  <a:cubicBezTo>
                    <a:pt x="44981" y="392513"/>
                    <a:pt x="44323" y="387202"/>
                    <a:pt x="42351" y="383219"/>
                  </a:cubicBezTo>
                  <a:cubicBezTo>
                    <a:pt x="38406" y="374588"/>
                    <a:pt x="33804" y="367286"/>
                    <a:pt x="29859" y="359319"/>
                  </a:cubicBezTo>
                  <a:cubicBezTo>
                    <a:pt x="27887" y="354672"/>
                    <a:pt x="26572" y="350025"/>
                    <a:pt x="25257" y="344714"/>
                  </a:cubicBezTo>
                  <a:cubicBezTo>
                    <a:pt x="25257" y="344714"/>
                    <a:pt x="25914" y="344050"/>
                    <a:pt x="26572" y="344050"/>
                  </a:cubicBezTo>
                  <a:close/>
                  <a:moveTo>
                    <a:pt x="62645" y="231239"/>
                  </a:moveTo>
                  <a:cubicBezTo>
                    <a:pt x="74157" y="237974"/>
                    <a:pt x="83637" y="246056"/>
                    <a:pt x="92440" y="256158"/>
                  </a:cubicBezTo>
                  <a:cubicBezTo>
                    <a:pt x="115464" y="283771"/>
                    <a:pt x="122913" y="315426"/>
                    <a:pt x="115464" y="350447"/>
                  </a:cubicBezTo>
                  <a:cubicBezTo>
                    <a:pt x="114787" y="355162"/>
                    <a:pt x="112755" y="355835"/>
                    <a:pt x="108015" y="354488"/>
                  </a:cubicBezTo>
                  <a:cubicBezTo>
                    <a:pt x="87700" y="349774"/>
                    <a:pt x="74834" y="333610"/>
                    <a:pt x="74157" y="312732"/>
                  </a:cubicBezTo>
                  <a:cubicBezTo>
                    <a:pt x="73480" y="303976"/>
                    <a:pt x="75511" y="295221"/>
                    <a:pt x="75511" y="287139"/>
                  </a:cubicBezTo>
                  <a:cubicBezTo>
                    <a:pt x="75511" y="282424"/>
                    <a:pt x="75511" y="278383"/>
                    <a:pt x="74157" y="274343"/>
                  </a:cubicBezTo>
                  <a:cubicBezTo>
                    <a:pt x="70771" y="264240"/>
                    <a:pt x="66708" y="255485"/>
                    <a:pt x="63322" y="245382"/>
                  </a:cubicBezTo>
                  <a:cubicBezTo>
                    <a:pt x="61968" y="241341"/>
                    <a:pt x="61968" y="236627"/>
                    <a:pt x="60614" y="232586"/>
                  </a:cubicBezTo>
                  <a:cubicBezTo>
                    <a:pt x="61291" y="231913"/>
                    <a:pt x="61968" y="231913"/>
                    <a:pt x="62645" y="231239"/>
                  </a:cubicBezTo>
                  <a:close/>
                  <a:moveTo>
                    <a:pt x="282345" y="185779"/>
                  </a:moveTo>
                  <a:cubicBezTo>
                    <a:pt x="288355" y="185779"/>
                    <a:pt x="293696" y="185779"/>
                    <a:pt x="299038" y="185779"/>
                  </a:cubicBezTo>
                  <a:cubicBezTo>
                    <a:pt x="299038" y="186446"/>
                    <a:pt x="299705" y="187114"/>
                    <a:pt x="299705" y="187781"/>
                  </a:cubicBezTo>
                  <a:cubicBezTo>
                    <a:pt x="296367" y="190451"/>
                    <a:pt x="293696" y="193788"/>
                    <a:pt x="289690" y="196458"/>
                  </a:cubicBezTo>
                  <a:cubicBezTo>
                    <a:pt x="281678" y="201797"/>
                    <a:pt x="272998" y="206469"/>
                    <a:pt x="264985" y="212476"/>
                  </a:cubicBezTo>
                  <a:cubicBezTo>
                    <a:pt x="260979" y="215146"/>
                    <a:pt x="256973" y="219818"/>
                    <a:pt x="254302" y="223822"/>
                  </a:cubicBezTo>
                  <a:cubicBezTo>
                    <a:pt x="249962" y="232165"/>
                    <a:pt x="244955" y="239674"/>
                    <a:pt x="238695" y="245847"/>
                  </a:cubicBezTo>
                  <a:lnTo>
                    <a:pt x="216606" y="259239"/>
                  </a:lnTo>
                  <a:lnTo>
                    <a:pt x="216329" y="259517"/>
                  </a:lnTo>
                  <a:cubicBezTo>
                    <a:pt x="218984" y="258848"/>
                    <a:pt x="221639" y="258848"/>
                    <a:pt x="225621" y="258179"/>
                  </a:cubicBezTo>
                  <a:cubicBezTo>
                    <a:pt x="223630" y="262862"/>
                    <a:pt x="222303" y="266207"/>
                    <a:pt x="219648" y="268884"/>
                  </a:cubicBezTo>
                  <a:cubicBezTo>
                    <a:pt x="213675" y="276243"/>
                    <a:pt x="207702" y="283602"/>
                    <a:pt x="201065" y="290962"/>
                  </a:cubicBezTo>
                  <a:cubicBezTo>
                    <a:pt x="196420" y="296314"/>
                    <a:pt x="193765" y="302335"/>
                    <a:pt x="192438" y="309026"/>
                  </a:cubicBezTo>
                  <a:cubicBezTo>
                    <a:pt x="189783" y="324413"/>
                    <a:pt x="184474" y="338463"/>
                    <a:pt x="171864" y="348499"/>
                  </a:cubicBezTo>
                  <a:cubicBezTo>
                    <a:pt x="160582" y="357196"/>
                    <a:pt x="148636" y="359203"/>
                    <a:pt x="134699" y="356527"/>
                  </a:cubicBezTo>
                  <a:cubicBezTo>
                    <a:pt x="135362" y="335787"/>
                    <a:pt x="142663" y="317723"/>
                    <a:pt x="153945" y="300997"/>
                  </a:cubicBezTo>
                  <a:cubicBezTo>
                    <a:pt x="167882" y="281595"/>
                    <a:pt x="187128" y="268884"/>
                    <a:pt x="210356" y="261524"/>
                  </a:cubicBezTo>
                  <a:lnTo>
                    <a:pt x="216161" y="259184"/>
                  </a:lnTo>
                  <a:lnTo>
                    <a:pt x="188201" y="255191"/>
                  </a:lnTo>
                  <a:cubicBezTo>
                    <a:pt x="184194" y="254524"/>
                    <a:pt x="183527" y="252521"/>
                    <a:pt x="185530" y="248517"/>
                  </a:cubicBezTo>
                  <a:cubicBezTo>
                    <a:pt x="205561" y="208471"/>
                    <a:pt x="237610" y="186446"/>
                    <a:pt x="282345" y="185779"/>
                  </a:cubicBezTo>
                  <a:close/>
                  <a:moveTo>
                    <a:pt x="334444" y="119089"/>
                  </a:moveTo>
                  <a:cubicBezTo>
                    <a:pt x="352933" y="119172"/>
                    <a:pt x="371339" y="123972"/>
                    <a:pt x="387258" y="132580"/>
                  </a:cubicBezTo>
                  <a:cubicBezTo>
                    <a:pt x="382615" y="134567"/>
                    <a:pt x="379299" y="136553"/>
                    <a:pt x="375319" y="137215"/>
                  </a:cubicBezTo>
                  <a:cubicBezTo>
                    <a:pt x="366696" y="139864"/>
                    <a:pt x="357410" y="141850"/>
                    <a:pt x="348124" y="143175"/>
                  </a:cubicBezTo>
                  <a:cubicBezTo>
                    <a:pt x="340828" y="144499"/>
                    <a:pt x="334859" y="148472"/>
                    <a:pt x="328889" y="153769"/>
                  </a:cubicBezTo>
                  <a:cubicBezTo>
                    <a:pt x="317613" y="164363"/>
                    <a:pt x="303684" y="172309"/>
                    <a:pt x="287102" y="171647"/>
                  </a:cubicBezTo>
                  <a:cubicBezTo>
                    <a:pt x="275163" y="170985"/>
                    <a:pt x="265877" y="165025"/>
                    <a:pt x="257254" y="157742"/>
                  </a:cubicBezTo>
                  <a:cubicBezTo>
                    <a:pt x="256591" y="156418"/>
                    <a:pt x="256591" y="154431"/>
                    <a:pt x="255927" y="152445"/>
                  </a:cubicBezTo>
                  <a:cubicBezTo>
                    <a:pt x="264550" y="146485"/>
                    <a:pt x="271846" y="139864"/>
                    <a:pt x="281132" y="133905"/>
                  </a:cubicBezTo>
                  <a:cubicBezTo>
                    <a:pt x="297383" y="123641"/>
                    <a:pt x="315955" y="119006"/>
                    <a:pt x="334444" y="119089"/>
                  </a:cubicBezTo>
                  <a:close/>
                  <a:moveTo>
                    <a:pt x="153579" y="113378"/>
                  </a:moveTo>
                  <a:cubicBezTo>
                    <a:pt x="169205" y="132094"/>
                    <a:pt x="179621" y="153483"/>
                    <a:pt x="181575" y="178883"/>
                  </a:cubicBezTo>
                  <a:cubicBezTo>
                    <a:pt x="183528" y="200941"/>
                    <a:pt x="178970" y="221662"/>
                    <a:pt x="168554" y="241047"/>
                  </a:cubicBezTo>
                  <a:cubicBezTo>
                    <a:pt x="165298" y="246394"/>
                    <a:pt x="162694" y="245726"/>
                    <a:pt x="158788" y="243052"/>
                  </a:cubicBezTo>
                  <a:cubicBezTo>
                    <a:pt x="141209" y="231689"/>
                    <a:pt x="134699" y="210968"/>
                    <a:pt x="141860" y="187573"/>
                  </a:cubicBezTo>
                  <a:cubicBezTo>
                    <a:pt x="142511" y="184231"/>
                    <a:pt x="143813" y="180220"/>
                    <a:pt x="145767" y="177547"/>
                  </a:cubicBezTo>
                  <a:cubicBezTo>
                    <a:pt x="154230" y="165515"/>
                    <a:pt x="151626" y="151478"/>
                    <a:pt x="150975" y="138110"/>
                  </a:cubicBezTo>
                  <a:cubicBezTo>
                    <a:pt x="150324" y="130089"/>
                    <a:pt x="150324" y="122068"/>
                    <a:pt x="150324" y="114046"/>
                  </a:cubicBezTo>
                  <a:cubicBezTo>
                    <a:pt x="151626" y="113378"/>
                    <a:pt x="152277" y="113378"/>
                    <a:pt x="153579" y="113378"/>
                  </a:cubicBezTo>
                  <a:close/>
                  <a:moveTo>
                    <a:pt x="270798" y="12354"/>
                  </a:moveTo>
                  <a:cubicBezTo>
                    <a:pt x="291286" y="54456"/>
                    <a:pt x="280712" y="112597"/>
                    <a:pt x="239075" y="142002"/>
                  </a:cubicBezTo>
                  <a:cubicBezTo>
                    <a:pt x="223874" y="126631"/>
                    <a:pt x="220569" y="105914"/>
                    <a:pt x="231144" y="87871"/>
                  </a:cubicBezTo>
                  <a:cubicBezTo>
                    <a:pt x="235109" y="80519"/>
                    <a:pt x="240396" y="73837"/>
                    <a:pt x="246345" y="67822"/>
                  </a:cubicBezTo>
                  <a:cubicBezTo>
                    <a:pt x="252293" y="61807"/>
                    <a:pt x="256258" y="55125"/>
                    <a:pt x="258241" y="46437"/>
                  </a:cubicBezTo>
                  <a:cubicBezTo>
                    <a:pt x="260885" y="37749"/>
                    <a:pt x="263528" y="29061"/>
                    <a:pt x="266172" y="20373"/>
                  </a:cubicBezTo>
                  <a:cubicBezTo>
                    <a:pt x="267494" y="17700"/>
                    <a:pt x="269476" y="15027"/>
                    <a:pt x="270798" y="12354"/>
                  </a:cubicBezTo>
                  <a:close/>
                  <a:moveTo>
                    <a:pt x="367709" y="881"/>
                  </a:moveTo>
                  <a:cubicBezTo>
                    <a:pt x="371691" y="-1116"/>
                    <a:pt x="374346" y="215"/>
                    <a:pt x="375674" y="5541"/>
                  </a:cubicBezTo>
                  <a:cubicBezTo>
                    <a:pt x="377665" y="20187"/>
                    <a:pt x="377665" y="34167"/>
                    <a:pt x="373683" y="48147"/>
                  </a:cubicBezTo>
                  <a:cubicBezTo>
                    <a:pt x="367709" y="68118"/>
                    <a:pt x="353106" y="80101"/>
                    <a:pt x="335185" y="88089"/>
                  </a:cubicBezTo>
                  <a:cubicBezTo>
                    <a:pt x="333194" y="88755"/>
                    <a:pt x="331866" y="89421"/>
                    <a:pt x="329875" y="90086"/>
                  </a:cubicBezTo>
                  <a:cubicBezTo>
                    <a:pt x="317263" y="92083"/>
                    <a:pt x="306643" y="99406"/>
                    <a:pt x="298014" y="108726"/>
                  </a:cubicBezTo>
                  <a:cubicBezTo>
                    <a:pt x="283412" y="123372"/>
                    <a:pt x="269473" y="138683"/>
                    <a:pt x="254870" y="153329"/>
                  </a:cubicBezTo>
                  <a:cubicBezTo>
                    <a:pt x="242259" y="169306"/>
                    <a:pt x="228320" y="185283"/>
                    <a:pt x="215708" y="201260"/>
                  </a:cubicBezTo>
                  <a:cubicBezTo>
                    <a:pt x="191149" y="232548"/>
                    <a:pt x="167918" y="265168"/>
                    <a:pt x="148005" y="299785"/>
                  </a:cubicBezTo>
                  <a:cubicBezTo>
                    <a:pt x="124110" y="343056"/>
                    <a:pt x="108843" y="388990"/>
                    <a:pt x="103533" y="438253"/>
                  </a:cubicBezTo>
                  <a:cubicBezTo>
                    <a:pt x="100878" y="465547"/>
                    <a:pt x="98887" y="492841"/>
                    <a:pt x="98887" y="520801"/>
                  </a:cubicBezTo>
                  <a:cubicBezTo>
                    <a:pt x="100214" y="614000"/>
                    <a:pt x="118800" y="703871"/>
                    <a:pt x="162607" y="787750"/>
                  </a:cubicBezTo>
                  <a:cubicBezTo>
                    <a:pt x="183184" y="827027"/>
                    <a:pt x="208407" y="862310"/>
                    <a:pt x="238940" y="894264"/>
                  </a:cubicBezTo>
                  <a:cubicBezTo>
                    <a:pt x="281420" y="940198"/>
                    <a:pt x="331202" y="976146"/>
                    <a:pt x="386958" y="1004106"/>
                  </a:cubicBezTo>
                  <a:lnTo>
                    <a:pt x="520113" y="1051123"/>
                  </a:lnTo>
                  <a:lnTo>
                    <a:pt x="478744" y="1026620"/>
                  </a:lnTo>
                  <a:cubicBezTo>
                    <a:pt x="465828" y="1012906"/>
                    <a:pt x="456938" y="995452"/>
                    <a:pt x="452241" y="974174"/>
                  </a:cubicBezTo>
                  <a:cubicBezTo>
                    <a:pt x="450899" y="968855"/>
                    <a:pt x="450228" y="962871"/>
                    <a:pt x="449557" y="956887"/>
                  </a:cubicBezTo>
                  <a:cubicBezTo>
                    <a:pt x="449557" y="956222"/>
                    <a:pt x="449557" y="956222"/>
                    <a:pt x="449557" y="955557"/>
                  </a:cubicBezTo>
                  <a:cubicBezTo>
                    <a:pt x="450228" y="954892"/>
                    <a:pt x="450899" y="954227"/>
                    <a:pt x="451570" y="953562"/>
                  </a:cubicBezTo>
                  <a:cubicBezTo>
                    <a:pt x="457609" y="959546"/>
                    <a:pt x="462976" y="964866"/>
                    <a:pt x="469015" y="970850"/>
                  </a:cubicBezTo>
                  <a:cubicBezTo>
                    <a:pt x="471699" y="973510"/>
                    <a:pt x="474383" y="976834"/>
                    <a:pt x="477067" y="980159"/>
                  </a:cubicBezTo>
                  <a:cubicBezTo>
                    <a:pt x="482434" y="986808"/>
                    <a:pt x="489144" y="991462"/>
                    <a:pt x="497867" y="994122"/>
                  </a:cubicBezTo>
                  <a:cubicBezTo>
                    <a:pt x="513970" y="999441"/>
                    <a:pt x="528060" y="1008085"/>
                    <a:pt x="534769" y="1024043"/>
                  </a:cubicBezTo>
                  <a:cubicBezTo>
                    <a:pt x="538795" y="1033352"/>
                    <a:pt x="538795" y="1042661"/>
                    <a:pt x="536782" y="1051970"/>
                  </a:cubicBezTo>
                  <a:lnTo>
                    <a:pt x="531660" y="1055200"/>
                  </a:lnTo>
                  <a:lnTo>
                    <a:pt x="564181" y="1066683"/>
                  </a:lnTo>
                  <a:cubicBezTo>
                    <a:pt x="567500" y="1067348"/>
                    <a:pt x="570818" y="1068680"/>
                    <a:pt x="573473" y="1064686"/>
                  </a:cubicBezTo>
                  <a:cubicBezTo>
                    <a:pt x="574137" y="1063354"/>
                    <a:pt x="578120" y="1062688"/>
                    <a:pt x="580111" y="1064020"/>
                  </a:cubicBezTo>
                  <a:cubicBezTo>
                    <a:pt x="588740" y="1068680"/>
                    <a:pt x="594050" y="1076668"/>
                    <a:pt x="595377" y="1085988"/>
                  </a:cubicBezTo>
                  <a:cubicBezTo>
                    <a:pt x="596041" y="1091314"/>
                    <a:pt x="592722" y="1093311"/>
                    <a:pt x="588076" y="1091980"/>
                  </a:cubicBezTo>
                  <a:cubicBezTo>
                    <a:pt x="587412" y="1091314"/>
                    <a:pt x="586749" y="1091314"/>
                    <a:pt x="586749" y="1091314"/>
                  </a:cubicBezTo>
                  <a:cubicBezTo>
                    <a:pt x="576129" y="1079997"/>
                    <a:pt x="560862" y="1081328"/>
                    <a:pt x="546923" y="1078000"/>
                  </a:cubicBezTo>
                  <a:cubicBezTo>
                    <a:pt x="501788" y="1067348"/>
                    <a:pt x="458644" y="1052703"/>
                    <a:pt x="416163" y="1033397"/>
                  </a:cubicBezTo>
                  <a:cubicBezTo>
                    <a:pt x="414836" y="1032731"/>
                    <a:pt x="413508" y="1032066"/>
                    <a:pt x="411517" y="1031400"/>
                  </a:cubicBezTo>
                  <a:cubicBezTo>
                    <a:pt x="408862" y="1036726"/>
                    <a:pt x="406871" y="1042051"/>
                    <a:pt x="403552" y="1046711"/>
                  </a:cubicBezTo>
                  <a:cubicBezTo>
                    <a:pt x="393595" y="1062023"/>
                    <a:pt x="377665" y="1066683"/>
                    <a:pt x="360408" y="1065351"/>
                  </a:cubicBezTo>
                  <a:cubicBezTo>
                    <a:pt x="355097" y="1064686"/>
                    <a:pt x="349787" y="1064020"/>
                    <a:pt x="344477" y="1062023"/>
                  </a:cubicBezTo>
                  <a:cubicBezTo>
                    <a:pt x="333857" y="1057363"/>
                    <a:pt x="323901" y="1060026"/>
                    <a:pt x="313281" y="1062688"/>
                  </a:cubicBezTo>
                  <a:cubicBezTo>
                    <a:pt x="305979" y="1064020"/>
                    <a:pt x="298678" y="1066017"/>
                    <a:pt x="291377" y="1067348"/>
                  </a:cubicBezTo>
                  <a:cubicBezTo>
                    <a:pt x="288058" y="1067348"/>
                    <a:pt x="285403" y="1067348"/>
                    <a:pt x="282748" y="1066017"/>
                  </a:cubicBezTo>
                  <a:cubicBezTo>
                    <a:pt x="313945" y="1028072"/>
                    <a:pt x="353106" y="1014757"/>
                    <a:pt x="400897" y="1026740"/>
                  </a:cubicBezTo>
                  <a:cubicBezTo>
                    <a:pt x="356425" y="1004772"/>
                    <a:pt x="314608" y="978143"/>
                    <a:pt x="276110" y="945524"/>
                  </a:cubicBezTo>
                  <a:cubicBezTo>
                    <a:pt x="275447" y="946855"/>
                    <a:pt x="274119" y="947521"/>
                    <a:pt x="273455" y="948852"/>
                  </a:cubicBezTo>
                  <a:cubicBezTo>
                    <a:pt x="260180" y="967492"/>
                    <a:pt x="242923" y="973483"/>
                    <a:pt x="221019" y="966161"/>
                  </a:cubicBezTo>
                  <a:cubicBezTo>
                    <a:pt x="213717" y="963498"/>
                    <a:pt x="207079" y="959503"/>
                    <a:pt x="199778" y="956175"/>
                  </a:cubicBezTo>
                  <a:cubicBezTo>
                    <a:pt x="194468" y="954178"/>
                    <a:pt x="189822" y="952846"/>
                    <a:pt x="184511" y="952181"/>
                  </a:cubicBezTo>
                  <a:cubicBezTo>
                    <a:pt x="174555" y="951515"/>
                    <a:pt x="164599" y="951515"/>
                    <a:pt x="155306" y="951515"/>
                  </a:cubicBezTo>
                  <a:cubicBezTo>
                    <a:pt x="151324" y="950849"/>
                    <a:pt x="147341" y="949518"/>
                    <a:pt x="142031" y="948852"/>
                  </a:cubicBezTo>
                  <a:cubicBezTo>
                    <a:pt x="166590" y="926884"/>
                    <a:pt x="216372" y="909575"/>
                    <a:pt x="265490" y="939532"/>
                  </a:cubicBezTo>
                  <a:cubicBezTo>
                    <a:pt x="262835" y="935538"/>
                    <a:pt x="260180" y="931544"/>
                    <a:pt x="256861" y="928215"/>
                  </a:cubicBezTo>
                  <a:cubicBezTo>
                    <a:pt x="189158" y="864973"/>
                    <a:pt x="144022" y="788416"/>
                    <a:pt x="117472" y="699877"/>
                  </a:cubicBezTo>
                  <a:cubicBezTo>
                    <a:pt x="104197" y="653277"/>
                    <a:pt x="96232" y="606011"/>
                    <a:pt x="93577" y="558080"/>
                  </a:cubicBezTo>
                  <a:cubicBezTo>
                    <a:pt x="90922" y="503492"/>
                    <a:pt x="92913" y="449570"/>
                    <a:pt x="105524" y="396313"/>
                  </a:cubicBezTo>
                  <a:cubicBezTo>
                    <a:pt x="116808" y="344387"/>
                    <a:pt x="141367" y="298454"/>
                    <a:pt x="171900" y="255182"/>
                  </a:cubicBezTo>
                  <a:cubicBezTo>
                    <a:pt x="206415" y="205254"/>
                    <a:pt x="244250" y="157989"/>
                    <a:pt x="288058" y="115383"/>
                  </a:cubicBezTo>
                  <a:cubicBezTo>
                    <a:pt x="294032" y="109392"/>
                    <a:pt x="300669" y="103400"/>
                    <a:pt x="306643" y="98075"/>
                  </a:cubicBezTo>
                  <a:cubicBezTo>
                    <a:pt x="309962" y="95412"/>
                    <a:pt x="311290" y="93415"/>
                    <a:pt x="310626" y="88755"/>
                  </a:cubicBezTo>
                  <a:cubicBezTo>
                    <a:pt x="307971" y="76106"/>
                    <a:pt x="307971" y="62792"/>
                    <a:pt x="311290" y="49478"/>
                  </a:cubicBezTo>
                  <a:cubicBezTo>
                    <a:pt x="314608" y="34832"/>
                    <a:pt x="321910" y="22850"/>
                    <a:pt x="334521" y="15527"/>
                  </a:cubicBezTo>
                  <a:cubicBezTo>
                    <a:pt x="344477" y="9535"/>
                    <a:pt x="356425" y="5541"/>
                    <a:pt x="367709" y="881"/>
                  </a:cubicBezTo>
                  <a:close/>
                </a:path>
              </a:pathLst>
            </a:custGeom>
            <a:gradFill>
              <a:gsLst>
                <a:gs pos="100000">
                  <a:srgbClr val="DAB88A"/>
                </a:gs>
                <a:gs pos="30000">
                  <a:srgbClr val="EDDEC7"/>
                </a:gs>
              </a:gsLst>
              <a:lin ang="5400000" scaled="1"/>
            </a:gra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107" name="任意多边形: 形状 106">
              <a:extLst>
                <a:ext uri="{FF2B5EF4-FFF2-40B4-BE49-F238E27FC236}">
                  <a16:creationId xmlns:a16="http://schemas.microsoft.com/office/drawing/2014/main" id="{909BA5DA-15AC-4574-A272-BE277FC676E2}"/>
                </a:ext>
              </a:extLst>
            </p:cNvPr>
            <p:cNvSpPr>
              <a:spLocks/>
            </p:cNvSpPr>
            <p:nvPr/>
          </p:nvSpPr>
          <p:spPr bwMode="auto">
            <a:xfrm flipH="1">
              <a:off x="3411167" y="1802957"/>
              <a:ext cx="595461" cy="1113131"/>
            </a:xfrm>
            <a:custGeom>
              <a:avLst/>
              <a:gdLst>
                <a:gd name="connsiteX0" fmla="*/ 497917 w 595461"/>
                <a:gd name="connsiteY0" fmla="*/ 1069358 h 1113131"/>
                <a:gd name="connsiteX1" fmla="*/ 402412 w 595461"/>
                <a:gd name="connsiteY1" fmla="*/ 1112201 h 1113131"/>
                <a:gd name="connsiteX2" fmla="*/ 409744 w 595461"/>
                <a:gd name="connsiteY2" fmla="*/ 1112859 h 1113131"/>
                <a:gd name="connsiteX3" fmla="*/ 433737 w 595461"/>
                <a:gd name="connsiteY3" fmla="*/ 1108253 h 1113131"/>
                <a:gd name="connsiteX4" fmla="*/ 464395 w 595461"/>
                <a:gd name="connsiteY4" fmla="*/ 1107595 h 1113131"/>
                <a:gd name="connsiteX5" fmla="*/ 480390 w 595461"/>
                <a:gd name="connsiteY5" fmla="*/ 1110885 h 1113131"/>
                <a:gd name="connsiteX6" fmla="*/ 530376 w 595461"/>
                <a:gd name="connsiteY6" fmla="*/ 1078642 h 1113131"/>
                <a:gd name="connsiteX7" fmla="*/ 497917 w 595461"/>
                <a:gd name="connsiteY7" fmla="*/ 1069358 h 1113131"/>
                <a:gd name="connsiteX8" fmla="*/ 332656 w 595461"/>
                <a:gd name="connsiteY8" fmla="*/ 906418 h 1113131"/>
                <a:gd name="connsiteX9" fmla="*/ 330012 w 595461"/>
                <a:gd name="connsiteY9" fmla="*/ 908413 h 1113131"/>
                <a:gd name="connsiteX10" fmla="*/ 335300 w 595461"/>
                <a:gd name="connsiteY10" fmla="*/ 936339 h 1113131"/>
                <a:gd name="connsiteX11" fmla="*/ 409335 w 595461"/>
                <a:gd name="connsiteY11" fmla="*/ 1009480 h 1113131"/>
                <a:gd name="connsiteX12" fmla="*/ 415945 w 595461"/>
                <a:gd name="connsiteY12" fmla="*/ 1006156 h 1113131"/>
                <a:gd name="connsiteX13" fmla="*/ 411979 w 595461"/>
                <a:gd name="connsiteY13" fmla="*/ 971580 h 1113131"/>
                <a:gd name="connsiteX14" fmla="*/ 376284 w 595461"/>
                <a:gd name="connsiteY14" fmla="*/ 946313 h 1113131"/>
                <a:gd name="connsiteX15" fmla="*/ 358436 w 595461"/>
                <a:gd name="connsiteY15" fmla="*/ 934345 h 1113131"/>
                <a:gd name="connsiteX16" fmla="*/ 349843 w 595461"/>
                <a:gd name="connsiteY16" fmla="*/ 923706 h 1113131"/>
                <a:gd name="connsiteX17" fmla="*/ 332656 w 595461"/>
                <a:gd name="connsiteY17" fmla="*/ 906418 h 1113131"/>
                <a:gd name="connsiteX18" fmla="*/ 228306 w 595461"/>
                <a:gd name="connsiteY18" fmla="*/ 805394 h 1113131"/>
                <a:gd name="connsiteX19" fmla="*/ 284479 w 595461"/>
                <a:gd name="connsiteY19" fmla="*/ 926623 h 1113131"/>
                <a:gd name="connsiteX20" fmla="*/ 292317 w 595461"/>
                <a:gd name="connsiteY20" fmla="*/ 897475 h 1113131"/>
                <a:gd name="connsiteX21" fmla="*/ 268150 w 595461"/>
                <a:gd name="connsiteY21" fmla="*/ 859715 h 1113131"/>
                <a:gd name="connsiteX22" fmla="*/ 243329 w 595461"/>
                <a:gd name="connsiteY22" fmla="*/ 829242 h 1113131"/>
                <a:gd name="connsiteX23" fmla="*/ 237451 w 595461"/>
                <a:gd name="connsiteY23" fmla="*/ 818643 h 1113131"/>
                <a:gd name="connsiteX24" fmla="*/ 228306 w 595461"/>
                <a:gd name="connsiteY24" fmla="*/ 805394 h 1113131"/>
                <a:gd name="connsiteX25" fmla="*/ 83481 w 595461"/>
                <a:gd name="connsiteY25" fmla="*/ 777249 h 1113131"/>
                <a:gd name="connsiteX26" fmla="*/ 45461 w 595461"/>
                <a:gd name="connsiteY26" fmla="*/ 781894 h 1113131"/>
                <a:gd name="connsiteX27" fmla="*/ 54123 w 595461"/>
                <a:gd name="connsiteY27" fmla="*/ 787852 h 1113131"/>
                <a:gd name="connsiteX28" fmla="*/ 77443 w 595461"/>
                <a:gd name="connsiteY28" fmla="*/ 798443 h 1113131"/>
                <a:gd name="connsiteX29" fmla="*/ 98764 w 595461"/>
                <a:gd name="connsiteY29" fmla="*/ 814331 h 1113131"/>
                <a:gd name="connsiteX30" fmla="*/ 116754 w 595461"/>
                <a:gd name="connsiteY30" fmla="*/ 832204 h 1113131"/>
                <a:gd name="connsiteX31" fmla="*/ 170057 w 595461"/>
                <a:gd name="connsiteY31" fmla="*/ 830218 h 1113131"/>
                <a:gd name="connsiteX32" fmla="*/ 83481 w 595461"/>
                <a:gd name="connsiteY32" fmla="*/ 777249 h 1113131"/>
                <a:gd name="connsiteX33" fmla="*/ 181523 w 595461"/>
                <a:gd name="connsiteY33" fmla="*/ 684165 h 1113131"/>
                <a:gd name="connsiteX34" fmla="*/ 178115 w 595461"/>
                <a:gd name="connsiteY34" fmla="*/ 684165 h 1113131"/>
                <a:gd name="connsiteX35" fmla="*/ 167211 w 595461"/>
                <a:gd name="connsiteY35" fmla="*/ 705448 h 1113131"/>
                <a:gd name="connsiteX36" fmla="*/ 181523 w 595461"/>
                <a:gd name="connsiteY36" fmla="*/ 812526 h 1113131"/>
                <a:gd name="connsiteX37" fmla="*/ 191064 w 595461"/>
                <a:gd name="connsiteY37" fmla="*/ 813856 h 1113131"/>
                <a:gd name="connsiteX38" fmla="*/ 206739 w 595461"/>
                <a:gd name="connsiteY38" fmla="*/ 785257 h 1113131"/>
                <a:gd name="connsiteX39" fmla="*/ 195835 w 595461"/>
                <a:gd name="connsiteY39" fmla="*/ 746683 h 1113131"/>
                <a:gd name="connsiteX40" fmla="*/ 184930 w 595461"/>
                <a:gd name="connsiteY40" fmla="*/ 712764 h 1113131"/>
                <a:gd name="connsiteX41" fmla="*/ 181523 w 595461"/>
                <a:gd name="connsiteY41" fmla="*/ 684165 h 1113131"/>
                <a:gd name="connsiteX42" fmla="*/ 0 w 595461"/>
                <a:gd name="connsiteY42" fmla="*/ 633927 h 1113131"/>
                <a:gd name="connsiteX43" fmla="*/ 6735 w 595461"/>
                <a:gd name="connsiteY43" fmla="*/ 641250 h 1113131"/>
                <a:gd name="connsiteX44" fmla="*/ 28960 w 595461"/>
                <a:gd name="connsiteY44" fmla="*/ 656560 h 1113131"/>
                <a:gd name="connsiteX45" fmla="*/ 47144 w 595461"/>
                <a:gd name="connsiteY45" fmla="*/ 675864 h 1113131"/>
                <a:gd name="connsiteX46" fmla="*/ 59941 w 595461"/>
                <a:gd name="connsiteY46" fmla="*/ 695169 h 1113131"/>
                <a:gd name="connsiteX47" fmla="*/ 114494 w 595461"/>
                <a:gd name="connsiteY47" fmla="*/ 704488 h 1113131"/>
                <a:gd name="connsiteX48" fmla="*/ 0 w 595461"/>
                <a:gd name="connsiteY48" fmla="*/ 633927 h 1113131"/>
                <a:gd name="connsiteX49" fmla="*/ 149665 w 595461"/>
                <a:gd name="connsiteY49" fmla="*/ 561252 h 1113131"/>
                <a:gd name="connsiteX50" fmla="*/ 132371 w 595461"/>
                <a:gd name="connsiteY50" fmla="*/ 692583 h 1113131"/>
                <a:gd name="connsiteX51" fmla="*/ 159643 w 595461"/>
                <a:gd name="connsiteY51" fmla="*/ 659419 h 1113131"/>
                <a:gd name="connsiteX52" fmla="*/ 152326 w 595461"/>
                <a:gd name="connsiteY52" fmla="*/ 621611 h 1113131"/>
                <a:gd name="connsiteX53" fmla="*/ 149000 w 595461"/>
                <a:gd name="connsiteY53" fmla="*/ 601049 h 1113131"/>
                <a:gd name="connsiteX54" fmla="*/ 150330 w 595461"/>
                <a:gd name="connsiteY54" fmla="*/ 585794 h 1113131"/>
                <a:gd name="connsiteX55" fmla="*/ 149665 w 595461"/>
                <a:gd name="connsiteY55" fmla="*/ 561252 h 1113131"/>
                <a:gd name="connsiteX56" fmla="*/ 5388 w 595461"/>
                <a:gd name="connsiteY56" fmla="*/ 463596 h 1113131"/>
                <a:gd name="connsiteX57" fmla="*/ 3368 w 595461"/>
                <a:gd name="connsiteY57" fmla="*/ 464934 h 1113131"/>
                <a:gd name="connsiteX58" fmla="*/ 9429 w 595461"/>
                <a:gd name="connsiteY58" fmla="*/ 476310 h 1113131"/>
                <a:gd name="connsiteX59" fmla="*/ 25593 w 595461"/>
                <a:gd name="connsiteY59" fmla="*/ 497724 h 1113131"/>
                <a:gd name="connsiteX60" fmla="*/ 33675 w 595461"/>
                <a:gd name="connsiteY60" fmla="*/ 514454 h 1113131"/>
                <a:gd name="connsiteX61" fmla="*/ 39063 w 595461"/>
                <a:gd name="connsiteY61" fmla="*/ 537206 h 1113131"/>
                <a:gd name="connsiteX62" fmla="*/ 80819 w 595461"/>
                <a:gd name="connsiteY62" fmla="*/ 567988 h 1113131"/>
                <a:gd name="connsiteX63" fmla="*/ 89575 w 595461"/>
                <a:gd name="connsiteY63" fmla="*/ 557950 h 1113131"/>
                <a:gd name="connsiteX64" fmla="*/ 53206 w 595461"/>
                <a:gd name="connsiteY64" fmla="*/ 487687 h 1113131"/>
                <a:gd name="connsiteX65" fmla="*/ 5388 w 595461"/>
                <a:gd name="connsiteY65" fmla="*/ 463596 h 1113131"/>
                <a:gd name="connsiteX66" fmla="*/ 168373 w 595461"/>
                <a:gd name="connsiteY66" fmla="*/ 443391 h 1113131"/>
                <a:gd name="connsiteX67" fmla="*/ 110164 w 595461"/>
                <a:gd name="connsiteY67" fmla="*/ 562937 h 1113131"/>
                <a:gd name="connsiteX68" fmla="*/ 140592 w 595461"/>
                <a:gd name="connsiteY68" fmla="*/ 546909 h 1113131"/>
                <a:gd name="connsiteX69" fmla="*/ 151175 w 595461"/>
                <a:gd name="connsiteY69" fmla="*/ 503498 h 1113131"/>
                <a:gd name="connsiteX70" fmla="*/ 154482 w 595461"/>
                <a:gd name="connsiteY70" fmla="*/ 480123 h 1113131"/>
                <a:gd name="connsiteX71" fmla="*/ 165066 w 595461"/>
                <a:gd name="connsiteY71" fmla="*/ 456748 h 1113131"/>
                <a:gd name="connsiteX72" fmla="*/ 168373 w 595461"/>
                <a:gd name="connsiteY72" fmla="*/ 443391 h 1113131"/>
                <a:gd name="connsiteX73" fmla="*/ 190262 w 595461"/>
                <a:gd name="connsiteY73" fmla="*/ 350786 h 1113131"/>
                <a:gd name="connsiteX74" fmla="*/ 111113 w 595461"/>
                <a:gd name="connsiteY74" fmla="*/ 458886 h 1113131"/>
                <a:gd name="connsiteX75" fmla="*/ 142639 w 595461"/>
                <a:gd name="connsiteY75" fmla="*/ 451500 h 1113131"/>
                <a:gd name="connsiteX76" fmla="*/ 162090 w 595461"/>
                <a:gd name="connsiteY76" fmla="*/ 413229 h 1113131"/>
                <a:gd name="connsiteX77" fmla="*/ 177518 w 595461"/>
                <a:gd name="connsiteY77" fmla="*/ 374958 h 1113131"/>
                <a:gd name="connsiteX78" fmla="*/ 186908 w 595461"/>
                <a:gd name="connsiteY78" fmla="*/ 360858 h 1113131"/>
                <a:gd name="connsiteX79" fmla="*/ 190262 w 595461"/>
                <a:gd name="connsiteY79" fmla="*/ 350786 h 1113131"/>
                <a:gd name="connsiteX80" fmla="*/ 26571 w 595461"/>
                <a:gd name="connsiteY80" fmla="*/ 344051 h 1113131"/>
                <a:gd name="connsiteX81" fmla="*/ 25256 w 595461"/>
                <a:gd name="connsiteY81" fmla="*/ 344715 h 1113131"/>
                <a:gd name="connsiteX82" fmla="*/ 29858 w 595461"/>
                <a:gd name="connsiteY82" fmla="*/ 359320 h 1113131"/>
                <a:gd name="connsiteX83" fmla="*/ 42350 w 595461"/>
                <a:gd name="connsiteY83" fmla="*/ 383220 h 1113131"/>
                <a:gd name="connsiteX84" fmla="*/ 45637 w 595461"/>
                <a:gd name="connsiteY84" fmla="*/ 397161 h 1113131"/>
                <a:gd name="connsiteX85" fmla="*/ 45637 w 595461"/>
                <a:gd name="connsiteY85" fmla="*/ 415086 h 1113131"/>
                <a:gd name="connsiteX86" fmla="*/ 85085 w 595461"/>
                <a:gd name="connsiteY86" fmla="*/ 458901 h 1113131"/>
                <a:gd name="connsiteX87" fmla="*/ 91660 w 595461"/>
                <a:gd name="connsiteY87" fmla="*/ 453590 h 1113131"/>
                <a:gd name="connsiteX88" fmla="*/ 67334 w 595461"/>
                <a:gd name="connsiteY88" fmla="*/ 373262 h 1113131"/>
                <a:gd name="connsiteX89" fmla="*/ 26571 w 595461"/>
                <a:gd name="connsiteY89" fmla="*/ 344051 h 1113131"/>
                <a:gd name="connsiteX90" fmla="*/ 62645 w 595461"/>
                <a:gd name="connsiteY90" fmla="*/ 231240 h 1113131"/>
                <a:gd name="connsiteX91" fmla="*/ 60614 w 595461"/>
                <a:gd name="connsiteY91" fmla="*/ 232587 h 1113131"/>
                <a:gd name="connsiteX92" fmla="*/ 63322 w 595461"/>
                <a:gd name="connsiteY92" fmla="*/ 245383 h 1113131"/>
                <a:gd name="connsiteX93" fmla="*/ 74157 w 595461"/>
                <a:gd name="connsiteY93" fmla="*/ 274344 h 1113131"/>
                <a:gd name="connsiteX94" fmla="*/ 75511 w 595461"/>
                <a:gd name="connsiteY94" fmla="*/ 287140 h 1113131"/>
                <a:gd name="connsiteX95" fmla="*/ 74157 w 595461"/>
                <a:gd name="connsiteY95" fmla="*/ 312733 h 1113131"/>
                <a:gd name="connsiteX96" fmla="*/ 108016 w 595461"/>
                <a:gd name="connsiteY96" fmla="*/ 354489 h 1113131"/>
                <a:gd name="connsiteX97" fmla="*/ 115464 w 595461"/>
                <a:gd name="connsiteY97" fmla="*/ 350448 h 1113131"/>
                <a:gd name="connsiteX98" fmla="*/ 92441 w 595461"/>
                <a:gd name="connsiteY98" fmla="*/ 256159 h 1113131"/>
                <a:gd name="connsiteX99" fmla="*/ 62645 w 595461"/>
                <a:gd name="connsiteY99" fmla="*/ 231240 h 1113131"/>
                <a:gd name="connsiteX100" fmla="*/ 299038 w 595461"/>
                <a:gd name="connsiteY100" fmla="*/ 185780 h 1113131"/>
                <a:gd name="connsiteX101" fmla="*/ 282345 w 595461"/>
                <a:gd name="connsiteY101" fmla="*/ 185780 h 1113131"/>
                <a:gd name="connsiteX102" fmla="*/ 185530 w 595461"/>
                <a:gd name="connsiteY102" fmla="*/ 248518 h 1113131"/>
                <a:gd name="connsiteX103" fmla="*/ 188201 w 595461"/>
                <a:gd name="connsiteY103" fmla="*/ 255192 h 1113131"/>
                <a:gd name="connsiteX104" fmla="*/ 216160 w 595461"/>
                <a:gd name="connsiteY104" fmla="*/ 259185 h 1113131"/>
                <a:gd name="connsiteX105" fmla="*/ 210356 w 595461"/>
                <a:gd name="connsiteY105" fmla="*/ 261525 h 1113131"/>
                <a:gd name="connsiteX106" fmla="*/ 153945 w 595461"/>
                <a:gd name="connsiteY106" fmla="*/ 300998 h 1113131"/>
                <a:gd name="connsiteX107" fmla="*/ 134698 w 595461"/>
                <a:gd name="connsiteY107" fmla="*/ 356528 h 1113131"/>
                <a:gd name="connsiteX108" fmla="*/ 171863 w 595461"/>
                <a:gd name="connsiteY108" fmla="*/ 348500 h 1113131"/>
                <a:gd name="connsiteX109" fmla="*/ 192437 w 595461"/>
                <a:gd name="connsiteY109" fmla="*/ 309027 h 1113131"/>
                <a:gd name="connsiteX110" fmla="*/ 201065 w 595461"/>
                <a:gd name="connsiteY110" fmla="*/ 290963 h 1113131"/>
                <a:gd name="connsiteX111" fmla="*/ 219647 w 595461"/>
                <a:gd name="connsiteY111" fmla="*/ 268885 h 1113131"/>
                <a:gd name="connsiteX112" fmla="*/ 225620 w 595461"/>
                <a:gd name="connsiteY112" fmla="*/ 258180 h 1113131"/>
                <a:gd name="connsiteX113" fmla="*/ 216329 w 595461"/>
                <a:gd name="connsiteY113" fmla="*/ 259518 h 1113131"/>
                <a:gd name="connsiteX114" fmla="*/ 216604 w 595461"/>
                <a:gd name="connsiteY114" fmla="*/ 259241 h 1113131"/>
                <a:gd name="connsiteX115" fmla="*/ 238695 w 595461"/>
                <a:gd name="connsiteY115" fmla="*/ 245848 h 1113131"/>
                <a:gd name="connsiteX116" fmla="*/ 254302 w 595461"/>
                <a:gd name="connsiteY116" fmla="*/ 223823 h 1113131"/>
                <a:gd name="connsiteX117" fmla="*/ 264985 w 595461"/>
                <a:gd name="connsiteY117" fmla="*/ 212477 h 1113131"/>
                <a:gd name="connsiteX118" fmla="*/ 289690 w 595461"/>
                <a:gd name="connsiteY118" fmla="*/ 196459 h 1113131"/>
                <a:gd name="connsiteX119" fmla="*/ 299705 w 595461"/>
                <a:gd name="connsiteY119" fmla="*/ 187782 h 1113131"/>
                <a:gd name="connsiteX120" fmla="*/ 299038 w 595461"/>
                <a:gd name="connsiteY120" fmla="*/ 185780 h 1113131"/>
                <a:gd name="connsiteX121" fmla="*/ 334444 w 595461"/>
                <a:gd name="connsiteY121" fmla="*/ 119090 h 1113131"/>
                <a:gd name="connsiteX122" fmla="*/ 281132 w 595461"/>
                <a:gd name="connsiteY122" fmla="*/ 133906 h 1113131"/>
                <a:gd name="connsiteX123" fmla="*/ 255927 w 595461"/>
                <a:gd name="connsiteY123" fmla="*/ 152446 h 1113131"/>
                <a:gd name="connsiteX124" fmla="*/ 257254 w 595461"/>
                <a:gd name="connsiteY124" fmla="*/ 157743 h 1113131"/>
                <a:gd name="connsiteX125" fmla="*/ 287102 w 595461"/>
                <a:gd name="connsiteY125" fmla="*/ 171648 h 1113131"/>
                <a:gd name="connsiteX126" fmla="*/ 328889 w 595461"/>
                <a:gd name="connsiteY126" fmla="*/ 153770 h 1113131"/>
                <a:gd name="connsiteX127" fmla="*/ 348124 w 595461"/>
                <a:gd name="connsiteY127" fmla="*/ 143176 h 1113131"/>
                <a:gd name="connsiteX128" fmla="*/ 375319 w 595461"/>
                <a:gd name="connsiteY128" fmla="*/ 137216 h 1113131"/>
                <a:gd name="connsiteX129" fmla="*/ 387258 w 595461"/>
                <a:gd name="connsiteY129" fmla="*/ 132581 h 1113131"/>
                <a:gd name="connsiteX130" fmla="*/ 334444 w 595461"/>
                <a:gd name="connsiteY130" fmla="*/ 119090 h 1113131"/>
                <a:gd name="connsiteX131" fmla="*/ 153579 w 595461"/>
                <a:gd name="connsiteY131" fmla="*/ 113379 h 1113131"/>
                <a:gd name="connsiteX132" fmla="*/ 150324 w 595461"/>
                <a:gd name="connsiteY132" fmla="*/ 114047 h 1113131"/>
                <a:gd name="connsiteX133" fmla="*/ 150975 w 595461"/>
                <a:gd name="connsiteY133" fmla="*/ 138111 h 1113131"/>
                <a:gd name="connsiteX134" fmla="*/ 145766 w 595461"/>
                <a:gd name="connsiteY134" fmla="*/ 177548 h 1113131"/>
                <a:gd name="connsiteX135" fmla="*/ 141860 w 595461"/>
                <a:gd name="connsiteY135" fmla="*/ 187574 h 1113131"/>
                <a:gd name="connsiteX136" fmla="*/ 158787 w 595461"/>
                <a:gd name="connsiteY136" fmla="*/ 243053 h 1113131"/>
                <a:gd name="connsiteX137" fmla="*/ 168553 w 595461"/>
                <a:gd name="connsiteY137" fmla="*/ 241048 h 1113131"/>
                <a:gd name="connsiteX138" fmla="*/ 181574 w 595461"/>
                <a:gd name="connsiteY138" fmla="*/ 178884 h 1113131"/>
                <a:gd name="connsiteX139" fmla="*/ 153579 w 595461"/>
                <a:gd name="connsiteY139" fmla="*/ 113379 h 1113131"/>
                <a:gd name="connsiteX140" fmla="*/ 270798 w 595461"/>
                <a:gd name="connsiteY140" fmla="*/ 12355 h 1113131"/>
                <a:gd name="connsiteX141" fmla="*/ 266172 w 595461"/>
                <a:gd name="connsiteY141" fmla="*/ 20374 h 1113131"/>
                <a:gd name="connsiteX142" fmla="*/ 258241 w 595461"/>
                <a:gd name="connsiteY142" fmla="*/ 46438 h 1113131"/>
                <a:gd name="connsiteX143" fmla="*/ 246345 w 595461"/>
                <a:gd name="connsiteY143" fmla="*/ 67823 h 1113131"/>
                <a:gd name="connsiteX144" fmla="*/ 231144 w 595461"/>
                <a:gd name="connsiteY144" fmla="*/ 87872 h 1113131"/>
                <a:gd name="connsiteX145" fmla="*/ 239075 w 595461"/>
                <a:gd name="connsiteY145" fmla="*/ 142003 h 1113131"/>
                <a:gd name="connsiteX146" fmla="*/ 270798 w 595461"/>
                <a:gd name="connsiteY146" fmla="*/ 12355 h 1113131"/>
                <a:gd name="connsiteX147" fmla="*/ 367709 w 595461"/>
                <a:gd name="connsiteY147" fmla="*/ 882 h 1113131"/>
                <a:gd name="connsiteX148" fmla="*/ 334521 w 595461"/>
                <a:gd name="connsiteY148" fmla="*/ 15528 h 1113131"/>
                <a:gd name="connsiteX149" fmla="*/ 311290 w 595461"/>
                <a:gd name="connsiteY149" fmla="*/ 49479 h 1113131"/>
                <a:gd name="connsiteX150" fmla="*/ 310626 w 595461"/>
                <a:gd name="connsiteY150" fmla="*/ 88756 h 1113131"/>
                <a:gd name="connsiteX151" fmla="*/ 306643 w 595461"/>
                <a:gd name="connsiteY151" fmla="*/ 98076 h 1113131"/>
                <a:gd name="connsiteX152" fmla="*/ 288058 w 595461"/>
                <a:gd name="connsiteY152" fmla="*/ 115384 h 1113131"/>
                <a:gd name="connsiteX153" fmla="*/ 171901 w 595461"/>
                <a:gd name="connsiteY153" fmla="*/ 255183 h 1113131"/>
                <a:gd name="connsiteX154" fmla="*/ 105525 w 595461"/>
                <a:gd name="connsiteY154" fmla="*/ 396314 h 1113131"/>
                <a:gd name="connsiteX155" fmla="*/ 93577 w 595461"/>
                <a:gd name="connsiteY155" fmla="*/ 558081 h 1113131"/>
                <a:gd name="connsiteX156" fmla="*/ 117473 w 595461"/>
                <a:gd name="connsiteY156" fmla="*/ 699878 h 1113131"/>
                <a:gd name="connsiteX157" fmla="*/ 256861 w 595461"/>
                <a:gd name="connsiteY157" fmla="*/ 928216 h 1113131"/>
                <a:gd name="connsiteX158" fmla="*/ 265490 w 595461"/>
                <a:gd name="connsiteY158" fmla="*/ 939533 h 1113131"/>
                <a:gd name="connsiteX159" fmla="*/ 142032 w 595461"/>
                <a:gd name="connsiteY159" fmla="*/ 948853 h 1113131"/>
                <a:gd name="connsiteX160" fmla="*/ 155307 w 595461"/>
                <a:gd name="connsiteY160" fmla="*/ 951516 h 1113131"/>
                <a:gd name="connsiteX161" fmla="*/ 184512 w 595461"/>
                <a:gd name="connsiteY161" fmla="*/ 952182 h 1113131"/>
                <a:gd name="connsiteX162" fmla="*/ 199778 w 595461"/>
                <a:gd name="connsiteY162" fmla="*/ 956176 h 1113131"/>
                <a:gd name="connsiteX163" fmla="*/ 221019 w 595461"/>
                <a:gd name="connsiteY163" fmla="*/ 966162 h 1113131"/>
                <a:gd name="connsiteX164" fmla="*/ 273455 w 595461"/>
                <a:gd name="connsiteY164" fmla="*/ 948853 h 1113131"/>
                <a:gd name="connsiteX165" fmla="*/ 276110 w 595461"/>
                <a:gd name="connsiteY165" fmla="*/ 945525 h 1113131"/>
                <a:gd name="connsiteX166" fmla="*/ 400897 w 595461"/>
                <a:gd name="connsiteY166" fmla="*/ 1026741 h 1113131"/>
                <a:gd name="connsiteX167" fmla="*/ 282748 w 595461"/>
                <a:gd name="connsiteY167" fmla="*/ 1066018 h 1113131"/>
                <a:gd name="connsiteX168" fmla="*/ 291377 w 595461"/>
                <a:gd name="connsiteY168" fmla="*/ 1067349 h 1113131"/>
                <a:gd name="connsiteX169" fmla="*/ 313281 w 595461"/>
                <a:gd name="connsiteY169" fmla="*/ 1062689 h 1113131"/>
                <a:gd name="connsiteX170" fmla="*/ 344477 w 595461"/>
                <a:gd name="connsiteY170" fmla="*/ 1062024 h 1113131"/>
                <a:gd name="connsiteX171" fmla="*/ 360408 w 595461"/>
                <a:gd name="connsiteY171" fmla="*/ 1065352 h 1113131"/>
                <a:gd name="connsiteX172" fmla="*/ 403552 w 595461"/>
                <a:gd name="connsiteY172" fmla="*/ 1046712 h 1113131"/>
                <a:gd name="connsiteX173" fmla="*/ 411517 w 595461"/>
                <a:gd name="connsiteY173" fmla="*/ 1031401 h 1113131"/>
                <a:gd name="connsiteX174" fmla="*/ 416163 w 595461"/>
                <a:gd name="connsiteY174" fmla="*/ 1033398 h 1113131"/>
                <a:gd name="connsiteX175" fmla="*/ 546923 w 595461"/>
                <a:gd name="connsiteY175" fmla="*/ 1078001 h 1113131"/>
                <a:gd name="connsiteX176" fmla="*/ 586749 w 595461"/>
                <a:gd name="connsiteY176" fmla="*/ 1091315 h 1113131"/>
                <a:gd name="connsiteX177" fmla="*/ 588076 w 595461"/>
                <a:gd name="connsiteY177" fmla="*/ 1091981 h 1113131"/>
                <a:gd name="connsiteX178" fmla="*/ 595377 w 595461"/>
                <a:gd name="connsiteY178" fmla="*/ 1085989 h 1113131"/>
                <a:gd name="connsiteX179" fmla="*/ 580111 w 595461"/>
                <a:gd name="connsiteY179" fmla="*/ 1064021 h 1113131"/>
                <a:gd name="connsiteX180" fmla="*/ 573473 w 595461"/>
                <a:gd name="connsiteY180" fmla="*/ 1064687 h 1113131"/>
                <a:gd name="connsiteX181" fmla="*/ 564181 w 595461"/>
                <a:gd name="connsiteY181" fmla="*/ 1066684 h 1113131"/>
                <a:gd name="connsiteX182" fmla="*/ 531660 w 595461"/>
                <a:gd name="connsiteY182" fmla="*/ 1055201 h 1113131"/>
                <a:gd name="connsiteX183" fmla="*/ 536782 w 595461"/>
                <a:gd name="connsiteY183" fmla="*/ 1051971 h 1113131"/>
                <a:gd name="connsiteX184" fmla="*/ 534769 w 595461"/>
                <a:gd name="connsiteY184" fmla="*/ 1024044 h 1113131"/>
                <a:gd name="connsiteX185" fmla="*/ 497867 w 595461"/>
                <a:gd name="connsiteY185" fmla="*/ 994123 h 1113131"/>
                <a:gd name="connsiteX186" fmla="*/ 477067 w 595461"/>
                <a:gd name="connsiteY186" fmla="*/ 980160 h 1113131"/>
                <a:gd name="connsiteX187" fmla="*/ 469015 w 595461"/>
                <a:gd name="connsiteY187" fmla="*/ 970851 h 1113131"/>
                <a:gd name="connsiteX188" fmla="*/ 451570 w 595461"/>
                <a:gd name="connsiteY188" fmla="*/ 953563 h 1113131"/>
                <a:gd name="connsiteX189" fmla="*/ 449557 w 595461"/>
                <a:gd name="connsiteY189" fmla="*/ 955558 h 1113131"/>
                <a:gd name="connsiteX190" fmla="*/ 449557 w 595461"/>
                <a:gd name="connsiteY190" fmla="*/ 956888 h 1113131"/>
                <a:gd name="connsiteX191" fmla="*/ 452241 w 595461"/>
                <a:gd name="connsiteY191" fmla="*/ 974175 h 1113131"/>
                <a:gd name="connsiteX192" fmla="*/ 478744 w 595461"/>
                <a:gd name="connsiteY192" fmla="*/ 1026621 h 1113131"/>
                <a:gd name="connsiteX193" fmla="*/ 520113 w 595461"/>
                <a:gd name="connsiteY193" fmla="*/ 1051124 h 1113131"/>
                <a:gd name="connsiteX194" fmla="*/ 386958 w 595461"/>
                <a:gd name="connsiteY194" fmla="*/ 1004107 h 1113131"/>
                <a:gd name="connsiteX195" fmla="*/ 238940 w 595461"/>
                <a:gd name="connsiteY195" fmla="*/ 894265 h 1113131"/>
                <a:gd name="connsiteX196" fmla="*/ 162608 w 595461"/>
                <a:gd name="connsiteY196" fmla="*/ 787751 h 1113131"/>
                <a:gd name="connsiteX197" fmla="*/ 98887 w 595461"/>
                <a:gd name="connsiteY197" fmla="*/ 520802 h 1113131"/>
                <a:gd name="connsiteX198" fmla="*/ 103534 w 595461"/>
                <a:gd name="connsiteY198" fmla="*/ 438254 h 1113131"/>
                <a:gd name="connsiteX199" fmla="*/ 148005 w 595461"/>
                <a:gd name="connsiteY199" fmla="*/ 299786 h 1113131"/>
                <a:gd name="connsiteX200" fmla="*/ 215709 w 595461"/>
                <a:gd name="connsiteY200" fmla="*/ 201261 h 1113131"/>
                <a:gd name="connsiteX201" fmla="*/ 254870 w 595461"/>
                <a:gd name="connsiteY201" fmla="*/ 153330 h 1113131"/>
                <a:gd name="connsiteX202" fmla="*/ 298014 w 595461"/>
                <a:gd name="connsiteY202" fmla="*/ 108727 h 1113131"/>
                <a:gd name="connsiteX203" fmla="*/ 329875 w 595461"/>
                <a:gd name="connsiteY203" fmla="*/ 90087 h 1113131"/>
                <a:gd name="connsiteX204" fmla="*/ 335185 w 595461"/>
                <a:gd name="connsiteY204" fmla="*/ 88090 h 1113131"/>
                <a:gd name="connsiteX205" fmla="*/ 373683 w 595461"/>
                <a:gd name="connsiteY205" fmla="*/ 48148 h 1113131"/>
                <a:gd name="connsiteX206" fmla="*/ 375674 w 595461"/>
                <a:gd name="connsiteY206" fmla="*/ 5542 h 1113131"/>
                <a:gd name="connsiteX207" fmla="*/ 367709 w 595461"/>
                <a:gd name="connsiteY207" fmla="*/ 882 h 111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Lst>
              <a:rect l="l" t="t" r="r" b="b"/>
              <a:pathLst>
                <a:path w="595461" h="1113131">
                  <a:moveTo>
                    <a:pt x="497917" y="1069358"/>
                  </a:moveTo>
                  <a:cubicBezTo>
                    <a:pt x="461021" y="1067168"/>
                    <a:pt x="415409" y="1085058"/>
                    <a:pt x="402412" y="1112201"/>
                  </a:cubicBezTo>
                  <a:cubicBezTo>
                    <a:pt x="405078" y="1112859"/>
                    <a:pt x="407744" y="1113517"/>
                    <a:pt x="409744" y="1112859"/>
                  </a:cubicBezTo>
                  <a:cubicBezTo>
                    <a:pt x="417741" y="1111543"/>
                    <a:pt x="425739" y="1109569"/>
                    <a:pt x="433737" y="1108253"/>
                  </a:cubicBezTo>
                  <a:cubicBezTo>
                    <a:pt x="443734" y="1105621"/>
                    <a:pt x="453731" y="1102989"/>
                    <a:pt x="464395" y="1107595"/>
                  </a:cubicBezTo>
                  <a:cubicBezTo>
                    <a:pt x="469060" y="1109569"/>
                    <a:pt x="475058" y="1110227"/>
                    <a:pt x="480390" y="1110885"/>
                  </a:cubicBezTo>
                  <a:cubicBezTo>
                    <a:pt x="505050" y="1112859"/>
                    <a:pt x="522378" y="1101673"/>
                    <a:pt x="530376" y="1078642"/>
                  </a:cubicBezTo>
                  <a:cubicBezTo>
                    <a:pt x="521545" y="1073049"/>
                    <a:pt x="510215" y="1070088"/>
                    <a:pt x="497917" y="1069358"/>
                  </a:cubicBezTo>
                  <a:close/>
                  <a:moveTo>
                    <a:pt x="332656" y="906418"/>
                  </a:moveTo>
                  <a:cubicBezTo>
                    <a:pt x="331995" y="907083"/>
                    <a:pt x="330673" y="907748"/>
                    <a:pt x="330012" y="908413"/>
                  </a:cubicBezTo>
                  <a:cubicBezTo>
                    <a:pt x="331334" y="917722"/>
                    <a:pt x="332656" y="927030"/>
                    <a:pt x="335300" y="936339"/>
                  </a:cubicBezTo>
                  <a:cubicBezTo>
                    <a:pt x="346538" y="974240"/>
                    <a:pt x="372318" y="998177"/>
                    <a:pt x="409335" y="1009480"/>
                  </a:cubicBezTo>
                  <a:cubicBezTo>
                    <a:pt x="412640" y="1010145"/>
                    <a:pt x="415284" y="1010810"/>
                    <a:pt x="415945" y="1006156"/>
                  </a:cubicBezTo>
                  <a:cubicBezTo>
                    <a:pt x="419250" y="994187"/>
                    <a:pt x="418589" y="982884"/>
                    <a:pt x="411979" y="971580"/>
                  </a:cubicBezTo>
                  <a:cubicBezTo>
                    <a:pt x="404047" y="958282"/>
                    <a:pt x="390826" y="950968"/>
                    <a:pt x="376284" y="946313"/>
                  </a:cubicBezTo>
                  <a:cubicBezTo>
                    <a:pt x="369013" y="944318"/>
                    <a:pt x="363724" y="939664"/>
                    <a:pt x="358436" y="934345"/>
                  </a:cubicBezTo>
                  <a:cubicBezTo>
                    <a:pt x="355792" y="930355"/>
                    <a:pt x="352487" y="927030"/>
                    <a:pt x="349843" y="923706"/>
                  </a:cubicBezTo>
                  <a:cubicBezTo>
                    <a:pt x="343894" y="917722"/>
                    <a:pt x="338606" y="912402"/>
                    <a:pt x="332656" y="906418"/>
                  </a:cubicBezTo>
                  <a:close/>
                  <a:moveTo>
                    <a:pt x="228306" y="805394"/>
                  </a:moveTo>
                  <a:cubicBezTo>
                    <a:pt x="217202" y="859053"/>
                    <a:pt x="241370" y="906749"/>
                    <a:pt x="284479" y="926623"/>
                  </a:cubicBezTo>
                  <a:cubicBezTo>
                    <a:pt x="289704" y="917349"/>
                    <a:pt x="292970" y="908074"/>
                    <a:pt x="292317" y="897475"/>
                  </a:cubicBezTo>
                  <a:cubicBezTo>
                    <a:pt x="291011" y="880914"/>
                    <a:pt x="281213" y="867665"/>
                    <a:pt x="268150" y="859715"/>
                  </a:cubicBezTo>
                  <a:cubicBezTo>
                    <a:pt x="255739" y="851766"/>
                    <a:pt x="248555" y="841829"/>
                    <a:pt x="243329" y="829242"/>
                  </a:cubicBezTo>
                  <a:cubicBezTo>
                    <a:pt x="241370" y="825268"/>
                    <a:pt x="240063" y="821955"/>
                    <a:pt x="237451" y="818643"/>
                  </a:cubicBezTo>
                  <a:cubicBezTo>
                    <a:pt x="234838" y="814006"/>
                    <a:pt x="232225" y="810694"/>
                    <a:pt x="228306" y="805394"/>
                  </a:cubicBezTo>
                  <a:close/>
                  <a:moveTo>
                    <a:pt x="83481" y="777249"/>
                  </a:moveTo>
                  <a:cubicBezTo>
                    <a:pt x="71113" y="776639"/>
                    <a:pt x="58287" y="778087"/>
                    <a:pt x="45461" y="781894"/>
                  </a:cubicBezTo>
                  <a:cubicBezTo>
                    <a:pt x="48792" y="784542"/>
                    <a:pt x="51457" y="786528"/>
                    <a:pt x="54123" y="787852"/>
                  </a:cubicBezTo>
                  <a:cubicBezTo>
                    <a:pt x="61452" y="791823"/>
                    <a:pt x="69447" y="795133"/>
                    <a:pt x="77443" y="798443"/>
                  </a:cubicBezTo>
                  <a:cubicBezTo>
                    <a:pt x="85438" y="802415"/>
                    <a:pt x="92768" y="806387"/>
                    <a:pt x="98764" y="814331"/>
                  </a:cubicBezTo>
                  <a:cubicBezTo>
                    <a:pt x="103428" y="820951"/>
                    <a:pt x="110091" y="826909"/>
                    <a:pt x="116754" y="832204"/>
                  </a:cubicBezTo>
                  <a:cubicBezTo>
                    <a:pt x="132745" y="844120"/>
                    <a:pt x="156731" y="842796"/>
                    <a:pt x="170057" y="830218"/>
                  </a:cubicBezTo>
                  <a:cubicBezTo>
                    <a:pt x="153567" y="799436"/>
                    <a:pt x="120585" y="779080"/>
                    <a:pt x="83481" y="777249"/>
                  </a:cubicBezTo>
                  <a:close/>
                  <a:moveTo>
                    <a:pt x="181523" y="684165"/>
                  </a:moveTo>
                  <a:cubicBezTo>
                    <a:pt x="180160" y="684165"/>
                    <a:pt x="179478" y="684165"/>
                    <a:pt x="178115" y="684165"/>
                  </a:cubicBezTo>
                  <a:cubicBezTo>
                    <a:pt x="174708" y="691481"/>
                    <a:pt x="169937" y="698132"/>
                    <a:pt x="167211" y="705448"/>
                  </a:cubicBezTo>
                  <a:cubicBezTo>
                    <a:pt x="151536" y="744022"/>
                    <a:pt x="156988" y="779272"/>
                    <a:pt x="181523" y="812526"/>
                  </a:cubicBezTo>
                  <a:cubicBezTo>
                    <a:pt x="184930" y="816516"/>
                    <a:pt x="186975" y="817181"/>
                    <a:pt x="191064" y="813856"/>
                  </a:cubicBezTo>
                  <a:cubicBezTo>
                    <a:pt x="199242" y="805875"/>
                    <a:pt x="205376" y="796564"/>
                    <a:pt x="206739" y="785257"/>
                  </a:cubicBezTo>
                  <a:cubicBezTo>
                    <a:pt x="208783" y="770625"/>
                    <a:pt x="204013" y="757989"/>
                    <a:pt x="195835" y="746683"/>
                  </a:cubicBezTo>
                  <a:cubicBezTo>
                    <a:pt x="187656" y="736041"/>
                    <a:pt x="185612" y="724735"/>
                    <a:pt x="184930" y="712764"/>
                  </a:cubicBezTo>
                  <a:cubicBezTo>
                    <a:pt x="184930" y="703452"/>
                    <a:pt x="182886" y="694141"/>
                    <a:pt x="181523" y="684165"/>
                  </a:cubicBezTo>
                  <a:close/>
                  <a:moveTo>
                    <a:pt x="0" y="633927"/>
                  </a:moveTo>
                  <a:cubicBezTo>
                    <a:pt x="2694" y="637256"/>
                    <a:pt x="4714" y="639918"/>
                    <a:pt x="6735" y="641250"/>
                  </a:cubicBezTo>
                  <a:cubicBezTo>
                    <a:pt x="14143" y="646575"/>
                    <a:pt x="21552" y="651900"/>
                    <a:pt x="28960" y="656560"/>
                  </a:cubicBezTo>
                  <a:cubicBezTo>
                    <a:pt x="36368" y="661885"/>
                    <a:pt x="43103" y="667211"/>
                    <a:pt x="47144" y="675864"/>
                  </a:cubicBezTo>
                  <a:cubicBezTo>
                    <a:pt x="49838" y="682521"/>
                    <a:pt x="54553" y="689178"/>
                    <a:pt x="59941" y="695169"/>
                  </a:cubicBezTo>
                  <a:cubicBezTo>
                    <a:pt x="74084" y="711145"/>
                    <a:pt x="97657" y="714473"/>
                    <a:pt x="114494" y="704488"/>
                  </a:cubicBezTo>
                  <a:cubicBezTo>
                    <a:pt x="101024" y="657891"/>
                    <a:pt x="51859" y="628602"/>
                    <a:pt x="0" y="633927"/>
                  </a:cubicBezTo>
                  <a:close/>
                  <a:moveTo>
                    <a:pt x="149665" y="561252"/>
                  </a:moveTo>
                  <a:cubicBezTo>
                    <a:pt x="110420" y="599059"/>
                    <a:pt x="107759" y="655439"/>
                    <a:pt x="132371" y="692583"/>
                  </a:cubicBezTo>
                  <a:cubicBezTo>
                    <a:pt x="147004" y="685950"/>
                    <a:pt x="156982" y="676001"/>
                    <a:pt x="159643" y="659419"/>
                  </a:cubicBezTo>
                  <a:cubicBezTo>
                    <a:pt x="161638" y="646153"/>
                    <a:pt x="158312" y="633550"/>
                    <a:pt x="152326" y="621611"/>
                  </a:cubicBezTo>
                  <a:cubicBezTo>
                    <a:pt x="149000" y="614978"/>
                    <a:pt x="148335" y="608346"/>
                    <a:pt x="149000" y="601049"/>
                  </a:cubicBezTo>
                  <a:cubicBezTo>
                    <a:pt x="149000" y="595743"/>
                    <a:pt x="150330" y="591100"/>
                    <a:pt x="150330" y="585794"/>
                  </a:cubicBezTo>
                  <a:cubicBezTo>
                    <a:pt x="150995" y="577834"/>
                    <a:pt x="152991" y="569875"/>
                    <a:pt x="149665" y="561252"/>
                  </a:cubicBezTo>
                  <a:close/>
                  <a:moveTo>
                    <a:pt x="5388" y="463596"/>
                  </a:moveTo>
                  <a:cubicBezTo>
                    <a:pt x="4715" y="464265"/>
                    <a:pt x="4041" y="464934"/>
                    <a:pt x="3368" y="464934"/>
                  </a:cubicBezTo>
                  <a:cubicBezTo>
                    <a:pt x="5388" y="468949"/>
                    <a:pt x="7409" y="472965"/>
                    <a:pt x="9429" y="476310"/>
                  </a:cubicBezTo>
                  <a:cubicBezTo>
                    <a:pt x="14817" y="483671"/>
                    <a:pt x="20879" y="490363"/>
                    <a:pt x="25593" y="497724"/>
                  </a:cubicBezTo>
                  <a:cubicBezTo>
                    <a:pt x="28960" y="502408"/>
                    <a:pt x="31654" y="508431"/>
                    <a:pt x="33675" y="514454"/>
                  </a:cubicBezTo>
                  <a:cubicBezTo>
                    <a:pt x="35695" y="521815"/>
                    <a:pt x="36369" y="529845"/>
                    <a:pt x="39063" y="537206"/>
                  </a:cubicBezTo>
                  <a:cubicBezTo>
                    <a:pt x="46471" y="557281"/>
                    <a:pt x="61288" y="567988"/>
                    <a:pt x="80819" y="567988"/>
                  </a:cubicBezTo>
                  <a:cubicBezTo>
                    <a:pt x="90248" y="567988"/>
                    <a:pt x="90922" y="567319"/>
                    <a:pt x="89575" y="557950"/>
                  </a:cubicBezTo>
                  <a:cubicBezTo>
                    <a:pt x="86207" y="529845"/>
                    <a:pt x="74758" y="506424"/>
                    <a:pt x="53206" y="487687"/>
                  </a:cubicBezTo>
                  <a:cubicBezTo>
                    <a:pt x="39063" y="476310"/>
                    <a:pt x="22899" y="468280"/>
                    <a:pt x="5388" y="463596"/>
                  </a:cubicBezTo>
                  <a:close/>
                  <a:moveTo>
                    <a:pt x="168373" y="443391"/>
                  </a:moveTo>
                  <a:cubicBezTo>
                    <a:pt x="128685" y="452741"/>
                    <a:pt x="94289" y="523534"/>
                    <a:pt x="110164" y="562937"/>
                  </a:cubicBezTo>
                  <a:cubicBezTo>
                    <a:pt x="122071" y="561601"/>
                    <a:pt x="132654" y="557594"/>
                    <a:pt x="140592" y="546909"/>
                  </a:cubicBezTo>
                  <a:cubicBezTo>
                    <a:pt x="151175" y="534219"/>
                    <a:pt x="153160" y="518859"/>
                    <a:pt x="151175" y="503498"/>
                  </a:cubicBezTo>
                  <a:cubicBezTo>
                    <a:pt x="150514" y="495484"/>
                    <a:pt x="150514" y="487469"/>
                    <a:pt x="154482" y="480123"/>
                  </a:cubicBezTo>
                  <a:cubicBezTo>
                    <a:pt x="158451" y="472777"/>
                    <a:pt x="161759" y="464762"/>
                    <a:pt x="165066" y="456748"/>
                  </a:cubicBezTo>
                  <a:cubicBezTo>
                    <a:pt x="166389" y="452741"/>
                    <a:pt x="167050" y="448734"/>
                    <a:pt x="168373" y="443391"/>
                  </a:cubicBezTo>
                  <a:close/>
                  <a:moveTo>
                    <a:pt x="190262" y="350786"/>
                  </a:moveTo>
                  <a:cubicBezTo>
                    <a:pt x="140626" y="364886"/>
                    <a:pt x="107759" y="409872"/>
                    <a:pt x="111113" y="458886"/>
                  </a:cubicBezTo>
                  <a:cubicBezTo>
                    <a:pt x="123187" y="460229"/>
                    <a:pt x="133919" y="458215"/>
                    <a:pt x="142639" y="451500"/>
                  </a:cubicBezTo>
                  <a:cubicBezTo>
                    <a:pt x="155383" y="442100"/>
                    <a:pt x="161420" y="428672"/>
                    <a:pt x="162090" y="413229"/>
                  </a:cubicBezTo>
                  <a:cubicBezTo>
                    <a:pt x="162761" y="398458"/>
                    <a:pt x="168798" y="386372"/>
                    <a:pt x="177518" y="374958"/>
                  </a:cubicBezTo>
                  <a:cubicBezTo>
                    <a:pt x="180872" y="370258"/>
                    <a:pt x="184225" y="365558"/>
                    <a:pt x="186908" y="360858"/>
                  </a:cubicBezTo>
                  <a:cubicBezTo>
                    <a:pt x="188250" y="358172"/>
                    <a:pt x="188921" y="354815"/>
                    <a:pt x="190262" y="350786"/>
                  </a:cubicBezTo>
                  <a:close/>
                  <a:moveTo>
                    <a:pt x="26571" y="344051"/>
                  </a:moveTo>
                  <a:cubicBezTo>
                    <a:pt x="25913" y="344051"/>
                    <a:pt x="25256" y="344715"/>
                    <a:pt x="25256" y="344715"/>
                  </a:cubicBezTo>
                  <a:cubicBezTo>
                    <a:pt x="26571" y="350026"/>
                    <a:pt x="27886" y="354673"/>
                    <a:pt x="29858" y="359320"/>
                  </a:cubicBezTo>
                  <a:cubicBezTo>
                    <a:pt x="33803" y="367287"/>
                    <a:pt x="38405" y="374589"/>
                    <a:pt x="42350" y="383220"/>
                  </a:cubicBezTo>
                  <a:cubicBezTo>
                    <a:pt x="44322" y="387203"/>
                    <a:pt x="44980" y="392514"/>
                    <a:pt x="45637" y="397161"/>
                  </a:cubicBezTo>
                  <a:cubicBezTo>
                    <a:pt x="46295" y="403136"/>
                    <a:pt x="45637" y="409111"/>
                    <a:pt x="45637" y="415086"/>
                  </a:cubicBezTo>
                  <a:cubicBezTo>
                    <a:pt x="48267" y="439649"/>
                    <a:pt x="62074" y="455582"/>
                    <a:pt x="85085" y="458901"/>
                  </a:cubicBezTo>
                  <a:cubicBezTo>
                    <a:pt x="90345" y="460229"/>
                    <a:pt x="91660" y="458237"/>
                    <a:pt x="91660" y="453590"/>
                  </a:cubicBezTo>
                  <a:cubicBezTo>
                    <a:pt x="94290" y="423716"/>
                    <a:pt x="87058" y="396497"/>
                    <a:pt x="67334" y="373262"/>
                  </a:cubicBezTo>
                  <a:cubicBezTo>
                    <a:pt x="56157" y="360648"/>
                    <a:pt x="42350" y="350690"/>
                    <a:pt x="26571" y="344051"/>
                  </a:cubicBezTo>
                  <a:close/>
                  <a:moveTo>
                    <a:pt x="62645" y="231240"/>
                  </a:moveTo>
                  <a:cubicBezTo>
                    <a:pt x="61968" y="231914"/>
                    <a:pt x="61291" y="231914"/>
                    <a:pt x="60614" y="232587"/>
                  </a:cubicBezTo>
                  <a:cubicBezTo>
                    <a:pt x="61968" y="236628"/>
                    <a:pt x="61968" y="241342"/>
                    <a:pt x="63322" y="245383"/>
                  </a:cubicBezTo>
                  <a:cubicBezTo>
                    <a:pt x="66708" y="255486"/>
                    <a:pt x="70771" y="264241"/>
                    <a:pt x="74157" y="274344"/>
                  </a:cubicBezTo>
                  <a:cubicBezTo>
                    <a:pt x="75511" y="278384"/>
                    <a:pt x="75511" y="282425"/>
                    <a:pt x="75511" y="287140"/>
                  </a:cubicBezTo>
                  <a:cubicBezTo>
                    <a:pt x="75511" y="295222"/>
                    <a:pt x="73480" y="303977"/>
                    <a:pt x="74157" y="312733"/>
                  </a:cubicBezTo>
                  <a:cubicBezTo>
                    <a:pt x="74834" y="333611"/>
                    <a:pt x="87700" y="349775"/>
                    <a:pt x="108016" y="354489"/>
                  </a:cubicBezTo>
                  <a:cubicBezTo>
                    <a:pt x="112756" y="355836"/>
                    <a:pt x="114787" y="355163"/>
                    <a:pt x="115464" y="350448"/>
                  </a:cubicBezTo>
                  <a:cubicBezTo>
                    <a:pt x="122913" y="315427"/>
                    <a:pt x="115464" y="283772"/>
                    <a:pt x="92441" y="256159"/>
                  </a:cubicBezTo>
                  <a:cubicBezTo>
                    <a:pt x="83637" y="246057"/>
                    <a:pt x="74157" y="237975"/>
                    <a:pt x="62645" y="231240"/>
                  </a:cubicBezTo>
                  <a:close/>
                  <a:moveTo>
                    <a:pt x="299038" y="185780"/>
                  </a:moveTo>
                  <a:cubicBezTo>
                    <a:pt x="293696" y="185780"/>
                    <a:pt x="288355" y="185780"/>
                    <a:pt x="282345" y="185780"/>
                  </a:cubicBezTo>
                  <a:cubicBezTo>
                    <a:pt x="237610" y="186447"/>
                    <a:pt x="205561" y="208472"/>
                    <a:pt x="185530" y="248518"/>
                  </a:cubicBezTo>
                  <a:cubicBezTo>
                    <a:pt x="183527" y="252522"/>
                    <a:pt x="184195" y="254525"/>
                    <a:pt x="188201" y="255192"/>
                  </a:cubicBezTo>
                  <a:lnTo>
                    <a:pt x="216160" y="259185"/>
                  </a:lnTo>
                  <a:lnTo>
                    <a:pt x="210356" y="261525"/>
                  </a:lnTo>
                  <a:cubicBezTo>
                    <a:pt x="187128" y="268885"/>
                    <a:pt x="167881" y="281596"/>
                    <a:pt x="153945" y="300998"/>
                  </a:cubicBezTo>
                  <a:cubicBezTo>
                    <a:pt x="142662" y="317724"/>
                    <a:pt x="135362" y="335788"/>
                    <a:pt x="134698" y="356528"/>
                  </a:cubicBezTo>
                  <a:cubicBezTo>
                    <a:pt x="148635" y="359204"/>
                    <a:pt x="160581" y="357197"/>
                    <a:pt x="171863" y="348500"/>
                  </a:cubicBezTo>
                  <a:cubicBezTo>
                    <a:pt x="184473" y="338464"/>
                    <a:pt x="189782" y="324414"/>
                    <a:pt x="192437" y="309027"/>
                  </a:cubicBezTo>
                  <a:cubicBezTo>
                    <a:pt x="193764" y="302336"/>
                    <a:pt x="196419" y="296315"/>
                    <a:pt x="201065" y="290963"/>
                  </a:cubicBezTo>
                  <a:cubicBezTo>
                    <a:pt x="207701" y="283603"/>
                    <a:pt x="213674" y="276244"/>
                    <a:pt x="219647" y="268885"/>
                  </a:cubicBezTo>
                  <a:cubicBezTo>
                    <a:pt x="222302" y="266208"/>
                    <a:pt x="223629" y="262863"/>
                    <a:pt x="225620" y="258180"/>
                  </a:cubicBezTo>
                  <a:cubicBezTo>
                    <a:pt x="221638" y="258849"/>
                    <a:pt x="218984" y="258849"/>
                    <a:pt x="216329" y="259518"/>
                  </a:cubicBezTo>
                  <a:lnTo>
                    <a:pt x="216604" y="259241"/>
                  </a:lnTo>
                  <a:lnTo>
                    <a:pt x="238695" y="245848"/>
                  </a:lnTo>
                  <a:cubicBezTo>
                    <a:pt x="244955" y="239675"/>
                    <a:pt x="249962" y="232166"/>
                    <a:pt x="254302" y="223823"/>
                  </a:cubicBezTo>
                  <a:cubicBezTo>
                    <a:pt x="256973" y="219819"/>
                    <a:pt x="260979" y="215147"/>
                    <a:pt x="264985" y="212477"/>
                  </a:cubicBezTo>
                  <a:cubicBezTo>
                    <a:pt x="272998" y="206470"/>
                    <a:pt x="281678" y="201798"/>
                    <a:pt x="289690" y="196459"/>
                  </a:cubicBezTo>
                  <a:cubicBezTo>
                    <a:pt x="293696" y="193789"/>
                    <a:pt x="296367" y="190452"/>
                    <a:pt x="299705" y="187782"/>
                  </a:cubicBezTo>
                  <a:cubicBezTo>
                    <a:pt x="299705" y="187115"/>
                    <a:pt x="299038" y="186447"/>
                    <a:pt x="299038" y="185780"/>
                  </a:cubicBezTo>
                  <a:close/>
                  <a:moveTo>
                    <a:pt x="334444" y="119090"/>
                  </a:moveTo>
                  <a:cubicBezTo>
                    <a:pt x="315955" y="119007"/>
                    <a:pt x="297383" y="123642"/>
                    <a:pt x="281132" y="133906"/>
                  </a:cubicBezTo>
                  <a:cubicBezTo>
                    <a:pt x="271846" y="139865"/>
                    <a:pt x="264550" y="146486"/>
                    <a:pt x="255927" y="152446"/>
                  </a:cubicBezTo>
                  <a:cubicBezTo>
                    <a:pt x="256591" y="154432"/>
                    <a:pt x="256591" y="156419"/>
                    <a:pt x="257254" y="157743"/>
                  </a:cubicBezTo>
                  <a:cubicBezTo>
                    <a:pt x="265877" y="165026"/>
                    <a:pt x="275163" y="170986"/>
                    <a:pt x="287102" y="171648"/>
                  </a:cubicBezTo>
                  <a:cubicBezTo>
                    <a:pt x="303684" y="172310"/>
                    <a:pt x="317613" y="164364"/>
                    <a:pt x="328889" y="153770"/>
                  </a:cubicBezTo>
                  <a:cubicBezTo>
                    <a:pt x="334859" y="148473"/>
                    <a:pt x="340828" y="144500"/>
                    <a:pt x="348124" y="143176"/>
                  </a:cubicBezTo>
                  <a:cubicBezTo>
                    <a:pt x="357410" y="141851"/>
                    <a:pt x="366696" y="139865"/>
                    <a:pt x="375319" y="137216"/>
                  </a:cubicBezTo>
                  <a:cubicBezTo>
                    <a:pt x="379299" y="136554"/>
                    <a:pt x="382615" y="134568"/>
                    <a:pt x="387258" y="132581"/>
                  </a:cubicBezTo>
                  <a:cubicBezTo>
                    <a:pt x="371339" y="123973"/>
                    <a:pt x="352933" y="119173"/>
                    <a:pt x="334444" y="119090"/>
                  </a:cubicBezTo>
                  <a:close/>
                  <a:moveTo>
                    <a:pt x="153579" y="113379"/>
                  </a:moveTo>
                  <a:cubicBezTo>
                    <a:pt x="152277" y="113379"/>
                    <a:pt x="151626" y="113379"/>
                    <a:pt x="150324" y="114047"/>
                  </a:cubicBezTo>
                  <a:cubicBezTo>
                    <a:pt x="150324" y="122069"/>
                    <a:pt x="150324" y="130090"/>
                    <a:pt x="150975" y="138111"/>
                  </a:cubicBezTo>
                  <a:cubicBezTo>
                    <a:pt x="151626" y="151479"/>
                    <a:pt x="154230" y="165516"/>
                    <a:pt x="145766" y="177548"/>
                  </a:cubicBezTo>
                  <a:cubicBezTo>
                    <a:pt x="143813" y="180221"/>
                    <a:pt x="142511" y="184232"/>
                    <a:pt x="141860" y="187574"/>
                  </a:cubicBezTo>
                  <a:cubicBezTo>
                    <a:pt x="134698" y="210969"/>
                    <a:pt x="141209" y="231690"/>
                    <a:pt x="158787" y="243053"/>
                  </a:cubicBezTo>
                  <a:cubicBezTo>
                    <a:pt x="162694" y="245727"/>
                    <a:pt x="165298" y="246395"/>
                    <a:pt x="168553" y="241048"/>
                  </a:cubicBezTo>
                  <a:cubicBezTo>
                    <a:pt x="178970" y="221663"/>
                    <a:pt x="183527" y="200942"/>
                    <a:pt x="181574" y="178884"/>
                  </a:cubicBezTo>
                  <a:cubicBezTo>
                    <a:pt x="179621" y="153484"/>
                    <a:pt x="169204" y="132095"/>
                    <a:pt x="153579" y="113379"/>
                  </a:cubicBezTo>
                  <a:close/>
                  <a:moveTo>
                    <a:pt x="270798" y="12355"/>
                  </a:moveTo>
                  <a:cubicBezTo>
                    <a:pt x="269476" y="15028"/>
                    <a:pt x="267494" y="17701"/>
                    <a:pt x="266172" y="20374"/>
                  </a:cubicBezTo>
                  <a:cubicBezTo>
                    <a:pt x="263528" y="29062"/>
                    <a:pt x="260885" y="37750"/>
                    <a:pt x="258241" y="46438"/>
                  </a:cubicBezTo>
                  <a:cubicBezTo>
                    <a:pt x="256258" y="55126"/>
                    <a:pt x="252293" y="61808"/>
                    <a:pt x="246345" y="67823"/>
                  </a:cubicBezTo>
                  <a:cubicBezTo>
                    <a:pt x="240396" y="73838"/>
                    <a:pt x="235109" y="80520"/>
                    <a:pt x="231144" y="87872"/>
                  </a:cubicBezTo>
                  <a:cubicBezTo>
                    <a:pt x="220569" y="105915"/>
                    <a:pt x="223874" y="126632"/>
                    <a:pt x="239075" y="142003"/>
                  </a:cubicBezTo>
                  <a:cubicBezTo>
                    <a:pt x="280712" y="112598"/>
                    <a:pt x="291286" y="54457"/>
                    <a:pt x="270798" y="12355"/>
                  </a:cubicBezTo>
                  <a:close/>
                  <a:moveTo>
                    <a:pt x="367709" y="882"/>
                  </a:moveTo>
                  <a:cubicBezTo>
                    <a:pt x="356425" y="5542"/>
                    <a:pt x="344477" y="9536"/>
                    <a:pt x="334521" y="15528"/>
                  </a:cubicBezTo>
                  <a:cubicBezTo>
                    <a:pt x="321910" y="22851"/>
                    <a:pt x="314608" y="34833"/>
                    <a:pt x="311290" y="49479"/>
                  </a:cubicBezTo>
                  <a:cubicBezTo>
                    <a:pt x="307971" y="62793"/>
                    <a:pt x="307971" y="76107"/>
                    <a:pt x="310626" y="88756"/>
                  </a:cubicBezTo>
                  <a:cubicBezTo>
                    <a:pt x="311290" y="93416"/>
                    <a:pt x="309962" y="95413"/>
                    <a:pt x="306643" y="98076"/>
                  </a:cubicBezTo>
                  <a:cubicBezTo>
                    <a:pt x="300669" y="103401"/>
                    <a:pt x="294032" y="109393"/>
                    <a:pt x="288058" y="115384"/>
                  </a:cubicBezTo>
                  <a:cubicBezTo>
                    <a:pt x="244250" y="157990"/>
                    <a:pt x="206416" y="205255"/>
                    <a:pt x="171901" y="255183"/>
                  </a:cubicBezTo>
                  <a:cubicBezTo>
                    <a:pt x="141368" y="298455"/>
                    <a:pt x="116809" y="344388"/>
                    <a:pt x="105525" y="396314"/>
                  </a:cubicBezTo>
                  <a:cubicBezTo>
                    <a:pt x="92914" y="449571"/>
                    <a:pt x="90922" y="503493"/>
                    <a:pt x="93577" y="558081"/>
                  </a:cubicBezTo>
                  <a:cubicBezTo>
                    <a:pt x="96232" y="606012"/>
                    <a:pt x="104197" y="653278"/>
                    <a:pt x="117473" y="699878"/>
                  </a:cubicBezTo>
                  <a:cubicBezTo>
                    <a:pt x="144023" y="788417"/>
                    <a:pt x="189158" y="864974"/>
                    <a:pt x="256861" y="928216"/>
                  </a:cubicBezTo>
                  <a:cubicBezTo>
                    <a:pt x="260180" y="931545"/>
                    <a:pt x="262835" y="935539"/>
                    <a:pt x="265490" y="939533"/>
                  </a:cubicBezTo>
                  <a:cubicBezTo>
                    <a:pt x="216372" y="909576"/>
                    <a:pt x="166591" y="926885"/>
                    <a:pt x="142032" y="948853"/>
                  </a:cubicBezTo>
                  <a:cubicBezTo>
                    <a:pt x="147342" y="949519"/>
                    <a:pt x="151324" y="950850"/>
                    <a:pt x="155307" y="951516"/>
                  </a:cubicBezTo>
                  <a:cubicBezTo>
                    <a:pt x="164599" y="951516"/>
                    <a:pt x="174556" y="951516"/>
                    <a:pt x="184512" y="952182"/>
                  </a:cubicBezTo>
                  <a:cubicBezTo>
                    <a:pt x="189822" y="952847"/>
                    <a:pt x="194468" y="954179"/>
                    <a:pt x="199778" y="956176"/>
                  </a:cubicBezTo>
                  <a:cubicBezTo>
                    <a:pt x="207080" y="959504"/>
                    <a:pt x="213717" y="963499"/>
                    <a:pt x="221019" y="966162"/>
                  </a:cubicBezTo>
                  <a:cubicBezTo>
                    <a:pt x="242923" y="973484"/>
                    <a:pt x="260180" y="967493"/>
                    <a:pt x="273455" y="948853"/>
                  </a:cubicBezTo>
                  <a:cubicBezTo>
                    <a:pt x="274119" y="947522"/>
                    <a:pt x="275447" y="946856"/>
                    <a:pt x="276110" y="945525"/>
                  </a:cubicBezTo>
                  <a:cubicBezTo>
                    <a:pt x="314608" y="978144"/>
                    <a:pt x="356425" y="1004773"/>
                    <a:pt x="400897" y="1026741"/>
                  </a:cubicBezTo>
                  <a:cubicBezTo>
                    <a:pt x="353106" y="1014758"/>
                    <a:pt x="313945" y="1028073"/>
                    <a:pt x="282748" y="1066018"/>
                  </a:cubicBezTo>
                  <a:cubicBezTo>
                    <a:pt x="285403" y="1067349"/>
                    <a:pt x="288058" y="1067349"/>
                    <a:pt x="291377" y="1067349"/>
                  </a:cubicBezTo>
                  <a:cubicBezTo>
                    <a:pt x="298678" y="1066018"/>
                    <a:pt x="305979" y="1064021"/>
                    <a:pt x="313281" y="1062689"/>
                  </a:cubicBezTo>
                  <a:cubicBezTo>
                    <a:pt x="323901" y="1060027"/>
                    <a:pt x="333857" y="1057364"/>
                    <a:pt x="344477" y="1062024"/>
                  </a:cubicBezTo>
                  <a:cubicBezTo>
                    <a:pt x="349787" y="1064021"/>
                    <a:pt x="355097" y="1064687"/>
                    <a:pt x="360408" y="1065352"/>
                  </a:cubicBezTo>
                  <a:cubicBezTo>
                    <a:pt x="377665" y="1066684"/>
                    <a:pt x="393595" y="1062024"/>
                    <a:pt x="403552" y="1046712"/>
                  </a:cubicBezTo>
                  <a:cubicBezTo>
                    <a:pt x="406871" y="1042052"/>
                    <a:pt x="408862" y="1036727"/>
                    <a:pt x="411517" y="1031401"/>
                  </a:cubicBezTo>
                  <a:cubicBezTo>
                    <a:pt x="413508" y="1032067"/>
                    <a:pt x="414836" y="1032732"/>
                    <a:pt x="416163" y="1033398"/>
                  </a:cubicBezTo>
                  <a:cubicBezTo>
                    <a:pt x="458644" y="1052704"/>
                    <a:pt x="501788" y="1067349"/>
                    <a:pt x="546923" y="1078001"/>
                  </a:cubicBezTo>
                  <a:cubicBezTo>
                    <a:pt x="560862" y="1081329"/>
                    <a:pt x="576129" y="1079998"/>
                    <a:pt x="586749" y="1091315"/>
                  </a:cubicBezTo>
                  <a:cubicBezTo>
                    <a:pt x="586749" y="1091315"/>
                    <a:pt x="587412" y="1091315"/>
                    <a:pt x="588076" y="1091981"/>
                  </a:cubicBezTo>
                  <a:cubicBezTo>
                    <a:pt x="592722" y="1093312"/>
                    <a:pt x="596041" y="1091315"/>
                    <a:pt x="595377" y="1085989"/>
                  </a:cubicBezTo>
                  <a:cubicBezTo>
                    <a:pt x="594050" y="1076669"/>
                    <a:pt x="588740" y="1068681"/>
                    <a:pt x="580111" y="1064021"/>
                  </a:cubicBezTo>
                  <a:cubicBezTo>
                    <a:pt x="578120" y="1062689"/>
                    <a:pt x="574137" y="1063355"/>
                    <a:pt x="573473" y="1064687"/>
                  </a:cubicBezTo>
                  <a:cubicBezTo>
                    <a:pt x="570818" y="1068681"/>
                    <a:pt x="567500" y="1067349"/>
                    <a:pt x="564181" y="1066684"/>
                  </a:cubicBezTo>
                  <a:lnTo>
                    <a:pt x="531660" y="1055201"/>
                  </a:lnTo>
                  <a:lnTo>
                    <a:pt x="536782" y="1051971"/>
                  </a:lnTo>
                  <a:cubicBezTo>
                    <a:pt x="538795" y="1042662"/>
                    <a:pt x="538795" y="1033353"/>
                    <a:pt x="534769" y="1024044"/>
                  </a:cubicBezTo>
                  <a:cubicBezTo>
                    <a:pt x="528060" y="1008086"/>
                    <a:pt x="513970" y="999442"/>
                    <a:pt x="497867" y="994123"/>
                  </a:cubicBezTo>
                  <a:cubicBezTo>
                    <a:pt x="489144" y="991463"/>
                    <a:pt x="482434" y="986809"/>
                    <a:pt x="477067" y="980160"/>
                  </a:cubicBezTo>
                  <a:cubicBezTo>
                    <a:pt x="474383" y="976835"/>
                    <a:pt x="471699" y="973511"/>
                    <a:pt x="469015" y="970851"/>
                  </a:cubicBezTo>
                  <a:cubicBezTo>
                    <a:pt x="462976" y="964867"/>
                    <a:pt x="457609" y="959547"/>
                    <a:pt x="451570" y="953563"/>
                  </a:cubicBezTo>
                  <a:cubicBezTo>
                    <a:pt x="450899" y="954228"/>
                    <a:pt x="450228" y="954893"/>
                    <a:pt x="449557" y="955558"/>
                  </a:cubicBezTo>
                  <a:cubicBezTo>
                    <a:pt x="449557" y="956223"/>
                    <a:pt x="449557" y="956223"/>
                    <a:pt x="449557" y="956888"/>
                  </a:cubicBezTo>
                  <a:cubicBezTo>
                    <a:pt x="450228" y="962872"/>
                    <a:pt x="450899" y="968856"/>
                    <a:pt x="452241" y="974175"/>
                  </a:cubicBezTo>
                  <a:cubicBezTo>
                    <a:pt x="456938" y="995453"/>
                    <a:pt x="465828" y="1012907"/>
                    <a:pt x="478744" y="1026621"/>
                  </a:cubicBezTo>
                  <a:lnTo>
                    <a:pt x="520113" y="1051124"/>
                  </a:lnTo>
                  <a:lnTo>
                    <a:pt x="386958" y="1004107"/>
                  </a:lnTo>
                  <a:cubicBezTo>
                    <a:pt x="331202" y="976147"/>
                    <a:pt x="281420" y="940199"/>
                    <a:pt x="238940" y="894265"/>
                  </a:cubicBezTo>
                  <a:cubicBezTo>
                    <a:pt x="208407" y="862311"/>
                    <a:pt x="183184" y="827028"/>
                    <a:pt x="162608" y="787751"/>
                  </a:cubicBezTo>
                  <a:cubicBezTo>
                    <a:pt x="118800" y="703872"/>
                    <a:pt x="100215" y="614001"/>
                    <a:pt x="98887" y="520802"/>
                  </a:cubicBezTo>
                  <a:cubicBezTo>
                    <a:pt x="98887" y="492842"/>
                    <a:pt x="100879" y="465548"/>
                    <a:pt x="103534" y="438254"/>
                  </a:cubicBezTo>
                  <a:cubicBezTo>
                    <a:pt x="108844" y="388991"/>
                    <a:pt x="124110" y="343057"/>
                    <a:pt x="148005" y="299786"/>
                  </a:cubicBezTo>
                  <a:cubicBezTo>
                    <a:pt x="167918" y="265169"/>
                    <a:pt x="191150" y="232549"/>
                    <a:pt x="215709" y="201261"/>
                  </a:cubicBezTo>
                  <a:cubicBezTo>
                    <a:pt x="228320" y="185284"/>
                    <a:pt x="242259" y="169307"/>
                    <a:pt x="254870" y="153330"/>
                  </a:cubicBezTo>
                  <a:cubicBezTo>
                    <a:pt x="269473" y="138684"/>
                    <a:pt x="283412" y="123373"/>
                    <a:pt x="298014" y="108727"/>
                  </a:cubicBezTo>
                  <a:cubicBezTo>
                    <a:pt x="306643" y="99407"/>
                    <a:pt x="317263" y="92084"/>
                    <a:pt x="329875" y="90087"/>
                  </a:cubicBezTo>
                  <a:cubicBezTo>
                    <a:pt x="331866" y="89422"/>
                    <a:pt x="333194" y="88756"/>
                    <a:pt x="335185" y="88090"/>
                  </a:cubicBezTo>
                  <a:cubicBezTo>
                    <a:pt x="353106" y="80102"/>
                    <a:pt x="367709" y="68119"/>
                    <a:pt x="373683" y="48148"/>
                  </a:cubicBezTo>
                  <a:cubicBezTo>
                    <a:pt x="377665" y="34168"/>
                    <a:pt x="377665" y="20188"/>
                    <a:pt x="375674" y="5542"/>
                  </a:cubicBezTo>
                  <a:cubicBezTo>
                    <a:pt x="374346" y="216"/>
                    <a:pt x="371691" y="-1115"/>
                    <a:pt x="367709" y="882"/>
                  </a:cubicBezTo>
                  <a:close/>
                </a:path>
              </a:pathLst>
            </a:custGeom>
            <a:gradFill>
              <a:gsLst>
                <a:gs pos="100000">
                  <a:srgbClr val="DAB88A"/>
                </a:gs>
                <a:gs pos="30000">
                  <a:srgbClr val="EDDEC7"/>
                </a:gs>
              </a:gsLst>
              <a:lin ang="5400000" scaled="1"/>
            </a:gra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grpSp>
      <p:grpSp>
        <p:nvGrpSpPr>
          <p:cNvPr id="108" name="组合 107">
            <a:extLst>
              <a:ext uri="{FF2B5EF4-FFF2-40B4-BE49-F238E27FC236}">
                <a16:creationId xmlns:a16="http://schemas.microsoft.com/office/drawing/2014/main" id="{72B044FC-19E1-4D69-B4D4-E998606496A2}"/>
              </a:ext>
            </a:extLst>
          </p:cNvPr>
          <p:cNvGrpSpPr/>
          <p:nvPr/>
        </p:nvGrpSpPr>
        <p:grpSpPr>
          <a:xfrm>
            <a:off x="8557534" y="3614276"/>
            <a:ext cx="2360434" cy="1113131"/>
            <a:chOff x="1646194" y="1802957"/>
            <a:chExt cx="2360434" cy="1113131"/>
          </a:xfrm>
        </p:grpSpPr>
        <p:sp>
          <p:nvSpPr>
            <p:cNvPr id="109" name="任意多边形: 形状 108">
              <a:extLst>
                <a:ext uri="{FF2B5EF4-FFF2-40B4-BE49-F238E27FC236}">
                  <a16:creationId xmlns:a16="http://schemas.microsoft.com/office/drawing/2014/main" id="{B752C058-CC55-463D-A692-F8E3A403AE69}"/>
                </a:ext>
              </a:extLst>
            </p:cNvPr>
            <p:cNvSpPr>
              <a:spLocks/>
            </p:cNvSpPr>
            <p:nvPr/>
          </p:nvSpPr>
          <p:spPr bwMode="auto">
            <a:xfrm>
              <a:off x="1646194" y="1802958"/>
              <a:ext cx="595461" cy="1113130"/>
            </a:xfrm>
            <a:custGeom>
              <a:avLst/>
              <a:gdLst>
                <a:gd name="connsiteX0" fmla="*/ 497917 w 595461"/>
                <a:gd name="connsiteY0" fmla="*/ 1069357 h 1113130"/>
                <a:gd name="connsiteX1" fmla="*/ 530376 w 595461"/>
                <a:gd name="connsiteY1" fmla="*/ 1078641 h 1113130"/>
                <a:gd name="connsiteX2" fmla="*/ 480390 w 595461"/>
                <a:gd name="connsiteY2" fmla="*/ 1110884 h 1113130"/>
                <a:gd name="connsiteX3" fmla="*/ 464395 w 595461"/>
                <a:gd name="connsiteY3" fmla="*/ 1107594 h 1113130"/>
                <a:gd name="connsiteX4" fmla="*/ 433737 w 595461"/>
                <a:gd name="connsiteY4" fmla="*/ 1108252 h 1113130"/>
                <a:gd name="connsiteX5" fmla="*/ 409744 w 595461"/>
                <a:gd name="connsiteY5" fmla="*/ 1112858 h 1113130"/>
                <a:gd name="connsiteX6" fmla="*/ 402412 w 595461"/>
                <a:gd name="connsiteY6" fmla="*/ 1112200 h 1113130"/>
                <a:gd name="connsiteX7" fmla="*/ 497917 w 595461"/>
                <a:gd name="connsiteY7" fmla="*/ 1069357 h 1113130"/>
                <a:gd name="connsiteX8" fmla="*/ 332655 w 595461"/>
                <a:gd name="connsiteY8" fmla="*/ 906417 h 1113130"/>
                <a:gd name="connsiteX9" fmla="*/ 349842 w 595461"/>
                <a:gd name="connsiteY9" fmla="*/ 923705 h 1113130"/>
                <a:gd name="connsiteX10" fmla="*/ 358435 w 595461"/>
                <a:gd name="connsiteY10" fmla="*/ 934344 h 1113130"/>
                <a:gd name="connsiteX11" fmla="*/ 376283 w 595461"/>
                <a:gd name="connsiteY11" fmla="*/ 946312 h 1113130"/>
                <a:gd name="connsiteX12" fmla="*/ 411978 w 595461"/>
                <a:gd name="connsiteY12" fmla="*/ 971579 h 1113130"/>
                <a:gd name="connsiteX13" fmla="*/ 415944 w 595461"/>
                <a:gd name="connsiteY13" fmla="*/ 1006155 h 1113130"/>
                <a:gd name="connsiteX14" fmla="*/ 409334 w 595461"/>
                <a:gd name="connsiteY14" fmla="*/ 1009479 h 1113130"/>
                <a:gd name="connsiteX15" fmla="*/ 335299 w 595461"/>
                <a:gd name="connsiteY15" fmla="*/ 936338 h 1113130"/>
                <a:gd name="connsiteX16" fmla="*/ 330011 w 595461"/>
                <a:gd name="connsiteY16" fmla="*/ 908412 h 1113130"/>
                <a:gd name="connsiteX17" fmla="*/ 332655 w 595461"/>
                <a:gd name="connsiteY17" fmla="*/ 906417 h 1113130"/>
                <a:gd name="connsiteX18" fmla="*/ 228306 w 595461"/>
                <a:gd name="connsiteY18" fmla="*/ 805393 h 1113130"/>
                <a:gd name="connsiteX19" fmla="*/ 237451 w 595461"/>
                <a:gd name="connsiteY19" fmla="*/ 818642 h 1113130"/>
                <a:gd name="connsiteX20" fmla="*/ 243329 w 595461"/>
                <a:gd name="connsiteY20" fmla="*/ 829241 h 1113130"/>
                <a:gd name="connsiteX21" fmla="*/ 268150 w 595461"/>
                <a:gd name="connsiteY21" fmla="*/ 859714 h 1113130"/>
                <a:gd name="connsiteX22" fmla="*/ 292317 w 595461"/>
                <a:gd name="connsiteY22" fmla="*/ 897474 h 1113130"/>
                <a:gd name="connsiteX23" fmla="*/ 284479 w 595461"/>
                <a:gd name="connsiteY23" fmla="*/ 926622 h 1113130"/>
                <a:gd name="connsiteX24" fmla="*/ 228306 w 595461"/>
                <a:gd name="connsiteY24" fmla="*/ 805393 h 1113130"/>
                <a:gd name="connsiteX25" fmla="*/ 83481 w 595461"/>
                <a:gd name="connsiteY25" fmla="*/ 777248 h 1113130"/>
                <a:gd name="connsiteX26" fmla="*/ 170057 w 595461"/>
                <a:gd name="connsiteY26" fmla="*/ 830217 h 1113130"/>
                <a:gd name="connsiteX27" fmla="*/ 116754 w 595461"/>
                <a:gd name="connsiteY27" fmla="*/ 832203 h 1113130"/>
                <a:gd name="connsiteX28" fmla="*/ 98764 w 595461"/>
                <a:gd name="connsiteY28" fmla="*/ 814330 h 1113130"/>
                <a:gd name="connsiteX29" fmla="*/ 77443 w 595461"/>
                <a:gd name="connsiteY29" fmla="*/ 798442 h 1113130"/>
                <a:gd name="connsiteX30" fmla="*/ 54123 w 595461"/>
                <a:gd name="connsiteY30" fmla="*/ 787851 h 1113130"/>
                <a:gd name="connsiteX31" fmla="*/ 45461 w 595461"/>
                <a:gd name="connsiteY31" fmla="*/ 781893 h 1113130"/>
                <a:gd name="connsiteX32" fmla="*/ 83481 w 595461"/>
                <a:gd name="connsiteY32" fmla="*/ 777248 h 1113130"/>
                <a:gd name="connsiteX33" fmla="*/ 178115 w 595461"/>
                <a:gd name="connsiteY33" fmla="*/ 684164 h 1113130"/>
                <a:gd name="connsiteX34" fmla="*/ 181522 w 595461"/>
                <a:gd name="connsiteY34" fmla="*/ 684164 h 1113130"/>
                <a:gd name="connsiteX35" fmla="*/ 184930 w 595461"/>
                <a:gd name="connsiteY35" fmla="*/ 712763 h 1113130"/>
                <a:gd name="connsiteX36" fmla="*/ 195834 w 595461"/>
                <a:gd name="connsiteY36" fmla="*/ 746682 h 1113130"/>
                <a:gd name="connsiteX37" fmla="*/ 206738 w 595461"/>
                <a:gd name="connsiteY37" fmla="*/ 785256 h 1113130"/>
                <a:gd name="connsiteX38" fmla="*/ 191063 w 595461"/>
                <a:gd name="connsiteY38" fmla="*/ 813855 h 1113130"/>
                <a:gd name="connsiteX39" fmla="*/ 181522 w 595461"/>
                <a:gd name="connsiteY39" fmla="*/ 812525 h 1113130"/>
                <a:gd name="connsiteX40" fmla="*/ 167211 w 595461"/>
                <a:gd name="connsiteY40" fmla="*/ 705447 h 1113130"/>
                <a:gd name="connsiteX41" fmla="*/ 178115 w 595461"/>
                <a:gd name="connsiteY41" fmla="*/ 684164 h 1113130"/>
                <a:gd name="connsiteX42" fmla="*/ 0 w 595461"/>
                <a:gd name="connsiteY42" fmla="*/ 633926 h 1113130"/>
                <a:gd name="connsiteX43" fmla="*/ 114494 w 595461"/>
                <a:gd name="connsiteY43" fmla="*/ 704487 h 1113130"/>
                <a:gd name="connsiteX44" fmla="*/ 59941 w 595461"/>
                <a:gd name="connsiteY44" fmla="*/ 695168 h 1113130"/>
                <a:gd name="connsiteX45" fmla="*/ 47144 w 595461"/>
                <a:gd name="connsiteY45" fmla="*/ 675863 h 1113130"/>
                <a:gd name="connsiteX46" fmla="*/ 28960 w 595461"/>
                <a:gd name="connsiteY46" fmla="*/ 656559 h 1113130"/>
                <a:gd name="connsiteX47" fmla="*/ 6735 w 595461"/>
                <a:gd name="connsiteY47" fmla="*/ 641249 h 1113130"/>
                <a:gd name="connsiteX48" fmla="*/ 0 w 595461"/>
                <a:gd name="connsiteY48" fmla="*/ 633926 h 1113130"/>
                <a:gd name="connsiteX49" fmla="*/ 149665 w 595461"/>
                <a:gd name="connsiteY49" fmla="*/ 561251 h 1113130"/>
                <a:gd name="connsiteX50" fmla="*/ 150330 w 595461"/>
                <a:gd name="connsiteY50" fmla="*/ 585793 h 1113130"/>
                <a:gd name="connsiteX51" fmla="*/ 148999 w 595461"/>
                <a:gd name="connsiteY51" fmla="*/ 601048 h 1113130"/>
                <a:gd name="connsiteX52" fmla="*/ 152325 w 595461"/>
                <a:gd name="connsiteY52" fmla="*/ 621610 h 1113130"/>
                <a:gd name="connsiteX53" fmla="*/ 159642 w 595461"/>
                <a:gd name="connsiteY53" fmla="*/ 659418 h 1113130"/>
                <a:gd name="connsiteX54" fmla="*/ 132370 w 595461"/>
                <a:gd name="connsiteY54" fmla="*/ 692582 h 1113130"/>
                <a:gd name="connsiteX55" fmla="*/ 149665 w 595461"/>
                <a:gd name="connsiteY55" fmla="*/ 561251 h 1113130"/>
                <a:gd name="connsiteX56" fmla="*/ 5387 w 595461"/>
                <a:gd name="connsiteY56" fmla="*/ 463595 h 1113130"/>
                <a:gd name="connsiteX57" fmla="*/ 53205 w 595461"/>
                <a:gd name="connsiteY57" fmla="*/ 487686 h 1113130"/>
                <a:gd name="connsiteX58" fmla="*/ 89574 w 595461"/>
                <a:gd name="connsiteY58" fmla="*/ 557949 h 1113130"/>
                <a:gd name="connsiteX59" fmla="*/ 80818 w 595461"/>
                <a:gd name="connsiteY59" fmla="*/ 567987 h 1113130"/>
                <a:gd name="connsiteX60" fmla="*/ 39062 w 595461"/>
                <a:gd name="connsiteY60" fmla="*/ 537205 h 1113130"/>
                <a:gd name="connsiteX61" fmla="*/ 33674 w 595461"/>
                <a:gd name="connsiteY61" fmla="*/ 514453 h 1113130"/>
                <a:gd name="connsiteX62" fmla="*/ 25592 w 595461"/>
                <a:gd name="connsiteY62" fmla="*/ 497723 h 1113130"/>
                <a:gd name="connsiteX63" fmla="*/ 9428 w 595461"/>
                <a:gd name="connsiteY63" fmla="*/ 476309 h 1113130"/>
                <a:gd name="connsiteX64" fmla="*/ 3367 w 595461"/>
                <a:gd name="connsiteY64" fmla="*/ 464933 h 1113130"/>
                <a:gd name="connsiteX65" fmla="*/ 5387 w 595461"/>
                <a:gd name="connsiteY65" fmla="*/ 463595 h 1113130"/>
                <a:gd name="connsiteX66" fmla="*/ 168373 w 595461"/>
                <a:gd name="connsiteY66" fmla="*/ 443390 h 1113130"/>
                <a:gd name="connsiteX67" fmla="*/ 165065 w 595461"/>
                <a:gd name="connsiteY67" fmla="*/ 456747 h 1113130"/>
                <a:gd name="connsiteX68" fmla="*/ 154482 w 595461"/>
                <a:gd name="connsiteY68" fmla="*/ 480122 h 1113130"/>
                <a:gd name="connsiteX69" fmla="*/ 151175 w 595461"/>
                <a:gd name="connsiteY69" fmla="*/ 503497 h 1113130"/>
                <a:gd name="connsiteX70" fmla="*/ 140591 w 595461"/>
                <a:gd name="connsiteY70" fmla="*/ 546908 h 1113130"/>
                <a:gd name="connsiteX71" fmla="*/ 110164 w 595461"/>
                <a:gd name="connsiteY71" fmla="*/ 562936 h 1113130"/>
                <a:gd name="connsiteX72" fmla="*/ 168373 w 595461"/>
                <a:gd name="connsiteY72" fmla="*/ 443390 h 1113130"/>
                <a:gd name="connsiteX73" fmla="*/ 190262 w 595461"/>
                <a:gd name="connsiteY73" fmla="*/ 350785 h 1113130"/>
                <a:gd name="connsiteX74" fmla="*/ 186908 w 595461"/>
                <a:gd name="connsiteY74" fmla="*/ 360857 h 1113130"/>
                <a:gd name="connsiteX75" fmla="*/ 177517 w 595461"/>
                <a:gd name="connsiteY75" fmla="*/ 374957 h 1113130"/>
                <a:gd name="connsiteX76" fmla="*/ 162090 w 595461"/>
                <a:gd name="connsiteY76" fmla="*/ 413228 h 1113130"/>
                <a:gd name="connsiteX77" fmla="*/ 142638 w 595461"/>
                <a:gd name="connsiteY77" fmla="*/ 451499 h 1113130"/>
                <a:gd name="connsiteX78" fmla="*/ 111113 w 595461"/>
                <a:gd name="connsiteY78" fmla="*/ 458885 h 1113130"/>
                <a:gd name="connsiteX79" fmla="*/ 190262 w 595461"/>
                <a:gd name="connsiteY79" fmla="*/ 350785 h 1113130"/>
                <a:gd name="connsiteX80" fmla="*/ 26572 w 595461"/>
                <a:gd name="connsiteY80" fmla="*/ 344050 h 1113130"/>
                <a:gd name="connsiteX81" fmla="*/ 67335 w 595461"/>
                <a:gd name="connsiteY81" fmla="*/ 373261 h 1113130"/>
                <a:gd name="connsiteX82" fmla="*/ 91661 w 595461"/>
                <a:gd name="connsiteY82" fmla="*/ 453589 h 1113130"/>
                <a:gd name="connsiteX83" fmla="*/ 85086 w 595461"/>
                <a:gd name="connsiteY83" fmla="*/ 458900 h 1113130"/>
                <a:gd name="connsiteX84" fmla="*/ 45638 w 595461"/>
                <a:gd name="connsiteY84" fmla="*/ 415085 h 1113130"/>
                <a:gd name="connsiteX85" fmla="*/ 45638 w 595461"/>
                <a:gd name="connsiteY85" fmla="*/ 397160 h 1113130"/>
                <a:gd name="connsiteX86" fmla="*/ 42351 w 595461"/>
                <a:gd name="connsiteY86" fmla="*/ 383219 h 1113130"/>
                <a:gd name="connsiteX87" fmla="*/ 29859 w 595461"/>
                <a:gd name="connsiteY87" fmla="*/ 359319 h 1113130"/>
                <a:gd name="connsiteX88" fmla="*/ 25257 w 595461"/>
                <a:gd name="connsiteY88" fmla="*/ 344714 h 1113130"/>
                <a:gd name="connsiteX89" fmla="*/ 26572 w 595461"/>
                <a:gd name="connsiteY89" fmla="*/ 344050 h 1113130"/>
                <a:gd name="connsiteX90" fmla="*/ 62645 w 595461"/>
                <a:gd name="connsiteY90" fmla="*/ 231239 h 1113130"/>
                <a:gd name="connsiteX91" fmla="*/ 92440 w 595461"/>
                <a:gd name="connsiteY91" fmla="*/ 256158 h 1113130"/>
                <a:gd name="connsiteX92" fmla="*/ 115464 w 595461"/>
                <a:gd name="connsiteY92" fmla="*/ 350447 h 1113130"/>
                <a:gd name="connsiteX93" fmla="*/ 108015 w 595461"/>
                <a:gd name="connsiteY93" fmla="*/ 354488 h 1113130"/>
                <a:gd name="connsiteX94" fmla="*/ 74157 w 595461"/>
                <a:gd name="connsiteY94" fmla="*/ 312732 h 1113130"/>
                <a:gd name="connsiteX95" fmla="*/ 75511 w 595461"/>
                <a:gd name="connsiteY95" fmla="*/ 287139 h 1113130"/>
                <a:gd name="connsiteX96" fmla="*/ 74157 w 595461"/>
                <a:gd name="connsiteY96" fmla="*/ 274343 h 1113130"/>
                <a:gd name="connsiteX97" fmla="*/ 63322 w 595461"/>
                <a:gd name="connsiteY97" fmla="*/ 245382 h 1113130"/>
                <a:gd name="connsiteX98" fmla="*/ 60614 w 595461"/>
                <a:gd name="connsiteY98" fmla="*/ 232586 h 1113130"/>
                <a:gd name="connsiteX99" fmla="*/ 62645 w 595461"/>
                <a:gd name="connsiteY99" fmla="*/ 231239 h 1113130"/>
                <a:gd name="connsiteX100" fmla="*/ 282345 w 595461"/>
                <a:gd name="connsiteY100" fmla="*/ 185779 h 1113130"/>
                <a:gd name="connsiteX101" fmla="*/ 299038 w 595461"/>
                <a:gd name="connsiteY101" fmla="*/ 185779 h 1113130"/>
                <a:gd name="connsiteX102" fmla="*/ 299705 w 595461"/>
                <a:gd name="connsiteY102" fmla="*/ 187781 h 1113130"/>
                <a:gd name="connsiteX103" fmla="*/ 289690 w 595461"/>
                <a:gd name="connsiteY103" fmla="*/ 196458 h 1113130"/>
                <a:gd name="connsiteX104" fmla="*/ 264985 w 595461"/>
                <a:gd name="connsiteY104" fmla="*/ 212476 h 1113130"/>
                <a:gd name="connsiteX105" fmla="*/ 254302 w 595461"/>
                <a:gd name="connsiteY105" fmla="*/ 223822 h 1113130"/>
                <a:gd name="connsiteX106" fmla="*/ 238695 w 595461"/>
                <a:gd name="connsiteY106" fmla="*/ 245847 h 1113130"/>
                <a:gd name="connsiteX107" fmla="*/ 216606 w 595461"/>
                <a:gd name="connsiteY107" fmla="*/ 259239 h 1113130"/>
                <a:gd name="connsiteX108" fmla="*/ 216329 w 595461"/>
                <a:gd name="connsiteY108" fmla="*/ 259517 h 1113130"/>
                <a:gd name="connsiteX109" fmla="*/ 225621 w 595461"/>
                <a:gd name="connsiteY109" fmla="*/ 258179 h 1113130"/>
                <a:gd name="connsiteX110" fmla="*/ 219648 w 595461"/>
                <a:gd name="connsiteY110" fmla="*/ 268884 h 1113130"/>
                <a:gd name="connsiteX111" fmla="*/ 201065 w 595461"/>
                <a:gd name="connsiteY111" fmla="*/ 290962 h 1113130"/>
                <a:gd name="connsiteX112" fmla="*/ 192438 w 595461"/>
                <a:gd name="connsiteY112" fmla="*/ 309026 h 1113130"/>
                <a:gd name="connsiteX113" fmla="*/ 171864 w 595461"/>
                <a:gd name="connsiteY113" fmla="*/ 348499 h 1113130"/>
                <a:gd name="connsiteX114" fmla="*/ 134699 w 595461"/>
                <a:gd name="connsiteY114" fmla="*/ 356527 h 1113130"/>
                <a:gd name="connsiteX115" fmla="*/ 153945 w 595461"/>
                <a:gd name="connsiteY115" fmla="*/ 300997 h 1113130"/>
                <a:gd name="connsiteX116" fmla="*/ 210356 w 595461"/>
                <a:gd name="connsiteY116" fmla="*/ 261524 h 1113130"/>
                <a:gd name="connsiteX117" fmla="*/ 216161 w 595461"/>
                <a:gd name="connsiteY117" fmla="*/ 259184 h 1113130"/>
                <a:gd name="connsiteX118" fmla="*/ 188201 w 595461"/>
                <a:gd name="connsiteY118" fmla="*/ 255191 h 1113130"/>
                <a:gd name="connsiteX119" fmla="*/ 185530 w 595461"/>
                <a:gd name="connsiteY119" fmla="*/ 248517 h 1113130"/>
                <a:gd name="connsiteX120" fmla="*/ 282345 w 595461"/>
                <a:gd name="connsiteY120" fmla="*/ 185779 h 1113130"/>
                <a:gd name="connsiteX121" fmla="*/ 334444 w 595461"/>
                <a:gd name="connsiteY121" fmla="*/ 119089 h 1113130"/>
                <a:gd name="connsiteX122" fmla="*/ 387258 w 595461"/>
                <a:gd name="connsiteY122" fmla="*/ 132580 h 1113130"/>
                <a:gd name="connsiteX123" fmla="*/ 375319 w 595461"/>
                <a:gd name="connsiteY123" fmla="*/ 137215 h 1113130"/>
                <a:gd name="connsiteX124" fmla="*/ 348124 w 595461"/>
                <a:gd name="connsiteY124" fmla="*/ 143175 h 1113130"/>
                <a:gd name="connsiteX125" fmla="*/ 328889 w 595461"/>
                <a:gd name="connsiteY125" fmla="*/ 153769 h 1113130"/>
                <a:gd name="connsiteX126" fmla="*/ 287102 w 595461"/>
                <a:gd name="connsiteY126" fmla="*/ 171647 h 1113130"/>
                <a:gd name="connsiteX127" fmla="*/ 257254 w 595461"/>
                <a:gd name="connsiteY127" fmla="*/ 157742 h 1113130"/>
                <a:gd name="connsiteX128" fmla="*/ 255927 w 595461"/>
                <a:gd name="connsiteY128" fmla="*/ 152445 h 1113130"/>
                <a:gd name="connsiteX129" fmla="*/ 281132 w 595461"/>
                <a:gd name="connsiteY129" fmla="*/ 133905 h 1113130"/>
                <a:gd name="connsiteX130" fmla="*/ 334444 w 595461"/>
                <a:gd name="connsiteY130" fmla="*/ 119089 h 1113130"/>
                <a:gd name="connsiteX131" fmla="*/ 153579 w 595461"/>
                <a:gd name="connsiteY131" fmla="*/ 113378 h 1113130"/>
                <a:gd name="connsiteX132" fmla="*/ 181575 w 595461"/>
                <a:gd name="connsiteY132" fmla="*/ 178883 h 1113130"/>
                <a:gd name="connsiteX133" fmla="*/ 168554 w 595461"/>
                <a:gd name="connsiteY133" fmla="*/ 241047 h 1113130"/>
                <a:gd name="connsiteX134" fmla="*/ 158788 w 595461"/>
                <a:gd name="connsiteY134" fmla="*/ 243052 h 1113130"/>
                <a:gd name="connsiteX135" fmla="*/ 141860 w 595461"/>
                <a:gd name="connsiteY135" fmla="*/ 187573 h 1113130"/>
                <a:gd name="connsiteX136" fmla="*/ 145767 w 595461"/>
                <a:gd name="connsiteY136" fmla="*/ 177547 h 1113130"/>
                <a:gd name="connsiteX137" fmla="*/ 150975 w 595461"/>
                <a:gd name="connsiteY137" fmla="*/ 138110 h 1113130"/>
                <a:gd name="connsiteX138" fmla="*/ 150324 w 595461"/>
                <a:gd name="connsiteY138" fmla="*/ 114046 h 1113130"/>
                <a:gd name="connsiteX139" fmla="*/ 153579 w 595461"/>
                <a:gd name="connsiteY139" fmla="*/ 113378 h 1113130"/>
                <a:gd name="connsiteX140" fmla="*/ 270798 w 595461"/>
                <a:gd name="connsiteY140" fmla="*/ 12354 h 1113130"/>
                <a:gd name="connsiteX141" fmla="*/ 239075 w 595461"/>
                <a:gd name="connsiteY141" fmla="*/ 142002 h 1113130"/>
                <a:gd name="connsiteX142" fmla="*/ 231144 w 595461"/>
                <a:gd name="connsiteY142" fmla="*/ 87871 h 1113130"/>
                <a:gd name="connsiteX143" fmla="*/ 246345 w 595461"/>
                <a:gd name="connsiteY143" fmla="*/ 67822 h 1113130"/>
                <a:gd name="connsiteX144" fmla="*/ 258241 w 595461"/>
                <a:gd name="connsiteY144" fmla="*/ 46437 h 1113130"/>
                <a:gd name="connsiteX145" fmla="*/ 266172 w 595461"/>
                <a:gd name="connsiteY145" fmla="*/ 20373 h 1113130"/>
                <a:gd name="connsiteX146" fmla="*/ 270798 w 595461"/>
                <a:gd name="connsiteY146" fmla="*/ 12354 h 1113130"/>
                <a:gd name="connsiteX147" fmla="*/ 367709 w 595461"/>
                <a:gd name="connsiteY147" fmla="*/ 881 h 1113130"/>
                <a:gd name="connsiteX148" fmla="*/ 375674 w 595461"/>
                <a:gd name="connsiteY148" fmla="*/ 5541 h 1113130"/>
                <a:gd name="connsiteX149" fmla="*/ 373683 w 595461"/>
                <a:gd name="connsiteY149" fmla="*/ 48147 h 1113130"/>
                <a:gd name="connsiteX150" fmla="*/ 335185 w 595461"/>
                <a:gd name="connsiteY150" fmla="*/ 88089 h 1113130"/>
                <a:gd name="connsiteX151" fmla="*/ 329875 w 595461"/>
                <a:gd name="connsiteY151" fmla="*/ 90086 h 1113130"/>
                <a:gd name="connsiteX152" fmla="*/ 298014 w 595461"/>
                <a:gd name="connsiteY152" fmla="*/ 108726 h 1113130"/>
                <a:gd name="connsiteX153" fmla="*/ 254870 w 595461"/>
                <a:gd name="connsiteY153" fmla="*/ 153329 h 1113130"/>
                <a:gd name="connsiteX154" fmla="*/ 215708 w 595461"/>
                <a:gd name="connsiteY154" fmla="*/ 201260 h 1113130"/>
                <a:gd name="connsiteX155" fmla="*/ 148005 w 595461"/>
                <a:gd name="connsiteY155" fmla="*/ 299785 h 1113130"/>
                <a:gd name="connsiteX156" fmla="*/ 103533 w 595461"/>
                <a:gd name="connsiteY156" fmla="*/ 438253 h 1113130"/>
                <a:gd name="connsiteX157" fmla="*/ 98887 w 595461"/>
                <a:gd name="connsiteY157" fmla="*/ 520801 h 1113130"/>
                <a:gd name="connsiteX158" fmla="*/ 162607 w 595461"/>
                <a:gd name="connsiteY158" fmla="*/ 787750 h 1113130"/>
                <a:gd name="connsiteX159" fmla="*/ 238940 w 595461"/>
                <a:gd name="connsiteY159" fmla="*/ 894264 h 1113130"/>
                <a:gd name="connsiteX160" fmla="*/ 386958 w 595461"/>
                <a:gd name="connsiteY160" fmla="*/ 1004106 h 1113130"/>
                <a:gd name="connsiteX161" fmla="*/ 520113 w 595461"/>
                <a:gd name="connsiteY161" fmla="*/ 1051123 h 1113130"/>
                <a:gd name="connsiteX162" fmla="*/ 478744 w 595461"/>
                <a:gd name="connsiteY162" fmla="*/ 1026620 h 1113130"/>
                <a:gd name="connsiteX163" fmla="*/ 452241 w 595461"/>
                <a:gd name="connsiteY163" fmla="*/ 974174 h 1113130"/>
                <a:gd name="connsiteX164" fmla="*/ 449557 w 595461"/>
                <a:gd name="connsiteY164" fmla="*/ 956887 h 1113130"/>
                <a:gd name="connsiteX165" fmla="*/ 449557 w 595461"/>
                <a:gd name="connsiteY165" fmla="*/ 955557 h 1113130"/>
                <a:gd name="connsiteX166" fmla="*/ 451570 w 595461"/>
                <a:gd name="connsiteY166" fmla="*/ 953562 h 1113130"/>
                <a:gd name="connsiteX167" fmla="*/ 469015 w 595461"/>
                <a:gd name="connsiteY167" fmla="*/ 970850 h 1113130"/>
                <a:gd name="connsiteX168" fmla="*/ 477067 w 595461"/>
                <a:gd name="connsiteY168" fmla="*/ 980159 h 1113130"/>
                <a:gd name="connsiteX169" fmla="*/ 497867 w 595461"/>
                <a:gd name="connsiteY169" fmla="*/ 994122 h 1113130"/>
                <a:gd name="connsiteX170" fmla="*/ 534769 w 595461"/>
                <a:gd name="connsiteY170" fmla="*/ 1024043 h 1113130"/>
                <a:gd name="connsiteX171" fmla="*/ 536782 w 595461"/>
                <a:gd name="connsiteY171" fmla="*/ 1051970 h 1113130"/>
                <a:gd name="connsiteX172" fmla="*/ 531660 w 595461"/>
                <a:gd name="connsiteY172" fmla="*/ 1055200 h 1113130"/>
                <a:gd name="connsiteX173" fmla="*/ 564181 w 595461"/>
                <a:gd name="connsiteY173" fmla="*/ 1066683 h 1113130"/>
                <a:gd name="connsiteX174" fmla="*/ 573473 w 595461"/>
                <a:gd name="connsiteY174" fmla="*/ 1064686 h 1113130"/>
                <a:gd name="connsiteX175" fmla="*/ 580111 w 595461"/>
                <a:gd name="connsiteY175" fmla="*/ 1064020 h 1113130"/>
                <a:gd name="connsiteX176" fmla="*/ 595377 w 595461"/>
                <a:gd name="connsiteY176" fmla="*/ 1085988 h 1113130"/>
                <a:gd name="connsiteX177" fmla="*/ 588076 w 595461"/>
                <a:gd name="connsiteY177" fmla="*/ 1091980 h 1113130"/>
                <a:gd name="connsiteX178" fmla="*/ 586749 w 595461"/>
                <a:gd name="connsiteY178" fmla="*/ 1091314 h 1113130"/>
                <a:gd name="connsiteX179" fmla="*/ 546923 w 595461"/>
                <a:gd name="connsiteY179" fmla="*/ 1078000 h 1113130"/>
                <a:gd name="connsiteX180" fmla="*/ 416163 w 595461"/>
                <a:gd name="connsiteY180" fmla="*/ 1033397 h 1113130"/>
                <a:gd name="connsiteX181" fmla="*/ 411517 w 595461"/>
                <a:gd name="connsiteY181" fmla="*/ 1031400 h 1113130"/>
                <a:gd name="connsiteX182" fmla="*/ 403552 w 595461"/>
                <a:gd name="connsiteY182" fmla="*/ 1046711 h 1113130"/>
                <a:gd name="connsiteX183" fmla="*/ 360408 w 595461"/>
                <a:gd name="connsiteY183" fmla="*/ 1065351 h 1113130"/>
                <a:gd name="connsiteX184" fmla="*/ 344477 w 595461"/>
                <a:gd name="connsiteY184" fmla="*/ 1062023 h 1113130"/>
                <a:gd name="connsiteX185" fmla="*/ 313281 w 595461"/>
                <a:gd name="connsiteY185" fmla="*/ 1062688 h 1113130"/>
                <a:gd name="connsiteX186" fmla="*/ 291377 w 595461"/>
                <a:gd name="connsiteY186" fmla="*/ 1067348 h 1113130"/>
                <a:gd name="connsiteX187" fmla="*/ 282748 w 595461"/>
                <a:gd name="connsiteY187" fmla="*/ 1066017 h 1113130"/>
                <a:gd name="connsiteX188" fmla="*/ 400897 w 595461"/>
                <a:gd name="connsiteY188" fmla="*/ 1026740 h 1113130"/>
                <a:gd name="connsiteX189" fmla="*/ 276110 w 595461"/>
                <a:gd name="connsiteY189" fmla="*/ 945524 h 1113130"/>
                <a:gd name="connsiteX190" fmla="*/ 273455 w 595461"/>
                <a:gd name="connsiteY190" fmla="*/ 948852 h 1113130"/>
                <a:gd name="connsiteX191" fmla="*/ 221019 w 595461"/>
                <a:gd name="connsiteY191" fmla="*/ 966161 h 1113130"/>
                <a:gd name="connsiteX192" fmla="*/ 199778 w 595461"/>
                <a:gd name="connsiteY192" fmla="*/ 956175 h 1113130"/>
                <a:gd name="connsiteX193" fmla="*/ 184511 w 595461"/>
                <a:gd name="connsiteY193" fmla="*/ 952181 h 1113130"/>
                <a:gd name="connsiteX194" fmla="*/ 155306 w 595461"/>
                <a:gd name="connsiteY194" fmla="*/ 951515 h 1113130"/>
                <a:gd name="connsiteX195" fmla="*/ 142031 w 595461"/>
                <a:gd name="connsiteY195" fmla="*/ 948852 h 1113130"/>
                <a:gd name="connsiteX196" fmla="*/ 265490 w 595461"/>
                <a:gd name="connsiteY196" fmla="*/ 939532 h 1113130"/>
                <a:gd name="connsiteX197" fmla="*/ 256861 w 595461"/>
                <a:gd name="connsiteY197" fmla="*/ 928215 h 1113130"/>
                <a:gd name="connsiteX198" fmla="*/ 117472 w 595461"/>
                <a:gd name="connsiteY198" fmla="*/ 699877 h 1113130"/>
                <a:gd name="connsiteX199" fmla="*/ 93577 w 595461"/>
                <a:gd name="connsiteY199" fmla="*/ 558080 h 1113130"/>
                <a:gd name="connsiteX200" fmla="*/ 105524 w 595461"/>
                <a:gd name="connsiteY200" fmla="*/ 396313 h 1113130"/>
                <a:gd name="connsiteX201" fmla="*/ 171900 w 595461"/>
                <a:gd name="connsiteY201" fmla="*/ 255182 h 1113130"/>
                <a:gd name="connsiteX202" fmla="*/ 288058 w 595461"/>
                <a:gd name="connsiteY202" fmla="*/ 115383 h 1113130"/>
                <a:gd name="connsiteX203" fmla="*/ 306643 w 595461"/>
                <a:gd name="connsiteY203" fmla="*/ 98075 h 1113130"/>
                <a:gd name="connsiteX204" fmla="*/ 310626 w 595461"/>
                <a:gd name="connsiteY204" fmla="*/ 88755 h 1113130"/>
                <a:gd name="connsiteX205" fmla="*/ 311290 w 595461"/>
                <a:gd name="connsiteY205" fmla="*/ 49478 h 1113130"/>
                <a:gd name="connsiteX206" fmla="*/ 334521 w 595461"/>
                <a:gd name="connsiteY206" fmla="*/ 15527 h 1113130"/>
                <a:gd name="connsiteX207" fmla="*/ 367709 w 595461"/>
                <a:gd name="connsiteY207" fmla="*/ 881 h 1113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Lst>
              <a:rect l="l" t="t" r="r" b="b"/>
              <a:pathLst>
                <a:path w="595461" h="1113130">
                  <a:moveTo>
                    <a:pt x="497917" y="1069357"/>
                  </a:moveTo>
                  <a:cubicBezTo>
                    <a:pt x="510215" y="1070087"/>
                    <a:pt x="521545" y="1073048"/>
                    <a:pt x="530376" y="1078641"/>
                  </a:cubicBezTo>
                  <a:cubicBezTo>
                    <a:pt x="522378" y="1101672"/>
                    <a:pt x="505050" y="1112858"/>
                    <a:pt x="480390" y="1110884"/>
                  </a:cubicBezTo>
                  <a:cubicBezTo>
                    <a:pt x="475058" y="1110226"/>
                    <a:pt x="469060" y="1109568"/>
                    <a:pt x="464395" y="1107594"/>
                  </a:cubicBezTo>
                  <a:cubicBezTo>
                    <a:pt x="453731" y="1102988"/>
                    <a:pt x="443734" y="1105620"/>
                    <a:pt x="433737" y="1108252"/>
                  </a:cubicBezTo>
                  <a:cubicBezTo>
                    <a:pt x="425739" y="1109568"/>
                    <a:pt x="417741" y="1111542"/>
                    <a:pt x="409744" y="1112858"/>
                  </a:cubicBezTo>
                  <a:cubicBezTo>
                    <a:pt x="407744" y="1113516"/>
                    <a:pt x="405078" y="1112858"/>
                    <a:pt x="402412" y="1112200"/>
                  </a:cubicBezTo>
                  <a:cubicBezTo>
                    <a:pt x="415409" y="1085057"/>
                    <a:pt x="461021" y="1067167"/>
                    <a:pt x="497917" y="1069357"/>
                  </a:cubicBezTo>
                  <a:close/>
                  <a:moveTo>
                    <a:pt x="332655" y="906417"/>
                  </a:moveTo>
                  <a:cubicBezTo>
                    <a:pt x="338605" y="912401"/>
                    <a:pt x="343893" y="917721"/>
                    <a:pt x="349842" y="923705"/>
                  </a:cubicBezTo>
                  <a:cubicBezTo>
                    <a:pt x="352486" y="927029"/>
                    <a:pt x="355791" y="930354"/>
                    <a:pt x="358435" y="934344"/>
                  </a:cubicBezTo>
                  <a:cubicBezTo>
                    <a:pt x="363723" y="939663"/>
                    <a:pt x="369012" y="944317"/>
                    <a:pt x="376283" y="946312"/>
                  </a:cubicBezTo>
                  <a:cubicBezTo>
                    <a:pt x="390825" y="950967"/>
                    <a:pt x="404046" y="958281"/>
                    <a:pt x="411978" y="971579"/>
                  </a:cubicBezTo>
                  <a:cubicBezTo>
                    <a:pt x="418588" y="982883"/>
                    <a:pt x="419249" y="994186"/>
                    <a:pt x="415944" y="1006155"/>
                  </a:cubicBezTo>
                  <a:cubicBezTo>
                    <a:pt x="415283" y="1010809"/>
                    <a:pt x="412639" y="1010144"/>
                    <a:pt x="409334" y="1009479"/>
                  </a:cubicBezTo>
                  <a:cubicBezTo>
                    <a:pt x="372317" y="998176"/>
                    <a:pt x="346537" y="974239"/>
                    <a:pt x="335299" y="936338"/>
                  </a:cubicBezTo>
                  <a:cubicBezTo>
                    <a:pt x="332655" y="927029"/>
                    <a:pt x="331333" y="917721"/>
                    <a:pt x="330011" y="908412"/>
                  </a:cubicBezTo>
                  <a:cubicBezTo>
                    <a:pt x="330672" y="907747"/>
                    <a:pt x="331994" y="907082"/>
                    <a:pt x="332655" y="906417"/>
                  </a:cubicBezTo>
                  <a:close/>
                  <a:moveTo>
                    <a:pt x="228306" y="805393"/>
                  </a:moveTo>
                  <a:cubicBezTo>
                    <a:pt x="232225" y="810693"/>
                    <a:pt x="234838" y="814005"/>
                    <a:pt x="237451" y="818642"/>
                  </a:cubicBezTo>
                  <a:cubicBezTo>
                    <a:pt x="240063" y="821954"/>
                    <a:pt x="241370" y="825267"/>
                    <a:pt x="243329" y="829241"/>
                  </a:cubicBezTo>
                  <a:cubicBezTo>
                    <a:pt x="248555" y="841828"/>
                    <a:pt x="255739" y="851765"/>
                    <a:pt x="268150" y="859714"/>
                  </a:cubicBezTo>
                  <a:cubicBezTo>
                    <a:pt x="281213" y="867664"/>
                    <a:pt x="291011" y="880913"/>
                    <a:pt x="292317" y="897474"/>
                  </a:cubicBezTo>
                  <a:cubicBezTo>
                    <a:pt x="292970" y="908073"/>
                    <a:pt x="289704" y="917348"/>
                    <a:pt x="284479" y="926622"/>
                  </a:cubicBezTo>
                  <a:cubicBezTo>
                    <a:pt x="241370" y="906748"/>
                    <a:pt x="217202" y="859052"/>
                    <a:pt x="228306" y="805393"/>
                  </a:cubicBezTo>
                  <a:close/>
                  <a:moveTo>
                    <a:pt x="83481" y="777248"/>
                  </a:moveTo>
                  <a:cubicBezTo>
                    <a:pt x="120585" y="779079"/>
                    <a:pt x="153566" y="799435"/>
                    <a:pt x="170057" y="830217"/>
                  </a:cubicBezTo>
                  <a:cubicBezTo>
                    <a:pt x="156731" y="842795"/>
                    <a:pt x="132745" y="844119"/>
                    <a:pt x="116754" y="832203"/>
                  </a:cubicBezTo>
                  <a:cubicBezTo>
                    <a:pt x="110091" y="826908"/>
                    <a:pt x="103428" y="820950"/>
                    <a:pt x="98764" y="814330"/>
                  </a:cubicBezTo>
                  <a:cubicBezTo>
                    <a:pt x="92767" y="806386"/>
                    <a:pt x="85438" y="802414"/>
                    <a:pt x="77443" y="798442"/>
                  </a:cubicBezTo>
                  <a:cubicBezTo>
                    <a:pt x="69447" y="795132"/>
                    <a:pt x="61452" y="791822"/>
                    <a:pt x="54123" y="787851"/>
                  </a:cubicBezTo>
                  <a:cubicBezTo>
                    <a:pt x="51457" y="786527"/>
                    <a:pt x="48792" y="784541"/>
                    <a:pt x="45461" y="781893"/>
                  </a:cubicBezTo>
                  <a:cubicBezTo>
                    <a:pt x="58287" y="778086"/>
                    <a:pt x="71113" y="776638"/>
                    <a:pt x="83481" y="777248"/>
                  </a:cubicBezTo>
                  <a:close/>
                  <a:moveTo>
                    <a:pt x="178115" y="684164"/>
                  </a:moveTo>
                  <a:cubicBezTo>
                    <a:pt x="179478" y="684164"/>
                    <a:pt x="180159" y="684164"/>
                    <a:pt x="181522" y="684164"/>
                  </a:cubicBezTo>
                  <a:cubicBezTo>
                    <a:pt x="182885" y="694140"/>
                    <a:pt x="184930" y="703451"/>
                    <a:pt x="184930" y="712763"/>
                  </a:cubicBezTo>
                  <a:cubicBezTo>
                    <a:pt x="185611" y="724734"/>
                    <a:pt x="187656" y="736040"/>
                    <a:pt x="195834" y="746682"/>
                  </a:cubicBezTo>
                  <a:cubicBezTo>
                    <a:pt x="204012" y="757988"/>
                    <a:pt x="208783" y="770624"/>
                    <a:pt x="206738" y="785256"/>
                  </a:cubicBezTo>
                  <a:cubicBezTo>
                    <a:pt x="205375" y="796563"/>
                    <a:pt x="199242" y="805874"/>
                    <a:pt x="191063" y="813855"/>
                  </a:cubicBezTo>
                  <a:cubicBezTo>
                    <a:pt x="186974" y="817180"/>
                    <a:pt x="184930" y="816515"/>
                    <a:pt x="181522" y="812525"/>
                  </a:cubicBezTo>
                  <a:cubicBezTo>
                    <a:pt x="156988" y="779271"/>
                    <a:pt x="151536" y="744021"/>
                    <a:pt x="167211" y="705447"/>
                  </a:cubicBezTo>
                  <a:cubicBezTo>
                    <a:pt x="169937" y="698131"/>
                    <a:pt x="174707" y="691480"/>
                    <a:pt x="178115" y="684164"/>
                  </a:cubicBezTo>
                  <a:close/>
                  <a:moveTo>
                    <a:pt x="0" y="633926"/>
                  </a:moveTo>
                  <a:cubicBezTo>
                    <a:pt x="51859" y="628601"/>
                    <a:pt x="101024" y="657890"/>
                    <a:pt x="114494" y="704487"/>
                  </a:cubicBezTo>
                  <a:cubicBezTo>
                    <a:pt x="97656" y="714472"/>
                    <a:pt x="74084" y="711144"/>
                    <a:pt x="59941" y="695168"/>
                  </a:cubicBezTo>
                  <a:cubicBezTo>
                    <a:pt x="54553" y="689177"/>
                    <a:pt x="49838" y="682520"/>
                    <a:pt x="47144" y="675863"/>
                  </a:cubicBezTo>
                  <a:cubicBezTo>
                    <a:pt x="43103" y="667210"/>
                    <a:pt x="36368" y="661884"/>
                    <a:pt x="28960" y="656559"/>
                  </a:cubicBezTo>
                  <a:cubicBezTo>
                    <a:pt x="21552" y="651899"/>
                    <a:pt x="14143" y="646574"/>
                    <a:pt x="6735" y="641249"/>
                  </a:cubicBezTo>
                  <a:cubicBezTo>
                    <a:pt x="4714" y="639917"/>
                    <a:pt x="2694" y="637255"/>
                    <a:pt x="0" y="633926"/>
                  </a:cubicBezTo>
                  <a:close/>
                  <a:moveTo>
                    <a:pt x="149665" y="561251"/>
                  </a:moveTo>
                  <a:cubicBezTo>
                    <a:pt x="152991" y="569874"/>
                    <a:pt x="150995" y="577833"/>
                    <a:pt x="150330" y="585793"/>
                  </a:cubicBezTo>
                  <a:cubicBezTo>
                    <a:pt x="150330" y="591099"/>
                    <a:pt x="148999" y="595742"/>
                    <a:pt x="148999" y="601048"/>
                  </a:cubicBezTo>
                  <a:cubicBezTo>
                    <a:pt x="148334" y="608345"/>
                    <a:pt x="148999" y="614977"/>
                    <a:pt x="152325" y="621610"/>
                  </a:cubicBezTo>
                  <a:cubicBezTo>
                    <a:pt x="158312" y="633549"/>
                    <a:pt x="161638" y="646152"/>
                    <a:pt x="159642" y="659418"/>
                  </a:cubicBezTo>
                  <a:cubicBezTo>
                    <a:pt x="156982" y="676000"/>
                    <a:pt x="147004" y="685949"/>
                    <a:pt x="132370" y="692582"/>
                  </a:cubicBezTo>
                  <a:cubicBezTo>
                    <a:pt x="107759" y="655438"/>
                    <a:pt x="110419" y="599058"/>
                    <a:pt x="149665" y="561251"/>
                  </a:cubicBezTo>
                  <a:close/>
                  <a:moveTo>
                    <a:pt x="5387" y="463595"/>
                  </a:moveTo>
                  <a:cubicBezTo>
                    <a:pt x="22898" y="468279"/>
                    <a:pt x="39062" y="476309"/>
                    <a:pt x="53205" y="487686"/>
                  </a:cubicBezTo>
                  <a:cubicBezTo>
                    <a:pt x="74757" y="506423"/>
                    <a:pt x="86206" y="529844"/>
                    <a:pt x="89574" y="557949"/>
                  </a:cubicBezTo>
                  <a:cubicBezTo>
                    <a:pt x="90921" y="567318"/>
                    <a:pt x="90247" y="567987"/>
                    <a:pt x="80818" y="567987"/>
                  </a:cubicBezTo>
                  <a:cubicBezTo>
                    <a:pt x="61287" y="567987"/>
                    <a:pt x="46470" y="557280"/>
                    <a:pt x="39062" y="537205"/>
                  </a:cubicBezTo>
                  <a:cubicBezTo>
                    <a:pt x="36368" y="529844"/>
                    <a:pt x="35694" y="521814"/>
                    <a:pt x="33674" y="514453"/>
                  </a:cubicBezTo>
                  <a:cubicBezTo>
                    <a:pt x="31653" y="508430"/>
                    <a:pt x="28959" y="502407"/>
                    <a:pt x="25592" y="497723"/>
                  </a:cubicBezTo>
                  <a:cubicBezTo>
                    <a:pt x="20878" y="490362"/>
                    <a:pt x="14816" y="483670"/>
                    <a:pt x="9428" y="476309"/>
                  </a:cubicBezTo>
                  <a:cubicBezTo>
                    <a:pt x="7408" y="472964"/>
                    <a:pt x="5387" y="468948"/>
                    <a:pt x="3367" y="464933"/>
                  </a:cubicBezTo>
                  <a:cubicBezTo>
                    <a:pt x="4040" y="464933"/>
                    <a:pt x="4714" y="464264"/>
                    <a:pt x="5387" y="463595"/>
                  </a:cubicBezTo>
                  <a:close/>
                  <a:moveTo>
                    <a:pt x="168373" y="443390"/>
                  </a:moveTo>
                  <a:cubicBezTo>
                    <a:pt x="167050" y="448733"/>
                    <a:pt x="166388" y="452740"/>
                    <a:pt x="165065" y="456747"/>
                  </a:cubicBezTo>
                  <a:cubicBezTo>
                    <a:pt x="161758" y="464761"/>
                    <a:pt x="158451" y="472776"/>
                    <a:pt x="154482" y="480122"/>
                  </a:cubicBezTo>
                  <a:cubicBezTo>
                    <a:pt x="150513" y="487468"/>
                    <a:pt x="150513" y="495483"/>
                    <a:pt x="151175" y="503497"/>
                  </a:cubicBezTo>
                  <a:cubicBezTo>
                    <a:pt x="153159" y="518858"/>
                    <a:pt x="151175" y="534218"/>
                    <a:pt x="140591" y="546908"/>
                  </a:cubicBezTo>
                  <a:cubicBezTo>
                    <a:pt x="132654" y="557593"/>
                    <a:pt x="122070" y="561600"/>
                    <a:pt x="110164" y="562936"/>
                  </a:cubicBezTo>
                  <a:cubicBezTo>
                    <a:pt x="94289" y="523533"/>
                    <a:pt x="128685" y="452740"/>
                    <a:pt x="168373" y="443390"/>
                  </a:cubicBezTo>
                  <a:close/>
                  <a:moveTo>
                    <a:pt x="190262" y="350785"/>
                  </a:moveTo>
                  <a:cubicBezTo>
                    <a:pt x="188920" y="354814"/>
                    <a:pt x="188249" y="358171"/>
                    <a:pt x="186908" y="360857"/>
                  </a:cubicBezTo>
                  <a:cubicBezTo>
                    <a:pt x="184225" y="365557"/>
                    <a:pt x="180871" y="370257"/>
                    <a:pt x="177517" y="374957"/>
                  </a:cubicBezTo>
                  <a:cubicBezTo>
                    <a:pt x="168798" y="386371"/>
                    <a:pt x="162761" y="398457"/>
                    <a:pt x="162090" y="413228"/>
                  </a:cubicBezTo>
                  <a:cubicBezTo>
                    <a:pt x="161419" y="428671"/>
                    <a:pt x="155382" y="442099"/>
                    <a:pt x="142638" y="451499"/>
                  </a:cubicBezTo>
                  <a:cubicBezTo>
                    <a:pt x="133918" y="458214"/>
                    <a:pt x="123186" y="460228"/>
                    <a:pt x="111113" y="458885"/>
                  </a:cubicBezTo>
                  <a:cubicBezTo>
                    <a:pt x="107759" y="409871"/>
                    <a:pt x="140626" y="364885"/>
                    <a:pt x="190262" y="350785"/>
                  </a:cubicBezTo>
                  <a:close/>
                  <a:moveTo>
                    <a:pt x="26572" y="344050"/>
                  </a:moveTo>
                  <a:cubicBezTo>
                    <a:pt x="42351" y="350689"/>
                    <a:pt x="56158" y="360647"/>
                    <a:pt x="67335" y="373261"/>
                  </a:cubicBezTo>
                  <a:cubicBezTo>
                    <a:pt x="87059" y="396496"/>
                    <a:pt x="94291" y="423715"/>
                    <a:pt x="91661" y="453589"/>
                  </a:cubicBezTo>
                  <a:cubicBezTo>
                    <a:pt x="91661" y="458236"/>
                    <a:pt x="90346" y="460228"/>
                    <a:pt x="85086" y="458900"/>
                  </a:cubicBezTo>
                  <a:cubicBezTo>
                    <a:pt x="62075" y="455581"/>
                    <a:pt x="48268" y="439648"/>
                    <a:pt x="45638" y="415085"/>
                  </a:cubicBezTo>
                  <a:cubicBezTo>
                    <a:pt x="45638" y="409110"/>
                    <a:pt x="46296" y="403135"/>
                    <a:pt x="45638" y="397160"/>
                  </a:cubicBezTo>
                  <a:cubicBezTo>
                    <a:pt x="44981" y="392513"/>
                    <a:pt x="44323" y="387202"/>
                    <a:pt x="42351" y="383219"/>
                  </a:cubicBezTo>
                  <a:cubicBezTo>
                    <a:pt x="38406" y="374588"/>
                    <a:pt x="33804" y="367286"/>
                    <a:pt x="29859" y="359319"/>
                  </a:cubicBezTo>
                  <a:cubicBezTo>
                    <a:pt x="27887" y="354672"/>
                    <a:pt x="26572" y="350025"/>
                    <a:pt x="25257" y="344714"/>
                  </a:cubicBezTo>
                  <a:cubicBezTo>
                    <a:pt x="25257" y="344714"/>
                    <a:pt x="25914" y="344050"/>
                    <a:pt x="26572" y="344050"/>
                  </a:cubicBezTo>
                  <a:close/>
                  <a:moveTo>
                    <a:pt x="62645" y="231239"/>
                  </a:moveTo>
                  <a:cubicBezTo>
                    <a:pt x="74157" y="237974"/>
                    <a:pt x="83637" y="246056"/>
                    <a:pt x="92440" y="256158"/>
                  </a:cubicBezTo>
                  <a:cubicBezTo>
                    <a:pt x="115464" y="283771"/>
                    <a:pt x="122913" y="315426"/>
                    <a:pt x="115464" y="350447"/>
                  </a:cubicBezTo>
                  <a:cubicBezTo>
                    <a:pt x="114787" y="355162"/>
                    <a:pt x="112755" y="355835"/>
                    <a:pt x="108015" y="354488"/>
                  </a:cubicBezTo>
                  <a:cubicBezTo>
                    <a:pt x="87700" y="349774"/>
                    <a:pt x="74834" y="333610"/>
                    <a:pt x="74157" y="312732"/>
                  </a:cubicBezTo>
                  <a:cubicBezTo>
                    <a:pt x="73480" y="303976"/>
                    <a:pt x="75511" y="295221"/>
                    <a:pt x="75511" y="287139"/>
                  </a:cubicBezTo>
                  <a:cubicBezTo>
                    <a:pt x="75511" y="282424"/>
                    <a:pt x="75511" y="278383"/>
                    <a:pt x="74157" y="274343"/>
                  </a:cubicBezTo>
                  <a:cubicBezTo>
                    <a:pt x="70771" y="264240"/>
                    <a:pt x="66708" y="255485"/>
                    <a:pt x="63322" y="245382"/>
                  </a:cubicBezTo>
                  <a:cubicBezTo>
                    <a:pt x="61968" y="241341"/>
                    <a:pt x="61968" y="236627"/>
                    <a:pt x="60614" y="232586"/>
                  </a:cubicBezTo>
                  <a:cubicBezTo>
                    <a:pt x="61291" y="231913"/>
                    <a:pt x="61968" y="231913"/>
                    <a:pt x="62645" y="231239"/>
                  </a:cubicBezTo>
                  <a:close/>
                  <a:moveTo>
                    <a:pt x="282345" y="185779"/>
                  </a:moveTo>
                  <a:cubicBezTo>
                    <a:pt x="288355" y="185779"/>
                    <a:pt x="293696" y="185779"/>
                    <a:pt x="299038" y="185779"/>
                  </a:cubicBezTo>
                  <a:cubicBezTo>
                    <a:pt x="299038" y="186446"/>
                    <a:pt x="299705" y="187114"/>
                    <a:pt x="299705" y="187781"/>
                  </a:cubicBezTo>
                  <a:cubicBezTo>
                    <a:pt x="296367" y="190451"/>
                    <a:pt x="293696" y="193788"/>
                    <a:pt x="289690" y="196458"/>
                  </a:cubicBezTo>
                  <a:cubicBezTo>
                    <a:pt x="281678" y="201797"/>
                    <a:pt x="272998" y="206469"/>
                    <a:pt x="264985" y="212476"/>
                  </a:cubicBezTo>
                  <a:cubicBezTo>
                    <a:pt x="260979" y="215146"/>
                    <a:pt x="256973" y="219818"/>
                    <a:pt x="254302" y="223822"/>
                  </a:cubicBezTo>
                  <a:cubicBezTo>
                    <a:pt x="249962" y="232165"/>
                    <a:pt x="244955" y="239674"/>
                    <a:pt x="238695" y="245847"/>
                  </a:cubicBezTo>
                  <a:lnTo>
                    <a:pt x="216606" y="259239"/>
                  </a:lnTo>
                  <a:lnTo>
                    <a:pt x="216329" y="259517"/>
                  </a:lnTo>
                  <a:cubicBezTo>
                    <a:pt x="218984" y="258848"/>
                    <a:pt x="221639" y="258848"/>
                    <a:pt x="225621" y="258179"/>
                  </a:cubicBezTo>
                  <a:cubicBezTo>
                    <a:pt x="223630" y="262862"/>
                    <a:pt x="222303" y="266207"/>
                    <a:pt x="219648" y="268884"/>
                  </a:cubicBezTo>
                  <a:cubicBezTo>
                    <a:pt x="213675" y="276243"/>
                    <a:pt x="207702" y="283602"/>
                    <a:pt x="201065" y="290962"/>
                  </a:cubicBezTo>
                  <a:cubicBezTo>
                    <a:pt x="196420" y="296314"/>
                    <a:pt x="193765" y="302335"/>
                    <a:pt x="192438" y="309026"/>
                  </a:cubicBezTo>
                  <a:cubicBezTo>
                    <a:pt x="189783" y="324413"/>
                    <a:pt x="184474" y="338463"/>
                    <a:pt x="171864" y="348499"/>
                  </a:cubicBezTo>
                  <a:cubicBezTo>
                    <a:pt x="160582" y="357196"/>
                    <a:pt x="148636" y="359203"/>
                    <a:pt x="134699" y="356527"/>
                  </a:cubicBezTo>
                  <a:cubicBezTo>
                    <a:pt x="135362" y="335787"/>
                    <a:pt x="142663" y="317723"/>
                    <a:pt x="153945" y="300997"/>
                  </a:cubicBezTo>
                  <a:cubicBezTo>
                    <a:pt x="167882" y="281595"/>
                    <a:pt x="187128" y="268884"/>
                    <a:pt x="210356" y="261524"/>
                  </a:cubicBezTo>
                  <a:lnTo>
                    <a:pt x="216161" y="259184"/>
                  </a:lnTo>
                  <a:lnTo>
                    <a:pt x="188201" y="255191"/>
                  </a:lnTo>
                  <a:cubicBezTo>
                    <a:pt x="184194" y="254524"/>
                    <a:pt x="183527" y="252521"/>
                    <a:pt x="185530" y="248517"/>
                  </a:cubicBezTo>
                  <a:cubicBezTo>
                    <a:pt x="205561" y="208471"/>
                    <a:pt x="237610" y="186446"/>
                    <a:pt x="282345" y="185779"/>
                  </a:cubicBezTo>
                  <a:close/>
                  <a:moveTo>
                    <a:pt x="334444" y="119089"/>
                  </a:moveTo>
                  <a:cubicBezTo>
                    <a:pt x="352933" y="119172"/>
                    <a:pt x="371339" y="123972"/>
                    <a:pt x="387258" y="132580"/>
                  </a:cubicBezTo>
                  <a:cubicBezTo>
                    <a:pt x="382615" y="134567"/>
                    <a:pt x="379299" y="136553"/>
                    <a:pt x="375319" y="137215"/>
                  </a:cubicBezTo>
                  <a:cubicBezTo>
                    <a:pt x="366696" y="139864"/>
                    <a:pt x="357410" y="141850"/>
                    <a:pt x="348124" y="143175"/>
                  </a:cubicBezTo>
                  <a:cubicBezTo>
                    <a:pt x="340828" y="144499"/>
                    <a:pt x="334859" y="148472"/>
                    <a:pt x="328889" y="153769"/>
                  </a:cubicBezTo>
                  <a:cubicBezTo>
                    <a:pt x="317613" y="164363"/>
                    <a:pt x="303684" y="172309"/>
                    <a:pt x="287102" y="171647"/>
                  </a:cubicBezTo>
                  <a:cubicBezTo>
                    <a:pt x="275163" y="170985"/>
                    <a:pt x="265877" y="165025"/>
                    <a:pt x="257254" y="157742"/>
                  </a:cubicBezTo>
                  <a:cubicBezTo>
                    <a:pt x="256591" y="156418"/>
                    <a:pt x="256591" y="154431"/>
                    <a:pt x="255927" y="152445"/>
                  </a:cubicBezTo>
                  <a:cubicBezTo>
                    <a:pt x="264550" y="146485"/>
                    <a:pt x="271846" y="139864"/>
                    <a:pt x="281132" y="133905"/>
                  </a:cubicBezTo>
                  <a:cubicBezTo>
                    <a:pt x="297383" y="123641"/>
                    <a:pt x="315955" y="119006"/>
                    <a:pt x="334444" y="119089"/>
                  </a:cubicBezTo>
                  <a:close/>
                  <a:moveTo>
                    <a:pt x="153579" y="113378"/>
                  </a:moveTo>
                  <a:cubicBezTo>
                    <a:pt x="169205" y="132094"/>
                    <a:pt x="179621" y="153483"/>
                    <a:pt x="181575" y="178883"/>
                  </a:cubicBezTo>
                  <a:cubicBezTo>
                    <a:pt x="183528" y="200941"/>
                    <a:pt x="178970" y="221662"/>
                    <a:pt x="168554" y="241047"/>
                  </a:cubicBezTo>
                  <a:cubicBezTo>
                    <a:pt x="165298" y="246394"/>
                    <a:pt x="162694" y="245726"/>
                    <a:pt x="158788" y="243052"/>
                  </a:cubicBezTo>
                  <a:cubicBezTo>
                    <a:pt x="141209" y="231689"/>
                    <a:pt x="134699" y="210968"/>
                    <a:pt x="141860" y="187573"/>
                  </a:cubicBezTo>
                  <a:cubicBezTo>
                    <a:pt x="142511" y="184231"/>
                    <a:pt x="143813" y="180220"/>
                    <a:pt x="145767" y="177547"/>
                  </a:cubicBezTo>
                  <a:cubicBezTo>
                    <a:pt x="154230" y="165515"/>
                    <a:pt x="151626" y="151478"/>
                    <a:pt x="150975" y="138110"/>
                  </a:cubicBezTo>
                  <a:cubicBezTo>
                    <a:pt x="150324" y="130089"/>
                    <a:pt x="150324" y="122068"/>
                    <a:pt x="150324" y="114046"/>
                  </a:cubicBezTo>
                  <a:cubicBezTo>
                    <a:pt x="151626" y="113378"/>
                    <a:pt x="152277" y="113378"/>
                    <a:pt x="153579" y="113378"/>
                  </a:cubicBezTo>
                  <a:close/>
                  <a:moveTo>
                    <a:pt x="270798" y="12354"/>
                  </a:moveTo>
                  <a:cubicBezTo>
                    <a:pt x="291286" y="54456"/>
                    <a:pt x="280712" y="112597"/>
                    <a:pt x="239075" y="142002"/>
                  </a:cubicBezTo>
                  <a:cubicBezTo>
                    <a:pt x="223874" y="126631"/>
                    <a:pt x="220569" y="105914"/>
                    <a:pt x="231144" y="87871"/>
                  </a:cubicBezTo>
                  <a:cubicBezTo>
                    <a:pt x="235109" y="80519"/>
                    <a:pt x="240396" y="73837"/>
                    <a:pt x="246345" y="67822"/>
                  </a:cubicBezTo>
                  <a:cubicBezTo>
                    <a:pt x="252293" y="61807"/>
                    <a:pt x="256258" y="55125"/>
                    <a:pt x="258241" y="46437"/>
                  </a:cubicBezTo>
                  <a:cubicBezTo>
                    <a:pt x="260885" y="37749"/>
                    <a:pt x="263528" y="29061"/>
                    <a:pt x="266172" y="20373"/>
                  </a:cubicBezTo>
                  <a:cubicBezTo>
                    <a:pt x="267494" y="17700"/>
                    <a:pt x="269476" y="15027"/>
                    <a:pt x="270798" y="12354"/>
                  </a:cubicBezTo>
                  <a:close/>
                  <a:moveTo>
                    <a:pt x="367709" y="881"/>
                  </a:moveTo>
                  <a:cubicBezTo>
                    <a:pt x="371691" y="-1116"/>
                    <a:pt x="374346" y="215"/>
                    <a:pt x="375674" y="5541"/>
                  </a:cubicBezTo>
                  <a:cubicBezTo>
                    <a:pt x="377665" y="20187"/>
                    <a:pt x="377665" y="34167"/>
                    <a:pt x="373683" y="48147"/>
                  </a:cubicBezTo>
                  <a:cubicBezTo>
                    <a:pt x="367709" y="68118"/>
                    <a:pt x="353106" y="80101"/>
                    <a:pt x="335185" y="88089"/>
                  </a:cubicBezTo>
                  <a:cubicBezTo>
                    <a:pt x="333194" y="88755"/>
                    <a:pt x="331866" y="89421"/>
                    <a:pt x="329875" y="90086"/>
                  </a:cubicBezTo>
                  <a:cubicBezTo>
                    <a:pt x="317263" y="92083"/>
                    <a:pt x="306643" y="99406"/>
                    <a:pt x="298014" y="108726"/>
                  </a:cubicBezTo>
                  <a:cubicBezTo>
                    <a:pt x="283412" y="123372"/>
                    <a:pt x="269473" y="138683"/>
                    <a:pt x="254870" y="153329"/>
                  </a:cubicBezTo>
                  <a:cubicBezTo>
                    <a:pt x="242259" y="169306"/>
                    <a:pt x="228320" y="185283"/>
                    <a:pt x="215708" y="201260"/>
                  </a:cubicBezTo>
                  <a:cubicBezTo>
                    <a:pt x="191149" y="232548"/>
                    <a:pt x="167918" y="265168"/>
                    <a:pt x="148005" y="299785"/>
                  </a:cubicBezTo>
                  <a:cubicBezTo>
                    <a:pt x="124110" y="343056"/>
                    <a:pt x="108843" y="388990"/>
                    <a:pt x="103533" y="438253"/>
                  </a:cubicBezTo>
                  <a:cubicBezTo>
                    <a:pt x="100878" y="465547"/>
                    <a:pt x="98887" y="492841"/>
                    <a:pt x="98887" y="520801"/>
                  </a:cubicBezTo>
                  <a:cubicBezTo>
                    <a:pt x="100214" y="614000"/>
                    <a:pt x="118800" y="703871"/>
                    <a:pt x="162607" y="787750"/>
                  </a:cubicBezTo>
                  <a:cubicBezTo>
                    <a:pt x="183184" y="827027"/>
                    <a:pt x="208407" y="862310"/>
                    <a:pt x="238940" y="894264"/>
                  </a:cubicBezTo>
                  <a:cubicBezTo>
                    <a:pt x="281420" y="940198"/>
                    <a:pt x="331202" y="976146"/>
                    <a:pt x="386958" y="1004106"/>
                  </a:cubicBezTo>
                  <a:lnTo>
                    <a:pt x="520113" y="1051123"/>
                  </a:lnTo>
                  <a:lnTo>
                    <a:pt x="478744" y="1026620"/>
                  </a:lnTo>
                  <a:cubicBezTo>
                    <a:pt x="465828" y="1012906"/>
                    <a:pt x="456938" y="995452"/>
                    <a:pt x="452241" y="974174"/>
                  </a:cubicBezTo>
                  <a:cubicBezTo>
                    <a:pt x="450899" y="968855"/>
                    <a:pt x="450228" y="962871"/>
                    <a:pt x="449557" y="956887"/>
                  </a:cubicBezTo>
                  <a:cubicBezTo>
                    <a:pt x="449557" y="956222"/>
                    <a:pt x="449557" y="956222"/>
                    <a:pt x="449557" y="955557"/>
                  </a:cubicBezTo>
                  <a:cubicBezTo>
                    <a:pt x="450228" y="954892"/>
                    <a:pt x="450899" y="954227"/>
                    <a:pt x="451570" y="953562"/>
                  </a:cubicBezTo>
                  <a:cubicBezTo>
                    <a:pt x="457609" y="959546"/>
                    <a:pt x="462976" y="964866"/>
                    <a:pt x="469015" y="970850"/>
                  </a:cubicBezTo>
                  <a:cubicBezTo>
                    <a:pt x="471699" y="973510"/>
                    <a:pt x="474383" y="976834"/>
                    <a:pt x="477067" y="980159"/>
                  </a:cubicBezTo>
                  <a:cubicBezTo>
                    <a:pt x="482434" y="986808"/>
                    <a:pt x="489144" y="991462"/>
                    <a:pt x="497867" y="994122"/>
                  </a:cubicBezTo>
                  <a:cubicBezTo>
                    <a:pt x="513970" y="999441"/>
                    <a:pt x="528060" y="1008085"/>
                    <a:pt x="534769" y="1024043"/>
                  </a:cubicBezTo>
                  <a:cubicBezTo>
                    <a:pt x="538795" y="1033352"/>
                    <a:pt x="538795" y="1042661"/>
                    <a:pt x="536782" y="1051970"/>
                  </a:cubicBezTo>
                  <a:lnTo>
                    <a:pt x="531660" y="1055200"/>
                  </a:lnTo>
                  <a:lnTo>
                    <a:pt x="564181" y="1066683"/>
                  </a:lnTo>
                  <a:cubicBezTo>
                    <a:pt x="567500" y="1067348"/>
                    <a:pt x="570818" y="1068680"/>
                    <a:pt x="573473" y="1064686"/>
                  </a:cubicBezTo>
                  <a:cubicBezTo>
                    <a:pt x="574137" y="1063354"/>
                    <a:pt x="578120" y="1062688"/>
                    <a:pt x="580111" y="1064020"/>
                  </a:cubicBezTo>
                  <a:cubicBezTo>
                    <a:pt x="588740" y="1068680"/>
                    <a:pt x="594050" y="1076668"/>
                    <a:pt x="595377" y="1085988"/>
                  </a:cubicBezTo>
                  <a:cubicBezTo>
                    <a:pt x="596041" y="1091314"/>
                    <a:pt x="592722" y="1093311"/>
                    <a:pt x="588076" y="1091980"/>
                  </a:cubicBezTo>
                  <a:cubicBezTo>
                    <a:pt x="587412" y="1091314"/>
                    <a:pt x="586749" y="1091314"/>
                    <a:pt x="586749" y="1091314"/>
                  </a:cubicBezTo>
                  <a:cubicBezTo>
                    <a:pt x="576129" y="1079997"/>
                    <a:pt x="560862" y="1081328"/>
                    <a:pt x="546923" y="1078000"/>
                  </a:cubicBezTo>
                  <a:cubicBezTo>
                    <a:pt x="501788" y="1067348"/>
                    <a:pt x="458644" y="1052703"/>
                    <a:pt x="416163" y="1033397"/>
                  </a:cubicBezTo>
                  <a:cubicBezTo>
                    <a:pt x="414836" y="1032731"/>
                    <a:pt x="413508" y="1032066"/>
                    <a:pt x="411517" y="1031400"/>
                  </a:cubicBezTo>
                  <a:cubicBezTo>
                    <a:pt x="408862" y="1036726"/>
                    <a:pt x="406871" y="1042051"/>
                    <a:pt x="403552" y="1046711"/>
                  </a:cubicBezTo>
                  <a:cubicBezTo>
                    <a:pt x="393595" y="1062023"/>
                    <a:pt x="377665" y="1066683"/>
                    <a:pt x="360408" y="1065351"/>
                  </a:cubicBezTo>
                  <a:cubicBezTo>
                    <a:pt x="355097" y="1064686"/>
                    <a:pt x="349787" y="1064020"/>
                    <a:pt x="344477" y="1062023"/>
                  </a:cubicBezTo>
                  <a:cubicBezTo>
                    <a:pt x="333857" y="1057363"/>
                    <a:pt x="323901" y="1060026"/>
                    <a:pt x="313281" y="1062688"/>
                  </a:cubicBezTo>
                  <a:cubicBezTo>
                    <a:pt x="305979" y="1064020"/>
                    <a:pt x="298678" y="1066017"/>
                    <a:pt x="291377" y="1067348"/>
                  </a:cubicBezTo>
                  <a:cubicBezTo>
                    <a:pt x="288058" y="1067348"/>
                    <a:pt x="285403" y="1067348"/>
                    <a:pt x="282748" y="1066017"/>
                  </a:cubicBezTo>
                  <a:cubicBezTo>
                    <a:pt x="313945" y="1028072"/>
                    <a:pt x="353106" y="1014757"/>
                    <a:pt x="400897" y="1026740"/>
                  </a:cubicBezTo>
                  <a:cubicBezTo>
                    <a:pt x="356425" y="1004772"/>
                    <a:pt x="314608" y="978143"/>
                    <a:pt x="276110" y="945524"/>
                  </a:cubicBezTo>
                  <a:cubicBezTo>
                    <a:pt x="275447" y="946855"/>
                    <a:pt x="274119" y="947521"/>
                    <a:pt x="273455" y="948852"/>
                  </a:cubicBezTo>
                  <a:cubicBezTo>
                    <a:pt x="260180" y="967492"/>
                    <a:pt x="242923" y="973483"/>
                    <a:pt x="221019" y="966161"/>
                  </a:cubicBezTo>
                  <a:cubicBezTo>
                    <a:pt x="213717" y="963498"/>
                    <a:pt x="207079" y="959503"/>
                    <a:pt x="199778" y="956175"/>
                  </a:cubicBezTo>
                  <a:cubicBezTo>
                    <a:pt x="194468" y="954178"/>
                    <a:pt x="189822" y="952846"/>
                    <a:pt x="184511" y="952181"/>
                  </a:cubicBezTo>
                  <a:cubicBezTo>
                    <a:pt x="174555" y="951515"/>
                    <a:pt x="164599" y="951515"/>
                    <a:pt x="155306" y="951515"/>
                  </a:cubicBezTo>
                  <a:cubicBezTo>
                    <a:pt x="151324" y="950849"/>
                    <a:pt x="147341" y="949518"/>
                    <a:pt x="142031" y="948852"/>
                  </a:cubicBezTo>
                  <a:cubicBezTo>
                    <a:pt x="166590" y="926884"/>
                    <a:pt x="216372" y="909575"/>
                    <a:pt x="265490" y="939532"/>
                  </a:cubicBezTo>
                  <a:cubicBezTo>
                    <a:pt x="262835" y="935538"/>
                    <a:pt x="260180" y="931544"/>
                    <a:pt x="256861" y="928215"/>
                  </a:cubicBezTo>
                  <a:cubicBezTo>
                    <a:pt x="189158" y="864973"/>
                    <a:pt x="144022" y="788416"/>
                    <a:pt x="117472" y="699877"/>
                  </a:cubicBezTo>
                  <a:cubicBezTo>
                    <a:pt x="104197" y="653277"/>
                    <a:pt x="96232" y="606011"/>
                    <a:pt x="93577" y="558080"/>
                  </a:cubicBezTo>
                  <a:cubicBezTo>
                    <a:pt x="90922" y="503492"/>
                    <a:pt x="92913" y="449570"/>
                    <a:pt x="105524" y="396313"/>
                  </a:cubicBezTo>
                  <a:cubicBezTo>
                    <a:pt x="116808" y="344387"/>
                    <a:pt x="141367" y="298454"/>
                    <a:pt x="171900" y="255182"/>
                  </a:cubicBezTo>
                  <a:cubicBezTo>
                    <a:pt x="206415" y="205254"/>
                    <a:pt x="244250" y="157989"/>
                    <a:pt x="288058" y="115383"/>
                  </a:cubicBezTo>
                  <a:cubicBezTo>
                    <a:pt x="294032" y="109392"/>
                    <a:pt x="300669" y="103400"/>
                    <a:pt x="306643" y="98075"/>
                  </a:cubicBezTo>
                  <a:cubicBezTo>
                    <a:pt x="309962" y="95412"/>
                    <a:pt x="311290" y="93415"/>
                    <a:pt x="310626" y="88755"/>
                  </a:cubicBezTo>
                  <a:cubicBezTo>
                    <a:pt x="307971" y="76106"/>
                    <a:pt x="307971" y="62792"/>
                    <a:pt x="311290" y="49478"/>
                  </a:cubicBezTo>
                  <a:cubicBezTo>
                    <a:pt x="314608" y="34832"/>
                    <a:pt x="321910" y="22850"/>
                    <a:pt x="334521" y="15527"/>
                  </a:cubicBezTo>
                  <a:cubicBezTo>
                    <a:pt x="344477" y="9535"/>
                    <a:pt x="356425" y="5541"/>
                    <a:pt x="367709" y="881"/>
                  </a:cubicBezTo>
                  <a:close/>
                </a:path>
              </a:pathLst>
            </a:custGeom>
            <a:gradFill>
              <a:gsLst>
                <a:gs pos="100000">
                  <a:srgbClr val="DAB88A"/>
                </a:gs>
                <a:gs pos="30000">
                  <a:srgbClr val="EDDEC7"/>
                </a:gs>
              </a:gsLst>
              <a:lin ang="5400000" scaled="1"/>
            </a:gra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110" name="任意多边形: 形状 109">
              <a:extLst>
                <a:ext uri="{FF2B5EF4-FFF2-40B4-BE49-F238E27FC236}">
                  <a16:creationId xmlns:a16="http://schemas.microsoft.com/office/drawing/2014/main" id="{90C39C60-9D24-48F0-9FC4-63E5BE9E9964}"/>
                </a:ext>
              </a:extLst>
            </p:cNvPr>
            <p:cNvSpPr>
              <a:spLocks/>
            </p:cNvSpPr>
            <p:nvPr/>
          </p:nvSpPr>
          <p:spPr bwMode="auto">
            <a:xfrm flipH="1">
              <a:off x="3411167" y="1802957"/>
              <a:ext cx="595461" cy="1113131"/>
            </a:xfrm>
            <a:custGeom>
              <a:avLst/>
              <a:gdLst>
                <a:gd name="connsiteX0" fmla="*/ 497917 w 595461"/>
                <a:gd name="connsiteY0" fmla="*/ 1069358 h 1113131"/>
                <a:gd name="connsiteX1" fmla="*/ 402412 w 595461"/>
                <a:gd name="connsiteY1" fmla="*/ 1112201 h 1113131"/>
                <a:gd name="connsiteX2" fmla="*/ 409744 w 595461"/>
                <a:gd name="connsiteY2" fmla="*/ 1112859 h 1113131"/>
                <a:gd name="connsiteX3" fmla="*/ 433737 w 595461"/>
                <a:gd name="connsiteY3" fmla="*/ 1108253 h 1113131"/>
                <a:gd name="connsiteX4" fmla="*/ 464395 w 595461"/>
                <a:gd name="connsiteY4" fmla="*/ 1107595 h 1113131"/>
                <a:gd name="connsiteX5" fmla="*/ 480390 w 595461"/>
                <a:gd name="connsiteY5" fmla="*/ 1110885 h 1113131"/>
                <a:gd name="connsiteX6" fmla="*/ 530376 w 595461"/>
                <a:gd name="connsiteY6" fmla="*/ 1078642 h 1113131"/>
                <a:gd name="connsiteX7" fmla="*/ 497917 w 595461"/>
                <a:gd name="connsiteY7" fmla="*/ 1069358 h 1113131"/>
                <a:gd name="connsiteX8" fmla="*/ 332656 w 595461"/>
                <a:gd name="connsiteY8" fmla="*/ 906418 h 1113131"/>
                <a:gd name="connsiteX9" fmla="*/ 330012 w 595461"/>
                <a:gd name="connsiteY9" fmla="*/ 908413 h 1113131"/>
                <a:gd name="connsiteX10" fmla="*/ 335300 w 595461"/>
                <a:gd name="connsiteY10" fmla="*/ 936339 h 1113131"/>
                <a:gd name="connsiteX11" fmla="*/ 409335 w 595461"/>
                <a:gd name="connsiteY11" fmla="*/ 1009480 h 1113131"/>
                <a:gd name="connsiteX12" fmla="*/ 415945 w 595461"/>
                <a:gd name="connsiteY12" fmla="*/ 1006156 h 1113131"/>
                <a:gd name="connsiteX13" fmla="*/ 411979 w 595461"/>
                <a:gd name="connsiteY13" fmla="*/ 971580 h 1113131"/>
                <a:gd name="connsiteX14" fmla="*/ 376284 w 595461"/>
                <a:gd name="connsiteY14" fmla="*/ 946313 h 1113131"/>
                <a:gd name="connsiteX15" fmla="*/ 358436 w 595461"/>
                <a:gd name="connsiteY15" fmla="*/ 934345 h 1113131"/>
                <a:gd name="connsiteX16" fmla="*/ 349843 w 595461"/>
                <a:gd name="connsiteY16" fmla="*/ 923706 h 1113131"/>
                <a:gd name="connsiteX17" fmla="*/ 332656 w 595461"/>
                <a:gd name="connsiteY17" fmla="*/ 906418 h 1113131"/>
                <a:gd name="connsiteX18" fmla="*/ 228306 w 595461"/>
                <a:gd name="connsiteY18" fmla="*/ 805394 h 1113131"/>
                <a:gd name="connsiteX19" fmla="*/ 284479 w 595461"/>
                <a:gd name="connsiteY19" fmla="*/ 926623 h 1113131"/>
                <a:gd name="connsiteX20" fmla="*/ 292317 w 595461"/>
                <a:gd name="connsiteY20" fmla="*/ 897475 h 1113131"/>
                <a:gd name="connsiteX21" fmla="*/ 268150 w 595461"/>
                <a:gd name="connsiteY21" fmla="*/ 859715 h 1113131"/>
                <a:gd name="connsiteX22" fmla="*/ 243329 w 595461"/>
                <a:gd name="connsiteY22" fmla="*/ 829242 h 1113131"/>
                <a:gd name="connsiteX23" fmla="*/ 237451 w 595461"/>
                <a:gd name="connsiteY23" fmla="*/ 818643 h 1113131"/>
                <a:gd name="connsiteX24" fmla="*/ 228306 w 595461"/>
                <a:gd name="connsiteY24" fmla="*/ 805394 h 1113131"/>
                <a:gd name="connsiteX25" fmla="*/ 83481 w 595461"/>
                <a:gd name="connsiteY25" fmla="*/ 777249 h 1113131"/>
                <a:gd name="connsiteX26" fmla="*/ 45461 w 595461"/>
                <a:gd name="connsiteY26" fmla="*/ 781894 h 1113131"/>
                <a:gd name="connsiteX27" fmla="*/ 54123 w 595461"/>
                <a:gd name="connsiteY27" fmla="*/ 787852 h 1113131"/>
                <a:gd name="connsiteX28" fmla="*/ 77443 w 595461"/>
                <a:gd name="connsiteY28" fmla="*/ 798443 h 1113131"/>
                <a:gd name="connsiteX29" fmla="*/ 98764 w 595461"/>
                <a:gd name="connsiteY29" fmla="*/ 814331 h 1113131"/>
                <a:gd name="connsiteX30" fmla="*/ 116754 w 595461"/>
                <a:gd name="connsiteY30" fmla="*/ 832204 h 1113131"/>
                <a:gd name="connsiteX31" fmla="*/ 170057 w 595461"/>
                <a:gd name="connsiteY31" fmla="*/ 830218 h 1113131"/>
                <a:gd name="connsiteX32" fmla="*/ 83481 w 595461"/>
                <a:gd name="connsiteY32" fmla="*/ 777249 h 1113131"/>
                <a:gd name="connsiteX33" fmla="*/ 181523 w 595461"/>
                <a:gd name="connsiteY33" fmla="*/ 684165 h 1113131"/>
                <a:gd name="connsiteX34" fmla="*/ 178115 w 595461"/>
                <a:gd name="connsiteY34" fmla="*/ 684165 h 1113131"/>
                <a:gd name="connsiteX35" fmla="*/ 167211 w 595461"/>
                <a:gd name="connsiteY35" fmla="*/ 705448 h 1113131"/>
                <a:gd name="connsiteX36" fmla="*/ 181523 w 595461"/>
                <a:gd name="connsiteY36" fmla="*/ 812526 h 1113131"/>
                <a:gd name="connsiteX37" fmla="*/ 191064 w 595461"/>
                <a:gd name="connsiteY37" fmla="*/ 813856 h 1113131"/>
                <a:gd name="connsiteX38" fmla="*/ 206739 w 595461"/>
                <a:gd name="connsiteY38" fmla="*/ 785257 h 1113131"/>
                <a:gd name="connsiteX39" fmla="*/ 195835 w 595461"/>
                <a:gd name="connsiteY39" fmla="*/ 746683 h 1113131"/>
                <a:gd name="connsiteX40" fmla="*/ 184930 w 595461"/>
                <a:gd name="connsiteY40" fmla="*/ 712764 h 1113131"/>
                <a:gd name="connsiteX41" fmla="*/ 181523 w 595461"/>
                <a:gd name="connsiteY41" fmla="*/ 684165 h 1113131"/>
                <a:gd name="connsiteX42" fmla="*/ 0 w 595461"/>
                <a:gd name="connsiteY42" fmla="*/ 633927 h 1113131"/>
                <a:gd name="connsiteX43" fmla="*/ 6735 w 595461"/>
                <a:gd name="connsiteY43" fmla="*/ 641250 h 1113131"/>
                <a:gd name="connsiteX44" fmla="*/ 28960 w 595461"/>
                <a:gd name="connsiteY44" fmla="*/ 656560 h 1113131"/>
                <a:gd name="connsiteX45" fmla="*/ 47144 w 595461"/>
                <a:gd name="connsiteY45" fmla="*/ 675864 h 1113131"/>
                <a:gd name="connsiteX46" fmla="*/ 59941 w 595461"/>
                <a:gd name="connsiteY46" fmla="*/ 695169 h 1113131"/>
                <a:gd name="connsiteX47" fmla="*/ 114494 w 595461"/>
                <a:gd name="connsiteY47" fmla="*/ 704488 h 1113131"/>
                <a:gd name="connsiteX48" fmla="*/ 0 w 595461"/>
                <a:gd name="connsiteY48" fmla="*/ 633927 h 1113131"/>
                <a:gd name="connsiteX49" fmla="*/ 149665 w 595461"/>
                <a:gd name="connsiteY49" fmla="*/ 561252 h 1113131"/>
                <a:gd name="connsiteX50" fmla="*/ 132371 w 595461"/>
                <a:gd name="connsiteY50" fmla="*/ 692583 h 1113131"/>
                <a:gd name="connsiteX51" fmla="*/ 159643 w 595461"/>
                <a:gd name="connsiteY51" fmla="*/ 659419 h 1113131"/>
                <a:gd name="connsiteX52" fmla="*/ 152326 w 595461"/>
                <a:gd name="connsiteY52" fmla="*/ 621611 h 1113131"/>
                <a:gd name="connsiteX53" fmla="*/ 149000 w 595461"/>
                <a:gd name="connsiteY53" fmla="*/ 601049 h 1113131"/>
                <a:gd name="connsiteX54" fmla="*/ 150330 w 595461"/>
                <a:gd name="connsiteY54" fmla="*/ 585794 h 1113131"/>
                <a:gd name="connsiteX55" fmla="*/ 149665 w 595461"/>
                <a:gd name="connsiteY55" fmla="*/ 561252 h 1113131"/>
                <a:gd name="connsiteX56" fmla="*/ 5388 w 595461"/>
                <a:gd name="connsiteY56" fmla="*/ 463596 h 1113131"/>
                <a:gd name="connsiteX57" fmla="*/ 3368 w 595461"/>
                <a:gd name="connsiteY57" fmla="*/ 464934 h 1113131"/>
                <a:gd name="connsiteX58" fmla="*/ 9429 w 595461"/>
                <a:gd name="connsiteY58" fmla="*/ 476310 h 1113131"/>
                <a:gd name="connsiteX59" fmla="*/ 25593 w 595461"/>
                <a:gd name="connsiteY59" fmla="*/ 497724 h 1113131"/>
                <a:gd name="connsiteX60" fmla="*/ 33675 w 595461"/>
                <a:gd name="connsiteY60" fmla="*/ 514454 h 1113131"/>
                <a:gd name="connsiteX61" fmla="*/ 39063 w 595461"/>
                <a:gd name="connsiteY61" fmla="*/ 537206 h 1113131"/>
                <a:gd name="connsiteX62" fmla="*/ 80819 w 595461"/>
                <a:gd name="connsiteY62" fmla="*/ 567988 h 1113131"/>
                <a:gd name="connsiteX63" fmla="*/ 89575 w 595461"/>
                <a:gd name="connsiteY63" fmla="*/ 557950 h 1113131"/>
                <a:gd name="connsiteX64" fmla="*/ 53206 w 595461"/>
                <a:gd name="connsiteY64" fmla="*/ 487687 h 1113131"/>
                <a:gd name="connsiteX65" fmla="*/ 5388 w 595461"/>
                <a:gd name="connsiteY65" fmla="*/ 463596 h 1113131"/>
                <a:gd name="connsiteX66" fmla="*/ 168373 w 595461"/>
                <a:gd name="connsiteY66" fmla="*/ 443391 h 1113131"/>
                <a:gd name="connsiteX67" fmla="*/ 110164 w 595461"/>
                <a:gd name="connsiteY67" fmla="*/ 562937 h 1113131"/>
                <a:gd name="connsiteX68" fmla="*/ 140592 w 595461"/>
                <a:gd name="connsiteY68" fmla="*/ 546909 h 1113131"/>
                <a:gd name="connsiteX69" fmla="*/ 151175 w 595461"/>
                <a:gd name="connsiteY69" fmla="*/ 503498 h 1113131"/>
                <a:gd name="connsiteX70" fmla="*/ 154482 w 595461"/>
                <a:gd name="connsiteY70" fmla="*/ 480123 h 1113131"/>
                <a:gd name="connsiteX71" fmla="*/ 165066 w 595461"/>
                <a:gd name="connsiteY71" fmla="*/ 456748 h 1113131"/>
                <a:gd name="connsiteX72" fmla="*/ 168373 w 595461"/>
                <a:gd name="connsiteY72" fmla="*/ 443391 h 1113131"/>
                <a:gd name="connsiteX73" fmla="*/ 190262 w 595461"/>
                <a:gd name="connsiteY73" fmla="*/ 350786 h 1113131"/>
                <a:gd name="connsiteX74" fmla="*/ 111113 w 595461"/>
                <a:gd name="connsiteY74" fmla="*/ 458886 h 1113131"/>
                <a:gd name="connsiteX75" fmla="*/ 142639 w 595461"/>
                <a:gd name="connsiteY75" fmla="*/ 451500 h 1113131"/>
                <a:gd name="connsiteX76" fmla="*/ 162090 w 595461"/>
                <a:gd name="connsiteY76" fmla="*/ 413229 h 1113131"/>
                <a:gd name="connsiteX77" fmla="*/ 177518 w 595461"/>
                <a:gd name="connsiteY77" fmla="*/ 374958 h 1113131"/>
                <a:gd name="connsiteX78" fmla="*/ 186908 w 595461"/>
                <a:gd name="connsiteY78" fmla="*/ 360858 h 1113131"/>
                <a:gd name="connsiteX79" fmla="*/ 190262 w 595461"/>
                <a:gd name="connsiteY79" fmla="*/ 350786 h 1113131"/>
                <a:gd name="connsiteX80" fmla="*/ 26571 w 595461"/>
                <a:gd name="connsiteY80" fmla="*/ 344051 h 1113131"/>
                <a:gd name="connsiteX81" fmla="*/ 25256 w 595461"/>
                <a:gd name="connsiteY81" fmla="*/ 344715 h 1113131"/>
                <a:gd name="connsiteX82" fmla="*/ 29858 w 595461"/>
                <a:gd name="connsiteY82" fmla="*/ 359320 h 1113131"/>
                <a:gd name="connsiteX83" fmla="*/ 42350 w 595461"/>
                <a:gd name="connsiteY83" fmla="*/ 383220 h 1113131"/>
                <a:gd name="connsiteX84" fmla="*/ 45637 w 595461"/>
                <a:gd name="connsiteY84" fmla="*/ 397161 h 1113131"/>
                <a:gd name="connsiteX85" fmla="*/ 45637 w 595461"/>
                <a:gd name="connsiteY85" fmla="*/ 415086 h 1113131"/>
                <a:gd name="connsiteX86" fmla="*/ 85085 w 595461"/>
                <a:gd name="connsiteY86" fmla="*/ 458901 h 1113131"/>
                <a:gd name="connsiteX87" fmla="*/ 91660 w 595461"/>
                <a:gd name="connsiteY87" fmla="*/ 453590 h 1113131"/>
                <a:gd name="connsiteX88" fmla="*/ 67334 w 595461"/>
                <a:gd name="connsiteY88" fmla="*/ 373262 h 1113131"/>
                <a:gd name="connsiteX89" fmla="*/ 26571 w 595461"/>
                <a:gd name="connsiteY89" fmla="*/ 344051 h 1113131"/>
                <a:gd name="connsiteX90" fmla="*/ 62645 w 595461"/>
                <a:gd name="connsiteY90" fmla="*/ 231240 h 1113131"/>
                <a:gd name="connsiteX91" fmla="*/ 60614 w 595461"/>
                <a:gd name="connsiteY91" fmla="*/ 232587 h 1113131"/>
                <a:gd name="connsiteX92" fmla="*/ 63322 w 595461"/>
                <a:gd name="connsiteY92" fmla="*/ 245383 h 1113131"/>
                <a:gd name="connsiteX93" fmla="*/ 74157 w 595461"/>
                <a:gd name="connsiteY93" fmla="*/ 274344 h 1113131"/>
                <a:gd name="connsiteX94" fmla="*/ 75511 w 595461"/>
                <a:gd name="connsiteY94" fmla="*/ 287140 h 1113131"/>
                <a:gd name="connsiteX95" fmla="*/ 74157 w 595461"/>
                <a:gd name="connsiteY95" fmla="*/ 312733 h 1113131"/>
                <a:gd name="connsiteX96" fmla="*/ 108016 w 595461"/>
                <a:gd name="connsiteY96" fmla="*/ 354489 h 1113131"/>
                <a:gd name="connsiteX97" fmla="*/ 115464 w 595461"/>
                <a:gd name="connsiteY97" fmla="*/ 350448 h 1113131"/>
                <a:gd name="connsiteX98" fmla="*/ 92441 w 595461"/>
                <a:gd name="connsiteY98" fmla="*/ 256159 h 1113131"/>
                <a:gd name="connsiteX99" fmla="*/ 62645 w 595461"/>
                <a:gd name="connsiteY99" fmla="*/ 231240 h 1113131"/>
                <a:gd name="connsiteX100" fmla="*/ 299038 w 595461"/>
                <a:gd name="connsiteY100" fmla="*/ 185780 h 1113131"/>
                <a:gd name="connsiteX101" fmla="*/ 282345 w 595461"/>
                <a:gd name="connsiteY101" fmla="*/ 185780 h 1113131"/>
                <a:gd name="connsiteX102" fmla="*/ 185530 w 595461"/>
                <a:gd name="connsiteY102" fmla="*/ 248518 h 1113131"/>
                <a:gd name="connsiteX103" fmla="*/ 188201 w 595461"/>
                <a:gd name="connsiteY103" fmla="*/ 255192 h 1113131"/>
                <a:gd name="connsiteX104" fmla="*/ 216160 w 595461"/>
                <a:gd name="connsiteY104" fmla="*/ 259185 h 1113131"/>
                <a:gd name="connsiteX105" fmla="*/ 210356 w 595461"/>
                <a:gd name="connsiteY105" fmla="*/ 261525 h 1113131"/>
                <a:gd name="connsiteX106" fmla="*/ 153945 w 595461"/>
                <a:gd name="connsiteY106" fmla="*/ 300998 h 1113131"/>
                <a:gd name="connsiteX107" fmla="*/ 134698 w 595461"/>
                <a:gd name="connsiteY107" fmla="*/ 356528 h 1113131"/>
                <a:gd name="connsiteX108" fmla="*/ 171863 w 595461"/>
                <a:gd name="connsiteY108" fmla="*/ 348500 h 1113131"/>
                <a:gd name="connsiteX109" fmla="*/ 192437 w 595461"/>
                <a:gd name="connsiteY109" fmla="*/ 309027 h 1113131"/>
                <a:gd name="connsiteX110" fmla="*/ 201065 w 595461"/>
                <a:gd name="connsiteY110" fmla="*/ 290963 h 1113131"/>
                <a:gd name="connsiteX111" fmla="*/ 219647 w 595461"/>
                <a:gd name="connsiteY111" fmla="*/ 268885 h 1113131"/>
                <a:gd name="connsiteX112" fmla="*/ 225620 w 595461"/>
                <a:gd name="connsiteY112" fmla="*/ 258180 h 1113131"/>
                <a:gd name="connsiteX113" fmla="*/ 216329 w 595461"/>
                <a:gd name="connsiteY113" fmla="*/ 259518 h 1113131"/>
                <a:gd name="connsiteX114" fmla="*/ 216604 w 595461"/>
                <a:gd name="connsiteY114" fmla="*/ 259241 h 1113131"/>
                <a:gd name="connsiteX115" fmla="*/ 238695 w 595461"/>
                <a:gd name="connsiteY115" fmla="*/ 245848 h 1113131"/>
                <a:gd name="connsiteX116" fmla="*/ 254302 w 595461"/>
                <a:gd name="connsiteY116" fmla="*/ 223823 h 1113131"/>
                <a:gd name="connsiteX117" fmla="*/ 264985 w 595461"/>
                <a:gd name="connsiteY117" fmla="*/ 212477 h 1113131"/>
                <a:gd name="connsiteX118" fmla="*/ 289690 w 595461"/>
                <a:gd name="connsiteY118" fmla="*/ 196459 h 1113131"/>
                <a:gd name="connsiteX119" fmla="*/ 299705 w 595461"/>
                <a:gd name="connsiteY119" fmla="*/ 187782 h 1113131"/>
                <a:gd name="connsiteX120" fmla="*/ 299038 w 595461"/>
                <a:gd name="connsiteY120" fmla="*/ 185780 h 1113131"/>
                <a:gd name="connsiteX121" fmla="*/ 334444 w 595461"/>
                <a:gd name="connsiteY121" fmla="*/ 119090 h 1113131"/>
                <a:gd name="connsiteX122" fmla="*/ 281132 w 595461"/>
                <a:gd name="connsiteY122" fmla="*/ 133906 h 1113131"/>
                <a:gd name="connsiteX123" fmla="*/ 255927 w 595461"/>
                <a:gd name="connsiteY123" fmla="*/ 152446 h 1113131"/>
                <a:gd name="connsiteX124" fmla="*/ 257254 w 595461"/>
                <a:gd name="connsiteY124" fmla="*/ 157743 h 1113131"/>
                <a:gd name="connsiteX125" fmla="*/ 287102 w 595461"/>
                <a:gd name="connsiteY125" fmla="*/ 171648 h 1113131"/>
                <a:gd name="connsiteX126" fmla="*/ 328889 w 595461"/>
                <a:gd name="connsiteY126" fmla="*/ 153770 h 1113131"/>
                <a:gd name="connsiteX127" fmla="*/ 348124 w 595461"/>
                <a:gd name="connsiteY127" fmla="*/ 143176 h 1113131"/>
                <a:gd name="connsiteX128" fmla="*/ 375319 w 595461"/>
                <a:gd name="connsiteY128" fmla="*/ 137216 h 1113131"/>
                <a:gd name="connsiteX129" fmla="*/ 387258 w 595461"/>
                <a:gd name="connsiteY129" fmla="*/ 132581 h 1113131"/>
                <a:gd name="connsiteX130" fmla="*/ 334444 w 595461"/>
                <a:gd name="connsiteY130" fmla="*/ 119090 h 1113131"/>
                <a:gd name="connsiteX131" fmla="*/ 153579 w 595461"/>
                <a:gd name="connsiteY131" fmla="*/ 113379 h 1113131"/>
                <a:gd name="connsiteX132" fmla="*/ 150324 w 595461"/>
                <a:gd name="connsiteY132" fmla="*/ 114047 h 1113131"/>
                <a:gd name="connsiteX133" fmla="*/ 150975 w 595461"/>
                <a:gd name="connsiteY133" fmla="*/ 138111 h 1113131"/>
                <a:gd name="connsiteX134" fmla="*/ 145766 w 595461"/>
                <a:gd name="connsiteY134" fmla="*/ 177548 h 1113131"/>
                <a:gd name="connsiteX135" fmla="*/ 141860 w 595461"/>
                <a:gd name="connsiteY135" fmla="*/ 187574 h 1113131"/>
                <a:gd name="connsiteX136" fmla="*/ 158787 w 595461"/>
                <a:gd name="connsiteY136" fmla="*/ 243053 h 1113131"/>
                <a:gd name="connsiteX137" fmla="*/ 168553 w 595461"/>
                <a:gd name="connsiteY137" fmla="*/ 241048 h 1113131"/>
                <a:gd name="connsiteX138" fmla="*/ 181574 w 595461"/>
                <a:gd name="connsiteY138" fmla="*/ 178884 h 1113131"/>
                <a:gd name="connsiteX139" fmla="*/ 153579 w 595461"/>
                <a:gd name="connsiteY139" fmla="*/ 113379 h 1113131"/>
                <a:gd name="connsiteX140" fmla="*/ 270798 w 595461"/>
                <a:gd name="connsiteY140" fmla="*/ 12355 h 1113131"/>
                <a:gd name="connsiteX141" fmla="*/ 266172 w 595461"/>
                <a:gd name="connsiteY141" fmla="*/ 20374 h 1113131"/>
                <a:gd name="connsiteX142" fmla="*/ 258241 w 595461"/>
                <a:gd name="connsiteY142" fmla="*/ 46438 h 1113131"/>
                <a:gd name="connsiteX143" fmla="*/ 246345 w 595461"/>
                <a:gd name="connsiteY143" fmla="*/ 67823 h 1113131"/>
                <a:gd name="connsiteX144" fmla="*/ 231144 w 595461"/>
                <a:gd name="connsiteY144" fmla="*/ 87872 h 1113131"/>
                <a:gd name="connsiteX145" fmla="*/ 239075 w 595461"/>
                <a:gd name="connsiteY145" fmla="*/ 142003 h 1113131"/>
                <a:gd name="connsiteX146" fmla="*/ 270798 w 595461"/>
                <a:gd name="connsiteY146" fmla="*/ 12355 h 1113131"/>
                <a:gd name="connsiteX147" fmla="*/ 367709 w 595461"/>
                <a:gd name="connsiteY147" fmla="*/ 882 h 1113131"/>
                <a:gd name="connsiteX148" fmla="*/ 334521 w 595461"/>
                <a:gd name="connsiteY148" fmla="*/ 15528 h 1113131"/>
                <a:gd name="connsiteX149" fmla="*/ 311290 w 595461"/>
                <a:gd name="connsiteY149" fmla="*/ 49479 h 1113131"/>
                <a:gd name="connsiteX150" fmla="*/ 310626 w 595461"/>
                <a:gd name="connsiteY150" fmla="*/ 88756 h 1113131"/>
                <a:gd name="connsiteX151" fmla="*/ 306643 w 595461"/>
                <a:gd name="connsiteY151" fmla="*/ 98076 h 1113131"/>
                <a:gd name="connsiteX152" fmla="*/ 288058 w 595461"/>
                <a:gd name="connsiteY152" fmla="*/ 115384 h 1113131"/>
                <a:gd name="connsiteX153" fmla="*/ 171901 w 595461"/>
                <a:gd name="connsiteY153" fmla="*/ 255183 h 1113131"/>
                <a:gd name="connsiteX154" fmla="*/ 105525 w 595461"/>
                <a:gd name="connsiteY154" fmla="*/ 396314 h 1113131"/>
                <a:gd name="connsiteX155" fmla="*/ 93577 w 595461"/>
                <a:gd name="connsiteY155" fmla="*/ 558081 h 1113131"/>
                <a:gd name="connsiteX156" fmla="*/ 117473 w 595461"/>
                <a:gd name="connsiteY156" fmla="*/ 699878 h 1113131"/>
                <a:gd name="connsiteX157" fmla="*/ 256861 w 595461"/>
                <a:gd name="connsiteY157" fmla="*/ 928216 h 1113131"/>
                <a:gd name="connsiteX158" fmla="*/ 265490 w 595461"/>
                <a:gd name="connsiteY158" fmla="*/ 939533 h 1113131"/>
                <a:gd name="connsiteX159" fmla="*/ 142032 w 595461"/>
                <a:gd name="connsiteY159" fmla="*/ 948853 h 1113131"/>
                <a:gd name="connsiteX160" fmla="*/ 155307 w 595461"/>
                <a:gd name="connsiteY160" fmla="*/ 951516 h 1113131"/>
                <a:gd name="connsiteX161" fmla="*/ 184512 w 595461"/>
                <a:gd name="connsiteY161" fmla="*/ 952182 h 1113131"/>
                <a:gd name="connsiteX162" fmla="*/ 199778 w 595461"/>
                <a:gd name="connsiteY162" fmla="*/ 956176 h 1113131"/>
                <a:gd name="connsiteX163" fmla="*/ 221019 w 595461"/>
                <a:gd name="connsiteY163" fmla="*/ 966162 h 1113131"/>
                <a:gd name="connsiteX164" fmla="*/ 273455 w 595461"/>
                <a:gd name="connsiteY164" fmla="*/ 948853 h 1113131"/>
                <a:gd name="connsiteX165" fmla="*/ 276110 w 595461"/>
                <a:gd name="connsiteY165" fmla="*/ 945525 h 1113131"/>
                <a:gd name="connsiteX166" fmla="*/ 400897 w 595461"/>
                <a:gd name="connsiteY166" fmla="*/ 1026741 h 1113131"/>
                <a:gd name="connsiteX167" fmla="*/ 282748 w 595461"/>
                <a:gd name="connsiteY167" fmla="*/ 1066018 h 1113131"/>
                <a:gd name="connsiteX168" fmla="*/ 291377 w 595461"/>
                <a:gd name="connsiteY168" fmla="*/ 1067349 h 1113131"/>
                <a:gd name="connsiteX169" fmla="*/ 313281 w 595461"/>
                <a:gd name="connsiteY169" fmla="*/ 1062689 h 1113131"/>
                <a:gd name="connsiteX170" fmla="*/ 344477 w 595461"/>
                <a:gd name="connsiteY170" fmla="*/ 1062024 h 1113131"/>
                <a:gd name="connsiteX171" fmla="*/ 360408 w 595461"/>
                <a:gd name="connsiteY171" fmla="*/ 1065352 h 1113131"/>
                <a:gd name="connsiteX172" fmla="*/ 403552 w 595461"/>
                <a:gd name="connsiteY172" fmla="*/ 1046712 h 1113131"/>
                <a:gd name="connsiteX173" fmla="*/ 411517 w 595461"/>
                <a:gd name="connsiteY173" fmla="*/ 1031401 h 1113131"/>
                <a:gd name="connsiteX174" fmla="*/ 416163 w 595461"/>
                <a:gd name="connsiteY174" fmla="*/ 1033398 h 1113131"/>
                <a:gd name="connsiteX175" fmla="*/ 546923 w 595461"/>
                <a:gd name="connsiteY175" fmla="*/ 1078001 h 1113131"/>
                <a:gd name="connsiteX176" fmla="*/ 586749 w 595461"/>
                <a:gd name="connsiteY176" fmla="*/ 1091315 h 1113131"/>
                <a:gd name="connsiteX177" fmla="*/ 588076 w 595461"/>
                <a:gd name="connsiteY177" fmla="*/ 1091981 h 1113131"/>
                <a:gd name="connsiteX178" fmla="*/ 595377 w 595461"/>
                <a:gd name="connsiteY178" fmla="*/ 1085989 h 1113131"/>
                <a:gd name="connsiteX179" fmla="*/ 580111 w 595461"/>
                <a:gd name="connsiteY179" fmla="*/ 1064021 h 1113131"/>
                <a:gd name="connsiteX180" fmla="*/ 573473 w 595461"/>
                <a:gd name="connsiteY180" fmla="*/ 1064687 h 1113131"/>
                <a:gd name="connsiteX181" fmla="*/ 564181 w 595461"/>
                <a:gd name="connsiteY181" fmla="*/ 1066684 h 1113131"/>
                <a:gd name="connsiteX182" fmla="*/ 531660 w 595461"/>
                <a:gd name="connsiteY182" fmla="*/ 1055201 h 1113131"/>
                <a:gd name="connsiteX183" fmla="*/ 536782 w 595461"/>
                <a:gd name="connsiteY183" fmla="*/ 1051971 h 1113131"/>
                <a:gd name="connsiteX184" fmla="*/ 534769 w 595461"/>
                <a:gd name="connsiteY184" fmla="*/ 1024044 h 1113131"/>
                <a:gd name="connsiteX185" fmla="*/ 497867 w 595461"/>
                <a:gd name="connsiteY185" fmla="*/ 994123 h 1113131"/>
                <a:gd name="connsiteX186" fmla="*/ 477067 w 595461"/>
                <a:gd name="connsiteY186" fmla="*/ 980160 h 1113131"/>
                <a:gd name="connsiteX187" fmla="*/ 469015 w 595461"/>
                <a:gd name="connsiteY187" fmla="*/ 970851 h 1113131"/>
                <a:gd name="connsiteX188" fmla="*/ 451570 w 595461"/>
                <a:gd name="connsiteY188" fmla="*/ 953563 h 1113131"/>
                <a:gd name="connsiteX189" fmla="*/ 449557 w 595461"/>
                <a:gd name="connsiteY189" fmla="*/ 955558 h 1113131"/>
                <a:gd name="connsiteX190" fmla="*/ 449557 w 595461"/>
                <a:gd name="connsiteY190" fmla="*/ 956888 h 1113131"/>
                <a:gd name="connsiteX191" fmla="*/ 452241 w 595461"/>
                <a:gd name="connsiteY191" fmla="*/ 974175 h 1113131"/>
                <a:gd name="connsiteX192" fmla="*/ 478744 w 595461"/>
                <a:gd name="connsiteY192" fmla="*/ 1026621 h 1113131"/>
                <a:gd name="connsiteX193" fmla="*/ 520113 w 595461"/>
                <a:gd name="connsiteY193" fmla="*/ 1051124 h 1113131"/>
                <a:gd name="connsiteX194" fmla="*/ 386958 w 595461"/>
                <a:gd name="connsiteY194" fmla="*/ 1004107 h 1113131"/>
                <a:gd name="connsiteX195" fmla="*/ 238940 w 595461"/>
                <a:gd name="connsiteY195" fmla="*/ 894265 h 1113131"/>
                <a:gd name="connsiteX196" fmla="*/ 162608 w 595461"/>
                <a:gd name="connsiteY196" fmla="*/ 787751 h 1113131"/>
                <a:gd name="connsiteX197" fmla="*/ 98887 w 595461"/>
                <a:gd name="connsiteY197" fmla="*/ 520802 h 1113131"/>
                <a:gd name="connsiteX198" fmla="*/ 103534 w 595461"/>
                <a:gd name="connsiteY198" fmla="*/ 438254 h 1113131"/>
                <a:gd name="connsiteX199" fmla="*/ 148005 w 595461"/>
                <a:gd name="connsiteY199" fmla="*/ 299786 h 1113131"/>
                <a:gd name="connsiteX200" fmla="*/ 215709 w 595461"/>
                <a:gd name="connsiteY200" fmla="*/ 201261 h 1113131"/>
                <a:gd name="connsiteX201" fmla="*/ 254870 w 595461"/>
                <a:gd name="connsiteY201" fmla="*/ 153330 h 1113131"/>
                <a:gd name="connsiteX202" fmla="*/ 298014 w 595461"/>
                <a:gd name="connsiteY202" fmla="*/ 108727 h 1113131"/>
                <a:gd name="connsiteX203" fmla="*/ 329875 w 595461"/>
                <a:gd name="connsiteY203" fmla="*/ 90087 h 1113131"/>
                <a:gd name="connsiteX204" fmla="*/ 335185 w 595461"/>
                <a:gd name="connsiteY204" fmla="*/ 88090 h 1113131"/>
                <a:gd name="connsiteX205" fmla="*/ 373683 w 595461"/>
                <a:gd name="connsiteY205" fmla="*/ 48148 h 1113131"/>
                <a:gd name="connsiteX206" fmla="*/ 375674 w 595461"/>
                <a:gd name="connsiteY206" fmla="*/ 5542 h 1113131"/>
                <a:gd name="connsiteX207" fmla="*/ 367709 w 595461"/>
                <a:gd name="connsiteY207" fmla="*/ 882 h 111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Lst>
              <a:rect l="l" t="t" r="r" b="b"/>
              <a:pathLst>
                <a:path w="595461" h="1113131">
                  <a:moveTo>
                    <a:pt x="497917" y="1069358"/>
                  </a:moveTo>
                  <a:cubicBezTo>
                    <a:pt x="461021" y="1067168"/>
                    <a:pt x="415409" y="1085058"/>
                    <a:pt x="402412" y="1112201"/>
                  </a:cubicBezTo>
                  <a:cubicBezTo>
                    <a:pt x="405078" y="1112859"/>
                    <a:pt x="407744" y="1113517"/>
                    <a:pt x="409744" y="1112859"/>
                  </a:cubicBezTo>
                  <a:cubicBezTo>
                    <a:pt x="417741" y="1111543"/>
                    <a:pt x="425739" y="1109569"/>
                    <a:pt x="433737" y="1108253"/>
                  </a:cubicBezTo>
                  <a:cubicBezTo>
                    <a:pt x="443734" y="1105621"/>
                    <a:pt x="453731" y="1102989"/>
                    <a:pt x="464395" y="1107595"/>
                  </a:cubicBezTo>
                  <a:cubicBezTo>
                    <a:pt x="469060" y="1109569"/>
                    <a:pt x="475058" y="1110227"/>
                    <a:pt x="480390" y="1110885"/>
                  </a:cubicBezTo>
                  <a:cubicBezTo>
                    <a:pt x="505050" y="1112859"/>
                    <a:pt x="522378" y="1101673"/>
                    <a:pt x="530376" y="1078642"/>
                  </a:cubicBezTo>
                  <a:cubicBezTo>
                    <a:pt x="521545" y="1073049"/>
                    <a:pt x="510215" y="1070088"/>
                    <a:pt x="497917" y="1069358"/>
                  </a:cubicBezTo>
                  <a:close/>
                  <a:moveTo>
                    <a:pt x="332656" y="906418"/>
                  </a:moveTo>
                  <a:cubicBezTo>
                    <a:pt x="331995" y="907083"/>
                    <a:pt x="330673" y="907748"/>
                    <a:pt x="330012" y="908413"/>
                  </a:cubicBezTo>
                  <a:cubicBezTo>
                    <a:pt x="331334" y="917722"/>
                    <a:pt x="332656" y="927030"/>
                    <a:pt x="335300" y="936339"/>
                  </a:cubicBezTo>
                  <a:cubicBezTo>
                    <a:pt x="346538" y="974240"/>
                    <a:pt x="372318" y="998177"/>
                    <a:pt x="409335" y="1009480"/>
                  </a:cubicBezTo>
                  <a:cubicBezTo>
                    <a:pt x="412640" y="1010145"/>
                    <a:pt x="415284" y="1010810"/>
                    <a:pt x="415945" y="1006156"/>
                  </a:cubicBezTo>
                  <a:cubicBezTo>
                    <a:pt x="419250" y="994187"/>
                    <a:pt x="418589" y="982884"/>
                    <a:pt x="411979" y="971580"/>
                  </a:cubicBezTo>
                  <a:cubicBezTo>
                    <a:pt x="404047" y="958282"/>
                    <a:pt x="390826" y="950968"/>
                    <a:pt x="376284" y="946313"/>
                  </a:cubicBezTo>
                  <a:cubicBezTo>
                    <a:pt x="369013" y="944318"/>
                    <a:pt x="363724" y="939664"/>
                    <a:pt x="358436" y="934345"/>
                  </a:cubicBezTo>
                  <a:cubicBezTo>
                    <a:pt x="355792" y="930355"/>
                    <a:pt x="352487" y="927030"/>
                    <a:pt x="349843" y="923706"/>
                  </a:cubicBezTo>
                  <a:cubicBezTo>
                    <a:pt x="343894" y="917722"/>
                    <a:pt x="338606" y="912402"/>
                    <a:pt x="332656" y="906418"/>
                  </a:cubicBezTo>
                  <a:close/>
                  <a:moveTo>
                    <a:pt x="228306" y="805394"/>
                  </a:moveTo>
                  <a:cubicBezTo>
                    <a:pt x="217202" y="859053"/>
                    <a:pt x="241370" y="906749"/>
                    <a:pt x="284479" y="926623"/>
                  </a:cubicBezTo>
                  <a:cubicBezTo>
                    <a:pt x="289704" y="917349"/>
                    <a:pt x="292970" y="908074"/>
                    <a:pt x="292317" y="897475"/>
                  </a:cubicBezTo>
                  <a:cubicBezTo>
                    <a:pt x="291011" y="880914"/>
                    <a:pt x="281213" y="867665"/>
                    <a:pt x="268150" y="859715"/>
                  </a:cubicBezTo>
                  <a:cubicBezTo>
                    <a:pt x="255739" y="851766"/>
                    <a:pt x="248555" y="841829"/>
                    <a:pt x="243329" y="829242"/>
                  </a:cubicBezTo>
                  <a:cubicBezTo>
                    <a:pt x="241370" y="825268"/>
                    <a:pt x="240063" y="821955"/>
                    <a:pt x="237451" y="818643"/>
                  </a:cubicBezTo>
                  <a:cubicBezTo>
                    <a:pt x="234838" y="814006"/>
                    <a:pt x="232225" y="810694"/>
                    <a:pt x="228306" y="805394"/>
                  </a:cubicBezTo>
                  <a:close/>
                  <a:moveTo>
                    <a:pt x="83481" y="777249"/>
                  </a:moveTo>
                  <a:cubicBezTo>
                    <a:pt x="71113" y="776639"/>
                    <a:pt x="58287" y="778087"/>
                    <a:pt x="45461" y="781894"/>
                  </a:cubicBezTo>
                  <a:cubicBezTo>
                    <a:pt x="48792" y="784542"/>
                    <a:pt x="51457" y="786528"/>
                    <a:pt x="54123" y="787852"/>
                  </a:cubicBezTo>
                  <a:cubicBezTo>
                    <a:pt x="61452" y="791823"/>
                    <a:pt x="69447" y="795133"/>
                    <a:pt x="77443" y="798443"/>
                  </a:cubicBezTo>
                  <a:cubicBezTo>
                    <a:pt x="85438" y="802415"/>
                    <a:pt x="92768" y="806387"/>
                    <a:pt x="98764" y="814331"/>
                  </a:cubicBezTo>
                  <a:cubicBezTo>
                    <a:pt x="103428" y="820951"/>
                    <a:pt x="110091" y="826909"/>
                    <a:pt x="116754" y="832204"/>
                  </a:cubicBezTo>
                  <a:cubicBezTo>
                    <a:pt x="132745" y="844120"/>
                    <a:pt x="156731" y="842796"/>
                    <a:pt x="170057" y="830218"/>
                  </a:cubicBezTo>
                  <a:cubicBezTo>
                    <a:pt x="153567" y="799436"/>
                    <a:pt x="120585" y="779080"/>
                    <a:pt x="83481" y="777249"/>
                  </a:cubicBezTo>
                  <a:close/>
                  <a:moveTo>
                    <a:pt x="181523" y="684165"/>
                  </a:moveTo>
                  <a:cubicBezTo>
                    <a:pt x="180160" y="684165"/>
                    <a:pt x="179478" y="684165"/>
                    <a:pt x="178115" y="684165"/>
                  </a:cubicBezTo>
                  <a:cubicBezTo>
                    <a:pt x="174708" y="691481"/>
                    <a:pt x="169937" y="698132"/>
                    <a:pt x="167211" y="705448"/>
                  </a:cubicBezTo>
                  <a:cubicBezTo>
                    <a:pt x="151536" y="744022"/>
                    <a:pt x="156988" y="779272"/>
                    <a:pt x="181523" y="812526"/>
                  </a:cubicBezTo>
                  <a:cubicBezTo>
                    <a:pt x="184930" y="816516"/>
                    <a:pt x="186975" y="817181"/>
                    <a:pt x="191064" y="813856"/>
                  </a:cubicBezTo>
                  <a:cubicBezTo>
                    <a:pt x="199242" y="805875"/>
                    <a:pt x="205376" y="796564"/>
                    <a:pt x="206739" y="785257"/>
                  </a:cubicBezTo>
                  <a:cubicBezTo>
                    <a:pt x="208783" y="770625"/>
                    <a:pt x="204013" y="757989"/>
                    <a:pt x="195835" y="746683"/>
                  </a:cubicBezTo>
                  <a:cubicBezTo>
                    <a:pt x="187656" y="736041"/>
                    <a:pt x="185612" y="724735"/>
                    <a:pt x="184930" y="712764"/>
                  </a:cubicBezTo>
                  <a:cubicBezTo>
                    <a:pt x="184930" y="703452"/>
                    <a:pt x="182886" y="694141"/>
                    <a:pt x="181523" y="684165"/>
                  </a:cubicBezTo>
                  <a:close/>
                  <a:moveTo>
                    <a:pt x="0" y="633927"/>
                  </a:moveTo>
                  <a:cubicBezTo>
                    <a:pt x="2694" y="637256"/>
                    <a:pt x="4714" y="639918"/>
                    <a:pt x="6735" y="641250"/>
                  </a:cubicBezTo>
                  <a:cubicBezTo>
                    <a:pt x="14143" y="646575"/>
                    <a:pt x="21552" y="651900"/>
                    <a:pt x="28960" y="656560"/>
                  </a:cubicBezTo>
                  <a:cubicBezTo>
                    <a:pt x="36368" y="661885"/>
                    <a:pt x="43103" y="667211"/>
                    <a:pt x="47144" y="675864"/>
                  </a:cubicBezTo>
                  <a:cubicBezTo>
                    <a:pt x="49838" y="682521"/>
                    <a:pt x="54553" y="689178"/>
                    <a:pt x="59941" y="695169"/>
                  </a:cubicBezTo>
                  <a:cubicBezTo>
                    <a:pt x="74084" y="711145"/>
                    <a:pt x="97657" y="714473"/>
                    <a:pt x="114494" y="704488"/>
                  </a:cubicBezTo>
                  <a:cubicBezTo>
                    <a:pt x="101024" y="657891"/>
                    <a:pt x="51859" y="628602"/>
                    <a:pt x="0" y="633927"/>
                  </a:cubicBezTo>
                  <a:close/>
                  <a:moveTo>
                    <a:pt x="149665" y="561252"/>
                  </a:moveTo>
                  <a:cubicBezTo>
                    <a:pt x="110420" y="599059"/>
                    <a:pt x="107759" y="655439"/>
                    <a:pt x="132371" y="692583"/>
                  </a:cubicBezTo>
                  <a:cubicBezTo>
                    <a:pt x="147004" y="685950"/>
                    <a:pt x="156982" y="676001"/>
                    <a:pt x="159643" y="659419"/>
                  </a:cubicBezTo>
                  <a:cubicBezTo>
                    <a:pt x="161638" y="646153"/>
                    <a:pt x="158312" y="633550"/>
                    <a:pt x="152326" y="621611"/>
                  </a:cubicBezTo>
                  <a:cubicBezTo>
                    <a:pt x="149000" y="614978"/>
                    <a:pt x="148335" y="608346"/>
                    <a:pt x="149000" y="601049"/>
                  </a:cubicBezTo>
                  <a:cubicBezTo>
                    <a:pt x="149000" y="595743"/>
                    <a:pt x="150330" y="591100"/>
                    <a:pt x="150330" y="585794"/>
                  </a:cubicBezTo>
                  <a:cubicBezTo>
                    <a:pt x="150995" y="577834"/>
                    <a:pt x="152991" y="569875"/>
                    <a:pt x="149665" y="561252"/>
                  </a:cubicBezTo>
                  <a:close/>
                  <a:moveTo>
                    <a:pt x="5388" y="463596"/>
                  </a:moveTo>
                  <a:cubicBezTo>
                    <a:pt x="4715" y="464265"/>
                    <a:pt x="4041" y="464934"/>
                    <a:pt x="3368" y="464934"/>
                  </a:cubicBezTo>
                  <a:cubicBezTo>
                    <a:pt x="5388" y="468949"/>
                    <a:pt x="7409" y="472965"/>
                    <a:pt x="9429" y="476310"/>
                  </a:cubicBezTo>
                  <a:cubicBezTo>
                    <a:pt x="14817" y="483671"/>
                    <a:pt x="20879" y="490363"/>
                    <a:pt x="25593" y="497724"/>
                  </a:cubicBezTo>
                  <a:cubicBezTo>
                    <a:pt x="28960" y="502408"/>
                    <a:pt x="31654" y="508431"/>
                    <a:pt x="33675" y="514454"/>
                  </a:cubicBezTo>
                  <a:cubicBezTo>
                    <a:pt x="35695" y="521815"/>
                    <a:pt x="36369" y="529845"/>
                    <a:pt x="39063" y="537206"/>
                  </a:cubicBezTo>
                  <a:cubicBezTo>
                    <a:pt x="46471" y="557281"/>
                    <a:pt x="61288" y="567988"/>
                    <a:pt x="80819" y="567988"/>
                  </a:cubicBezTo>
                  <a:cubicBezTo>
                    <a:pt x="90248" y="567988"/>
                    <a:pt x="90922" y="567319"/>
                    <a:pt x="89575" y="557950"/>
                  </a:cubicBezTo>
                  <a:cubicBezTo>
                    <a:pt x="86207" y="529845"/>
                    <a:pt x="74758" y="506424"/>
                    <a:pt x="53206" y="487687"/>
                  </a:cubicBezTo>
                  <a:cubicBezTo>
                    <a:pt x="39063" y="476310"/>
                    <a:pt x="22899" y="468280"/>
                    <a:pt x="5388" y="463596"/>
                  </a:cubicBezTo>
                  <a:close/>
                  <a:moveTo>
                    <a:pt x="168373" y="443391"/>
                  </a:moveTo>
                  <a:cubicBezTo>
                    <a:pt x="128685" y="452741"/>
                    <a:pt x="94289" y="523534"/>
                    <a:pt x="110164" y="562937"/>
                  </a:cubicBezTo>
                  <a:cubicBezTo>
                    <a:pt x="122071" y="561601"/>
                    <a:pt x="132654" y="557594"/>
                    <a:pt x="140592" y="546909"/>
                  </a:cubicBezTo>
                  <a:cubicBezTo>
                    <a:pt x="151175" y="534219"/>
                    <a:pt x="153160" y="518859"/>
                    <a:pt x="151175" y="503498"/>
                  </a:cubicBezTo>
                  <a:cubicBezTo>
                    <a:pt x="150514" y="495484"/>
                    <a:pt x="150514" y="487469"/>
                    <a:pt x="154482" y="480123"/>
                  </a:cubicBezTo>
                  <a:cubicBezTo>
                    <a:pt x="158451" y="472777"/>
                    <a:pt x="161759" y="464762"/>
                    <a:pt x="165066" y="456748"/>
                  </a:cubicBezTo>
                  <a:cubicBezTo>
                    <a:pt x="166389" y="452741"/>
                    <a:pt x="167050" y="448734"/>
                    <a:pt x="168373" y="443391"/>
                  </a:cubicBezTo>
                  <a:close/>
                  <a:moveTo>
                    <a:pt x="190262" y="350786"/>
                  </a:moveTo>
                  <a:cubicBezTo>
                    <a:pt x="140626" y="364886"/>
                    <a:pt x="107759" y="409872"/>
                    <a:pt x="111113" y="458886"/>
                  </a:cubicBezTo>
                  <a:cubicBezTo>
                    <a:pt x="123187" y="460229"/>
                    <a:pt x="133919" y="458215"/>
                    <a:pt x="142639" y="451500"/>
                  </a:cubicBezTo>
                  <a:cubicBezTo>
                    <a:pt x="155383" y="442100"/>
                    <a:pt x="161420" y="428672"/>
                    <a:pt x="162090" y="413229"/>
                  </a:cubicBezTo>
                  <a:cubicBezTo>
                    <a:pt x="162761" y="398458"/>
                    <a:pt x="168798" y="386372"/>
                    <a:pt x="177518" y="374958"/>
                  </a:cubicBezTo>
                  <a:cubicBezTo>
                    <a:pt x="180872" y="370258"/>
                    <a:pt x="184225" y="365558"/>
                    <a:pt x="186908" y="360858"/>
                  </a:cubicBezTo>
                  <a:cubicBezTo>
                    <a:pt x="188250" y="358172"/>
                    <a:pt x="188921" y="354815"/>
                    <a:pt x="190262" y="350786"/>
                  </a:cubicBezTo>
                  <a:close/>
                  <a:moveTo>
                    <a:pt x="26571" y="344051"/>
                  </a:moveTo>
                  <a:cubicBezTo>
                    <a:pt x="25913" y="344051"/>
                    <a:pt x="25256" y="344715"/>
                    <a:pt x="25256" y="344715"/>
                  </a:cubicBezTo>
                  <a:cubicBezTo>
                    <a:pt x="26571" y="350026"/>
                    <a:pt x="27886" y="354673"/>
                    <a:pt x="29858" y="359320"/>
                  </a:cubicBezTo>
                  <a:cubicBezTo>
                    <a:pt x="33803" y="367287"/>
                    <a:pt x="38405" y="374589"/>
                    <a:pt x="42350" y="383220"/>
                  </a:cubicBezTo>
                  <a:cubicBezTo>
                    <a:pt x="44322" y="387203"/>
                    <a:pt x="44980" y="392514"/>
                    <a:pt x="45637" y="397161"/>
                  </a:cubicBezTo>
                  <a:cubicBezTo>
                    <a:pt x="46295" y="403136"/>
                    <a:pt x="45637" y="409111"/>
                    <a:pt x="45637" y="415086"/>
                  </a:cubicBezTo>
                  <a:cubicBezTo>
                    <a:pt x="48267" y="439649"/>
                    <a:pt x="62074" y="455582"/>
                    <a:pt x="85085" y="458901"/>
                  </a:cubicBezTo>
                  <a:cubicBezTo>
                    <a:pt x="90345" y="460229"/>
                    <a:pt x="91660" y="458237"/>
                    <a:pt x="91660" y="453590"/>
                  </a:cubicBezTo>
                  <a:cubicBezTo>
                    <a:pt x="94290" y="423716"/>
                    <a:pt x="87058" y="396497"/>
                    <a:pt x="67334" y="373262"/>
                  </a:cubicBezTo>
                  <a:cubicBezTo>
                    <a:pt x="56157" y="360648"/>
                    <a:pt x="42350" y="350690"/>
                    <a:pt x="26571" y="344051"/>
                  </a:cubicBezTo>
                  <a:close/>
                  <a:moveTo>
                    <a:pt x="62645" y="231240"/>
                  </a:moveTo>
                  <a:cubicBezTo>
                    <a:pt x="61968" y="231914"/>
                    <a:pt x="61291" y="231914"/>
                    <a:pt x="60614" y="232587"/>
                  </a:cubicBezTo>
                  <a:cubicBezTo>
                    <a:pt x="61968" y="236628"/>
                    <a:pt x="61968" y="241342"/>
                    <a:pt x="63322" y="245383"/>
                  </a:cubicBezTo>
                  <a:cubicBezTo>
                    <a:pt x="66708" y="255486"/>
                    <a:pt x="70771" y="264241"/>
                    <a:pt x="74157" y="274344"/>
                  </a:cubicBezTo>
                  <a:cubicBezTo>
                    <a:pt x="75511" y="278384"/>
                    <a:pt x="75511" y="282425"/>
                    <a:pt x="75511" y="287140"/>
                  </a:cubicBezTo>
                  <a:cubicBezTo>
                    <a:pt x="75511" y="295222"/>
                    <a:pt x="73480" y="303977"/>
                    <a:pt x="74157" y="312733"/>
                  </a:cubicBezTo>
                  <a:cubicBezTo>
                    <a:pt x="74834" y="333611"/>
                    <a:pt x="87700" y="349775"/>
                    <a:pt x="108016" y="354489"/>
                  </a:cubicBezTo>
                  <a:cubicBezTo>
                    <a:pt x="112756" y="355836"/>
                    <a:pt x="114787" y="355163"/>
                    <a:pt x="115464" y="350448"/>
                  </a:cubicBezTo>
                  <a:cubicBezTo>
                    <a:pt x="122913" y="315427"/>
                    <a:pt x="115464" y="283772"/>
                    <a:pt x="92441" y="256159"/>
                  </a:cubicBezTo>
                  <a:cubicBezTo>
                    <a:pt x="83637" y="246057"/>
                    <a:pt x="74157" y="237975"/>
                    <a:pt x="62645" y="231240"/>
                  </a:cubicBezTo>
                  <a:close/>
                  <a:moveTo>
                    <a:pt x="299038" y="185780"/>
                  </a:moveTo>
                  <a:cubicBezTo>
                    <a:pt x="293696" y="185780"/>
                    <a:pt x="288355" y="185780"/>
                    <a:pt x="282345" y="185780"/>
                  </a:cubicBezTo>
                  <a:cubicBezTo>
                    <a:pt x="237610" y="186447"/>
                    <a:pt x="205561" y="208472"/>
                    <a:pt x="185530" y="248518"/>
                  </a:cubicBezTo>
                  <a:cubicBezTo>
                    <a:pt x="183527" y="252522"/>
                    <a:pt x="184195" y="254525"/>
                    <a:pt x="188201" y="255192"/>
                  </a:cubicBezTo>
                  <a:lnTo>
                    <a:pt x="216160" y="259185"/>
                  </a:lnTo>
                  <a:lnTo>
                    <a:pt x="210356" y="261525"/>
                  </a:lnTo>
                  <a:cubicBezTo>
                    <a:pt x="187128" y="268885"/>
                    <a:pt x="167881" y="281596"/>
                    <a:pt x="153945" y="300998"/>
                  </a:cubicBezTo>
                  <a:cubicBezTo>
                    <a:pt x="142662" y="317724"/>
                    <a:pt x="135362" y="335788"/>
                    <a:pt x="134698" y="356528"/>
                  </a:cubicBezTo>
                  <a:cubicBezTo>
                    <a:pt x="148635" y="359204"/>
                    <a:pt x="160581" y="357197"/>
                    <a:pt x="171863" y="348500"/>
                  </a:cubicBezTo>
                  <a:cubicBezTo>
                    <a:pt x="184473" y="338464"/>
                    <a:pt x="189782" y="324414"/>
                    <a:pt x="192437" y="309027"/>
                  </a:cubicBezTo>
                  <a:cubicBezTo>
                    <a:pt x="193764" y="302336"/>
                    <a:pt x="196419" y="296315"/>
                    <a:pt x="201065" y="290963"/>
                  </a:cubicBezTo>
                  <a:cubicBezTo>
                    <a:pt x="207701" y="283603"/>
                    <a:pt x="213674" y="276244"/>
                    <a:pt x="219647" y="268885"/>
                  </a:cubicBezTo>
                  <a:cubicBezTo>
                    <a:pt x="222302" y="266208"/>
                    <a:pt x="223629" y="262863"/>
                    <a:pt x="225620" y="258180"/>
                  </a:cubicBezTo>
                  <a:cubicBezTo>
                    <a:pt x="221638" y="258849"/>
                    <a:pt x="218984" y="258849"/>
                    <a:pt x="216329" y="259518"/>
                  </a:cubicBezTo>
                  <a:lnTo>
                    <a:pt x="216604" y="259241"/>
                  </a:lnTo>
                  <a:lnTo>
                    <a:pt x="238695" y="245848"/>
                  </a:lnTo>
                  <a:cubicBezTo>
                    <a:pt x="244955" y="239675"/>
                    <a:pt x="249962" y="232166"/>
                    <a:pt x="254302" y="223823"/>
                  </a:cubicBezTo>
                  <a:cubicBezTo>
                    <a:pt x="256973" y="219819"/>
                    <a:pt x="260979" y="215147"/>
                    <a:pt x="264985" y="212477"/>
                  </a:cubicBezTo>
                  <a:cubicBezTo>
                    <a:pt x="272998" y="206470"/>
                    <a:pt x="281678" y="201798"/>
                    <a:pt x="289690" y="196459"/>
                  </a:cubicBezTo>
                  <a:cubicBezTo>
                    <a:pt x="293696" y="193789"/>
                    <a:pt x="296367" y="190452"/>
                    <a:pt x="299705" y="187782"/>
                  </a:cubicBezTo>
                  <a:cubicBezTo>
                    <a:pt x="299705" y="187115"/>
                    <a:pt x="299038" y="186447"/>
                    <a:pt x="299038" y="185780"/>
                  </a:cubicBezTo>
                  <a:close/>
                  <a:moveTo>
                    <a:pt x="334444" y="119090"/>
                  </a:moveTo>
                  <a:cubicBezTo>
                    <a:pt x="315955" y="119007"/>
                    <a:pt x="297383" y="123642"/>
                    <a:pt x="281132" y="133906"/>
                  </a:cubicBezTo>
                  <a:cubicBezTo>
                    <a:pt x="271846" y="139865"/>
                    <a:pt x="264550" y="146486"/>
                    <a:pt x="255927" y="152446"/>
                  </a:cubicBezTo>
                  <a:cubicBezTo>
                    <a:pt x="256591" y="154432"/>
                    <a:pt x="256591" y="156419"/>
                    <a:pt x="257254" y="157743"/>
                  </a:cubicBezTo>
                  <a:cubicBezTo>
                    <a:pt x="265877" y="165026"/>
                    <a:pt x="275163" y="170986"/>
                    <a:pt x="287102" y="171648"/>
                  </a:cubicBezTo>
                  <a:cubicBezTo>
                    <a:pt x="303684" y="172310"/>
                    <a:pt x="317613" y="164364"/>
                    <a:pt x="328889" y="153770"/>
                  </a:cubicBezTo>
                  <a:cubicBezTo>
                    <a:pt x="334859" y="148473"/>
                    <a:pt x="340828" y="144500"/>
                    <a:pt x="348124" y="143176"/>
                  </a:cubicBezTo>
                  <a:cubicBezTo>
                    <a:pt x="357410" y="141851"/>
                    <a:pt x="366696" y="139865"/>
                    <a:pt x="375319" y="137216"/>
                  </a:cubicBezTo>
                  <a:cubicBezTo>
                    <a:pt x="379299" y="136554"/>
                    <a:pt x="382615" y="134568"/>
                    <a:pt x="387258" y="132581"/>
                  </a:cubicBezTo>
                  <a:cubicBezTo>
                    <a:pt x="371339" y="123973"/>
                    <a:pt x="352933" y="119173"/>
                    <a:pt x="334444" y="119090"/>
                  </a:cubicBezTo>
                  <a:close/>
                  <a:moveTo>
                    <a:pt x="153579" y="113379"/>
                  </a:moveTo>
                  <a:cubicBezTo>
                    <a:pt x="152277" y="113379"/>
                    <a:pt x="151626" y="113379"/>
                    <a:pt x="150324" y="114047"/>
                  </a:cubicBezTo>
                  <a:cubicBezTo>
                    <a:pt x="150324" y="122069"/>
                    <a:pt x="150324" y="130090"/>
                    <a:pt x="150975" y="138111"/>
                  </a:cubicBezTo>
                  <a:cubicBezTo>
                    <a:pt x="151626" y="151479"/>
                    <a:pt x="154230" y="165516"/>
                    <a:pt x="145766" y="177548"/>
                  </a:cubicBezTo>
                  <a:cubicBezTo>
                    <a:pt x="143813" y="180221"/>
                    <a:pt x="142511" y="184232"/>
                    <a:pt x="141860" y="187574"/>
                  </a:cubicBezTo>
                  <a:cubicBezTo>
                    <a:pt x="134698" y="210969"/>
                    <a:pt x="141209" y="231690"/>
                    <a:pt x="158787" y="243053"/>
                  </a:cubicBezTo>
                  <a:cubicBezTo>
                    <a:pt x="162694" y="245727"/>
                    <a:pt x="165298" y="246395"/>
                    <a:pt x="168553" y="241048"/>
                  </a:cubicBezTo>
                  <a:cubicBezTo>
                    <a:pt x="178970" y="221663"/>
                    <a:pt x="183527" y="200942"/>
                    <a:pt x="181574" y="178884"/>
                  </a:cubicBezTo>
                  <a:cubicBezTo>
                    <a:pt x="179621" y="153484"/>
                    <a:pt x="169204" y="132095"/>
                    <a:pt x="153579" y="113379"/>
                  </a:cubicBezTo>
                  <a:close/>
                  <a:moveTo>
                    <a:pt x="270798" y="12355"/>
                  </a:moveTo>
                  <a:cubicBezTo>
                    <a:pt x="269476" y="15028"/>
                    <a:pt x="267494" y="17701"/>
                    <a:pt x="266172" y="20374"/>
                  </a:cubicBezTo>
                  <a:cubicBezTo>
                    <a:pt x="263528" y="29062"/>
                    <a:pt x="260885" y="37750"/>
                    <a:pt x="258241" y="46438"/>
                  </a:cubicBezTo>
                  <a:cubicBezTo>
                    <a:pt x="256258" y="55126"/>
                    <a:pt x="252293" y="61808"/>
                    <a:pt x="246345" y="67823"/>
                  </a:cubicBezTo>
                  <a:cubicBezTo>
                    <a:pt x="240396" y="73838"/>
                    <a:pt x="235109" y="80520"/>
                    <a:pt x="231144" y="87872"/>
                  </a:cubicBezTo>
                  <a:cubicBezTo>
                    <a:pt x="220569" y="105915"/>
                    <a:pt x="223874" y="126632"/>
                    <a:pt x="239075" y="142003"/>
                  </a:cubicBezTo>
                  <a:cubicBezTo>
                    <a:pt x="280712" y="112598"/>
                    <a:pt x="291286" y="54457"/>
                    <a:pt x="270798" y="12355"/>
                  </a:cubicBezTo>
                  <a:close/>
                  <a:moveTo>
                    <a:pt x="367709" y="882"/>
                  </a:moveTo>
                  <a:cubicBezTo>
                    <a:pt x="356425" y="5542"/>
                    <a:pt x="344477" y="9536"/>
                    <a:pt x="334521" y="15528"/>
                  </a:cubicBezTo>
                  <a:cubicBezTo>
                    <a:pt x="321910" y="22851"/>
                    <a:pt x="314608" y="34833"/>
                    <a:pt x="311290" y="49479"/>
                  </a:cubicBezTo>
                  <a:cubicBezTo>
                    <a:pt x="307971" y="62793"/>
                    <a:pt x="307971" y="76107"/>
                    <a:pt x="310626" y="88756"/>
                  </a:cubicBezTo>
                  <a:cubicBezTo>
                    <a:pt x="311290" y="93416"/>
                    <a:pt x="309962" y="95413"/>
                    <a:pt x="306643" y="98076"/>
                  </a:cubicBezTo>
                  <a:cubicBezTo>
                    <a:pt x="300669" y="103401"/>
                    <a:pt x="294032" y="109393"/>
                    <a:pt x="288058" y="115384"/>
                  </a:cubicBezTo>
                  <a:cubicBezTo>
                    <a:pt x="244250" y="157990"/>
                    <a:pt x="206416" y="205255"/>
                    <a:pt x="171901" y="255183"/>
                  </a:cubicBezTo>
                  <a:cubicBezTo>
                    <a:pt x="141368" y="298455"/>
                    <a:pt x="116809" y="344388"/>
                    <a:pt x="105525" y="396314"/>
                  </a:cubicBezTo>
                  <a:cubicBezTo>
                    <a:pt x="92914" y="449571"/>
                    <a:pt x="90922" y="503493"/>
                    <a:pt x="93577" y="558081"/>
                  </a:cubicBezTo>
                  <a:cubicBezTo>
                    <a:pt x="96232" y="606012"/>
                    <a:pt x="104197" y="653278"/>
                    <a:pt x="117473" y="699878"/>
                  </a:cubicBezTo>
                  <a:cubicBezTo>
                    <a:pt x="144023" y="788417"/>
                    <a:pt x="189158" y="864974"/>
                    <a:pt x="256861" y="928216"/>
                  </a:cubicBezTo>
                  <a:cubicBezTo>
                    <a:pt x="260180" y="931545"/>
                    <a:pt x="262835" y="935539"/>
                    <a:pt x="265490" y="939533"/>
                  </a:cubicBezTo>
                  <a:cubicBezTo>
                    <a:pt x="216372" y="909576"/>
                    <a:pt x="166591" y="926885"/>
                    <a:pt x="142032" y="948853"/>
                  </a:cubicBezTo>
                  <a:cubicBezTo>
                    <a:pt x="147342" y="949519"/>
                    <a:pt x="151324" y="950850"/>
                    <a:pt x="155307" y="951516"/>
                  </a:cubicBezTo>
                  <a:cubicBezTo>
                    <a:pt x="164599" y="951516"/>
                    <a:pt x="174556" y="951516"/>
                    <a:pt x="184512" y="952182"/>
                  </a:cubicBezTo>
                  <a:cubicBezTo>
                    <a:pt x="189822" y="952847"/>
                    <a:pt x="194468" y="954179"/>
                    <a:pt x="199778" y="956176"/>
                  </a:cubicBezTo>
                  <a:cubicBezTo>
                    <a:pt x="207080" y="959504"/>
                    <a:pt x="213717" y="963499"/>
                    <a:pt x="221019" y="966162"/>
                  </a:cubicBezTo>
                  <a:cubicBezTo>
                    <a:pt x="242923" y="973484"/>
                    <a:pt x="260180" y="967493"/>
                    <a:pt x="273455" y="948853"/>
                  </a:cubicBezTo>
                  <a:cubicBezTo>
                    <a:pt x="274119" y="947522"/>
                    <a:pt x="275447" y="946856"/>
                    <a:pt x="276110" y="945525"/>
                  </a:cubicBezTo>
                  <a:cubicBezTo>
                    <a:pt x="314608" y="978144"/>
                    <a:pt x="356425" y="1004773"/>
                    <a:pt x="400897" y="1026741"/>
                  </a:cubicBezTo>
                  <a:cubicBezTo>
                    <a:pt x="353106" y="1014758"/>
                    <a:pt x="313945" y="1028073"/>
                    <a:pt x="282748" y="1066018"/>
                  </a:cubicBezTo>
                  <a:cubicBezTo>
                    <a:pt x="285403" y="1067349"/>
                    <a:pt x="288058" y="1067349"/>
                    <a:pt x="291377" y="1067349"/>
                  </a:cubicBezTo>
                  <a:cubicBezTo>
                    <a:pt x="298678" y="1066018"/>
                    <a:pt x="305979" y="1064021"/>
                    <a:pt x="313281" y="1062689"/>
                  </a:cubicBezTo>
                  <a:cubicBezTo>
                    <a:pt x="323901" y="1060027"/>
                    <a:pt x="333857" y="1057364"/>
                    <a:pt x="344477" y="1062024"/>
                  </a:cubicBezTo>
                  <a:cubicBezTo>
                    <a:pt x="349787" y="1064021"/>
                    <a:pt x="355097" y="1064687"/>
                    <a:pt x="360408" y="1065352"/>
                  </a:cubicBezTo>
                  <a:cubicBezTo>
                    <a:pt x="377665" y="1066684"/>
                    <a:pt x="393595" y="1062024"/>
                    <a:pt x="403552" y="1046712"/>
                  </a:cubicBezTo>
                  <a:cubicBezTo>
                    <a:pt x="406871" y="1042052"/>
                    <a:pt x="408862" y="1036727"/>
                    <a:pt x="411517" y="1031401"/>
                  </a:cubicBezTo>
                  <a:cubicBezTo>
                    <a:pt x="413508" y="1032067"/>
                    <a:pt x="414836" y="1032732"/>
                    <a:pt x="416163" y="1033398"/>
                  </a:cubicBezTo>
                  <a:cubicBezTo>
                    <a:pt x="458644" y="1052704"/>
                    <a:pt x="501788" y="1067349"/>
                    <a:pt x="546923" y="1078001"/>
                  </a:cubicBezTo>
                  <a:cubicBezTo>
                    <a:pt x="560862" y="1081329"/>
                    <a:pt x="576129" y="1079998"/>
                    <a:pt x="586749" y="1091315"/>
                  </a:cubicBezTo>
                  <a:cubicBezTo>
                    <a:pt x="586749" y="1091315"/>
                    <a:pt x="587412" y="1091315"/>
                    <a:pt x="588076" y="1091981"/>
                  </a:cubicBezTo>
                  <a:cubicBezTo>
                    <a:pt x="592722" y="1093312"/>
                    <a:pt x="596041" y="1091315"/>
                    <a:pt x="595377" y="1085989"/>
                  </a:cubicBezTo>
                  <a:cubicBezTo>
                    <a:pt x="594050" y="1076669"/>
                    <a:pt x="588740" y="1068681"/>
                    <a:pt x="580111" y="1064021"/>
                  </a:cubicBezTo>
                  <a:cubicBezTo>
                    <a:pt x="578120" y="1062689"/>
                    <a:pt x="574137" y="1063355"/>
                    <a:pt x="573473" y="1064687"/>
                  </a:cubicBezTo>
                  <a:cubicBezTo>
                    <a:pt x="570818" y="1068681"/>
                    <a:pt x="567500" y="1067349"/>
                    <a:pt x="564181" y="1066684"/>
                  </a:cubicBezTo>
                  <a:lnTo>
                    <a:pt x="531660" y="1055201"/>
                  </a:lnTo>
                  <a:lnTo>
                    <a:pt x="536782" y="1051971"/>
                  </a:lnTo>
                  <a:cubicBezTo>
                    <a:pt x="538795" y="1042662"/>
                    <a:pt x="538795" y="1033353"/>
                    <a:pt x="534769" y="1024044"/>
                  </a:cubicBezTo>
                  <a:cubicBezTo>
                    <a:pt x="528060" y="1008086"/>
                    <a:pt x="513970" y="999442"/>
                    <a:pt x="497867" y="994123"/>
                  </a:cubicBezTo>
                  <a:cubicBezTo>
                    <a:pt x="489144" y="991463"/>
                    <a:pt x="482434" y="986809"/>
                    <a:pt x="477067" y="980160"/>
                  </a:cubicBezTo>
                  <a:cubicBezTo>
                    <a:pt x="474383" y="976835"/>
                    <a:pt x="471699" y="973511"/>
                    <a:pt x="469015" y="970851"/>
                  </a:cubicBezTo>
                  <a:cubicBezTo>
                    <a:pt x="462976" y="964867"/>
                    <a:pt x="457609" y="959547"/>
                    <a:pt x="451570" y="953563"/>
                  </a:cubicBezTo>
                  <a:cubicBezTo>
                    <a:pt x="450899" y="954228"/>
                    <a:pt x="450228" y="954893"/>
                    <a:pt x="449557" y="955558"/>
                  </a:cubicBezTo>
                  <a:cubicBezTo>
                    <a:pt x="449557" y="956223"/>
                    <a:pt x="449557" y="956223"/>
                    <a:pt x="449557" y="956888"/>
                  </a:cubicBezTo>
                  <a:cubicBezTo>
                    <a:pt x="450228" y="962872"/>
                    <a:pt x="450899" y="968856"/>
                    <a:pt x="452241" y="974175"/>
                  </a:cubicBezTo>
                  <a:cubicBezTo>
                    <a:pt x="456938" y="995453"/>
                    <a:pt x="465828" y="1012907"/>
                    <a:pt x="478744" y="1026621"/>
                  </a:cubicBezTo>
                  <a:lnTo>
                    <a:pt x="520113" y="1051124"/>
                  </a:lnTo>
                  <a:lnTo>
                    <a:pt x="386958" y="1004107"/>
                  </a:lnTo>
                  <a:cubicBezTo>
                    <a:pt x="331202" y="976147"/>
                    <a:pt x="281420" y="940199"/>
                    <a:pt x="238940" y="894265"/>
                  </a:cubicBezTo>
                  <a:cubicBezTo>
                    <a:pt x="208407" y="862311"/>
                    <a:pt x="183184" y="827028"/>
                    <a:pt x="162608" y="787751"/>
                  </a:cubicBezTo>
                  <a:cubicBezTo>
                    <a:pt x="118800" y="703872"/>
                    <a:pt x="100215" y="614001"/>
                    <a:pt x="98887" y="520802"/>
                  </a:cubicBezTo>
                  <a:cubicBezTo>
                    <a:pt x="98887" y="492842"/>
                    <a:pt x="100879" y="465548"/>
                    <a:pt x="103534" y="438254"/>
                  </a:cubicBezTo>
                  <a:cubicBezTo>
                    <a:pt x="108844" y="388991"/>
                    <a:pt x="124110" y="343057"/>
                    <a:pt x="148005" y="299786"/>
                  </a:cubicBezTo>
                  <a:cubicBezTo>
                    <a:pt x="167918" y="265169"/>
                    <a:pt x="191150" y="232549"/>
                    <a:pt x="215709" y="201261"/>
                  </a:cubicBezTo>
                  <a:cubicBezTo>
                    <a:pt x="228320" y="185284"/>
                    <a:pt x="242259" y="169307"/>
                    <a:pt x="254870" y="153330"/>
                  </a:cubicBezTo>
                  <a:cubicBezTo>
                    <a:pt x="269473" y="138684"/>
                    <a:pt x="283412" y="123373"/>
                    <a:pt x="298014" y="108727"/>
                  </a:cubicBezTo>
                  <a:cubicBezTo>
                    <a:pt x="306643" y="99407"/>
                    <a:pt x="317263" y="92084"/>
                    <a:pt x="329875" y="90087"/>
                  </a:cubicBezTo>
                  <a:cubicBezTo>
                    <a:pt x="331866" y="89422"/>
                    <a:pt x="333194" y="88756"/>
                    <a:pt x="335185" y="88090"/>
                  </a:cubicBezTo>
                  <a:cubicBezTo>
                    <a:pt x="353106" y="80102"/>
                    <a:pt x="367709" y="68119"/>
                    <a:pt x="373683" y="48148"/>
                  </a:cubicBezTo>
                  <a:cubicBezTo>
                    <a:pt x="377665" y="34168"/>
                    <a:pt x="377665" y="20188"/>
                    <a:pt x="375674" y="5542"/>
                  </a:cubicBezTo>
                  <a:cubicBezTo>
                    <a:pt x="374346" y="216"/>
                    <a:pt x="371691" y="-1115"/>
                    <a:pt x="367709" y="882"/>
                  </a:cubicBezTo>
                  <a:close/>
                </a:path>
              </a:pathLst>
            </a:custGeom>
            <a:gradFill>
              <a:gsLst>
                <a:gs pos="100000">
                  <a:srgbClr val="DAB88A"/>
                </a:gs>
                <a:gs pos="30000">
                  <a:srgbClr val="EDDEC7"/>
                </a:gs>
              </a:gsLst>
              <a:lin ang="5400000" scaled="1"/>
            </a:gra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grpSp>
      <p:grpSp>
        <p:nvGrpSpPr>
          <p:cNvPr id="111" name="组合 110">
            <a:extLst>
              <a:ext uri="{FF2B5EF4-FFF2-40B4-BE49-F238E27FC236}">
                <a16:creationId xmlns:a16="http://schemas.microsoft.com/office/drawing/2014/main" id="{2304A8A7-CE92-4C6A-98B0-0C500BA7CB81}"/>
              </a:ext>
            </a:extLst>
          </p:cNvPr>
          <p:cNvGrpSpPr/>
          <p:nvPr/>
        </p:nvGrpSpPr>
        <p:grpSpPr>
          <a:xfrm>
            <a:off x="8557534" y="5121756"/>
            <a:ext cx="2360434" cy="1113131"/>
            <a:chOff x="1646194" y="1802957"/>
            <a:chExt cx="2360434" cy="1113131"/>
          </a:xfrm>
        </p:grpSpPr>
        <p:sp>
          <p:nvSpPr>
            <p:cNvPr id="112" name="任意多边形: 形状 111">
              <a:extLst>
                <a:ext uri="{FF2B5EF4-FFF2-40B4-BE49-F238E27FC236}">
                  <a16:creationId xmlns:a16="http://schemas.microsoft.com/office/drawing/2014/main" id="{9020EBBB-048D-4D39-A38B-3D4AE6B172BD}"/>
                </a:ext>
              </a:extLst>
            </p:cNvPr>
            <p:cNvSpPr>
              <a:spLocks/>
            </p:cNvSpPr>
            <p:nvPr/>
          </p:nvSpPr>
          <p:spPr bwMode="auto">
            <a:xfrm>
              <a:off x="1646194" y="1802958"/>
              <a:ext cx="595461" cy="1113130"/>
            </a:xfrm>
            <a:custGeom>
              <a:avLst/>
              <a:gdLst>
                <a:gd name="connsiteX0" fmla="*/ 497917 w 595461"/>
                <a:gd name="connsiteY0" fmla="*/ 1069357 h 1113130"/>
                <a:gd name="connsiteX1" fmla="*/ 530376 w 595461"/>
                <a:gd name="connsiteY1" fmla="*/ 1078641 h 1113130"/>
                <a:gd name="connsiteX2" fmla="*/ 480390 w 595461"/>
                <a:gd name="connsiteY2" fmla="*/ 1110884 h 1113130"/>
                <a:gd name="connsiteX3" fmla="*/ 464395 w 595461"/>
                <a:gd name="connsiteY3" fmla="*/ 1107594 h 1113130"/>
                <a:gd name="connsiteX4" fmla="*/ 433737 w 595461"/>
                <a:gd name="connsiteY4" fmla="*/ 1108252 h 1113130"/>
                <a:gd name="connsiteX5" fmla="*/ 409744 w 595461"/>
                <a:gd name="connsiteY5" fmla="*/ 1112858 h 1113130"/>
                <a:gd name="connsiteX6" fmla="*/ 402412 w 595461"/>
                <a:gd name="connsiteY6" fmla="*/ 1112200 h 1113130"/>
                <a:gd name="connsiteX7" fmla="*/ 497917 w 595461"/>
                <a:gd name="connsiteY7" fmla="*/ 1069357 h 1113130"/>
                <a:gd name="connsiteX8" fmla="*/ 332655 w 595461"/>
                <a:gd name="connsiteY8" fmla="*/ 906417 h 1113130"/>
                <a:gd name="connsiteX9" fmla="*/ 349842 w 595461"/>
                <a:gd name="connsiteY9" fmla="*/ 923705 h 1113130"/>
                <a:gd name="connsiteX10" fmla="*/ 358435 w 595461"/>
                <a:gd name="connsiteY10" fmla="*/ 934344 h 1113130"/>
                <a:gd name="connsiteX11" fmla="*/ 376283 w 595461"/>
                <a:gd name="connsiteY11" fmla="*/ 946312 h 1113130"/>
                <a:gd name="connsiteX12" fmla="*/ 411978 w 595461"/>
                <a:gd name="connsiteY12" fmla="*/ 971579 h 1113130"/>
                <a:gd name="connsiteX13" fmla="*/ 415944 w 595461"/>
                <a:gd name="connsiteY13" fmla="*/ 1006155 h 1113130"/>
                <a:gd name="connsiteX14" fmla="*/ 409334 w 595461"/>
                <a:gd name="connsiteY14" fmla="*/ 1009479 h 1113130"/>
                <a:gd name="connsiteX15" fmla="*/ 335299 w 595461"/>
                <a:gd name="connsiteY15" fmla="*/ 936338 h 1113130"/>
                <a:gd name="connsiteX16" fmla="*/ 330011 w 595461"/>
                <a:gd name="connsiteY16" fmla="*/ 908412 h 1113130"/>
                <a:gd name="connsiteX17" fmla="*/ 332655 w 595461"/>
                <a:gd name="connsiteY17" fmla="*/ 906417 h 1113130"/>
                <a:gd name="connsiteX18" fmla="*/ 228306 w 595461"/>
                <a:gd name="connsiteY18" fmla="*/ 805393 h 1113130"/>
                <a:gd name="connsiteX19" fmla="*/ 237451 w 595461"/>
                <a:gd name="connsiteY19" fmla="*/ 818642 h 1113130"/>
                <a:gd name="connsiteX20" fmla="*/ 243329 w 595461"/>
                <a:gd name="connsiteY20" fmla="*/ 829241 h 1113130"/>
                <a:gd name="connsiteX21" fmla="*/ 268150 w 595461"/>
                <a:gd name="connsiteY21" fmla="*/ 859714 h 1113130"/>
                <a:gd name="connsiteX22" fmla="*/ 292317 w 595461"/>
                <a:gd name="connsiteY22" fmla="*/ 897474 h 1113130"/>
                <a:gd name="connsiteX23" fmla="*/ 284479 w 595461"/>
                <a:gd name="connsiteY23" fmla="*/ 926622 h 1113130"/>
                <a:gd name="connsiteX24" fmla="*/ 228306 w 595461"/>
                <a:gd name="connsiteY24" fmla="*/ 805393 h 1113130"/>
                <a:gd name="connsiteX25" fmla="*/ 83481 w 595461"/>
                <a:gd name="connsiteY25" fmla="*/ 777248 h 1113130"/>
                <a:gd name="connsiteX26" fmla="*/ 170057 w 595461"/>
                <a:gd name="connsiteY26" fmla="*/ 830217 h 1113130"/>
                <a:gd name="connsiteX27" fmla="*/ 116754 w 595461"/>
                <a:gd name="connsiteY27" fmla="*/ 832203 h 1113130"/>
                <a:gd name="connsiteX28" fmla="*/ 98764 w 595461"/>
                <a:gd name="connsiteY28" fmla="*/ 814330 h 1113130"/>
                <a:gd name="connsiteX29" fmla="*/ 77443 w 595461"/>
                <a:gd name="connsiteY29" fmla="*/ 798442 h 1113130"/>
                <a:gd name="connsiteX30" fmla="*/ 54123 w 595461"/>
                <a:gd name="connsiteY30" fmla="*/ 787851 h 1113130"/>
                <a:gd name="connsiteX31" fmla="*/ 45461 w 595461"/>
                <a:gd name="connsiteY31" fmla="*/ 781893 h 1113130"/>
                <a:gd name="connsiteX32" fmla="*/ 83481 w 595461"/>
                <a:gd name="connsiteY32" fmla="*/ 777248 h 1113130"/>
                <a:gd name="connsiteX33" fmla="*/ 178115 w 595461"/>
                <a:gd name="connsiteY33" fmla="*/ 684164 h 1113130"/>
                <a:gd name="connsiteX34" fmla="*/ 181522 w 595461"/>
                <a:gd name="connsiteY34" fmla="*/ 684164 h 1113130"/>
                <a:gd name="connsiteX35" fmla="*/ 184930 w 595461"/>
                <a:gd name="connsiteY35" fmla="*/ 712763 h 1113130"/>
                <a:gd name="connsiteX36" fmla="*/ 195834 w 595461"/>
                <a:gd name="connsiteY36" fmla="*/ 746682 h 1113130"/>
                <a:gd name="connsiteX37" fmla="*/ 206738 w 595461"/>
                <a:gd name="connsiteY37" fmla="*/ 785256 h 1113130"/>
                <a:gd name="connsiteX38" fmla="*/ 191063 w 595461"/>
                <a:gd name="connsiteY38" fmla="*/ 813855 h 1113130"/>
                <a:gd name="connsiteX39" fmla="*/ 181522 w 595461"/>
                <a:gd name="connsiteY39" fmla="*/ 812525 h 1113130"/>
                <a:gd name="connsiteX40" fmla="*/ 167211 w 595461"/>
                <a:gd name="connsiteY40" fmla="*/ 705447 h 1113130"/>
                <a:gd name="connsiteX41" fmla="*/ 178115 w 595461"/>
                <a:gd name="connsiteY41" fmla="*/ 684164 h 1113130"/>
                <a:gd name="connsiteX42" fmla="*/ 0 w 595461"/>
                <a:gd name="connsiteY42" fmla="*/ 633926 h 1113130"/>
                <a:gd name="connsiteX43" fmla="*/ 114494 w 595461"/>
                <a:gd name="connsiteY43" fmla="*/ 704487 h 1113130"/>
                <a:gd name="connsiteX44" fmla="*/ 59941 w 595461"/>
                <a:gd name="connsiteY44" fmla="*/ 695168 h 1113130"/>
                <a:gd name="connsiteX45" fmla="*/ 47144 w 595461"/>
                <a:gd name="connsiteY45" fmla="*/ 675863 h 1113130"/>
                <a:gd name="connsiteX46" fmla="*/ 28960 w 595461"/>
                <a:gd name="connsiteY46" fmla="*/ 656559 h 1113130"/>
                <a:gd name="connsiteX47" fmla="*/ 6735 w 595461"/>
                <a:gd name="connsiteY47" fmla="*/ 641249 h 1113130"/>
                <a:gd name="connsiteX48" fmla="*/ 0 w 595461"/>
                <a:gd name="connsiteY48" fmla="*/ 633926 h 1113130"/>
                <a:gd name="connsiteX49" fmla="*/ 149665 w 595461"/>
                <a:gd name="connsiteY49" fmla="*/ 561251 h 1113130"/>
                <a:gd name="connsiteX50" fmla="*/ 150330 w 595461"/>
                <a:gd name="connsiteY50" fmla="*/ 585793 h 1113130"/>
                <a:gd name="connsiteX51" fmla="*/ 148999 w 595461"/>
                <a:gd name="connsiteY51" fmla="*/ 601048 h 1113130"/>
                <a:gd name="connsiteX52" fmla="*/ 152325 w 595461"/>
                <a:gd name="connsiteY52" fmla="*/ 621610 h 1113130"/>
                <a:gd name="connsiteX53" fmla="*/ 159642 w 595461"/>
                <a:gd name="connsiteY53" fmla="*/ 659418 h 1113130"/>
                <a:gd name="connsiteX54" fmla="*/ 132370 w 595461"/>
                <a:gd name="connsiteY54" fmla="*/ 692582 h 1113130"/>
                <a:gd name="connsiteX55" fmla="*/ 149665 w 595461"/>
                <a:gd name="connsiteY55" fmla="*/ 561251 h 1113130"/>
                <a:gd name="connsiteX56" fmla="*/ 5387 w 595461"/>
                <a:gd name="connsiteY56" fmla="*/ 463595 h 1113130"/>
                <a:gd name="connsiteX57" fmla="*/ 53205 w 595461"/>
                <a:gd name="connsiteY57" fmla="*/ 487686 h 1113130"/>
                <a:gd name="connsiteX58" fmla="*/ 89574 w 595461"/>
                <a:gd name="connsiteY58" fmla="*/ 557949 h 1113130"/>
                <a:gd name="connsiteX59" fmla="*/ 80818 w 595461"/>
                <a:gd name="connsiteY59" fmla="*/ 567987 h 1113130"/>
                <a:gd name="connsiteX60" fmla="*/ 39062 w 595461"/>
                <a:gd name="connsiteY60" fmla="*/ 537205 h 1113130"/>
                <a:gd name="connsiteX61" fmla="*/ 33674 w 595461"/>
                <a:gd name="connsiteY61" fmla="*/ 514453 h 1113130"/>
                <a:gd name="connsiteX62" fmla="*/ 25592 w 595461"/>
                <a:gd name="connsiteY62" fmla="*/ 497723 h 1113130"/>
                <a:gd name="connsiteX63" fmla="*/ 9428 w 595461"/>
                <a:gd name="connsiteY63" fmla="*/ 476309 h 1113130"/>
                <a:gd name="connsiteX64" fmla="*/ 3367 w 595461"/>
                <a:gd name="connsiteY64" fmla="*/ 464933 h 1113130"/>
                <a:gd name="connsiteX65" fmla="*/ 5387 w 595461"/>
                <a:gd name="connsiteY65" fmla="*/ 463595 h 1113130"/>
                <a:gd name="connsiteX66" fmla="*/ 168373 w 595461"/>
                <a:gd name="connsiteY66" fmla="*/ 443390 h 1113130"/>
                <a:gd name="connsiteX67" fmla="*/ 165065 w 595461"/>
                <a:gd name="connsiteY67" fmla="*/ 456747 h 1113130"/>
                <a:gd name="connsiteX68" fmla="*/ 154482 w 595461"/>
                <a:gd name="connsiteY68" fmla="*/ 480122 h 1113130"/>
                <a:gd name="connsiteX69" fmla="*/ 151175 w 595461"/>
                <a:gd name="connsiteY69" fmla="*/ 503497 h 1113130"/>
                <a:gd name="connsiteX70" fmla="*/ 140591 w 595461"/>
                <a:gd name="connsiteY70" fmla="*/ 546908 h 1113130"/>
                <a:gd name="connsiteX71" fmla="*/ 110164 w 595461"/>
                <a:gd name="connsiteY71" fmla="*/ 562936 h 1113130"/>
                <a:gd name="connsiteX72" fmla="*/ 168373 w 595461"/>
                <a:gd name="connsiteY72" fmla="*/ 443390 h 1113130"/>
                <a:gd name="connsiteX73" fmla="*/ 190262 w 595461"/>
                <a:gd name="connsiteY73" fmla="*/ 350785 h 1113130"/>
                <a:gd name="connsiteX74" fmla="*/ 186908 w 595461"/>
                <a:gd name="connsiteY74" fmla="*/ 360857 h 1113130"/>
                <a:gd name="connsiteX75" fmla="*/ 177517 w 595461"/>
                <a:gd name="connsiteY75" fmla="*/ 374957 h 1113130"/>
                <a:gd name="connsiteX76" fmla="*/ 162090 w 595461"/>
                <a:gd name="connsiteY76" fmla="*/ 413228 h 1113130"/>
                <a:gd name="connsiteX77" fmla="*/ 142638 w 595461"/>
                <a:gd name="connsiteY77" fmla="*/ 451499 h 1113130"/>
                <a:gd name="connsiteX78" fmla="*/ 111113 w 595461"/>
                <a:gd name="connsiteY78" fmla="*/ 458885 h 1113130"/>
                <a:gd name="connsiteX79" fmla="*/ 190262 w 595461"/>
                <a:gd name="connsiteY79" fmla="*/ 350785 h 1113130"/>
                <a:gd name="connsiteX80" fmla="*/ 26572 w 595461"/>
                <a:gd name="connsiteY80" fmla="*/ 344050 h 1113130"/>
                <a:gd name="connsiteX81" fmla="*/ 67335 w 595461"/>
                <a:gd name="connsiteY81" fmla="*/ 373261 h 1113130"/>
                <a:gd name="connsiteX82" fmla="*/ 91661 w 595461"/>
                <a:gd name="connsiteY82" fmla="*/ 453589 h 1113130"/>
                <a:gd name="connsiteX83" fmla="*/ 85086 w 595461"/>
                <a:gd name="connsiteY83" fmla="*/ 458900 h 1113130"/>
                <a:gd name="connsiteX84" fmla="*/ 45638 w 595461"/>
                <a:gd name="connsiteY84" fmla="*/ 415085 h 1113130"/>
                <a:gd name="connsiteX85" fmla="*/ 45638 w 595461"/>
                <a:gd name="connsiteY85" fmla="*/ 397160 h 1113130"/>
                <a:gd name="connsiteX86" fmla="*/ 42351 w 595461"/>
                <a:gd name="connsiteY86" fmla="*/ 383219 h 1113130"/>
                <a:gd name="connsiteX87" fmla="*/ 29859 w 595461"/>
                <a:gd name="connsiteY87" fmla="*/ 359319 h 1113130"/>
                <a:gd name="connsiteX88" fmla="*/ 25257 w 595461"/>
                <a:gd name="connsiteY88" fmla="*/ 344714 h 1113130"/>
                <a:gd name="connsiteX89" fmla="*/ 26572 w 595461"/>
                <a:gd name="connsiteY89" fmla="*/ 344050 h 1113130"/>
                <a:gd name="connsiteX90" fmla="*/ 62645 w 595461"/>
                <a:gd name="connsiteY90" fmla="*/ 231239 h 1113130"/>
                <a:gd name="connsiteX91" fmla="*/ 92440 w 595461"/>
                <a:gd name="connsiteY91" fmla="*/ 256158 h 1113130"/>
                <a:gd name="connsiteX92" fmla="*/ 115464 w 595461"/>
                <a:gd name="connsiteY92" fmla="*/ 350447 h 1113130"/>
                <a:gd name="connsiteX93" fmla="*/ 108015 w 595461"/>
                <a:gd name="connsiteY93" fmla="*/ 354488 h 1113130"/>
                <a:gd name="connsiteX94" fmla="*/ 74157 w 595461"/>
                <a:gd name="connsiteY94" fmla="*/ 312732 h 1113130"/>
                <a:gd name="connsiteX95" fmla="*/ 75511 w 595461"/>
                <a:gd name="connsiteY95" fmla="*/ 287139 h 1113130"/>
                <a:gd name="connsiteX96" fmla="*/ 74157 w 595461"/>
                <a:gd name="connsiteY96" fmla="*/ 274343 h 1113130"/>
                <a:gd name="connsiteX97" fmla="*/ 63322 w 595461"/>
                <a:gd name="connsiteY97" fmla="*/ 245382 h 1113130"/>
                <a:gd name="connsiteX98" fmla="*/ 60614 w 595461"/>
                <a:gd name="connsiteY98" fmla="*/ 232586 h 1113130"/>
                <a:gd name="connsiteX99" fmla="*/ 62645 w 595461"/>
                <a:gd name="connsiteY99" fmla="*/ 231239 h 1113130"/>
                <a:gd name="connsiteX100" fmla="*/ 282345 w 595461"/>
                <a:gd name="connsiteY100" fmla="*/ 185779 h 1113130"/>
                <a:gd name="connsiteX101" fmla="*/ 299038 w 595461"/>
                <a:gd name="connsiteY101" fmla="*/ 185779 h 1113130"/>
                <a:gd name="connsiteX102" fmla="*/ 299705 w 595461"/>
                <a:gd name="connsiteY102" fmla="*/ 187781 h 1113130"/>
                <a:gd name="connsiteX103" fmla="*/ 289690 w 595461"/>
                <a:gd name="connsiteY103" fmla="*/ 196458 h 1113130"/>
                <a:gd name="connsiteX104" fmla="*/ 264985 w 595461"/>
                <a:gd name="connsiteY104" fmla="*/ 212476 h 1113130"/>
                <a:gd name="connsiteX105" fmla="*/ 254302 w 595461"/>
                <a:gd name="connsiteY105" fmla="*/ 223822 h 1113130"/>
                <a:gd name="connsiteX106" fmla="*/ 238695 w 595461"/>
                <a:gd name="connsiteY106" fmla="*/ 245847 h 1113130"/>
                <a:gd name="connsiteX107" fmla="*/ 216606 w 595461"/>
                <a:gd name="connsiteY107" fmla="*/ 259239 h 1113130"/>
                <a:gd name="connsiteX108" fmla="*/ 216329 w 595461"/>
                <a:gd name="connsiteY108" fmla="*/ 259517 h 1113130"/>
                <a:gd name="connsiteX109" fmla="*/ 225621 w 595461"/>
                <a:gd name="connsiteY109" fmla="*/ 258179 h 1113130"/>
                <a:gd name="connsiteX110" fmla="*/ 219648 w 595461"/>
                <a:gd name="connsiteY110" fmla="*/ 268884 h 1113130"/>
                <a:gd name="connsiteX111" fmla="*/ 201065 w 595461"/>
                <a:gd name="connsiteY111" fmla="*/ 290962 h 1113130"/>
                <a:gd name="connsiteX112" fmla="*/ 192438 w 595461"/>
                <a:gd name="connsiteY112" fmla="*/ 309026 h 1113130"/>
                <a:gd name="connsiteX113" fmla="*/ 171864 w 595461"/>
                <a:gd name="connsiteY113" fmla="*/ 348499 h 1113130"/>
                <a:gd name="connsiteX114" fmla="*/ 134699 w 595461"/>
                <a:gd name="connsiteY114" fmla="*/ 356527 h 1113130"/>
                <a:gd name="connsiteX115" fmla="*/ 153945 w 595461"/>
                <a:gd name="connsiteY115" fmla="*/ 300997 h 1113130"/>
                <a:gd name="connsiteX116" fmla="*/ 210356 w 595461"/>
                <a:gd name="connsiteY116" fmla="*/ 261524 h 1113130"/>
                <a:gd name="connsiteX117" fmla="*/ 216161 w 595461"/>
                <a:gd name="connsiteY117" fmla="*/ 259184 h 1113130"/>
                <a:gd name="connsiteX118" fmla="*/ 188201 w 595461"/>
                <a:gd name="connsiteY118" fmla="*/ 255191 h 1113130"/>
                <a:gd name="connsiteX119" fmla="*/ 185530 w 595461"/>
                <a:gd name="connsiteY119" fmla="*/ 248517 h 1113130"/>
                <a:gd name="connsiteX120" fmla="*/ 282345 w 595461"/>
                <a:gd name="connsiteY120" fmla="*/ 185779 h 1113130"/>
                <a:gd name="connsiteX121" fmla="*/ 334444 w 595461"/>
                <a:gd name="connsiteY121" fmla="*/ 119089 h 1113130"/>
                <a:gd name="connsiteX122" fmla="*/ 387258 w 595461"/>
                <a:gd name="connsiteY122" fmla="*/ 132580 h 1113130"/>
                <a:gd name="connsiteX123" fmla="*/ 375319 w 595461"/>
                <a:gd name="connsiteY123" fmla="*/ 137215 h 1113130"/>
                <a:gd name="connsiteX124" fmla="*/ 348124 w 595461"/>
                <a:gd name="connsiteY124" fmla="*/ 143175 h 1113130"/>
                <a:gd name="connsiteX125" fmla="*/ 328889 w 595461"/>
                <a:gd name="connsiteY125" fmla="*/ 153769 h 1113130"/>
                <a:gd name="connsiteX126" fmla="*/ 287102 w 595461"/>
                <a:gd name="connsiteY126" fmla="*/ 171647 h 1113130"/>
                <a:gd name="connsiteX127" fmla="*/ 257254 w 595461"/>
                <a:gd name="connsiteY127" fmla="*/ 157742 h 1113130"/>
                <a:gd name="connsiteX128" fmla="*/ 255927 w 595461"/>
                <a:gd name="connsiteY128" fmla="*/ 152445 h 1113130"/>
                <a:gd name="connsiteX129" fmla="*/ 281132 w 595461"/>
                <a:gd name="connsiteY129" fmla="*/ 133905 h 1113130"/>
                <a:gd name="connsiteX130" fmla="*/ 334444 w 595461"/>
                <a:gd name="connsiteY130" fmla="*/ 119089 h 1113130"/>
                <a:gd name="connsiteX131" fmla="*/ 153579 w 595461"/>
                <a:gd name="connsiteY131" fmla="*/ 113378 h 1113130"/>
                <a:gd name="connsiteX132" fmla="*/ 181575 w 595461"/>
                <a:gd name="connsiteY132" fmla="*/ 178883 h 1113130"/>
                <a:gd name="connsiteX133" fmla="*/ 168554 w 595461"/>
                <a:gd name="connsiteY133" fmla="*/ 241047 h 1113130"/>
                <a:gd name="connsiteX134" fmla="*/ 158788 w 595461"/>
                <a:gd name="connsiteY134" fmla="*/ 243052 h 1113130"/>
                <a:gd name="connsiteX135" fmla="*/ 141860 w 595461"/>
                <a:gd name="connsiteY135" fmla="*/ 187573 h 1113130"/>
                <a:gd name="connsiteX136" fmla="*/ 145767 w 595461"/>
                <a:gd name="connsiteY136" fmla="*/ 177547 h 1113130"/>
                <a:gd name="connsiteX137" fmla="*/ 150975 w 595461"/>
                <a:gd name="connsiteY137" fmla="*/ 138110 h 1113130"/>
                <a:gd name="connsiteX138" fmla="*/ 150324 w 595461"/>
                <a:gd name="connsiteY138" fmla="*/ 114046 h 1113130"/>
                <a:gd name="connsiteX139" fmla="*/ 153579 w 595461"/>
                <a:gd name="connsiteY139" fmla="*/ 113378 h 1113130"/>
                <a:gd name="connsiteX140" fmla="*/ 270798 w 595461"/>
                <a:gd name="connsiteY140" fmla="*/ 12354 h 1113130"/>
                <a:gd name="connsiteX141" fmla="*/ 239075 w 595461"/>
                <a:gd name="connsiteY141" fmla="*/ 142002 h 1113130"/>
                <a:gd name="connsiteX142" fmla="*/ 231144 w 595461"/>
                <a:gd name="connsiteY142" fmla="*/ 87871 h 1113130"/>
                <a:gd name="connsiteX143" fmla="*/ 246345 w 595461"/>
                <a:gd name="connsiteY143" fmla="*/ 67822 h 1113130"/>
                <a:gd name="connsiteX144" fmla="*/ 258241 w 595461"/>
                <a:gd name="connsiteY144" fmla="*/ 46437 h 1113130"/>
                <a:gd name="connsiteX145" fmla="*/ 266172 w 595461"/>
                <a:gd name="connsiteY145" fmla="*/ 20373 h 1113130"/>
                <a:gd name="connsiteX146" fmla="*/ 270798 w 595461"/>
                <a:gd name="connsiteY146" fmla="*/ 12354 h 1113130"/>
                <a:gd name="connsiteX147" fmla="*/ 367709 w 595461"/>
                <a:gd name="connsiteY147" fmla="*/ 881 h 1113130"/>
                <a:gd name="connsiteX148" fmla="*/ 375674 w 595461"/>
                <a:gd name="connsiteY148" fmla="*/ 5541 h 1113130"/>
                <a:gd name="connsiteX149" fmla="*/ 373683 w 595461"/>
                <a:gd name="connsiteY149" fmla="*/ 48147 h 1113130"/>
                <a:gd name="connsiteX150" fmla="*/ 335185 w 595461"/>
                <a:gd name="connsiteY150" fmla="*/ 88089 h 1113130"/>
                <a:gd name="connsiteX151" fmla="*/ 329875 w 595461"/>
                <a:gd name="connsiteY151" fmla="*/ 90086 h 1113130"/>
                <a:gd name="connsiteX152" fmla="*/ 298014 w 595461"/>
                <a:gd name="connsiteY152" fmla="*/ 108726 h 1113130"/>
                <a:gd name="connsiteX153" fmla="*/ 254870 w 595461"/>
                <a:gd name="connsiteY153" fmla="*/ 153329 h 1113130"/>
                <a:gd name="connsiteX154" fmla="*/ 215708 w 595461"/>
                <a:gd name="connsiteY154" fmla="*/ 201260 h 1113130"/>
                <a:gd name="connsiteX155" fmla="*/ 148005 w 595461"/>
                <a:gd name="connsiteY155" fmla="*/ 299785 h 1113130"/>
                <a:gd name="connsiteX156" fmla="*/ 103533 w 595461"/>
                <a:gd name="connsiteY156" fmla="*/ 438253 h 1113130"/>
                <a:gd name="connsiteX157" fmla="*/ 98887 w 595461"/>
                <a:gd name="connsiteY157" fmla="*/ 520801 h 1113130"/>
                <a:gd name="connsiteX158" fmla="*/ 162607 w 595461"/>
                <a:gd name="connsiteY158" fmla="*/ 787750 h 1113130"/>
                <a:gd name="connsiteX159" fmla="*/ 238940 w 595461"/>
                <a:gd name="connsiteY159" fmla="*/ 894264 h 1113130"/>
                <a:gd name="connsiteX160" fmla="*/ 386958 w 595461"/>
                <a:gd name="connsiteY160" fmla="*/ 1004106 h 1113130"/>
                <a:gd name="connsiteX161" fmla="*/ 520113 w 595461"/>
                <a:gd name="connsiteY161" fmla="*/ 1051123 h 1113130"/>
                <a:gd name="connsiteX162" fmla="*/ 478744 w 595461"/>
                <a:gd name="connsiteY162" fmla="*/ 1026620 h 1113130"/>
                <a:gd name="connsiteX163" fmla="*/ 452241 w 595461"/>
                <a:gd name="connsiteY163" fmla="*/ 974174 h 1113130"/>
                <a:gd name="connsiteX164" fmla="*/ 449557 w 595461"/>
                <a:gd name="connsiteY164" fmla="*/ 956887 h 1113130"/>
                <a:gd name="connsiteX165" fmla="*/ 449557 w 595461"/>
                <a:gd name="connsiteY165" fmla="*/ 955557 h 1113130"/>
                <a:gd name="connsiteX166" fmla="*/ 451570 w 595461"/>
                <a:gd name="connsiteY166" fmla="*/ 953562 h 1113130"/>
                <a:gd name="connsiteX167" fmla="*/ 469015 w 595461"/>
                <a:gd name="connsiteY167" fmla="*/ 970850 h 1113130"/>
                <a:gd name="connsiteX168" fmla="*/ 477067 w 595461"/>
                <a:gd name="connsiteY168" fmla="*/ 980159 h 1113130"/>
                <a:gd name="connsiteX169" fmla="*/ 497867 w 595461"/>
                <a:gd name="connsiteY169" fmla="*/ 994122 h 1113130"/>
                <a:gd name="connsiteX170" fmla="*/ 534769 w 595461"/>
                <a:gd name="connsiteY170" fmla="*/ 1024043 h 1113130"/>
                <a:gd name="connsiteX171" fmla="*/ 536782 w 595461"/>
                <a:gd name="connsiteY171" fmla="*/ 1051970 h 1113130"/>
                <a:gd name="connsiteX172" fmla="*/ 531660 w 595461"/>
                <a:gd name="connsiteY172" fmla="*/ 1055200 h 1113130"/>
                <a:gd name="connsiteX173" fmla="*/ 564181 w 595461"/>
                <a:gd name="connsiteY173" fmla="*/ 1066683 h 1113130"/>
                <a:gd name="connsiteX174" fmla="*/ 573473 w 595461"/>
                <a:gd name="connsiteY174" fmla="*/ 1064686 h 1113130"/>
                <a:gd name="connsiteX175" fmla="*/ 580111 w 595461"/>
                <a:gd name="connsiteY175" fmla="*/ 1064020 h 1113130"/>
                <a:gd name="connsiteX176" fmla="*/ 595377 w 595461"/>
                <a:gd name="connsiteY176" fmla="*/ 1085988 h 1113130"/>
                <a:gd name="connsiteX177" fmla="*/ 588076 w 595461"/>
                <a:gd name="connsiteY177" fmla="*/ 1091980 h 1113130"/>
                <a:gd name="connsiteX178" fmla="*/ 586749 w 595461"/>
                <a:gd name="connsiteY178" fmla="*/ 1091314 h 1113130"/>
                <a:gd name="connsiteX179" fmla="*/ 546923 w 595461"/>
                <a:gd name="connsiteY179" fmla="*/ 1078000 h 1113130"/>
                <a:gd name="connsiteX180" fmla="*/ 416163 w 595461"/>
                <a:gd name="connsiteY180" fmla="*/ 1033397 h 1113130"/>
                <a:gd name="connsiteX181" fmla="*/ 411517 w 595461"/>
                <a:gd name="connsiteY181" fmla="*/ 1031400 h 1113130"/>
                <a:gd name="connsiteX182" fmla="*/ 403552 w 595461"/>
                <a:gd name="connsiteY182" fmla="*/ 1046711 h 1113130"/>
                <a:gd name="connsiteX183" fmla="*/ 360408 w 595461"/>
                <a:gd name="connsiteY183" fmla="*/ 1065351 h 1113130"/>
                <a:gd name="connsiteX184" fmla="*/ 344477 w 595461"/>
                <a:gd name="connsiteY184" fmla="*/ 1062023 h 1113130"/>
                <a:gd name="connsiteX185" fmla="*/ 313281 w 595461"/>
                <a:gd name="connsiteY185" fmla="*/ 1062688 h 1113130"/>
                <a:gd name="connsiteX186" fmla="*/ 291377 w 595461"/>
                <a:gd name="connsiteY186" fmla="*/ 1067348 h 1113130"/>
                <a:gd name="connsiteX187" fmla="*/ 282748 w 595461"/>
                <a:gd name="connsiteY187" fmla="*/ 1066017 h 1113130"/>
                <a:gd name="connsiteX188" fmla="*/ 400897 w 595461"/>
                <a:gd name="connsiteY188" fmla="*/ 1026740 h 1113130"/>
                <a:gd name="connsiteX189" fmla="*/ 276110 w 595461"/>
                <a:gd name="connsiteY189" fmla="*/ 945524 h 1113130"/>
                <a:gd name="connsiteX190" fmla="*/ 273455 w 595461"/>
                <a:gd name="connsiteY190" fmla="*/ 948852 h 1113130"/>
                <a:gd name="connsiteX191" fmla="*/ 221019 w 595461"/>
                <a:gd name="connsiteY191" fmla="*/ 966161 h 1113130"/>
                <a:gd name="connsiteX192" fmla="*/ 199778 w 595461"/>
                <a:gd name="connsiteY192" fmla="*/ 956175 h 1113130"/>
                <a:gd name="connsiteX193" fmla="*/ 184511 w 595461"/>
                <a:gd name="connsiteY193" fmla="*/ 952181 h 1113130"/>
                <a:gd name="connsiteX194" fmla="*/ 155306 w 595461"/>
                <a:gd name="connsiteY194" fmla="*/ 951515 h 1113130"/>
                <a:gd name="connsiteX195" fmla="*/ 142031 w 595461"/>
                <a:gd name="connsiteY195" fmla="*/ 948852 h 1113130"/>
                <a:gd name="connsiteX196" fmla="*/ 265490 w 595461"/>
                <a:gd name="connsiteY196" fmla="*/ 939532 h 1113130"/>
                <a:gd name="connsiteX197" fmla="*/ 256861 w 595461"/>
                <a:gd name="connsiteY197" fmla="*/ 928215 h 1113130"/>
                <a:gd name="connsiteX198" fmla="*/ 117472 w 595461"/>
                <a:gd name="connsiteY198" fmla="*/ 699877 h 1113130"/>
                <a:gd name="connsiteX199" fmla="*/ 93577 w 595461"/>
                <a:gd name="connsiteY199" fmla="*/ 558080 h 1113130"/>
                <a:gd name="connsiteX200" fmla="*/ 105524 w 595461"/>
                <a:gd name="connsiteY200" fmla="*/ 396313 h 1113130"/>
                <a:gd name="connsiteX201" fmla="*/ 171900 w 595461"/>
                <a:gd name="connsiteY201" fmla="*/ 255182 h 1113130"/>
                <a:gd name="connsiteX202" fmla="*/ 288058 w 595461"/>
                <a:gd name="connsiteY202" fmla="*/ 115383 h 1113130"/>
                <a:gd name="connsiteX203" fmla="*/ 306643 w 595461"/>
                <a:gd name="connsiteY203" fmla="*/ 98075 h 1113130"/>
                <a:gd name="connsiteX204" fmla="*/ 310626 w 595461"/>
                <a:gd name="connsiteY204" fmla="*/ 88755 h 1113130"/>
                <a:gd name="connsiteX205" fmla="*/ 311290 w 595461"/>
                <a:gd name="connsiteY205" fmla="*/ 49478 h 1113130"/>
                <a:gd name="connsiteX206" fmla="*/ 334521 w 595461"/>
                <a:gd name="connsiteY206" fmla="*/ 15527 h 1113130"/>
                <a:gd name="connsiteX207" fmla="*/ 367709 w 595461"/>
                <a:gd name="connsiteY207" fmla="*/ 881 h 1113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Lst>
              <a:rect l="l" t="t" r="r" b="b"/>
              <a:pathLst>
                <a:path w="595461" h="1113130">
                  <a:moveTo>
                    <a:pt x="497917" y="1069357"/>
                  </a:moveTo>
                  <a:cubicBezTo>
                    <a:pt x="510215" y="1070087"/>
                    <a:pt x="521545" y="1073048"/>
                    <a:pt x="530376" y="1078641"/>
                  </a:cubicBezTo>
                  <a:cubicBezTo>
                    <a:pt x="522378" y="1101672"/>
                    <a:pt x="505050" y="1112858"/>
                    <a:pt x="480390" y="1110884"/>
                  </a:cubicBezTo>
                  <a:cubicBezTo>
                    <a:pt x="475058" y="1110226"/>
                    <a:pt x="469060" y="1109568"/>
                    <a:pt x="464395" y="1107594"/>
                  </a:cubicBezTo>
                  <a:cubicBezTo>
                    <a:pt x="453731" y="1102988"/>
                    <a:pt x="443734" y="1105620"/>
                    <a:pt x="433737" y="1108252"/>
                  </a:cubicBezTo>
                  <a:cubicBezTo>
                    <a:pt x="425739" y="1109568"/>
                    <a:pt x="417741" y="1111542"/>
                    <a:pt x="409744" y="1112858"/>
                  </a:cubicBezTo>
                  <a:cubicBezTo>
                    <a:pt x="407744" y="1113516"/>
                    <a:pt x="405078" y="1112858"/>
                    <a:pt x="402412" y="1112200"/>
                  </a:cubicBezTo>
                  <a:cubicBezTo>
                    <a:pt x="415409" y="1085057"/>
                    <a:pt x="461021" y="1067167"/>
                    <a:pt x="497917" y="1069357"/>
                  </a:cubicBezTo>
                  <a:close/>
                  <a:moveTo>
                    <a:pt x="332655" y="906417"/>
                  </a:moveTo>
                  <a:cubicBezTo>
                    <a:pt x="338605" y="912401"/>
                    <a:pt x="343893" y="917721"/>
                    <a:pt x="349842" y="923705"/>
                  </a:cubicBezTo>
                  <a:cubicBezTo>
                    <a:pt x="352486" y="927029"/>
                    <a:pt x="355791" y="930354"/>
                    <a:pt x="358435" y="934344"/>
                  </a:cubicBezTo>
                  <a:cubicBezTo>
                    <a:pt x="363723" y="939663"/>
                    <a:pt x="369012" y="944317"/>
                    <a:pt x="376283" y="946312"/>
                  </a:cubicBezTo>
                  <a:cubicBezTo>
                    <a:pt x="390825" y="950967"/>
                    <a:pt x="404046" y="958281"/>
                    <a:pt x="411978" y="971579"/>
                  </a:cubicBezTo>
                  <a:cubicBezTo>
                    <a:pt x="418588" y="982883"/>
                    <a:pt x="419249" y="994186"/>
                    <a:pt x="415944" y="1006155"/>
                  </a:cubicBezTo>
                  <a:cubicBezTo>
                    <a:pt x="415283" y="1010809"/>
                    <a:pt x="412639" y="1010144"/>
                    <a:pt x="409334" y="1009479"/>
                  </a:cubicBezTo>
                  <a:cubicBezTo>
                    <a:pt x="372317" y="998176"/>
                    <a:pt x="346537" y="974239"/>
                    <a:pt x="335299" y="936338"/>
                  </a:cubicBezTo>
                  <a:cubicBezTo>
                    <a:pt x="332655" y="927029"/>
                    <a:pt x="331333" y="917721"/>
                    <a:pt x="330011" y="908412"/>
                  </a:cubicBezTo>
                  <a:cubicBezTo>
                    <a:pt x="330672" y="907747"/>
                    <a:pt x="331994" y="907082"/>
                    <a:pt x="332655" y="906417"/>
                  </a:cubicBezTo>
                  <a:close/>
                  <a:moveTo>
                    <a:pt x="228306" y="805393"/>
                  </a:moveTo>
                  <a:cubicBezTo>
                    <a:pt x="232225" y="810693"/>
                    <a:pt x="234838" y="814005"/>
                    <a:pt x="237451" y="818642"/>
                  </a:cubicBezTo>
                  <a:cubicBezTo>
                    <a:pt x="240063" y="821954"/>
                    <a:pt x="241370" y="825267"/>
                    <a:pt x="243329" y="829241"/>
                  </a:cubicBezTo>
                  <a:cubicBezTo>
                    <a:pt x="248555" y="841828"/>
                    <a:pt x="255739" y="851765"/>
                    <a:pt x="268150" y="859714"/>
                  </a:cubicBezTo>
                  <a:cubicBezTo>
                    <a:pt x="281213" y="867664"/>
                    <a:pt x="291011" y="880913"/>
                    <a:pt x="292317" y="897474"/>
                  </a:cubicBezTo>
                  <a:cubicBezTo>
                    <a:pt x="292970" y="908073"/>
                    <a:pt x="289704" y="917348"/>
                    <a:pt x="284479" y="926622"/>
                  </a:cubicBezTo>
                  <a:cubicBezTo>
                    <a:pt x="241370" y="906748"/>
                    <a:pt x="217202" y="859052"/>
                    <a:pt x="228306" y="805393"/>
                  </a:cubicBezTo>
                  <a:close/>
                  <a:moveTo>
                    <a:pt x="83481" y="777248"/>
                  </a:moveTo>
                  <a:cubicBezTo>
                    <a:pt x="120585" y="779079"/>
                    <a:pt x="153566" y="799435"/>
                    <a:pt x="170057" y="830217"/>
                  </a:cubicBezTo>
                  <a:cubicBezTo>
                    <a:pt x="156731" y="842795"/>
                    <a:pt x="132745" y="844119"/>
                    <a:pt x="116754" y="832203"/>
                  </a:cubicBezTo>
                  <a:cubicBezTo>
                    <a:pt x="110091" y="826908"/>
                    <a:pt x="103428" y="820950"/>
                    <a:pt x="98764" y="814330"/>
                  </a:cubicBezTo>
                  <a:cubicBezTo>
                    <a:pt x="92767" y="806386"/>
                    <a:pt x="85438" y="802414"/>
                    <a:pt x="77443" y="798442"/>
                  </a:cubicBezTo>
                  <a:cubicBezTo>
                    <a:pt x="69447" y="795132"/>
                    <a:pt x="61452" y="791822"/>
                    <a:pt x="54123" y="787851"/>
                  </a:cubicBezTo>
                  <a:cubicBezTo>
                    <a:pt x="51457" y="786527"/>
                    <a:pt x="48792" y="784541"/>
                    <a:pt x="45461" y="781893"/>
                  </a:cubicBezTo>
                  <a:cubicBezTo>
                    <a:pt x="58287" y="778086"/>
                    <a:pt x="71113" y="776638"/>
                    <a:pt x="83481" y="777248"/>
                  </a:cubicBezTo>
                  <a:close/>
                  <a:moveTo>
                    <a:pt x="178115" y="684164"/>
                  </a:moveTo>
                  <a:cubicBezTo>
                    <a:pt x="179478" y="684164"/>
                    <a:pt x="180159" y="684164"/>
                    <a:pt x="181522" y="684164"/>
                  </a:cubicBezTo>
                  <a:cubicBezTo>
                    <a:pt x="182885" y="694140"/>
                    <a:pt x="184930" y="703451"/>
                    <a:pt x="184930" y="712763"/>
                  </a:cubicBezTo>
                  <a:cubicBezTo>
                    <a:pt x="185611" y="724734"/>
                    <a:pt x="187656" y="736040"/>
                    <a:pt x="195834" y="746682"/>
                  </a:cubicBezTo>
                  <a:cubicBezTo>
                    <a:pt x="204012" y="757988"/>
                    <a:pt x="208783" y="770624"/>
                    <a:pt x="206738" y="785256"/>
                  </a:cubicBezTo>
                  <a:cubicBezTo>
                    <a:pt x="205375" y="796563"/>
                    <a:pt x="199242" y="805874"/>
                    <a:pt x="191063" y="813855"/>
                  </a:cubicBezTo>
                  <a:cubicBezTo>
                    <a:pt x="186974" y="817180"/>
                    <a:pt x="184930" y="816515"/>
                    <a:pt x="181522" y="812525"/>
                  </a:cubicBezTo>
                  <a:cubicBezTo>
                    <a:pt x="156988" y="779271"/>
                    <a:pt x="151536" y="744021"/>
                    <a:pt x="167211" y="705447"/>
                  </a:cubicBezTo>
                  <a:cubicBezTo>
                    <a:pt x="169937" y="698131"/>
                    <a:pt x="174707" y="691480"/>
                    <a:pt x="178115" y="684164"/>
                  </a:cubicBezTo>
                  <a:close/>
                  <a:moveTo>
                    <a:pt x="0" y="633926"/>
                  </a:moveTo>
                  <a:cubicBezTo>
                    <a:pt x="51859" y="628601"/>
                    <a:pt x="101024" y="657890"/>
                    <a:pt x="114494" y="704487"/>
                  </a:cubicBezTo>
                  <a:cubicBezTo>
                    <a:pt x="97656" y="714472"/>
                    <a:pt x="74084" y="711144"/>
                    <a:pt x="59941" y="695168"/>
                  </a:cubicBezTo>
                  <a:cubicBezTo>
                    <a:pt x="54553" y="689177"/>
                    <a:pt x="49838" y="682520"/>
                    <a:pt x="47144" y="675863"/>
                  </a:cubicBezTo>
                  <a:cubicBezTo>
                    <a:pt x="43103" y="667210"/>
                    <a:pt x="36368" y="661884"/>
                    <a:pt x="28960" y="656559"/>
                  </a:cubicBezTo>
                  <a:cubicBezTo>
                    <a:pt x="21552" y="651899"/>
                    <a:pt x="14143" y="646574"/>
                    <a:pt x="6735" y="641249"/>
                  </a:cubicBezTo>
                  <a:cubicBezTo>
                    <a:pt x="4714" y="639917"/>
                    <a:pt x="2694" y="637255"/>
                    <a:pt x="0" y="633926"/>
                  </a:cubicBezTo>
                  <a:close/>
                  <a:moveTo>
                    <a:pt x="149665" y="561251"/>
                  </a:moveTo>
                  <a:cubicBezTo>
                    <a:pt x="152991" y="569874"/>
                    <a:pt x="150995" y="577833"/>
                    <a:pt x="150330" y="585793"/>
                  </a:cubicBezTo>
                  <a:cubicBezTo>
                    <a:pt x="150330" y="591099"/>
                    <a:pt x="148999" y="595742"/>
                    <a:pt x="148999" y="601048"/>
                  </a:cubicBezTo>
                  <a:cubicBezTo>
                    <a:pt x="148334" y="608345"/>
                    <a:pt x="148999" y="614977"/>
                    <a:pt x="152325" y="621610"/>
                  </a:cubicBezTo>
                  <a:cubicBezTo>
                    <a:pt x="158312" y="633549"/>
                    <a:pt x="161638" y="646152"/>
                    <a:pt x="159642" y="659418"/>
                  </a:cubicBezTo>
                  <a:cubicBezTo>
                    <a:pt x="156982" y="676000"/>
                    <a:pt x="147004" y="685949"/>
                    <a:pt x="132370" y="692582"/>
                  </a:cubicBezTo>
                  <a:cubicBezTo>
                    <a:pt x="107759" y="655438"/>
                    <a:pt x="110419" y="599058"/>
                    <a:pt x="149665" y="561251"/>
                  </a:cubicBezTo>
                  <a:close/>
                  <a:moveTo>
                    <a:pt x="5387" y="463595"/>
                  </a:moveTo>
                  <a:cubicBezTo>
                    <a:pt x="22898" y="468279"/>
                    <a:pt x="39062" y="476309"/>
                    <a:pt x="53205" y="487686"/>
                  </a:cubicBezTo>
                  <a:cubicBezTo>
                    <a:pt x="74757" y="506423"/>
                    <a:pt x="86206" y="529844"/>
                    <a:pt x="89574" y="557949"/>
                  </a:cubicBezTo>
                  <a:cubicBezTo>
                    <a:pt x="90921" y="567318"/>
                    <a:pt x="90247" y="567987"/>
                    <a:pt x="80818" y="567987"/>
                  </a:cubicBezTo>
                  <a:cubicBezTo>
                    <a:pt x="61287" y="567987"/>
                    <a:pt x="46470" y="557280"/>
                    <a:pt x="39062" y="537205"/>
                  </a:cubicBezTo>
                  <a:cubicBezTo>
                    <a:pt x="36368" y="529844"/>
                    <a:pt x="35694" y="521814"/>
                    <a:pt x="33674" y="514453"/>
                  </a:cubicBezTo>
                  <a:cubicBezTo>
                    <a:pt x="31653" y="508430"/>
                    <a:pt x="28959" y="502407"/>
                    <a:pt x="25592" y="497723"/>
                  </a:cubicBezTo>
                  <a:cubicBezTo>
                    <a:pt x="20878" y="490362"/>
                    <a:pt x="14816" y="483670"/>
                    <a:pt x="9428" y="476309"/>
                  </a:cubicBezTo>
                  <a:cubicBezTo>
                    <a:pt x="7408" y="472964"/>
                    <a:pt x="5387" y="468948"/>
                    <a:pt x="3367" y="464933"/>
                  </a:cubicBezTo>
                  <a:cubicBezTo>
                    <a:pt x="4040" y="464933"/>
                    <a:pt x="4714" y="464264"/>
                    <a:pt x="5387" y="463595"/>
                  </a:cubicBezTo>
                  <a:close/>
                  <a:moveTo>
                    <a:pt x="168373" y="443390"/>
                  </a:moveTo>
                  <a:cubicBezTo>
                    <a:pt x="167050" y="448733"/>
                    <a:pt x="166388" y="452740"/>
                    <a:pt x="165065" y="456747"/>
                  </a:cubicBezTo>
                  <a:cubicBezTo>
                    <a:pt x="161758" y="464761"/>
                    <a:pt x="158451" y="472776"/>
                    <a:pt x="154482" y="480122"/>
                  </a:cubicBezTo>
                  <a:cubicBezTo>
                    <a:pt x="150513" y="487468"/>
                    <a:pt x="150513" y="495483"/>
                    <a:pt x="151175" y="503497"/>
                  </a:cubicBezTo>
                  <a:cubicBezTo>
                    <a:pt x="153159" y="518858"/>
                    <a:pt x="151175" y="534218"/>
                    <a:pt x="140591" y="546908"/>
                  </a:cubicBezTo>
                  <a:cubicBezTo>
                    <a:pt x="132654" y="557593"/>
                    <a:pt x="122070" y="561600"/>
                    <a:pt x="110164" y="562936"/>
                  </a:cubicBezTo>
                  <a:cubicBezTo>
                    <a:pt x="94289" y="523533"/>
                    <a:pt x="128685" y="452740"/>
                    <a:pt x="168373" y="443390"/>
                  </a:cubicBezTo>
                  <a:close/>
                  <a:moveTo>
                    <a:pt x="190262" y="350785"/>
                  </a:moveTo>
                  <a:cubicBezTo>
                    <a:pt x="188920" y="354814"/>
                    <a:pt x="188249" y="358171"/>
                    <a:pt x="186908" y="360857"/>
                  </a:cubicBezTo>
                  <a:cubicBezTo>
                    <a:pt x="184225" y="365557"/>
                    <a:pt x="180871" y="370257"/>
                    <a:pt x="177517" y="374957"/>
                  </a:cubicBezTo>
                  <a:cubicBezTo>
                    <a:pt x="168798" y="386371"/>
                    <a:pt x="162761" y="398457"/>
                    <a:pt x="162090" y="413228"/>
                  </a:cubicBezTo>
                  <a:cubicBezTo>
                    <a:pt x="161419" y="428671"/>
                    <a:pt x="155382" y="442099"/>
                    <a:pt x="142638" y="451499"/>
                  </a:cubicBezTo>
                  <a:cubicBezTo>
                    <a:pt x="133918" y="458214"/>
                    <a:pt x="123186" y="460228"/>
                    <a:pt x="111113" y="458885"/>
                  </a:cubicBezTo>
                  <a:cubicBezTo>
                    <a:pt x="107759" y="409871"/>
                    <a:pt x="140626" y="364885"/>
                    <a:pt x="190262" y="350785"/>
                  </a:cubicBezTo>
                  <a:close/>
                  <a:moveTo>
                    <a:pt x="26572" y="344050"/>
                  </a:moveTo>
                  <a:cubicBezTo>
                    <a:pt x="42351" y="350689"/>
                    <a:pt x="56158" y="360647"/>
                    <a:pt x="67335" y="373261"/>
                  </a:cubicBezTo>
                  <a:cubicBezTo>
                    <a:pt x="87059" y="396496"/>
                    <a:pt x="94291" y="423715"/>
                    <a:pt x="91661" y="453589"/>
                  </a:cubicBezTo>
                  <a:cubicBezTo>
                    <a:pt x="91661" y="458236"/>
                    <a:pt x="90346" y="460228"/>
                    <a:pt x="85086" y="458900"/>
                  </a:cubicBezTo>
                  <a:cubicBezTo>
                    <a:pt x="62075" y="455581"/>
                    <a:pt x="48268" y="439648"/>
                    <a:pt x="45638" y="415085"/>
                  </a:cubicBezTo>
                  <a:cubicBezTo>
                    <a:pt x="45638" y="409110"/>
                    <a:pt x="46296" y="403135"/>
                    <a:pt x="45638" y="397160"/>
                  </a:cubicBezTo>
                  <a:cubicBezTo>
                    <a:pt x="44981" y="392513"/>
                    <a:pt x="44323" y="387202"/>
                    <a:pt x="42351" y="383219"/>
                  </a:cubicBezTo>
                  <a:cubicBezTo>
                    <a:pt x="38406" y="374588"/>
                    <a:pt x="33804" y="367286"/>
                    <a:pt x="29859" y="359319"/>
                  </a:cubicBezTo>
                  <a:cubicBezTo>
                    <a:pt x="27887" y="354672"/>
                    <a:pt x="26572" y="350025"/>
                    <a:pt x="25257" y="344714"/>
                  </a:cubicBezTo>
                  <a:cubicBezTo>
                    <a:pt x="25257" y="344714"/>
                    <a:pt x="25914" y="344050"/>
                    <a:pt x="26572" y="344050"/>
                  </a:cubicBezTo>
                  <a:close/>
                  <a:moveTo>
                    <a:pt x="62645" y="231239"/>
                  </a:moveTo>
                  <a:cubicBezTo>
                    <a:pt x="74157" y="237974"/>
                    <a:pt x="83637" y="246056"/>
                    <a:pt x="92440" y="256158"/>
                  </a:cubicBezTo>
                  <a:cubicBezTo>
                    <a:pt x="115464" y="283771"/>
                    <a:pt x="122913" y="315426"/>
                    <a:pt x="115464" y="350447"/>
                  </a:cubicBezTo>
                  <a:cubicBezTo>
                    <a:pt x="114787" y="355162"/>
                    <a:pt x="112755" y="355835"/>
                    <a:pt x="108015" y="354488"/>
                  </a:cubicBezTo>
                  <a:cubicBezTo>
                    <a:pt x="87700" y="349774"/>
                    <a:pt x="74834" y="333610"/>
                    <a:pt x="74157" y="312732"/>
                  </a:cubicBezTo>
                  <a:cubicBezTo>
                    <a:pt x="73480" y="303976"/>
                    <a:pt x="75511" y="295221"/>
                    <a:pt x="75511" y="287139"/>
                  </a:cubicBezTo>
                  <a:cubicBezTo>
                    <a:pt x="75511" y="282424"/>
                    <a:pt x="75511" y="278383"/>
                    <a:pt x="74157" y="274343"/>
                  </a:cubicBezTo>
                  <a:cubicBezTo>
                    <a:pt x="70771" y="264240"/>
                    <a:pt x="66708" y="255485"/>
                    <a:pt x="63322" y="245382"/>
                  </a:cubicBezTo>
                  <a:cubicBezTo>
                    <a:pt x="61968" y="241341"/>
                    <a:pt x="61968" y="236627"/>
                    <a:pt x="60614" y="232586"/>
                  </a:cubicBezTo>
                  <a:cubicBezTo>
                    <a:pt x="61291" y="231913"/>
                    <a:pt x="61968" y="231913"/>
                    <a:pt x="62645" y="231239"/>
                  </a:cubicBezTo>
                  <a:close/>
                  <a:moveTo>
                    <a:pt x="282345" y="185779"/>
                  </a:moveTo>
                  <a:cubicBezTo>
                    <a:pt x="288355" y="185779"/>
                    <a:pt x="293696" y="185779"/>
                    <a:pt x="299038" y="185779"/>
                  </a:cubicBezTo>
                  <a:cubicBezTo>
                    <a:pt x="299038" y="186446"/>
                    <a:pt x="299705" y="187114"/>
                    <a:pt x="299705" y="187781"/>
                  </a:cubicBezTo>
                  <a:cubicBezTo>
                    <a:pt x="296367" y="190451"/>
                    <a:pt x="293696" y="193788"/>
                    <a:pt x="289690" y="196458"/>
                  </a:cubicBezTo>
                  <a:cubicBezTo>
                    <a:pt x="281678" y="201797"/>
                    <a:pt x="272998" y="206469"/>
                    <a:pt x="264985" y="212476"/>
                  </a:cubicBezTo>
                  <a:cubicBezTo>
                    <a:pt x="260979" y="215146"/>
                    <a:pt x="256973" y="219818"/>
                    <a:pt x="254302" y="223822"/>
                  </a:cubicBezTo>
                  <a:cubicBezTo>
                    <a:pt x="249962" y="232165"/>
                    <a:pt x="244955" y="239674"/>
                    <a:pt x="238695" y="245847"/>
                  </a:cubicBezTo>
                  <a:lnTo>
                    <a:pt x="216606" y="259239"/>
                  </a:lnTo>
                  <a:lnTo>
                    <a:pt x="216329" y="259517"/>
                  </a:lnTo>
                  <a:cubicBezTo>
                    <a:pt x="218984" y="258848"/>
                    <a:pt x="221639" y="258848"/>
                    <a:pt x="225621" y="258179"/>
                  </a:cubicBezTo>
                  <a:cubicBezTo>
                    <a:pt x="223630" y="262862"/>
                    <a:pt x="222303" y="266207"/>
                    <a:pt x="219648" y="268884"/>
                  </a:cubicBezTo>
                  <a:cubicBezTo>
                    <a:pt x="213675" y="276243"/>
                    <a:pt x="207702" y="283602"/>
                    <a:pt x="201065" y="290962"/>
                  </a:cubicBezTo>
                  <a:cubicBezTo>
                    <a:pt x="196420" y="296314"/>
                    <a:pt x="193765" y="302335"/>
                    <a:pt x="192438" y="309026"/>
                  </a:cubicBezTo>
                  <a:cubicBezTo>
                    <a:pt x="189783" y="324413"/>
                    <a:pt x="184474" y="338463"/>
                    <a:pt x="171864" y="348499"/>
                  </a:cubicBezTo>
                  <a:cubicBezTo>
                    <a:pt x="160582" y="357196"/>
                    <a:pt x="148636" y="359203"/>
                    <a:pt x="134699" y="356527"/>
                  </a:cubicBezTo>
                  <a:cubicBezTo>
                    <a:pt x="135362" y="335787"/>
                    <a:pt x="142663" y="317723"/>
                    <a:pt x="153945" y="300997"/>
                  </a:cubicBezTo>
                  <a:cubicBezTo>
                    <a:pt x="167882" y="281595"/>
                    <a:pt x="187128" y="268884"/>
                    <a:pt x="210356" y="261524"/>
                  </a:cubicBezTo>
                  <a:lnTo>
                    <a:pt x="216161" y="259184"/>
                  </a:lnTo>
                  <a:lnTo>
                    <a:pt x="188201" y="255191"/>
                  </a:lnTo>
                  <a:cubicBezTo>
                    <a:pt x="184194" y="254524"/>
                    <a:pt x="183527" y="252521"/>
                    <a:pt x="185530" y="248517"/>
                  </a:cubicBezTo>
                  <a:cubicBezTo>
                    <a:pt x="205561" y="208471"/>
                    <a:pt x="237610" y="186446"/>
                    <a:pt x="282345" y="185779"/>
                  </a:cubicBezTo>
                  <a:close/>
                  <a:moveTo>
                    <a:pt x="334444" y="119089"/>
                  </a:moveTo>
                  <a:cubicBezTo>
                    <a:pt x="352933" y="119172"/>
                    <a:pt x="371339" y="123972"/>
                    <a:pt x="387258" y="132580"/>
                  </a:cubicBezTo>
                  <a:cubicBezTo>
                    <a:pt x="382615" y="134567"/>
                    <a:pt x="379299" y="136553"/>
                    <a:pt x="375319" y="137215"/>
                  </a:cubicBezTo>
                  <a:cubicBezTo>
                    <a:pt x="366696" y="139864"/>
                    <a:pt x="357410" y="141850"/>
                    <a:pt x="348124" y="143175"/>
                  </a:cubicBezTo>
                  <a:cubicBezTo>
                    <a:pt x="340828" y="144499"/>
                    <a:pt x="334859" y="148472"/>
                    <a:pt x="328889" y="153769"/>
                  </a:cubicBezTo>
                  <a:cubicBezTo>
                    <a:pt x="317613" y="164363"/>
                    <a:pt x="303684" y="172309"/>
                    <a:pt x="287102" y="171647"/>
                  </a:cubicBezTo>
                  <a:cubicBezTo>
                    <a:pt x="275163" y="170985"/>
                    <a:pt x="265877" y="165025"/>
                    <a:pt x="257254" y="157742"/>
                  </a:cubicBezTo>
                  <a:cubicBezTo>
                    <a:pt x="256591" y="156418"/>
                    <a:pt x="256591" y="154431"/>
                    <a:pt x="255927" y="152445"/>
                  </a:cubicBezTo>
                  <a:cubicBezTo>
                    <a:pt x="264550" y="146485"/>
                    <a:pt x="271846" y="139864"/>
                    <a:pt x="281132" y="133905"/>
                  </a:cubicBezTo>
                  <a:cubicBezTo>
                    <a:pt x="297383" y="123641"/>
                    <a:pt x="315955" y="119006"/>
                    <a:pt x="334444" y="119089"/>
                  </a:cubicBezTo>
                  <a:close/>
                  <a:moveTo>
                    <a:pt x="153579" y="113378"/>
                  </a:moveTo>
                  <a:cubicBezTo>
                    <a:pt x="169205" y="132094"/>
                    <a:pt x="179621" y="153483"/>
                    <a:pt x="181575" y="178883"/>
                  </a:cubicBezTo>
                  <a:cubicBezTo>
                    <a:pt x="183528" y="200941"/>
                    <a:pt x="178970" y="221662"/>
                    <a:pt x="168554" y="241047"/>
                  </a:cubicBezTo>
                  <a:cubicBezTo>
                    <a:pt x="165298" y="246394"/>
                    <a:pt x="162694" y="245726"/>
                    <a:pt x="158788" y="243052"/>
                  </a:cubicBezTo>
                  <a:cubicBezTo>
                    <a:pt x="141209" y="231689"/>
                    <a:pt x="134699" y="210968"/>
                    <a:pt x="141860" y="187573"/>
                  </a:cubicBezTo>
                  <a:cubicBezTo>
                    <a:pt x="142511" y="184231"/>
                    <a:pt x="143813" y="180220"/>
                    <a:pt x="145767" y="177547"/>
                  </a:cubicBezTo>
                  <a:cubicBezTo>
                    <a:pt x="154230" y="165515"/>
                    <a:pt x="151626" y="151478"/>
                    <a:pt x="150975" y="138110"/>
                  </a:cubicBezTo>
                  <a:cubicBezTo>
                    <a:pt x="150324" y="130089"/>
                    <a:pt x="150324" y="122068"/>
                    <a:pt x="150324" y="114046"/>
                  </a:cubicBezTo>
                  <a:cubicBezTo>
                    <a:pt x="151626" y="113378"/>
                    <a:pt x="152277" y="113378"/>
                    <a:pt x="153579" y="113378"/>
                  </a:cubicBezTo>
                  <a:close/>
                  <a:moveTo>
                    <a:pt x="270798" y="12354"/>
                  </a:moveTo>
                  <a:cubicBezTo>
                    <a:pt x="291286" y="54456"/>
                    <a:pt x="280712" y="112597"/>
                    <a:pt x="239075" y="142002"/>
                  </a:cubicBezTo>
                  <a:cubicBezTo>
                    <a:pt x="223874" y="126631"/>
                    <a:pt x="220569" y="105914"/>
                    <a:pt x="231144" y="87871"/>
                  </a:cubicBezTo>
                  <a:cubicBezTo>
                    <a:pt x="235109" y="80519"/>
                    <a:pt x="240396" y="73837"/>
                    <a:pt x="246345" y="67822"/>
                  </a:cubicBezTo>
                  <a:cubicBezTo>
                    <a:pt x="252293" y="61807"/>
                    <a:pt x="256258" y="55125"/>
                    <a:pt x="258241" y="46437"/>
                  </a:cubicBezTo>
                  <a:cubicBezTo>
                    <a:pt x="260885" y="37749"/>
                    <a:pt x="263528" y="29061"/>
                    <a:pt x="266172" y="20373"/>
                  </a:cubicBezTo>
                  <a:cubicBezTo>
                    <a:pt x="267494" y="17700"/>
                    <a:pt x="269476" y="15027"/>
                    <a:pt x="270798" y="12354"/>
                  </a:cubicBezTo>
                  <a:close/>
                  <a:moveTo>
                    <a:pt x="367709" y="881"/>
                  </a:moveTo>
                  <a:cubicBezTo>
                    <a:pt x="371691" y="-1116"/>
                    <a:pt x="374346" y="215"/>
                    <a:pt x="375674" y="5541"/>
                  </a:cubicBezTo>
                  <a:cubicBezTo>
                    <a:pt x="377665" y="20187"/>
                    <a:pt x="377665" y="34167"/>
                    <a:pt x="373683" y="48147"/>
                  </a:cubicBezTo>
                  <a:cubicBezTo>
                    <a:pt x="367709" y="68118"/>
                    <a:pt x="353106" y="80101"/>
                    <a:pt x="335185" y="88089"/>
                  </a:cubicBezTo>
                  <a:cubicBezTo>
                    <a:pt x="333194" y="88755"/>
                    <a:pt x="331866" y="89421"/>
                    <a:pt x="329875" y="90086"/>
                  </a:cubicBezTo>
                  <a:cubicBezTo>
                    <a:pt x="317263" y="92083"/>
                    <a:pt x="306643" y="99406"/>
                    <a:pt x="298014" y="108726"/>
                  </a:cubicBezTo>
                  <a:cubicBezTo>
                    <a:pt x="283412" y="123372"/>
                    <a:pt x="269473" y="138683"/>
                    <a:pt x="254870" y="153329"/>
                  </a:cubicBezTo>
                  <a:cubicBezTo>
                    <a:pt x="242259" y="169306"/>
                    <a:pt x="228320" y="185283"/>
                    <a:pt x="215708" y="201260"/>
                  </a:cubicBezTo>
                  <a:cubicBezTo>
                    <a:pt x="191149" y="232548"/>
                    <a:pt x="167918" y="265168"/>
                    <a:pt x="148005" y="299785"/>
                  </a:cubicBezTo>
                  <a:cubicBezTo>
                    <a:pt x="124110" y="343056"/>
                    <a:pt x="108843" y="388990"/>
                    <a:pt x="103533" y="438253"/>
                  </a:cubicBezTo>
                  <a:cubicBezTo>
                    <a:pt x="100878" y="465547"/>
                    <a:pt x="98887" y="492841"/>
                    <a:pt x="98887" y="520801"/>
                  </a:cubicBezTo>
                  <a:cubicBezTo>
                    <a:pt x="100214" y="614000"/>
                    <a:pt x="118800" y="703871"/>
                    <a:pt x="162607" y="787750"/>
                  </a:cubicBezTo>
                  <a:cubicBezTo>
                    <a:pt x="183184" y="827027"/>
                    <a:pt x="208407" y="862310"/>
                    <a:pt x="238940" y="894264"/>
                  </a:cubicBezTo>
                  <a:cubicBezTo>
                    <a:pt x="281420" y="940198"/>
                    <a:pt x="331202" y="976146"/>
                    <a:pt x="386958" y="1004106"/>
                  </a:cubicBezTo>
                  <a:lnTo>
                    <a:pt x="520113" y="1051123"/>
                  </a:lnTo>
                  <a:lnTo>
                    <a:pt x="478744" y="1026620"/>
                  </a:lnTo>
                  <a:cubicBezTo>
                    <a:pt x="465828" y="1012906"/>
                    <a:pt x="456938" y="995452"/>
                    <a:pt x="452241" y="974174"/>
                  </a:cubicBezTo>
                  <a:cubicBezTo>
                    <a:pt x="450899" y="968855"/>
                    <a:pt x="450228" y="962871"/>
                    <a:pt x="449557" y="956887"/>
                  </a:cubicBezTo>
                  <a:cubicBezTo>
                    <a:pt x="449557" y="956222"/>
                    <a:pt x="449557" y="956222"/>
                    <a:pt x="449557" y="955557"/>
                  </a:cubicBezTo>
                  <a:cubicBezTo>
                    <a:pt x="450228" y="954892"/>
                    <a:pt x="450899" y="954227"/>
                    <a:pt x="451570" y="953562"/>
                  </a:cubicBezTo>
                  <a:cubicBezTo>
                    <a:pt x="457609" y="959546"/>
                    <a:pt x="462976" y="964866"/>
                    <a:pt x="469015" y="970850"/>
                  </a:cubicBezTo>
                  <a:cubicBezTo>
                    <a:pt x="471699" y="973510"/>
                    <a:pt x="474383" y="976834"/>
                    <a:pt x="477067" y="980159"/>
                  </a:cubicBezTo>
                  <a:cubicBezTo>
                    <a:pt x="482434" y="986808"/>
                    <a:pt x="489144" y="991462"/>
                    <a:pt x="497867" y="994122"/>
                  </a:cubicBezTo>
                  <a:cubicBezTo>
                    <a:pt x="513970" y="999441"/>
                    <a:pt x="528060" y="1008085"/>
                    <a:pt x="534769" y="1024043"/>
                  </a:cubicBezTo>
                  <a:cubicBezTo>
                    <a:pt x="538795" y="1033352"/>
                    <a:pt x="538795" y="1042661"/>
                    <a:pt x="536782" y="1051970"/>
                  </a:cubicBezTo>
                  <a:lnTo>
                    <a:pt x="531660" y="1055200"/>
                  </a:lnTo>
                  <a:lnTo>
                    <a:pt x="564181" y="1066683"/>
                  </a:lnTo>
                  <a:cubicBezTo>
                    <a:pt x="567500" y="1067348"/>
                    <a:pt x="570818" y="1068680"/>
                    <a:pt x="573473" y="1064686"/>
                  </a:cubicBezTo>
                  <a:cubicBezTo>
                    <a:pt x="574137" y="1063354"/>
                    <a:pt x="578120" y="1062688"/>
                    <a:pt x="580111" y="1064020"/>
                  </a:cubicBezTo>
                  <a:cubicBezTo>
                    <a:pt x="588740" y="1068680"/>
                    <a:pt x="594050" y="1076668"/>
                    <a:pt x="595377" y="1085988"/>
                  </a:cubicBezTo>
                  <a:cubicBezTo>
                    <a:pt x="596041" y="1091314"/>
                    <a:pt x="592722" y="1093311"/>
                    <a:pt x="588076" y="1091980"/>
                  </a:cubicBezTo>
                  <a:cubicBezTo>
                    <a:pt x="587412" y="1091314"/>
                    <a:pt x="586749" y="1091314"/>
                    <a:pt x="586749" y="1091314"/>
                  </a:cubicBezTo>
                  <a:cubicBezTo>
                    <a:pt x="576129" y="1079997"/>
                    <a:pt x="560862" y="1081328"/>
                    <a:pt x="546923" y="1078000"/>
                  </a:cubicBezTo>
                  <a:cubicBezTo>
                    <a:pt x="501788" y="1067348"/>
                    <a:pt x="458644" y="1052703"/>
                    <a:pt x="416163" y="1033397"/>
                  </a:cubicBezTo>
                  <a:cubicBezTo>
                    <a:pt x="414836" y="1032731"/>
                    <a:pt x="413508" y="1032066"/>
                    <a:pt x="411517" y="1031400"/>
                  </a:cubicBezTo>
                  <a:cubicBezTo>
                    <a:pt x="408862" y="1036726"/>
                    <a:pt x="406871" y="1042051"/>
                    <a:pt x="403552" y="1046711"/>
                  </a:cubicBezTo>
                  <a:cubicBezTo>
                    <a:pt x="393595" y="1062023"/>
                    <a:pt x="377665" y="1066683"/>
                    <a:pt x="360408" y="1065351"/>
                  </a:cubicBezTo>
                  <a:cubicBezTo>
                    <a:pt x="355097" y="1064686"/>
                    <a:pt x="349787" y="1064020"/>
                    <a:pt x="344477" y="1062023"/>
                  </a:cubicBezTo>
                  <a:cubicBezTo>
                    <a:pt x="333857" y="1057363"/>
                    <a:pt x="323901" y="1060026"/>
                    <a:pt x="313281" y="1062688"/>
                  </a:cubicBezTo>
                  <a:cubicBezTo>
                    <a:pt x="305979" y="1064020"/>
                    <a:pt x="298678" y="1066017"/>
                    <a:pt x="291377" y="1067348"/>
                  </a:cubicBezTo>
                  <a:cubicBezTo>
                    <a:pt x="288058" y="1067348"/>
                    <a:pt x="285403" y="1067348"/>
                    <a:pt x="282748" y="1066017"/>
                  </a:cubicBezTo>
                  <a:cubicBezTo>
                    <a:pt x="313945" y="1028072"/>
                    <a:pt x="353106" y="1014757"/>
                    <a:pt x="400897" y="1026740"/>
                  </a:cubicBezTo>
                  <a:cubicBezTo>
                    <a:pt x="356425" y="1004772"/>
                    <a:pt x="314608" y="978143"/>
                    <a:pt x="276110" y="945524"/>
                  </a:cubicBezTo>
                  <a:cubicBezTo>
                    <a:pt x="275447" y="946855"/>
                    <a:pt x="274119" y="947521"/>
                    <a:pt x="273455" y="948852"/>
                  </a:cubicBezTo>
                  <a:cubicBezTo>
                    <a:pt x="260180" y="967492"/>
                    <a:pt x="242923" y="973483"/>
                    <a:pt x="221019" y="966161"/>
                  </a:cubicBezTo>
                  <a:cubicBezTo>
                    <a:pt x="213717" y="963498"/>
                    <a:pt x="207079" y="959503"/>
                    <a:pt x="199778" y="956175"/>
                  </a:cubicBezTo>
                  <a:cubicBezTo>
                    <a:pt x="194468" y="954178"/>
                    <a:pt x="189822" y="952846"/>
                    <a:pt x="184511" y="952181"/>
                  </a:cubicBezTo>
                  <a:cubicBezTo>
                    <a:pt x="174555" y="951515"/>
                    <a:pt x="164599" y="951515"/>
                    <a:pt x="155306" y="951515"/>
                  </a:cubicBezTo>
                  <a:cubicBezTo>
                    <a:pt x="151324" y="950849"/>
                    <a:pt x="147341" y="949518"/>
                    <a:pt x="142031" y="948852"/>
                  </a:cubicBezTo>
                  <a:cubicBezTo>
                    <a:pt x="166590" y="926884"/>
                    <a:pt x="216372" y="909575"/>
                    <a:pt x="265490" y="939532"/>
                  </a:cubicBezTo>
                  <a:cubicBezTo>
                    <a:pt x="262835" y="935538"/>
                    <a:pt x="260180" y="931544"/>
                    <a:pt x="256861" y="928215"/>
                  </a:cubicBezTo>
                  <a:cubicBezTo>
                    <a:pt x="189158" y="864973"/>
                    <a:pt x="144022" y="788416"/>
                    <a:pt x="117472" y="699877"/>
                  </a:cubicBezTo>
                  <a:cubicBezTo>
                    <a:pt x="104197" y="653277"/>
                    <a:pt x="96232" y="606011"/>
                    <a:pt x="93577" y="558080"/>
                  </a:cubicBezTo>
                  <a:cubicBezTo>
                    <a:pt x="90922" y="503492"/>
                    <a:pt x="92913" y="449570"/>
                    <a:pt x="105524" y="396313"/>
                  </a:cubicBezTo>
                  <a:cubicBezTo>
                    <a:pt x="116808" y="344387"/>
                    <a:pt x="141367" y="298454"/>
                    <a:pt x="171900" y="255182"/>
                  </a:cubicBezTo>
                  <a:cubicBezTo>
                    <a:pt x="206415" y="205254"/>
                    <a:pt x="244250" y="157989"/>
                    <a:pt x="288058" y="115383"/>
                  </a:cubicBezTo>
                  <a:cubicBezTo>
                    <a:pt x="294032" y="109392"/>
                    <a:pt x="300669" y="103400"/>
                    <a:pt x="306643" y="98075"/>
                  </a:cubicBezTo>
                  <a:cubicBezTo>
                    <a:pt x="309962" y="95412"/>
                    <a:pt x="311290" y="93415"/>
                    <a:pt x="310626" y="88755"/>
                  </a:cubicBezTo>
                  <a:cubicBezTo>
                    <a:pt x="307971" y="76106"/>
                    <a:pt x="307971" y="62792"/>
                    <a:pt x="311290" y="49478"/>
                  </a:cubicBezTo>
                  <a:cubicBezTo>
                    <a:pt x="314608" y="34832"/>
                    <a:pt x="321910" y="22850"/>
                    <a:pt x="334521" y="15527"/>
                  </a:cubicBezTo>
                  <a:cubicBezTo>
                    <a:pt x="344477" y="9535"/>
                    <a:pt x="356425" y="5541"/>
                    <a:pt x="367709" y="881"/>
                  </a:cubicBezTo>
                  <a:close/>
                </a:path>
              </a:pathLst>
            </a:custGeom>
            <a:gradFill>
              <a:gsLst>
                <a:gs pos="100000">
                  <a:srgbClr val="DAB88A"/>
                </a:gs>
                <a:gs pos="30000">
                  <a:srgbClr val="EDDEC7"/>
                </a:gs>
              </a:gsLst>
              <a:lin ang="5400000" scaled="1"/>
            </a:gra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113" name="任意多边形: 形状 112">
              <a:extLst>
                <a:ext uri="{FF2B5EF4-FFF2-40B4-BE49-F238E27FC236}">
                  <a16:creationId xmlns:a16="http://schemas.microsoft.com/office/drawing/2014/main" id="{82F79CD5-2D0F-4439-B382-7478236EAABF}"/>
                </a:ext>
              </a:extLst>
            </p:cNvPr>
            <p:cNvSpPr>
              <a:spLocks/>
            </p:cNvSpPr>
            <p:nvPr/>
          </p:nvSpPr>
          <p:spPr bwMode="auto">
            <a:xfrm flipH="1">
              <a:off x="3411167" y="1802957"/>
              <a:ext cx="595461" cy="1113131"/>
            </a:xfrm>
            <a:custGeom>
              <a:avLst/>
              <a:gdLst>
                <a:gd name="connsiteX0" fmla="*/ 497917 w 595461"/>
                <a:gd name="connsiteY0" fmla="*/ 1069358 h 1113131"/>
                <a:gd name="connsiteX1" fmla="*/ 402412 w 595461"/>
                <a:gd name="connsiteY1" fmla="*/ 1112201 h 1113131"/>
                <a:gd name="connsiteX2" fmla="*/ 409744 w 595461"/>
                <a:gd name="connsiteY2" fmla="*/ 1112859 h 1113131"/>
                <a:gd name="connsiteX3" fmla="*/ 433737 w 595461"/>
                <a:gd name="connsiteY3" fmla="*/ 1108253 h 1113131"/>
                <a:gd name="connsiteX4" fmla="*/ 464395 w 595461"/>
                <a:gd name="connsiteY4" fmla="*/ 1107595 h 1113131"/>
                <a:gd name="connsiteX5" fmla="*/ 480390 w 595461"/>
                <a:gd name="connsiteY5" fmla="*/ 1110885 h 1113131"/>
                <a:gd name="connsiteX6" fmla="*/ 530376 w 595461"/>
                <a:gd name="connsiteY6" fmla="*/ 1078642 h 1113131"/>
                <a:gd name="connsiteX7" fmla="*/ 497917 w 595461"/>
                <a:gd name="connsiteY7" fmla="*/ 1069358 h 1113131"/>
                <a:gd name="connsiteX8" fmla="*/ 332656 w 595461"/>
                <a:gd name="connsiteY8" fmla="*/ 906418 h 1113131"/>
                <a:gd name="connsiteX9" fmla="*/ 330012 w 595461"/>
                <a:gd name="connsiteY9" fmla="*/ 908413 h 1113131"/>
                <a:gd name="connsiteX10" fmla="*/ 335300 w 595461"/>
                <a:gd name="connsiteY10" fmla="*/ 936339 h 1113131"/>
                <a:gd name="connsiteX11" fmla="*/ 409335 w 595461"/>
                <a:gd name="connsiteY11" fmla="*/ 1009480 h 1113131"/>
                <a:gd name="connsiteX12" fmla="*/ 415945 w 595461"/>
                <a:gd name="connsiteY12" fmla="*/ 1006156 h 1113131"/>
                <a:gd name="connsiteX13" fmla="*/ 411979 w 595461"/>
                <a:gd name="connsiteY13" fmla="*/ 971580 h 1113131"/>
                <a:gd name="connsiteX14" fmla="*/ 376284 w 595461"/>
                <a:gd name="connsiteY14" fmla="*/ 946313 h 1113131"/>
                <a:gd name="connsiteX15" fmla="*/ 358436 w 595461"/>
                <a:gd name="connsiteY15" fmla="*/ 934345 h 1113131"/>
                <a:gd name="connsiteX16" fmla="*/ 349843 w 595461"/>
                <a:gd name="connsiteY16" fmla="*/ 923706 h 1113131"/>
                <a:gd name="connsiteX17" fmla="*/ 332656 w 595461"/>
                <a:gd name="connsiteY17" fmla="*/ 906418 h 1113131"/>
                <a:gd name="connsiteX18" fmla="*/ 228306 w 595461"/>
                <a:gd name="connsiteY18" fmla="*/ 805394 h 1113131"/>
                <a:gd name="connsiteX19" fmla="*/ 284479 w 595461"/>
                <a:gd name="connsiteY19" fmla="*/ 926623 h 1113131"/>
                <a:gd name="connsiteX20" fmla="*/ 292317 w 595461"/>
                <a:gd name="connsiteY20" fmla="*/ 897475 h 1113131"/>
                <a:gd name="connsiteX21" fmla="*/ 268150 w 595461"/>
                <a:gd name="connsiteY21" fmla="*/ 859715 h 1113131"/>
                <a:gd name="connsiteX22" fmla="*/ 243329 w 595461"/>
                <a:gd name="connsiteY22" fmla="*/ 829242 h 1113131"/>
                <a:gd name="connsiteX23" fmla="*/ 237451 w 595461"/>
                <a:gd name="connsiteY23" fmla="*/ 818643 h 1113131"/>
                <a:gd name="connsiteX24" fmla="*/ 228306 w 595461"/>
                <a:gd name="connsiteY24" fmla="*/ 805394 h 1113131"/>
                <a:gd name="connsiteX25" fmla="*/ 83481 w 595461"/>
                <a:gd name="connsiteY25" fmla="*/ 777249 h 1113131"/>
                <a:gd name="connsiteX26" fmla="*/ 45461 w 595461"/>
                <a:gd name="connsiteY26" fmla="*/ 781894 h 1113131"/>
                <a:gd name="connsiteX27" fmla="*/ 54123 w 595461"/>
                <a:gd name="connsiteY27" fmla="*/ 787852 h 1113131"/>
                <a:gd name="connsiteX28" fmla="*/ 77443 w 595461"/>
                <a:gd name="connsiteY28" fmla="*/ 798443 h 1113131"/>
                <a:gd name="connsiteX29" fmla="*/ 98764 w 595461"/>
                <a:gd name="connsiteY29" fmla="*/ 814331 h 1113131"/>
                <a:gd name="connsiteX30" fmla="*/ 116754 w 595461"/>
                <a:gd name="connsiteY30" fmla="*/ 832204 h 1113131"/>
                <a:gd name="connsiteX31" fmla="*/ 170057 w 595461"/>
                <a:gd name="connsiteY31" fmla="*/ 830218 h 1113131"/>
                <a:gd name="connsiteX32" fmla="*/ 83481 w 595461"/>
                <a:gd name="connsiteY32" fmla="*/ 777249 h 1113131"/>
                <a:gd name="connsiteX33" fmla="*/ 181523 w 595461"/>
                <a:gd name="connsiteY33" fmla="*/ 684165 h 1113131"/>
                <a:gd name="connsiteX34" fmla="*/ 178115 w 595461"/>
                <a:gd name="connsiteY34" fmla="*/ 684165 h 1113131"/>
                <a:gd name="connsiteX35" fmla="*/ 167211 w 595461"/>
                <a:gd name="connsiteY35" fmla="*/ 705448 h 1113131"/>
                <a:gd name="connsiteX36" fmla="*/ 181523 w 595461"/>
                <a:gd name="connsiteY36" fmla="*/ 812526 h 1113131"/>
                <a:gd name="connsiteX37" fmla="*/ 191064 w 595461"/>
                <a:gd name="connsiteY37" fmla="*/ 813856 h 1113131"/>
                <a:gd name="connsiteX38" fmla="*/ 206739 w 595461"/>
                <a:gd name="connsiteY38" fmla="*/ 785257 h 1113131"/>
                <a:gd name="connsiteX39" fmla="*/ 195835 w 595461"/>
                <a:gd name="connsiteY39" fmla="*/ 746683 h 1113131"/>
                <a:gd name="connsiteX40" fmla="*/ 184930 w 595461"/>
                <a:gd name="connsiteY40" fmla="*/ 712764 h 1113131"/>
                <a:gd name="connsiteX41" fmla="*/ 181523 w 595461"/>
                <a:gd name="connsiteY41" fmla="*/ 684165 h 1113131"/>
                <a:gd name="connsiteX42" fmla="*/ 0 w 595461"/>
                <a:gd name="connsiteY42" fmla="*/ 633927 h 1113131"/>
                <a:gd name="connsiteX43" fmla="*/ 6735 w 595461"/>
                <a:gd name="connsiteY43" fmla="*/ 641250 h 1113131"/>
                <a:gd name="connsiteX44" fmla="*/ 28960 w 595461"/>
                <a:gd name="connsiteY44" fmla="*/ 656560 h 1113131"/>
                <a:gd name="connsiteX45" fmla="*/ 47144 w 595461"/>
                <a:gd name="connsiteY45" fmla="*/ 675864 h 1113131"/>
                <a:gd name="connsiteX46" fmla="*/ 59941 w 595461"/>
                <a:gd name="connsiteY46" fmla="*/ 695169 h 1113131"/>
                <a:gd name="connsiteX47" fmla="*/ 114494 w 595461"/>
                <a:gd name="connsiteY47" fmla="*/ 704488 h 1113131"/>
                <a:gd name="connsiteX48" fmla="*/ 0 w 595461"/>
                <a:gd name="connsiteY48" fmla="*/ 633927 h 1113131"/>
                <a:gd name="connsiteX49" fmla="*/ 149665 w 595461"/>
                <a:gd name="connsiteY49" fmla="*/ 561252 h 1113131"/>
                <a:gd name="connsiteX50" fmla="*/ 132371 w 595461"/>
                <a:gd name="connsiteY50" fmla="*/ 692583 h 1113131"/>
                <a:gd name="connsiteX51" fmla="*/ 159643 w 595461"/>
                <a:gd name="connsiteY51" fmla="*/ 659419 h 1113131"/>
                <a:gd name="connsiteX52" fmla="*/ 152326 w 595461"/>
                <a:gd name="connsiteY52" fmla="*/ 621611 h 1113131"/>
                <a:gd name="connsiteX53" fmla="*/ 149000 w 595461"/>
                <a:gd name="connsiteY53" fmla="*/ 601049 h 1113131"/>
                <a:gd name="connsiteX54" fmla="*/ 150330 w 595461"/>
                <a:gd name="connsiteY54" fmla="*/ 585794 h 1113131"/>
                <a:gd name="connsiteX55" fmla="*/ 149665 w 595461"/>
                <a:gd name="connsiteY55" fmla="*/ 561252 h 1113131"/>
                <a:gd name="connsiteX56" fmla="*/ 5388 w 595461"/>
                <a:gd name="connsiteY56" fmla="*/ 463596 h 1113131"/>
                <a:gd name="connsiteX57" fmla="*/ 3368 w 595461"/>
                <a:gd name="connsiteY57" fmla="*/ 464934 h 1113131"/>
                <a:gd name="connsiteX58" fmla="*/ 9429 w 595461"/>
                <a:gd name="connsiteY58" fmla="*/ 476310 h 1113131"/>
                <a:gd name="connsiteX59" fmla="*/ 25593 w 595461"/>
                <a:gd name="connsiteY59" fmla="*/ 497724 h 1113131"/>
                <a:gd name="connsiteX60" fmla="*/ 33675 w 595461"/>
                <a:gd name="connsiteY60" fmla="*/ 514454 h 1113131"/>
                <a:gd name="connsiteX61" fmla="*/ 39063 w 595461"/>
                <a:gd name="connsiteY61" fmla="*/ 537206 h 1113131"/>
                <a:gd name="connsiteX62" fmla="*/ 80819 w 595461"/>
                <a:gd name="connsiteY62" fmla="*/ 567988 h 1113131"/>
                <a:gd name="connsiteX63" fmla="*/ 89575 w 595461"/>
                <a:gd name="connsiteY63" fmla="*/ 557950 h 1113131"/>
                <a:gd name="connsiteX64" fmla="*/ 53206 w 595461"/>
                <a:gd name="connsiteY64" fmla="*/ 487687 h 1113131"/>
                <a:gd name="connsiteX65" fmla="*/ 5388 w 595461"/>
                <a:gd name="connsiteY65" fmla="*/ 463596 h 1113131"/>
                <a:gd name="connsiteX66" fmla="*/ 168373 w 595461"/>
                <a:gd name="connsiteY66" fmla="*/ 443391 h 1113131"/>
                <a:gd name="connsiteX67" fmla="*/ 110164 w 595461"/>
                <a:gd name="connsiteY67" fmla="*/ 562937 h 1113131"/>
                <a:gd name="connsiteX68" fmla="*/ 140592 w 595461"/>
                <a:gd name="connsiteY68" fmla="*/ 546909 h 1113131"/>
                <a:gd name="connsiteX69" fmla="*/ 151175 w 595461"/>
                <a:gd name="connsiteY69" fmla="*/ 503498 h 1113131"/>
                <a:gd name="connsiteX70" fmla="*/ 154482 w 595461"/>
                <a:gd name="connsiteY70" fmla="*/ 480123 h 1113131"/>
                <a:gd name="connsiteX71" fmla="*/ 165066 w 595461"/>
                <a:gd name="connsiteY71" fmla="*/ 456748 h 1113131"/>
                <a:gd name="connsiteX72" fmla="*/ 168373 w 595461"/>
                <a:gd name="connsiteY72" fmla="*/ 443391 h 1113131"/>
                <a:gd name="connsiteX73" fmla="*/ 190262 w 595461"/>
                <a:gd name="connsiteY73" fmla="*/ 350786 h 1113131"/>
                <a:gd name="connsiteX74" fmla="*/ 111113 w 595461"/>
                <a:gd name="connsiteY74" fmla="*/ 458886 h 1113131"/>
                <a:gd name="connsiteX75" fmla="*/ 142639 w 595461"/>
                <a:gd name="connsiteY75" fmla="*/ 451500 h 1113131"/>
                <a:gd name="connsiteX76" fmla="*/ 162090 w 595461"/>
                <a:gd name="connsiteY76" fmla="*/ 413229 h 1113131"/>
                <a:gd name="connsiteX77" fmla="*/ 177518 w 595461"/>
                <a:gd name="connsiteY77" fmla="*/ 374958 h 1113131"/>
                <a:gd name="connsiteX78" fmla="*/ 186908 w 595461"/>
                <a:gd name="connsiteY78" fmla="*/ 360858 h 1113131"/>
                <a:gd name="connsiteX79" fmla="*/ 190262 w 595461"/>
                <a:gd name="connsiteY79" fmla="*/ 350786 h 1113131"/>
                <a:gd name="connsiteX80" fmla="*/ 26571 w 595461"/>
                <a:gd name="connsiteY80" fmla="*/ 344051 h 1113131"/>
                <a:gd name="connsiteX81" fmla="*/ 25256 w 595461"/>
                <a:gd name="connsiteY81" fmla="*/ 344715 h 1113131"/>
                <a:gd name="connsiteX82" fmla="*/ 29858 w 595461"/>
                <a:gd name="connsiteY82" fmla="*/ 359320 h 1113131"/>
                <a:gd name="connsiteX83" fmla="*/ 42350 w 595461"/>
                <a:gd name="connsiteY83" fmla="*/ 383220 h 1113131"/>
                <a:gd name="connsiteX84" fmla="*/ 45637 w 595461"/>
                <a:gd name="connsiteY84" fmla="*/ 397161 h 1113131"/>
                <a:gd name="connsiteX85" fmla="*/ 45637 w 595461"/>
                <a:gd name="connsiteY85" fmla="*/ 415086 h 1113131"/>
                <a:gd name="connsiteX86" fmla="*/ 85085 w 595461"/>
                <a:gd name="connsiteY86" fmla="*/ 458901 h 1113131"/>
                <a:gd name="connsiteX87" fmla="*/ 91660 w 595461"/>
                <a:gd name="connsiteY87" fmla="*/ 453590 h 1113131"/>
                <a:gd name="connsiteX88" fmla="*/ 67334 w 595461"/>
                <a:gd name="connsiteY88" fmla="*/ 373262 h 1113131"/>
                <a:gd name="connsiteX89" fmla="*/ 26571 w 595461"/>
                <a:gd name="connsiteY89" fmla="*/ 344051 h 1113131"/>
                <a:gd name="connsiteX90" fmla="*/ 62645 w 595461"/>
                <a:gd name="connsiteY90" fmla="*/ 231240 h 1113131"/>
                <a:gd name="connsiteX91" fmla="*/ 60614 w 595461"/>
                <a:gd name="connsiteY91" fmla="*/ 232587 h 1113131"/>
                <a:gd name="connsiteX92" fmla="*/ 63322 w 595461"/>
                <a:gd name="connsiteY92" fmla="*/ 245383 h 1113131"/>
                <a:gd name="connsiteX93" fmla="*/ 74157 w 595461"/>
                <a:gd name="connsiteY93" fmla="*/ 274344 h 1113131"/>
                <a:gd name="connsiteX94" fmla="*/ 75511 w 595461"/>
                <a:gd name="connsiteY94" fmla="*/ 287140 h 1113131"/>
                <a:gd name="connsiteX95" fmla="*/ 74157 w 595461"/>
                <a:gd name="connsiteY95" fmla="*/ 312733 h 1113131"/>
                <a:gd name="connsiteX96" fmla="*/ 108016 w 595461"/>
                <a:gd name="connsiteY96" fmla="*/ 354489 h 1113131"/>
                <a:gd name="connsiteX97" fmla="*/ 115464 w 595461"/>
                <a:gd name="connsiteY97" fmla="*/ 350448 h 1113131"/>
                <a:gd name="connsiteX98" fmla="*/ 92441 w 595461"/>
                <a:gd name="connsiteY98" fmla="*/ 256159 h 1113131"/>
                <a:gd name="connsiteX99" fmla="*/ 62645 w 595461"/>
                <a:gd name="connsiteY99" fmla="*/ 231240 h 1113131"/>
                <a:gd name="connsiteX100" fmla="*/ 299038 w 595461"/>
                <a:gd name="connsiteY100" fmla="*/ 185780 h 1113131"/>
                <a:gd name="connsiteX101" fmla="*/ 282345 w 595461"/>
                <a:gd name="connsiteY101" fmla="*/ 185780 h 1113131"/>
                <a:gd name="connsiteX102" fmla="*/ 185530 w 595461"/>
                <a:gd name="connsiteY102" fmla="*/ 248518 h 1113131"/>
                <a:gd name="connsiteX103" fmla="*/ 188201 w 595461"/>
                <a:gd name="connsiteY103" fmla="*/ 255192 h 1113131"/>
                <a:gd name="connsiteX104" fmla="*/ 216160 w 595461"/>
                <a:gd name="connsiteY104" fmla="*/ 259185 h 1113131"/>
                <a:gd name="connsiteX105" fmla="*/ 210356 w 595461"/>
                <a:gd name="connsiteY105" fmla="*/ 261525 h 1113131"/>
                <a:gd name="connsiteX106" fmla="*/ 153945 w 595461"/>
                <a:gd name="connsiteY106" fmla="*/ 300998 h 1113131"/>
                <a:gd name="connsiteX107" fmla="*/ 134698 w 595461"/>
                <a:gd name="connsiteY107" fmla="*/ 356528 h 1113131"/>
                <a:gd name="connsiteX108" fmla="*/ 171863 w 595461"/>
                <a:gd name="connsiteY108" fmla="*/ 348500 h 1113131"/>
                <a:gd name="connsiteX109" fmla="*/ 192437 w 595461"/>
                <a:gd name="connsiteY109" fmla="*/ 309027 h 1113131"/>
                <a:gd name="connsiteX110" fmla="*/ 201065 w 595461"/>
                <a:gd name="connsiteY110" fmla="*/ 290963 h 1113131"/>
                <a:gd name="connsiteX111" fmla="*/ 219647 w 595461"/>
                <a:gd name="connsiteY111" fmla="*/ 268885 h 1113131"/>
                <a:gd name="connsiteX112" fmla="*/ 225620 w 595461"/>
                <a:gd name="connsiteY112" fmla="*/ 258180 h 1113131"/>
                <a:gd name="connsiteX113" fmla="*/ 216329 w 595461"/>
                <a:gd name="connsiteY113" fmla="*/ 259518 h 1113131"/>
                <a:gd name="connsiteX114" fmla="*/ 216604 w 595461"/>
                <a:gd name="connsiteY114" fmla="*/ 259241 h 1113131"/>
                <a:gd name="connsiteX115" fmla="*/ 238695 w 595461"/>
                <a:gd name="connsiteY115" fmla="*/ 245848 h 1113131"/>
                <a:gd name="connsiteX116" fmla="*/ 254302 w 595461"/>
                <a:gd name="connsiteY116" fmla="*/ 223823 h 1113131"/>
                <a:gd name="connsiteX117" fmla="*/ 264985 w 595461"/>
                <a:gd name="connsiteY117" fmla="*/ 212477 h 1113131"/>
                <a:gd name="connsiteX118" fmla="*/ 289690 w 595461"/>
                <a:gd name="connsiteY118" fmla="*/ 196459 h 1113131"/>
                <a:gd name="connsiteX119" fmla="*/ 299705 w 595461"/>
                <a:gd name="connsiteY119" fmla="*/ 187782 h 1113131"/>
                <a:gd name="connsiteX120" fmla="*/ 299038 w 595461"/>
                <a:gd name="connsiteY120" fmla="*/ 185780 h 1113131"/>
                <a:gd name="connsiteX121" fmla="*/ 334444 w 595461"/>
                <a:gd name="connsiteY121" fmla="*/ 119090 h 1113131"/>
                <a:gd name="connsiteX122" fmla="*/ 281132 w 595461"/>
                <a:gd name="connsiteY122" fmla="*/ 133906 h 1113131"/>
                <a:gd name="connsiteX123" fmla="*/ 255927 w 595461"/>
                <a:gd name="connsiteY123" fmla="*/ 152446 h 1113131"/>
                <a:gd name="connsiteX124" fmla="*/ 257254 w 595461"/>
                <a:gd name="connsiteY124" fmla="*/ 157743 h 1113131"/>
                <a:gd name="connsiteX125" fmla="*/ 287102 w 595461"/>
                <a:gd name="connsiteY125" fmla="*/ 171648 h 1113131"/>
                <a:gd name="connsiteX126" fmla="*/ 328889 w 595461"/>
                <a:gd name="connsiteY126" fmla="*/ 153770 h 1113131"/>
                <a:gd name="connsiteX127" fmla="*/ 348124 w 595461"/>
                <a:gd name="connsiteY127" fmla="*/ 143176 h 1113131"/>
                <a:gd name="connsiteX128" fmla="*/ 375319 w 595461"/>
                <a:gd name="connsiteY128" fmla="*/ 137216 h 1113131"/>
                <a:gd name="connsiteX129" fmla="*/ 387258 w 595461"/>
                <a:gd name="connsiteY129" fmla="*/ 132581 h 1113131"/>
                <a:gd name="connsiteX130" fmla="*/ 334444 w 595461"/>
                <a:gd name="connsiteY130" fmla="*/ 119090 h 1113131"/>
                <a:gd name="connsiteX131" fmla="*/ 153579 w 595461"/>
                <a:gd name="connsiteY131" fmla="*/ 113379 h 1113131"/>
                <a:gd name="connsiteX132" fmla="*/ 150324 w 595461"/>
                <a:gd name="connsiteY132" fmla="*/ 114047 h 1113131"/>
                <a:gd name="connsiteX133" fmla="*/ 150975 w 595461"/>
                <a:gd name="connsiteY133" fmla="*/ 138111 h 1113131"/>
                <a:gd name="connsiteX134" fmla="*/ 145766 w 595461"/>
                <a:gd name="connsiteY134" fmla="*/ 177548 h 1113131"/>
                <a:gd name="connsiteX135" fmla="*/ 141860 w 595461"/>
                <a:gd name="connsiteY135" fmla="*/ 187574 h 1113131"/>
                <a:gd name="connsiteX136" fmla="*/ 158787 w 595461"/>
                <a:gd name="connsiteY136" fmla="*/ 243053 h 1113131"/>
                <a:gd name="connsiteX137" fmla="*/ 168553 w 595461"/>
                <a:gd name="connsiteY137" fmla="*/ 241048 h 1113131"/>
                <a:gd name="connsiteX138" fmla="*/ 181574 w 595461"/>
                <a:gd name="connsiteY138" fmla="*/ 178884 h 1113131"/>
                <a:gd name="connsiteX139" fmla="*/ 153579 w 595461"/>
                <a:gd name="connsiteY139" fmla="*/ 113379 h 1113131"/>
                <a:gd name="connsiteX140" fmla="*/ 270798 w 595461"/>
                <a:gd name="connsiteY140" fmla="*/ 12355 h 1113131"/>
                <a:gd name="connsiteX141" fmla="*/ 266172 w 595461"/>
                <a:gd name="connsiteY141" fmla="*/ 20374 h 1113131"/>
                <a:gd name="connsiteX142" fmla="*/ 258241 w 595461"/>
                <a:gd name="connsiteY142" fmla="*/ 46438 h 1113131"/>
                <a:gd name="connsiteX143" fmla="*/ 246345 w 595461"/>
                <a:gd name="connsiteY143" fmla="*/ 67823 h 1113131"/>
                <a:gd name="connsiteX144" fmla="*/ 231144 w 595461"/>
                <a:gd name="connsiteY144" fmla="*/ 87872 h 1113131"/>
                <a:gd name="connsiteX145" fmla="*/ 239075 w 595461"/>
                <a:gd name="connsiteY145" fmla="*/ 142003 h 1113131"/>
                <a:gd name="connsiteX146" fmla="*/ 270798 w 595461"/>
                <a:gd name="connsiteY146" fmla="*/ 12355 h 1113131"/>
                <a:gd name="connsiteX147" fmla="*/ 367709 w 595461"/>
                <a:gd name="connsiteY147" fmla="*/ 882 h 1113131"/>
                <a:gd name="connsiteX148" fmla="*/ 334521 w 595461"/>
                <a:gd name="connsiteY148" fmla="*/ 15528 h 1113131"/>
                <a:gd name="connsiteX149" fmla="*/ 311290 w 595461"/>
                <a:gd name="connsiteY149" fmla="*/ 49479 h 1113131"/>
                <a:gd name="connsiteX150" fmla="*/ 310626 w 595461"/>
                <a:gd name="connsiteY150" fmla="*/ 88756 h 1113131"/>
                <a:gd name="connsiteX151" fmla="*/ 306643 w 595461"/>
                <a:gd name="connsiteY151" fmla="*/ 98076 h 1113131"/>
                <a:gd name="connsiteX152" fmla="*/ 288058 w 595461"/>
                <a:gd name="connsiteY152" fmla="*/ 115384 h 1113131"/>
                <a:gd name="connsiteX153" fmla="*/ 171901 w 595461"/>
                <a:gd name="connsiteY153" fmla="*/ 255183 h 1113131"/>
                <a:gd name="connsiteX154" fmla="*/ 105525 w 595461"/>
                <a:gd name="connsiteY154" fmla="*/ 396314 h 1113131"/>
                <a:gd name="connsiteX155" fmla="*/ 93577 w 595461"/>
                <a:gd name="connsiteY155" fmla="*/ 558081 h 1113131"/>
                <a:gd name="connsiteX156" fmla="*/ 117473 w 595461"/>
                <a:gd name="connsiteY156" fmla="*/ 699878 h 1113131"/>
                <a:gd name="connsiteX157" fmla="*/ 256861 w 595461"/>
                <a:gd name="connsiteY157" fmla="*/ 928216 h 1113131"/>
                <a:gd name="connsiteX158" fmla="*/ 265490 w 595461"/>
                <a:gd name="connsiteY158" fmla="*/ 939533 h 1113131"/>
                <a:gd name="connsiteX159" fmla="*/ 142032 w 595461"/>
                <a:gd name="connsiteY159" fmla="*/ 948853 h 1113131"/>
                <a:gd name="connsiteX160" fmla="*/ 155307 w 595461"/>
                <a:gd name="connsiteY160" fmla="*/ 951516 h 1113131"/>
                <a:gd name="connsiteX161" fmla="*/ 184512 w 595461"/>
                <a:gd name="connsiteY161" fmla="*/ 952182 h 1113131"/>
                <a:gd name="connsiteX162" fmla="*/ 199778 w 595461"/>
                <a:gd name="connsiteY162" fmla="*/ 956176 h 1113131"/>
                <a:gd name="connsiteX163" fmla="*/ 221019 w 595461"/>
                <a:gd name="connsiteY163" fmla="*/ 966162 h 1113131"/>
                <a:gd name="connsiteX164" fmla="*/ 273455 w 595461"/>
                <a:gd name="connsiteY164" fmla="*/ 948853 h 1113131"/>
                <a:gd name="connsiteX165" fmla="*/ 276110 w 595461"/>
                <a:gd name="connsiteY165" fmla="*/ 945525 h 1113131"/>
                <a:gd name="connsiteX166" fmla="*/ 400897 w 595461"/>
                <a:gd name="connsiteY166" fmla="*/ 1026741 h 1113131"/>
                <a:gd name="connsiteX167" fmla="*/ 282748 w 595461"/>
                <a:gd name="connsiteY167" fmla="*/ 1066018 h 1113131"/>
                <a:gd name="connsiteX168" fmla="*/ 291377 w 595461"/>
                <a:gd name="connsiteY168" fmla="*/ 1067349 h 1113131"/>
                <a:gd name="connsiteX169" fmla="*/ 313281 w 595461"/>
                <a:gd name="connsiteY169" fmla="*/ 1062689 h 1113131"/>
                <a:gd name="connsiteX170" fmla="*/ 344477 w 595461"/>
                <a:gd name="connsiteY170" fmla="*/ 1062024 h 1113131"/>
                <a:gd name="connsiteX171" fmla="*/ 360408 w 595461"/>
                <a:gd name="connsiteY171" fmla="*/ 1065352 h 1113131"/>
                <a:gd name="connsiteX172" fmla="*/ 403552 w 595461"/>
                <a:gd name="connsiteY172" fmla="*/ 1046712 h 1113131"/>
                <a:gd name="connsiteX173" fmla="*/ 411517 w 595461"/>
                <a:gd name="connsiteY173" fmla="*/ 1031401 h 1113131"/>
                <a:gd name="connsiteX174" fmla="*/ 416163 w 595461"/>
                <a:gd name="connsiteY174" fmla="*/ 1033398 h 1113131"/>
                <a:gd name="connsiteX175" fmla="*/ 546923 w 595461"/>
                <a:gd name="connsiteY175" fmla="*/ 1078001 h 1113131"/>
                <a:gd name="connsiteX176" fmla="*/ 586749 w 595461"/>
                <a:gd name="connsiteY176" fmla="*/ 1091315 h 1113131"/>
                <a:gd name="connsiteX177" fmla="*/ 588076 w 595461"/>
                <a:gd name="connsiteY177" fmla="*/ 1091981 h 1113131"/>
                <a:gd name="connsiteX178" fmla="*/ 595377 w 595461"/>
                <a:gd name="connsiteY178" fmla="*/ 1085989 h 1113131"/>
                <a:gd name="connsiteX179" fmla="*/ 580111 w 595461"/>
                <a:gd name="connsiteY179" fmla="*/ 1064021 h 1113131"/>
                <a:gd name="connsiteX180" fmla="*/ 573473 w 595461"/>
                <a:gd name="connsiteY180" fmla="*/ 1064687 h 1113131"/>
                <a:gd name="connsiteX181" fmla="*/ 564181 w 595461"/>
                <a:gd name="connsiteY181" fmla="*/ 1066684 h 1113131"/>
                <a:gd name="connsiteX182" fmla="*/ 531660 w 595461"/>
                <a:gd name="connsiteY182" fmla="*/ 1055201 h 1113131"/>
                <a:gd name="connsiteX183" fmla="*/ 536782 w 595461"/>
                <a:gd name="connsiteY183" fmla="*/ 1051971 h 1113131"/>
                <a:gd name="connsiteX184" fmla="*/ 534769 w 595461"/>
                <a:gd name="connsiteY184" fmla="*/ 1024044 h 1113131"/>
                <a:gd name="connsiteX185" fmla="*/ 497867 w 595461"/>
                <a:gd name="connsiteY185" fmla="*/ 994123 h 1113131"/>
                <a:gd name="connsiteX186" fmla="*/ 477067 w 595461"/>
                <a:gd name="connsiteY186" fmla="*/ 980160 h 1113131"/>
                <a:gd name="connsiteX187" fmla="*/ 469015 w 595461"/>
                <a:gd name="connsiteY187" fmla="*/ 970851 h 1113131"/>
                <a:gd name="connsiteX188" fmla="*/ 451570 w 595461"/>
                <a:gd name="connsiteY188" fmla="*/ 953563 h 1113131"/>
                <a:gd name="connsiteX189" fmla="*/ 449557 w 595461"/>
                <a:gd name="connsiteY189" fmla="*/ 955558 h 1113131"/>
                <a:gd name="connsiteX190" fmla="*/ 449557 w 595461"/>
                <a:gd name="connsiteY190" fmla="*/ 956888 h 1113131"/>
                <a:gd name="connsiteX191" fmla="*/ 452241 w 595461"/>
                <a:gd name="connsiteY191" fmla="*/ 974175 h 1113131"/>
                <a:gd name="connsiteX192" fmla="*/ 478744 w 595461"/>
                <a:gd name="connsiteY192" fmla="*/ 1026621 h 1113131"/>
                <a:gd name="connsiteX193" fmla="*/ 520113 w 595461"/>
                <a:gd name="connsiteY193" fmla="*/ 1051124 h 1113131"/>
                <a:gd name="connsiteX194" fmla="*/ 386958 w 595461"/>
                <a:gd name="connsiteY194" fmla="*/ 1004107 h 1113131"/>
                <a:gd name="connsiteX195" fmla="*/ 238940 w 595461"/>
                <a:gd name="connsiteY195" fmla="*/ 894265 h 1113131"/>
                <a:gd name="connsiteX196" fmla="*/ 162608 w 595461"/>
                <a:gd name="connsiteY196" fmla="*/ 787751 h 1113131"/>
                <a:gd name="connsiteX197" fmla="*/ 98887 w 595461"/>
                <a:gd name="connsiteY197" fmla="*/ 520802 h 1113131"/>
                <a:gd name="connsiteX198" fmla="*/ 103534 w 595461"/>
                <a:gd name="connsiteY198" fmla="*/ 438254 h 1113131"/>
                <a:gd name="connsiteX199" fmla="*/ 148005 w 595461"/>
                <a:gd name="connsiteY199" fmla="*/ 299786 h 1113131"/>
                <a:gd name="connsiteX200" fmla="*/ 215709 w 595461"/>
                <a:gd name="connsiteY200" fmla="*/ 201261 h 1113131"/>
                <a:gd name="connsiteX201" fmla="*/ 254870 w 595461"/>
                <a:gd name="connsiteY201" fmla="*/ 153330 h 1113131"/>
                <a:gd name="connsiteX202" fmla="*/ 298014 w 595461"/>
                <a:gd name="connsiteY202" fmla="*/ 108727 h 1113131"/>
                <a:gd name="connsiteX203" fmla="*/ 329875 w 595461"/>
                <a:gd name="connsiteY203" fmla="*/ 90087 h 1113131"/>
                <a:gd name="connsiteX204" fmla="*/ 335185 w 595461"/>
                <a:gd name="connsiteY204" fmla="*/ 88090 h 1113131"/>
                <a:gd name="connsiteX205" fmla="*/ 373683 w 595461"/>
                <a:gd name="connsiteY205" fmla="*/ 48148 h 1113131"/>
                <a:gd name="connsiteX206" fmla="*/ 375674 w 595461"/>
                <a:gd name="connsiteY206" fmla="*/ 5542 h 1113131"/>
                <a:gd name="connsiteX207" fmla="*/ 367709 w 595461"/>
                <a:gd name="connsiteY207" fmla="*/ 882 h 1113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Lst>
              <a:rect l="l" t="t" r="r" b="b"/>
              <a:pathLst>
                <a:path w="595461" h="1113131">
                  <a:moveTo>
                    <a:pt x="497917" y="1069358"/>
                  </a:moveTo>
                  <a:cubicBezTo>
                    <a:pt x="461021" y="1067168"/>
                    <a:pt x="415409" y="1085058"/>
                    <a:pt x="402412" y="1112201"/>
                  </a:cubicBezTo>
                  <a:cubicBezTo>
                    <a:pt x="405078" y="1112859"/>
                    <a:pt x="407744" y="1113517"/>
                    <a:pt x="409744" y="1112859"/>
                  </a:cubicBezTo>
                  <a:cubicBezTo>
                    <a:pt x="417741" y="1111543"/>
                    <a:pt x="425739" y="1109569"/>
                    <a:pt x="433737" y="1108253"/>
                  </a:cubicBezTo>
                  <a:cubicBezTo>
                    <a:pt x="443734" y="1105621"/>
                    <a:pt x="453731" y="1102989"/>
                    <a:pt x="464395" y="1107595"/>
                  </a:cubicBezTo>
                  <a:cubicBezTo>
                    <a:pt x="469060" y="1109569"/>
                    <a:pt x="475058" y="1110227"/>
                    <a:pt x="480390" y="1110885"/>
                  </a:cubicBezTo>
                  <a:cubicBezTo>
                    <a:pt x="505050" y="1112859"/>
                    <a:pt x="522378" y="1101673"/>
                    <a:pt x="530376" y="1078642"/>
                  </a:cubicBezTo>
                  <a:cubicBezTo>
                    <a:pt x="521545" y="1073049"/>
                    <a:pt x="510215" y="1070088"/>
                    <a:pt x="497917" y="1069358"/>
                  </a:cubicBezTo>
                  <a:close/>
                  <a:moveTo>
                    <a:pt x="332656" y="906418"/>
                  </a:moveTo>
                  <a:cubicBezTo>
                    <a:pt x="331995" y="907083"/>
                    <a:pt x="330673" y="907748"/>
                    <a:pt x="330012" y="908413"/>
                  </a:cubicBezTo>
                  <a:cubicBezTo>
                    <a:pt x="331334" y="917722"/>
                    <a:pt x="332656" y="927030"/>
                    <a:pt x="335300" y="936339"/>
                  </a:cubicBezTo>
                  <a:cubicBezTo>
                    <a:pt x="346538" y="974240"/>
                    <a:pt x="372318" y="998177"/>
                    <a:pt x="409335" y="1009480"/>
                  </a:cubicBezTo>
                  <a:cubicBezTo>
                    <a:pt x="412640" y="1010145"/>
                    <a:pt x="415284" y="1010810"/>
                    <a:pt x="415945" y="1006156"/>
                  </a:cubicBezTo>
                  <a:cubicBezTo>
                    <a:pt x="419250" y="994187"/>
                    <a:pt x="418589" y="982884"/>
                    <a:pt x="411979" y="971580"/>
                  </a:cubicBezTo>
                  <a:cubicBezTo>
                    <a:pt x="404047" y="958282"/>
                    <a:pt x="390826" y="950968"/>
                    <a:pt x="376284" y="946313"/>
                  </a:cubicBezTo>
                  <a:cubicBezTo>
                    <a:pt x="369013" y="944318"/>
                    <a:pt x="363724" y="939664"/>
                    <a:pt x="358436" y="934345"/>
                  </a:cubicBezTo>
                  <a:cubicBezTo>
                    <a:pt x="355792" y="930355"/>
                    <a:pt x="352487" y="927030"/>
                    <a:pt x="349843" y="923706"/>
                  </a:cubicBezTo>
                  <a:cubicBezTo>
                    <a:pt x="343894" y="917722"/>
                    <a:pt x="338606" y="912402"/>
                    <a:pt x="332656" y="906418"/>
                  </a:cubicBezTo>
                  <a:close/>
                  <a:moveTo>
                    <a:pt x="228306" y="805394"/>
                  </a:moveTo>
                  <a:cubicBezTo>
                    <a:pt x="217202" y="859053"/>
                    <a:pt x="241370" y="906749"/>
                    <a:pt x="284479" y="926623"/>
                  </a:cubicBezTo>
                  <a:cubicBezTo>
                    <a:pt x="289704" y="917349"/>
                    <a:pt x="292970" y="908074"/>
                    <a:pt x="292317" y="897475"/>
                  </a:cubicBezTo>
                  <a:cubicBezTo>
                    <a:pt x="291011" y="880914"/>
                    <a:pt x="281213" y="867665"/>
                    <a:pt x="268150" y="859715"/>
                  </a:cubicBezTo>
                  <a:cubicBezTo>
                    <a:pt x="255739" y="851766"/>
                    <a:pt x="248555" y="841829"/>
                    <a:pt x="243329" y="829242"/>
                  </a:cubicBezTo>
                  <a:cubicBezTo>
                    <a:pt x="241370" y="825268"/>
                    <a:pt x="240063" y="821955"/>
                    <a:pt x="237451" y="818643"/>
                  </a:cubicBezTo>
                  <a:cubicBezTo>
                    <a:pt x="234838" y="814006"/>
                    <a:pt x="232225" y="810694"/>
                    <a:pt x="228306" y="805394"/>
                  </a:cubicBezTo>
                  <a:close/>
                  <a:moveTo>
                    <a:pt x="83481" y="777249"/>
                  </a:moveTo>
                  <a:cubicBezTo>
                    <a:pt x="71113" y="776639"/>
                    <a:pt x="58287" y="778087"/>
                    <a:pt x="45461" y="781894"/>
                  </a:cubicBezTo>
                  <a:cubicBezTo>
                    <a:pt x="48792" y="784542"/>
                    <a:pt x="51457" y="786528"/>
                    <a:pt x="54123" y="787852"/>
                  </a:cubicBezTo>
                  <a:cubicBezTo>
                    <a:pt x="61452" y="791823"/>
                    <a:pt x="69447" y="795133"/>
                    <a:pt x="77443" y="798443"/>
                  </a:cubicBezTo>
                  <a:cubicBezTo>
                    <a:pt x="85438" y="802415"/>
                    <a:pt x="92768" y="806387"/>
                    <a:pt x="98764" y="814331"/>
                  </a:cubicBezTo>
                  <a:cubicBezTo>
                    <a:pt x="103428" y="820951"/>
                    <a:pt x="110091" y="826909"/>
                    <a:pt x="116754" y="832204"/>
                  </a:cubicBezTo>
                  <a:cubicBezTo>
                    <a:pt x="132745" y="844120"/>
                    <a:pt x="156731" y="842796"/>
                    <a:pt x="170057" y="830218"/>
                  </a:cubicBezTo>
                  <a:cubicBezTo>
                    <a:pt x="153567" y="799436"/>
                    <a:pt x="120585" y="779080"/>
                    <a:pt x="83481" y="777249"/>
                  </a:cubicBezTo>
                  <a:close/>
                  <a:moveTo>
                    <a:pt x="181523" y="684165"/>
                  </a:moveTo>
                  <a:cubicBezTo>
                    <a:pt x="180160" y="684165"/>
                    <a:pt x="179478" y="684165"/>
                    <a:pt x="178115" y="684165"/>
                  </a:cubicBezTo>
                  <a:cubicBezTo>
                    <a:pt x="174708" y="691481"/>
                    <a:pt x="169937" y="698132"/>
                    <a:pt x="167211" y="705448"/>
                  </a:cubicBezTo>
                  <a:cubicBezTo>
                    <a:pt x="151536" y="744022"/>
                    <a:pt x="156988" y="779272"/>
                    <a:pt x="181523" y="812526"/>
                  </a:cubicBezTo>
                  <a:cubicBezTo>
                    <a:pt x="184930" y="816516"/>
                    <a:pt x="186975" y="817181"/>
                    <a:pt x="191064" y="813856"/>
                  </a:cubicBezTo>
                  <a:cubicBezTo>
                    <a:pt x="199242" y="805875"/>
                    <a:pt x="205376" y="796564"/>
                    <a:pt x="206739" y="785257"/>
                  </a:cubicBezTo>
                  <a:cubicBezTo>
                    <a:pt x="208783" y="770625"/>
                    <a:pt x="204013" y="757989"/>
                    <a:pt x="195835" y="746683"/>
                  </a:cubicBezTo>
                  <a:cubicBezTo>
                    <a:pt x="187656" y="736041"/>
                    <a:pt x="185612" y="724735"/>
                    <a:pt x="184930" y="712764"/>
                  </a:cubicBezTo>
                  <a:cubicBezTo>
                    <a:pt x="184930" y="703452"/>
                    <a:pt x="182886" y="694141"/>
                    <a:pt x="181523" y="684165"/>
                  </a:cubicBezTo>
                  <a:close/>
                  <a:moveTo>
                    <a:pt x="0" y="633927"/>
                  </a:moveTo>
                  <a:cubicBezTo>
                    <a:pt x="2694" y="637256"/>
                    <a:pt x="4714" y="639918"/>
                    <a:pt x="6735" y="641250"/>
                  </a:cubicBezTo>
                  <a:cubicBezTo>
                    <a:pt x="14143" y="646575"/>
                    <a:pt x="21552" y="651900"/>
                    <a:pt x="28960" y="656560"/>
                  </a:cubicBezTo>
                  <a:cubicBezTo>
                    <a:pt x="36368" y="661885"/>
                    <a:pt x="43103" y="667211"/>
                    <a:pt x="47144" y="675864"/>
                  </a:cubicBezTo>
                  <a:cubicBezTo>
                    <a:pt x="49838" y="682521"/>
                    <a:pt x="54553" y="689178"/>
                    <a:pt x="59941" y="695169"/>
                  </a:cubicBezTo>
                  <a:cubicBezTo>
                    <a:pt x="74084" y="711145"/>
                    <a:pt x="97657" y="714473"/>
                    <a:pt x="114494" y="704488"/>
                  </a:cubicBezTo>
                  <a:cubicBezTo>
                    <a:pt x="101024" y="657891"/>
                    <a:pt x="51859" y="628602"/>
                    <a:pt x="0" y="633927"/>
                  </a:cubicBezTo>
                  <a:close/>
                  <a:moveTo>
                    <a:pt x="149665" y="561252"/>
                  </a:moveTo>
                  <a:cubicBezTo>
                    <a:pt x="110420" y="599059"/>
                    <a:pt x="107759" y="655439"/>
                    <a:pt x="132371" y="692583"/>
                  </a:cubicBezTo>
                  <a:cubicBezTo>
                    <a:pt x="147004" y="685950"/>
                    <a:pt x="156982" y="676001"/>
                    <a:pt x="159643" y="659419"/>
                  </a:cubicBezTo>
                  <a:cubicBezTo>
                    <a:pt x="161638" y="646153"/>
                    <a:pt x="158312" y="633550"/>
                    <a:pt x="152326" y="621611"/>
                  </a:cubicBezTo>
                  <a:cubicBezTo>
                    <a:pt x="149000" y="614978"/>
                    <a:pt x="148335" y="608346"/>
                    <a:pt x="149000" y="601049"/>
                  </a:cubicBezTo>
                  <a:cubicBezTo>
                    <a:pt x="149000" y="595743"/>
                    <a:pt x="150330" y="591100"/>
                    <a:pt x="150330" y="585794"/>
                  </a:cubicBezTo>
                  <a:cubicBezTo>
                    <a:pt x="150995" y="577834"/>
                    <a:pt x="152991" y="569875"/>
                    <a:pt x="149665" y="561252"/>
                  </a:cubicBezTo>
                  <a:close/>
                  <a:moveTo>
                    <a:pt x="5388" y="463596"/>
                  </a:moveTo>
                  <a:cubicBezTo>
                    <a:pt x="4715" y="464265"/>
                    <a:pt x="4041" y="464934"/>
                    <a:pt x="3368" y="464934"/>
                  </a:cubicBezTo>
                  <a:cubicBezTo>
                    <a:pt x="5388" y="468949"/>
                    <a:pt x="7409" y="472965"/>
                    <a:pt x="9429" y="476310"/>
                  </a:cubicBezTo>
                  <a:cubicBezTo>
                    <a:pt x="14817" y="483671"/>
                    <a:pt x="20879" y="490363"/>
                    <a:pt x="25593" y="497724"/>
                  </a:cubicBezTo>
                  <a:cubicBezTo>
                    <a:pt x="28960" y="502408"/>
                    <a:pt x="31654" y="508431"/>
                    <a:pt x="33675" y="514454"/>
                  </a:cubicBezTo>
                  <a:cubicBezTo>
                    <a:pt x="35695" y="521815"/>
                    <a:pt x="36369" y="529845"/>
                    <a:pt x="39063" y="537206"/>
                  </a:cubicBezTo>
                  <a:cubicBezTo>
                    <a:pt x="46471" y="557281"/>
                    <a:pt x="61288" y="567988"/>
                    <a:pt x="80819" y="567988"/>
                  </a:cubicBezTo>
                  <a:cubicBezTo>
                    <a:pt x="90248" y="567988"/>
                    <a:pt x="90922" y="567319"/>
                    <a:pt x="89575" y="557950"/>
                  </a:cubicBezTo>
                  <a:cubicBezTo>
                    <a:pt x="86207" y="529845"/>
                    <a:pt x="74758" y="506424"/>
                    <a:pt x="53206" y="487687"/>
                  </a:cubicBezTo>
                  <a:cubicBezTo>
                    <a:pt x="39063" y="476310"/>
                    <a:pt x="22899" y="468280"/>
                    <a:pt x="5388" y="463596"/>
                  </a:cubicBezTo>
                  <a:close/>
                  <a:moveTo>
                    <a:pt x="168373" y="443391"/>
                  </a:moveTo>
                  <a:cubicBezTo>
                    <a:pt x="128685" y="452741"/>
                    <a:pt x="94289" y="523534"/>
                    <a:pt x="110164" y="562937"/>
                  </a:cubicBezTo>
                  <a:cubicBezTo>
                    <a:pt x="122071" y="561601"/>
                    <a:pt x="132654" y="557594"/>
                    <a:pt x="140592" y="546909"/>
                  </a:cubicBezTo>
                  <a:cubicBezTo>
                    <a:pt x="151175" y="534219"/>
                    <a:pt x="153160" y="518859"/>
                    <a:pt x="151175" y="503498"/>
                  </a:cubicBezTo>
                  <a:cubicBezTo>
                    <a:pt x="150514" y="495484"/>
                    <a:pt x="150514" y="487469"/>
                    <a:pt x="154482" y="480123"/>
                  </a:cubicBezTo>
                  <a:cubicBezTo>
                    <a:pt x="158451" y="472777"/>
                    <a:pt x="161759" y="464762"/>
                    <a:pt x="165066" y="456748"/>
                  </a:cubicBezTo>
                  <a:cubicBezTo>
                    <a:pt x="166389" y="452741"/>
                    <a:pt x="167050" y="448734"/>
                    <a:pt x="168373" y="443391"/>
                  </a:cubicBezTo>
                  <a:close/>
                  <a:moveTo>
                    <a:pt x="190262" y="350786"/>
                  </a:moveTo>
                  <a:cubicBezTo>
                    <a:pt x="140626" y="364886"/>
                    <a:pt x="107759" y="409872"/>
                    <a:pt x="111113" y="458886"/>
                  </a:cubicBezTo>
                  <a:cubicBezTo>
                    <a:pt x="123187" y="460229"/>
                    <a:pt x="133919" y="458215"/>
                    <a:pt x="142639" y="451500"/>
                  </a:cubicBezTo>
                  <a:cubicBezTo>
                    <a:pt x="155383" y="442100"/>
                    <a:pt x="161420" y="428672"/>
                    <a:pt x="162090" y="413229"/>
                  </a:cubicBezTo>
                  <a:cubicBezTo>
                    <a:pt x="162761" y="398458"/>
                    <a:pt x="168798" y="386372"/>
                    <a:pt x="177518" y="374958"/>
                  </a:cubicBezTo>
                  <a:cubicBezTo>
                    <a:pt x="180872" y="370258"/>
                    <a:pt x="184225" y="365558"/>
                    <a:pt x="186908" y="360858"/>
                  </a:cubicBezTo>
                  <a:cubicBezTo>
                    <a:pt x="188250" y="358172"/>
                    <a:pt x="188921" y="354815"/>
                    <a:pt x="190262" y="350786"/>
                  </a:cubicBezTo>
                  <a:close/>
                  <a:moveTo>
                    <a:pt x="26571" y="344051"/>
                  </a:moveTo>
                  <a:cubicBezTo>
                    <a:pt x="25913" y="344051"/>
                    <a:pt x="25256" y="344715"/>
                    <a:pt x="25256" y="344715"/>
                  </a:cubicBezTo>
                  <a:cubicBezTo>
                    <a:pt x="26571" y="350026"/>
                    <a:pt x="27886" y="354673"/>
                    <a:pt x="29858" y="359320"/>
                  </a:cubicBezTo>
                  <a:cubicBezTo>
                    <a:pt x="33803" y="367287"/>
                    <a:pt x="38405" y="374589"/>
                    <a:pt x="42350" y="383220"/>
                  </a:cubicBezTo>
                  <a:cubicBezTo>
                    <a:pt x="44322" y="387203"/>
                    <a:pt x="44980" y="392514"/>
                    <a:pt x="45637" y="397161"/>
                  </a:cubicBezTo>
                  <a:cubicBezTo>
                    <a:pt x="46295" y="403136"/>
                    <a:pt x="45637" y="409111"/>
                    <a:pt x="45637" y="415086"/>
                  </a:cubicBezTo>
                  <a:cubicBezTo>
                    <a:pt x="48267" y="439649"/>
                    <a:pt x="62074" y="455582"/>
                    <a:pt x="85085" y="458901"/>
                  </a:cubicBezTo>
                  <a:cubicBezTo>
                    <a:pt x="90345" y="460229"/>
                    <a:pt x="91660" y="458237"/>
                    <a:pt x="91660" y="453590"/>
                  </a:cubicBezTo>
                  <a:cubicBezTo>
                    <a:pt x="94290" y="423716"/>
                    <a:pt x="87058" y="396497"/>
                    <a:pt x="67334" y="373262"/>
                  </a:cubicBezTo>
                  <a:cubicBezTo>
                    <a:pt x="56157" y="360648"/>
                    <a:pt x="42350" y="350690"/>
                    <a:pt x="26571" y="344051"/>
                  </a:cubicBezTo>
                  <a:close/>
                  <a:moveTo>
                    <a:pt x="62645" y="231240"/>
                  </a:moveTo>
                  <a:cubicBezTo>
                    <a:pt x="61968" y="231914"/>
                    <a:pt x="61291" y="231914"/>
                    <a:pt x="60614" y="232587"/>
                  </a:cubicBezTo>
                  <a:cubicBezTo>
                    <a:pt x="61968" y="236628"/>
                    <a:pt x="61968" y="241342"/>
                    <a:pt x="63322" y="245383"/>
                  </a:cubicBezTo>
                  <a:cubicBezTo>
                    <a:pt x="66708" y="255486"/>
                    <a:pt x="70771" y="264241"/>
                    <a:pt x="74157" y="274344"/>
                  </a:cubicBezTo>
                  <a:cubicBezTo>
                    <a:pt x="75511" y="278384"/>
                    <a:pt x="75511" y="282425"/>
                    <a:pt x="75511" y="287140"/>
                  </a:cubicBezTo>
                  <a:cubicBezTo>
                    <a:pt x="75511" y="295222"/>
                    <a:pt x="73480" y="303977"/>
                    <a:pt x="74157" y="312733"/>
                  </a:cubicBezTo>
                  <a:cubicBezTo>
                    <a:pt x="74834" y="333611"/>
                    <a:pt x="87700" y="349775"/>
                    <a:pt x="108016" y="354489"/>
                  </a:cubicBezTo>
                  <a:cubicBezTo>
                    <a:pt x="112756" y="355836"/>
                    <a:pt x="114787" y="355163"/>
                    <a:pt x="115464" y="350448"/>
                  </a:cubicBezTo>
                  <a:cubicBezTo>
                    <a:pt x="122913" y="315427"/>
                    <a:pt x="115464" y="283772"/>
                    <a:pt x="92441" y="256159"/>
                  </a:cubicBezTo>
                  <a:cubicBezTo>
                    <a:pt x="83637" y="246057"/>
                    <a:pt x="74157" y="237975"/>
                    <a:pt x="62645" y="231240"/>
                  </a:cubicBezTo>
                  <a:close/>
                  <a:moveTo>
                    <a:pt x="299038" y="185780"/>
                  </a:moveTo>
                  <a:cubicBezTo>
                    <a:pt x="293696" y="185780"/>
                    <a:pt x="288355" y="185780"/>
                    <a:pt x="282345" y="185780"/>
                  </a:cubicBezTo>
                  <a:cubicBezTo>
                    <a:pt x="237610" y="186447"/>
                    <a:pt x="205561" y="208472"/>
                    <a:pt x="185530" y="248518"/>
                  </a:cubicBezTo>
                  <a:cubicBezTo>
                    <a:pt x="183527" y="252522"/>
                    <a:pt x="184195" y="254525"/>
                    <a:pt x="188201" y="255192"/>
                  </a:cubicBezTo>
                  <a:lnTo>
                    <a:pt x="216160" y="259185"/>
                  </a:lnTo>
                  <a:lnTo>
                    <a:pt x="210356" y="261525"/>
                  </a:lnTo>
                  <a:cubicBezTo>
                    <a:pt x="187128" y="268885"/>
                    <a:pt x="167881" y="281596"/>
                    <a:pt x="153945" y="300998"/>
                  </a:cubicBezTo>
                  <a:cubicBezTo>
                    <a:pt x="142662" y="317724"/>
                    <a:pt x="135362" y="335788"/>
                    <a:pt x="134698" y="356528"/>
                  </a:cubicBezTo>
                  <a:cubicBezTo>
                    <a:pt x="148635" y="359204"/>
                    <a:pt x="160581" y="357197"/>
                    <a:pt x="171863" y="348500"/>
                  </a:cubicBezTo>
                  <a:cubicBezTo>
                    <a:pt x="184473" y="338464"/>
                    <a:pt x="189782" y="324414"/>
                    <a:pt x="192437" y="309027"/>
                  </a:cubicBezTo>
                  <a:cubicBezTo>
                    <a:pt x="193764" y="302336"/>
                    <a:pt x="196419" y="296315"/>
                    <a:pt x="201065" y="290963"/>
                  </a:cubicBezTo>
                  <a:cubicBezTo>
                    <a:pt x="207701" y="283603"/>
                    <a:pt x="213674" y="276244"/>
                    <a:pt x="219647" y="268885"/>
                  </a:cubicBezTo>
                  <a:cubicBezTo>
                    <a:pt x="222302" y="266208"/>
                    <a:pt x="223629" y="262863"/>
                    <a:pt x="225620" y="258180"/>
                  </a:cubicBezTo>
                  <a:cubicBezTo>
                    <a:pt x="221638" y="258849"/>
                    <a:pt x="218984" y="258849"/>
                    <a:pt x="216329" y="259518"/>
                  </a:cubicBezTo>
                  <a:lnTo>
                    <a:pt x="216604" y="259241"/>
                  </a:lnTo>
                  <a:lnTo>
                    <a:pt x="238695" y="245848"/>
                  </a:lnTo>
                  <a:cubicBezTo>
                    <a:pt x="244955" y="239675"/>
                    <a:pt x="249962" y="232166"/>
                    <a:pt x="254302" y="223823"/>
                  </a:cubicBezTo>
                  <a:cubicBezTo>
                    <a:pt x="256973" y="219819"/>
                    <a:pt x="260979" y="215147"/>
                    <a:pt x="264985" y="212477"/>
                  </a:cubicBezTo>
                  <a:cubicBezTo>
                    <a:pt x="272998" y="206470"/>
                    <a:pt x="281678" y="201798"/>
                    <a:pt x="289690" y="196459"/>
                  </a:cubicBezTo>
                  <a:cubicBezTo>
                    <a:pt x="293696" y="193789"/>
                    <a:pt x="296367" y="190452"/>
                    <a:pt x="299705" y="187782"/>
                  </a:cubicBezTo>
                  <a:cubicBezTo>
                    <a:pt x="299705" y="187115"/>
                    <a:pt x="299038" y="186447"/>
                    <a:pt x="299038" y="185780"/>
                  </a:cubicBezTo>
                  <a:close/>
                  <a:moveTo>
                    <a:pt x="334444" y="119090"/>
                  </a:moveTo>
                  <a:cubicBezTo>
                    <a:pt x="315955" y="119007"/>
                    <a:pt x="297383" y="123642"/>
                    <a:pt x="281132" y="133906"/>
                  </a:cubicBezTo>
                  <a:cubicBezTo>
                    <a:pt x="271846" y="139865"/>
                    <a:pt x="264550" y="146486"/>
                    <a:pt x="255927" y="152446"/>
                  </a:cubicBezTo>
                  <a:cubicBezTo>
                    <a:pt x="256591" y="154432"/>
                    <a:pt x="256591" y="156419"/>
                    <a:pt x="257254" y="157743"/>
                  </a:cubicBezTo>
                  <a:cubicBezTo>
                    <a:pt x="265877" y="165026"/>
                    <a:pt x="275163" y="170986"/>
                    <a:pt x="287102" y="171648"/>
                  </a:cubicBezTo>
                  <a:cubicBezTo>
                    <a:pt x="303684" y="172310"/>
                    <a:pt x="317613" y="164364"/>
                    <a:pt x="328889" y="153770"/>
                  </a:cubicBezTo>
                  <a:cubicBezTo>
                    <a:pt x="334859" y="148473"/>
                    <a:pt x="340828" y="144500"/>
                    <a:pt x="348124" y="143176"/>
                  </a:cubicBezTo>
                  <a:cubicBezTo>
                    <a:pt x="357410" y="141851"/>
                    <a:pt x="366696" y="139865"/>
                    <a:pt x="375319" y="137216"/>
                  </a:cubicBezTo>
                  <a:cubicBezTo>
                    <a:pt x="379299" y="136554"/>
                    <a:pt x="382615" y="134568"/>
                    <a:pt x="387258" y="132581"/>
                  </a:cubicBezTo>
                  <a:cubicBezTo>
                    <a:pt x="371339" y="123973"/>
                    <a:pt x="352933" y="119173"/>
                    <a:pt x="334444" y="119090"/>
                  </a:cubicBezTo>
                  <a:close/>
                  <a:moveTo>
                    <a:pt x="153579" y="113379"/>
                  </a:moveTo>
                  <a:cubicBezTo>
                    <a:pt x="152277" y="113379"/>
                    <a:pt x="151626" y="113379"/>
                    <a:pt x="150324" y="114047"/>
                  </a:cubicBezTo>
                  <a:cubicBezTo>
                    <a:pt x="150324" y="122069"/>
                    <a:pt x="150324" y="130090"/>
                    <a:pt x="150975" y="138111"/>
                  </a:cubicBezTo>
                  <a:cubicBezTo>
                    <a:pt x="151626" y="151479"/>
                    <a:pt x="154230" y="165516"/>
                    <a:pt x="145766" y="177548"/>
                  </a:cubicBezTo>
                  <a:cubicBezTo>
                    <a:pt x="143813" y="180221"/>
                    <a:pt x="142511" y="184232"/>
                    <a:pt x="141860" y="187574"/>
                  </a:cubicBezTo>
                  <a:cubicBezTo>
                    <a:pt x="134698" y="210969"/>
                    <a:pt x="141209" y="231690"/>
                    <a:pt x="158787" y="243053"/>
                  </a:cubicBezTo>
                  <a:cubicBezTo>
                    <a:pt x="162694" y="245727"/>
                    <a:pt x="165298" y="246395"/>
                    <a:pt x="168553" y="241048"/>
                  </a:cubicBezTo>
                  <a:cubicBezTo>
                    <a:pt x="178970" y="221663"/>
                    <a:pt x="183527" y="200942"/>
                    <a:pt x="181574" y="178884"/>
                  </a:cubicBezTo>
                  <a:cubicBezTo>
                    <a:pt x="179621" y="153484"/>
                    <a:pt x="169204" y="132095"/>
                    <a:pt x="153579" y="113379"/>
                  </a:cubicBezTo>
                  <a:close/>
                  <a:moveTo>
                    <a:pt x="270798" y="12355"/>
                  </a:moveTo>
                  <a:cubicBezTo>
                    <a:pt x="269476" y="15028"/>
                    <a:pt x="267494" y="17701"/>
                    <a:pt x="266172" y="20374"/>
                  </a:cubicBezTo>
                  <a:cubicBezTo>
                    <a:pt x="263528" y="29062"/>
                    <a:pt x="260885" y="37750"/>
                    <a:pt x="258241" y="46438"/>
                  </a:cubicBezTo>
                  <a:cubicBezTo>
                    <a:pt x="256258" y="55126"/>
                    <a:pt x="252293" y="61808"/>
                    <a:pt x="246345" y="67823"/>
                  </a:cubicBezTo>
                  <a:cubicBezTo>
                    <a:pt x="240396" y="73838"/>
                    <a:pt x="235109" y="80520"/>
                    <a:pt x="231144" y="87872"/>
                  </a:cubicBezTo>
                  <a:cubicBezTo>
                    <a:pt x="220569" y="105915"/>
                    <a:pt x="223874" y="126632"/>
                    <a:pt x="239075" y="142003"/>
                  </a:cubicBezTo>
                  <a:cubicBezTo>
                    <a:pt x="280712" y="112598"/>
                    <a:pt x="291286" y="54457"/>
                    <a:pt x="270798" y="12355"/>
                  </a:cubicBezTo>
                  <a:close/>
                  <a:moveTo>
                    <a:pt x="367709" y="882"/>
                  </a:moveTo>
                  <a:cubicBezTo>
                    <a:pt x="356425" y="5542"/>
                    <a:pt x="344477" y="9536"/>
                    <a:pt x="334521" y="15528"/>
                  </a:cubicBezTo>
                  <a:cubicBezTo>
                    <a:pt x="321910" y="22851"/>
                    <a:pt x="314608" y="34833"/>
                    <a:pt x="311290" y="49479"/>
                  </a:cubicBezTo>
                  <a:cubicBezTo>
                    <a:pt x="307971" y="62793"/>
                    <a:pt x="307971" y="76107"/>
                    <a:pt x="310626" y="88756"/>
                  </a:cubicBezTo>
                  <a:cubicBezTo>
                    <a:pt x="311290" y="93416"/>
                    <a:pt x="309962" y="95413"/>
                    <a:pt x="306643" y="98076"/>
                  </a:cubicBezTo>
                  <a:cubicBezTo>
                    <a:pt x="300669" y="103401"/>
                    <a:pt x="294032" y="109393"/>
                    <a:pt x="288058" y="115384"/>
                  </a:cubicBezTo>
                  <a:cubicBezTo>
                    <a:pt x="244250" y="157990"/>
                    <a:pt x="206416" y="205255"/>
                    <a:pt x="171901" y="255183"/>
                  </a:cubicBezTo>
                  <a:cubicBezTo>
                    <a:pt x="141368" y="298455"/>
                    <a:pt x="116809" y="344388"/>
                    <a:pt x="105525" y="396314"/>
                  </a:cubicBezTo>
                  <a:cubicBezTo>
                    <a:pt x="92914" y="449571"/>
                    <a:pt x="90922" y="503493"/>
                    <a:pt x="93577" y="558081"/>
                  </a:cubicBezTo>
                  <a:cubicBezTo>
                    <a:pt x="96232" y="606012"/>
                    <a:pt x="104197" y="653278"/>
                    <a:pt x="117473" y="699878"/>
                  </a:cubicBezTo>
                  <a:cubicBezTo>
                    <a:pt x="144023" y="788417"/>
                    <a:pt x="189158" y="864974"/>
                    <a:pt x="256861" y="928216"/>
                  </a:cubicBezTo>
                  <a:cubicBezTo>
                    <a:pt x="260180" y="931545"/>
                    <a:pt x="262835" y="935539"/>
                    <a:pt x="265490" y="939533"/>
                  </a:cubicBezTo>
                  <a:cubicBezTo>
                    <a:pt x="216372" y="909576"/>
                    <a:pt x="166591" y="926885"/>
                    <a:pt x="142032" y="948853"/>
                  </a:cubicBezTo>
                  <a:cubicBezTo>
                    <a:pt x="147342" y="949519"/>
                    <a:pt x="151324" y="950850"/>
                    <a:pt x="155307" y="951516"/>
                  </a:cubicBezTo>
                  <a:cubicBezTo>
                    <a:pt x="164599" y="951516"/>
                    <a:pt x="174556" y="951516"/>
                    <a:pt x="184512" y="952182"/>
                  </a:cubicBezTo>
                  <a:cubicBezTo>
                    <a:pt x="189822" y="952847"/>
                    <a:pt x="194468" y="954179"/>
                    <a:pt x="199778" y="956176"/>
                  </a:cubicBezTo>
                  <a:cubicBezTo>
                    <a:pt x="207080" y="959504"/>
                    <a:pt x="213717" y="963499"/>
                    <a:pt x="221019" y="966162"/>
                  </a:cubicBezTo>
                  <a:cubicBezTo>
                    <a:pt x="242923" y="973484"/>
                    <a:pt x="260180" y="967493"/>
                    <a:pt x="273455" y="948853"/>
                  </a:cubicBezTo>
                  <a:cubicBezTo>
                    <a:pt x="274119" y="947522"/>
                    <a:pt x="275447" y="946856"/>
                    <a:pt x="276110" y="945525"/>
                  </a:cubicBezTo>
                  <a:cubicBezTo>
                    <a:pt x="314608" y="978144"/>
                    <a:pt x="356425" y="1004773"/>
                    <a:pt x="400897" y="1026741"/>
                  </a:cubicBezTo>
                  <a:cubicBezTo>
                    <a:pt x="353106" y="1014758"/>
                    <a:pt x="313945" y="1028073"/>
                    <a:pt x="282748" y="1066018"/>
                  </a:cubicBezTo>
                  <a:cubicBezTo>
                    <a:pt x="285403" y="1067349"/>
                    <a:pt x="288058" y="1067349"/>
                    <a:pt x="291377" y="1067349"/>
                  </a:cubicBezTo>
                  <a:cubicBezTo>
                    <a:pt x="298678" y="1066018"/>
                    <a:pt x="305979" y="1064021"/>
                    <a:pt x="313281" y="1062689"/>
                  </a:cubicBezTo>
                  <a:cubicBezTo>
                    <a:pt x="323901" y="1060027"/>
                    <a:pt x="333857" y="1057364"/>
                    <a:pt x="344477" y="1062024"/>
                  </a:cubicBezTo>
                  <a:cubicBezTo>
                    <a:pt x="349787" y="1064021"/>
                    <a:pt x="355097" y="1064687"/>
                    <a:pt x="360408" y="1065352"/>
                  </a:cubicBezTo>
                  <a:cubicBezTo>
                    <a:pt x="377665" y="1066684"/>
                    <a:pt x="393595" y="1062024"/>
                    <a:pt x="403552" y="1046712"/>
                  </a:cubicBezTo>
                  <a:cubicBezTo>
                    <a:pt x="406871" y="1042052"/>
                    <a:pt x="408862" y="1036727"/>
                    <a:pt x="411517" y="1031401"/>
                  </a:cubicBezTo>
                  <a:cubicBezTo>
                    <a:pt x="413508" y="1032067"/>
                    <a:pt x="414836" y="1032732"/>
                    <a:pt x="416163" y="1033398"/>
                  </a:cubicBezTo>
                  <a:cubicBezTo>
                    <a:pt x="458644" y="1052704"/>
                    <a:pt x="501788" y="1067349"/>
                    <a:pt x="546923" y="1078001"/>
                  </a:cubicBezTo>
                  <a:cubicBezTo>
                    <a:pt x="560862" y="1081329"/>
                    <a:pt x="576129" y="1079998"/>
                    <a:pt x="586749" y="1091315"/>
                  </a:cubicBezTo>
                  <a:cubicBezTo>
                    <a:pt x="586749" y="1091315"/>
                    <a:pt x="587412" y="1091315"/>
                    <a:pt x="588076" y="1091981"/>
                  </a:cubicBezTo>
                  <a:cubicBezTo>
                    <a:pt x="592722" y="1093312"/>
                    <a:pt x="596041" y="1091315"/>
                    <a:pt x="595377" y="1085989"/>
                  </a:cubicBezTo>
                  <a:cubicBezTo>
                    <a:pt x="594050" y="1076669"/>
                    <a:pt x="588740" y="1068681"/>
                    <a:pt x="580111" y="1064021"/>
                  </a:cubicBezTo>
                  <a:cubicBezTo>
                    <a:pt x="578120" y="1062689"/>
                    <a:pt x="574137" y="1063355"/>
                    <a:pt x="573473" y="1064687"/>
                  </a:cubicBezTo>
                  <a:cubicBezTo>
                    <a:pt x="570818" y="1068681"/>
                    <a:pt x="567500" y="1067349"/>
                    <a:pt x="564181" y="1066684"/>
                  </a:cubicBezTo>
                  <a:lnTo>
                    <a:pt x="531660" y="1055201"/>
                  </a:lnTo>
                  <a:lnTo>
                    <a:pt x="536782" y="1051971"/>
                  </a:lnTo>
                  <a:cubicBezTo>
                    <a:pt x="538795" y="1042662"/>
                    <a:pt x="538795" y="1033353"/>
                    <a:pt x="534769" y="1024044"/>
                  </a:cubicBezTo>
                  <a:cubicBezTo>
                    <a:pt x="528060" y="1008086"/>
                    <a:pt x="513970" y="999442"/>
                    <a:pt x="497867" y="994123"/>
                  </a:cubicBezTo>
                  <a:cubicBezTo>
                    <a:pt x="489144" y="991463"/>
                    <a:pt x="482434" y="986809"/>
                    <a:pt x="477067" y="980160"/>
                  </a:cubicBezTo>
                  <a:cubicBezTo>
                    <a:pt x="474383" y="976835"/>
                    <a:pt x="471699" y="973511"/>
                    <a:pt x="469015" y="970851"/>
                  </a:cubicBezTo>
                  <a:cubicBezTo>
                    <a:pt x="462976" y="964867"/>
                    <a:pt x="457609" y="959547"/>
                    <a:pt x="451570" y="953563"/>
                  </a:cubicBezTo>
                  <a:cubicBezTo>
                    <a:pt x="450899" y="954228"/>
                    <a:pt x="450228" y="954893"/>
                    <a:pt x="449557" y="955558"/>
                  </a:cubicBezTo>
                  <a:cubicBezTo>
                    <a:pt x="449557" y="956223"/>
                    <a:pt x="449557" y="956223"/>
                    <a:pt x="449557" y="956888"/>
                  </a:cubicBezTo>
                  <a:cubicBezTo>
                    <a:pt x="450228" y="962872"/>
                    <a:pt x="450899" y="968856"/>
                    <a:pt x="452241" y="974175"/>
                  </a:cubicBezTo>
                  <a:cubicBezTo>
                    <a:pt x="456938" y="995453"/>
                    <a:pt x="465828" y="1012907"/>
                    <a:pt x="478744" y="1026621"/>
                  </a:cubicBezTo>
                  <a:lnTo>
                    <a:pt x="520113" y="1051124"/>
                  </a:lnTo>
                  <a:lnTo>
                    <a:pt x="386958" y="1004107"/>
                  </a:lnTo>
                  <a:cubicBezTo>
                    <a:pt x="331202" y="976147"/>
                    <a:pt x="281420" y="940199"/>
                    <a:pt x="238940" y="894265"/>
                  </a:cubicBezTo>
                  <a:cubicBezTo>
                    <a:pt x="208407" y="862311"/>
                    <a:pt x="183184" y="827028"/>
                    <a:pt x="162608" y="787751"/>
                  </a:cubicBezTo>
                  <a:cubicBezTo>
                    <a:pt x="118800" y="703872"/>
                    <a:pt x="100215" y="614001"/>
                    <a:pt x="98887" y="520802"/>
                  </a:cubicBezTo>
                  <a:cubicBezTo>
                    <a:pt x="98887" y="492842"/>
                    <a:pt x="100879" y="465548"/>
                    <a:pt x="103534" y="438254"/>
                  </a:cubicBezTo>
                  <a:cubicBezTo>
                    <a:pt x="108844" y="388991"/>
                    <a:pt x="124110" y="343057"/>
                    <a:pt x="148005" y="299786"/>
                  </a:cubicBezTo>
                  <a:cubicBezTo>
                    <a:pt x="167918" y="265169"/>
                    <a:pt x="191150" y="232549"/>
                    <a:pt x="215709" y="201261"/>
                  </a:cubicBezTo>
                  <a:cubicBezTo>
                    <a:pt x="228320" y="185284"/>
                    <a:pt x="242259" y="169307"/>
                    <a:pt x="254870" y="153330"/>
                  </a:cubicBezTo>
                  <a:cubicBezTo>
                    <a:pt x="269473" y="138684"/>
                    <a:pt x="283412" y="123373"/>
                    <a:pt x="298014" y="108727"/>
                  </a:cubicBezTo>
                  <a:cubicBezTo>
                    <a:pt x="306643" y="99407"/>
                    <a:pt x="317263" y="92084"/>
                    <a:pt x="329875" y="90087"/>
                  </a:cubicBezTo>
                  <a:cubicBezTo>
                    <a:pt x="331866" y="89422"/>
                    <a:pt x="333194" y="88756"/>
                    <a:pt x="335185" y="88090"/>
                  </a:cubicBezTo>
                  <a:cubicBezTo>
                    <a:pt x="353106" y="80102"/>
                    <a:pt x="367709" y="68119"/>
                    <a:pt x="373683" y="48148"/>
                  </a:cubicBezTo>
                  <a:cubicBezTo>
                    <a:pt x="377665" y="34168"/>
                    <a:pt x="377665" y="20188"/>
                    <a:pt x="375674" y="5542"/>
                  </a:cubicBezTo>
                  <a:cubicBezTo>
                    <a:pt x="374346" y="216"/>
                    <a:pt x="371691" y="-1115"/>
                    <a:pt x="367709" y="882"/>
                  </a:cubicBezTo>
                  <a:close/>
                </a:path>
              </a:pathLst>
            </a:custGeom>
            <a:gradFill>
              <a:gsLst>
                <a:gs pos="100000">
                  <a:srgbClr val="DAB88A"/>
                </a:gs>
                <a:gs pos="30000">
                  <a:srgbClr val="EDDEC7"/>
                </a:gs>
              </a:gsLst>
              <a:lin ang="5400000" scaled="1"/>
            </a:gra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grpSp>
      <p:grpSp>
        <p:nvGrpSpPr>
          <p:cNvPr id="114" name="组合 2"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7AA45440-19E1-4B8A-9819-B5F5A1F7B16E}"/>
              </a:ext>
            </a:extLst>
          </p:cNvPr>
          <p:cNvGrpSpPr>
            <a:grpSpLocks noChangeAspect="1"/>
          </p:cNvGrpSpPr>
          <p:nvPr/>
        </p:nvGrpSpPr>
        <p:grpSpPr>
          <a:xfrm>
            <a:off x="1773082" y="2368913"/>
            <a:ext cx="1362334" cy="463093"/>
            <a:chOff x="3239030" y="2457841"/>
            <a:chExt cx="5713940" cy="1942319"/>
          </a:xfrm>
        </p:grpSpPr>
        <p:sp>
          <p:nvSpPr>
            <p:cNvPr id="115" name="iśļïḋè">
              <a:extLst>
                <a:ext uri="{FF2B5EF4-FFF2-40B4-BE49-F238E27FC236}">
                  <a16:creationId xmlns:a16="http://schemas.microsoft.com/office/drawing/2014/main" id="{7EF64546-69A2-4118-84BC-73DD91746164}"/>
                </a:ext>
              </a:extLst>
            </p:cNvPr>
            <p:cNvSpPr/>
            <p:nvPr/>
          </p:nvSpPr>
          <p:spPr bwMode="auto">
            <a:xfrm>
              <a:off x="5191863" y="2457841"/>
              <a:ext cx="1726798" cy="1942319"/>
            </a:xfrm>
            <a:custGeom>
              <a:avLst/>
              <a:gdLst>
                <a:gd name="T0" fmla="*/ 43 w 268"/>
                <a:gd name="T1" fmla="*/ 150 h 300"/>
                <a:gd name="T2" fmla="*/ 68 w 268"/>
                <a:gd name="T3" fmla="*/ 98 h 300"/>
                <a:gd name="T4" fmla="*/ 32 w 268"/>
                <a:gd name="T5" fmla="*/ 66 h 300"/>
                <a:gd name="T6" fmla="*/ 4 w 268"/>
                <a:gd name="T7" fmla="*/ 104 h 300"/>
                <a:gd name="T8" fmla="*/ 43 w 268"/>
                <a:gd name="T9" fmla="*/ 150 h 300"/>
                <a:gd name="T10" fmla="*/ 100 w 268"/>
                <a:gd name="T11" fmla="*/ 88 h 300"/>
                <a:gd name="T12" fmla="*/ 131 w 268"/>
                <a:gd name="T13" fmla="*/ 44 h 300"/>
                <a:gd name="T14" fmla="*/ 100 w 268"/>
                <a:gd name="T15" fmla="*/ 0 h 300"/>
                <a:gd name="T16" fmla="*/ 69 w 268"/>
                <a:gd name="T17" fmla="*/ 44 h 300"/>
                <a:gd name="T18" fmla="*/ 100 w 268"/>
                <a:gd name="T19" fmla="*/ 88 h 300"/>
                <a:gd name="T20" fmla="*/ 174 w 268"/>
                <a:gd name="T21" fmla="*/ 91 h 300"/>
                <a:gd name="T22" fmla="*/ 214 w 268"/>
                <a:gd name="T23" fmla="*/ 51 h 300"/>
                <a:gd name="T24" fmla="*/ 186 w 268"/>
                <a:gd name="T25" fmla="*/ 7 h 300"/>
                <a:gd name="T26" fmla="*/ 148 w 268"/>
                <a:gd name="T27" fmla="*/ 46 h 300"/>
                <a:gd name="T28" fmla="*/ 174 w 268"/>
                <a:gd name="T29" fmla="*/ 91 h 300"/>
                <a:gd name="T30" fmla="*/ 265 w 268"/>
                <a:gd name="T31" fmla="*/ 122 h 300"/>
                <a:gd name="T32" fmla="*/ 230 w 268"/>
                <a:gd name="T33" fmla="*/ 86 h 300"/>
                <a:gd name="T34" fmla="*/ 199 w 268"/>
                <a:gd name="T35" fmla="*/ 129 h 300"/>
                <a:gd name="T36" fmla="*/ 234 w 268"/>
                <a:gd name="T37" fmla="*/ 169 h 300"/>
                <a:gd name="T38" fmla="*/ 265 w 268"/>
                <a:gd name="T39" fmla="*/ 122 h 300"/>
                <a:gd name="T40" fmla="*/ 230 w 268"/>
                <a:gd name="T41" fmla="*/ 200 h 300"/>
                <a:gd name="T42" fmla="*/ 174 w 268"/>
                <a:gd name="T43" fmla="*/ 143 h 300"/>
                <a:gd name="T44" fmla="*/ 93 w 268"/>
                <a:gd name="T45" fmla="*/ 139 h 300"/>
                <a:gd name="T46" fmla="*/ 56 w 268"/>
                <a:gd name="T47" fmla="*/ 179 h 300"/>
                <a:gd name="T48" fmla="*/ 22 w 268"/>
                <a:gd name="T49" fmla="*/ 243 h 300"/>
                <a:gd name="T50" fmla="*/ 62 w 268"/>
                <a:gd name="T51" fmla="*/ 282 h 300"/>
                <a:gd name="T52" fmla="*/ 111 w 268"/>
                <a:gd name="T53" fmla="*/ 278 h 300"/>
                <a:gd name="T54" fmla="*/ 161 w 268"/>
                <a:gd name="T55" fmla="*/ 280 h 300"/>
                <a:gd name="T56" fmla="*/ 240 w 268"/>
                <a:gd name="T57" fmla="*/ 260 h 300"/>
                <a:gd name="T58" fmla="*/ 230 w 268"/>
                <a:gd name="T59" fmla="*/ 20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8" h="300">
                  <a:moveTo>
                    <a:pt x="43" y="150"/>
                  </a:moveTo>
                  <a:cubicBezTo>
                    <a:pt x="74" y="143"/>
                    <a:pt x="69" y="106"/>
                    <a:pt x="68" y="98"/>
                  </a:cubicBezTo>
                  <a:cubicBezTo>
                    <a:pt x="67" y="86"/>
                    <a:pt x="52" y="64"/>
                    <a:pt x="32" y="66"/>
                  </a:cubicBezTo>
                  <a:cubicBezTo>
                    <a:pt x="7" y="68"/>
                    <a:pt x="4" y="104"/>
                    <a:pt x="4" y="104"/>
                  </a:cubicBezTo>
                  <a:cubicBezTo>
                    <a:pt x="0" y="121"/>
                    <a:pt x="12" y="157"/>
                    <a:pt x="43" y="150"/>
                  </a:cubicBezTo>
                  <a:moveTo>
                    <a:pt x="100" y="88"/>
                  </a:moveTo>
                  <a:cubicBezTo>
                    <a:pt x="117" y="88"/>
                    <a:pt x="131" y="68"/>
                    <a:pt x="131" y="44"/>
                  </a:cubicBezTo>
                  <a:cubicBezTo>
                    <a:pt x="131" y="19"/>
                    <a:pt x="117" y="0"/>
                    <a:pt x="100" y="0"/>
                  </a:cubicBezTo>
                  <a:cubicBezTo>
                    <a:pt x="83" y="0"/>
                    <a:pt x="69" y="19"/>
                    <a:pt x="69" y="44"/>
                  </a:cubicBezTo>
                  <a:cubicBezTo>
                    <a:pt x="69" y="68"/>
                    <a:pt x="83" y="88"/>
                    <a:pt x="100" y="88"/>
                  </a:cubicBezTo>
                  <a:moveTo>
                    <a:pt x="174" y="91"/>
                  </a:moveTo>
                  <a:cubicBezTo>
                    <a:pt x="197" y="94"/>
                    <a:pt x="212" y="69"/>
                    <a:pt x="214" y="51"/>
                  </a:cubicBezTo>
                  <a:cubicBezTo>
                    <a:pt x="217" y="32"/>
                    <a:pt x="203" y="11"/>
                    <a:pt x="186" y="7"/>
                  </a:cubicBezTo>
                  <a:cubicBezTo>
                    <a:pt x="170" y="3"/>
                    <a:pt x="150" y="29"/>
                    <a:pt x="148" y="46"/>
                  </a:cubicBezTo>
                  <a:cubicBezTo>
                    <a:pt x="146" y="67"/>
                    <a:pt x="151" y="88"/>
                    <a:pt x="174" y="91"/>
                  </a:cubicBezTo>
                  <a:moveTo>
                    <a:pt x="265" y="122"/>
                  </a:moveTo>
                  <a:cubicBezTo>
                    <a:pt x="265" y="113"/>
                    <a:pt x="257" y="86"/>
                    <a:pt x="230" y="86"/>
                  </a:cubicBezTo>
                  <a:cubicBezTo>
                    <a:pt x="203" y="86"/>
                    <a:pt x="199" y="112"/>
                    <a:pt x="199" y="129"/>
                  </a:cubicBezTo>
                  <a:cubicBezTo>
                    <a:pt x="199" y="146"/>
                    <a:pt x="200" y="170"/>
                    <a:pt x="234" y="169"/>
                  </a:cubicBezTo>
                  <a:cubicBezTo>
                    <a:pt x="268" y="169"/>
                    <a:pt x="265" y="131"/>
                    <a:pt x="265" y="122"/>
                  </a:cubicBezTo>
                  <a:moveTo>
                    <a:pt x="230" y="200"/>
                  </a:moveTo>
                  <a:cubicBezTo>
                    <a:pt x="230" y="200"/>
                    <a:pt x="195" y="172"/>
                    <a:pt x="174" y="143"/>
                  </a:cubicBezTo>
                  <a:cubicBezTo>
                    <a:pt x="146" y="99"/>
                    <a:pt x="106" y="117"/>
                    <a:pt x="93" y="139"/>
                  </a:cubicBezTo>
                  <a:cubicBezTo>
                    <a:pt x="79" y="161"/>
                    <a:pt x="59" y="175"/>
                    <a:pt x="56" y="179"/>
                  </a:cubicBezTo>
                  <a:cubicBezTo>
                    <a:pt x="53" y="183"/>
                    <a:pt x="13" y="204"/>
                    <a:pt x="22" y="243"/>
                  </a:cubicBezTo>
                  <a:cubicBezTo>
                    <a:pt x="31" y="283"/>
                    <a:pt x="62" y="282"/>
                    <a:pt x="62" y="282"/>
                  </a:cubicBezTo>
                  <a:cubicBezTo>
                    <a:pt x="62" y="282"/>
                    <a:pt x="85" y="284"/>
                    <a:pt x="111" y="278"/>
                  </a:cubicBezTo>
                  <a:cubicBezTo>
                    <a:pt x="138" y="272"/>
                    <a:pt x="161" y="280"/>
                    <a:pt x="161" y="280"/>
                  </a:cubicBezTo>
                  <a:cubicBezTo>
                    <a:pt x="161" y="280"/>
                    <a:pt x="223" y="300"/>
                    <a:pt x="240" y="260"/>
                  </a:cubicBezTo>
                  <a:cubicBezTo>
                    <a:pt x="257" y="220"/>
                    <a:pt x="230" y="200"/>
                    <a:pt x="230" y="200"/>
                  </a:cubicBezTo>
                </a:path>
              </a:pathLst>
            </a:custGeom>
            <a:solidFill>
              <a:srgbClr val="2319DC"/>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OPPOSans R" panose="00020600040101010101" pitchFamily="18" charset="-122"/>
                <a:ea typeface="+mn-ea"/>
                <a:cs typeface="+mn-cs"/>
              </a:endParaRPr>
            </a:p>
          </p:txBody>
        </p:sp>
        <p:sp>
          <p:nvSpPr>
            <p:cNvPr id="116" name="íŝḻiḑe">
              <a:extLst>
                <a:ext uri="{FF2B5EF4-FFF2-40B4-BE49-F238E27FC236}">
                  <a16:creationId xmlns:a16="http://schemas.microsoft.com/office/drawing/2014/main" id="{E157319E-7BCC-46A5-AC77-1EC18BE882BA}"/>
                </a:ext>
              </a:extLst>
            </p:cNvPr>
            <p:cNvSpPr/>
            <p:nvPr/>
          </p:nvSpPr>
          <p:spPr bwMode="auto">
            <a:xfrm>
              <a:off x="5533542" y="3506536"/>
              <a:ext cx="457325" cy="628166"/>
            </a:xfrm>
            <a:custGeom>
              <a:avLst/>
              <a:gdLst>
                <a:gd name="T0" fmla="*/ 53 w 71"/>
                <a:gd name="T1" fmla="*/ 0 h 97"/>
                <a:gd name="T2" fmla="*/ 53 w 71"/>
                <a:gd name="T3" fmla="*/ 26 h 97"/>
                <a:gd name="T4" fmla="*/ 31 w 71"/>
                <a:gd name="T5" fmla="*/ 26 h 97"/>
                <a:gd name="T6" fmla="*/ 2 w 71"/>
                <a:gd name="T7" fmla="*/ 52 h 97"/>
                <a:gd name="T8" fmla="*/ 5 w 71"/>
                <a:gd name="T9" fmla="*/ 80 h 97"/>
                <a:gd name="T10" fmla="*/ 31 w 71"/>
                <a:gd name="T11" fmla="*/ 97 h 97"/>
                <a:gd name="T12" fmla="*/ 71 w 71"/>
                <a:gd name="T13" fmla="*/ 97 h 97"/>
                <a:gd name="T14" fmla="*/ 71 w 71"/>
                <a:gd name="T15" fmla="*/ 0 h 97"/>
                <a:gd name="T16" fmla="*/ 53 w 71"/>
                <a:gd name="T17" fmla="*/ 0 h 97"/>
                <a:gd name="T18" fmla="*/ 52 w 71"/>
                <a:gd name="T19" fmla="*/ 81 h 97"/>
                <a:gd name="T20" fmla="*/ 36 w 71"/>
                <a:gd name="T21" fmla="*/ 81 h 97"/>
                <a:gd name="T22" fmla="*/ 21 w 71"/>
                <a:gd name="T23" fmla="*/ 68 h 97"/>
                <a:gd name="T24" fmla="*/ 23 w 71"/>
                <a:gd name="T25" fmla="*/ 53 h 97"/>
                <a:gd name="T26" fmla="*/ 35 w 71"/>
                <a:gd name="T27" fmla="*/ 42 h 97"/>
                <a:gd name="T28" fmla="*/ 52 w 71"/>
                <a:gd name="T29" fmla="*/ 42 h 97"/>
                <a:gd name="T30" fmla="*/ 52 w 71"/>
                <a:gd name="T31"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97">
                  <a:moveTo>
                    <a:pt x="53" y="0"/>
                  </a:moveTo>
                  <a:cubicBezTo>
                    <a:pt x="53" y="26"/>
                    <a:pt x="53" y="26"/>
                    <a:pt x="53" y="26"/>
                  </a:cubicBezTo>
                  <a:cubicBezTo>
                    <a:pt x="31" y="26"/>
                    <a:pt x="31" y="26"/>
                    <a:pt x="31" y="26"/>
                  </a:cubicBezTo>
                  <a:cubicBezTo>
                    <a:pt x="31" y="26"/>
                    <a:pt x="10" y="28"/>
                    <a:pt x="2" y="52"/>
                  </a:cubicBezTo>
                  <a:cubicBezTo>
                    <a:pt x="0" y="68"/>
                    <a:pt x="5" y="78"/>
                    <a:pt x="5" y="80"/>
                  </a:cubicBezTo>
                  <a:cubicBezTo>
                    <a:pt x="6" y="82"/>
                    <a:pt x="13" y="94"/>
                    <a:pt x="31" y="97"/>
                  </a:cubicBezTo>
                  <a:cubicBezTo>
                    <a:pt x="71" y="97"/>
                    <a:pt x="71" y="97"/>
                    <a:pt x="71" y="97"/>
                  </a:cubicBezTo>
                  <a:cubicBezTo>
                    <a:pt x="71" y="0"/>
                    <a:pt x="71" y="0"/>
                    <a:pt x="71" y="0"/>
                  </a:cubicBezTo>
                  <a:lnTo>
                    <a:pt x="53" y="0"/>
                  </a:lnTo>
                  <a:close/>
                  <a:moveTo>
                    <a:pt x="52" y="81"/>
                  </a:moveTo>
                  <a:cubicBezTo>
                    <a:pt x="36" y="81"/>
                    <a:pt x="36" y="81"/>
                    <a:pt x="36" y="81"/>
                  </a:cubicBezTo>
                  <a:cubicBezTo>
                    <a:pt x="36" y="81"/>
                    <a:pt x="25" y="81"/>
                    <a:pt x="21" y="68"/>
                  </a:cubicBezTo>
                  <a:cubicBezTo>
                    <a:pt x="20" y="62"/>
                    <a:pt x="22" y="55"/>
                    <a:pt x="23" y="53"/>
                  </a:cubicBezTo>
                  <a:cubicBezTo>
                    <a:pt x="23" y="50"/>
                    <a:pt x="27" y="44"/>
                    <a:pt x="35" y="42"/>
                  </a:cubicBezTo>
                  <a:cubicBezTo>
                    <a:pt x="52" y="42"/>
                    <a:pt x="52" y="42"/>
                    <a:pt x="52" y="42"/>
                  </a:cubicBezTo>
                  <a:lnTo>
                    <a:pt x="5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OPPOSans R" panose="00020600040101010101" pitchFamily="18" charset="-122"/>
                <a:ea typeface="+mn-ea"/>
                <a:cs typeface="+mn-cs"/>
              </a:endParaRPr>
            </a:p>
          </p:txBody>
        </p:sp>
        <p:sp>
          <p:nvSpPr>
            <p:cNvPr id="117" name="íšḷíďê">
              <a:extLst>
                <a:ext uri="{FF2B5EF4-FFF2-40B4-BE49-F238E27FC236}">
                  <a16:creationId xmlns:a16="http://schemas.microsoft.com/office/drawing/2014/main" id="{08BDD674-391F-416C-900F-0B6CB298724F}"/>
                </a:ext>
              </a:extLst>
            </p:cNvPr>
            <p:cNvSpPr/>
            <p:nvPr/>
          </p:nvSpPr>
          <p:spPr bwMode="auto">
            <a:xfrm>
              <a:off x="6053947" y="3687888"/>
              <a:ext cx="420529" cy="446812"/>
            </a:xfrm>
            <a:custGeom>
              <a:avLst/>
              <a:gdLst>
                <a:gd name="T0" fmla="*/ 0 w 65"/>
                <a:gd name="T1" fmla="*/ 0 h 69"/>
                <a:gd name="T2" fmla="*/ 0 w 65"/>
                <a:gd name="T3" fmla="*/ 52 h 69"/>
                <a:gd name="T4" fmla="*/ 19 w 65"/>
                <a:gd name="T5" fmla="*/ 69 h 69"/>
                <a:gd name="T6" fmla="*/ 65 w 65"/>
                <a:gd name="T7" fmla="*/ 69 h 69"/>
                <a:gd name="T8" fmla="*/ 65 w 65"/>
                <a:gd name="T9" fmla="*/ 0 h 69"/>
                <a:gd name="T10" fmla="*/ 45 w 65"/>
                <a:gd name="T11" fmla="*/ 0 h 69"/>
                <a:gd name="T12" fmla="*/ 45 w 65"/>
                <a:gd name="T13" fmla="*/ 52 h 69"/>
                <a:gd name="T14" fmla="*/ 26 w 65"/>
                <a:gd name="T15" fmla="*/ 52 h 69"/>
                <a:gd name="T16" fmla="*/ 19 w 65"/>
                <a:gd name="T17" fmla="*/ 46 h 69"/>
                <a:gd name="T18" fmla="*/ 19 w 65"/>
                <a:gd name="T19" fmla="*/ 0 h 69"/>
                <a:gd name="T20" fmla="*/ 0 w 65"/>
                <a:gd name="T21"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69">
                  <a:moveTo>
                    <a:pt x="0" y="0"/>
                  </a:moveTo>
                  <a:cubicBezTo>
                    <a:pt x="0" y="52"/>
                    <a:pt x="0" y="52"/>
                    <a:pt x="0" y="52"/>
                  </a:cubicBezTo>
                  <a:cubicBezTo>
                    <a:pt x="0" y="52"/>
                    <a:pt x="1" y="64"/>
                    <a:pt x="19" y="69"/>
                  </a:cubicBezTo>
                  <a:cubicBezTo>
                    <a:pt x="65" y="69"/>
                    <a:pt x="65" y="69"/>
                    <a:pt x="65" y="69"/>
                  </a:cubicBezTo>
                  <a:cubicBezTo>
                    <a:pt x="65" y="0"/>
                    <a:pt x="65" y="0"/>
                    <a:pt x="65" y="0"/>
                  </a:cubicBezTo>
                  <a:cubicBezTo>
                    <a:pt x="45" y="0"/>
                    <a:pt x="45" y="0"/>
                    <a:pt x="45" y="0"/>
                  </a:cubicBezTo>
                  <a:cubicBezTo>
                    <a:pt x="45" y="52"/>
                    <a:pt x="45" y="52"/>
                    <a:pt x="45" y="52"/>
                  </a:cubicBezTo>
                  <a:cubicBezTo>
                    <a:pt x="26" y="52"/>
                    <a:pt x="26" y="52"/>
                    <a:pt x="26" y="52"/>
                  </a:cubicBezTo>
                  <a:cubicBezTo>
                    <a:pt x="26" y="52"/>
                    <a:pt x="20" y="51"/>
                    <a:pt x="19" y="46"/>
                  </a:cubicBezTo>
                  <a:cubicBezTo>
                    <a:pt x="19" y="0"/>
                    <a:pt x="19" y="0"/>
                    <a:pt x="19"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OPPOSans R" panose="00020600040101010101" pitchFamily="18" charset="-122"/>
                <a:ea typeface="+mn-ea"/>
                <a:cs typeface="+mn-cs"/>
              </a:endParaRPr>
            </a:p>
          </p:txBody>
        </p:sp>
        <p:sp>
          <p:nvSpPr>
            <p:cNvPr id="118" name="ï$lidè">
              <a:extLst>
                <a:ext uri="{FF2B5EF4-FFF2-40B4-BE49-F238E27FC236}">
                  <a16:creationId xmlns:a16="http://schemas.microsoft.com/office/drawing/2014/main" id="{51556E18-12E6-4B7A-8FE5-DCE4137696DF}"/>
                </a:ext>
              </a:extLst>
            </p:cNvPr>
            <p:cNvSpPr/>
            <p:nvPr/>
          </p:nvSpPr>
          <p:spPr bwMode="auto">
            <a:xfrm>
              <a:off x="6976482" y="3330439"/>
              <a:ext cx="919907" cy="933049"/>
            </a:xfrm>
            <a:custGeom>
              <a:avLst/>
              <a:gdLst>
                <a:gd name="T0" fmla="*/ 143 w 143"/>
                <a:gd name="T1" fmla="*/ 22 h 144"/>
                <a:gd name="T2" fmla="*/ 143 w 143"/>
                <a:gd name="T3" fmla="*/ 0 h 144"/>
                <a:gd name="T4" fmla="*/ 0 w 143"/>
                <a:gd name="T5" fmla="*/ 0 h 144"/>
                <a:gd name="T6" fmla="*/ 0 w 143"/>
                <a:gd name="T7" fmla="*/ 22 h 144"/>
                <a:gd name="T8" fmla="*/ 62 w 143"/>
                <a:gd name="T9" fmla="*/ 22 h 144"/>
                <a:gd name="T10" fmla="*/ 56 w 143"/>
                <a:gd name="T11" fmla="*/ 35 h 144"/>
                <a:gd name="T12" fmla="*/ 4 w 143"/>
                <a:gd name="T13" fmla="*/ 35 h 144"/>
                <a:gd name="T14" fmla="*/ 4 w 143"/>
                <a:gd name="T15" fmla="*/ 144 h 144"/>
                <a:gd name="T16" fmla="*/ 127 w 143"/>
                <a:gd name="T17" fmla="*/ 144 h 144"/>
                <a:gd name="T18" fmla="*/ 139 w 143"/>
                <a:gd name="T19" fmla="*/ 130 h 144"/>
                <a:gd name="T20" fmla="*/ 139 w 143"/>
                <a:gd name="T21" fmla="*/ 35 h 144"/>
                <a:gd name="T22" fmla="*/ 87 w 143"/>
                <a:gd name="T23" fmla="*/ 35 h 144"/>
                <a:gd name="T24" fmla="*/ 92 w 143"/>
                <a:gd name="T25" fmla="*/ 22 h 144"/>
                <a:gd name="T26" fmla="*/ 143 w 143"/>
                <a:gd name="T27" fmla="*/ 22 h 144"/>
                <a:gd name="T28" fmla="*/ 115 w 143"/>
                <a:gd name="T29" fmla="*/ 120 h 144"/>
                <a:gd name="T30" fmla="*/ 112 w 143"/>
                <a:gd name="T31" fmla="*/ 124 h 144"/>
                <a:gd name="T32" fmla="*/ 30 w 143"/>
                <a:gd name="T33" fmla="*/ 124 h 144"/>
                <a:gd name="T34" fmla="*/ 30 w 143"/>
                <a:gd name="T35" fmla="*/ 99 h 144"/>
                <a:gd name="T36" fmla="*/ 115 w 143"/>
                <a:gd name="T37" fmla="*/ 99 h 144"/>
                <a:gd name="T38" fmla="*/ 115 w 143"/>
                <a:gd name="T39" fmla="*/ 120 h 144"/>
                <a:gd name="T40" fmla="*/ 115 w 143"/>
                <a:gd name="T41" fmla="*/ 78 h 144"/>
                <a:gd name="T42" fmla="*/ 30 w 143"/>
                <a:gd name="T43" fmla="*/ 78 h 144"/>
                <a:gd name="T44" fmla="*/ 30 w 143"/>
                <a:gd name="T45" fmla="*/ 54 h 144"/>
                <a:gd name="T46" fmla="*/ 115 w 143"/>
                <a:gd name="T47" fmla="*/ 54 h 144"/>
                <a:gd name="T48" fmla="*/ 115 w 143"/>
                <a:gd name="T49" fmla="*/ 7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3" h="144">
                  <a:moveTo>
                    <a:pt x="143" y="22"/>
                  </a:moveTo>
                  <a:cubicBezTo>
                    <a:pt x="143" y="0"/>
                    <a:pt x="143" y="0"/>
                    <a:pt x="143" y="0"/>
                  </a:cubicBezTo>
                  <a:cubicBezTo>
                    <a:pt x="0" y="0"/>
                    <a:pt x="0" y="0"/>
                    <a:pt x="0" y="0"/>
                  </a:cubicBezTo>
                  <a:cubicBezTo>
                    <a:pt x="0" y="22"/>
                    <a:pt x="0" y="22"/>
                    <a:pt x="0" y="22"/>
                  </a:cubicBezTo>
                  <a:cubicBezTo>
                    <a:pt x="62" y="22"/>
                    <a:pt x="62" y="22"/>
                    <a:pt x="62" y="22"/>
                  </a:cubicBezTo>
                  <a:cubicBezTo>
                    <a:pt x="56" y="35"/>
                    <a:pt x="56" y="35"/>
                    <a:pt x="56" y="35"/>
                  </a:cubicBezTo>
                  <a:cubicBezTo>
                    <a:pt x="4" y="35"/>
                    <a:pt x="4" y="35"/>
                    <a:pt x="4" y="35"/>
                  </a:cubicBezTo>
                  <a:cubicBezTo>
                    <a:pt x="4" y="144"/>
                    <a:pt x="4" y="144"/>
                    <a:pt x="4" y="144"/>
                  </a:cubicBezTo>
                  <a:cubicBezTo>
                    <a:pt x="127" y="144"/>
                    <a:pt x="127" y="144"/>
                    <a:pt x="127" y="144"/>
                  </a:cubicBezTo>
                  <a:cubicBezTo>
                    <a:pt x="140" y="144"/>
                    <a:pt x="139" y="130"/>
                    <a:pt x="139" y="130"/>
                  </a:cubicBezTo>
                  <a:cubicBezTo>
                    <a:pt x="139" y="35"/>
                    <a:pt x="139" y="35"/>
                    <a:pt x="139" y="35"/>
                  </a:cubicBezTo>
                  <a:cubicBezTo>
                    <a:pt x="87" y="35"/>
                    <a:pt x="87" y="35"/>
                    <a:pt x="87" y="35"/>
                  </a:cubicBezTo>
                  <a:cubicBezTo>
                    <a:pt x="92" y="22"/>
                    <a:pt x="92" y="22"/>
                    <a:pt x="92" y="22"/>
                  </a:cubicBezTo>
                  <a:lnTo>
                    <a:pt x="143" y="22"/>
                  </a:lnTo>
                  <a:close/>
                  <a:moveTo>
                    <a:pt x="115" y="120"/>
                  </a:moveTo>
                  <a:cubicBezTo>
                    <a:pt x="115" y="120"/>
                    <a:pt x="114" y="124"/>
                    <a:pt x="112" y="124"/>
                  </a:cubicBezTo>
                  <a:cubicBezTo>
                    <a:pt x="30" y="124"/>
                    <a:pt x="30" y="124"/>
                    <a:pt x="30" y="124"/>
                  </a:cubicBezTo>
                  <a:cubicBezTo>
                    <a:pt x="30" y="99"/>
                    <a:pt x="30" y="99"/>
                    <a:pt x="30" y="99"/>
                  </a:cubicBezTo>
                  <a:cubicBezTo>
                    <a:pt x="115" y="99"/>
                    <a:pt x="115" y="99"/>
                    <a:pt x="115" y="99"/>
                  </a:cubicBezTo>
                  <a:lnTo>
                    <a:pt x="115" y="120"/>
                  </a:lnTo>
                  <a:close/>
                  <a:moveTo>
                    <a:pt x="115" y="78"/>
                  </a:moveTo>
                  <a:cubicBezTo>
                    <a:pt x="30" y="78"/>
                    <a:pt x="30" y="78"/>
                    <a:pt x="30" y="78"/>
                  </a:cubicBezTo>
                  <a:cubicBezTo>
                    <a:pt x="30" y="54"/>
                    <a:pt x="30" y="54"/>
                    <a:pt x="30" y="54"/>
                  </a:cubicBezTo>
                  <a:cubicBezTo>
                    <a:pt x="115" y="54"/>
                    <a:pt x="115" y="54"/>
                    <a:pt x="115" y="54"/>
                  </a:cubicBezTo>
                  <a:lnTo>
                    <a:pt x="115" y="78"/>
                  </a:lnTo>
                  <a:close/>
                </a:path>
              </a:pathLst>
            </a:custGeom>
            <a:solidFill>
              <a:srgbClr val="E1060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OPPOSans R" panose="00020600040101010101" pitchFamily="18" charset="-122"/>
                <a:ea typeface="+mn-ea"/>
                <a:cs typeface="+mn-cs"/>
              </a:endParaRPr>
            </a:p>
          </p:txBody>
        </p:sp>
        <p:sp>
          <p:nvSpPr>
            <p:cNvPr id="119" name="iṩľiḍé">
              <a:extLst>
                <a:ext uri="{FF2B5EF4-FFF2-40B4-BE49-F238E27FC236}">
                  <a16:creationId xmlns:a16="http://schemas.microsoft.com/office/drawing/2014/main" id="{FEEFA093-964D-4CBB-8CDF-40FDA5432C3F}"/>
                </a:ext>
              </a:extLst>
            </p:cNvPr>
            <p:cNvSpPr/>
            <p:nvPr/>
          </p:nvSpPr>
          <p:spPr bwMode="auto">
            <a:xfrm>
              <a:off x="7998894" y="3267359"/>
              <a:ext cx="954076" cy="988243"/>
            </a:xfrm>
            <a:custGeom>
              <a:avLst/>
              <a:gdLst>
                <a:gd name="T0" fmla="*/ 147 w 148"/>
                <a:gd name="T1" fmla="*/ 10 h 153"/>
                <a:gd name="T2" fmla="*/ 91 w 148"/>
                <a:gd name="T3" fmla="*/ 10 h 153"/>
                <a:gd name="T4" fmla="*/ 91 w 148"/>
                <a:gd name="T5" fmla="*/ 0 h 153"/>
                <a:gd name="T6" fmla="*/ 65 w 148"/>
                <a:gd name="T7" fmla="*/ 0 h 153"/>
                <a:gd name="T8" fmla="*/ 65 w 148"/>
                <a:gd name="T9" fmla="*/ 10 h 153"/>
                <a:gd name="T10" fmla="*/ 0 w 148"/>
                <a:gd name="T11" fmla="*/ 10 h 153"/>
                <a:gd name="T12" fmla="*/ 0 w 148"/>
                <a:gd name="T13" fmla="*/ 153 h 153"/>
                <a:gd name="T14" fmla="*/ 24 w 148"/>
                <a:gd name="T15" fmla="*/ 153 h 153"/>
                <a:gd name="T16" fmla="*/ 24 w 148"/>
                <a:gd name="T17" fmla="*/ 28 h 153"/>
                <a:gd name="T18" fmla="*/ 147 w 148"/>
                <a:gd name="T19" fmla="*/ 28 h 153"/>
                <a:gd name="T20" fmla="*/ 147 w 148"/>
                <a:gd name="T21" fmla="*/ 10 h 153"/>
                <a:gd name="T22" fmla="*/ 132 w 148"/>
                <a:gd name="T23" fmla="*/ 40 h 153"/>
                <a:gd name="T24" fmla="*/ 132 w 148"/>
                <a:gd name="T25" fmla="*/ 32 h 153"/>
                <a:gd name="T26" fmla="*/ 109 w 148"/>
                <a:gd name="T27" fmla="*/ 32 h 153"/>
                <a:gd name="T28" fmla="*/ 109 w 148"/>
                <a:gd name="T29" fmla="*/ 40 h 153"/>
                <a:gd name="T30" fmla="*/ 63 w 148"/>
                <a:gd name="T31" fmla="*/ 40 h 153"/>
                <a:gd name="T32" fmla="*/ 63 w 148"/>
                <a:gd name="T33" fmla="*/ 32 h 153"/>
                <a:gd name="T34" fmla="*/ 41 w 148"/>
                <a:gd name="T35" fmla="*/ 32 h 153"/>
                <a:gd name="T36" fmla="*/ 41 w 148"/>
                <a:gd name="T37" fmla="*/ 40 h 153"/>
                <a:gd name="T38" fmla="*/ 27 w 148"/>
                <a:gd name="T39" fmla="*/ 40 h 153"/>
                <a:gd name="T40" fmla="*/ 27 w 148"/>
                <a:gd name="T41" fmla="*/ 56 h 153"/>
                <a:gd name="T42" fmla="*/ 41 w 148"/>
                <a:gd name="T43" fmla="*/ 56 h 153"/>
                <a:gd name="T44" fmla="*/ 41 w 148"/>
                <a:gd name="T45" fmla="*/ 87 h 153"/>
                <a:gd name="T46" fmla="*/ 119 w 148"/>
                <a:gd name="T47" fmla="*/ 87 h 153"/>
                <a:gd name="T48" fmla="*/ 132 w 148"/>
                <a:gd name="T49" fmla="*/ 75 h 153"/>
                <a:gd name="T50" fmla="*/ 132 w 148"/>
                <a:gd name="T51" fmla="*/ 56 h 153"/>
                <a:gd name="T52" fmla="*/ 148 w 148"/>
                <a:gd name="T53" fmla="*/ 56 h 153"/>
                <a:gd name="T54" fmla="*/ 148 w 148"/>
                <a:gd name="T55" fmla="*/ 40 h 153"/>
                <a:gd name="T56" fmla="*/ 132 w 148"/>
                <a:gd name="T57" fmla="*/ 40 h 153"/>
                <a:gd name="T58" fmla="*/ 109 w 148"/>
                <a:gd name="T59" fmla="*/ 67 h 153"/>
                <a:gd name="T60" fmla="*/ 105 w 148"/>
                <a:gd name="T61" fmla="*/ 71 h 153"/>
                <a:gd name="T62" fmla="*/ 62 w 148"/>
                <a:gd name="T63" fmla="*/ 71 h 153"/>
                <a:gd name="T64" fmla="*/ 62 w 148"/>
                <a:gd name="T65" fmla="*/ 56 h 153"/>
                <a:gd name="T66" fmla="*/ 109 w 148"/>
                <a:gd name="T67" fmla="*/ 56 h 153"/>
                <a:gd name="T68" fmla="*/ 109 w 148"/>
                <a:gd name="T69" fmla="*/ 67 h 153"/>
                <a:gd name="T70" fmla="*/ 30 w 148"/>
                <a:gd name="T71" fmla="*/ 109 h 153"/>
                <a:gd name="T72" fmla="*/ 66 w 148"/>
                <a:gd name="T73" fmla="*/ 130 h 153"/>
                <a:gd name="T74" fmla="*/ 51 w 148"/>
                <a:gd name="T75" fmla="*/ 137 h 153"/>
                <a:gd name="T76" fmla="*/ 27 w 148"/>
                <a:gd name="T77" fmla="*/ 137 h 153"/>
                <a:gd name="T78" fmla="*/ 27 w 148"/>
                <a:gd name="T79" fmla="*/ 153 h 153"/>
                <a:gd name="T80" fmla="*/ 59 w 148"/>
                <a:gd name="T81" fmla="*/ 153 h 153"/>
                <a:gd name="T82" fmla="*/ 87 w 148"/>
                <a:gd name="T83" fmla="*/ 142 h 153"/>
                <a:gd name="T84" fmla="*/ 109 w 148"/>
                <a:gd name="T85" fmla="*/ 152 h 153"/>
                <a:gd name="T86" fmla="*/ 146 w 148"/>
                <a:gd name="T87" fmla="*/ 152 h 153"/>
                <a:gd name="T88" fmla="*/ 146 w 148"/>
                <a:gd name="T89" fmla="*/ 136 h 153"/>
                <a:gd name="T90" fmla="*/ 118 w 148"/>
                <a:gd name="T91" fmla="*/ 136 h 153"/>
                <a:gd name="T92" fmla="*/ 104 w 148"/>
                <a:gd name="T93" fmla="*/ 130 h 153"/>
                <a:gd name="T94" fmla="*/ 146 w 148"/>
                <a:gd name="T95" fmla="*/ 106 h 153"/>
                <a:gd name="T96" fmla="*/ 146 w 148"/>
                <a:gd name="T97" fmla="*/ 93 h 153"/>
                <a:gd name="T98" fmla="*/ 30 w 148"/>
                <a:gd name="T99" fmla="*/ 93 h 153"/>
                <a:gd name="T100" fmla="*/ 30 w 148"/>
                <a:gd name="T101" fmla="*/ 109 h 153"/>
                <a:gd name="T102" fmla="*/ 105 w 148"/>
                <a:gd name="T103" fmla="*/ 109 h 153"/>
                <a:gd name="T104" fmla="*/ 84 w 148"/>
                <a:gd name="T105" fmla="*/ 120 h 153"/>
                <a:gd name="T106" fmla="*/ 65 w 148"/>
                <a:gd name="T107" fmla="*/ 109 h 153"/>
                <a:gd name="T108" fmla="*/ 105 w 148"/>
                <a:gd name="T109" fmla="*/ 10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8" h="153">
                  <a:moveTo>
                    <a:pt x="147" y="10"/>
                  </a:moveTo>
                  <a:cubicBezTo>
                    <a:pt x="91" y="10"/>
                    <a:pt x="91" y="10"/>
                    <a:pt x="91" y="10"/>
                  </a:cubicBezTo>
                  <a:cubicBezTo>
                    <a:pt x="91" y="0"/>
                    <a:pt x="91" y="0"/>
                    <a:pt x="91" y="0"/>
                  </a:cubicBezTo>
                  <a:cubicBezTo>
                    <a:pt x="65" y="0"/>
                    <a:pt x="65" y="0"/>
                    <a:pt x="65" y="0"/>
                  </a:cubicBezTo>
                  <a:cubicBezTo>
                    <a:pt x="65" y="10"/>
                    <a:pt x="65" y="10"/>
                    <a:pt x="65" y="10"/>
                  </a:cubicBezTo>
                  <a:cubicBezTo>
                    <a:pt x="0" y="10"/>
                    <a:pt x="0" y="10"/>
                    <a:pt x="0" y="10"/>
                  </a:cubicBezTo>
                  <a:cubicBezTo>
                    <a:pt x="0" y="153"/>
                    <a:pt x="0" y="153"/>
                    <a:pt x="0" y="153"/>
                  </a:cubicBezTo>
                  <a:cubicBezTo>
                    <a:pt x="24" y="153"/>
                    <a:pt x="24" y="153"/>
                    <a:pt x="24" y="153"/>
                  </a:cubicBezTo>
                  <a:cubicBezTo>
                    <a:pt x="24" y="28"/>
                    <a:pt x="24" y="28"/>
                    <a:pt x="24" y="28"/>
                  </a:cubicBezTo>
                  <a:cubicBezTo>
                    <a:pt x="147" y="28"/>
                    <a:pt x="147" y="28"/>
                    <a:pt x="147" y="28"/>
                  </a:cubicBezTo>
                  <a:lnTo>
                    <a:pt x="147" y="10"/>
                  </a:lnTo>
                  <a:close/>
                  <a:moveTo>
                    <a:pt x="132" y="40"/>
                  </a:moveTo>
                  <a:cubicBezTo>
                    <a:pt x="132" y="32"/>
                    <a:pt x="132" y="32"/>
                    <a:pt x="132" y="32"/>
                  </a:cubicBezTo>
                  <a:cubicBezTo>
                    <a:pt x="109" y="32"/>
                    <a:pt x="109" y="32"/>
                    <a:pt x="109" y="32"/>
                  </a:cubicBezTo>
                  <a:cubicBezTo>
                    <a:pt x="109" y="40"/>
                    <a:pt x="109" y="40"/>
                    <a:pt x="109" y="40"/>
                  </a:cubicBezTo>
                  <a:cubicBezTo>
                    <a:pt x="63" y="40"/>
                    <a:pt x="63" y="40"/>
                    <a:pt x="63" y="40"/>
                  </a:cubicBezTo>
                  <a:cubicBezTo>
                    <a:pt x="63" y="32"/>
                    <a:pt x="63" y="32"/>
                    <a:pt x="63" y="32"/>
                  </a:cubicBezTo>
                  <a:cubicBezTo>
                    <a:pt x="41" y="32"/>
                    <a:pt x="41" y="32"/>
                    <a:pt x="41" y="32"/>
                  </a:cubicBezTo>
                  <a:cubicBezTo>
                    <a:pt x="41" y="40"/>
                    <a:pt x="41" y="40"/>
                    <a:pt x="41" y="40"/>
                  </a:cubicBezTo>
                  <a:cubicBezTo>
                    <a:pt x="27" y="40"/>
                    <a:pt x="27" y="40"/>
                    <a:pt x="27" y="40"/>
                  </a:cubicBezTo>
                  <a:cubicBezTo>
                    <a:pt x="27" y="56"/>
                    <a:pt x="27" y="56"/>
                    <a:pt x="27" y="56"/>
                  </a:cubicBezTo>
                  <a:cubicBezTo>
                    <a:pt x="41" y="56"/>
                    <a:pt x="41" y="56"/>
                    <a:pt x="41" y="56"/>
                  </a:cubicBezTo>
                  <a:cubicBezTo>
                    <a:pt x="41" y="87"/>
                    <a:pt x="41" y="87"/>
                    <a:pt x="41" y="87"/>
                  </a:cubicBezTo>
                  <a:cubicBezTo>
                    <a:pt x="119" y="87"/>
                    <a:pt x="119" y="87"/>
                    <a:pt x="119" y="87"/>
                  </a:cubicBezTo>
                  <a:cubicBezTo>
                    <a:pt x="130" y="87"/>
                    <a:pt x="132" y="75"/>
                    <a:pt x="132" y="75"/>
                  </a:cubicBezTo>
                  <a:cubicBezTo>
                    <a:pt x="132" y="56"/>
                    <a:pt x="132" y="56"/>
                    <a:pt x="132" y="56"/>
                  </a:cubicBezTo>
                  <a:cubicBezTo>
                    <a:pt x="148" y="56"/>
                    <a:pt x="148" y="56"/>
                    <a:pt x="148" y="56"/>
                  </a:cubicBezTo>
                  <a:cubicBezTo>
                    <a:pt x="148" y="40"/>
                    <a:pt x="148" y="40"/>
                    <a:pt x="148" y="40"/>
                  </a:cubicBezTo>
                  <a:lnTo>
                    <a:pt x="132" y="40"/>
                  </a:lnTo>
                  <a:close/>
                  <a:moveTo>
                    <a:pt x="109" y="67"/>
                  </a:moveTo>
                  <a:cubicBezTo>
                    <a:pt x="109" y="67"/>
                    <a:pt x="107" y="71"/>
                    <a:pt x="105" y="71"/>
                  </a:cubicBezTo>
                  <a:cubicBezTo>
                    <a:pt x="62" y="71"/>
                    <a:pt x="62" y="71"/>
                    <a:pt x="62" y="71"/>
                  </a:cubicBezTo>
                  <a:cubicBezTo>
                    <a:pt x="62" y="56"/>
                    <a:pt x="62" y="56"/>
                    <a:pt x="62" y="56"/>
                  </a:cubicBezTo>
                  <a:cubicBezTo>
                    <a:pt x="109" y="56"/>
                    <a:pt x="109" y="56"/>
                    <a:pt x="109" y="56"/>
                  </a:cubicBezTo>
                  <a:lnTo>
                    <a:pt x="109" y="67"/>
                  </a:lnTo>
                  <a:close/>
                  <a:moveTo>
                    <a:pt x="30" y="109"/>
                  </a:moveTo>
                  <a:cubicBezTo>
                    <a:pt x="66" y="130"/>
                    <a:pt x="66" y="130"/>
                    <a:pt x="66" y="130"/>
                  </a:cubicBezTo>
                  <a:cubicBezTo>
                    <a:pt x="63" y="133"/>
                    <a:pt x="51" y="137"/>
                    <a:pt x="51" y="137"/>
                  </a:cubicBezTo>
                  <a:cubicBezTo>
                    <a:pt x="27" y="137"/>
                    <a:pt x="27" y="137"/>
                    <a:pt x="27" y="137"/>
                  </a:cubicBezTo>
                  <a:cubicBezTo>
                    <a:pt x="27" y="153"/>
                    <a:pt x="27" y="153"/>
                    <a:pt x="27" y="153"/>
                  </a:cubicBezTo>
                  <a:cubicBezTo>
                    <a:pt x="59" y="153"/>
                    <a:pt x="59" y="153"/>
                    <a:pt x="59" y="153"/>
                  </a:cubicBezTo>
                  <a:cubicBezTo>
                    <a:pt x="69" y="151"/>
                    <a:pt x="87" y="142"/>
                    <a:pt x="87" y="142"/>
                  </a:cubicBezTo>
                  <a:cubicBezTo>
                    <a:pt x="95" y="149"/>
                    <a:pt x="109" y="152"/>
                    <a:pt x="109" y="152"/>
                  </a:cubicBezTo>
                  <a:cubicBezTo>
                    <a:pt x="146" y="152"/>
                    <a:pt x="146" y="152"/>
                    <a:pt x="146" y="152"/>
                  </a:cubicBezTo>
                  <a:cubicBezTo>
                    <a:pt x="146" y="136"/>
                    <a:pt x="146" y="136"/>
                    <a:pt x="146" y="136"/>
                  </a:cubicBezTo>
                  <a:cubicBezTo>
                    <a:pt x="118" y="136"/>
                    <a:pt x="118" y="136"/>
                    <a:pt x="118" y="136"/>
                  </a:cubicBezTo>
                  <a:cubicBezTo>
                    <a:pt x="110" y="134"/>
                    <a:pt x="104" y="130"/>
                    <a:pt x="104" y="130"/>
                  </a:cubicBezTo>
                  <a:cubicBezTo>
                    <a:pt x="146" y="106"/>
                    <a:pt x="146" y="106"/>
                    <a:pt x="146" y="106"/>
                  </a:cubicBezTo>
                  <a:cubicBezTo>
                    <a:pt x="146" y="93"/>
                    <a:pt x="146" y="93"/>
                    <a:pt x="146" y="93"/>
                  </a:cubicBezTo>
                  <a:cubicBezTo>
                    <a:pt x="30" y="93"/>
                    <a:pt x="30" y="93"/>
                    <a:pt x="30" y="93"/>
                  </a:cubicBezTo>
                  <a:lnTo>
                    <a:pt x="30" y="109"/>
                  </a:lnTo>
                  <a:close/>
                  <a:moveTo>
                    <a:pt x="105" y="109"/>
                  </a:moveTo>
                  <a:cubicBezTo>
                    <a:pt x="84" y="120"/>
                    <a:pt x="84" y="120"/>
                    <a:pt x="84" y="120"/>
                  </a:cubicBezTo>
                  <a:cubicBezTo>
                    <a:pt x="65" y="109"/>
                    <a:pt x="65" y="109"/>
                    <a:pt x="65" y="109"/>
                  </a:cubicBezTo>
                  <a:lnTo>
                    <a:pt x="105" y="109"/>
                  </a:lnTo>
                  <a:close/>
                </a:path>
              </a:pathLst>
            </a:custGeom>
            <a:solidFill>
              <a:srgbClr val="E1060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OPPOSans R" panose="00020600040101010101" pitchFamily="18" charset="-122"/>
                <a:ea typeface="+mn-ea"/>
                <a:cs typeface="+mn-cs"/>
              </a:endParaRPr>
            </a:p>
          </p:txBody>
        </p:sp>
        <p:sp>
          <p:nvSpPr>
            <p:cNvPr id="120" name="isľïḓé">
              <a:extLst>
                <a:ext uri="{FF2B5EF4-FFF2-40B4-BE49-F238E27FC236}">
                  <a16:creationId xmlns:a16="http://schemas.microsoft.com/office/drawing/2014/main" id="{186628A3-915E-4E6D-A2CC-76EAECFA207F}"/>
                </a:ext>
              </a:extLst>
            </p:cNvPr>
            <p:cNvSpPr/>
            <p:nvPr/>
          </p:nvSpPr>
          <p:spPr bwMode="auto">
            <a:xfrm>
              <a:off x="4939545" y="3304156"/>
              <a:ext cx="199751" cy="951447"/>
            </a:xfrm>
            <a:custGeom>
              <a:avLst/>
              <a:gdLst>
                <a:gd name="T0" fmla="*/ 0 w 76"/>
                <a:gd name="T1" fmla="*/ 67 h 362"/>
                <a:gd name="T2" fmla="*/ 76 w 76"/>
                <a:gd name="T3" fmla="*/ 67 h 362"/>
                <a:gd name="T4" fmla="*/ 76 w 76"/>
                <a:gd name="T5" fmla="*/ 0 h 362"/>
                <a:gd name="T6" fmla="*/ 0 w 76"/>
                <a:gd name="T7" fmla="*/ 0 h 362"/>
                <a:gd name="T8" fmla="*/ 0 w 76"/>
                <a:gd name="T9" fmla="*/ 67 h 362"/>
                <a:gd name="T10" fmla="*/ 0 w 76"/>
                <a:gd name="T11" fmla="*/ 362 h 362"/>
                <a:gd name="T12" fmla="*/ 76 w 76"/>
                <a:gd name="T13" fmla="*/ 362 h 362"/>
                <a:gd name="T14" fmla="*/ 76 w 76"/>
                <a:gd name="T15" fmla="*/ 96 h 362"/>
                <a:gd name="T16" fmla="*/ 0 w 76"/>
                <a:gd name="T17" fmla="*/ 96 h 362"/>
                <a:gd name="T18" fmla="*/ 0 w 76"/>
                <a:gd name="T19" fmla="*/ 362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362">
                  <a:moveTo>
                    <a:pt x="0" y="67"/>
                  </a:moveTo>
                  <a:lnTo>
                    <a:pt x="76" y="67"/>
                  </a:lnTo>
                  <a:lnTo>
                    <a:pt x="76" y="0"/>
                  </a:lnTo>
                  <a:lnTo>
                    <a:pt x="0" y="0"/>
                  </a:lnTo>
                  <a:lnTo>
                    <a:pt x="0" y="67"/>
                  </a:lnTo>
                  <a:close/>
                  <a:moveTo>
                    <a:pt x="0" y="362"/>
                  </a:moveTo>
                  <a:lnTo>
                    <a:pt x="76" y="362"/>
                  </a:lnTo>
                  <a:lnTo>
                    <a:pt x="76" y="96"/>
                  </a:lnTo>
                  <a:lnTo>
                    <a:pt x="0" y="96"/>
                  </a:lnTo>
                  <a:lnTo>
                    <a:pt x="0" y="362"/>
                  </a:lnTo>
                  <a:close/>
                </a:path>
              </a:pathLst>
            </a:custGeom>
            <a:solidFill>
              <a:srgbClr val="E1060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OPPOSans R" panose="00020600040101010101" pitchFamily="18" charset="-122"/>
                <a:ea typeface="+mn-ea"/>
                <a:cs typeface="+mn-cs"/>
              </a:endParaRPr>
            </a:p>
          </p:txBody>
        </p:sp>
        <p:sp>
          <p:nvSpPr>
            <p:cNvPr id="121" name="iṡľïḓè">
              <a:extLst>
                <a:ext uri="{FF2B5EF4-FFF2-40B4-BE49-F238E27FC236}">
                  <a16:creationId xmlns:a16="http://schemas.microsoft.com/office/drawing/2014/main" id="{DE3FF2D9-5352-48F2-AE7B-E9B552F9D8F4}"/>
                </a:ext>
              </a:extLst>
            </p:cNvPr>
            <p:cNvSpPr/>
            <p:nvPr/>
          </p:nvSpPr>
          <p:spPr bwMode="auto">
            <a:xfrm>
              <a:off x="4130027" y="3556473"/>
              <a:ext cx="714899" cy="699129"/>
            </a:xfrm>
            <a:custGeom>
              <a:avLst/>
              <a:gdLst>
                <a:gd name="T0" fmla="*/ 75 w 111"/>
                <a:gd name="T1" fmla="*/ 0 h 108"/>
                <a:gd name="T2" fmla="*/ 9 w 111"/>
                <a:gd name="T3" fmla="*/ 0 h 108"/>
                <a:gd name="T4" fmla="*/ 9 w 111"/>
                <a:gd name="T5" fmla="*/ 23 h 108"/>
                <a:gd name="T6" fmla="*/ 67 w 111"/>
                <a:gd name="T7" fmla="*/ 23 h 108"/>
                <a:gd name="T8" fmla="*/ 81 w 111"/>
                <a:gd name="T9" fmla="*/ 35 h 108"/>
                <a:gd name="T10" fmla="*/ 81 w 111"/>
                <a:gd name="T11" fmla="*/ 43 h 108"/>
                <a:gd name="T12" fmla="*/ 28 w 111"/>
                <a:gd name="T13" fmla="*/ 43 h 108"/>
                <a:gd name="T14" fmla="*/ 1 w 111"/>
                <a:gd name="T15" fmla="*/ 70 h 108"/>
                <a:gd name="T16" fmla="*/ 2 w 111"/>
                <a:gd name="T17" fmla="*/ 89 h 108"/>
                <a:gd name="T18" fmla="*/ 27 w 111"/>
                <a:gd name="T19" fmla="*/ 108 h 108"/>
                <a:gd name="T20" fmla="*/ 111 w 111"/>
                <a:gd name="T21" fmla="*/ 108 h 108"/>
                <a:gd name="T22" fmla="*/ 111 w 111"/>
                <a:gd name="T23" fmla="*/ 31 h 108"/>
                <a:gd name="T24" fmla="*/ 75 w 111"/>
                <a:gd name="T25" fmla="*/ 0 h 108"/>
                <a:gd name="T26" fmla="*/ 81 w 111"/>
                <a:gd name="T27" fmla="*/ 87 h 108"/>
                <a:gd name="T28" fmla="*/ 38 w 111"/>
                <a:gd name="T29" fmla="*/ 87 h 108"/>
                <a:gd name="T30" fmla="*/ 30 w 111"/>
                <a:gd name="T31" fmla="*/ 80 h 108"/>
                <a:gd name="T32" fmla="*/ 30 w 111"/>
                <a:gd name="T33" fmla="*/ 72 h 108"/>
                <a:gd name="T34" fmla="*/ 39 w 111"/>
                <a:gd name="T35" fmla="*/ 64 h 108"/>
                <a:gd name="T36" fmla="*/ 81 w 111"/>
                <a:gd name="T37" fmla="*/ 64 h 108"/>
                <a:gd name="T38" fmla="*/ 81 w 111"/>
                <a:gd name="T39" fmla="*/ 8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1" h="108">
                  <a:moveTo>
                    <a:pt x="75" y="0"/>
                  </a:moveTo>
                  <a:cubicBezTo>
                    <a:pt x="9" y="0"/>
                    <a:pt x="9" y="0"/>
                    <a:pt x="9" y="0"/>
                  </a:cubicBezTo>
                  <a:cubicBezTo>
                    <a:pt x="9" y="23"/>
                    <a:pt x="9" y="23"/>
                    <a:pt x="9" y="23"/>
                  </a:cubicBezTo>
                  <a:cubicBezTo>
                    <a:pt x="67" y="23"/>
                    <a:pt x="67" y="23"/>
                    <a:pt x="67" y="23"/>
                  </a:cubicBezTo>
                  <a:cubicBezTo>
                    <a:pt x="67" y="23"/>
                    <a:pt x="81" y="26"/>
                    <a:pt x="81" y="35"/>
                  </a:cubicBezTo>
                  <a:cubicBezTo>
                    <a:pt x="81" y="43"/>
                    <a:pt x="81" y="43"/>
                    <a:pt x="81" y="43"/>
                  </a:cubicBezTo>
                  <a:cubicBezTo>
                    <a:pt x="28" y="43"/>
                    <a:pt x="28" y="43"/>
                    <a:pt x="28" y="43"/>
                  </a:cubicBezTo>
                  <a:cubicBezTo>
                    <a:pt x="28" y="43"/>
                    <a:pt x="7" y="45"/>
                    <a:pt x="1" y="70"/>
                  </a:cubicBezTo>
                  <a:cubicBezTo>
                    <a:pt x="0" y="81"/>
                    <a:pt x="1" y="87"/>
                    <a:pt x="2" y="89"/>
                  </a:cubicBezTo>
                  <a:cubicBezTo>
                    <a:pt x="3" y="91"/>
                    <a:pt x="9" y="105"/>
                    <a:pt x="27" y="108"/>
                  </a:cubicBezTo>
                  <a:cubicBezTo>
                    <a:pt x="111" y="108"/>
                    <a:pt x="111" y="108"/>
                    <a:pt x="111" y="108"/>
                  </a:cubicBezTo>
                  <a:cubicBezTo>
                    <a:pt x="111" y="31"/>
                    <a:pt x="111" y="31"/>
                    <a:pt x="111" y="31"/>
                  </a:cubicBezTo>
                  <a:cubicBezTo>
                    <a:pt x="111" y="31"/>
                    <a:pt x="107" y="5"/>
                    <a:pt x="75" y="0"/>
                  </a:cubicBezTo>
                  <a:moveTo>
                    <a:pt x="81" y="87"/>
                  </a:moveTo>
                  <a:cubicBezTo>
                    <a:pt x="38" y="87"/>
                    <a:pt x="38" y="87"/>
                    <a:pt x="38" y="87"/>
                  </a:cubicBezTo>
                  <a:cubicBezTo>
                    <a:pt x="33" y="85"/>
                    <a:pt x="31" y="81"/>
                    <a:pt x="30" y="80"/>
                  </a:cubicBezTo>
                  <a:cubicBezTo>
                    <a:pt x="30" y="79"/>
                    <a:pt x="29" y="75"/>
                    <a:pt x="30" y="72"/>
                  </a:cubicBezTo>
                  <a:cubicBezTo>
                    <a:pt x="34" y="65"/>
                    <a:pt x="39" y="64"/>
                    <a:pt x="39" y="64"/>
                  </a:cubicBezTo>
                  <a:cubicBezTo>
                    <a:pt x="81" y="64"/>
                    <a:pt x="81" y="64"/>
                    <a:pt x="81" y="64"/>
                  </a:cubicBezTo>
                  <a:lnTo>
                    <a:pt x="81" y="87"/>
                  </a:lnTo>
                  <a:close/>
                </a:path>
              </a:pathLst>
            </a:custGeom>
            <a:solidFill>
              <a:srgbClr val="E1060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OPPOSans R" panose="00020600040101010101" pitchFamily="18" charset="-122"/>
                <a:ea typeface="+mn-ea"/>
                <a:cs typeface="+mn-cs"/>
              </a:endParaRPr>
            </a:p>
          </p:txBody>
        </p:sp>
        <p:sp>
          <p:nvSpPr>
            <p:cNvPr id="122" name="îṩ1îḑê">
              <a:extLst>
                <a:ext uri="{FF2B5EF4-FFF2-40B4-BE49-F238E27FC236}">
                  <a16:creationId xmlns:a16="http://schemas.microsoft.com/office/drawing/2014/main" id="{13645196-228E-4541-B0D1-9DCF7A043A01}"/>
                </a:ext>
              </a:extLst>
            </p:cNvPr>
            <p:cNvSpPr/>
            <p:nvPr/>
          </p:nvSpPr>
          <p:spPr bwMode="auto">
            <a:xfrm>
              <a:off x="3239030" y="3285758"/>
              <a:ext cx="869970" cy="977730"/>
            </a:xfrm>
            <a:custGeom>
              <a:avLst/>
              <a:gdLst>
                <a:gd name="T0" fmla="*/ 132 w 135"/>
                <a:gd name="T1" fmla="*/ 112 h 151"/>
                <a:gd name="T2" fmla="*/ 109 w 135"/>
                <a:gd name="T3" fmla="*/ 77 h 151"/>
                <a:gd name="T4" fmla="*/ 127 w 135"/>
                <a:gd name="T5" fmla="*/ 40 h 151"/>
                <a:gd name="T6" fmla="*/ 75 w 135"/>
                <a:gd name="T7" fmla="*/ 2 h 151"/>
                <a:gd name="T8" fmla="*/ 0 w 135"/>
                <a:gd name="T9" fmla="*/ 2 h 151"/>
                <a:gd name="T10" fmla="*/ 0 w 135"/>
                <a:gd name="T11" fmla="*/ 151 h 151"/>
                <a:gd name="T12" fmla="*/ 85 w 135"/>
                <a:gd name="T13" fmla="*/ 151 h 151"/>
                <a:gd name="T14" fmla="*/ 132 w 135"/>
                <a:gd name="T15" fmla="*/ 112 h 151"/>
                <a:gd name="T16" fmla="*/ 84 w 135"/>
                <a:gd name="T17" fmla="*/ 124 h 151"/>
                <a:gd name="T18" fmla="*/ 84 w 135"/>
                <a:gd name="T19" fmla="*/ 124 h 151"/>
                <a:gd name="T20" fmla="*/ 32 w 135"/>
                <a:gd name="T21" fmla="*/ 124 h 151"/>
                <a:gd name="T22" fmla="*/ 32 w 135"/>
                <a:gd name="T23" fmla="*/ 91 h 151"/>
                <a:gd name="T24" fmla="*/ 83 w 135"/>
                <a:gd name="T25" fmla="*/ 91 h 151"/>
                <a:gd name="T26" fmla="*/ 85 w 135"/>
                <a:gd name="T27" fmla="*/ 92 h 151"/>
                <a:gd name="T28" fmla="*/ 98 w 135"/>
                <a:gd name="T29" fmla="*/ 102 h 151"/>
                <a:gd name="T30" fmla="*/ 96 w 135"/>
                <a:gd name="T31" fmla="*/ 117 h 151"/>
                <a:gd name="T32" fmla="*/ 84 w 135"/>
                <a:gd name="T33" fmla="*/ 124 h 151"/>
                <a:gd name="T34" fmla="*/ 94 w 135"/>
                <a:gd name="T35" fmla="*/ 54 h 151"/>
                <a:gd name="T36" fmla="*/ 82 w 135"/>
                <a:gd name="T37" fmla="*/ 62 h 151"/>
                <a:gd name="T38" fmla="*/ 32 w 135"/>
                <a:gd name="T39" fmla="*/ 62 h 151"/>
                <a:gd name="T40" fmla="*/ 32 w 135"/>
                <a:gd name="T41" fmla="*/ 31 h 151"/>
                <a:gd name="T42" fmla="*/ 82 w 135"/>
                <a:gd name="T43" fmla="*/ 31 h 151"/>
                <a:gd name="T44" fmla="*/ 96 w 135"/>
                <a:gd name="T45" fmla="*/ 39 h 151"/>
                <a:gd name="T46" fmla="*/ 94 w 135"/>
                <a:gd name="T47" fmla="*/ 5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5" h="151">
                  <a:moveTo>
                    <a:pt x="132" y="112"/>
                  </a:moveTo>
                  <a:cubicBezTo>
                    <a:pt x="133" y="86"/>
                    <a:pt x="109" y="77"/>
                    <a:pt x="109" y="77"/>
                  </a:cubicBezTo>
                  <a:cubicBezTo>
                    <a:pt x="129" y="66"/>
                    <a:pt x="127" y="40"/>
                    <a:pt x="127" y="40"/>
                  </a:cubicBezTo>
                  <a:cubicBezTo>
                    <a:pt x="124" y="0"/>
                    <a:pt x="75" y="2"/>
                    <a:pt x="75" y="2"/>
                  </a:cubicBezTo>
                  <a:cubicBezTo>
                    <a:pt x="0" y="2"/>
                    <a:pt x="0" y="2"/>
                    <a:pt x="0" y="2"/>
                  </a:cubicBezTo>
                  <a:cubicBezTo>
                    <a:pt x="0" y="151"/>
                    <a:pt x="0" y="151"/>
                    <a:pt x="0" y="151"/>
                  </a:cubicBezTo>
                  <a:cubicBezTo>
                    <a:pt x="85" y="151"/>
                    <a:pt x="85" y="151"/>
                    <a:pt x="85" y="151"/>
                  </a:cubicBezTo>
                  <a:cubicBezTo>
                    <a:pt x="135" y="151"/>
                    <a:pt x="132" y="112"/>
                    <a:pt x="132" y="112"/>
                  </a:cubicBezTo>
                  <a:moveTo>
                    <a:pt x="84" y="124"/>
                  </a:moveTo>
                  <a:cubicBezTo>
                    <a:pt x="84" y="124"/>
                    <a:pt x="84" y="124"/>
                    <a:pt x="84" y="124"/>
                  </a:cubicBezTo>
                  <a:cubicBezTo>
                    <a:pt x="32" y="124"/>
                    <a:pt x="32" y="124"/>
                    <a:pt x="32" y="124"/>
                  </a:cubicBezTo>
                  <a:cubicBezTo>
                    <a:pt x="32" y="91"/>
                    <a:pt x="32" y="91"/>
                    <a:pt x="32" y="91"/>
                  </a:cubicBezTo>
                  <a:cubicBezTo>
                    <a:pt x="83" y="91"/>
                    <a:pt x="83" y="91"/>
                    <a:pt x="83" y="91"/>
                  </a:cubicBezTo>
                  <a:cubicBezTo>
                    <a:pt x="85" y="92"/>
                    <a:pt x="85" y="92"/>
                    <a:pt x="85" y="92"/>
                  </a:cubicBezTo>
                  <a:cubicBezTo>
                    <a:pt x="85" y="92"/>
                    <a:pt x="95" y="94"/>
                    <a:pt x="98" y="102"/>
                  </a:cubicBezTo>
                  <a:cubicBezTo>
                    <a:pt x="98" y="102"/>
                    <a:pt x="100" y="110"/>
                    <a:pt x="96" y="117"/>
                  </a:cubicBezTo>
                  <a:cubicBezTo>
                    <a:pt x="96" y="117"/>
                    <a:pt x="93" y="122"/>
                    <a:pt x="84" y="124"/>
                  </a:cubicBezTo>
                  <a:moveTo>
                    <a:pt x="94" y="54"/>
                  </a:moveTo>
                  <a:cubicBezTo>
                    <a:pt x="94" y="54"/>
                    <a:pt x="91" y="61"/>
                    <a:pt x="82" y="62"/>
                  </a:cubicBezTo>
                  <a:cubicBezTo>
                    <a:pt x="32" y="62"/>
                    <a:pt x="32" y="62"/>
                    <a:pt x="32" y="62"/>
                  </a:cubicBezTo>
                  <a:cubicBezTo>
                    <a:pt x="32" y="31"/>
                    <a:pt x="32" y="31"/>
                    <a:pt x="32" y="31"/>
                  </a:cubicBezTo>
                  <a:cubicBezTo>
                    <a:pt x="82" y="31"/>
                    <a:pt x="82" y="31"/>
                    <a:pt x="82" y="31"/>
                  </a:cubicBezTo>
                  <a:cubicBezTo>
                    <a:pt x="82" y="31"/>
                    <a:pt x="92" y="31"/>
                    <a:pt x="96" y="39"/>
                  </a:cubicBezTo>
                  <a:cubicBezTo>
                    <a:pt x="96" y="39"/>
                    <a:pt x="98" y="48"/>
                    <a:pt x="94" y="54"/>
                  </a:cubicBezTo>
                </a:path>
              </a:pathLst>
            </a:custGeom>
            <a:solidFill>
              <a:srgbClr val="E1060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OPPOSans R" panose="00020600040101010101" pitchFamily="18" charset="-122"/>
                <a:ea typeface="+mn-ea"/>
                <a:cs typeface="+mn-cs"/>
              </a:endParaRPr>
            </a:p>
          </p:txBody>
        </p:sp>
      </p:grpSp>
      <p:grpSp>
        <p:nvGrpSpPr>
          <p:cNvPr id="123" name="组合 122">
            <a:extLst>
              <a:ext uri="{FF2B5EF4-FFF2-40B4-BE49-F238E27FC236}">
                <a16:creationId xmlns:a16="http://schemas.microsoft.com/office/drawing/2014/main" id="{FFFA13A6-3C14-4D1A-A03A-F4CFF2E99281}"/>
              </a:ext>
            </a:extLst>
          </p:cNvPr>
          <p:cNvGrpSpPr/>
          <p:nvPr/>
        </p:nvGrpSpPr>
        <p:grpSpPr>
          <a:xfrm>
            <a:off x="9152996" y="2393468"/>
            <a:ext cx="1169510" cy="423566"/>
            <a:chOff x="2732119" y="2210686"/>
            <a:chExt cx="6727761" cy="2436628"/>
          </a:xfrm>
        </p:grpSpPr>
        <p:sp>
          <p:nvSpPr>
            <p:cNvPr id="124" name="任意多边形 2">
              <a:extLst>
                <a:ext uri="{FF2B5EF4-FFF2-40B4-BE49-F238E27FC236}">
                  <a16:creationId xmlns:a16="http://schemas.microsoft.com/office/drawing/2014/main" id="{2F35DCC6-89B8-448E-BFA1-D9CAEDA05A62}"/>
                </a:ext>
              </a:extLst>
            </p:cNvPr>
            <p:cNvSpPr/>
            <p:nvPr/>
          </p:nvSpPr>
          <p:spPr>
            <a:xfrm>
              <a:off x="5658538" y="2523443"/>
              <a:ext cx="3801342" cy="1808336"/>
            </a:xfrm>
            <a:custGeom>
              <a:avLst/>
              <a:gdLst>
                <a:gd name="connsiteX0" fmla="*/ 3608863 w 3801342"/>
                <a:gd name="connsiteY0" fmla="*/ 1566045 h 1808336"/>
                <a:gd name="connsiteX1" fmla="*/ 3560613 w 3801342"/>
                <a:gd name="connsiteY1" fmla="*/ 1614295 h 1808336"/>
                <a:gd name="connsiteX2" fmla="*/ 2241199 w 3801342"/>
                <a:gd name="connsiteY2" fmla="*/ 1614295 h 1808336"/>
                <a:gd name="connsiteX3" fmla="*/ 2241199 w 3801342"/>
                <a:gd name="connsiteY3" fmla="*/ 220597 h 1808336"/>
                <a:gd name="connsiteX4" fmla="*/ 3608863 w 3801342"/>
                <a:gd name="connsiteY4" fmla="*/ 220597 h 1808336"/>
                <a:gd name="connsiteX5" fmla="*/ 3608863 w 3801342"/>
                <a:gd name="connsiteY5" fmla="*/ 1566045 h 1808336"/>
                <a:gd name="connsiteX6" fmla="*/ 2048893 w 3801342"/>
                <a:gd name="connsiteY6" fmla="*/ 28985 h 1808336"/>
                <a:gd name="connsiteX7" fmla="*/ 2048893 w 3801342"/>
                <a:gd name="connsiteY7" fmla="*/ 1806601 h 1808336"/>
                <a:gd name="connsiteX8" fmla="*/ 3589077 w 3801342"/>
                <a:gd name="connsiteY8" fmla="*/ 1806601 h 1808336"/>
                <a:gd name="connsiteX9" fmla="*/ 3801342 w 3801342"/>
                <a:gd name="connsiteY9" fmla="*/ 1593815 h 1808336"/>
                <a:gd name="connsiteX10" fmla="*/ 3801342 w 3801342"/>
                <a:gd name="connsiteY10" fmla="*/ 28985 h 1808336"/>
                <a:gd name="connsiteX11" fmla="*/ 2048893 w 3801342"/>
                <a:gd name="connsiteY11" fmla="*/ 28985 h 1808336"/>
                <a:gd name="connsiteX12" fmla="*/ 2451034 w 3801342"/>
                <a:gd name="connsiteY12" fmla="*/ 1470933 h 1808336"/>
                <a:gd name="connsiteX13" fmla="*/ 2683780 w 3801342"/>
                <a:gd name="connsiteY13" fmla="*/ 1470933 h 1808336"/>
                <a:gd name="connsiteX14" fmla="*/ 2922427 w 3801342"/>
                <a:gd name="connsiteY14" fmla="*/ 685568 h 1808336"/>
                <a:gd name="connsiteX15" fmla="*/ 3135214 w 3801342"/>
                <a:gd name="connsiteY15" fmla="*/ 685568 h 1808336"/>
                <a:gd name="connsiteX16" fmla="*/ 3135214 w 3801342"/>
                <a:gd name="connsiteY16" fmla="*/ 1074345 h 1808336"/>
                <a:gd name="connsiteX17" fmla="*/ 3095468 w 3801342"/>
                <a:gd name="connsiteY17" fmla="*/ 1470933 h 1808336"/>
                <a:gd name="connsiteX18" fmla="*/ 3299229 w 3801342"/>
                <a:gd name="connsiteY18" fmla="*/ 1470933 h 1808336"/>
                <a:gd name="connsiteX19" fmla="*/ 3338454 w 3801342"/>
                <a:gd name="connsiteY19" fmla="*/ 1074345 h 1808336"/>
                <a:gd name="connsiteX20" fmla="*/ 3338454 w 3801342"/>
                <a:gd name="connsiteY20" fmla="*/ 685568 h 1808336"/>
                <a:gd name="connsiteX21" fmla="*/ 3475915 w 3801342"/>
                <a:gd name="connsiteY21" fmla="*/ 685568 h 1808336"/>
                <a:gd name="connsiteX22" fmla="*/ 3475915 w 3801342"/>
                <a:gd name="connsiteY22" fmla="*/ 501072 h 1808336"/>
                <a:gd name="connsiteX23" fmla="*/ 3338454 w 3801342"/>
                <a:gd name="connsiteY23" fmla="*/ 501072 h 1808336"/>
                <a:gd name="connsiteX24" fmla="*/ 3338454 w 3801342"/>
                <a:gd name="connsiteY24" fmla="*/ 340701 h 1808336"/>
                <a:gd name="connsiteX25" fmla="*/ 3135387 w 3801342"/>
                <a:gd name="connsiteY25" fmla="*/ 340701 h 1808336"/>
                <a:gd name="connsiteX26" fmla="*/ 3135387 w 3801342"/>
                <a:gd name="connsiteY26" fmla="*/ 501072 h 1808336"/>
                <a:gd name="connsiteX27" fmla="*/ 2382825 w 3801342"/>
                <a:gd name="connsiteY27" fmla="*/ 501072 h 1808336"/>
                <a:gd name="connsiteX28" fmla="*/ 2382825 w 3801342"/>
                <a:gd name="connsiteY28" fmla="*/ 685568 h 1808336"/>
                <a:gd name="connsiteX29" fmla="*/ 2713806 w 3801342"/>
                <a:gd name="connsiteY29" fmla="*/ 685568 h 1808336"/>
                <a:gd name="connsiteX30" fmla="*/ 2451034 w 3801342"/>
                <a:gd name="connsiteY30" fmla="*/ 1470933 h 1808336"/>
                <a:gd name="connsiteX31" fmla="*/ 1753491 w 3801342"/>
                <a:gd name="connsiteY31" fmla="*/ 1331563 h 1808336"/>
                <a:gd name="connsiteX32" fmla="*/ 1753491 w 3801342"/>
                <a:gd name="connsiteY32" fmla="*/ 1153142 h 1808336"/>
                <a:gd name="connsiteX33" fmla="*/ 987391 w 3801342"/>
                <a:gd name="connsiteY33" fmla="*/ 1153142 h 1808336"/>
                <a:gd name="connsiteX34" fmla="*/ 987391 w 3801342"/>
                <a:gd name="connsiteY34" fmla="*/ 1003011 h 1808336"/>
                <a:gd name="connsiteX35" fmla="*/ 1715481 w 3801342"/>
                <a:gd name="connsiteY35" fmla="*/ 1003011 h 1808336"/>
                <a:gd name="connsiteX36" fmla="*/ 1715481 w 3801342"/>
                <a:gd name="connsiteY36" fmla="*/ 814524 h 1808336"/>
                <a:gd name="connsiteX37" fmla="*/ 987391 w 3801342"/>
                <a:gd name="connsiteY37" fmla="*/ 814524 h 1808336"/>
                <a:gd name="connsiteX38" fmla="*/ 987391 w 3801342"/>
                <a:gd name="connsiteY38" fmla="*/ 665087 h 1808336"/>
                <a:gd name="connsiteX39" fmla="*/ 1715481 w 3801342"/>
                <a:gd name="connsiteY39" fmla="*/ 665087 h 1808336"/>
                <a:gd name="connsiteX40" fmla="*/ 1715481 w 3801342"/>
                <a:gd name="connsiteY40" fmla="*/ 475732 h 1808336"/>
                <a:gd name="connsiteX41" fmla="*/ 987391 w 3801342"/>
                <a:gd name="connsiteY41" fmla="*/ 475732 h 1808336"/>
                <a:gd name="connsiteX42" fmla="*/ 987391 w 3801342"/>
                <a:gd name="connsiteY42" fmla="*/ 326295 h 1808336"/>
                <a:gd name="connsiteX43" fmla="*/ 1753491 w 3801342"/>
                <a:gd name="connsiteY43" fmla="*/ 326295 h 1808336"/>
                <a:gd name="connsiteX44" fmla="*/ 1753491 w 3801342"/>
                <a:gd name="connsiteY44" fmla="*/ 147701 h 1808336"/>
                <a:gd name="connsiteX45" fmla="*/ 1509290 w 3801342"/>
                <a:gd name="connsiteY45" fmla="*/ 147701 h 1808336"/>
                <a:gd name="connsiteX46" fmla="*/ 1509290 w 3801342"/>
                <a:gd name="connsiteY46" fmla="*/ 0 h 1808336"/>
                <a:gd name="connsiteX47" fmla="*/ 1314554 w 3801342"/>
                <a:gd name="connsiteY47" fmla="*/ 0 h 1808336"/>
                <a:gd name="connsiteX48" fmla="*/ 1269255 w 3801342"/>
                <a:gd name="connsiteY48" fmla="*/ 147701 h 1808336"/>
                <a:gd name="connsiteX49" fmla="*/ 484063 w 3801342"/>
                <a:gd name="connsiteY49" fmla="*/ 147701 h 1808336"/>
                <a:gd name="connsiteX50" fmla="*/ 438937 w 3801342"/>
                <a:gd name="connsiteY50" fmla="*/ 0 h 1808336"/>
                <a:gd name="connsiteX51" fmla="*/ 244201 w 3801342"/>
                <a:gd name="connsiteY51" fmla="*/ 0 h 1808336"/>
                <a:gd name="connsiteX52" fmla="*/ 244201 w 3801342"/>
                <a:gd name="connsiteY52" fmla="*/ 147701 h 1808336"/>
                <a:gd name="connsiteX53" fmla="*/ 0 w 3801342"/>
                <a:gd name="connsiteY53" fmla="*/ 147701 h 1808336"/>
                <a:gd name="connsiteX54" fmla="*/ 0 w 3801342"/>
                <a:gd name="connsiteY54" fmla="*/ 326122 h 1808336"/>
                <a:gd name="connsiteX55" fmla="*/ 766794 w 3801342"/>
                <a:gd name="connsiteY55" fmla="*/ 326122 h 1808336"/>
                <a:gd name="connsiteX56" fmla="*/ 766794 w 3801342"/>
                <a:gd name="connsiteY56" fmla="*/ 475558 h 1808336"/>
                <a:gd name="connsiteX57" fmla="*/ 38010 w 3801342"/>
                <a:gd name="connsiteY57" fmla="*/ 475558 h 1808336"/>
                <a:gd name="connsiteX58" fmla="*/ 38010 w 3801342"/>
                <a:gd name="connsiteY58" fmla="*/ 664914 h 1808336"/>
                <a:gd name="connsiteX59" fmla="*/ 766794 w 3801342"/>
                <a:gd name="connsiteY59" fmla="*/ 664914 h 1808336"/>
                <a:gd name="connsiteX60" fmla="*/ 766794 w 3801342"/>
                <a:gd name="connsiteY60" fmla="*/ 814350 h 1808336"/>
                <a:gd name="connsiteX61" fmla="*/ 38010 w 3801342"/>
                <a:gd name="connsiteY61" fmla="*/ 814350 h 1808336"/>
                <a:gd name="connsiteX62" fmla="*/ 38010 w 3801342"/>
                <a:gd name="connsiteY62" fmla="*/ 1003011 h 1808336"/>
                <a:gd name="connsiteX63" fmla="*/ 766794 w 3801342"/>
                <a:gd name="connsiteY63" fmla="*/ 1003011 h 1808336"/>
                <a:gd name="connsiteX64" fmla="*/ 766794 w 3801342"/>
                <a:gd name="connsiteY64" fmla="*/ 1153142 h 1808336"/>
                <a:gd name="connsiteX65" fmla="*/ 0 w 3801342"/>
                <a:gd name="connsiteY65" fmla="*/ 1153142 h 1808336"/>
                <a:gd name="connsiteX66" fmla="*/ 0 w 3801342"/>
                <a:gd name="connsiteY66" fmla="*/ 1331563 h 1808336"/>
                <a:gd name="connsiteX67" fmla="*/ 701709 w 3801342"/>
                <a:gd name="connsiteY67" fmla="*/ 1331563 h 1808336"/>
                <a:gd name="connsiteX68" fmla="*/ 0 w 3801342"/>
                <a:gd name="connsiteY68" fmla="*/ 1612386 h 1808336"/>
                <a:gd name="connsiteX69" fmla="*/ 0 w 3801342"/>
                <a:gd name="connsiteY69" fmla="*/ 1808337 h 1808336"/>
                <a:gd name="connsiteX70" fmla="*/ 615970 w 3801342"/>
                <a:gd name="connsiteY70" fmla="*/ 1649875 h 1808336"/>
                <a:gd name="connsiteX71" fmla="*/ 876312 w 3801342"/>
                <a:gd name="connsiteY71" fmla="*/ 1421989 h 1808336"/>
                <a:gd name="connsiteX72" fmla="*/ 1137348 w 3801342"/>
                <a:gd name="connsiteY72" fmla="*/ 1649875 h 1808336"/>
                <a:gd name="connsiteX73" fmla="*/ 1753318 w 3801342"/>
                <a:gd name="connsiteY73" fmla="*/ 1808337 h 1808336"/>
                <a:gd name="connsiteX74" fmla="*/ 1753318 w 3801342"/>
                <a:gd name="connsiteY74" fmla="*/ 1612386 h 1808336"/>
                <a:gd name="connsiteX75" fmla="*/ 1051088 w 3801342"/>
                <a:gd name="connsiteY75" fmla="*/ 1331563 h 1808336"/>
                <a:gd name="connsiteX76" fmla="*/ 1753491 w 3801342"/>
                <a:gd name="connsiteY76" fmla="*/ 1331563 h 1808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801342" h="1808336">
                  <a:moveTo>
                    <a:pt x="3608863" y="1566045"/>
                  </a:moveTo>
                  <a:cubicBezTo>
                    <a:pt x="3608863" y="1592600"/>
                    <a:pt x="3587168" y="1614295"/>
                    <a:pt x="3560613" y="1614295"/>
                  </a:cubicBezTo>
                  <a:lnTo>
                    <a:pt x="2241199" y="1614295"/>
                  </a:lnTo>
                  <a:lnTo>
                    <a:pt x="2241199" y="220597"/>
                  </a:lnTo>
                  <a:lnTo>
                    <a:pt x="3608863" y="220597"/>
                  </a:lnTo>
                  <a:lnTo>
                    <a:pt x="3608863" y="1566045"/>
                  </a:lnTo>
                  <a:close/>
                  <a:moveTo>
                    <a:pt x="2048893" y="28985"/>
                  </a:moveTo>
                  <a:lnTo>
                    <a:pt x="2048893" y="1806601"/>
                  </a:lnTo>
                  <a:lnTo>
                    <a:pt x="3589077" y="1806601"/>
                  </a:lnTo>
                  <a:cubicBezTo>
                    <a:pt x="3706057" y="1806601"/>
                    <a:pt x="3801342" y="1711316"/>
                    <a:pt x="3801342" y="1593815"/>
                  </a:cubicBezTo>
                  <a:lnTo>
                    <a:pt x="3801342" y="28985"/>
                  </a:lnTo>
                  <a:lnTo>
                    <a:pt x="2048893" y="28985"/>
                  </a:lnTo>
                  <a:close/>
                  <a:moveTo>
                    <a:pt x="2451034" y="1470933"/>
                  </a:moveTo>
                  <a:lnTo>
                    <a:pt x="2683780" y="1470933"/>
                  </a:lnTo>
                  <a:cubicBezTo>
                    <a:pt x="2757371" y="1317852"/>
                    <a:pt x="2877302" y="1026616"/>
                    <a:pt x="2922427" y="685568"/>
                  </a:cubicBezTo>
                  <a:lnTo>
                    <a:pt x="3135214" y="685568"/>
                  </a:lnTo>
                  <a:lnTo>
                    <a:pt x="3135214" y="1074345"/>
                  </a:lnTo>
                  <a:cubicBezTo>
                    <a:pt x="3135214" y="1210591"/>
                    <a:pt x="3121329" y="1343192"/>
                    <a:pt x="3095468" y="1470933"/>
                  </a:cubicBezTo>
                  <a:lnTo>
                    <a:pt x="3299229" y="1470933"/>
                  </a:lnTo>
                  <a:cubicBezTo>
                    <a:pt x="3324569" y="1343192"/>
                    <a:pt x="3338454" y="1210591"/>
                    <a:pt x="3338454" y="1074345"/>
                  </a:cubicBezTo>
                  <a:lnTo>
                    <a:pt x="3338454" y="685568"/>
                  </a:lnTo>
                  <a:lnTo>
                    <a:pt x="3475915" y="685568"/>
                  </a:lnTo>
                  <a:lnTo>
                    <a:pt x="3475915" y="501072"/>
                  </a:lnTo>
                  <a:lnTo>
                    <a:pt x="3338454" y="501072"/>
                  </a:lnTo>
                  <a:lnTo>
                    <a:pt x="3338454" y="340701"/>
                  </a:lnTo>
                  <a:lnTo>
                    <a:pt x="3135387" y="340701"/>
                  </a:lnTo>
                  <a:lnTo>
                    <a:pt x="3135387" y="501072"/>
                  </a:lnTo>
                  <a:lnTo>
                    <a:pt x="2382825" y="501072"/>
                  </a:lnTo>
                  <a:lnTo>
                    <a:pt x="2382825" y="685568"/>
                  </a:lnTo>
                  <a:lnTo>
                    <a:pt x="2713806" y="685568"/>
                  </a:lnTo>
                  <a:cubicBezTo>
                    <a:pt x="2656531" y="1071221"/>
                    <a:pt x="2493731" y="1391268"/>
                    <a:pt x="2451034" y="1470933"/>
                  </a:cubicBezTo>
                  <a:moveTo>
                    <a:pt x="1753491" y="1331563"/>
                  </a:moveTo>
                  <a:lnTo>
                    <a:pt x="1753491" y="1153142"/>
                  </a:lnTo>
                  <a:lnTo>
                    <a:pt x="987391" y="1153142"/>
                  </a:lnTo>
                  <a:lnTo>
                    <a:pt x="987391" y="1003011"/>
                  </a:lnTo>
                  <a:lnTo>
                    <a:pt x="1715481" y="1003011"/>
                  </a:lnTo>
                  <a:lnTo>
                    <a:pt x="1715481" y="814524"/>
                  </a:lnTo>
                  <a:lnTo>
                    <a:pt x="987391" y="814524"/>
                  </a:lnTo>
                  <a:lnTo>
                    <a:pt x="987391" y="665087"/>
                  </a:lnTo>
                  <a:lnTo>
                    <a:pt x="1715481" y="665087"/>
                  </a:lnTo>
                  <a:lnTo>
                    <a:pt x="1715481" y="475732"/>
                  </a:lnTo>
                  <a:lnTo>
                    <a:pt x="987391" y="475732"/>
                  </a:lnTo>
                  <a:lnTo>
                    <a:pt x="987391" y="326295"/>
                  </a:lnTo>
                  <a:lnTo>
                    <a:pt x="1753491" y="326295"/>
                  </a:lnTo>
                  <a:lnTo>
                    <a:pt x="1753491" y="147701"/>
                  </a:lnTo>
                  <a:lnTo>
                    <a:pt x="1509290" y="147701"/>
                  </a:lnTo>
                  <a:lnTo>
                    <a:pt x="1509290" y="0"/>
                  </a:lnTo>
                  <a:lnTo>
                    <a:pt x="1314554" y="0"/>
                  </a:lnTo>
                  <a:lnTo>
                    <a:pt x="1269255" y="147701"/>
                  </a:lnTo>
                  <a:lnTo>
                    <a:pt x="484063" y="147701"/>
                  </a:lnTo>
                  <a:lnTo>
                    <a:pt x="438937" y="0"/>
                  </a:lnTo>
                  <a:lnTo>
                    <a:pt x="244201" y="0"/>
                  </a:lnTo>
                  <a:lnTo>
                    <a:pt x="244201" y="147701"/>
                  </a:lnTo>
                  <a:lnTo>
                    <a:pt x="0" y="147701"/>
                  </a:lnTo>
                  <a:lnTo>
                    <a:pt x="0" y="326122"/>
                  </a:lnTo>
                  <a:lnTo>
                    <a:pt x="766794" y="326122"/>
                  </a:lnTo>
                  <a:lnTo>
                    <a:pt x="766794" y="475558"/>
                  </a:lnTo>
                  <a:lnTo>
                    <a:pt x="38010" y="475558"/>
                  </a:lnTo>
                  <a:lnTo>
                    <a:pt x="38010" y="664914"/>
                  </a:lnTo>
                  <a:lnTo>
                    <a:pt x="766794" y="664914"/>
                  </a:lnTo>
                  <a:lnTo>
                    <a:pt x="766794" y="814350"/>
                  </a:lnTo>
                  <a:lnTo>
                    <a:pt x="38010" y="814350"/>
                  </a:lnTo>
                  <a:lnTo>
                    <a:pt x="38010" y="1003011"/>
                  </a:lnTo>
                  <a:lnTo>
                    <a:pt x="766794" y="1003011"/>
                  </a:lnTo>
                  <a:lnTo>
                    <a:pt x="766794" y="1153142"/>
                  </a:lnTo>
                  <a:lnTo>
                    <a:pt x="0" y="1153142"/>
                  </a:lnTo>
                  <a:lnTo>
                    <a:pt x="0" y="1331563"/>
                  </a:lnTo>
                  <a:lnTo>
                    <a:pt x="701709" y="1331563"/>
                  </a:lnTo>
                  <a:cubicBezTo>
                    <a:pt x="534049" y="1520745"/>
                    <a:pt x="240556" y="1611171"/>
                    <a:pt x="0" y="1612386"/>
                  </a:cubicBezTo>
                  <a:lnTo>
                    <a:pt x="0" y="1808337"/>
                  </a:lnTo>
                  <a:cubicBezTo>
                    <a:pt x="227192" y="1807816"/>
                    <a:pt x="439978" y="1752797"/>
                    <a:pt x="615970" y="1649875"/>
                  </a:cubicBezTo>
                  <a:cubicBezTo>
                    <a:pt x="721495" y="1587219"/>
                    <a:pt x="809490" y="1510679"/>
                    <a:pt x="876312" y="1421989"/>
                  </a:cubicBezTo>
                  <a:cubicBezTo>
                    <a:pt x="943827" y="1510679"/>
                    <a:pt x="1031302" y="1587219"/>
                    <a:pt x="1137348" y="1649875"/>
                  </a:cubicBezTo>
                  <a:cubicBezTo>
                    <a:pt x="1313339" y="1752970"/>
                    <a:pt x="1526126" y="1807816"/>
                    <a:pt x="1753318" y="1808337"/>
                  </a:cubicBezTo>
                  <a:lnTo>
                    <a:pt x="1753318" y="1612386"/>
                  </a:lnTo>
                  <a:cubicBezTo>
                    <a:pt x="1512761" y="1611171"/>
                    <a:pt x="1218575" y="1520745"/>
                    <a:pt x="1051088" y="1331563"/>
                  </a:cubicBezTo>
                  <a:lnTo>
                    <a:pt x="1753491" y="1331563"/>
                  </a:lnTo>
                  <a:close/>
                </a:path>
              </a:pathLst>
            </a:custGeom>
            <a:solidFill>
              <a:srgbClr val="070102"/>
            </a:solidFill>
            <a:ln w="17356"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125" name="任意多边形 3">
              <a:extLst>
                <a:ext uri="{FF2B5EF4-FFF2-40B4-BE49-F238E27FC236}">
                  <a16:creationId xmlns:a16="http://schemas.microsoft.com/office/drawing/2014/main" id="{0EF29BB1-EB32-4E2E-A4F2-9F05C418FA17}"/>
                </a:ext>
              </a:extLst>
            </p:cNvPr>
            <p:cNvSpPr/>
            <p:nvPr/>
          </p:nvSpPr>
          <p:spPr>
            <a:xfrm>
              <a:off x="2732119" y="2210686"/>
              <a:ext cx="2436628" cy="2436628"/>
            </a:xfrm>
            <a:custGeom>
              <a:avLst/>
              <a:gdLst>
                <a:gd name="connsiteX0" fmla="*/ 702924 w 2436628"/>
                <a:gd name="connsiteY0" fmla="*/ 0 h 2436628"/>
                <a:gd name="connsiteX1" fmla="*/ 1733705 w 2436628"/>
                <a:gd name="connsiteY1" fmla="*/ 0 h 2436628"/>
                <a:gd name="connsiteX2" fmla="*/ 2156327 w 2436628"/>
                <a:gd name="connsiteY2" fmla="*/ 73590 h 2436628"/>
                <a:gd name="connsiteX3" fmla="*/ 2363039 w 2436628"/>
                <a:gd name="connsiteY3" fmla="*/ 280302 h 2436628"/>
                <a:gd name="connsiteX4" fmla="*/ 2436629 w 2436628"/>
                <a:gd name="connsiteY4" fmla="*/ 702924 h 2436628"/>
                <a:gd name="connsiteX5" fmla="*/ 2436629 w 2436628"/>
                <a:gd name="connsiteY5" fmla="*/ 1733705 h 2436628"/>
                <a:gd name="connsiteX6" fmla="*/ 2363039 w 2436628"/>
                <a:gd name="connsiteY6" fmla="*/ 2156327 h 2436628"/>
                <a:gd name="connsiteX7" fmla="*/ 2156327 w 2436628"/>
                <a:gd name="connsiteY7" fmla="*/ 2363039 h 2436628"/>
                <a:gd name="connsiteX8" fmla="*/ 1733705 w 2436628"/>
                <a:gd name="connsiteY8" fmla="*/ 2436629 h 2436628"/>
                <a:gd name="connsiteX9" fmla="*/ 702924 w 2436628"/>
                <a:gd name="connsiteY9" fmla="*/ 2436629 h 2436628"/>
                <a:gd name="connsiteX10" fmla="*/ 280302 w 2436628"/>
                <a:gd name="connsiteY10" fmla="*/ 2363039 h 2436628"/>
                <a:gd name="connsiteX11" fmla="*/ 73590 w 2436628"/>
                <a:gd name="connsiteY11" fmla="*/ 2156327 h 2436628"/>
                <a:gd name="connsiteX12" fmla="*/ 0 w 2436628"/>
                <a:gd name="connsiteY12" fmla="*/ 1733532 h 2436628"/>
                <a:gd name="connsiteX13" fmla="*/ 0 w 2436628"/>
                <a:gd name="connsiteY13" fmla="*/ 702924 h 2436628"/>
                <a:gd name="connsiteX14" fmla="*/ 73590 w 2436628"/>
                <a:gd name="connsiteY14" fmla="*/ 280302 h 2436628"/>
                <a:gd name="connsiteX15" fmla="*/ 280302 w 2436628"/>
                <a:gd name="connsiteY15" fmla="*/ 73590 h 2436628"/>
                <a:gd name="connsiteX16" fmla="*/ 702924 w 2436628"/>
                <a:gd name="connsiteY16" fmla="*/ 0 h 2436628"/>
                <a:gd name="connsiteX17" fmla="*/ 702924 w 2436628"/>
                <a:gd name="connsiteY17" fmla="*/ 0 h 2436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36628" h="2436628">
                  <a:moveTo>
                    <a:pt x="702924" y="0"/>
                  </a:moveTo>
                  <a:lnTo>
                    <a:pt x="1733705" y="0"/>
                  </a:lnTo>
                  <a:cubicBezTo>
                    <a:pt x="1978427" y="0"/>
                    <a:pt x="2067117" y="25340"/>
                    <a:pt x="2156327" y="73590"/>
                  </a:cubicBezTo>
                  <a:cubicBezTo>
                    <a:pt x="2245538" y="121146"/>
                    <a:pt x="2315483" y="191091"/>
                    <a:pt x="2363039" y="280302"/>
                  </a:cubicBezTo>
                  <a:cubicBezTo>
                    <a:pt x="2411289" y="370033"/>
                    <a:pt x="2436629" y="458723"/>
                    <a:pt x="2436629" y="702924"/>
                  </a:cubicBezTo>
                  <a:lnTo>
                    <a:pt x="2436629" y="1733705"/>
                  </a:lnTo>
                  <a:cubicBezTo>
                    <a:pt x="2436629" y="1978427"/>
                    <a:pt x="2411289" y="2067117"/>
                    <a:pt x="2363039" y="2156327"/>
                  </a:cubicBezTo>
                  <a:cubicBezTo>
                    <a:pt x="2315483" y="2245538"/>
                    <a:pt x="2245538" y="2315483"/>
                    <a:pt x="2156327" y="2363039"/>
                  </a:cubicBezTo>
                  <a:cubicBezTo>
                    <a:pt x="2067117" y="2411289"/>
                    <a:pt x="1978427" y="2436629"/>
                    <a:pt x="1733705" y="2436629"/>
                  </a:cubicBezTo>
                  <a:lnTo>
                    <a:pt x="702924" y="2436629"/>
                  </a:lnTo>
                  <a:cubicBezTo>
                    <a:pt x="458723" y="2436629"/>
                    <a:pt x="370207" y="2411289"/>
                    <a:pt x="280302" y="2363039"/>
                  </a:cubicBezTo>
                  <a:cubicBezTo>
                    <a:pt x="191091" y="2315483"/>
                    <a:pt x="121146" y="2245538"/>
                    <a:pt x="73590" y="2156327"/>
                  </a:cubicBezTo>
                  <a:cubicBezTo>
                    <a:pt x="25340" y="2066943"/>
                    <a:pt x="0" y="1978253"/>
                    <a:pt x="0" y="1733532"/>
                  </a:cubicBezTo>
                  <a:lnTo>
                    <a:pt x="0" y="702924"/>
                  </a:lnTo>
                  <a:cubicBezTo>
                    <a:pt x="0" y="458723"/>
                    <a:pt x="25340" y="370207"/>
                    <a:pt x="73590" y="280302"/>
                  </a:cubicBezTo>
                  <a:cubicBezTo>
                    <a:pt x="121146" y="191091"/>
                    <a:pt x="191091" y="121146"/>
                    <a:pt x="280302" y="73590"/>
                  </a:cubicBezTo>
                  <a:cubicBezTo>
                    <a:pt x="370033" y="25340"/>
                    <a:pt x="458723" y="0"/>
                    <a:pt x="702924" y="0"/>
                  </a:cubicBezTo>
                  <a:lnTo>
                    <a:pt x="702924" y="0"/>
                  </a:lnTo>
                  <a:close/>
                </a:path>
              </a:pathLst>
            </a:custGeom>
            <a:solidFill>
              <a:srgbClr val="EAB725"/>
            </a:solidFill>
            <a:ln w="17356"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126" name="任意多边形 4">
              <a:extLst>
                <a:ext uri="{FF2B5EF4-FFF2-40B4-BE49-F238E27FC236}">
                  <a16:creationId xmlns:a16="http://schemas.microsoft.com/office/drawing/2014/main" id="{C7EE2E3C-9A19-4E74-BAF4-6A5D554959F2}"/>
                </a:ext>
              </a:extLst>
            </p:cNvPr>
            <p:cNvSpPr/>
            <p:nvPr/>
          </p:nvSpPr>
          <p:spPr>
            <a:xfrm>
              <a:off x="3004957" y="2979042"/>
              <a:ext cx="1890604" cy="899568"/>
            </a:xfrm>
            <a:custGeom>
              <a:avLst/>
              <a:gdLst>
                <a:gd name="connsiteX0" fmla="*/ 1794625 w 1890604"/>
                <a:gd name="connsiteY0" fmla="*/ 778944 h 899568"/>
                <a:gd name="connsiteX1" fmla="*/ 1770500 w 1890604"/>
                <a:gd name="connsiteY1" fmla="*/ 803069 h 899568"/>
                <a:gd name="connsiteX2" fmla="*/ 1114785 w 1890604"/>
                <a:gd name="connsiteY2" fmla="*/ 803069 h 899568"/>
                <a:gd name="connsiteX3" fmla="*/ 1114785 w 1890604"/>
                <a:gd name="connsiteY3" fmla="*/ 109864 h 899568"/>
                <a:gd name="connsiteX4" fmla="*/ 1794799 w 1890604"/>
                <a:gd name="connsiteY4" fmla="*/ 109864 h 899568"/>
                <a:gd name="connsiteX5" fmla="*/ 1794799 w 1890604"/>
                <a:gd name="connsiteY5" fmla="*/ 778944 h 899568"/>
                <a:gd name="connsiteX6" fmla="*/ 1018979 w 1890604"/>
                <a:gd name="connsiteY6" fmla="*/ 14579 h 899568"/>
                <a:gd name="connsiteX7" fmla="*/ 1018979 w 1890604"/>
                <a:gd name="connsiteY7" fmla="*/ 898354 h 899568"/>
                <a:gd name="connsiteX8" fmla="*/ 1785079 w 1890604"/>
                <a:gd name="connsiteY8" fmla="*/ 898354 h 899568"/>
                <a:gd name="connsiteX9" fmla="*/ 1890605 w 1890604"/>
                <a:gd name="connsiteY9" fmla="*/ 792829 h 899568"/>
                <a:gd name="connsiteX10" fmla="*/ 1890605 w 1890604"/>
                <a:gd name="connsiteY10" fmla="*/ 14579 h 899568"/>
                <a:gd name="connsiteX11" fmla="*/ 1018979 w 1890604"/>
                <a:gd name="connsiteY11" fmla="*/ 14579 h 899568"/>
                <a:gd name="connsiteX12" fmla="*/ 1219095 w 1890604"/>
                <a:gd name="connsiteY12" fmla="*/ 731909 h 899568"/>
                <a:gd name="connsiteX13" fmla="*/ 1334861 w 1890604"/>
                <a:gd name="connsiteY13" fmla="*/ 731909 h 899568"/>
                <a:gd name="connsiteX14" fmla="*/ 1453577 w 1890604"/>
                <a:gd name="connsiteY14" fmla="*/ 341222 h 899568"/>
                <a:gd name="connsiteX15" fmla="*/ 1559102 w 1890604"/>
                <a:gd name="connsiteY15" fmla="*/ 341222 h 899568"/>
                <a:gd name="connsiteX16" fmla="*/ 1559102 w 1890604"/>
                <a:gd name="connsiteY16" fmla="*/ 534049 h 899568"/>
                <a:gd name="connsiteX17" fmla="*/ 1539143 w 1890604"/>
                <a:gd name="connsiteY17" fmla="*/ 731735 h 899568"/>
                <a:gd name="connsiteX18" fmla="*/ 1640329 w 1890604"/>
                <a:gd name="connsiteY18" fmla="*/ 731735 h 899568"/>
                <a:gd name="connsiteX19" fmla="*/ 1660289 w 1890604"/>
                <a:gd name="connsiteY19" fmla="*/ 534049 h 899568"/>
                <a:gd name="connsiteX20" fmla="*/ 1660289 w 1890604"/>
                <a:gd name="connsiteY20" fmla="*/ 341395 h 899568"/>
                <a:gd name="connsiteX21" fmla="*/ 1728325 w 1890604"/>
                <a:gd name="connsiteY21" fmla="*/ 341395 h 899568"/>
                <a:gd name="connsiteX22" fmla="*/ 1728325 w 1890604"/>
                <a:gd name="connsiteY22" fmla="*/ 249234 h 899568"/>
                <a:gd name="connsiteX23" fmla="*/ 1660289 w 1890604"/>
                <a:gd name="connsiteY23" fmla="*/ 249234 h 899568"/>
                <a:gd name="connsiteX24" fmla="*/ 1660289 w 1890604"/>
                <a:gd name="connsiteY24" fmla="*/ 169743 h 899568"/>
                <a:gd name="connsiteX25" fmla="*/ 1559102 w 1890604"/>
                <a:gd name="connsiteY25" fmla="*/ 169743 h 899568"/>
                <a:gd name="connsiteX26" fmla="*/ 1559102 w 1890604"/>
                <a:gd name="connsiteY26" fmla="*/ 249234 h 899568"/>
                <a:gd name="connsiteX27" fmla="*/ 1185251 w 1890604"/>
                <a:gd name="connsiteY27" fmla="*/ 249234 h 899568"/>
                <a:gd name="connsiteX28" fmla="*/ 1185251 w 1890604"/>
                <a:gd name="connsiteY28" fmla="*/ 341395 h 899568"/>
                <a:gd name="connsiteX29" fmla="*/ 1349267 w 1890604"/>
                <a:gd name="connsiteY29" fmla="*/ 341395 h 899568"/>
                <a:gd name="connsiteX30" fmla="*/ 1219095 w 1890604"/>
                <a:gd name="connsiteY30" fmla="*/ 731909 h 899568"/>
                <a:gd name="connsiteX31" fmla="*/ 872493 w 1890604"/>
                <a:gd name="connsiteY31" fmla="*/ 662658 h 899568"/>
                <a:gd name="connsiteX32" fmla="*/ 872493 w 1890604"/>
                <a:gd name="connsiteY32" fmla="*/ 573447 h 899568"/>
                <a:gd name="connsiteX33" fmla="*/ 490832 w 1890604"/>
                <a:gd name="connsiteY33" fmla="*/ 573447 h 899568"/>
                <a:gd name="connsiteX34" fmla="*/ 490832 w 1890604"/>
                <a:gd name="connsiteY34" fmla="*/ 499336 h 899568"/>
                <a:gd name="connsiteX35" fmla="*/ 853054 w 1890604"/>
                <a:gd name="connsiteY35" fmla="*/ 499336 h 899568"/>
                <a:gd name="connsiteX36" fmla="*/ 853054 w 1890604"/>
                <a:gd name="connsiteY36" fmla="*/ 405266 h 899568"/>
                <a:gd name="connsiteX37" fmla="*/ 490832 w 1890604"/>
                <a:gd name="connsiteY37" fmla="*/ 405266 h 899568"/>
                <a:gd name="connsiteX38" fmla="*/ 490832 w 1890604"/>
                <a:gd name="connsiteY38" fmla="*/ 330461 h 899568"/>
                <a:gd name="connsiteX39" fmla="*/ 853054 w 1890604"/>
                <a:gd name="connsiteY39" fmla="*/ 330461 h 899568"/>
                <a:gd name="connsiteX40" fmla="*/ 853054 w 1890604"/>
                <a:gd name="connsiteY40" fmla="*/ 237085 h 899568"/>
                <a:gd name="connsiteX41" fmla="*/ 490832 w 1890604"/>
                <a:gd name="connsiteY41" fmla="*/ 237085 h 899568"/>
                <a:gd name="connsiteX42" fmla="*/ 490832 w 1890604"/>
                <a:gd name="connsiteY42" fmla="*/ 162280 h 899568"/>
                <a:gd name="connsiteX43" fmla="*/ 872320 w 1890604"/>
                <a:gd name="connsiteY43" fmla="*/ 162280 h 899568"/>
                <a:gd name="connsiteX44" fmla="*/ 872320 w 1890604"/>
                <a:gd name="connsiteY44" fmla="*/ 73590 h 899568"/>
                <a:gd name="connsiteX45" fmla="*/ 750480 w 1890604"/>
                <a:gd name="connsiteY45" fmla="*/ 73590 h 899568"/>
                <a:gd name="connsiteX46" fmla="*/ 750480 w 1890604"/>
                <a:gd name="connsiteY46" fmla="*/ 0 h 899568"/>
                <a:gd name="connsiteX47" fmla="*/ 653979 w 1890604"/>
                <a:gd name="connsiteY47" fmla="*/ 0 h 899568"/>
                <a:gd name="connsiteX48" fmla="*/ 631069 w 1890604"/>
                <a:gd name="connsiteY48" fmla="*/ 73590 h 899568"/>
                <a:gd name="connsiteX49" fmla="*/ 241250 w 1890604"/>
                <a:gd name="connsiteY49" fmla="*/ 73590 h 899568"/>
                <a:gd name="connsiteX50" fmla="*/ 218340 w 1890604"/>
                <a:gd name="connsiteY50" fmla="*/ 0 h 899568"/>
                <a:gd name="connsiteX51" fmla="*/ 121840 w 1890604"/>
                <a:gd name="connsiteY51" fmla="*/ 0 h 899568"/>
                <a:gd name="connsiteX52" fmla="*/ 121840 w 1890604"/>
                <a:gd name="connsiteY52" fmla="*/ 73590 h 899568"/>
                <a:gd name="connsiteX53" fmla="*/ 0 w 1890604"/>
                <a:gd name="connsiteY53" fmla="*/ 73590 h 899568"/>
                <a:gd name="connsiteX54" fmla="*/ 0 w 1890604"/>
                <a:gd name="connsiteY54" fmla="*/ 162280 h 899568"/>
                <a:gd name="connsiteX55" fmla="*/ 380967 w 1890604"/>
                <a:gd name="connsiteY55" fmla="*/ 162280 h 899568"/>
                <a:gd name="connsiteX56" fmla="*/ 380967 w 1890604"/>
                <a:gd name="connsiteY56" fmla="*/ 237085 h 899568"/>
                <a:gd name="connsiteX57" fmla="*/ 19439 w 1890604"/>
                <a:gd name="connsiteY57" fmla="*/ 237085 h 899568"/>
                <a:gd name="connsiteX58" fmla="*/ 19439 w 1890604"/>
                <a:gd name="connsiteY58" fmla="*/ 330461 h 899568"/>
                <a:gd name="connsiteX59" fmla="*/ 381141 w 1890604"/>
                <a:gd name="connsiteY59" fmla="*/ 330461 h 899568"/>
                <a:gd name="connsiteX60" fmla="*/ 381141 w 1890604"/>
                <a:gd name="connsiteY60" fmla="*/ 405266 h 899568"/>
                <a:gd name="connsiteX61" fmla="*/ 19439 w 1890604"/>
                <a:gd name="connsiteY61" fmla="*/ 405266 h 899568"/>
                <a:gd name="connsiteX62" fmla="*/ 19439 w 1890604"/>
                <a:gd name="connsiteY62" fmla="*/ 499336 h 899568"/>
                <a:gd name="connsiteX63" fmla="*/ 381141 w 1890604"/>
                <a:gd name="connsiteY63" fmla="*/ 499336 h 899568"/>
                <a:gd name="connsiteX64" fmla="*/ 381141 w 1890604"/>
                <a:gd name="connsiteY64" fmla="*/ 573447 h 899568"/>
                <a:gd name="connsiteX65" fmla="*/ 174 w 1890604"/>
                <a:gd name="connsiteY65" fmla="*/ 573447 h 899568"/>
                <a:gd name="connsiteX66" fmla="*/ 174 w 1890604"/>
                <a:gd name="connsiteY66" fmla="*/ 662658 h 899568"/>
                <a:gd name="connsiteX67" fmla="*/ 349206 w 1890604"/>
                <a:gd name="connsiteY67" fmla="*/ 662658 h 899568"/>
                <a:gd name="connsiteX68" fmla="*/ 174 w 1890604"/>
                <a:gd name="connsiteY68" fmla="*/ 801854 h 899568"/>
                <a:gd name="connsiteX69" fmla="*/ 174 w 1890604"/>
                <a:gd name="connsiteY69" fmla="*/ 899569 h 899568"/>
                <a:gd name="connsiteX70" fmla="*/ 306336 w 1890604"/>
                <a:gd name="connsiteY70" fmla="*/ 820599 h 899568"/>
                <a:gd name="connsiteX71" fmla="*/ 435986 w 1890604"/>
                <a:gd name="connsiteY71" fmla="*/ 707263 h 899568"/>
                <a:gd name="connsiteX72" fmla="*/ 565637 w 1890604"/>
                <a:gd name="connsiteY72" fmla="*/ 820599 h 899568"/>
                <a:gd name="connsiteX73" fmla="*/ 872493 w 1890604"/>
                <a:gd name="connsiteY73" fmla="*/ 899569 h 899568"/>
                <a:gd name="connsiteX74" fmla="*/ 872493 w 1890604"/>
                <a:gd name="connsiteY74" fmla="*/ 801854 h 899568"/>
                <a:gd name="connsiteX75" fmla="*/ 522941 w 1890604"/>
                <a:gd name="connsiteY75" fmla="*/ 662658 h 899568"/>
                <a:gd name="connsiteX76" fmla="*/ 872493 w 1890604"/>
                <a:gd name="connsiteY76" fmla="*/ 662658 h 899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1890604" h="899568">
                  <a:moveTo>
                    <a:pt x="1794625" y="778944"/>
                  </a:moveTo>
                  <a:cubicBezTo>
                    <a:pt x="1794625" y="792134"/>
                    <a:pt x="1783691" y="803069"/>
                    <a:pt x="1770500" y="803069"/>
                  </a:cubicBezTo>
                  <a:lnTo>
                    <a:pt x="1114785" y="803069"/>
                  </a:lnTo>
                  <a:lnTo>
                    <a:pt x="1114785" y="109864"/>
                  </a:lnTo>
                  <a:lnTo>
                    <a:pt x="1794799" y="109864"/>
                  </a:lnTo>
                  <a:lnTo>
                    <a:pt x="1794799" y="778944"/>
                  </a:lnTo>
                  <a:close/>
                  <a:moveTo>
                    <a:pt x="1018979" y="14579"/>
                  </a:moveTo>
                  <a:lnTo>
                    <a:pt x="1018979" y="898354"/>
                  </a:lnTo>
                  <a:lnTo>
                    <a:pt x="1785079" y="898354"/>
                  </a:lnTo>
                  <a:cubicBezTo>
                    <a:pt x="1842875" y="898354"/>
                    <a:pt x="1890605" y="851319"/>
                    <a:pt x="1890605" y="792829"/>
                  </a:cubicBezTo>
                  <a:lnTo>
                    <a:pt x="1890605" y="14579"/>
                  </a:lnTo>
                  <a:lnTo>
                    <a:pt x="1018979" y="14579"/>
                  </a:lnTo>
                  <a:close/>
                  <a:moveTo>
                    <a:pt x="1219095" y="731909"/>
                  </a:moveTo>
                  <a:lnTo>
                    <a:pt x="1334861" y="731909"/>
                  </a:lnTo>
                  <a:cubicBezTo>
                    <a:pt x="1370962" y="655368"/>
                    <a:pt x="1430667" y="510618"/>
                    <a:pt x="1453577" y="341222"/>
                  </a:cubicBezTo>
                  <a:lnTo>
                    <a:pt x="1559102" y="341222"/>
                  </a:lnTo>
                  <a:lnTo>
                    <a:pt x="1559102" y="534049"/>
                  </a:lnTo>
                  <a:cubicBezTo>
                    <a:pt x="1559102" y="602085"/>
                    <a:pt x="1552507" y="667864"/>
                    <a:pt x="1539143" y="731735"/>
                  </a:cubicBezTo>
                  <a:lnTo>
                    <a:pt x="1640329" y="731735"/>
                  </a:lnTo>
                  <a:cubicBezTo>
                    <a:pt x="1653520" y="667864"/>
                    <a:pt x="1660289" y="601564"/>
                    <a:pt x="1660289" y="534049"/>
                  </a:cubicBezTo>
                  <a:lnTo>
                    <a:pt x="1660289" y="341395"/>
                  </a:lnTo>
                  <a:lnTo>
                    <a:pt x="1728325" y="341395"/>
                  </a:lnTo>
                  <a:lnTo>
                    <a:pt x="1728325" y="249234"/>
                  </a:lnTo>
                  <a:lnTo>
                    <a:pt x="1660289" y="249234"/>
                  </a:lnTo>
                  <a:lnTo>
                    <a:pt x="1660289" y="169743"/>
                  </a:lnTo>
                  <a:lnTo>
                    <a:pt x="1559102" y="169743"/>
                  </a:lnTo>
                  <a:lnTo>
                    <a:pt x="1559102" y="249234"/>
                  </a:lnTo>
                  <a:lnTo>
                    <a:pt x="1185251" y="249234"/>
                  </a:lnTo>
                  <a:lnTo>
                    <a:pt x="1185251" y="341395"/>
                  </a:lnTo>
                  <a:lnTo>
                    <a:pt x="1349267" y="341395"/>
                  </a:lnTo>
                  <a:cubicBezTo>
                    <a:pt x="1320976" y="533007"/>
                    <a:pt x="1240096" y="692163"/>
                    <a:pt x="1219095" y="731909"/>
                  </a:cubicBezTo>
                  <a:moveTo>
                    <a:pt x="872493" y="662658"/>
                  </a:moveTo>
                  <a:lnTo>
                    <a:pt x="872493" y="573447"/>
                  </a:lnTo>
                  <a:lnTo>
                    <a:pt x="490832" y="573447"/>
                  </a:lnTo>
                  <a:lnTo>
                    <a:pt x="490832" y="499336"/>
                  </a:lnTo>
                  <a:lnTo>
                    <a:pt x="853054" y="499336"/>
                  </a:lnTo>
                  <a:lnTo>
                    <a:pt x="853054" y="405266"/>
                  </a:lnTo>
                  <a:lnTo>
                    <a:pt x="490832" y="405266"/>
                  </a:lnTo>
                  <a:lnTo>
                    <a:pt x="490832" y="330461"/>
                  </a:lnTo>
                  <a:lnTo>
                    <a:pt x="853054" y="330461"/>
                  </a:lnTo>
                  <a:lnTo>
                    <a:pt x="853054" y="237085"/>
                  </a:lnTo>
                  <a:lnTo>
                    <a:pt x="490832" y="237085"/>
                  </a:lnTo>
                  <a:lnTo>
                    <a:pt x="490832" y="162280"/>
                  </a:lnTo>
                  <a:lnTo>
                    <a:pt x="872320" y="162280"/>
                  </a:lnTo>
                  <a:lnTo>
                    <a:pt x="872320" y="73590"/>
                  </a:lnTo>
                  <a:lnTo>
                    <a:pt x="750480" y="73590"/>
                  </a:lnTo>
                  <a:lnTo>
                    <a:pt x="750480" y="0"/>
                  </a:lnTo>
                  <a:lnTo>
                    <a:pt x="653979" y="0"/>
                  </a:lnTo>
                  <a:lnTo>
                    <a:pt x="631069" y="73590"/>
                  </a:lnTo>
                  <a:lnTo>
                    <a:pt x="241250" y="73590"/>
                  </a:lnTo>
                  <a:lnTo>
                    <a:pt x="218340" y="0"/>
                  </a:lnTo>
                  <a:lnTo>
                    <a:pt x="121840" y="0"/>
                  </a:lnTo>
                  <a:lnTo>
                    <a:pt x="121840" y="73590"/>
                  </a:lnTo>
                  <a:lnTo>
                    <a:pt x="0" y="73590"/>
                  </a:lnTo>
                  <a:lnTo>
                    <a:pt x="0" y="162280"/>
                  </a:lnTo>
                  <a:lnTo>
                    <a:pt x="380967" y="162280"/>
                  </a:lnTo>
                  <a:lnTo>
                    <a:pt x="380967" y="237085"/>
                  </a:lnTo>
                  <a:lnTo>
                    <a:pt x="19439" y="237085"/>
                  </a:lnTo>
                  <a:lnTo>
                    <a:pt x="19439" y="330461"/>
                  </a:lnTo>
                  <a:lnTo>
                    <a:pt x="381141" y="330461"/>
                  </a:lnTo>
                  <a:lnTo>
                    <a:pt x="381141" y="405266"/>
                  </a:lnTo>
                  <a:lnTo>
                    <a:pt x="19439" y="405266"/>
                  </a:lnTo>
                  <a:lnTo>
                    <a:pt x="19439" y="499336"/>
                  </a:lnTo>
                  <a:lnTo>
                    <a:pt x="381141" y="499336"/>
                  </a:lnTo>
                  <a:lnTo>
                    <a:pt x="381141" y="573447"/>
                  </a:lnTo>
                  <a:lnTo>
                    <a:pt x="174" y="573447"/>
                  </a:lnTo>
                  <a:lnTo>
                    <a:pt x="174" y="662658"/>
                  </a:lnTo>
                  <a:lnTo>
                    <a:pt x="349206" y="662658"/>
                  </a:lnTo>
                  <a:cubicBezTo>
                    <a:pt x="266070" y="756728"/>
                    <a:pt x="119584" y="801333"/>
                    <a:pt x="174" y="801854"/>
                  </a:cubicBezTo>
                  <a:lnTo>
                    <a:pt x="174" y="899569"/>
                  </a:lnTo>
                  <a:cubicBezTo>
                    <a:pt x="113509" y="898875"/>
                    <a:pt x="219035" y="871799"/>
                    <a:pt x="306336" y="820599"/>
                  </a:cubicBezTo>
                  <a:cubicBezTo>
                    <a:pt x="358751" y="789878"/>
                    <a:pt x="402836" y="751347"/>
                    <a:pt x="435986" y="707263"/>
                  </a:cubicBezTo>
                  <a:cubicBezTo>
                    <a:pt x="469831" y="751347"/>
                    <a:pt x="513221" y="789878"/>
                    <a:pt x="565637" y="820599"/>
                  </a:cubicBezTo>
                  <a:cubicBezTo>
                    <a:pt x="653112" y="871799"/>
                    <a:pt x="759158" y="898875"/>
                    <a:pt x="872493" y="899569"/>
                  </a:cubicBezTo>
                  <a:lnTo>
                    <a:pt x="872493" y="801854"/>
                  </a:lnTo>
                  <a:cubicBezTo>
                    <a:pt x="752562" y="801333"/>
                    <a:pt x="606597" y="756728"/>
                    <a:pt x="522941" y="662658"/>
                  </a:cubicBezTo>
                  <a:lnTo>
                    <a:pt x="872493" y="662658"/>
                  </a:lnTo>
                  <a:close/>
                </a:path>
              </a:pathLst>
            </a:custGeom>
            <a:solidFill>
              <a:srgbClr val="070102"/>
            </a:solidFill>
            <a:ln w="17356"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grpSp>
        <p:nvGrpSpPr>
          <p:cNvPr id="140" name="组合 139">
            <a:extLst>
              <a:ext uri="{FF2B5EF4-FFF2-40B4-BE49-F238E27FC236}">
                <a16:creationId xmlns:a16="http://schemas.microsoft.com/office/drawing/2014/main" id="{3D0510CE-50CB-415C-9247-B7AA55646F82}"/>
              </a:ext>
            </a:extLst>
          </p:cNvPr>
          <p:cNvGrpSpPr/>
          <p:nvPr/>
        </p:nvGrpSpPr>
        <p:grpSpPr>
          <a:xfrm>
            <a:off x="5455650" y="3911084"/>
            <a:ext cx="1280701" cy="393712"/>
            <a:chOff x="2725927" y="2392975"/>
            <a:chExt cx="6740146" cy="2072051"/>
          </a:xfrm>
        </p:grpSpPr>
        <p:sp>
          <p:nvSpPr>
            <p:cNvPr id="141" name="任意多边形 2">
              <a:extLst>
                <a:ext uri="{FF2B5EF4-FFF2-40B4-BE49-F238E27FC236}">
                  <a16:creationId xmlns:a16="http://schemas.microsoft.com/office/drawing/2014/main" id="{68A0BA4E-4009-406E-B23F-0AB0A6EF2A40}"/>
                </a:ext>
              </a:extLst>
            </p:cNvPr>
            <p:cNvSpPr/>
            <p:nvPr/>
          </p:nvSpPr>
          <p:spPr>
            <a:xfrm flipV="1">
              <a:off x="3863325" y="2416255"/>
              <a:ext cx="1972123" cy="1903935"/>
            </a:xfrm>
            <a:custGeom>
              <a:avLst/>
              <a:gdLst>
                <a:gd name="connsiteX0" fmla="*/ 233236 w 564095"/>
                <a:gd name="connsiteY0" fmla="*/ 544621 h 544591"/>
                <a:gd name="connsiteX1" fmla="*/ 564109 w 564095"/>
                <a:gd name="connsiteY1" fmla="*/ 30 h 544591"/>
                <a:gd name="connsiteX2" fmla="*/ 330861 w 564095"/>
                <a:gd name="connsiteY2" fmla="*/ 30 h 544591"/>
                <a:gd name="connsiteX3" fmla="*/ 13 w 564095"/>
                <a:gd name="connsiteY3" fmla="*/ 544621 h 544591"/>
                <a:gd name="connsiteX4" fmla="*/ 233236 w 564095"/>
                <a:gd name="connsiteY4" fmla="*/ 544621 h 544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095" h="544591">
                  <a:moveTo>
                    <a:pt x="233236" y="544621"/>
                  </a:moveTo>
                  <a:lnTo>
                    <a:pt x="564109" y="30"/>
                  </a:lnTo>
                  <a:lnTo>
                    <a:pt x="330861" y="30"/>
                  </a:lnTo>
                  <a:lnTo>
                    <a:pt x="13" y="544621"/>
                  </a:lnTo>
                  <a:lnTo>
                    <a:pt x="233236" y="544621"/>
                  </a:lnTo>
                </a:path>
              </a:pathLst>
            </a:custGeom>
            <a:solidFill>
              <a:srgbClr val="DD2226"/>
            </a:solidFill>
            <a:ln w="1258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OPPOSans R" panose="00020600040101010101" pitchFamily="18" charset="-122"/>
                <a:ea typeface="+mn-ea"/>
                <a:cs typeface="+mn-cs"/>
              </a:endParaRPr>
            </a:p>
          </p:txBody>
        </p:sp>
        <p:sp>
          <p:nvSpPr>
            <p:cNvPr id="142" name="任意多边形 3">
              <a:extLst>
                <a:ext uri="{FF2B5EF4-FFF2-40B4-BE49-F238E27FC236}">
                  <a16:creationId xmlns:a16="http://schemas.microsoft.com/office/drawing/2014/main" id="{68969A1F-7D9C-4C21-8F78-6DB5CE52B90C}"/>
                </a:ext>
              </a:extLst>
            </p:cNvPr>
            <p:cNvSpPr/>
            <p:nvPr/>
          </p:nvSpPr>
          <p:spPr>
            <a:xfrm flipV="1">
              <a:off x="2725927" y="2392975"/>
              <a:ext cx="3540238" cy="2072051"/>
            </a:xfrm>
            <a:custGeom>
              <a:avLst/>
              <a:gdLst>
                <a:gd name="connsiteX0" fmla="*/ 568897 w 1012630"/>
                <a:gd name="connsiteY0" fmla="*/ 159583 h 592678"/>
                <a:gd name="connsiteX1" fmla="*/ 262730 w 1012630"/>
                <a:gd name="connsiteY1" fmla="*/ 17711 h 592678"/>
                <a:gd name="connsiteX2" fmla="*/ 19 w 1012630"/>
                <a:gd name="connsiteY2" fmla="*/ 9198 h 592678"/>
                <a:gd name="connsiteX3" fmla="*/ 491723 w 1012630"/>
                <a:gd name="connsiteY3" fmla="*/ 286617 h 592678"/>
                <a:gd name="connsiteX4" fmla="*/ 741231 w 1012630"/>
                <a:gd name="connsiteY4" fmla="*/ 285415 h 592678"/>
                <a:gd name="connsiteX5" fmla="*/ 580061 w 1012630"/>
                <a:gd name="connsiteY5" fmla="*/ 166794 h 592678"/>
                <a:gd name="connsiteX6" fmla="*/ 501212 w 1012630"/>
                <a:gd name="connsiteY6" fmla="*/ 296560 h 592678"/>
                <a:gd name="connsiteX7" fmla="*/ 631825 w 1012630"/>
                <a:gd name="connsiteY7" fmla="*/ 465478 h 592678"/>
                <a:gd name="connsiteX8" fmla="*/ 699120 w 1012630"/>
                <a:gd name="connsiteY8" fmla="*/ 592676 h 592678"/>
                <a:gd name="connsiteX9" fmla="*/ 1012650 w 1012630"/>
                <a:gd name="connsiteY9" fmla="*/ 592676 h 592678"/>
                <a:gd name="connsiteX10" fmla="*/ 751538 w 1012630"/>
                <a:gd name="connsiteY10" fmla="*/ 294017 h 592678"/>
                <a:gd name="connsiteX11" fmla="*/ 639666 w 1012630"/>
                <a:gd name="connsiteY11" fmla="*/ 478141 h 592678"/>
                <a:gd name="connsiteX12" fmla="*/ 699120 w 1012630"/>
                <a:gd name="connsiteY12" fmla="*/ 592676 h 59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12630" h="592678">
                  <a:moveTo>
                    <a:pt x="568897" y="159583"/>
                  </a:moveTo>
                  <a:cubicBezTo>
                    <a:pt x="449838" y="83417"/>
                    <a:pt x="336581" y="31854"/>
                    <a:pt x="262730" y="17711"/>
                  </a:cubicBezTo>
                  <a:cubicBezTo>
                    <a:pt x="84758" y="-16356"/>
                    <a:pt x="19" y="9198"/>
                    <a:pt x="19" y="9198"/>
                  </a:cubicBezTo>
                  <a:cubicBezTo>
                    <a:pt x="221235" y="58395"/>
                    <a:pt x="381147" y="172360"/>
                    <a:pt x="491723" y="286617"/>
                  </a:cubicBezTo>
                  <a:close/>
                  <a:moveTo>
                    <a:pt x="741231" y="285415"/>
                  </a:moveTo>
                  <a:cubicBezTo>
                    <a:pt x="688598" y="241721"/>
                    <a:pt x="633851" y="201797"/>
                    <a:pt x="580061" y="166794"/>
                  </a:cubicBezTo>
                  <a:lnTo>
                    <a:pt x="501212" y="296560"/>
                  </a:lnTo>
                  <a:cubicBezTo>
                    <a:pt x="557621" y="356383"/>
                    <a:pt x="600575" y="415763"/>
                    <a:pt x="631825" y="465478"/>
                  </a:cubicBezTo>
                  <a:close/>
                  <a:moveTo>
                    <a:pt x="699120" y="592676"/>
                  </a:moveTo>
                  <a:lnTo>
                    <a:pt x="1012650" y="592676"/>
                  </a:lnTo>
                  <a:cubicBezTo>
                    <a:pt x="951044" y="484681"/>
                    <a:pt x="855885" y="382050"/>
                    <a:pt x="751538" y="294017"/>
                  </a:cubicBezTo>
                  <a:lnTo>
                    <a:pt x="639666" y="478141"/>
                  </a:lnTo>
                  <a:cubicBezTo>
                    <a:pt x="680908" y="545820"/>
                    <a:pt x="699120" y="592676"/>
                    <a:pt x="699120" y="592676"/>
                  </a:cubicBezTo>
                </a:path>
              </a:pathLst>
            </a:custGeom>
            <a:solidFill>
              <a:srgbClr val="DD2226"/>
            </a:solidFill>
            <a:ln w="1258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OPPOSans R" panose="00020600040101010101" pitchFamily="18" charset="-122"/>
                <a:ea typeface="+mn-ea"/>
                <a:cs typeface="+mn-cs"/>
              </a:endParaRPr>
            </a:p>
          </p:txBody>
        </p:sp>
        <p:sp>
          <p:nvSpPr>
            <p:cNvPr id="143" name="任意多边形 4">
              <a:extLst>
                <a:ext uri="{FF2B5EF4-FFF2-40B4-BE49-F238E27FC236}">
                  <a16:creationId xmlns:a16="http://schemas.microsoft.com/office/drawing/2014/main" id="{F66695ED-1163-4AAE-B999-1B547861906C}"/>
                </a:ext>
              </a:extLst>
            </p:cNvPr>
            <p:cNvSpPr/>
            <p:nvPr/>
          </p:nvSpPr>
          <p:spPr>
            <a:xfrm flipV="1">
              <a:off x="6709153" y="3945868"/>
              <a:ext cx="471677" cy="191452"/>
            </a:xfrm>
            <a:custGeom>
              <a:avLst/>
              <a:gdLst>
                <a:gd name="connsiteX0" fmla="*/ 96227 w 134916"/>
                <a:gd name="connsiteY0" fmla="*/ 1137 h 54762"/>
                <a:gd name="connsiteX1" fmla="*/ 134953 w 134916"/>
                <a:gd name="connsiteY1" fmla="*/ 54774 h 54762"/>
                <a:gd name="connsiteX2" fmla="*/ 95976 w 134916"/>
                <a:gd name="connsiteY2" fmla="*/ 54774 h 54762"/>
                <a:gd name="connsiteX3" fmla="*/ 79464 w 134916"/>
                <a:gd name="connsiteY3" fmla="*/ 29259 h 54762"/>
                <a:gd name="connsiteX4" fmla="*/ 22401 w 134916"/>
                <a:gd name="connsiteY4" fmla="*/ 29259 h 54762"/>
                <a:gd name="connsiteX5" fmla="*/ 36 w 134916"/>
                <a:gd name="connsiteY5" fmla="*/ 11 h 54762"/>
                <a:gd name="connsiteX6" fmla="*/ 96227 w 134916"/>
                <a:gd name="connsiteY6" fmla="*/ 1137 h 54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916" h="54762">
                  <a:moveTo>
                    <a:pt x="96227" y="1137"/>
                  </a:moveTo>
                  <a:lnTo>
                    <a:pt x="134953" y="54774"/>
                  </a:lnTo>
                  <a:lnTo>
                    <a:pt x="95976" y="54774"/>
                  </a:lnTo>
                  <a:lnTo>
                    <a:pt x="79464" y="29259"/>
                  </a:lnTo>
                  <a:lnTo>
                    <a:pt x="22401" y="29259"/>
                  </a:lnTo>
                  <a:lnTo>
                    <a:pt x="36" y="11"/>
                  </a:lnTo>
                  <a:lnTo>
                    <a:pt x="96227" y="1137"/>
                  </a:lnTo>
                </a:path>
              </a:pathLst>
            </a:custGeom>
            <a:solidFill>
              <a:srgbClr val="DD2226"/>
            </a:solidFill>
            <a:ln w="1258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OPPOSans R" panose="00020600040101010101" pitchFamily="18" charset="-122"/>
                <a:ea typeface="+mn-ea"/>
                <a:cs typeface="+mn-cs"/>
              </a:endParaRPr>
            </a:p>
          </p:txBody>
        </p:sp>
        <p:sp>
          <p:nvSpPr>
            <p:cNvPr id="144" name="任意多边形 5">
              <a:extLst>
                <a:ext uri="{FF2B5EF4-FFF2-40B4-BE49-F238E27FC236}">
                  <a16:creationId xmlns:a16="http://schemas.microsoft.com/office/drawing/2014/main" id="{966D0689-22E5-43D1-8FE5-323CDCC0ABA9}"/>
                </a:ext>
              </a:extLst>
            </p:cNvPr>
            <p:cNvSpPr/>
            <p:nvPr/>
          </p:nvSpPr>
          <p:spPr>
            <a:xfrm flipV="1">
              <a:off x="7018567" y="3128631"/>
              <a:ext cx="1087547" cy="571578"/>
            </a:xfrm>
            <a:custGeom>
              <a:avLst/>
              <a:gdLst>
                <a:gd name="connsiteX0" fmla="*/ 137987 w 311076"/>
                <a:gd name="connsiteY0" fmla="*/ 36893 h 163491"/>
                <a:gd name="connsiteX1" fmla="*/ 24466 w 311076"/>
                <a:gd name="connsiteY1" fmla="*/ 35780 h 163491"/>
                <a:gd name="connsiteX2" fmla="*/ 38 w 311076"/>
                <a:gd name="connsiteY2" fmla="*/ 5 h 163491"/>
                <a:gd name="connsiteX3" fmla="*/ 252025 w 311076"/>
                <a:gd name="connsiteY3" fmla="*/ 903 h 163491"/>
                <a:gd name="connsiteX4" fmla="*/ 274779 w 311076"/>
                <a:gd name="connsiteY4" fmla="*/ 36792 h 163491"/>
                <a:gd name="connsiteX5" fmla="*/ 225180 w 311076"/>
                <a:gd name="connsiteY5" fmla="*/ 36842 h 163491"/>
                <a:gd name="connsiteX6" fmla="*/ 260797 w 311076"/>
                <a:gd name="connsiteY6" fmla="*/ 89315 h 163491"/>
                <a:gd name="connsiteX7" fmla="*/ 296540 w 311076"/>
                <a:gd name="connsiteY7" fmla="*/ 89417 h 163491"/>
                <a:gd name="connsiteX8" fmla="*/ 310510 w 311076"/>
                <a:gd name="connsiteY8" fmla="*/ 107367 h 163491"/>
                <a:gd name="connsiteX9" fmla="*/ 273055 w 311076"/>
                <a:gd name="connsiteY9" fmla="*/ 107367 h 163491"/>
                <a:gd name="connsiteX10" fmla="*/ 311114 w 311076"/>
                <a:gd name="connsiteY10" fmla="*/ 163496 h 163491"/>
                <a:gd name="connsiteX11" fmla="*/ 226564 w 311076"/>
                <a:gd name="connsiteY11" fmla="*/ 163496 h 163491"/>
                <a:gd name="connsiteX12" fmla="*/ 187335 w 311076"/>
                <a:gd name="connsiteY12" fmla="*/ 107418 h 163491"/>
                <a:gd name="connsiteX13" fmla="*/ 101754 w 311076"/>
                <a:gd name="connsiteY13" fmla="*/ 107481 h 163491"/>
                <a:gd name="connsiteX14" fmla="*/ 88401 w 311076"/>
                <a:gd name="connsiteY14" fmla="*/ 88797 h 163491"/>
                <a:gd name="connsiteX15" fmla="*/ 174473 w 311076"/>
                <a:gd name="connsiteY15" fmla="*/ 89050 h 163491"/>
                <a:gd name="connsiteX16" fmla="*/ 137987 w 311076"/>
                <a:gd name="connsiteY16" fmla="*/ 36893 h 163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11076" h="163491">
                  <a:moveTo>
                    <a:pt x="137987" y="36893"/>
                  </a:moveTo>
                  <a:lnTo>
                    <a:pt x="24466" y="35780"/>
                  </a:lnTo>
                  <a:lnTo>
                    <a:pt x="38" y="5"/>
                  </a:lnTo>
                  <a:lnTo>
                    <a:pt x="252025" y="903"/>
                  </a:lnTo>
                  <a:lnTo>
                    <a:pt x="274779" y="36792"/>
                  </a:lnTo>
                  <a:lnTo>
                    <a:pt x="225180" y="36842"/>
                  </a:lnTo>
                  <a:lnTo>
                    <a:pt x="260797" y="89315"/>
                  </a:lnTo>
                  <a:lnTo>
                    <a:pt x="296540" y="89417"/>
                  </a:lnTo>
                  <a:lnTo>
                    <a:pt x="310510" y="107367"/>
                  </a:lnTo>
                  <a:lnTo>
                    <a:pt x="273055" y="107367"/>
                  </a:lnTo>
                  <a:lnTo>
                    <a:pt x="311114" y="163496"/>
                  </a:lnTo>
                  <a:lnTo>
                    <a:pt x="226564" y="163496"/>
                  </a:lnTo>
                  <a:lnTo>
                    <a:pt x="187335" y="107418"/>
                  </a:lnTo>
                  <a:lnTo>
                    <a:pt x="101754" y="107481"/>
                  </a:lnTo>
                  <a:lnTo>
                    <a:pt x="88401" y="88797"/>
                  </a:lnTo>
                  <a:lnTo>
                    <a:pt x="174473" y="89050"/>
                  </a:lnTo>
                  <a:lnTo>
                    <a:pt x="137987" y="36893"/>
                  </a:lnTo>
                </a:path>
              </a:pathLst>
            </a:custGeom>
            <a:solidFill>
              <a:srgbClr val="DD2226"/>
            </a:solidFill>
            <a:ln w="1258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OPPOSans R" panose="00020600040101010101" pitchFamily="18" charset="-122"/>
                <a:ea typeface="+mn-ea"/>
                <a:cs typeface="+mn-cs"/>
              </a:endParaRPr>
            </a:p>
          </p:txBody>
        </p:sp>
        <p:sp>
          <p:nvSpPr>
            <p:cNvPr id="145" name="任意多边形 6">
              <a:extLst>
                <a:ext uri="{FF2B5EF4-FFF2-40B4-BE49-F238E27FC236}">
                  <a16:creationId xmlns:a16="http://schemas.microsoft.com/office/drawing/2014/main" id="{8BAE8C33-925A-44FC-A344-90492AFE83B9}"/>
                </a:ext>
              </a:extLst>
            </p:cNvPr>
            <p:cNvSpPr/>
            <p:nvPr/>
          </p:nvSpPr>
          <p:spPr>
            <a:xfrm flipV="1">
              <a:off x="5875922" y="3128610"/>
              <a:ext cx="1417326" cy="1191717"/>
            </a:xfrm>
            <a:custGeom>
              <a:avLst/>
              <a:gdLst>
                <a:gd name="connsiteX0" fmla="*/ 280694 w 405404"/>
                <a:gd name="connsiteY0" fmla="*/ 123296 h 340872"/>
                <a:gd name="connsiteX1" fmla="*/ 296640 w 405404"/>
                <a:gd name="connsiteY1" fmla="*/ 150203 h 340872"/>
                <a:gd name="connsiteX2" fmla="*/ 266536 w 405404"/>
                <a:gd name="connsiteY2" fmla="*/ 150203 h 340872"/>
                <a:gd name="connsiteX3" fmla="*/ 336662 w 405404"/>
                <a:gd name="connsiteY3" fmla="*/ 246496 h 340872"/>
                <a:gd name="connsiteX4" fmla="*/ 379780 w 405404"/>
                <a:gd name="connsiteY4" fmla="*/ 246851 h 340872"/>
                <a:gd name="connsiteX5" fmla="*/ 396657 w 405404"/>
                <a:gd name="connsiteY5" fmla="*/ 272999 h 340872"/>
                <a:gd name="connsiteX6" fmla="*/ 355981 w 405404"/>
                <a:gd name="connsiteY6" fmla="*/ 272999 h 340872"/>
                <a:gd name="connsiteX7" fmla="*/ 405417 w 405404"/>
                <a:gd name="connsiteY7" fmla="*/ 340816 h 340872"/>
                <a:gd name="connsiteX8" fmla="*/ 405442 w 405404"/>
                <a:gd name="connsiteY8" fmla="*/ 340880 h 340872"/>
                <a:gd name="connsiteX9" fmla="*/ 350670 w 405404"/>
                <a:gd name="connsiteY9" fmla="*/ 340880 h 340872"/>
                <a:gd name="connsiteX10" fmla="*/ 301184 w 405404"/>
                <a:gd name="connsiteY10" fmla="*/ 272999 h 340872"/>
                <a:gd name="connsiteX11" fmla="*/ 272803 w 405404"/>
                <a:gd name="connsiteY11" fmla="*/ 272999 h 340872"/>
                <a:gd name="connsiteX12" fmla="*/ 300517 w 405404"/>
                <a:gd name="connsiteY12" fmla="*/ 310861 h 340872"/>
                <a:gd name="connsiteX13" fmla="*/ 255335 w 405404"/>
                <a:gd name="connsiteY13" fmla="*/ 312467 h 340872"/>
                <a:gd name="connsiteX14" fmla="*/ 147527 w 405404"/>
                <a:gd name="connsiteY14" fmla="*/ 180526 h 340872"/>
                <a:gd name="connsiteX15" fmla="*/ 197869 w 405404"/>
                <a:gd name="connsiteY15" fmla="*/ 177629 h 340872"/>
                <a:gd name="connsiteX16" fmla="*/ 254479 w 405404"/>
                <a:gd name="connsiteY16" fmla="*/ 247901 h 340872"/>
                <a:gd name="connsiteX17" fmla="*/ 282570 w 405404"/>
                <a:gd name="connsiteY17" fmla="*/ 247433 h 340872"/>
                <a:gd name="connsiteX18" fmla="*/ 211751 w 405404"/>
                <a:gd name="connsiteY18" fmla="*/ 150203 h 340872"/>
                <a:gd name="connsiteX19" fmla="*/ 122759 w 405404"/>
                <a:gd name="connsiteY19" fmla="*/ 150203 h 340872"/>
                <a:gd name="connsiteX20" fmla="*/ 54797 w 405404"/>
                <a:gd name="connsiteY20" fmla="*/ 67015 h 340872"/>
                <a:gd name="connsiteX21" fmla="*/ 115472 w 405404"/>
                <a:gd name="connsiteY21" fmla="*/ 66332 h 340872"/>
                <a:gd name="connsiteX22" fmla="*/ 162516 w 405404"/>
                <a:gd name="connsiteY22" fmla="*/ 123296 h 340872"/>
                <a:gd name="connsiteX23" fmla="*/ 192143 w 405404"/>
                <a:gd name="connsiteY23" fmla="*/ 123296 h 340872"/>
                <a:gd name="connsiteX24" fmla="*/ 134690 w 405404"/>
                <a:gd name="connsiteY24" fmla="*/ 44422 h 340872"/>
                <a:gd name="connsiteX25" fmla="*/ 36334 w 405404"/>
                <a:gd name="connsiteY25" fmla="*/ 44422 h 340872"/>
                <a:gd name="connsiteX26" fmla="*/ 37 w 405404"/>
                <a:gd name="connsiteY26" fmla="*/ 7 h 340872"/>
                <a:gd name="connsiteX27" fmla="*/ 145904 w 405404"/>
                <a:gd name="connsiteY27" fmla="*/ 7 h 340872"/>
                <a:gd name="connsiteX28" fmla="*/ 163725 w 405404"/>
                <a:gd name="connsiteY28" fmla="*/ 9103 h 340872"/>
                <a:gd name="connsiteX29" fmla="*/ 246927 w 405404"/>
                <a:gd name="connsiteY29" fmla="*/ 123296 h 340872"/>
                <a:gd name="connsiteX30" fmla="*/ 280694 w 405404"/>
                <a:gd name="connsiteY30" fmla="*/ 123296 h 340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05404" h="340872">
                  <a:moveTo>
                    <a:pt x="280694" y="123296"/>
                  </a:moveTo>
                  <a:lnTo>
                    <a:pt x="296640" y="150203"/>
                  </a:lnTo>
                  <a:lnTo>
                    <a:pt x="266536" y="150203"/>
                  </a:lnTo>
                  <a:lnTo>
                    <a:pt x="336662" y="246496"/>
                  </a:lnTo>
                  <a:lnTo>
                    <a:pt x="379780" y="246851"/>
                  </a:lnTo>
                  <a:lnTo>
                    <a:pt x="396657" y="272999"/>
                  </a:lnTo>
                  <a:lnTo>
                    <a:pt x="355981" y="272999"/>
                  </a:lnTo>
                  <a:lnTo>
                    <a:pt x="405417" y="340816"/>
                  </a:lnTo>
                  <a:cubicBezTo>
                    <a:pt x="405417" y="340854"/>
                    <a:pt x="405429" y="340854"/>
                    <a:pt x="405442" y="340880"/>
                  </a:cubicBezTo>
                  <a:lnTo>
                    <a:pt x="350670" y="340880"/>
                  </a:lnTo>
                  <a:cubicBezTo>
                    <a:pt x="338311" y="323941"/>
                    <a:pt x="320867" y="299969"/>
                    <a:pt x="301184" y="272999"/>
                  </a:cubicBezTo>
                  <a:lnTo>
                    <a:pt x="272803" y="272999"/>
                  </a:lnTo>
                  <a:lnTo>
                    <a:pt x="300517" y="310861"/>
                  </a:lnTo>
                  <a:lnTo>
                    <a:pt x="255335" y="312467"/>
                  </a:lnTo>
                  <a:lnTo>
                    <a:pt x="147527" y="180526"/>
                  </a:lnTo>
                  <a:lnTo>
                    <a:pt x="197869" y="177629"/>
                  </a:lnTo>
                  <a:lnTo>
                    <a:pt x="254479" y="247901"/>
                  </a:lnTo>
                  <a:lnTo>
                    <a:pt x="282570" y="247433"/>
                  </a:lnTo>
                  <a:cubicBezTo>
                    <a:pt x="259349" y="215554"/>
                    <a:pt x="234430" y="181348"/>
                    <a:pt x="211751" y="150203"/>
                  </a:cubicBezTo>
                  <a:lnTo>
                    <a:pt x="122759" y="150203"/>
                  </a:lnTo>
                  <a:lnTo>
                    <a:pt x="54797" y="67015"/>
                  </a:lnTo>
                  <a:lnTo>
                    <a:pt x="115472" y="66332"/>
                  </a:lnTo>
                  <a:lnTo>
                    <a:pt x="162516" y="123296"/>
                  </a:lnTo>
                  <a:lnTo>
                    <a:pt x="192143" y="123296"/>
                  </a:lnTo>
                  <a:cubicBezTo>
                    <a:pt x="161698" y="81525"/>
                    <a:pt x="138503" y="49647"/>
                    <a:pt x="134690" y="44422"/>
                  </a:cubicBezTo>
                  <a:cubicBezTo>
                    <a:pt x="123338" y="44422"/>
                    <a:pt x="74669" y="44422"/>
                    <a:pt x="36334" y="44422"/>
                  </a:cubicBezTo>
                  <a:lnTo>
                    <a:pt x="37" y="7"/>
                  </a:lnTo>
                  <a:lnTo>
                    <a:pt x="145904" y="7"/>
                  </a:lnTo>
                  <a:cubicBezTo>
                    <a:pt x="152951" y="7"/>
                    <a:pt x="159559" y="3372"/>
                    <a:pt x="163725" y="9103"/>
                  </a:cubicBezTo>
                  <a:lnTo>
                    <a:pt x="246927" y="123296"/>
                  </a:lnTo>
                  <a:lnTo>
                    <a:pt x="280694" y="123296"/>
                  </a:lnTo>
                </a:path>
              </a:pathLst>
            </a:custGeom>
            <a:solidFill>
              <a:srgbClr val="DD2226"/>
            </a:solidFill>
            <a:ln w="1258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OPPOSans R" panose="00020600040101010101" pitchFamily="18" charset="-122"/>
                <a:ea typeface="+mn-ea"/>
                <a:cs typeface="+mn-cs"/>
              </a:endParaRPr>
            </a:p>
          </p:txBody>
        </p:sp>
        <p:sp>
          <p:nvSpPr>
            <p:cNvPr id="146" name="任意多边形 7">
              <a:extLst>
                <a:ext uri="{FF2B5EF4-FFF2-40B4-BE49-F238E27FC236}">
                  <a16:creationId xmlns:a16="http://schemas.microsoft.com/office/drawing/2014/main" id="{E8F6C0CF-7CC2-45D1-8597-8AB446011C2F}"/>
                </a:ext>
              </a:extLst>
            </p:cNvPr>
            <p:cNvSpPr/>
            <p:nvPr/>
          </p:nvSpPr>
          <p:spPr>
            <a:xfrm flipV="1">
              <a:off x="6530993" y="3794103"/>
              <a:ext cx="1294655" cy="535708"/>
            </a:xfrm>
            <a:custGeom>
              <a:avLst/>
              <a:gdLst>
                <a:gd name="connsiteX0" fmla="*/ 352972 w 370316"/>
                <a:gd name="connsiteY0" fmla="*/ 124837 h 153231"/>
                <a:gd name="connsiteX1" fmla="*/ 370366 w 370316"/>
                <a:gd name="connsiteY1" fmla="*/ 153249 h 153231"/>
                <a:gd name="connsiteX2" fmla="*/ 119159 w 370316"/>
                <a:gd name="connsiteY2" fmla="*/ 152946 h 153231"/>
                <a:gd name="connsiteX3" fmla="*/ 101476 w 370316"/>
                <a:gd name="connsiteY3" fmla="*/ 126216 h 153231"/>
                <a:gd name="connsiteX4" fmla="*/ 251093 w 370316"/>
                <a:gd name="connsiteY4" fmla="*/ 126760 h 153231"/>
                <a:gd name="connsiteX5" fmla="*/ 188454 w 370316"/>
                <a:gd name="connsiteY5" fmla="*/ 43230 h 153231"/>
                <a:gd name="connsiteX6" fmla="*/ 29940 w 370316"/>
                <a:gd name="connsiteY6" fmla="*/ 40625 h 153231"/>
                <a:gd name="connsiteX7" fmla="*/ 49 w 370316"/>
                <a:gd name="connsiteY7" fmla="*/ 1447 h 153231"/>
                <a:gd name="connsiteX8" fmla="*/ 216482 w 370316"/>
                <a:gd name="connsiteY8" fmla="*/ 17 h 153231"/>
                <a:gd name="connsiteX9" fmla="*/ 303725 w 370316"/>
                <a:gd name="connsiteY9" fmla="*/ 124837 h 153231"/>
                <a:gd name="connsiteX10" fmla="*/ 352972 w 370316"/>
                <a:gd name="connsiteY10" fmla="*/ 124837 h 153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0316" h="153231">
                  <a:moveTo>
                    <a:pt x="352972" y="124837"/>
                  </a:moveTo>
                  <a:lnTo>
                    <a:pt x="370366" y="153249"/>
                  </a:lnTo>
                  <a:lnTo>
                    <a:pt x="119159" y="152946"/>
                  </a:lnTo>
                  <a:lnTo>
                    <a:pt x="101476" y="126216"/>
                  </a:lnTo>
                  <a:lnTo>
                    <a:pt x="251093" y="126760"/>
                  </a:lnTo>
                  <a:lnTo>
                    <a:pt x="188454" y="43230"/>
                  </a:lnTo>
                  <a:lnTo>
                    <a:pt x="29940" y="40625"/>
                  </a:lnTo>
                  <a:lnTo>
                    <a:pt x="49" y="1447"/>
                  </a:lnTo>
                  <a:lnTo>
                    <a:pt x="216482" y="17"/>
                  </a:lnTo>
                  <a:lnTo>
                    <a:pt x="303725" y="124837"/>
                  </a:lnTo>
                  <a:lnTo>
                    <a:pt x="352972" y="124837"/>
                  </a:lnTo>
                </a:path>
              </a:pathLst>
            </a:custGeom>
            <a:solidFill>
              <a:srgbClr val="DD2226"/>
            </a:solidFill>
            <a:ln w="1258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OPPOSans R" panose="00020600040101010101" pitchFamily="18" charset="-122"/>
                <a:ea typeface="+mn-ea"/>
                <a:cs typeface="+mn-cs"/>
              </a:endParaRPr>
            </a:p>
          </p:txBody>
        </p:sp>
        <p:sp>
          <p:nvSpPr>
            <p:cNvPr id="147" name="任意多边形 8">
              <a:extLst>
                <a:ext uri="{FF2B5EF4-FFF2-40B4-BE49-F238E27FC236}">
                  <a16:creationId xmlns:a16="http://schemas.microsoft.com/office/drawing/2014/main" id="{02F9BA47-72DC-46B5-B606-43D669361897}"/>
                </a:ext>
              </a:extLst>
            </p:cNvPr>
            <p:cNvSpPr/>
            <p:nvPr/>
          </p:nvSpPr>
          <p:spPr>
            <a:xfrm flipV="1">
              <a:off x="7706285" y="3799099"/>
              <a:ext cx="614636" cy="326387"/>
            </a:xfrm>
            <a:custGeom>
              <a:avLst/>
              <a:gdLst>
                <a:gd name="connsiteX0" fmla="*/ 36 w 175807"/>
                <a:gd name="connsiteY0" fmla="*/ 9 h 93358"/>
                <a:gd name="connsiteX1" fmla="*/ 109668 w 175807"/>
                <a:gd name="connsiteY1" fmla="*/ 9 h 93358"/>
                <a:gd name="connsiteX2" fmla="*/ 175843 w 175807"/>
                <a:gd name="connsiteY2" fmla="*/ 91862 h 93358"/>
                <a:gd name="connsiteX3" fmla="*/ 127577 w 175807"/>
                <a:gd name="connsiteY3" fmla="*/ 93368 h 93358"/>
                <a:gd name="connsiteX4" fmla="*/ 84887 w 175807"/>
                <a:gd name="connsiteY4" fmla="*/ 31799 h 93358"/>
                <a:gd name="connsiteX5" fmla="*/ 21217 w 175807"/>
                <a:gd name="connsiteY5" fmla="*/ 31799 h 93358"/>
                <a:gd name="connsiteX6" fmla="*/ 36 w 175807"/>
                <a:gd name="connsiteY6" fmla="*/ 9 h 93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5807" h="93358">
                  <a:moveTo>
                    <a:pt x="36" y="9"/>
                  </a:moveTo>
                  <a:lnTo>
                    <a:pt x="109668" y="9"/>
                  </a:lnTo>
                  <a:lnTo>
                    <a:pt x="175843" y="91862"/>
                  </a:lnTo>
                  <a:lnTo>
                    <a:pt x="127577" y="93368"/>
                  </a:lnTo>
                  <a:lnTo>
                    <a:pt x="84887" y="31799"/>
                  </a:lnTo>
                  <a:lnTo>
                    <a:pt x="21217" y="31799"/>
                  </a:lnTo>
                  <a:lnTo>
                    <a:pt x="36" y="9"/>
                  </a:lnTo>
                </a:path>
              </a:pathLst>
            </a:custGeom>
            <a:solidFill>
              <a:srgbClr val="DD2226"/>
            </a:solidFill>
            <a:ln w="1258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OPPOSans R" panose="00020600040101010101" pitchFamily="18" charset="-122"/>
                <a:ea typeface="+mn-ea"/>
                <a:cs typeface="+mn-cs"/>
              </a:endParaRPr>
            </a:p>
          </p:txBody>
        </p:sp>
        <p:sp>
          <p:nvSpPr>
            <p:cNvPr id="148" name="任意多边形 9">
              <a:extLst>
                <a:ext uri="{FF2B5EF4-FFF2-40B4-BE49-F238E27FC236}">
                  <a16:creationId xmlns:a16="http://schemas.microsoft.com/office/drawing/2014/main" id="{53493D95-1FC7-4C3E-89F1-6B33548BB346}"/>
                </a:ext>
              </a:extLst>
            </p:cNvPr>
            <p:cNvSpPr/>
            <p:nvPr/>
          </p:nvSpPr>
          <p:spPr>
            <a:xfrm flipV="1">
              <a:off x="7448970" y="3854631"/>
              <a:ext cx="1730739" cy="465699"/>
            </a:xfrm>
            <a:custGeom>
              <a:avLst/>
              <a:gdLst>
                <a:gd name="connsiteX0" fmla="*/ 344380 w 495051"/>
                <a:gd name="connsiteY0" fmla="*/ 41795 h 133206"/>
                <a:gd name="connsiteX1" fmla="*/ 26747 w 495051"/>
                <a:gd name="connsiteY1" fmla="*/ 39999 h 133206"/>
                <a:gd name="connsiteX2" fmla="*/ 53 w 495051"/>
                <a:gd name="connsiteY2" fmla="*/ 12 h 133206"/>
                <a:gd name="connsiteX3" fmla="*/ 404149 w 495051"/>
                <a:gd name="connsiteY3" fmla="*/ 1327 h 133206"/>
                <a:gd name="connsiteX4" fmla="*/ 495104 w 495051"/>
                <a:gd name="connsiteY4" fmla="*/ 133218 h 133206"/>
                <a:gd name="connsiteX5" fmla="*/ 408050 w 495051"/>
                <a:gd name="connsiteY5" fmla="*/ 133218 h 133206"/>
                <a:gd name="connsiteX6" fmla="*/ 344380 w 495051"/>
                <a:gd name="connsiteY6" fmla="*/ 41795 h 133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051" h="133206">
                  <a:moveTo>
                    <a:pt x="344380" y="41795"/>
                  </a:moveTo>
                  <a:lnTo>
                    <a:pt x="26747" y="39999"/>
                  </a:lnTo>
                  <a:lnTo>
                    <a:pt x="53" y="12"/>
                  </a:lnTo>
                  <a:lnTo>
                    <a:pt x="404149" y="1327"/>
                  </a:lnTo>
                  <a:lnTo>
                    <a:pt x="495104" y="133218"/>
                  </a:lnTo>
                  <a:lnTo>
                    <a:pt x="408050" y="133218"/>
                  </a:lnTo>
                  <a:lnTo>
                    <a:pt x="344380" y="41795"/>
                  </a:lnTo>
                </a:path>
              </a:pathLst>
            </a:custGeom>
            <a:solidFill>
              <a:srgbClr val="DD2226"/>
            </a:solidFill>
            <a:ln w="1258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OPPOSans R" panose="00020600040101010101" pitchFamily="18" charset="-122"/>
                <a:ea typeface="+mn-ea"/>
                <a:cs typeface="+mn-cs"/>
              </a:endParaRPr>
            </a:p>
          </p:txBody>
        </p:sp>
        <p:sp>
          <p:nvSpPr>
            <p:cNvPr id="149" name="任意多边形 10">
              <a:extLst>
                <a:ext uri="{FF2B5EF4-FFF2-40B4-BE49-F238E27FC236}">
                  <a16:creationId xmlns:a16="http://schemas.microsoft.com/office/drawing/2014/main" id="{580F65A7-BACC-4BDC-97E3-0ADFB52ADD4A}"/>
                </a:ext>
              </a:extLst>
            </p:cNvPr>
            <p:cNvSpPr/>
            <p:nvPr/>
          </p:nvSpPr>
          <p:spPr>
            <a:xfrm flipV="1">
              <a:off x="7920004" y="3128568"/>
              <a:ext cx="1546069" cy="987304"/>
            </a:xfrm>
            <a:custGeom>
              <a:avLst/>
              <a:gdLst>
                <a:gd name="connsiteX0" fmla="*/ 429407 w 442229"/>
                <a:gd name="connsiteY0" fmla="*/ 199078 h 282403"/>
                <a:gd name="connsiteX1" fmla="*/ 442294 w 442229"/>
                <a:gd name="connsiteY1" fmla="*/ 218496 h 282403"/>
                <a:gd name="connsiteX2" fmla="*/ 324746 w 442229"/>
                <a:gd name="connsiteY2" fmla="*/ 218496 h 282403"/>
                <a:gd name="connsiteX3" fmla="*/ 369966 w 442229"/>
                <a:gd name="connsiteY3" fmla="*/ 282418 h 282403"/>
                <a:gd name="connsiteX4" fmla="*/ 279602 w 442229"/>
                <a:gd name="connsiteY4" fmla="*/ 282418 h 282403"/>
                <a:gd name="connsiteX5" fmla="*/ 176375 w 442229"/>
                <a:gd name="connsiteY5" fmla="*/ 132741 h 282403"/>
                <a:gd name="connsiteX6" fmla="*/ 145402 w 442229"/>
                <a:gd name="connsiteY6" fmla="*/ 132639 h 282403"/>
                <a:gd name="connsiteX7" fmla="*/ 235552 w 442229"/>
                <a:gd name="connsiteY7" fmla="*/ 266744 h 282403"/>
                <a:gd name="connsiteX8" fmla="*/ 182265 w 442229"/>
                <a:gd name="connsiteY8" fmla="*/ 266744 h 282403"/>
                <a:gd name="connsiteX9" fmla="*/ 88868 w 442229"/>
                <a:gd name="connsiteY9" fmla="*/ 132437 h 282403"/>
                <a:gd name="connsiteX10" fmla="*/ 21171 w 442229"/>
                <a:gd name="connsiteY10" fmla="*/ 132247 h 282403"/>
                <a:gd name="connsiteX11" fmla="*/ 65 w 442229"/>
                <a:gd name="connsiteY11" fmla="*/ 104480 h 282403"/>
                <a:gd name="connsiteX12" fmla="*/ 156893 w 442229"/>
                <a:gd name="connsiteY12" fmla="*/ 104480 h 282403"/>
                <a:gd name="connsiteX13" fmla="*/ 84841 w 442229"/>
                <a:gd name="connsiteY13" fmla="*/ 15 h 282403"/>
                <a:gd name="connsiteX14" fmla="*/ 170170 w 442229"/>
                <a:gd name="connsiteY14" fmla="*/ 15 h 282403"/>
                <a:gd name="connsiteX15" fmla="*/ 244098 w 442229"/>
                <a:gd name="connsiteY15" fmla="*/ 104480 h 282403"/>
                <a:gd name="connsiteX16" fmla="*/ 398963 w 442229"/>
                <a:gd name="connsiteY16" fmla="*/ 104480 h 282403"/>
                <a:gd name="connsiteX17" fmla="*/ 420068 w 442229"/>
                <a:gd name="connsiteY17" fmla="*/ 133538 h 282403"/>
                <a:gd name="connsiteX18" fmla="*/ 264272 w 442229"/>
                <a:gd name="connsiteY18" fmla="*/ 133019 h 282403"/>
                <a:gd name="connsiteX19" fmla="*/ 311002 w 442229"/>
                <a:gd name="connsiteY19" fmla="*/ 199078 h 282403"/>
                <a:gd name="connsiteX20" fmla="*/ 429407 w 442229"/>
                <a:gd name="connsiteY20" fmla="*/ 199078 h 282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42229" h="282403">
                  <a:moveTo>
                    <a:pt x="429407" y="199078"/>
                  </a:moveTo>
                  <a:lnTo>
                    <a:pt x="442294" y="218496"/>
                  </a:lnTo>
                  <a:lnTo>
                    <a:pt x="324746" y="218496"/>
                  </a:lnTo>
                  <a:lnTo>
                    <a:pt x="369966" y="282418"/>
                  </a:lnTo>
                  <a:lnTo>
                    <a:pt x="279602" y="282418"/>
                  </a:lnTo>
                  <a:lnTo>
                    <a:pt x="176375" y="132741"/>
                  </a:lnTo>
                  <a:lnTo>
                    <a:pt x="145402" y="132639"/>
                  </a:lnTo>
                  <a:lnTo>
                    <a:pt x="235552" y="266744"/>
                  </a:lnTo>
                  <a:lnTo>
                    <a:pt x="182265" y="266744"/>
                  </a:lnTo>
                  <a:lnTo>
                    <a:pt x="88868" y="132437"/>
                  </a:lnTo>
                  <a:lnTo>
                    <a:pt x="21171" y="132247"/>
                  </a:lnTo>
                  <a:lnTo>
                    <a:pt x="65" y="104480"/>
                  </a:lnTo>
                  <a:lnTo>
                    <a:pt x="156893" y="104480"/>
                  </a:lnTo>
                  <a:lnTo>
                    <a:pt x="84841" y="15"/>
                  </a:lnTo>
                  <a:lnTo>
                    <a:pt x="170170" y="15"/>
                  </a:lnTo>
                  <a:lnTo>
                    <a:pt x="244098" y="104480"/>
                  </a:lnTo>
                  <a:lnTo>
                    <a:pt x="398963" y="104480"/>
                  </a:lnTo>
                  <a:lnTo>
                    <a:pt x="420068" y="133538"/>
                  </a:lnTo>
                  <a:lnTo>
                    <a:pt x="264272" y="133019"/>
                  </a:lnTo>
                  <a:lnTo>
                    <a:pt x="311002" y="199078"/>
                  </a:lnTo>
                  <a:lnTo>
                    <a:pt x="429407" y="199078"/>
                  </a:lnTo>
                </a:path>
              </a:pathLst>
            </a:custGeom>
            <a:solidFill>
              <a:srgbClr val="DD2226"/>
            </a:solidFill>
            <a:ln w="1258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OPPOSans R" panose="00020600040101010101" pitchFamily="18" charset="-122"/>
                <a:ea typeface="+mn-ea"/>
                <a:cs typeface="+mn-cs"/>
              </a:endParaRPr>
            </a:p>
          </p:txBody>
        </p:sp>
      </p:grpSp>
      <p:grpSp>
        <p:nvGrpSpPr>
          <p:cNvPr id="150" name="组合 149">
            <a:extLst>
              <a:ext uri="{FF2B5EF4-FFF2-40B4-BE49-F238E27FC236}">
                <a16:creationId xmlns:a16="http://schemas.microsoft.com/office/drawing/2014/main" id="{F35B2966-B357-4FAE-9925-D3716F767F9B}"/>
              </a:ext>
            </a:extLst>
          </p:cNvPr>
          <p:cNvGrpSpPr/>
          <p:nvPr/>
        </p:nvGrpSpPr>
        <p:grpSpPr>
          <a:xfrm>
            <a:off x="9040850" y="3895654"/>
            <a:ext cx="1393803" cy="424572"/>
            <a:chOff x="2062163" y="2200236"/>
            <a:chExt cx="8067675" cy="2457527"/>
          </a:xfrm>
        </p:grpSpPr>
        <p:grpSp>
          <p:nvGrpSpPr>
            <p:cNvPr id="151" name="组合 150">
              <a:extLst>
                <a:ext uri="{FF2B5EF4-FFF2-40B4-BE49-F238E27FC236}">
                  <a16:creationId xmlns:a16="http://schemas.microsoft.com/office/drawing/2014/main" id="{31FD1EB2-E007-400D-BA37-75C74E88560C}"/>
                </a:ext>
              </a:extLst>
            </p:cNvPr>
            <p:cNvGrpSpPr/>
            <p:nvPr/>
          </p:nvGrpSpPr>
          <p:grpSpPr>
            <a:xfrm>
              <a:off x="2062163" y="2200236"/>
              <a:ext cx="3033693" cy="2457527"/>
              <a:chOff x="2062162" y="2200292"/>
              <a:chExt cx="3033693" cy="2457527"/>
            </a:xfrm>
          </p:grpSpPr>
          <p:sp>
            <p:nvSpPr>
              <p:cNvPr id="167" name="任意多边形 538">
                <a:extLst>
                  <a:ext uri="{FF2B5EF4-FFF2-40B4-BE49-F238E27FC236}">
                    <a16:creationId xmlns:a16="http://schemas.microsoft.com/office/drawing/2014/main" id="{7F370D7B-20AD-41A1-8588-04208670557F}"/>
                  </a:ext>
                </a:extLst>
              </p:cNvPr>
              <p:cNvSpPr/>
              <p:nvPr/>
            </p:nvSpPr>
            <p:spPr>
              <a:xfrm>
                <a:off x="2285237" y="3250596"/>
                <a:ext cx="2054828" cy="1279588"/>
              </a:xfrm>
              <a:custGeom>
                <a:avLst/>
                <a:gdLst>
                  <a:gd name="connsiteX0" fmla="*/ 0 w 2054828"/>
                  <a:gd name="connsiteY0" fmla="*/ 639794 h 1279588"/>
                  <a:gd name="connsiteX1" fmla="*/ 1027462 w 2054828"/>
                  <a:gd name="connsiteY1" fmla="*/ 1279589 h 1279588"/>
                  <a:gd name="connsiteX2" fmla="*/ 2054828 w 2054828"/>
                  <a:gd name="connsiteY2" fmla="*/ 639794 h 1279588"/>
                  <a:gd name="connsiteX3" fmla="*/ 1027462 w 2054828"/>
                  <a:gd name="connsiteY3" fmla="*/ 0 h 1279588"/>
                  <a:gd name="connsiteX4" fmla="*/ 0 w 2054828"/>
                  <a:gd name="connsiteY4" fmla="*/ 639794 h 1279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828" h="1279588">
                    <a:moveTo>
                      <a:pt x="0" y="639794"/>
                    </a:moveTo>
                    <a:cubicBezTo>
                      <a:pt x="0" y="993077"/>
                      <a:pt x="459962" y="1279589"/>
                      <a:pt x="1027462" y="1279589"/>
                    </a:cubicBezTo>
                    <a:cubicBezTo>
                      <a:pt x="1594866" y="1279589"/>
                      <a:pt x="2054828" y="993077"/>
                      <a:pt x="2054828" y="639794"/>
                    </a:cubicBezTo>
                    <a:cubicBezTo>
                      <a:pt x="2054828" y="286417"/>
                      <a:pt x="1594866" y="0"/>
                      <a:pt x="1027462" y="0"/>
                    </a:cubicBezTo>
                    <a:cubicBezTo>
                      <a:pt x="459962" y="0"/>
                      <a:pt x="0" y="286417"/>
                      <a:pt x="0" y="639794"/>
                    </a:cubicBezTo>
                  </a:path>
                </a:pathLst>
              </a:custGeom>
              <a:solidFill>
                <a:srgbClr val="FFFF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168" name="任意多边形 539">
                <a:extLst>
                  <a:ext uri="{FF2B5EF4-FFF2-40B4-BE49-F238E27FC236}">
                    <a16:creationId xmlns:a16="http://schemas.microsoft.com/office/drawing/2014/main" id="{EE3BE6AB-3F9B-47B0-A1A3-D3D5BA0AD970}"/>
                  </a:ext>
                </a:extLst>
              </p:cNvPr>
              <p:cNvSpPr/>
              <p:nvPr/>
            </p:nvSpPr>
            <p:spPr>
              <a:xfrm>
                <a:off x="2062162" y="2547155"/>
                <a:ext cx="2646616" cy="2110664"/>
              </a:xfrm>
              <a:custGeom>
                <a:avLst/>
                <a:gdLst>
                  <a:gd name="connsiteX0" fmla="*/ 2278952 w 2646616"/>
                  <a:gd name="connsiteY0" fmla="*/ 836315 h 2110664"/>
                  <a:gd name="connsiteX1" fmla="*/ 2229326 w 2646616"/>
                  <a:gd name="connsiteY1" fmla="*/ 758686 h 2110664"/>
                  <a:gd name="connsiteX2" fmla="*/ 2230279 w 2646616"/>
                  <a:gd name="connsiteY2" fmla="*/ 456648 h 2110664"/>
                  <a:gd name="connsiteX3" fmla="*/ 1553528 w 2646616"/>
                  <a:gd name="connsiteY3" fmla="*/ 452838 h 2110664"/>
                  <a:gd name="connsiteX4" fmla="*/ 1481328 w 2646616"/>
                  <a:gd name="connsiteY4" fmla="*/ 418358 h 2110664"/>
                  <a:gd name="connsiteX5" fmla="*/ 1447800 w 2646616"/>
                  <a:gd name="connsiteY5" fmla="*/ 63837 h 2110664"/>
                  <a:gd name="connsiteX6" fmla="*/ 452533 w 2646616"/>
                  <a:gd name="connsiteY6" fmla="*/ 452171 h 2110664"/>
                  <a:gd name="connsiteX7" fmla="*/ 0 w 2646616"/>
                  <a:gd name="connsiteY7" fmla="*/ 1303992 h 2110664"/>
                  <a:gd name="connsiteX8" fmla="*/ 1272731 w 2646616"/>
                  <a:gd name="connsiteY8" fmla="*/ 2110665 h 2110664"/>
                  <a:gd name="connsiteX9" fmla="*/ 2646616 w 2646616"/>
                  <a:gd name="connsiteY9" fmla="*/ 1250652 h 2110664"/>
                  <a:gd name="connsiteX10" fmla="*/ 2278952 w 2646616"/>
                  <a:gd name="connsiteY10" fmla="*/ 836315 h 2110664"/>
                  <a:gd name="connsiteX11" fmla="*/ 1274445 w 2646616"/>
                  <a:gd name="connsiteY11" fmla="*/ 1930833 h 2110664"/>
                  <a:gd name="connsiteX12" fmla="*/ 306038 w 2646616"/>
                  <a:gd name="connsiteY12" fmla="*/ 1423626 h 2110664"/>
                  <a:gd name="connsiteX13" fmla="*/ 1156430 w 2646616"/>
                  <a:gd name="connsiteY13" fmla="*/ 736778 h 2110664"/>
                  <a:gd name="connsiteX14" fmla="*/ 2124837 w 2646616"/>
                  <a:gd name="connsiteY14" fmla="*/ 1243699 h 2110664"/>
                  <a:gd name="connsiteX15" fmla="*/ 1274445 w 2646616"/>
                  <a:gd name="connsiteY15" fmla="*/ 1930833 h 2110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46616" h="2110664">
                    <a:moveTo>
                      <a:pt x="2278952" y="836315"/>
                    </a:moveTo>
                    <a:cubicBezTo>
                      <a:pt x="2236184" y="823456"/>
                      <a:pt x="2206943" y="814788"/>
                      <a:pt x="2229326" y="758686"/>
                    </a:cubicBezTo>
                    <a:cubicBezTo>
                      <a:pt x="2277809" y="636861"/>
                      <a:pt x="2282762" y="531705"/>
                      <a:pt x="2230279" y="456648"/>
                    </a:cubicBezTo>
                    <a:cubicBezTo>
                      <a:pt x="2131790" y="315964"/>
                      <a:pt x="1862328" y="323584"/>
                      <a:pt x="1553528" y="452838"/>
                    </a:cubicBezTo>
                    <a:cubicBezTo>
                      <a:pt x="1553528" y="452648"/>
                      <a:pt x="1456563" y="495320"/>
                      <a:pt x="1481328" y="418358"/>
                    </a:cubicBezTo>
                    <a:cubicBezTo>
                      <a:pt x="1528858" y="265672"/>
                      <a:pt x="1521714" y="137656"/>
                      <a:pt x="1447800" y="63837"/>
                    </a:cubicBezTo>
                    <a:cubicBezTo>
                      <a:pt x="1280255" y="-103803"/>
                      <a:pt x="834581" y="70124"/>
                      <a:pt x="452533" y="452171"/>
                    </a:cubicBezTo>
                    <a:cubicBezTo>
                      <a:pt x="166211" y="738398"/>
                      <a:pt x="0" y="1041674"/>
                      <a:pt x="0" y="1303992"/>
                    </a:cubicBezTo>
                    <a:cubicBezTo>
                      <a:pt x="0" y="1805674"/>
                      <a:pt x="643319" y="2110665"/>
                      <a:pt x="1272731" y="2110665"/>
                    </a:cubicBezTo>
                    <a:cubicBezTo>
                      <a:pt x="2097786" y="2110665"/>
                      <a:pt x="2646616" y="1631271"/>
                      <a:pt x="2646616" y="1250652"/>
                    </a:cubicBezTo>
                    <a:cubicBezTo>
                      <a:pt x="2646616" y="1020719"/>
                      <a:pt x="2452973" y="890226"/>
                      <a:pt x="2278952" y="836315"/>
                    </a:cubicBezTo>
                    <a:close/>
                    <a:moveTo>
                      <a:pt x="1274445" y="1930833"/>
                    </a:moveTo>
                    <a:cubicBezTo>
                      <a:pt x="772192" y="1980363"/>
                      <a:pt x="338709" y="1753382"/>
                      <a:pt x="306038" y="1423626"/>
                    </a:cubicBezTo>
                    <a:cubicBezTo>
                      <a:pt x="273463" y="1093966"/>
                      <a:pt x="654272" y="786499"/>
                      <a:pt x="1156430" y="736778"/>
                    </a:cubicBezTo>
                    <a:cubicBezTo>
                      <a:pt x="1658684" y="687153"/>
                      <a:pt x="2092262" y="914134"/>
                      <a:pt x="2124837" y="1243699"/>
                    </a:cubicBezTo>
                    <a:cubicBezTo>
                      <a:pt x="2157317" y="1573645"/>
                      <a:pt x="1776698" y="1881112"/>
                      <a:pt x="1274445" y="1930833"/>
                    </a:cubicBezTo>
                    <a:close/>
                  </a:path>
                </a:pathLst>
              </a:custGeom>
              <a:solidFill>
                <a:srgbClr val="D52B2A"/>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169" name="任意多边形 540">
                <a:extLst>
                  <a:ext uri="{FF2B5EF4-FFF2-40B4-BE49-F238E27FC236}">
                    <a16:creationId xmlns:a16="http://schemas.microsoft.com/office/drawing/2014/main" id="{4A8362FB-671F-4EFF-A33B-5D8402D9159E}"/>
                  </a:ext>
                </a:extLst>
              </p:cNvPr>
              <p:cNvSpPr/>
              <p:nvPr/>
            </p:nvSpPr>
            <p:spPr>
              <a:xfrm>
                <a:off x="4032574" y="2200292"/>
                <a:ext cx="1063281" cy="1131222"/>
              </a:xfrm>
              <a:custGeom>
                <a:avLst/>
                <a:gdLst>
                  <a:gd name="connsiteX0" fmla="*/ 856417 w 1063281"/>
                  <a:gd name="connsiteY0" fmla="*/ 265064 h 1131222"/>
                  <a:gd name="connsiteX1" fmla="*/ 92036 w 1063281"/>
                  <a:gd name="connsiteY1" fmla="*/ 17604 h 1131222"/>
                  <a:gd name="connsiteX2" fmla="*/ 91941 w 1063281"/>
                  <a:gd name="connsiteY2" fmla="*/ 17604 h 1131222"/>
                  <a:gd name="connsiteX3" fmla="*/ 2596 w 1063281"/>
                  <a:gd name="connsiteY3" fmla="*/ 155431 h 1131222"/>
                  <a:gd name="connsiteX4" fmla="*/ 140518 w 1063281"/>
                  <a:gd name="connsiteY4" fmla="*/ 244871 h 1131222"/>
                  <a:gd name="connsiteX5" fmla="*/ 684015 w 1063281"/>
                  <a:gd name="connsiteY5" fmla="*/ 420797 h 1131222"/>
                  <a:gd name="connsiteX6" fmla="*/ 803363 w 1063281"/>
                  <a:gd name="connsiteY6" fmla="*/ 979343 h 1131222"/>
                  <a:gd name="connsiteX7" fmla="*/ 803363 w 1063281"/>
                  <a:gd name="connsiteY7" fmla="*/ 979343 h 1131222"/>
                  <a:gd name="connsiteX8" fmla="*/ 878229 w 1063281"/>
                  <a:gd name="connsiteY8" fmla="*/ 1125552 h 1131222"/>
                  <a:gd name="connsiteX9" fmla="*/ 1024438 w 1063281"/>
                  <a:gd name="connsiteY9" fmla="*/ 1050971 h 1131222"/>
                  <a:gd name="connsiteX10" fmla="*/ 1024438 w 1063281"/>
                  <a:gd name="connsiteY10" fmla="*/ 1050495 h 1131222"/>
                  <a:gd name="connsiteX11" fmla="*/ 856417 w 1063281"/>
                  <a:gd name="connsiteY11" fmla="*/ 265064 h 1131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3281" h="1131222">
                    <a:moveTo>
                      <a:pt x="856417" y="265064"/>
                    </a:moveTo>
                    <a:cubicBezTo>
                      <a:pt x="657154" y="44179"/>
                      <a:pt x="363308" y="-40022"/>
                      <a:pt x="92036" y="17604"/>
                    </a:cubicBezTo>
                    <a:lnTo>
                      <a:pt x="91941" y="17604"/>
                    </a:lnTo>
                    <a:cubicBezTo>
                      <a:pt x="29171" y="31034"/>
                      <a:pt x="-10834" y="92756"/>
                      <a:pt x="2596" y="155431"/>
                    </a:cubicBezTo>
                    <a:cubicBezTo>
                      <a:pt x="15931" y="218105"/>
                      <a:pt x="77748" y="258206"/>
                      <a:pt x="140518" y="244871"/>
                    </a:cubicBezTo>
                    <a:cubicBezTo>
                      <a:pt x="333495" y="203913"/>
                      <a:pt x="542378" y="263825"/>
                      <a:pt x="684015" y="420797"/>
                    </a:cubicBezTo>
                    <a:cubicBezTo>
                      <a:pt x="825556" y="577674"/>
                      <a:pt x="863942" y="791701"/>
                      <a:pt x="803363" y="979343"/>
                    </a:cubicBezTo>
                    <a:lnTo>
                      <a:pt x="803363" y="979343"/>
                    </a:lnTo>
                    <a:cubicBezTo>
                      <a:pt x="783646" y="1040494"/>
                      <a:pt x="817079" y="1105835"/>
                      <a:pt x="878229" y="1125552"/>
                    </a:cubicBezTo>
                    <a:cubicBezTo>
                      <a:pt x="939189" y="1145269"/>
                      <a:pt x="1004721" y="1111931"/>
                      <a:pt x="1024438" y="1050971"/>
                    </a:cubicBezTo>
                    <a:cubicBezTo>
                      <a:pt x="1024438" y="1050876"/>
                      <a:pt x="1024438" y="1050590"/>
                      <a:pt x="1024438" y="1050495"/>
                    </a:cubicBezTo>
                    <a:cubicBezTo>
                      <a:pt x="1109401" y="786557"/>
                      <a:pt x="1055680" y="485758"/>
                      <a:pt x="856417" y="265064"/>
                    </a:cubicBezTo>
                  </a:path>
                </a:pathLst>
              </a:custGeom>
              <a:solidFill>
                <a:srgbClr val="E89214"/>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170" name="任意多边形 541">
                <a:extLst>
                  <a:ext uri="{FF2B5EF4-FFF2-40B4-BE49-F238E27FC236}">
                    <a16:creationId xmlns:a16="http://schemas.microsoft.com/office/drawing/2014/main" id="{8B8282C0-282B-4DF4-9A89-73A9C625B1A1}"/>
                  </a:ext>
                </a:extLst>
              </p:cNvPr>
              <p:cNvSpPr/>
              <p:nvPr/>
            </p:nvSpPr>
            <p:spPr>
              <a:xfrm>
                <a:off x="4131596" y="2612531"/>
                <a:ext cx="552131" cy="580885"/>
              </a:xfrm>
              <a:custGeom>
                <a:avLst/>
                <a:gdLst>
                  <a:gd name="connsiteX0" fmla="*/ 451452 w 552131"/>
                  <a:gd name="connsiteY0" fmla="*/ 128954 h 580885"/>
                  <a:gd name="connsiteX1" fmla="*/ 79120 w 552131"/>
                  <a:gd name="connsiteY1" fmla="*/ 8653 h 580885"/>
                  <a:gd name="connsiteX2" fmla="*/ 2253 w 552131"/>
                  <a:gd name="connsiteY2" fmla="*/ 127430 h 580885"/>
                  <a:gd name="connsiteX3" fmla="*/ 120839 w 552131"/>
                  <a:gd name="connsiteY3" fmla="*/ 204106 h 580885"/>
                  <a:gd name="connsiteX4" fmla="*/ 120839 w 552131"/>
                  <a:gd name="connsiteY4" fmla="*/ 204201 h 580885"/>
                  <a:gd name="connsiteX5" fmla="*/ 302958 w 552131"/>
                  <a:gd name="connsiteY5" fmla="*/ 262970 h 580885"/>
                  <a:gd name="connsiteX6" fmla="*/ 342772 w 552131"/>
                  <a:gd name="connsiteY6" fmla="*/ 450137 h 580885"/>
                  <a:gd name="connsiteX7" fmla="*/ 342867 w 552131"/>
                  <a:gd name="connsiteY7" fmla="*/ 450137 h 580885"/>
                  <a:gd name="connsiteX8" fmla="*/ 407161 w 552131"/>
                  <a:gd name="connsiteY8" fmla="*/ 576057 h 580885"/>
                  <a:gd name="connsiteX9" fmla="*/ 533082 w 552131"/>
                  <a:gd name="connsiteY9" fmla="*/ 511573 h 580885"/>
                  <a:gd name="connsiteX10" fmla="*/ 451452 w 552131"/>
                  <a:gd name="connsiteY10" fmla="*/ 128954 h 58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2131" h="580885">
                    <a:moveTo>
                      <a:pt x="451452" y="128954"/>
                    </a:moveTo>
                    <a:cubicBezTo>
                      <a:pt x="354488" y="21321"/>
                      <a:pt x="211327" y="-19541"/>
                      <a:pt x="79120" y="8653"/>
                    </a:cubicBezTo>
                    <a:cubicBezTo>
                      <a:pt x="25113" y="20178"/>
                      <a:pt x="-9367" y="73328"/>
                      <a:pt x="2253" y="127430"/>
                    </a:cubicBezTo>
                    <a:cubicBezTo>
                      <a:pt x="13779" y="181246"/>
                      <a:pt x="66928" y="215917"/>
                      <a:pt x="120839" y="204106"/>
                    </a:cubicBezTo>
                    <a:lnTo>
                      <a:pt x="120839" y="204201"/>
                    </a:lnTo>
                    <a:cubicBezTo>
                      <a:pt x="185419" y="190580"/>
                      <a:pt x="255523" y="210487"/>
                      <a:pt x="302958" y="262970"/>
                    </a:cubicBezTo>
                    <a:cubicBezTo>
                      <a:pt x="350392" y="315548"/>
                      <a:pt x="363155" y="387272"/>
                      <a:pt x="342772" y="450137"/>
                    </a:cubicBezTo>
                    <a:lnTo>
                      <a:pt x="342867" y="450137"/>
                    </a:lnTo>
                    <a:cubicBezTo>
                      <a:pt x="325913" y="502619"/>
                      <a:pt x="354678" y="559103"/>
                      <a:pt x="407161" y="576057"/>
                    </a:cubicBezTo>
                    <a:cubicBezTo>
                      <a:pt x="459739" y="592916"/>
                      <a:pt x="516127" y="564246"/>
                      <a:pt x="533082" y="511573"/>
                    </a:cubicBezTo>
                    <a:cubicBezTo>
                      <a:pt x="574610" y="383081"/>
                      <a:pt x="548607" y="236491"/>
                      <a:pt x="451452" y="128954"/>
                    </a:cubicBezTo>
                  </a:path>
                </a:pathLst>
              </a:custGeom>
              <a:solidFill>
                <a:srgbClr val="E89214"/>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171" name="任意多边形 542">
                <a:extLst>
                  <a:ext uri="{FF2B5EF4-FFF2-40B4-BE49-F238E27FC236}">
                    <a16:creationId xmlns:a16="http://schemas.microsoft.com/office/drawing/2014/main" id="{A7910602-C984-4F2E-8F3C-7BAFC1D3B01E}"/>
                  </a:ext>
                </a:extLst>
              </p:cNvPr>
              <p:cNvSpPr/>
              <p:nvPr/>
            </p:nvSpPr>
            <p:spPr>
              <a:xfrm>
                <a:off x="2732248" y="3521291"/>
                <a:ext cx="961899" cy="839749"/>
              </a:xfrm>
              <a:custGeom>
                <a:avLst/>
                <a:gdLst>
                  <a:gd name="connsiteX0" fmla="*/ 654460 w 961899"/>
                  <a:gd name="connsiteY0" fmla="*/ 16484 h 839749"/>
                  <a:gd name="connsiteX1" fmla="*/ 41526 w 961899"/>
                  <a:gd name="connsiteY1" fmla="*/ 283946 h 839749"/>
                  <a:gd name="connsiteX2" fmla="*/ 279461 w 961899"/>
                  <a:gd name="connsiteY2" fmla="*/ 815060 h 839749"/>
                  <a:gd name="connsiteX3" fmla="*/ 926875 w 961899"/>
                  <a:gd name="connsiteY3" fmla="*/ 540264 h 839749"/>
                  <a:gd name="connsiteX4" fmla="*/ 654460 w 961899"/>
                  <a:gd name="connsiteY4" fmla="*/ 16484 h 839749"/>
                  <a:gd name="connsiteX5" fmla="*/ 472056 w 961899"/>
                  <a:gd name="connsiteY5" fmla="*/ 564934 h 839749"/>
                  <a:gd name="connsiteX6" fmla="*/ 241075 w 961899"/>
                  <a:gd name="connsiteY6" fmla="*/ 640658 h 839749"/>
                  <a:gd name="connsiteX7" fmla="*/ 189640 w 961899"/>
                  <a:gd name="connsiteY7" fmla="*/ 439871 h 839749"/>
                  <a:gd name="connsiteX8" fmla="*/ 415954 w 961899"/>
                  <a:gd name="connsiteY8" fmla="*/ 363671 h 839749"/>
                  <a:gd name="connsiteX9" fmla="*/ 472056 w 961899"/>
                  <a:gd name="connsiteY9" fmla="*/ 564934 h 839749"/>
                  <a:gd name="connsiteX10" fmla="*/ 632076 w 961899"/>
                  <a:gd name="connsiteY10" fmla="*/ 359575 h 839749"/>
                  <a:gd name="connsiteX11" fmla="*/ 545303 w 961899"/>
                  <a:gd name="connsiteY11" fmla="*/ 391484 h 839749"/>
                  <a:gd name="connsiteX12" fmla="*/ 523015 w 961899"/>
                  <a:gd name="connsiteY12" fmla="*/ 316046 h 839749"/>
                  <a:gd name="connsiteX13" fmla="*/ 607692 w 961899"/>
                  <a:gd name="connsiteY13" fmla="*/ 284232 h 839749"/>
                  <a:gd name="connsiteX14" fmla="*/ 632076 w 961899"/>
                  <a:gd name="connsiteY14" fmla="*/ 359575 h 839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1899" h="839749">
                    <a:moveTo>
                      <a:pt x="654460" y="16484"/>
                    </a:moveTo>
                    <a:cubicBezTo>
                      <a:pt x="415478" y="-45714"/>
                      <a:pt x="145349" y="73444"/>
                      <a:pt x="41526" y="283946"/>
                    </a:cubicBezTo>
                    <a:cubicBezTo>
                      <a:pt x="-64201" y="498735"/>
                      <a:pt x="38002" y="737146"/>
                      <a:pt x="279461" y="815060"/>
                    </a:cubicBezTo>
                    <a:cubicBezTo>
                      <a:pt x="529587" y="895737"/>
                      <a:pt x="824386" y="772103"/>
                      <a:pt x="926875" y="540264"/>
                    </a:cubicBezTo>
                    <a:cubicBezTo>
                      <a:pt x="1028030" y="313664"/>
                      <a:pt x="901824" y="80397"/>
                      <a:pt x="654460" y="16484"/>
                    </a:cubicBezTo>
                    <a:close/>
                    <a:moveTo>
                      <a:pt x="472056" y="564934"/>
                    </a:moveTo>
                    <a:cubicBezTo>
                      <a:pt x="423479" y="642467"/>
                      <a:pt x="319466" y="676376"/>
                      <a:pt x="241075" y="640658"/>
                    </a:cubicBezTo>
                    <a:cubicBezTo>
                      <a:pt x="163827" y="605510"/>
                      <a:pt x="141062" y="515499"/>
                      <a:pt x="189640" y="439871"/>
                    </a:cubicBezTo>
                    <a:cubicBezTo>
                      <a:pt x="237646" y="364623"/>
                      <a:pt x="338135" y="331095"/>
                      <a:pt x="415954" y="363671"/>
                    </a:cubicBezTo>
                    <a:cubicBezTo>
                      <a:pt x="494630" y="397199"/>
                      <a:pt x="519681" y="486638"/>
                      <a:pt x="472056" y="564934"/>
                    </a:cubicBezTo>
                    <a:close/>
                    <a:moveTo>
                      <a:pt x="632076" y="359575"/>
                    </a:moveTo>
                    <a:cubicBezTo>
                      <a:pt x="614550" y="389579"/>
                      <a:pt x="575688" y="404057"/>
                      <a:pt x="545303" y="391484"/>
                    </a:cubicBezTo>
                    <a:cubicBezTo>
                      <a:pt x="515395" y="379196"/>
                      <a:pt x="506060" y="345573"/>
                      <a:pt x="523015" y="316046"/>
                    </a:cubicBezTo>
                    <a:cubicBezTo>
                      <a:pt x="540541" y="286709"/>
                      <a:pt x="577784" y="272326"/>
                      <a:pt x="607692" y="284232"/>
                    </a:cubicBezTo>
                    <a:cubicBezTo>
                      <a:pt x="637886" y="295281"/>
                      <a:pt x="648840" y="329285"/>
                      <a:pt x="632076" y="359575"/>
                    </a:cubicBezTo>
                    <a:close/>
                  </a:path>
                </a:pathLst>
              </a:custGeom>
              <a:solidFill>
                <a:srgbClr val="040000"/>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grpSp>
          <p:nvGrpSpPr>
            <p:cNvPr id="152" name="组合 151">
              <a:extLst>
                <a:ext uri="{FF2B5EF4-FFF2-40B4-BE49-F238E27FC236}">
                  <a16:creationId xmlns:a16="http://schemas.microsoft.com/office/drawing/2014/main" id="{A62E10D3-AE66-4F53-8CEB-6407354C19FC}"/>
                </a:ext>
              </a:extLst>
            </p:cNvPr>
            <p:cNvGrpSpPr/>
            <p:nvPr/>
          </p:nvGrpSpPr>
          <p:grpSpPr>
            <a:xfrm>
              <a:off x="5410867" y="2738286"/>
              <a:ext cx="4718971" cy="1075467"/>
              <a:chOff x="5410866" y="2738342"/>
              <a:chExt cx="4718971" cy="1075467"/>
            </a:xfrm>
            <a:solidFill>
              <a:srgbClr val="050101"/>
            </a:solidFill>
          </p:grpSpPr>
          <p:sp>
            <p:nvSpPr>
              <p:cNvPr id="163" name="任意多边形 534">
                <a:extLst>
                  <a:ext uri="{FF2B5EF4-FFF2-40B4-BE49-F238E27FC236}">
                    <a16:creationId xmlns:a16="http://schemas.microsoft.com/office/drawing/2014/main" id="{144908F2-6043-46DC-8F92-9AB5350422D3}"/>
                  </a:ext>
                </a:extLst>
              </p:cNvPr>
              <p:cNvSpPr/>
              <p:nvPr/>
            </p:nvSpPr>
            <p:spPr>
              <a:xfrm>
                <a:off x="5410866" y="2740437"/>
                <a:ext cx="1289684" cy="1063847"/>
              </a:xfrm>
              <a:custGeom>
                <a:avLst/>
                <a:gdLst>
                  <a:gd name="connsiteX0" fmla="*/ 174879 w 1289684"/>
                  <a:gd name="connsiteY0" fmla="*/ 697325 h 1063847"/>
                  <a:gd name="connsiteX1" fmla="*/ 241554 w 1289684"/>
                  <a:gd name="connsiteY1" fmla="*/ 731806 h 1063847"/>
                  <a:gd name="connsiteX2" fmla="*/ 63246 w 1289684"/>
                  <a:gd name="connsiteY2" fmla="*/ 951643 h 1063847"/>
                  <a:gd name="connsiteX3" fmla="*/ 0 w 1289684"/>
                  <a:gd name="connsiteY3" fmla="*/ 912876 h 1063847"/>
                  <a:gd name="connsiteX4" fmla="*/ 174879 w 1289684"/>
                  <a:gd name="connsiteY4" fmla="*/ 697325 h 1063847"/>
                  <a:gd name="connsiteX5" fmla="*/ 120491 w 1289684"/>
                  <a:gd name="connsiteY5" fmla="*/ 579882 h 1063847"/>
                  <a:gd name="connsiteX6" fmla="*/ 348043 w 1289684"/>
                  <a:gd name="connsiteY6" fmla="*/ 579882 h 1063847"/>
                  <a:gd name="connsiteX7" fmla="*/ 375475 w 1289684"/>
                  <a:gd name="connsiteY7" fmla="*/ 477488 h 1063847"/>
                  <a:gd name="connsiteX8" fmla="*/ 455866 w 1289684"/>
                  <a:gd name="connsiteY8" fmla="*/ 477488 h 1063847"/>
                  <a:gd name="connsiteX9" fmla="*/ 428434 w 1289684"/>
                  <a:gd name="connsiteY9" fmla="*/ 579882 h 1063847"/>
                  <a:gd name="connsiteX10" fmla="*/ 647129 w 1289684"/>
                  <a:gd name="connsiteY10" fmla="*/ 579882 h 1063847"/>
                  <a:gd name="connsiteX11" fmla="*/ 628650 w 1289684"/>
                  <a:gd name="connsiteY11" fmla="*/ 648843 h 1063847"/>
                  <a:gd name="connsiteX12" fmla="*/ 409956 w 1289684"/>
                  <a:gd name="connsiteY12" fmla="*/ 648843 h 1063847"/>
                  <a:gd name="connsiteX13" fmla="*/ 334518 w 1289684"/>
                  <a:gd name="connsiteY13" fmla="*/ 930116 h 1063847"/>
                  <a:gd name="connsiteX14" fmla="*/ 190119 w 1289684"/>
                  <a:gd name="connsiteY14" fmla="*/ 1044321 h 1063847"/>
                  <a:gd name="connsiteX15" fmla="*/ 82201 w 1289684"/>
                  <a:gd name="connsiteY15" fmla="*/ 1043273 h 1063847"/>
                  <a:gd name="connsiteX16" fmla="*/ 91821 w 1289684"/>
                  <a:gd name="connsiteY16" fmla="*/ 961358 h 1063847"/>
                  <a:gd name="connsiteX17" fmla="*/ 191643 w 1289684"/>
                  <a:gd name="connsiteY17" fmla="*/ 967740 h 1063847"/>
                  <a:gd name="connsiteX18" fmla="*/ 258794 w 1289684"/>
                  <a:gd name="connsiteY18" fmla="*/ 912781 h 1063847"/>
                  <a:gd name="connsiteX19" fmla="*/ 329470 w 1289684"/>
                  <a:gd name="connsiteY19" fmla="*/ 648748 h 1063847"/>
                  <a:gd name="connsiteX20" fmla="*/ 101917 w 1289684"/>
                  <a:gd name="connsiteY20" fmla="*/ 648748 h 1063847"/>
                  <a:gd name="connsiteX21" fmla="*/ 120491 w 1289684"/>
                  <a:gd name="connsiteY21" fmla="*/ 579882 h 1063847"/>
                  <a:gd name="connsiteX22" fmla="*/ 143256 w 1289684"/>
                  <a:gd name="connsiteY22" fmla="*/ 378333 h 1063847"/>
                  <a:gd name="connsiteX23" fmla="*/ 322897 w 1289684"/>
                  <a:gd name="connsiteY23" fmla="*/ 378333 h 1063847"/>
                  <a:gd name="connsiteX24" fmla="*/ 267081 w 1289684"/>
                  <a:gd name="connsiteY24" fmla="*/ 253270 h 1063847"/>
                  <a:gd name="connsiteX25" fmla="*/ 338233 w 1289684"/>
                  <a:gd name="connsiteY25" fmla="*/ 212312 h 1063847"/>
                  <a:gd name="connsiteX26" fmla="*/ 400431 w 1289684"/>
                  <a:gd name="connsiteY26" fmla="*/ 334137 h 1063847"/>
                  <a:gd name="connsiteX27" fmla="*/ 325564 w 1289684"/>
                  <a:gd name="connsiteY27" fmla="*/ 378333 h 1063847"/>
                  <a:gd name="connsiteX28" fmla="*/ 472821 w 1289684"/>
                  <a:gd name="connsiteY28" fmla="*/ 378333 h 1063847"/>
                  <a:gd name="connsiteX29" fmla="*/ 629698 w 1289684"/>
                  <a:gd name="connsiteY29" fmla="*/ 211265 h 1063847"/>
                  <a:gd name="connsiteX30" fmla="*/ 697325 w 1289684"/>
                  <a:gd name="connsiteY30" fmla="*/ 254413 h 1063847"/>
                  <a:gd name="connsiteX31" fmla="*/ 560927 w 1289684"/>
                  <a:gd name="connsiteY31" fmla="*/ 378428 h 1063847"/>
                  <a:gd name="connsiteX32" fmla="*/ 729996 w 1289684"/>
                  <a:gd name="connsiteY32" fmla="*/ 378428 h 1063847"/>
                  <a:gd name="connsiteX33" fmla="*/ 711517 w 1289684"/>
                  <a:gd name="connsiteY33" fmla="*/ 447389 h 1063847"/>
                  <a:gd name="connsiteX34" fmla="*/ 124587 w 1289684"/>
                  <a:gd name="connsiteY34" fmla="*/ 447389 h 1063847"/>
                  <a:gd name="connsiteX35" fmla="*/ 143256 w 1289684"/>
                  <a:gd name="connsiteY35" fmla="*/ 378333 h 1063847"/>
                  <a:gd name="connsiteX36" fmla="*/ 245936 w 1289684"/>
                  <a:gd name="connsiteY36" fmla="*/ 128302 h 1063847"/>
                  <a:gd name="connsiteX37" fmla="*/ 486918 w 1289684"/>
                  <a:gd name="connsiteY37" fmla="*/ 128302 h 1063847"/>
                  <a:gd name="connsiteX38" fmla="*/ 458057 w 1289684"/>
                  <a:gd name="connsiteY38" fmla="*/ 32385 h 1063847"/>
                  <a:gd name="connsiteX39" fmla="*/ 538067 w 1289684"/>
                  <a:gd name="connsiteY39" fmla="*/ 0 h 1063847"/>
                  <a:gd name="connsiteX40" fmla="*/ 572929 w 1289684"/>
                  <a:gd name="connsiteY40" fmla="*/ 110966 h 1063847"/>
                  <a:gd name="connsiteX41" fmla="*/ 531019 w 1289684"/>
                  <a:gd name="connsiteY41" fmla="*/ 128206 h 1063847"/>
                  <a:gd name="connsiteX42" fmla="*/ 768096 w 1289684"/>
                  <a:gd name="connsiteY42" fmla="*/ 128206 h 1063847"/>
                  <a:gd name="connsiteX43" fmla="*/ 749617 w 1289684"/>
                  <a:gd name="connsiteY43" fmla="*/ 197168 h 1063847"/>
                  <a:gd name="connsiteX44" fmla="*/ 227457 w 1289684"/>
                  <a:gd name="connsiteY44" fmla="*/ 197168 h 1063847"/>
                  <a:gd name="connsiteX45" fmla="*/ 245936 w 1289684"/>
                  <a:gd name="connsiteY45" fmla="*/ 128302 h 1063847"/>
                  <a:gd name="connsiteX46" fmla="*/ 494824 w 1289684"/>
                  <a:gd name="connsiteY46" fmla="*/ 702659 h 1063847"/>
                  <a:gd name="connsiteX47" fmla="*/ 563689 w 1289684"/>
                  <a:gd name="connsiteY47" fmla="*/ 853535 h 1063847"/>
                  <a:gd name="connsiteX48" fmla="*/ 479584 w 1289684"/>
                  <a:gd name="connsiteY48" fmla="*/ 900970 h 1063847"/>
                  <a:gd name="connsiteX49" fmla="*/ 417671 w 1289684"/>
                  <a:gd name="connsiteY49" fmla="*/ 744665 h 1063847"/>
                  <a:gd name="connsiteX50" fmla="*/ 494824 w 1289684"/>
                  <a:gd name="connsiteY50" fmla="*/ 702659 h 1063847"/>
                  <a:gd name="connsiteX51" fmla="*/ 844867 w 1289684"/>
                  <a:gd name="connsiteY51" fmla="*/ 95917 h 1063847"/>
                  <a:gd name="connsiteX52" fmla="*/ 1282922 w 1289684"/>
                  <a:gd name="connsiteY52" fmla="*/ 51816 h 1063847"/>
                  <a:gd name="connsiteX53" fmla="*/ 1289685 w 1289684"/>
                  <a:gd name="connsiteY53" fmla="*/ 134779 h 1063847"/>
                  <a:gd name="connsiteX54" fmla="*/ 903827 w 1289684"/>
                  <a:gd name="connsiteY54" fmla="*/ 171450 h 1063847"/>
                  <a:gd name="connsiteX55" fmla="*/ 836581 w 1289684"/>
                  <a:gd name="connsiteY55" fmla="*/ 422529 h 1063847"/>
                  <a:gd name="connsiteX56" fmla="*/ 1243870 w 1289684"/>
                  <a:gd name="connsiteY56" fmla="*/ 422529 h 1063847"/>
                  <a:gd name="connsiteX57" fmla="*/ 1224248 w 1289684"/>
                  <a:gd name="connsiteY57" fmla="*/ 495776 h 1063847"/>
                  <a:gd name="connsiteX58" fmla="*/ 1064609 w 1289684"/>
                  <a:gd name="connsiteY58" fmla="*/ 495776 h 1063847"/>
                  <a:gd name="connsiteX59" fmla="*/ 913352 w 1289684"/>
                  <a:gd name="connsiteY59" fmla="*/ 1060514 h 1063847"/>
                  <a:gd name="connsiteX60" fmla="*/ 830771 w 1289684"/>
                  <a:gd name="connsiteY60" fmla="*/ 1060514 h 1063847"/>
                  <a:gd name="connsiteX61" fmla="*/ 982028 w 1289684"/>
                  <a:gd name="connsiteY61" fmla="*/ 495776 h 1063847"/>
                  <a:gd name="connsiteX62" fmla="*/ 816864 w 1289684"/>
                  <a:gd name="connsiteY62" fmla="*/ 495776 h 1063847"/>
                  <a:gd name="connsiteX63" fmla="*/ 802767 w 1289684"/>
                  <a:gd name="connsiteY63" fmla="*/ 548640 h 1063847"/>
                  <a:gd name="connsiteX64" fmla="*/ 500729 w 1289684"/>
                  <a:gd name="connsiteY64" fmla="*/ 1063847 h 1063847"/>
                  <a:gd name="connsiteX65" fmla="*/ 460057 w 1289684"/>
                  <a:gd name="connsiteY65" fmla="*/ 994886 h 1063847"/>
                  <a:gd name="connsiteX66" fmla="*/ 724376 w 1289684"/>
                  <a:gd name="connsiteY66" fmla="*/ 545402 h 1063847"/>
                  <a:gd name="connsiteX67" fmla="*/ 844867 w 1289684"/>
                  <a:gd name="connsiteY67" fmla="*/ 95917 h 1063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289684" h="1063847">
                    <a:moveTo>
                      <a:pt x="174879" y="697325"/>
                    </a:moveTo>
                    <a:lnTo>
                      <a:pt x="241554" y="731806"/>
                    </a:lnTo>
                    <a:cubicBezTo>
                      <a:pt x="179641" y="812959"/>
                      <a:pt x="120110" y="886301"/>
                      <a:pt x="63246" y="951643"/>
                    </a:cubicBezTo>
                    <a:cubicBezTo>
                      <a:pt x="45053" y="938689"/>
                      <a:pt x="24003" y="925830"/>
                      <a:pt x="0" y="912876"/>
                    </a:cubicBezTo>
                    <a:cubicBezTo>
                      <a:pt x="51054" y="858298"/>
                      <a:pt x="109347" y="786384"/>
                      <a:pt x="174879" y="697325"/>
                    </a:cubicBezTo>
                    <a:close/>
                    <a:moveTo>
                      <a:pt x="120491" y="579882"/>
                    </a:moveTo>
                    <a:lnTo>
                      <a:pt x="348043" y="579882"/>
                    </a:lnTo>
                    <a:lnTo>
                      <a:pt x="375475" y="477488"/>
                    </a:lnTo>
                    <a:lnTo>
                      <a:pt x="455866" y="477488"/>
                    </a:lnTo>
                    <a:lnTo>
                      <a:pt x="428434" y="579882"/>
                    </a:lnTo>
                    <a:lnTo>
                      <a:pt x="647129" y="579882"/>
                    </a:lnTo>
                    <a:lnTo>
                      <a:pt x="628650" y="648843"/>
                    </a:lnTo>
                    <a:lnTo>
                      <a:pt x="409956" y="648843"/>
                    </a:lnTo>
                    <a:lnTo>
                      <a:pt x="334518" y="930116"/>
                    </a:lnTo>
                    <a:cubicBezTo>
                      <a:pt x="314134" y="1006221"/>
                      <a:pt x="266033" y="1044321"/>
                      <a:pt x="190119" y="1044321"/>
                    </a:cubicBezTo>
                    <a:cubicBezTo>
                      <a:pt x="158115" y="1044321"/>
                      <a:pt x="122111" y="1043940"/>
                      <a:pt x="82201" y="1043273"/>
                    </a:cubicBezTo>
                    <a:cubicBezTo>
                      <a:pt x="85630" y="1019556"/>
                      <a:pt x="88773" y="992219"/>
                      <a:pt x="91821" y="961358"/>
                    </a:cubicBezTo>
                    <a:cubicBezTo>
                      <a:pt x="133731" y="965645"/>
                      <a:pt x="167068" y="967740"/>
                      <a:pt x="191643" y="967740"/>
                    </a:cubicBezTo>
                    <a:cubicBezTo>
                      <a:pt x="226504" y="967740"/>
                      <a:pt x="248983" y="949452"/>
                      <a:pt x="258794" y="912781"/>
                    </a:cubicBezTo>
                    <a:lnTo>
                      <a:pt x="329470" y="648748"/>
                    </a:lnTo>
                    <a:lnTo>
                      <a:pt x="101917" y="648748"/>
                    </a:lnTo>
                    <a:lnTo>
                      <a:pt x="120491" y="579882"/>
                    </a:lnTo>
                    <a:close/>
                    <a:moveTo>
                      <a:pt x="143256" y="378333"/>
                    </a:moveTo>
                    <a:lnTo>
                      <a:pt x="322897" y="378333"/>
                    </a:lnTo>
                    <a:cubicBezTo>
                      <a:pt x="304229" y="329851"/>
                      <a:pt x="285655" y="288131"/>
                      <a:pt x="267081" y="253270"/>
                    </a:cubicBezTo>
                    <a:lnTo>
                      <a:pt x="338233" y="212312"/>
                    </a:lnTo>
                    <a:cubicBezTo>
                      <a:pt x="355092" y="241078"/>
                      <a:pt x="375761" y="281654"/>
                      <a:pt x="400431" y="334137"/>
                    </a:cubicBezTo>
                    <a:lnTo>
                      <a:pt x="325564" y="378333"/>
                    </a:lnTo>
                    <a:lnTo>
                      <a:pt x="472821" y="378333"/>
                    </a:lnTo>
                    <a:cubicBezTo>
                      <a:pt x="528447" y="321945"/>
                      <a:pt x="580834" y="266224"/>
                      <a:pt x="629698" y="211265"/>
                    </a:cubicBezTo>
                    <a:lnTo>
                      <a:pt x="697325" y="254413"/>
                    </a:lnTo>
                    <a:cubicBezTo>
                      <a:pt x="649224" y="299371"/>
                      <a:pt x="603885" y="340614"/>
                      <a:pt x="560927" y="378428"/>
                    </a:cubicBezTo>
                    <a:lnTo>
                      <a:pt x="729996" y="378428"/>
                    </a:lnTo>
                    <a:lnTo>
                      <a:pt x="711517" y="447389"/>
                    </a:lnTo>
                    <a:lnTo>
                      <a:pt x="124587" y="447389"/>
                    </a:lnTo>
                    <a:lnTo>
                      <a:pt x="143256" y="378333"/>
                    </a:lnTo>
                    <a:close/>
                    <a:moveTo>
                      <a:pt x="245936" y="128302"/>
                    </a:moveTo>
                    <a:lnTo>
                      <a:pt x="486918" y="128302"/>
                    </a:lnTo>
                    <a:cubicBezTo>
                      <a:pt x="478822" y="98869"/>
                      <a:pt x="469201" y="66866"/>
                      <a:pt x="458057" y="32385"/>
                    </a:cubicBezTo>
                    <a:lnTo>
                      <a:pt x="538067" y="0"/>
                    </a:lnTo>
                    <a:cubicBezTo>
                      <a:pt x="551307" y="36671"/>
                      <a:pt x="562928" y="73628"/>
                      <a:pt x="572929" y="110966"/>
                    </a:cubicBezTo>
                    <a:lnTo>
                      <a:pt x="531019" y="128206"/>
                    </a:lnTo>
                    <a:lnTo>
                      <a:pt x="768096" y="128206"/>
                    </a:lnTo>
                    <a:lnTo>
                      <a:pt x="749617" y="197168"/>
                    </a:lnTo>
                    <a:lnTo>
                      <a:pt x="227457" y="197168"/>
                    </a:lnTo>
                    <a:lnTo>
                      <a:pt x="245936" y="128302"/>
                    </a:lnTo>
                    <a:close/>
                    <a:moveTo>
                      <a:pt x="494824" y="702659"/>
                    </a:moveTo>
                    <a:cubicBezTo>
                      <a:pt x="521780" y="757333"/>
                      <a:pt x="544830" y="807625"/>
                      <a:pt x="563689" y="853535"/>
                    </a:cubicBezTo>
                    <a:lnTo>
                      <a:pt x="479584" y="900970"/>
                    </a:lnTo>
                    <a:cubicBezTo>
                      <a:pt x="461772" y="845725"/>
                      <a:pt x="441103" y="793528"/>
                      <a:pt x="417671" y="744665"/>
                    </a:cubicBezTo>
                    <a:lnTo>
                      <a:pt x="494824" y="702659"/>
                    </a:lnTo>
                    <a:close/>
                    <a:moveTo>
                      <a:pt x="844867" y="95917"/>
                    </a:moveTo>
                    <a:cubicBezTo>
                      <a:pt x="999172" y="94488"/>
                      <a:pt x="1145191" y="79819"/>
                      <a:pt x="1282922" y="51816"/>
                    </a:cubicBezTo>
                    <a:lnTo>
                      <a:pt x="1289685" y="134779"/>
                    </a:lnTo>
                    <a:cubicBezTo>
                      <a:pt x="1137380" y="153448"/>
                      <a:pt x="1008888" y="165735"/>
                      <a:pt x="903827" y="171450"/>
                    </a:cubicBezTo>
                    <a:lnTo>
                      <a:pt x="836581" y="422529"/>
                    </a:lnTo>
                    <a:lnTo>
                      <a:pt x="1243870" y="422529"/>
                    </a:lnTo>
                    <a:lnTo>
                      <a:pt x="1224248" y="495776"/>
                    </a:lnTo>
                    <a:lnTo>
                      <a:pt x="1064609" y="495776"/>
                    </a:lnTo>
                    <a:lnTo>
                      <a:pt x="913352" y="1060514"/>
                    </a:lnTo>
                    <a:lnTo>
                      <a:pt x="830771" y="1060514"/>
                    </a:lnTo>
                    <a:lnTo>
                      <a:pt x="982028" y="495776"/>
                    </a:lnTo>
                    <a:lnTo>
                      <a:pt x="816864" y="495776"/>
                    </a:lnTo>
                    <a:lnTo>
                      <a:pt x="802767" y="548640"/>
                    </a:lnTo>
                    <a:cubicBezTo>
                      <a:pt x="743617" y="769239"/>
                      <a:pt x="642938" y="940975"/>
                      <a:pt x="500729" y="1063847"/>
                    </a:cubicBezTo>
                    <a:cubicBezTo>
                      <a:pt x="488918" y="1041559"/>
                      <a:pt x="475297" y="1018603"/>
                      <a:pt x="460057" y="994886"/>
                    </a:cubicBezTo>
                    <a:cubicBezTo>
                      <a:pt x="583121" y="893636"/>
                      <a:pt x="671227" y="743807"/>
                      <a:pt x="724376" y="545402"/>
                    </a:cubicBezTo>
                    <a:lnTo>
                      <a:pt x="844867" y="95917"/>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164" name="任意多边形 535">
                <a:extLst>
                  <a:ext uri="{FF2B5EF4-FFF2-40B4-BE49-F238E27FC236}">
                    <a16:creationId xmlns:a16="http://schemas.microsoft.com/office/drawing/2014/main" id="{4502F57D-5B20-4FC2-81B3-E21EBD6428A4}"/>
                  </a:ext>
                </a:extLst>
              </p:cNvPr>
              <p:cNvSpPr/>
              <p:nvPr/>
            </p:nvSpPr>
            <p:spPr>
              <a:xfrm>
                <a:off x="6555295" y="2738342"/>
                <a:ext cx="1209389" cy="1075467"/>
              </a:xfrm>
              <a:custGeom>
                <a:avLst/>
                <a:gdLst>
                  <a:gd name="connsiteX0" fmla="*/ 242792 w 1209389"/>
                  <a:gd name="connsiteY0" fmla="*/ 621792 h 1075467"/>
                  <a:gd name="connsiteX1" fmla="*/ 322231 w 1209389"/>
                  <a:gd name="connsiteY1" fmla="*/ 658463 h 1075467"/>
                  <a:gd name="connsiteX2" fmla="*/ 88392 w 1209389"/>
                  <a:gd name="connsiteY2" fmla="*/ 1069086 h 1075467"/>
                  <a:gd name="connsiteX3" fmla="*/ 0 w 1209389"/>
                  <a:gd name="connsiteY3" fmla="*/ 1036796 h 1075467"/>
                  <a:gd name="connsiteX4" fmla="*/ 242792 w 1209389"/>
                  <a:gd name="connsiteY4" fmla="*/ 621792 h 1075467"/>
                  <a:gd name="connsiteX5" fmla="*/ 217265 w 1209389"/>
                  <a:gd name="connsiteY5" fmla="*/ 304991 h 1075467"/>
                  <a:gd name="connsiteX6" fmla="*/ 374332 w 1209389"/>
                  <a:gd name="connsiteY6" fmla="*/ 451485 h 1075467"/>
                  <a:gd name="connsiteX7" fmla="*/ 290894 w 1209389"/>
                  <a:gd name="connsiteY7" fmla="*/ 521494 h 1075467"/>
                  <a:gd name="connsiteX8" fmla="*/ 144685 w 1209389"/>
                  <a:gd name="connsiteY8" fmla="*/ 367474 h 1075467"/>
                  <a:gd name="connsiteX9" fmla="*/ 217265 w 1209389"/>
                  <a:gd name="connsiteY9" fmla="*/ 304991 h 1075467"/>
                  <a:gd name="connsiteX10" fmla="*/ 334518 w 1209389"/>
                  <a:gd name="connsiteY10" fmla="*/ 25813 h 1075467"/>
                  <a:gd name="connsiteX11" fmla="*/ 484251 w 1209389"/>
                  <a:gd name="connsiteY11" fmla="*/ 183166 h 1075467"/>
                  <a:gd name="connsiteX12" fmla="*/ 400526 w 1209389"/>
                  <a:gd name="connsiteY12" fmla="*/ 249936 h 1075467"/>
                  <a:gd name="connsiteX13" fmla="*/ 261747 w 1209389"/>
                  <a:gd name="connsiteY13" fmla="*/ 85058 h 1075467"/>
                  <a:gd name="connsiteX14" fmla="*/ 334518 w 1209389"/>
                  <a:gd name="connsiteY14" fmla="*/ 25813 h 1075467"/>
                  <a:gd name="connsiteX15" fmla="*/ 1088898 w 1209389"/>
                  <a:gd name="connsiteY15" fmla="*/ 645509 h 1075467"/>
                  <a:gd name="connsiteX16" fmla="*/ 1125665 w 1209389"/>
                  <a:gd name="connsiteY16" fmla="*/ 712280 h 1075467"/>
                  <a:gd name="connsiteX17" fmla="*/ 854964 w 1209389"/>
                  <a:gd name="connsiteY17" fmla="*/ 843820 h 1075467"/>
                  <a:gd name="connsiteX18" fmla="*/ 1098233 w 1209389"/>
                  <a:gd name="connsiteY18" fmla="*/ 960120 h 1075467"/>
                  <a:gd name="connsiteX19" fmla="*/ 1013555 w 1209389"/>
                  <a:gd name="connsiteY19" fmla="*/ 1043083 h 1075467"/>
                  <a:gd name="connsiteX20" fmla="*/ 650176 w 1209389"/>
                  <a:gd name="connsiteY20" fmla="*/ 608743 h 1075467"/>
                  <a:gd name="connsiteX21" fmla="*/ 515207 w 1209389"/>
                  <a:gd name="connsiteY21" fmla="*/ 608743 h 1075467"/>
                  <a:gd name="connsiteX22" fmla="*/ 423672 w 1209389"/>
                  <a:gd name="connsiteY22" fmla="*/ 950405 h 1075467"/>
                  <a:gd name="connsiteX23" fmla="*/ 686086 w 1209389"/>
                  <a:gd name="connsiteY23" fmla="*/ 857726 h 1075467"/>
                  <a:gd name="connsiteX24" fmla="*/ 662749 w 1209389"/>
                  <a:gd name="connsiteY24" fmla="*/ 949357 h 1075467"/>
                  <a:gd name="connsiteX25" fmla="*/ 391573 w 1209389"/>
                  <a:gd name="connsiteY25" fmla="*/ 1045273 h 1075467"/>
                  <a:gd name="connsiteX26" fmla="*/ 327660 w 1209389"/>
                  <a:gd name="connsiteY26" fmla="*/ 1075468 h 1075467"/>
                  <a:gd name="connsiteX27" fmla="*/ 296513 w 1209389"/>
                  <a:gd name="connsiteY27" fmla="*/ 1000030 h 1075467"/>
                  <a:gd name="connsiteX28" fmla="*/ 342519 w 1209389"/>
                  <a:gd name="connsiteY28" fmla="*/ 936498 h 1075467"/>
                  <a:gd name="connsiteX29" fmla="*/ 557784 w 1209389"/>
                  <a:gd name="connsiteY29" fmla="*/ 133636 h 1075467"/>
                  <a:gd name="connsiteX30" fmla="*/ 840010 w 1209389"/>
                  <a:gd name="connsiteY30" fmla="*/ 133636 h 1075467"/>
                  <a:gd name="connsiteX31" fmla="*/ 814197 w 1209389"/>
                  <a:gd name="connsiteY31" fmla="*/ 30194 h 1075467"/>
                  <a:gd name="connsiteX32" fmla="*/ 900398 w 1209389"/>
                  <a:gd name="connsiteY32" fmla="*/ 0 h 1075467"/>
                  <a:gd name="connsiteX33" fmla="*/ 932688 w 1209389"/>
                  <a:gd name="connsiteY33" fmla="*/ 133636 h 1075467"/>
                  <a:gd name="connsiteX34" fmla="*/ 1209389 w 1209389"/>
                  <a:gd name="connsiteY34" fmla="*/ 133636 h 1075467"/>
                  <a:gd name="connsiteX35" fmla="*/ 1073944 w 1209389"/>
                  <a:gd name="connsiteY35" fmla="*/ 639032 h 1075467"/>
                  <a:gd name="connsiteX36" fmla="*/ 989171 w 1209389"/>
                  <a:gd name="connsiteY36" fmla="*/ 639032 h 1075467"/>
                  <a:gd name="connsiteX37" fmla="*/ 997267 w 1209389"/>
                  <a:gd name="connsiteY37" fmla="*/ 608838 h 1075467"/>
                  <a:gd name="connsiteX38" fmla="*/ 736092 w 1209389"/>
                  <a:gd name="connsiteY38" fmla="*/ 608838 h 1075467"/>
                  <a:gd name="connsiteX39" fmla="*/ 810006 w 1209389"/>
                  <a:gd name="connsiteY39" fmla="*/ 790956 h 1075467"/>
                  <a:gd name="connsiteX40" fmla="*/ 1088898 w 1209389"/>
                  <a:gd name="connsiteY40" fmla="*/ 645509 h 1075467"/>
                  <a:gd name="connsiteX41" fmla="*/ 1016317 w 1209389"/>
                  <a:gd name="connsiteY41" fmla="*/ 537686 h 1075467"/>
                  <a:gd name="connsiteX42" fmla="*/ 1051751 w 1209389"/>
                  <a:gd name="connsiteY42" fmla="*/ 405098 h 1075467"/>
                  <a:gd name="connsiteX43" fmla="*/ 569785 w 1209389"/>
                  <a:gd name="connsiteY43" fmla="*/ 405098 h 1075467"/>
                  <a:gd name="connsiteX44" fmla="*/ 534353 w 1209389"/>
                  <a:gd name="connsiteY44" fmla="*/ 537686 h 1075467"/>
                  <a:gd name="connsiteX45" fmla="*/ 1016317 w 1209389"/>
                  <a:gd name="connsiteY45" fmla="*/ 537686 h 1075467"/>
                  <a:gd name="connsiteX46" fmla="*/ 1105472 w 1209389"/>
                  <a:gd name="connsiteY46" fmla="*/ 204692 h 1075467"/>
                  <a:gd name="connsiteX47" fmla="*/ 623506 w 1209389"/>
                  <a:gd name="connsiteY47" fmla="*/ 204692 h 1075467"/>
                  <a:gd name="connsiteX48" fmla="*/ 588264 w 1209389"/>
                  <a:gd name="connsiteY48" fmla="*/ 336137 h 1075467"/>
                  <a:gd name="connsiteX49" fmla="*/ 1070325 w 1209389"/>
                  <a:gd name="connsiteY49" fmla="*/ 336137 h 1075467"/>
                  <a:gd name="connsiteX50" fmla="*/ 1105472 w 1209389"/>
                  <a:gd name="connsiteY50" fmla="*/ 204692 h 1075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209389" h="1075467">
                    <a:moveTo>
                      <a:pt x="242792" y="621792"/>
                    </a:moveTo>
                    <a:cubicBezTo>
                      <a:pt x="269081" y="634746"/>
                      <a:pt x="295561" y="646938"/>
                      <a:pt x="322231" y="658463"/>
                    </a:cubicBezTo>
                    <a:cubicBezTo>
                      <a:pt x="240792" y="801434"/>
                      <a:pt x="162878" y="938308"/>
                      <a:pt x="88392" y="1069086"/>
                    </a:cubicBezTo>
                    <a:lnTo>
                      <a:pt x="0" y="1036796"/>
                    </a:lnTo>
                    <a:cubicBezTo>
                      <a:pt x="77438" y="916781"/>
                      <a:pt x="158496" y="778383"/>
                      <a:pt x="242792" y="621792"/>
                    </a:cubicBezTo>
                    <a:close/>
                    <a:moveTo>
                      <a:pt x="217265" y="304991"/>
                    </a:moveTo>
                    <a:cubicBezTo>
                      <a:pt x="262890" y="342995"/>
                      <a:pt x="315182" y="391858"/>
                      <a:pt x="374332" y="451485"/>
                    </a:cubicBezTo>
                    <a:cubicBezTo>
                      <a:pt x="338804" y="481679"/>
                      <a:pt x="310896" y="505016"/>
                      <a:pt x="290894" y="521494"/>
                    </a:cubicBezTo>
                    <a:cubicBezTo>
                      <a:pt x="226409" y="449008"/>
                      <a:pt x="177546" y="397669"/>
                      <a:pt x="144685" y="367474"/>
                    </a:cubicBezTo>
                    <a:lnTo>
                      <a:pt x="217265" y="304991"/>
                    </a:lnTo>
                    <a:close/>
                    <a:moveTo>
                      <a:pt x="334518" y="25813"/>
                    </a:moveTo>
                    <a:cubicBezTo>
                      <a:pt x="379476" y="68866"/>
                      <a:pt x="429387" y="121444"/>
                      <a:pt x="484251" y="183166"/>
                    </a:cubicBezTo>
                    <a:cubicBezTo>
                      <a:pt x="452247" y="208312"/>
                      <a:pt x="424339" y="230600"/>
                      <a:pt x="400526" y="249936"/>
                    </a:cubicBezTo>
                    <a:cubicBezTo>
                      <a:pt x="340328" y="174498"/>
                      <a:pt x="294132" y="119634"/>
                      <a:pt x="261747" y="85058"/>
                    </a:cubicBezTo>
                    <a:lnTo>
                      <a:pt x="334518" y="25813"/>
                    </a:lnTo>
                    <a:close/>
                    <a:moveTo>
                      <a:pt x="1088898" y="645509"/>
                    </a:moveTo>
                    <a:lnTo>
                      <a:pt x="1125665" y="712280"/>
                    </a:lnTo>
                    <a:cubicBezTo>
                      <a:pt x="1046702" y="754666"/>
                      <a:pt x="956501" y="798481"/>
                      <a:pt x="854964" y="843820"/>
                    </a:cubicBezTo>
                    <a:cubicBezTo>
                      <a:pt x="912685" y="900589"/>
                      <a:pt x="993743" y="939356"/>
                      <a:pt x="1098233" y="960120"/>
                    </a:cubicBezTo>
                    <a:cubicBezTo>
                      <a:pt x="1075277" y="979551"/>
                      <a:pt x="1046988" y="1007173"/>
                      <a:pt x="1013555" y="1043083"/>
                    </a:cubicBezTo>
                    <a:cubicBezTo>
                      <a:pt x="800957" y="981265"/>
                      <a:pt x="679894" y="836581"/>
                      <a:pt x="650176" y="608743"/>
                    </a:cubicBezTo>
                    <a:lnTo>
                      <a:pt x="515207" y="608743"/>
                    </a:lnTo>
                    <a:lnTo>
                      <a:pt x="423672" y="950405"/>
                    </a:lnTo>
                    <a:cubicBezTo>
                      <a:pt x="520351" y="919544"/>
                      <a:pt x="607981" y="888587"/>
                      <a:pt x="686086" y="857726"/>
                    </a:cubicBezTo>
                    <a:cubicBezTo>
                      <a:pt x="674180" y="896493"/>
                      <a:pt x="666464" y="927068"/>
                      <a:pt x="662749" y="949357"/>
                    </a:cubicBezTo>
                    <a:cubicBezTo>
                      <a:pt x="572453" y="978027"/>
                      <a:pt x="481965" y="1010031"/>
                      <a:pt x="391573" y="1045273"/>
                    </a:cubicBezTo>
                    <a:cubicBezTo>
                      <a:pt x="377285" y="1050989"/>
                      <a:pt x="355949" y="1061085"/>
                      <a:pt x="327660" y="1075468"/>
                    </a:cubicBezTo>
                    <a:lnTo>
                      <a:pt x="296513" y="1000030"/>
                    </a:lnTo>
                    <a:cubicBezTo>
                      <a:pt x="318897" y="988600"/>
                      <a:pt x="334328" y="967359"/>
                      <a:pt x="342519" y="936498"/>
                    </a:cubicBezTo>
                    <a:lnTo>
                      <a:pt x="557784" y="133636"/>
                    </a:lnTo>
                    <a:lnTo>
                      <a:pt x="840010" y="133636"/>
                    </a:lnTo>
                    <a:cubicBezTo>
                      <a:pt x="832866" y="99155"/>
                      <a:pt x="824294" y="64579"/>
                      <a:pt x="814197" y="30194"/>
                    </a:cubicBezTo>
                    <a:lnTo>
                      <a:pt x="900398" y="0"/>
                    </a:lnTo>
                    <a:cubicBezTo>
                      <a:pt x="912781" y="42386"/>
                      <a:pt x="923639" y="86963"/>
                      <a:pt x="932688" y="133636"/>
                    </a:cubicBezTo>
                    <a:lnTo>
                      <a:pt x="1209389" y="133636"/>
                    </a:lnTo>
                    <a:lnTo>
                      <a:pt x="1073944" y="639032"/>
                    </a:lnTo>
                    <a:lnTo>
                      <a:pt x="989171" y="639032"/>
                    </a:lnTo>
                    <a:lnTo>
                      <a:pt x="997267" y="608838"/>
                    </a:lnTo>
                    <a:lnTo>
                      <a:pt x="736092" y="608838"/>
                    </a:lnTo>
                    <a:cubicBezTo>
                      <a:pt x="749141" y="677037"/>
                      <a:pt x="773716" y="737806"/>
                      <a:pt x="810006" y="790956"/>
                    </a:cubicBezTo>
                    <a:cubicBezTo>
                      <a:pt x="898969" y="750760"/>
                      <a:pt x="991933" y="702278"/>
                      <a:pt x="1088898" y="645509"/>
                    </a:cubicBezTo>
                    <a:close/>
                    <a:moveTo>
                      <a:pt x="1016317" y="537686"/>
                    </a:moveTo>
                    <a:lnTo>
                      <a:pt x="1051751" y="405098"/>
                    </a:lnTo>
                    <a:lnTo>
                      <a:pt x="569785" y="405098"/>
                    </a:lnTo>
                    <a:lnTo>
                      <a:pt x="534353" y="537686"/>
                    </a:lnTo>
                    <a:lnTo>
                      <a:pt x="1016317" y="537686"/>
                    </a:lnTo>
                    <a:close/>
                    <a:moveTo>
                      <a:pt x="1105472" y="204692"/>
                    </a:moveTo>
                    <a:lnTo>
                      <a:pt x="623506" y="204692"/>
                    </a:lnTo>
                    <a:lnTo>
                      <a:pt x="588264" y="336137"/>
                    </a:lnTo>
                    <a:lnTo>
                      <a:pt x="1070325" y="336137"/>
                    </a:lnTo>
                    <a:lnTo>
                      <a:pt x="1105472" y="204692"/>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165" name="任意多边形 536">
                <a:extLst>
                  <a:ext uri="{FF2B5EF4-FFF2-40B4-BE49-F238E27FC236}">
                    <a16:creationId xmlns:a16="http://schemas.microsoft.com/office/drawing/2014/main" id="{C5273253-F2CE-486E-802A-FD4469E1F9C6}"/>
                  </a:ext>
                </a:extLst>
              </p:cNvPr>
              <p:cNvSpPr/>
              <p:nvPr/>
            </p:nvSpPr>
            <p:spPr>
              <a:xfrm>
                <a:off x="7767256" y="2749105"/>
                <a:ext cx="1228058" cy="1064704"/>
              </a:xfrm>
              <a:custGeom>
                <a:avLst/>
                <a:gdLst>
                  <a:gd name="connsiteX0" fmla="*/ 0 w 1228058"/>
                  <a:gd name="connsiteY0" fmla="*/ 633698 h 1064704"/>
                  <a:gd name="connsiteX1" fmla="*/ 303943 w 1228058"/>
                  <a:gd name="connsiteY1" fmla="*/ 298514 h 1064704"/>
                  <a:gd name="connsiteX2" fmla="*/ 368712 w 1228058"/>
                  <a:gd name="connsiteY2" fmla="*/ 331851 h 1064704"/>
                  <a:gd name="connsiteX3" fmla="*/ 240601 w 1228058"/>
                  <a:gd name="connsiteY3" fmla="*/ 489299 h 1064704"/>
                  <a:gd name="connsiteX4" fmla="*/ 88963 w 1228058"/>
                  <a:gd name="connsiteY4" fmla="*/ 1055084 h 1064704"/>
                  <a:gd name="connsiteX5" fmla="*/ 13145 w 1228058"/>
                  <a:gd name="connsiteY5" fmla="*/ 1055084 h 1064704"/>
                  <a:gd name="connsiteX6" fmla="*/ 134493 w 1228058"/>
                  <a:gd name="connsiteY6" fmla="*/ 602361 h 1064704"/>
                  <a:gd name="connsiteX7" fmla="*/ 5905 w 1228058"/>
                  <a:gd name="connsiteY7" fmla="*/ 719900 h 1064704"/>
                  <a:gd name="connsiteX8" fmla="*/ 0 w 1228058"/>
                  <a:gd name="connsiteY8" fmla="*/ 633698 h 1064704"/>
                  <a:gd name="connsiteX9" fmla="*/ 98679 w 1228058"/>
                  <a:gd name="connsiteY9" fmla="*/ 286703 h 1064704"/>
                  <a:gd name="connsiteX10" fmla="*/ 384810 w 1228058"/>
                  <a:gd name="connsiteY10" fmla="*/ 5429 h 1064704"/>
                  <a:gd name="connsiteX11" fmla="*/ 443960 w 1228058"/>
                  <a:gd name="connsiteY11" fmla="*/ 43148 h 1064704"/>
                  <a:gd name="connsiteX12" fmla="*/ 102775 w 1228058"/>
                  <a:gd name="connsiteY12" fmla="*/ 370713 h 1064704"/>
                  <a:gd name="connsiteX13" fmla="*/ 98679 w 1228058"/>
                  <a:gd name="connsiteY13" fmla="*/ 286703 h 1064704"/>
                  <a:gd name="connsiteX14" fmla="*/ 547497 w 1228058"/>
                  <a:gd name="connsiteY14" fmla="*/ 705898 h 1064704"/>
                  <a:gd name="connsiteX15" fmla="*/ 400145 w 1228058"/>
                  <a:gd name="connsiteY15" fmla="*/ 705898 h 1064704"/>
                  <a:gd name="connsiteX16" fmla="*/ 387001 w 1228058"/>
                  <a:gd name="connsiteY16" fmla="*/ 755428 h 1064704"/>
                  <a:gd name="connsiteX17" fmla="*/ 200215 w 1228058"/>
                  <a:gd name="connsiteY17" fmla="*/ 1031272 h 1064704"/>
                  <a:gd name="connsiteX18" fmla="*/ 168592 w 1228058"/>
                  <a:gd name="connsiteY18" fmla="*/ 962311 h 1064704"/>
                  <a:gd name="connsiteX19" fmla="*/ 314420 w 1228058"/>
                  <a:gd name="connsiteY19" fmla="*/ 746760 h 1064704"/>
                  <a:gd name="connsiteX20" fmla="*/ 344995 w 1228058"/>
                  <a:gd name="connsiteY20" fmla="*/ 632555 h 1064704"/>
                  <a:gd name="connsiteX21" fmla="*/ 641699 w 1228058"/>
                  <a:gd name="connsiteY21" fmla="*/ 632555 h 1064704"/>
                  <a:gd name="connsiteX22" fmla="*/ 591502 w 1228058"/>
                  <a:gd name="connsiteY22" fmla="*/ 820007 h 1064704"/>
                  <a:gd name="connsiteX23" fmla="*/ 735806 w 1228058"/>
                  <a:gd name="connsiteY23" fmla="*/ 718757 h 1064704"/>
                  <a:gd name="connsiteX24" fmla="*/ 732568 w 1228058"/>
                  <a:gd name="connsiteY24" fmla="*/ 801719 h 1064704"/>
                  <a:gd name="connsiteX25" fmla="*/ 561975 w 1228058"/>
                  <a:gd name="connsiteY25" fmla="*/ 918115 h 1064704"/>
                  <a:gd name="connsiteX26" fmla="*/ 505777 w 1228058"/>
                  <a:gd name="connsiteY26" fmla="*/ 961263 h 1064704"/>
                  <a:gd name="connsiteX27" fmla="*/ 467296 w 1228058"/>
                  <a:gd name="connsiteY27" fmla="*/ 892302 h 1064704"/>
                  <a:gd name="connsiteX28" fmla="*/ 518350 w 1228058"/>
                  <a:gd name="connsiteY28" fmla="*/ 814673 h 1064704"/>
                  <a:gd name="connsiteX29" fmla="*/ 547497 w 1228058"/>
                  <a:gd name="connsiteY29" fmla="*/ 705898 h 1064704"/>
                  <a:gd name="connsiteX30" fmla="*/ 378428 w 1228058"/>
                  <a:gd name="connsiteY30" fmla="*/ 457962 h 1064704"/>
                  <a:gd name="connsiteX31" fmla="*/ 733234 w 1228058"/>
                  <a:gd name="connsiteY31" fmla="*/ 457962 h 1064704"/>
                  <a:gd name="connsiteX32" fmla="*/ 713041 w 1228058"/>
                  <a:gd name="connsiteY32" fmla="*/ 533400 h 1064704"/>
                  <a:gd name="connsiteX33" fmla="*/ 358235 w 1228058"/>
                  <a:gd name="connsiteY33" fmla="*/ 533400 h 1064704"/>
                  <a:gd name="connsiteX34" fmla="*/ 378428 w 1228058"/>
                  <a:gd name="connsiteY34" fmla="*/ 457962 h 1064704"/>
                  <a:gd name="connsiteX35" fmla="*/ 381857 w 1228058"/>
                  <a:gd name="connsiteY35" fmla="*/ 362045 h 1064704"/>
                  <a:gd name="connsiteX36" fmla="*/ 452628 w 1228058"/>
                  <a:gd name="connsiteY36" fmla="*/ 98012 h 1064704"/>
                  <a:gd name="connsiteX37" fmla="*/ 523970 w 1228058"/>
                  <a:gd name="connsiteY37" fmla="*/ 98012 h 1064704"/>
                  <a:gd name="connsiteX38" fmla="*/ 472821 w 1228058"/>
                  <a:gd name="connsiteY38" fmla="*/ 288798 h 1064704"/>
                  <a:gd name="connsiteX39" fmla="*/ 564356 w 1228058"/>
                  <a:gd name="connsiteY39" fmla="*/ 288798 h 1064704"/>
                  <a:gd name="connsiteX40" fmla="*/ 637794 w 1228058"/>
                  <a:gd name="connsiteY40" fmla="*/ 15050 h 1064704"/>
                  <a:gd name="connsiteX41" fmla="*/ 711422 w 1228058"/>
                  <a:gd name="connsiteY41" fmla="*/ 15050 h 1064704"/>
                  <a:gd name="connsiteX42" fmla="*/ 637984 w 1228058"/>
                  <a:gd name="connsiteY42" fmla="*/ 288798 h 1064704"/>
                  <a:gd name="connsiteX43" fmla="*/ 729424 w 1228058"/>
                  <a:gd name="connsiteY43" fmla="*/ 288798 h 1064704"/>
                  <a:gd name="connsiteX44" fmla="*/ 780955 w 1228058"/>
                  <a:gd name="connsiteY44" fmla="*/ 96965 h 1064704"/>
                  <a:gd name="connsiteX45" fmla="*/ 852392 w 1228058"/>
                  <a:gd name="connsiteY45" fmla="*/ 96965 h 1064704"/>
                  <a:gd name="connsiteX46" fmla="*/ 772097 w 1228058"/>
                  <a:gd name="connsiteY46" fmla="*/ 396621 h 1064704"/>
                  <a:gd name="connsiteX47" fmla="*/ 700659 w 1228058"/>
                  <a:gd name="connsiteY47" fmla="*/ 396621 h 1064704"/>
                  <a:gd name="connsiteX48" fmla="*/ 709898 w 1228058"/>
                  <a:gd name="connsiteY48" fmla="*/ 362045 h 1064704"/>
                  <a:gd name="connsiteX49" fmla="*/ 381857 w 1228058"/>
                  <a:gd name="connsiteY49" fmla="*/ 362045 h 1064704"/>
                  <a:gd name="connsiteX50" fmla="*/ 1007840 w 1228058"/>
                  <a:gd name="connsiteY50" fmla="*/ 0 h 1064704"/>
                  <a:gd name="connsiteX51" fmla="*/ 1080230 w 1228058"/>
                  <a:gd name="connsiteY51" fmla="*/ 12954 h 1064704"/>
                  <a:gd name="connsiteX52" fmla="*/ 987647 w 1228058"/>
                  <a:gd name="connsiteY52" fmla="*/ 202597 h 1064704"/>
                  <a:gd name="connsiteX53" fmla="*/ 1228058 w 1228058"/>
                  <a:gd name="connsiteY53" fmla="*/ 202597 h 1064704"/>
                  <a:gd name="connsiteX54" fmla="*/ 1207294 w 1228058"/>
                  <a:gd name="connsiteY54" fmla="*/ 280226 h 1064704"/>
                  <a:gd name="connsiteX55" fmla="*/ 1153668 w 1228058"/>
                  <a:gd name="connsiteY55" fmla="*/ 280226 h 1064704"/>
                  <a:gd name="connsiteX56" fmla="*/ 914972 w 1228058"/>
                  <a:gd name="connsiteY56" fmla="*/ 768858 h 1064704"/>
                  <a:gd name="connsiteX57" fmla="*/ 1027843 w 1228058"/>
                  <a:gd name="connsiteY57" fmla="*/ 974217 h 1064704"/>
                  <a:gd name="connsiteX58" fmla="*/ 958882 w 1228058"/>
                  <a:gd name="connsiteY58" fmla="*/ 1057180 h 1064704"/>
                  <a:gd name="connsiteX59" fmla="*/ 851439 w 1228058"/>
                  <a:gd name="connsiteY59" fmla="*/ 848106 h 1064704"/>
                  <a:gd name="connsiteX60" fmla="*/ 621030 w 1228058"/>
                  <a:gd name="connsiteY60" fmla="*/ 1064705 h 1064704"/>
                  <a:gd name="connsiteX61" fmla="*/ 584454 w 1228058"/>
                  <a:gd name="connsiteY61" fmla="*/ 996791 h 1064704"/>
                  <a:gd name="connsiteX62" fmla="*/ 834009 w 1228058"/>
                  <a:gd name="connsiteY62" fmla="*/ 765143 h 1064704"/>
                  <a:gd name="connsiteX63" fmla="*/ 848106 w 1228058"/>
                  <a:gd name="connsiteY63" fmla="*/ 429387 h 1064704"/>
                  <a:gd name="connsiteX64" fmla="*/ 788575 w 1228058"/>
                  <a:gd name="connsiteY64" fmla="*/ 509683 h 1064704"/>
                  <a:gd name="connsiteX65" fmla="*/ 749998 w 1228058"/>
                  <a:gd name="connsiteY65" fmla="*/ 453676 h 1064704"/>
                  <a:gd name="connsiteX66" fmla="*/ 1007840 w 1228058"/>
                  <a:gd name="connsiteY66" fmla="*/ 0 h 1064704"/>
                  <a:gd name="connsiteX67" fmla="*/ 1077753 w 1228058"/>
                  <a:gd name="connsiteY67" fmla="*/ 280226 h 1064704"/>
                  <a:gd name="connsiteX68" fmla="*/ 943832 w 1228058"/>
                  <a:gd name="connsiteY68" fmla="*/ 280226 h 1064704"/>
                  <a:gd name="connsiteX69" fmla="*/ 937736 w 1228058"/>
                  <a:gd name="connsiteY69" fmla="*/ 290417 h 1064704"/>
                  <a:gd name="connsiteX70" fmla="*/ 898207 w 1228058"/>
                  <a:gd name="connsiteY70" fmla="*/ 677323 h 1064704"/>
                  <a:gd name="connsiteX71" fmla="*/ 1077753 w 1228058"/>
                  <a:gd name="connsiteY71" fmla="*/ 280226 h 1064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228058" h="1064704">
                    <a:moveTo>
                      <a:pt x="0" y="633698"/>
                    </a:moveTo>
                    <a:cubicBezTo>
                      <a:pt x="109442" y="538925"/>
                      <a:pt x="210883" y="427196"/>
                      <a:pt x="303943" y="298514"/>
                    </a:cubicBezTo>
                    <a:lnTo>
                      <a:pt x="368712" y="331851"/>
                    </a:lnTo>
                    <a:cubicBezTo>
                      <a:pt x="326136" y="387953"/>
                      <a:pt x="283559" y="440436"/>
                      <a:pt x="240601" y="489299"/>
                    </a:cubicBezTo>
                    <a:lnTo>
                      <a:pt x="88963" y="1055084"/>
                    </a:lnTo>
                    <a:lnTo>
                      <a:pt x="13145" y="1055084"/>
                    </a:lnTo>
                    <a:lnTo>
                      <a:pt x="134493" y="602361"/>
                    </a:lnTo>
                    <a:cubicBezTo>
                      <a:pt x="91726" y="645128"/>
                      <a:pt x="48958" y="684276"/>
                      <a:pt x="5905" y="719900"/>
                    </a:cubicBezTo>
                    <a:cubicBezTo>
                      <a:pt x="4763" y="691134"/>
                      <a:pt x="2667" y="662464"/>
                      <a:pt x="0" y="633698"/>
                    </a:cubicBezTo>
                    <a:close/>
                    <a:moveTo>
                      <a:pt x="98679" y="286703"/>
                    </a:moveTo>
                    <a:cubicBezTo>
                      <a:pt x="216979" y="194691"/>
                      <a:pt x="312420" y="100965"/>
                      <a:pt x="384810" y="5429"/>
                    </a:cubicBezTo>
                    <a:lnTo>
                      <a:pt x="443960" y="43148"/>
                    </a:lnTo>
                    <a:cubicBezTo>
                      <a:pt x="345853" y="164592"/>
                      <a:pt x="232220" y="273749"/>
                      <a:pt x="102775" y="370713"/>
                    </a:cubicBezTo>
                    <a:cubicBezTo>
                      <a:pt x="102108" y="342710"/>
                      <a:pt x="100774" y="314611"/>
                      <a:pt x="98679" y="286703"/>
                    </a:cubicBezTo>
                    <a:close/>
                    <a:moveTo>
                      <a:pt x="547497" y="705898"/>
                    </a:moveTo>
                    <a:lnTo>
                      <a:pt x="400145" y="705898"/>
                    </a:lnTo>
                    <a:lnTo>
                      <a:pt x="387001" y="755428"/>
                    </a:lnTo>
                    <a:cubicBezTo>
                      <a:pt x="352330" y="884777"/>
                      <a:pt x="290131" y="976694"/>
                      <a:pt x="200215" y="1031272"/>
                    </a:cubicBezTo>
                    <a:cubicBezTo>
                      <a:pt x="192976" y="1011174"/>
                      <a:pt x="182594" y="988124"/>
                      <a:pt x="168592" y="962311"/>
                    </a:cubicBezTo>
                    <a:cubicBezTo>
                      <a:pt x="237363" y="924973"/>
                      <a:pt x="285845" y="853154"/>
                      <a:pt x="314420" y="746760"/>
                    </a:cubicBezTo>
                    <a:lnTo>
                      <a:pt x="344995" y="632555"/>
                    </a:lnTo>
                    <a:lnTo>
                      <a:pt x="641699" y="632555"/>
                    </a:lnTo>
                    <a:lnTo>
                      <a:pt x="591502" y="820007"/>
                    </a:lnTo>
                    <a:cubicBezTo>
                      <a:pt x="633507" y="791337"/>
                      <a:pt x="681514" y="757523"/>
                      <a:pt x="735806" y="718757"/>
                    </a:cubicBezTo>
                    <a:cubicBezTo>
                      <a:pt x="734092" y="750379"/>
                      <a:pt x="732948" y="778002"/>
                      <a:pt x="732568" y="801719"/>
                    </a:cubicBezTo>
                    <a:cubicBezTo>
                      <a:pt x="683228" y="833342"/>
                      <a:pt x="626364" y="872109"/>
                      <a:pt x="561975" y="918115"/>
                    </a:cubicBezTo>
                    <a:cubicBezTo>
                      <a:pt x="541591" y="933164"/>
                      <a:pt x="522827" y="947547"/>
                      <a:pt x="505777" y="961263"/>
                    </a:cubicBezTo>
                    <a:lnTo>
                      <a:pt x="467296" y="892302"/>
                    </a:lnTo>
                    <a:cubicBezTo>
                      <a:pt x="492633" y="872871"/>
                      <a:pt x="509588" y="847058"/>
                      <a:pt x="518350" y="814673"/>
                    </a:cubicBezTo>
                    <a:lnTo>
                      <a:pt x="547497" y="705898"/>
                    </a:lnTo>
                    <a:close/>
                    <a:moveTo>
                      <a:pt x="378428" y="457962"/>
                    </a:moveTo>
                    <a:lnTo>
                      <a:pt x="733234" y="457962"/>
                    </a:lnTo>
                    <a:lnTo>
                      <a:pt x="713041" y="533400"/>
                    </a:lnTo>
                    <a:lnTo>
                      <a:pt x="358235" y="533400"/>
                    </a:lnTo>
                    <a:lnTo>
                      <a:pt x="378428" y="457962"/>
                    </a:lnTo>
                    <a:close/>
                    <a:moveTo>
                      <a:pt x="381857" y="362045"/>
                    </a:moveTo>
                    <a:lnTo>
                      <a:pt x="452628" y="98012"/>
                    </a:lnTo>
                    <a:lnTo>
                      <a:pt x="523970" y="98012"/>
                    </a:lnTo>
                    <a:lnTo>
                      <a:pt x="472821" y="288798"/>
                    </a:lnTo>
                    <a:lnTo>
                      <a:pt x="564356" y="288798"/>
                    </a:lnTo>
                    <a:lnTo>
                      <a:pt x="637794" y="15050"/>
                    </a:lnTo>
                    <a:lnTo>
                      <a:pt x="711422" y="15050"/>
                    </a:lnTo>
                    <a:lnTo>
                      <a:pt x="637984" y="288798"/>
                    </a:lnTo>
                    <a:lnTo>
                      <a:pt x="729424" y="288798"/>
                    </a:lnTo>
                    <a:lnTo>
                      <a:pt x="780955" y="96965"/>
                    </a:lnTo>
                    <a:lnTo>
                      <a:pt x="852392" y="96965"/>
                    </a:lnTo>
                    <a:lnTo>
                      <a:pt x="772097" y="396621"/>
                    </a:lnTo>
                    <a:lnTo>
                      <a:pt x="700659" y="396621"/>
                    </a:lnTo>
                    <a:lnTo>
                      <a:pt x="709898" y="362045"/>
                    </a:lnTo>
                    <a:lnTo>
                      <a:pt x="381857" y="362045"/>
                    </a:lnTo>
                    <a:close/>
                    <a:moveTo>
                      <a:pt x="1007840" y="0"/>
                    </a:moveTo>
                    <a:lnTo>
                      <a:pt x="1080230" y="12954"/>
                    </a:lnTo>
                    <a:cubicBezTo>
                      <a:pt x="1050512" y="79439"/>
                      <a:pt x="1019651" y="142685"/>
                      <a:pt x="987647" y="202597"/>
                    </a:cubicBezTo>
                    <a:lnTo>
                      <a:pt x="1228058" y="202597"/>
                    </a:lnTo>
                    <a:lnTo>
                      <a:pt x="1207294" y="280226"/>
                    </a:lnTo>
                    <a:lnTo>
                      <a:pt x="1153668" y="280226"/>
                    </a:lnTo>
                    <a:cubicBezTo>
                      <a:pt x="1082897" y="486061"/>
                      <a:pt x="1003363" y="648938"/>
                      <a:pt x="914972" y="768858"/>
                    </a:cubicBezTo>
                    <a:cubicBezTo>
                      <a:pt x="936307" y="848963"/>
                      <a:pt x="974026" y="917448"/>
                      <a:pt x="1027843" y="974217"/>
                    </a:cubicBezTo>
                    <a:cubicBezTo>
                      <a:pt x="1004030" y="1002221"/>
                      <a:pt x="981075" y="1029843"/>
                      <a:pt x="958882" y="1057180"/>
                    </a:cubicBezTo>
                    <a:cubicBezTo>
                      <a:pt x="909447" y="995744"/>
                      <a:pt x="873728" y="926116"/>
                      <a:pt x="851439" y="848106"/>
                    </a:cubicBezTo>
                    <a:cubicBezTo>
                      <a:pt x="786669" y="923163"/>
                      <a:pt x="709898" y="995362"/>
                      <a:pt x="621030" y="1064705"/>
                    </a:cubicBezTo>
                    <a:cubicBezTo>
                      <a:pt x="611695" y="1043845"/>
                      <a:pt x="599504" y="1021175"/>
                      <a:pt x="584454" y="996791"/>
                    </a:cubicBezTo>
                    <a:cubicBezTo>
                      <a:pt x="685323" y="922782"/>
                      <a:pt x="768572" y="845534"/>
                      <a:pt x="834009" y="765143"/>
                    </a:cubicBezTo>
                    <a:cubicBezTo>
                      <a:pt x="819055" y="665226"/>
                      <a:pt x="823722" y="553403"/>
                      <a:pt x="848106" y="429387"/>
                    </a:cubicBezTo>
                    <a:cubicBezTo>
                      <a:pt x="828675" y="457105"/>
                      <a:pt x="808958" y="483870"/>
                      <a:pt x="788575" y="509683"/>
                    </a:cubicBezTo>
                    <a:cubicBezTo>
                      <a:pt x="778669" y="491014"/>
                      <a:pt x="765905" y="472345"/>
                      <a:pt x="749998" y="453676"/>
                    </a:cubicBezTo>
                    <a:cubicBezTo>
                      <a:pt x="848487" y="330899"/>
                      <a:pt x="934307" y="179546"/>
                      <a:pt x="1007840" y="0"/>
                    </a:cubicBezTo>
                    <a:close/>
                    <a:moveTo>
                      <a:pt x="1077753" y="280226"/>
                    </a:moveTo>
                    <a:lnTo>
                      <a:pt x="943832" y="280226"/>
                    </a:lnTo>
                    <a:lnTo>
                      <a:pt x="937736" y="290417"/>
                    </a:lnTo>
                    <a:cubicBezTo>
                      <a:pt x="899350" y="437769"/>
                      <a:pt x="886206" y="566738"/>
                      <a:pt x="898207" y="677323"/>
                    </a:cubicBezTo>
                    <a:cubicBezTo>
                      <a:pt x="954786" y="588264"/>
                      <a:pt x="1014603" y="455867"/>
                      <a:pt x="1077753" y="280226"/>
                    </a:cubicBez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166" name="任意多边形 537">
                <a:extLst>
                  <a:ext uri="{FF2B5EF4-FFF2-40B4-BE49-F238E27FC236}">
                    <a16:creationId xmlns:a16="http://schemas.microsoft.com/office/drawing/2014/main" id="{042CD66E-0B27-443C-8CB9-734B5DD9D8DE}"/>
                  </a:ext>
                </a:extLst>
              </p:cNvPr>
              <p:cNvSpPr/>
              <p:nvPr/>
            </p:nvSpPr>
            <p:spPr>
              <a:xfrm>
                <a:off x="8910637" y="2747962"/>
                <a:ext cx="1219200" cy="1060513"/>
              </a:xfrm>
              <a:custGeom>
                <a:avLst/>
                <a:gdLst>
                  <a:gd name="connsiteX0" fmla="*/ 90107 w 1219200"/>
                  <a:gd name="connsiteY0" fmla="*/ 303943 h 1060513"/>
                  <a:gd name="connsiteX1" fmla="*/ 202692 w 1219200"/>
                  <a:gd name="connsiteY1" fmla="*/ 303943 h 1060513"/>
                  <a:gd name="connsiteX2" fmla="*/ 284036 w 1219200"/>
                  <a:gd name="connsiteY2" fmla="*/ 0 h 1060513"/>
                  <a:gd name="connsiteX3" fmla="*/ 366713 w 1219200"/>
                  <a:gd name="connsiteY3" fmla="*/ 0 h 1060513"/>
                  <a:gd name="connsiteX4" fmla="*/ 285179 w 1219200"/>
                  <a:gd name="connsiteY4" fmla="*/ 303943 h 1060513"/>
                  <a:gd name="connsiteX5" fmla="*/ 392239 w 1219200"/>
                  <a:gd name="connsiteY5" fmla="*/ 303943 h 1060513"/>
                  <a:gd name="connsiteX6" fmla="*/ 371475 w 1219200"/>
                  <a:gd name="connsiteY6" fmla="*/ 381571 h 1060513"/>
                  <a:gd name="connsiteX7" fmla="*/ 264319 w 1219200"/>
                  <a:gd name="connsiteY7" fmla="*/ 381571 h 1060513"/>
                  <a:gd name="connsiteX8" fmla="*/ 82391 w 1219200"/>
                  <a:gd name="connsiteY8" fmla="*/ 1060514 h 1060513"/>
                  <a:gd name="connsiteX9" fmla="*/ 0 w 1219200"/>
                  <a:gd name="connsiteY9" fmla="*/ 1060514 h 1060513"/>
                  <a:gd name="connsiteX10" fmla="*/ 182023 w 1219200"/>
                  <a:gd name="connsiteY10" fmla="*/ 381571 h 1060513"/>
                  <a:gd name="connsiteX11" fmla="*/ 69342 w 1219200"/>
                  <a:gd name="connsiteY11" fmla="*/ 381571 h 1060513"/>
                  <a:gd name="connsiteX12" fmla="*/ 90107 w 1219200"/>
                  <a:gd name="connsiteY12" fmla="*/ 303943 h 1060513"/>
                  <a:gd name="connsiteX13" fmla="*/ 248508 w 1219200"/>
                  <a:gd name="connsiteY13" fmla="*/ 732854 h 1060513"/>
                  <a:gd name="connsiteX14" fmla="*/ 820960 w 1219200"/>
                  <a:gd name="connsiteY14" fmla="*/ 732854 h 1060513"/>
                  <a:gd name="connsiteX15" fmla="*/ 837629 w 1219200"/>
                  <a:gd name="connsiteY15" fmla="*/ 670370 h 1060513"/>
                  <a:gd name="connsiteX16" fmla="*/ 920210 w 1219200"/>
                  <a:gd name="connsiteY16" fmla="*/ 670370 h 1060513"/>
                  <a:gd name="connsiteX17" fmla="*/ 903541 w 1219200"/>
                  <a:gd name="connsiteY17" fmla="*/ 732854 h 1060513"/>
                  <a:gd name="connsiteX18" fmla="*/ 1083183 w 1219200"/>
                  <a:gd name="connsiteY18" fmla="*/ 732854 h 1060513"/>
                  <a:gd name="connsiteX19" fmla="*/ 1064705 w 1219200"/>
                  <a:gd name="connsiteY19" fmla="*/ 801814 h 1060513"/>
                  <a:gd name="connsiteX20" fmla="*/ 885063 w 1219200"/>
                  <a:gd name="connsiteY20" fmla="*/ 801814 h 1060513"/>
                  <a:gd name="connsiteX21" fmla="*/ 851821 w 1219200"/>
                  <a:gd name="connsiteY21" fmla="*/ 925830 h 1060513"/>
                  <a:gd name="connsiteX22" fmla="*/ 685324 w 1219200"/>
                  <a:gd name="connsiteY22" fmla="*/ 1047655 h 1060513"/>
                  <a:gd name="connsiteX23" fmla="*/ 528542 w 1219200"/>
                  <a:gd name="connsiteY23" fmla="*/ 1045464 h 1060513"/>
                  <a:gd name="connsiteX24" fmla="*/ 536639 w 1219200"/>
                  <a:gd name="connsiteY24" fmla="*/ 965740 h 1060513"/>
                  <a:gd name="connsiteX25" fmla="*/ 695230 w 1219200"/>
                  <a:gd name="connsiteY25" fmla="*/ 973360 h 1060513"/>
                  <a:gd name="connsiteX26" fmla="*/ 772192 w 1219200"/>
                  <a:gd name="connsiteY26" fmla="*/ 915162 h 1060513"/>
                  <a:gd name="connsiteX27" fmla="*/ 802577 w 1219200"/>
                  <a:gd name="connsiteY27" fmla="*/ 801910 h 1060513"/>
                  <a:gd name="connsiteX28" fmla="*/ 230124 w 1219200"/>
                  <a:gd name="connsiteY28" fmla="*/ 801910 h 1060513"/>
                  <a:gd name="connsiteX29" fmla="*/ 248508 w 1219200"/>
                  <a:gd name="connsiteY29" fmla="*/ 732854 h 1060513"/>
                  <a:gd name="connsiteX30" fmla="*/ 925830 w 1219200"/>
                  <a:gd name="connsiteY30" fmla="*/ 666083 h 1060513"/>
                  <a:gd name="connsiteX31" fmla="*/ 941546 w 1219200"/>
                  <a:gd name="connsiteY31" fmla="*/ 606838 h 1060513"/>
                  <a:gd name="connsiteX32" fmla="*/ 732949 w 1219200"/>
                  <a:gd name="connsiteY32" fmla="*/ 606838 h 1060513"/>
                  <a:gd name="connsiteX33" fmla="*/ 714566 w 1219200"/>
                  <a:gd name="connsiteY33" fmla="*/ 675799 h 1060513"/>
                  <a:gd name="connsiteX34" fmla="*/ 634175 w 1219200"/>
                  <a:gd name="connsiteY34" fmla="*/ 675799 h 1060513"/>
                  <a:gd name="connsiteX35" fmla="*/ 652749 w 1219200"/>
                  <a:gd name="connsiteY35" fmla="*/ 606838 h 1060513"/>
                  <a:gd name="connsiteX36" fmla="*/ 446246 w 1219200"/>
                  <a:gd name="connsiteY36" fmla="*/ 606838 h 1060513"/>
                  <a:gd name="connsiteX37" fmla="*/ 424529 w 1219200"/>
                  <a:gd name="connsiteY37" fmla="*/ 687705 h 1060513"/>
                  <a:gd name="connsiteX38" fmla="*/ 344138 w 1219200"/>
                  <a:gd name="connsiteY38" fmla="*/ 687705 h 1060513"/>
                  <a:gd name="connsiteX39" fmla="*/ 457391 w 1219200"/>
                  <a:gd name="connsiteY39" fmla="*/ 265271 h 1060513"/>
                  <a:gd name="connsiteX40" fmla="*/ 744188 w 1219200"/>
                  <a:gd name="connsiteY40" fmla="*/ 265271 h 1060513"/>
                  <a:gd name="connsiteX41" fmla="*/ 763238 w 1219200"/>
                  <a:gd name="connsiteY41" fmla="*/ 194119 h 1060513"/>
                  <a:gd name="connsiteX42" fmla="*/ 421767 w 1219200"/>
                  <a:gd name="connsiteY42" fmla="*/ 194119 h 1060513"/>
                  <a:gd name="connsiteX43" fmla="*/ 440341 w 1219200"/>
                  <a:gd name="connsiteY43" fmla="*/ 125158 h 1060513"/>
                  <a:gd name="connsiteX44" fmla="*/ 781717 w 1219200"/>
                  <a:gd name="connsiteY44" fmla="*/ 125158 h 1060513"/>
                  <a:gd name="connsiteX45" fmla="*/ 815245 w 1219200"/>
                  <a:gd name="connsiteY45" fmla="*/ 191 h 1060513"/>
                  <a:gd name="connsiteX46" fmla="*/ 895636 w 1219200"/>
                  <a:gd name="connsiteY46" fmla="*/ 191 h 1060513"/>
                  <a:gd name="connsiteX47" fmla="*/ 862108 w 1219200"/>
                  <a:gd name="connsiteY47" fmla="*/ 125158 h 1060513"/>
                  <a:gd name="connsiteX48" fmla="*/ 1219200 w 1219200"/>
                  <a:gd name="connsiteY48" fmla="*/ 125158 h 1060513"/>
                  <a:gd name="connsiteX49" fmla="*/ 1200626 w 1219200"/>
                  <a:gd name="connsiteY49" fmla="*/ 194119 h 1060513"/>
                  <a:gd name="connsiteX50" fmla="*/ 843629 w 1219200"/>
                  <a:gd name="connsiteY50" fmla="*/ 194119 h 1060513"/>
                  <a:gd name="connsiteX51" fmla="*/ 824579 w 1219200"/>
                  <a:gd name="connsiteY51" fmla="*/ 265271 h 1060513"/>
                  <a:gd name="connsiteX52" fmla="*/ 1113568 w 1219200"/>
                  <a:gd name="connsiteY52" fmla="*/ 265271 h 1060513"/>
                  <a:gd name="connsiteX53" fmla="*/ 1006221 w 1219200"/>
                  <a:gd name="connsiteY53" fmla="*/ 666179 h 1060513"/>
                  <a:gd name="connsiteX54" fmla="*/ 925830 w 1219200"/>
                  <a:gd name="connsiteY54" fmla="*/ 666179 h 1060513"/>
                  <a:gd name="connsiteX55" fmla="*/ 345757 w 1219200"/>
                  <a:gd name="connsiteY55" fmla="*/ 861155 h 1060513"/>
                  <a:gd name="connsiteX56" fmla="*/ 410433 w 1219200"/>
                  <a:gd name="connsiteY56" fmla="*/ 807244 h 1060513"/>
                  <a:gd name="connsiteX57" fmla="*/ 533876 w 1219200"/>
                  <a:gd name="connsiteY57" fmla="*/ 912876 h 1060513"/>
                  <a:gd name="connsiteX58" fmla="*/ 465011 w 1219200"/>
                  <a:gd name="connsiteY58" fmla="*/ 969931 h 1060513"/>
                  <a:gd name="connsiteX59" fmla="*/ 345757 w 1219200"/>
                  <a:gd name="connsiteY59" fmla="*/ 861155 h 1060513"/>
                  <a:gd name="connsiteX60" fmla="*/ 463677 w 1219200"/>
                  <a:gd name="connsiteY60" fmla="*/ 542163 h 1060513"/>
                  <a:gd name="connsiteX61" fmla="*/ 669989 w 1219200"/>
                  <a:gd name="connsiteY61" fmla="*/ 542163 h 1060513"/>
                  <a:gd name="connsiteX62" fmla="*/ 689610 w 1219200"/>
                  <a:gd name="connsiteY62" fmla="*/ 468821 h 1060513"/>
                  <a:gd name="connsiteX63" fmla="*/ 483298 w 1219200"/>
                  <a:gd name="connsiteY63" fmla="*/ 468821 h 1060513"/>
                  <a:gd name="connsiteX64" fmla="*/ 463677 w 1219200"/>
                  <a:gd name="connsiteY64" fmla="*/ 542163 h 1060513"/>
                  <a:gd name="connsiteX65" fmla="*/ 500539 w 1219200"/>
                  <a:gd name="connsiteY65" fmla="*/ 404146 h 1060513"/>
                  <a:gd name="connsiteX66" fmla="*/ 707041 w 1219200"/>
                  <a:gd name="connsiteY66" fmla="*/ 404146 h 1060513"/>
                  <a:gd name="connsiteX67" fmla="*/ 726377 w 1219200"/>
                  <a:gd name="connsiteY67" fmla="*/ 331946 h 1060513"/>
                  <a:gd name="connsiteX68" fmla="*/ 519970 w 1219200"/>
                  <a:gd name="connsiteY68" fmla="*/ 331946 h 1060513"/>
                  <a:gd name="connsiteX69" fmla="*/ 500539 w 1219200"/>
                  <a:gd name="connsiteY69" fmla="*/ 404146 h 1060513"/>
                  <a:gd name="connsiteX70" fmla="*/ 750380 w 1219200"/>
                  <a:gd name="connsiteY70" fmla="*/ 542163 h 1060513"/>
                  <a:gd name="connsiteX71" fmla="*/ 958977 w 1219200"/>
                  <a:gd name="connsiteY71" fmla="*/ 542163 h 1060513"/>
                  <a:gd name="connsiteX72" fmla="*/ 978598 w 1219200"/>
                  <a:gd name="connsiteY72" fmla="*/ 468821 h 1060513"/>
                  <a:gd name="connsiteX73" fmla="*/ 770001 w 1219200"/>
                  <a:gd name="connsiteY73" fmla="*/ 468821 h 1060513"/>
                  <a:gd name="connsiteX74" fmla="*/ 750380 w 1219200"/>
                  <a:gd name="connsiteY74" fmla="*/ 542163 h 1060513"/>
                  <a:gd name="connsiteX75" fmla="*/ 1015365 w 1219200"/>
                  <a:gd name="connsiteY75" fmla="*/ 332042 h 1060513"/>
                  <a:gd name="connsiteX76" fmla="*/ 806768 w 1219200"/>
                  <a:gd name="connsiteY76" fmla="*/ 332042 h 1060513"/>
                  <a:gd name="connsiteX77" fmla="*/ 787336 w 1219200"/>
                  <a:gd name="connsiteY77" fmla="*/ 404241 h 1060513"/>
                  <a:gd name="connsiteX78" fmla="*/ 995934 w 1219200"/>
                  <a:gd name="connsiteY78" fmla="*/ 404241 h 1060513"/>
                  <a:gd name="connsiteX79" fmla="*/ 1015365 w 1219200"/>
                  <a:gd name="connsiteY79" fmla="*/ 332042 h 1060513"/>
                  <a:gd name="connsiteX80" fmla="*/ 1085755 w 1219200"/>
                  <a:gd name="connsiteY80" fmla="*/ 122968 h 1060513"/>
                  <a:gd name="connsiteX81" fmla="*/ 963454 w 1219200"/>
                  <a:gd name="connsiteY81" fmla="*/ 55054 h 1060513"/>
                  <a:gd name="connsiteX82" fmla="*/ 1012698 w 1219200"/>
                  <a:gd name="connsiteY82" fmla="*/ 95 h 1060513"/>
                  <a:gd name="connsiteX83" fmla="*/ 1136523 w 1219200"/>
                  <a:gd name="connsiteY83" fmla="*/ 62579 h 1060513"/>
                  <a:gd name="connsiteX84" fmla="*/ 1085755 w 1219200"/>
                  <a:gd name="connsiteY84" fmla="*/ 122968 h 1060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219200" h="1060513">
                    <a:moveTo>
                      <a:pt x="90107" y="303943"/>
                    </a:moveTo>
                    <a:lnTo>
                      <a:pt x="202692" y="303943"/>
                    </a:lnTo>
                    <a:lnTo>
                      <a:pt x="284036" y="0"/>
                    </a:lnTo>
                    <a:lnTo>
                      <a:pt x="366713" y="0"/>
                    </a:lnTo>
                    <a:lnTo>
                      <a:pt x="285179" y="303943"/>
                    </a:lnTo>
                    <a:lnTo>
                      <a:pt x="392239" y="303943"/>
                    </a:lnTo>
                    <a:lnTo>
                      <a:pt x="371475" y="381571"/>
                    </a:lnTo>
                    <a:lnTo>
                      <a:pt x="264319" y="381571"/>
                    </a:lnTo>
                    <a:lnTo>
                      <a:pt x="82391" y="1060514"/>
                    </a:lnTo>
                    <a:lnTo>
                      <a:pt x="0" y="1060514"/>
                    </a:lnTo>
                    <a:lnTo>
                      <a:pt x="182023" y="381571"/>
                    </a:lnTo>
                    <a:lnTo>
                      <a:pt x="69342" y="381571"/>
                    </a:lnTo>
                    <a:lnTo>
                      <a:pt x="90107" y="303943"/>
                    </a:lnTo>
                    <a:close/>
                    <a:moveTo>
                      <a:pt x="248508" y="732854"/>
                    </a:moveTo>
                    <a:lnTo>
                      <a:pt x="820960" y="732854"/>
                    </a:lnTo>
                    <a:lnTo>
                      <a:pt x="837629" y="670370"/>
                    </a:lnTo>
                    <a:lnTo>
                      <a:pt x="920210" y="670370"/>
                    </a:lnTo>
                    <a:lnTo>
                      <a:pt x="903541" y="732854"/>
                    </a:lnTo>
                    <a:lnTo>
                      <a:pt x="1083183" y="732854"/>
                    </a:lnTo>
                    <a:lnTo>
                      <a:pt x="1064705" y="801814"/>
                    </a:lnTo>
                    <a:lnTo>
                      <a:pt x="885063" y="801814"/>
                    </a:lnTo>
                    <a:lnTo>
                      <a:pt x="851821" y="925830"/>
                    </a:lnTo>
                    <a:cubicBezTo>
                      <a:pt x="830104" y="1006983"/>
                      <a:pt x="774573" y="1047655"/>
                      <a:pt x="685324" y="1047655"/>
                    </a:cubicBezTo>
                    <a:cubicBezTo>
                      <a:pt x="642842" y="1047655"/>
                      <a:pt x="590645" y="1046893"/>
                      <a:pt x="528542" y="1045464"/>
                    </a:cubicBezTo>
                    <a:cubicBezTo>
                      <a:pt x="531781" y="1022413"/>
                      <a:pt x="534448" y="995934"/>
                      <a:pt x="536639" y="965740"/>
                    </a:cubicBezTo>
                    <a:cubicBezTo>
                      <a:pt x="595599" y="970788"/>
                      <a:pt x="648367" y="973360"/>
                      <a:pt x="695230" y="973360"/>
                    </a:cubicBezTo>
                    <a:cubicBezTo>
                      <a:pt x="736187" y="973360"/>
                      <a:pt x="761809" y="953929"/>
                      <a:pt x="772192" y="915162"/>
                    </a:cubicBezTo>
                    <a:lnTo>
                      <a:pt x="802577" y="801910"/>
                    </a:lnTo>
                    <a:lnTo>
                      <a:pt x="230124" y="801910"/>
                    </a:lnTo>
                    <a:lnTo>
                      <a:pt x="248508" y="732854"/>
                    </a:lnTo>
                    <a:close/>
                    <a:moveTo>
                      <a:pt x="925830" y="666083"/>
                    </a:moveTo>
                    <a:lnTo>
                      <a:pt x="941546" y="606838"/>
                    </a:lnTo>
                    <a:lnTo>
                      <a:pt x="732949" y="606838"/>
                    </a:lnTo>
                    <a:lnTo>
                      <a:pt x="714566" y="675799"/>
                    </a:lnTo>
                    <a:lnTo>
                      <a:pt x="634175" y="675799"/>
                    </a:lnTo>
                    <a:lnTo>
                      <a:pt x="652749" y="606838"/>
                    </a:lnTo>
                    <a:lnTo>
                      <a:pt x="446246" y="606838"/>
                    </a:lnTo>
                    <a:lnTo>
                      <a:pt x="424529" y="687705"/>
                    </a:lnTo>
                    <a:lnTo>
                      <a:pt x="344138" y="687705"/>
                    </a:lnTo>
                    <a:lnTo>
                      <a:pt x="457391" y="265271"/>
                    </a:lnTo>
                    <a:lnTo>
                      <a:pt x="744188" y="265271"/>
                    </a:lnTo>
                    <a:lnTo>
                      <a:pt x="763238" y="194119"/>
                    </a:lnTo>
                    <a:lnTo>
                      <a:pt x="421767" y="194119"/>
                    </a:lnTo>
                    <a:lnTo>
                      <a:pt x="440341" y="125158"/>
                    </a:lnTo>
                    <a:lnTo>
                      <a:pt x="781717" y="125158"/>
                    </a:lnTo>
                    <a:lnTo>
                      <a:pt x="815245" y="191"/>
                    </a:lnTo>
                    <a:lnTo>
                      <a:pt x="895636" y="191"/>
                    </a:lnTo>
                    <a:lnTo>
                      <a:pt x="862108" y="125158"/>
                    </a:lnTo>
                    <a:lnTo>
                      <a:pt x="1219200" y="125158"/>
                    </a:lnTo>
                    <a:lnTo>
                      <a:pt x="1200626" y="194119"/>
                    </a:lnTo>
                    <a:lnTo>
                      <a:pt x="843629" y="194119"/>
                    </a:lnTo>
                    <a:lnTo>
                      <a:pt x="824579" y="265271"/>
                    </a:lnTo>
                    <a:lnTo>
                      <a:pt x="1113568" y="265271"/>
                    </a:lnTo>
                    <a:lnTo>
                      <a:pt x="1006221" y="666179"/>
                    </a:lnTo>
                    <a:lnTo>
                      <a:pt x="925830" y="666179"/>
                    </a:lnTo>
                    <a:close/>
                    <a:moveTo>
                      <a:pt x="345757" y="861155"/>
                    </a:moveTo>
                    <a:lnTo>
                      <a:pt x="410433" y="807244"/>
                    </a:lnTo>
                    <a:cubicBezTo>
                      <a:pt x="454914" y="841058"/>
                      <a:pt x="496062" y="876205"/>
                      <a:pt x="533876" y="912876"/>
                    </a:cubicBezTo>
                    <a:lnTo>
                      <a:pt x="465011" y="969931"/>
                    </a:lnTo>
                    <a:cubicBezTo>
                      <a:pt x="430816" y="934022"/>
                      <a:pt x="391001" y="897731"/>
                      <a:pt x="345757" y="861155"/>
                    </a:cubicBezTo>
                    <a:close/>
                    <a:moveTo>
                      <a:pt x="463677" y="542163"/>
                    </a:moveTo>
                    <a:lnTo>
                      <a:pt x="669989" y="542163"/>
                    </a:lnTo>
                    <a:lnTo>
                      <a:pt x="689610" y="468821"/>
                    </a:lnTo>
                    <a:lnTo>
                      <a:pt x="483298" y="468821"/>
                    </a:lnTo>
                    <a:lnTo>
                      <a:pt x="463677" y="542163"/>
                    </a:lnTo>
                    <a:close/>
                    <a:moveTo>
                      <a:pt x="500539" y="404146"/>
                    </a:moveTo>
                    <a:lnTo>
                      <a:pt x="707041" y="404146"/>
                    </a:lnTo>
                    <a:lnTo>
                      <a:pt x="726377" y="331946"/>
                    </a:lnTo>
                    <a:lnTo>
                      <a:pt x="519970" y="331946"/>
                    </a:lnTo>
                    <a:lnTo>
                      <a:pt x="500539" y="404146"/>
                    </a:lnTo>
                    <a:close/>
                    <a:moveTo>
                      <a:pt x="750380" y="542163"/>
                    </a:moveTo>
                    <a:lnTo>
                      <a:pt x="958977" y="542163"/>
                    </a:lnTo>
                    <a:lnTo>
                      <a:pt x="978598" y="468821"/>
                    </a:lnTo>
                    <a:lnTo>
                      <a:pt x="770001" y="468821"/>
                    </a:lnTo>
                    <a:lnTo>
                      <a:pt x="750380" y="542163"/>
                    </a:lnTo>
                    <a:close/>
                    <a:moveTo>
                      <a:pt x="1015365" y="332042"/>
                    </a:moveTo>
                    <a:lnTo>
                      <a:pt x="806768" y="332042"/>
                    </a:lnTo>
                    <a:lnTo>
                      <a:pt x="787336" y="404241"/>
                    </a:lnTo>
                    <a:lnTo>
                      <a:pt x="995934" y="404241"/>
                    </a:lnTo>
                    <a:lnTo>
                      <a:pt x="1015365" y="332042"/>
                    </a:lnTo>
                    <a:close/>
                    <a:moveTo>
                      <a:pt x="1085755" y="122968"/>
                    </a:moveTo>
                    <a:cubicBezTo>
                      <a:pt x="1047559" y="99250"/>
                      <a:pt x="1006697" y="76581"/>
                      <a:pt x="963454" y="55054"/>
                    </a:cubicBezTo>
                    <a:lnTo>
                      <a:pt x="1012698" y="95"/>
                    </a:lnTo>
                    <a:cubicBezTo>
                      <a:pt x="1060990" y="22479"/>
                      <a:pt x="1102328" y="43244"/>
                      <a:pt x="1136523" y="62579"/>
                    </a:cubicBezTo>
                    <a:lnTo>
                      <a:pt x="1085755" y="122968"/>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grpSp>
          <p:nvGrpSpPr>
            <p:cNvPr id="153" name="组合 152">
              <a:extLst>
                <a:ext uri="{FF2B5EF4-FFF2-40B4-BE49-F238E27FC236}">
                  <a16:creationId xmlns:a16="http://schemas.microsoft.com/office/drawing/2014/main" id="{864ACB5E-1802-4E66-8D4E-B1A0F6E1362F}"/>
                </a:ext>
              </a:extLst>
            </p:cNvPr>
            <p:cNvGrpSpPr/>
            <p:nvPr/>
          </p:nvGrpSpPr>
          <p:grpSpPr>
            <a:xfrm>
              <a:off x="5310949" y="3953961"/>
              <a:ext cx="4484335" cy="619030"/>
              <a:chOff x="5310948" y="3954017"/>
              <a:chExt cx="4484335" cy="619030"/>
            </a:xfrm>
            <a:solidFill>
              <a:srgbClr val="050101"/>
            </a:solidFill>
          </p:grpSpPr>
          <p:sp>
            <p:nvSpPr>
              <p:cNvPr id="154" name="任意多边形 525">
                <a:extLst>
                  <a:ext uri="{FF2B5EF4-FFF2-40B4-BE49-F238E27FC236}">
                    <a16:creationId xmlns:a16="http://schemas.microsoft.com/office/drawing/2014/main" id="{F8052C01-6BB0-4EB7-82AC-FA4CAB384AF1}"/>
                  </a:ext>
                </a:extLst>
              </p:cNvPr>
              <p:cNvSpPr/>
              <p:nvPr/>
            </p:nvSpPr>
            <p:spPr>
              <a:xfrm>
                <a:off x="5310948" y="4111751"/>
                <a:ext cx="639413" cy="448818"/>
              </a:xfrm>
              <a:custGeom>
                <a:avLst/>
                <a:gdLst>
                  <a:gd name="connsiteX0" fmla="*/ 639413 w 639413"/>
                  <a:gd name="connsiteY0" fmla="*/ 0 h 448818"/>
                  <a:gd name="connsiteX1" fmla="*/ 374237 w 639413"/>
                  <a:gd name="connsiteY1" fmla="*/ 448818 h 448818"/>
                  <a:gd name="connsiteX2" fmla="*/ 310896 w 639413"/>
                  <a:gd name="connsiteY2" fmla="*/ 448818 h 448818"/>
                  <a:gd name="connsiteX3" fmla="*/ 287750 w 639413"/>
                  <a:gd name="connsiteY3" fmla="*/ 115538 h 448818"/>
                  <a:gd name="connsiteX4" fmla="*/ 95250 w 639413"/>
                  <a:gd name="connsiteY4" fmla="*/ 448818 h 448818"/>
                  <a:gd name="connsiteX5" fmla="*/ 30956 w 639413"/>
                  <a:gd name="connsiteY5" fmla="*/ 448818 h 448818"/>
                  <a:gd name="connsiteX6" fmla="*/ 0 w 639413"/>
                  <a:gd name="connsiteY6" fmla="*/ 0 h 448818"/>
                  <a:gd name="connsiteX7" fmla="*/ 78486 w 639413"/>
                  <a:gd name="connsiteY7" fmla="*/ 0 h 448818"/>
                  <a:gd name="connsiteX8" fmla="*/ 98489 w 639413"/>
                  <a:gd name="connsiteY8" fmla="*/ 334518 h 448818"/>
                  <a:gd name="connsiteX9" fmla="*/ 292799 w 639413"/>
                  <a:gd name="connsiteY9" fmla="*/ 0 h 448818"/>
                  <a:gd name="connsiteX10" fmla="*/ 349949 w 639413"/>
                  <a:gd name="connsiteY10" fmla="*/ 0 h 448818"/>
                  <a:gd name="connsiteX11" fmla="*/ 373190 w 639413"/>
                  <a:gd name="connsiteY11" fmla="*/ 335852 h 448818"/>
                  <a:gd name="connsiteX12" fmla="*/ 576358 w 639413"/>
                  <a:gd name="connsiteY12" fmla="*/ 0 h 448818"/>
                  <a:gd name="connsiteX13" fmla="*/ 639413 w 639413"/>
                  <a:gd name="connsiteY13" fmla="*/ 0 h 448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39413" h="448818">
                    <a:moveTo>
                      <a:pt x="639413" y="0"/>
                    </a:moveTo>
                    <a:lnTo>
                      <a:pt x="374237" y="448818"/>
                    </a:lnTo>
                    <a:lnTo>
                      <a:pt x="310896" y="448818"/>
                    </a:lnTo>
                    <a:lnTo>
                      <a:pt x="287750" y="115538"/>
                    </a:lnTo>
                    <a:lnTo>
                      <a:pt x="95250" y="448818"/>
                    </a:lnTo>
                    <a:lnTo>
                      <a:pt x="30956" y="448818"/>
                    </a:lnTo>
                    <a:lnTo>
                      <a:pt x="0" y="0"/>
                    </a:lnTo>
                    <a:lnTo>
                      <a:pt x="78486" y="0"/>
                    </a:lnTo>
                    <a:lnTo>
                      <a:pt x="98489" y="334518"/>
                    </a:lnTo>
                    <a:lnTo>
                      <a:pt x="292799" y="0"/>
                    </a:lnTo>
                    <a:lnTo>
                      <a:pt x="349949" y="0"/>
                    </a:lnTo>
                    <a:lnTo>
                      <a:pt x="373190" y="335852"/>
                    </a:lnTo>
                    <a:lnTo>
                      <a:pt x="576358" y="0"/>
                    </a:lnTo>
                    <a:lnTo>
                      <a:pt x="639413" y="0"/>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155" name="任意多边形 526">
                <a:extLst>
                  <a:ext uri="{FF2B5EF4-FFF2-40B4-BE49-F238E27FC236}">
                    <a16:creationId xmlns:a16="http://schemas.microsoft.com/office/drawing/2014/main" id="{23A2E455-F136-4D9E-97AF-E0A298D0BAD7}"/>
                  </a:ext>
                </a:extLst>
              </p:cNvPr>
              <p:cNvSpPr/>
              <p:nvPr/>
            </p:nvSpPr>
            <p:spPr>
              <a:xfrm>
                <a:off x="5937293" y="4099369"/>
                <a:ext cx="475475" cy="473678"/>
              </a:xfrm>
              <a:custGeom>
                <a:avLst/>
                <a:gdLst>
                  <a:gd name="connsiteX0" fmla="*/ 358635 w 475475"/>
                  <a:gd name="connsiteY0" fmla="*/ 327469 h 473678"/>
                  <a:gd name="connsiteX1" fmla="*/ 427787 w 475475"/>
                  <a:gd name="connsiteY1" fmla="*/ 340805 h 473678"/>
                  <a:gd name="connsiteX2" fmla="*/ 324631 w 475475"/>
                  <a:gd name="connsiteY2" fmla="*/ 435959 h 473678"/>
                  <a:gd name="connsiteX3" fmla="*/ 178517 w 475475"/>
                  <a:gd name="connsiteY3" fmla="*/ 473678 h 473678"/>
                  <a:gd name="connsiteX4" fmla="*/ 28975 w 475475"/>
                  <a:gd name="connsiteY4" fmla="*/ 408908 h 473678"/>
                  <a:gd name="connsiteX5" fmla="*/ 10592 w 475475"/>
                  <a:gd name="connsiteY5" fmla="*/ 239268 h 473678"/>
                  <a:gd name="connsiteX6" fmla="*/ 123273 w 475475"/>
                  <a:gd name="connsiteY6" fmla="*/ 66104 h 473678"/>
                  <a:gd name="connsiteX7" fmla="*/ 307391 w 475475"/>
                  <a:gd name="connsiteY7" fmla="*/ 0 h 473678"/>
                  <a:gd name="connsiteX8" fmla="*/ 449885 w 475475"/>
                  <a:gd name="connsiteY8" fmla="*/ 60865 h 473678"/>
                  <a:gd name="connsiteX9" fmla="*/ 462553 w 475475"/>
                  <a:gd name="connsiteY9" fmla="*/ 242983 h 473678"/>
                  <a:gd name="connsiteX10" fmla="*/ 96983 w 475475"/>
                  <a:gd name="connsiteY10" fmla="*/ 242983 h 473678"/>
                  <a:gd name="connsiteX11" fmla="*/ 107937 w 475475"/>
                  <a:gd name="connsiteY11" fmla="*/ 380333 h 473678"/>
                  <a:gd name="connsiteX12" fmla="*/ 199568 w 475475"/>
                  <a:gd name="connsiteY12" fmla="*/ 415861 h 473678"/>
                  <a:gd name="connsiteX13" fmla="*/ 358635 w 475475"/>
                  <a:gd name="connsiteY13" fmla="*/ 327469 h 473678"/>
                  <a:gd name="connsiteX14" fmla="*/ 390734 w 475475"/>
                  <a:gd name="connsiteY14" fmla="*/ 190976 h 473678"/>
                  <a:gd name="connsiteX15" fmla="*/ 394830 w 475475"/>
                  <a:gd name="connsiteY15" fmla="*/ 123825 h 473678"/>
                  <a:gd name="connsiteX16" fmla="*/ 364350 w 475475"/>
                  <a:gd name="connsiteY16" fmla="*/ 73819 h 473678"/>
                  <a:gd name="connsiteX17" fmla="*/ 295580 w 475475"/>
                  <a:gd name="connsiteY17" fmla="*/ 53150 h 473678"/>
                  <a:gd name="connsiteX18" fmla="*/ 186709 w 475475"/>
                  <a:gd name="connsiteY18" fmla="*/ 90488 h 473678"/>
                  <a:gd name="connsiteX19" fmla="*/ 114224 w 475475"/>
                  <a:gd name="connsiteY19" fmla="*/ 190881 h 473678"/>
                  <a:gd name="connsiteX20" fmla="*/ 390734 w 475475"/>
                  <a:gd name="connsiteY20" fmla="*/ 190881 h 473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5475" h="473678">
                    <a:moveTo>
                      <a:pt x="358635" y="327469"/>
                    </a:moveTo>
                    <a:lnTo>
                      <a:pt x="427787" y="340805"/>
                    </a:lnTo>
                    <a:cubicBezTo>
                      <a:pt x="404355" y="379190"/>
                      <a:pt x="369875" y="410909"/>
                      <a:pt x="324631" y="435959"/>
                    </a:cubicBezTo>
                    <a:cubicBezTo>
                      <a:pt x="279387" y="461105"/>
                      <a:pt x="230619" y="473678"/>
                      <a:pt x="178517" y="473678"/>
                    </a:cubicBezTo>
                    <a:cubicBezTo>
                      <a:pt x="109747" y="473678"/>
                      <a:pt x="59931" y="452152"/>
                      <a:pt x="28975" y="408908"/>
                    </a:cubicBezTo>
                    <a:cubicBezTo>
                      <a:pt x="-1981" y="365760"/>
                      <a:pt x="-8172" y="309277"/>
                      <a:pt x="10592" y="239268"/>
                    </a:cubicBezTo>
                    <a:cubicBezTo>
                      <a:pt x="29832" y="167830"/>
                      <a:pt x="67265" y="110109"/>
                      <a:pt x="123273" y="66104"/>
                    </a:cubicBezTo>
                    <a:cubicBezTo>
                      <a:pt x="179280" y="22003"/>
                      <a:pt x="240621" y="0"/>
                      <a:pt x="307391" y="0"/>
                    </a:cubicBezTo>
                    <a:cubicBezTo>
                      <a:pt x="373208" y="0"/>
                      <a:pt x="420738" y="20288"/>
                      <a:pt x="449885" y="60865"/>
                    </a:cubicBezTo>
                    <a:cubicBezTo>
                      <a:pt x="479031" y="101346"/>
                      <a:pt x="483317" y="162115"/>
                      <a:pt x="462553" y="242983"/>
                    </a:cubicBezTo>
                    <a:lnTo>
                      <a:pt x="96983" y="242983"/>
                    </a:lnTo>
                    <a:cubicBezTo>
                      <a:pt x="78791" y="310801"/>
                      <a:pt x="82410" y="356616"/>
                      <a:pt x="107937" y="380333"/>
                    </a:cubicBezTo>
                    <a:cubicBezTo>
                      <a:pt x="133559" y="404050"/>
                      <a:pt x="164040" y="415861"/>
                      <a:pt x="199568" y="415861"/>
                    </a:cubicBezTo>
                    <a:cubicBezTo>
                      <a:pt x="263576" y="415861"/>
                      <a:pt x="316630" y="386334"/>
                      <a:pt x="358635" y="327469"/>
                    </a:cubicBezTo>
                    <a:close/>
                    <a:moveTo>
                      <a:pt x="390734" y="190976"/>
                    </a:moveTo>
                    <a:cubicBezTo>
                      <a:pt x="396735" y="165830"/>
                      <a:pt x="398164" y="143446"/>
                      <a:pt x="394830" y="123825"/>
                    </a:cubicBezTo>
                    <a:cubicBezTo>
                      <a:pt x="391306" y="104394"/>
                      <a:pt x="381114" y="87630"/>
                      <a:pt x="364350" y="73819"/>
                    </a:cubicBezTo>
                    <a:cubicBezTo>
                      <a:pt x="347396" y="60103"/>
                      <a:pt x="324536" y="53150"/>
                      <a:pt x="295580" y="53150"/>
                    </a:cubicBezTo>
                    <a:cubicBezTo>
                      <a:pt x="256718" y="53150"/>
                      <a:pt x="220428" y="65722"/>
                      <a:pt x="186709" y="90488"/>
                    </a:cubicBezTo>
                    <a:cubicBezTo>
                      <a:pt x="152991" y="115348"/>
                      <a:pt x="128797" y="148876"/>
                      <a:pt x="114224" y="190881"/>
                    </a:cubicBezTo>
                    <a:lnTo>
                      <a:pt x="390734" y="190881"/>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156" name="任意多边形 527">
                <a:extLst>
                  <a:ext uri="{FF2B5EF4-FFF2-40B4-BE49-F238E27FC236}">
                    <a16:creationId xmlns:a16="http://schemas.microsoft.com/office/drawing/2014/main" id="{E1C6A222-A90A-4EEF-A719-7F5484F6D88D}"/>
                  </a:ext>
                </a:extLst>
              </p:cNvPr>
              <p:cNvSpPr/>
              <p:nvPr/>
            </p:nvSpPr>
            <p:spPr>
              <a:xfrm>
                <a:off x="6458997" y="3954017"/>
                <a:ext cx="243173" cy="606552"/>
              </a:xfrm>
              <a:custGeom>
                <a:avLst/>
                <a:gdLst>
                  <a:gd name="connsiteX0" fmla="*/ 198501 w 243173"/>
                  <a:gd name="connsiteY0" fmla="*/ 157734 h 606552"/>
                  <a:gd name="connsiteX1" fmla="*/ 78200 w 243173"/>
                  <a:gd name="connsiteY1" fmla="*/ 606552 h 606552"/>
                  <a:gd name="connsiteX2" fmla="*/ 0 w 243173"/>
                  <a:gd name="connsiteY2" fmla="*/ 606552 h 606552"/>
                  <a:gd name="connsiteX3" fmla="*/ 120396 w 243173"/>
                  <a:gd name="connsiteY3" fmla="*/ 157734 h 606552"/>
                  <a:gd name="connsiteX4" fmla="*/ 198501 w 243173"/>
                  <a:gd name="connsiteY4" fmla="*/ 157734 h 606552"/>
                  <a:gd name="connsiteX5" fmla="*/ 243174 w 243173"/>
                  <a:gd name="connsiteY5" fmla="*/ 0 h 606552"/>
                  <a:gd name="connsiteX6" fmla="*/ 222409 w 243173"/>
                  <a:gd name="connsiteY6" fmla="*/ 77724 h 606552"/>
                  <a:gd name="connsiteX7" fmla="*/ 138208 w 243173"/>
                  <a:gd name="connsiteY7" fmla="*/ 77724 h 606552"/>
                  <a:gd name="connsiteX8" fmla="*/ 158972 w 243173"/>
                  <a:gd name="connsiteY8" fmla="*/ 0 h 606552"/>
                  <a:gd name="connsiteX9" fmla="*/ 243174 w 243173"/>
                  <a:gd name="connsiteY9" fmla="*/ 0 h 606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173" h="606552">
                    <a:moveTo>
                      <a:pt x="198501" y="157734"/>
                    </a:moveTo>
                    <a:lnTo>
                      <a:pt x="78200" y="606552"/>
                    </a:lnTo>
                    <a:lnTo>
                      <a:pt x="0" y="606552"/>
                    </a:lnTo>
                    <a:lnTo>
                      <a:pt x="120396" y="157734"/>
                    </a:lnTo>
                    <a:lnTo>
                      <a:pt x="198501" y="157734"/>
                    </a:lnTo>
                    <a:close/>
                    <a:moveTo>
                      <a:pt x="243174" y="0"/>
                    </a:moveTo>
                    <a:lnTo>
                      <a:pt x="222409" y="77724"/>
                    </a:lnTo>
                    <a:lnTo>
                      <a:pt x="138208" y="77724"/>
                    </a:lnTo>
                    <a:lnTo>
                      <a:pt x="158972" y="0"/>
                    </a:lnTo>
                    <a:lnTo>
                      <a:pt x="243174" y="0"/>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157" name="任意多边形 528">
                <a:extLst>
                  <a:ext uri="{FF2B5EF4-FFF2-40B4-BE49-F238E27FC236}">
                    <a16:creationId xmlns:a16="http://schemas.microsoft.com/office/drawing/2014/main" id="{182365CC-DAAA-428A-BC44-EE74A06109B4}"/>
                  </a:ext>
                </a:extLst>
              </p:cNvPr>
              <p:cNvSpPr/>
              <p:nvPr/>
            </p:nvSpPr>
            <p:spPr>
              <a:xfrm>
                <a:off x="6693217" y="3954017"/>
                <a:ext cx="503516" cy="619029"/>
              </a:xfrm>
              <a:custGeom>
                <a:avLst/>
                <a:gdLst>
                  <a:gd name="connsiteX0" fmla="*/ 37814 w 503516"/>
                  <a:gd name="connsiteY0" fmla="*/ 606552 h 619029"/>
                  <a:gd name="connsiteX1" fmla="*/ 0 w 503516"/>
                  <a:gd name="connsiteY1" fmla="*/ 606552 h 619029"/>
                  <a:gd name="connsiteX2" fmla="*/ 162592 w 503516"/>
                  <a:gd name="connsiteY2" fmla="*/ 0 h 619029"/>
                  <a:gd name="connsiteX3" fmla="*/ 240792 w 503516"/>
                  <a:gd name="connsiteY3" fmla="*/ 0 h 619029"/>
                  <a:gd name="connsiteX4" fmla="*/ 178498 w 503516"/>
                  <a:gd name="connsiteY4" fmla="*/ 232410 h 619029"/>
                  <a:gd name="connsiteX5" fmla="*/ 350234 w 503516"/>
                  <a:gd name="connsiteY5" fmla="*/ 145352 h 619029"/>
                  <a:gd name="connsiteX6" fmla="*/ 479203 w 503516"/>
                  <a:gd name="connsiteY6" fmla="*/ 206312 h 619029"/>
                  <a:gd name="connsiteX7" fmla="*/ 490347 w 503516"/>
                  <a:gd name="connsiteY7" fmla="*/ 383286 h 619029"/>
                  <a:gd name="connsiteX8" fmla="*/ 387858 w 503516"/>
                  <a:gd name="connsiteY8" fmla="*/ 551212 h 619029"/>
                  <a:gd name="connsiteX9" fmla="*/ 220027 w 503516"/>
                  <a:gd name="connsiteY9" fmla="*/ 619030 h 619029"/>
                  <a:gd name="connsiteX10" fmla="*/ 85820 w 503516"/>
                  <a:gd name="connsiteY10" fmla="*/ 532352 h 619029"/>
                  <a:gd name="connsiteX11" fmla="*/ 37814 w 503516"/>
                  <a:gd name="connsiteY11" fmla="*/ 606552 h 619029"/>
                  <a:gd name="connsiteX12" fmla="*/ 125349 w 503516"/>
                  <a:gd name="connsiteY12" fmla="*/ 430530 h 619029"/>
                  <a:gd name="connsiteX13" fmla="*/ 146113 w 503516"/>
                  <a:gd name="connsiteY13" fmla="*/ 530924 h 619029"/>
                  <a:gd name="connsiteX14" fmla="*/ 226885 w 503516"/>
                  <a:gd name="connsiteY14" fmla="*/ 562070 h 619029"/>
                  <a:gd name="connsiteX15" fmla="*/ 335852 w 503516"/>
                  <a:gd name="connsiteY15" fmla="*/ 515779 h 619029"/>
                  <a:gd name="connsiteX16" fmla="*/ 406527 w 503516"/>
                  <a:gd name="connsiteY16" fmla="*/ 389001 h 619029"/>
                  <a:gd name="connsiteX17" fmla="*/ 407575 w 503516"/>
                  <a:gd name="connsiteY17" fmla="*/ 252698 h 619029"/>
                  <a:gd name="connsiteX18" fmla="*/ 322612 w 503516"/>
                  <a:gd name="connsiteY18" fmla="*/ 203073 h 619029"/>
                  <a:gd name="connsiteX19" fmla="*/ 224028 w 503516"/>
                  <a:gd name="connsiteY19" fmla="*/ 238411 h 619029"/>
                  <a:gd name="connsiteX20" fmla="*/ 152305 w 503516"/>
                  <a:gd name="connsiteY20" fmla="*/ 329660 h 619029"/>
                  <a:gd name="connsiteX21" fmla="*/ 125349 w 503516"/>
                  <a:gd name="connsiteY21" fmla="*/ 430530 h 619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3516" h="619029">
                    <a:moveTo>
                      <a:pt x="37814" y="606552"/>
                    </a:moveTo>
                    <a:lnTo>
                      <a:pt x="0" y="606552"/>
                    </a:lnTo>
                    <a:lnTo>
                      <a:pt x="162592" y="0"/>
                    </a:lnTo>
                    <a:lnTo>
                      <a:pt x="240792" y="0"/>
                    </a:lnTo>
                    <a:lnTo>
                      <a:pt x="178498" y="232410"/>
                    </a:lnTo>
                    <a:cubicBezTo>
                      <a:pt x="229933" y="174403"/>
                      <a:pt x="287178" y="145352"/>
                      <a:pt x="350234" y="145352"/>
                    </a:cubicBezTo>
                    <a:cubicBezTo>
                      <a:pt x="408051" y="145352"/>
                      <a:pt x="451009" y="165640"/>
                      <a:pt x="479203" y="206312"/>
                    </a:cubicBezTo>
                    <a:cubicBezTo>
                      <a:pt x="507396" y="246888"/>
                      <a:pt x="511016" y="305848"/>
                      <a:pt x="490347" y="383286"/>
                    </a:cubicBezTo>
                    <a:cubicBezTo>
                      <a:pt x="472440" y="449961"/>
                      <a:pt x="438340" y="505968"/>
                      <a:pt x="387858" y="551212"/>
                    </a:cubicBezTo>
                    <a:cubicBezTo>
                      <a:pt x="337375" y="596456"/>
                      <a:pt x="281368" y="619030"/>
                      <a:pt x="220027" y="619030"/>
                    </a:cubicBezTo>
                    <a:cubicBezTo>
                      <a:pt x="151638" y="619030"/>
                      <a:pt x="106966" y="590074"/>
                      <a:pt x="85820" y="532352"/>
                    </a:cubicBezTo>
                    <a:lnTo>
                      <a:pt x="37814" y="606552"/>
                    </a:lnTo>
                    <a:close/>
                    <a:moveTo>
                      <a:pt x="125349" y="430530"/>
                    </a:moveTo>
                    <a:cubicBezTo>
                      <a:pt x="116681" y="476631"/>
                      <a:pt x="123539" y="510064"/>
                      <a:pt x="146113" y="530924"/>
                    </a:cubicBezTo>
                    <a:cubicBezTo>
                      <a:pt x="168688" y="551688"/>
                      <a:pt x="195548" y="562070"/>
                      <a:pt x="226885" y="562070"/>
                    </a:cubicBezTo>
                    <a:cubicBezTo>
                      <a:pt x="266890" y="562070"/>
                      <a:pt x="303181" y="546640"/>
                      <a:pt x="335852" y="515779"/>
                    </a:cubicBezTo>
                    <a:cubicBezTo>
                      <a:pt x="368522" y="484918"/>
                      <a:pt x="392049" y="442722"/>
                      <a:pt x="406527" y="389001"/>
                    </a:cubicBezTo>
                    <a:cubicBezTo>
                      <a:pt x="422053" y="331184"/>
                      <a:pt x="422338" y="285655"/>
                      <a:pt x="407575" y="252698"/>
                    </a:cubicBezTo>
                    <a:cubicBezTo>
                      <a:pt x="392811" y="219551"/>
                      <a:pt x="364427" y="203073"/>
                      <a:pt x="322612" y="203073"/>
                    </a:cubicBezTo>
                    <a:cubicBezTo>
                      <a:pt x="289655" y="203073"/>
                      <a:pt x="256794" y="214789"/>
                      <a:pt x="224028" y="238411"/>
                    </a:cubicBezTo>
                    <a:cubicBezTo>
                      <a:pt x="191167" y="261938"/>
                      <a:pt x="167449" y="292322"/>
                      <a:pt x="152305" y="329660"/>
                    </a:cubicBezTo>
                    <a:lnTo>
                      <a:pt x="125349" y="430530"/>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158" name="任意多边形 529">
                <a:extLst>
                  <a:ext uri="{FF2B5EF4-FFF2-40B4-BE49-F238E27FC236}">
                    <a16:creationId xmlns:a16="http://schemas.microsoft.com/office/drawing/2014/main" id="{3463C1FD-560E-42B8-8EA7-54938D8D1CDA}"/>
                  </a:ext>
                </a:extLst>
              </p:cNvPr>
              <p:cNvSpPr/>
              <p:nvPr/>
            </p:nvSpPr>
            <p:spPr>
              <a:xfrm>
                <a:off x="7251327" y="4099274"/>
                <a:ext cx="473424" cy="473678"/>
              </a:xfrm>
              <a:custGeom>
                <a:avLst/>
                <a:gdLst>
                  <a:gd name="connsiteX0" fmla="*/ 166932 w 473424"/>
                  <a:gd name="connsiteY0" fmla="*/ 473678 h 473678"/>
                  <a:gd name="connsiteX1" fmla="*/ 23581 w 473424"/>
                  <a:gd name="connsiteY1" fmla="*/ 405194 h 473678"/>
                  <a:gd name="connsiteX2" fmla="*/ 11008 w 473424"/>
                  <a:gd name="connsiteY2" fmla="*/ 235268 h 473678"/>
                  <a:gd name="connsiteX3" fmla="*/ 122165 w 473424"/>
                  <a:gd name="connsiteY3" fmla="*/ 64008 h 473678"/>
                  <a:gd name="connsiteX4" fmla="*/ 301806 w 473424"/>
                  <a:gd name="connsiteY4" fmla="*/ 0 h 473678"/>
                  <a:gd name="connsiteX5" fmla="*/ 447825 w 473424"/>
                  <a:gd name="connsiteY5" fmla="*/ 67437 h 473678"/>
                  <a:gd name="connsiteX6" fmla="*/ 462874 w 473424"/>
                  <a:gd name="connsiteY6" fmla="*/ 235744 h 473678"/>
                  <a:gd name="connsiteX7" fmla="*/ 352194 w 473424"/>
                  <a:gd name="connsiteY7" fmla="*/ 407194 h 473678"/>
                  <a:gd name="connsiteX8" fmla="*/ 166932 w 473424"/>
                  <a:gd name="connsiteY8" fmla="*/ 473678 h 473678"/>
                  <a:gd name="connsiteX9" fmla="*/ 188459 w 473424"/>
                  <a:gd name="connsiteY9" fmla="*/ 415957 h 473678"/>
                  <a:gd name="connsiteX10" fmla="*/ 300282 w 473424"/>
                  <a:gd name="connsiteY10" fmla="*/ 371951 h 473678"/>
                  <a:gd name="connsiteX11" fmla="*/ 377339 w 473424"/>
                  <a:gd name="connsiteY11" fmla="*/ 235172 h 473678"/>
                  <a:gd name="connsiteX12" fmla="*/ 371244 w 473424"/>
                  <a:gd name="connsiteY12" fmla="*/ 99822 h 473678"/>
                  <a:gd name="connsiteX13" fmla="*/ 283328 w 473424"/>
                  <a:gd name="connsiteY13" fmla="*/ 57912 h 473678"/>
                  <a:gd name="connsiteX14" fmla="*/ 173219 w 473424"/>
                  <a:gd name="connsiteY14" fmla="*/ 100298 h 473678"/>
                  <a:gd name="connsiteX15" fmla="*/ 96923 w 473424"/>
                  <a:gd name="connsiteY15" fmla="*/ 234696 h 473678"/>
                  <a:gd name="connsiteX16" fmla="*/ 99971 w 473424"/>
                  <a:gd name="connsiteY16" fmla="*/ 374047 h 473678"/>
                  <a:gd name="connsiteX17" fmla="*/ 188459 w 473424"/>
                  <a:gd name="connsiteY17" fmla="*/ 415957 h 473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3424" h="473678">
                    <a:moveTo>
                      <a:pt x="166932" y="473678"/>
                    </a:moveTo>
                    <a:cubicBezTo>
                      <a:pt x="97876" y="473678"/>
                      <a:pt x="50156" y="450818"/>
                      <a:pt x="23581" y="405194"/>
                    </a:cubicBezTo>
                    <a:cubicBezTo>
                      <a:pt x="-2994" y="359474"/>
                      <a:pt x="-6994" y="302895"/>
                      <a:pt x="11008" y="235268"/>
                    </a:cubicBezTo>
                    <a:cubicBezTo>
                      <a:pt x="30154" y="163735"/>
                      <a:pt x="67205" y="106680"/>
                      <a:pt x="122165" y="64008"/>
                    </a:cubicBezTo>
                    <a:cubicBezTo>
                      <a:pt x="177124" y="21241"/>
                      <a:pt x="236941" y="0"/>
                      <a:pt x="301806" y="0"/>
                    </a:cubicBezTo>
                    <a:cubicBezTo>
                      <a:pt x="371244" y="0"/>
                      <a:pt x="419916" y="22479"/>
                      <a:pt x="447825" y="67437"/>
                    </a:cubicBezTo>
                    <a:cubicBezTo>
                      <a:pt x="475828" y="112395"/>
                      <a:pt x="480877" y="168497"/>
                      <a:pt x="462874" y="235744"/>
                    </a:cubicBezTo>
                    <a:cubicBezTo>
                      <a:pt x="444205" y="305753"/>
                      <a:pt x="407153" y="362903"/>
                      <a:pt x="352194" y="407194"/>
                    </a:cubicBezTo>
                    <a:cubicBezTo>
                      <a:pt x="297139" y="451580"/>
                      <a:pt x="235417" y="473678"/>
                      <a:pt x="166932" y="473678"/>
                    </a:cubicBezTo>
                    <a:close/>
                    <a:moveTo>
                      <a:pt x="188459" y="415957"/>
                    </a:moveTo>
                    <a:cubicBezTo>
                      <a:pt x="228273" y="415957"/>
                      <a:pt x="265516" y="401288"/>
                      <a:pt x="300282" y="371951"/>
                    </a:cubicBezTo>
                    <a:cubicBezTo>
                      <a:pt x="335144" y="342614"/>
                      <a:pt x="360766" y="296990"/>
                      <a:pt x="377339" y="235172"/>
                    </a:cubicBezTo>
                    <a:cubicBezTo>
                      <a:pt x="393913" y="172974"/>
                      <a:pt x="392008" y="127825"/>
                      <a:pt x="371244" y="99822"/>
                    </a:cubicBezTo>
                    <a:cubicBezTo>
                      <a:pt x="350479" y="71914"/>
                      <a:pt x="321237" y="57912"/>
                      <a:pt x="283328" y="57912"/>
                    </a:cubicBezTo>
                    <a:cubicBezTo>
                      <a:pt x="244466" y="57912"/>
                      <a:pt x="207794" y="72009"/>
                      <a:pt x="173219" y="100298"/>
                    </a:cubicBezTo>
                    <a:cubicBezTo>
                      <a:pt x="138738" y="128588"/>
                      <a:pt x="113307" y="173355"/>
                      <a:pt x="96923" y="234696"/>
                    </a:cubicBezTo>
                    <a:cubicBezTo>
                      <a:pt x="79493" y="299561"/>
                      <a:pt x="80541" y="346043"/>
                      <a:pt x="99971" y="374047"/>
                    </a:cubicBezTo>
                    <a:cubicBezTo>
                      <a:pt x="119498" y="401955"/>
                      <a:pt x="148930" y="415957"/>
                      <a:pt x="188459" y="415957"/>
                    </a:cubicBez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159" name="任意多边形 530">
                <a:extLst>
                  <a:ext uri="{FF2B5EF4-FFF2-40B4-BE49-F238E27FC236}">
                    <a16:creationId xmlns:a16="http://schemas.microsoft.com/office/drawing/2014/main" id="{FF878AE7-7C9E-4E7B-B509-2D7A9616F1B5}"/>
                  </a:ext>
                </a:extLst>
              </p:cNvPr>
              <p:cNvSpPr/>
              <p:nvPr/>
            </p:nvSpPr>
            <p:spPr>
              <a:xfrm>
                <a:off x="7765541" y="4460938"/>
                <a:ext cx="138207" cy="99631"/>
              </a:xfrm>
              <a:custGeom>
                <a:avLst/>
                <a:gdLst>
                  <a:gd name="connsiteX0" fmla="*/ 138207 w 138207"/>
                  <a:gd name="connsiteY0" fmla="*/ 0 h 99631"/>
                  <a:gd name="connsiteX1" fmla="*/ 111633 w 138207"/>
                  <a:gd name="connsiteY1" fmla="*/ 99632 h 99631"/>
                  <a:gd name="connsiteX2" fmla="*/ 0 w 138207"/>
                  <a:gd name="connsiteY2" fmla="*/ 99632 h 99631"/>
                  <a:gd name="connsiteX3" fmla="*/ 26670 w 138207"/>
                  <a:gd name="connsiteY3" fmla="*/ 0 h 99631"/>
                  <a:gd name="connsiteX4" fmla="*/ 138207 w 138207"/>
                  <a:gd name="connsiteY4" fmla="*/ 0 h 99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207" h="99631">
                    <a:moveTo>
                      <a:pt x="138207" y="0"/>
                    </a:moveTo>
                    <a:lnTo>
                      <a:pt x="111633" y="99632"/>
                    </a:lnTo>
                    <a:lnTo>
                      <a:pt x="0" y="99632"/>
                    </a:lnTo>
                    <a:lnTo>
                      <a:pt x="26670" y="0"/>
                    </a:lnTo>
                    <a:lnTo>
                      <a:pt x="138207" y="0"/>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160" name="任意多边形 531">
                <a:extLst>
                  <a:ext uri="{FF2B5EF4-FFF2-40B4-BE49-F238E27FC236}">
                    <a16:creationId xmlns:a16="http://schemas.microsoft.com/office/drawing/2014/main" id="{8D1514E5-217C-4F14-A614-211C6CB98DE8}"/>
                  </a:ext>
                </a:extLst>
              </p:cNvPr>
              <p:cNvSpPr/>
              <p:nvPr/>
            </p:nvSpPr>
            <p:spPr>
              <a:xfrm>
                <a:off x="8035848" y="4099369"/>
                <a:ext cx="441486" cy="473678"/>
              </a:xfrm>
              <a:custGeom>
                <a:avLst/>
                <a:gdLst>
                  <a:gd name="connsiteX0" fmla="*/ 330245 w 441486"/>
                  <a:gd name="connsiteY0" fmla="*/ 303943 h 473678"/>
                  <a:gd name="connsiteX1" fmla="*/ 398063 w 441486"/>
                  <a:gd name="connsiteY1" fmla="*/ 315087 h 473678"/>
                  <a:gd name="connsiteX2" fmla="*/ 300622 w 441486"/>
                  <a:gd name="connsiteY2" fmla="*/ 431578 h 473678"/>
                  <a:gd name="connsiteX3" fmla="*/ 161271 w 441486"/>
                  <a:gd name="connsiteY3" fmla="*/ 473678 h 473678"/>
                  <a:gd name="connsiteX4" fmla="*/ 20968 w 441486"/>
                  <a:gd name="connsiteY4" fmla="*/ 405193 h 473678"/>
                  <a:gd name="connsiteX5" fmla="*/ 11157 w 441486"/>
                  <a:gd name="connsiteY5" fmla="*/ 237934 h 473678"/>
                  <a:gd name="connsiteX6" fmla="*/ 114408 w 441486"/>
                  <a:gd name="connsiteY6" fmla="*/ 67723 h 473678"/>
                  <a:gd name="connsiteX7" fmla="*/ 289192 w 441486"/>
                  <a:gd name="connsiteY7" fmla="*/ 0 h 473678"/>
                  <a:gd name="connsiteX8" fmla="*/ 409302 w 441486"/>
                  <a:gd name="connsiteY8" fmla="*/ 43720 h 473678"/>
                  <a:gd name="connsiteX9" fmla="*/ 440449 w 441486"/>
                  <a:gd name="connsiteY9" fmla="*/ 156877 h 473678"/>
                  <a:gd name="connsiteX10" fmla="*/ 366535 w 441486"/>
                  <a:gd name="connsiteY10" fmla="*/ 168878 h 473678"/>
                  <a:gd name="connsiteX11" fmla="*/ 276047 w 441486"/>
                  <a:gd name="connsiteY11" fmla="*/ 57817 h 473678"/>
                  <a:gd name="connsiteX12" fmla="*/ 163367 w 441486"/>
                  <a:gd name="connsiteY12" fmla="*/ 106871 h 473678"/>
                  <a:gd name="connsiteX13" fmla="*/ 94406 w 441486"/>
                  <a:gd name="connsiteY13" fmla="*/ 234125 h 473678"/>
                  <a:gd name="connsiteX14" fmla="*/ 93167 w 441486"/>
                  <a:gd name="connsiteY14" fmla="*/ 368236 h 473678"/>
                  <a:gd name="connsiteX15" fmla="*/ 177654 w 441486"/>
                  <a:gd name="connsiteY15" fmla="*/ 415957 h 473678"/>
                  <a:gd name="connsiteX16" fmla="*/ 330245 w 441486"/>
                  <a:gd name="connsiteY16" fmla="*/ 303943 h 473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1486" h="473678">
                    <a:moveTo>
                      <a:pt x="330245" y="303943"/>
                    </a:moveTo>
                    <a:lnTo>
                      <a:pt x="398063" y="315087"/>
                    </a:lnTo>
                    <a:cubicBezTo>
                      <a:pt x="374822" y="364712"/>
                      <a:pt x="342341" y="403574"/>
                      <a:pt x="300622" y="431578"/>
                    </a:cubicBezTo>
                    <a:cubicBezTo>
                      <a:pt x="258903" y="459676"/>
                      <a:pt x="212420" y="473678"/>
                      <a:pt x="161271" y="473678"/>
                    </a:cubicBezTo>
                    <a:cubicBezTo>
                      <a:pt x="91929" y="473678"/>
                      <a:pt x="45162" y="450818"/>
                      <a:pt x="20968" y="405193"/>
                    </a:cubicBezTo>
                    <a:cubicBezTo>
                      <a:pt x="-3226" y="359473"/>
                      <a:pt x="-6464" y="303752"/>
                      <a:pt x="11157" y="237934"/>
                    </a:cubicBezTo>
                    <a:cubicBezTo>
                      <a:pt x="29540" y="169735"/>
                      <a:pt x="63830" y="113062"/>
                      <a:pt x="114408" y="67723"/>
                    </a:cubicBezTo>
                    <a:cubicBezTo>
                      <a:pt x="164890" y="22574"/>
                      <a:pt x="223184" y="0"/>
                      <a:pt x="289192" y="0"/>
                    </a:cubicBezTo>
                    <a:cubicBezTo>
                      <a:pt x="344151" y="0"/>
                      <a:pt x="384061" y="14668"/>
                      <a:pt x="409302" y="43720"/>
                    </a:cubicBezTo>
                    <a:cubicBezTo>
                      <a:pt x="434448" y="72961"/>
                      <a:pt x="445021" y="110680"/>
                      <a:pt x="440449" y="156877"/>
                    </a:cubicBezTo>
                    <a:lnTo>
                      <a:pt x="366535" y="168878"/>
                    </a:lnTo>
                    <a:cubicBezTo>
                      <a:pt x="373107" y="94869"/>
                      <a:pt x="342913" y="57817"/>
                      <a:pt x="276047" y="57817"/>
                    </a:cubicBezTo>
                    <a:cubicBezTo>
                      <a:pt x="232899" y="57817"/>
                      <a:pt x="195370" y="74104"/>
                      <a:pt x="163367" y="106871"/>
                    </a:cubicBezTo>
                    <a:cubicBezTo>
                      <a:pt x="131458" y="139636"/>
                      <a:pt x="108407" y="182023"/>
                      <a:pt x="94406" y="234125"/>
                    </a:cubicBezTo>
                    <a:cubicBezTo>
                      <a:pt x="79070" y="291655"/>
                      <a:pt x="78594" y="336328"/>
                      <a:pt x="93167" y="368236"/>
                    </a:cubicBezTo>
                    <a:cubicBezTo>
                      <a:pt x="107645" y="400050"/>
                      <a:pt x="135839" y="415957"/>
                      <a:pt x="177654" y="415957"/>
                    </a:cubicBezTo>
                    <a:cubicBezTo>
                      <a:pt x="242234" y="415861"/>
                      <a:pt x="293097" y="378523"/>
                      <a:pt x="330245" y="303943"/>
                    </a:cubicBez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161" name="任意多边形 532">
                <a:extLst>
                  <a:ext uri="{FF2B5EF4-FFF2-40B4-BE49-F238E27FC236}">
                    <a16:creationId xmlns:a16="http://schemas.microsoft.com/office/drawing/2014/main" id="{104344E3-58DB-4FB0-B48B-BCCFA2CE440E}"/>
                  </a:ext>
                </a:extLst>
              </p:cNvPr>
              <p:cNvSpPr/>
              <p:nvPr/>
            </p:nvSpPr>
            <p:spPr>
              <a:xfrm>
                <a:off x="8512063" y="4099274"/>
                <a:ext cx="473545" cy="473678"/>
              </a:xfrm>
              <a:custGeom>
                <a:avLst/>
                <a:gdLst>
                  <a:gd name="connsiteX0" fmla="*/ 166830 w 473545"/>
                  <a:gd name="connsiteY0" fmla="*/ 473678 h 473678"/>
                  <a:gd name="connsiteX1" fmla="*/ 23574 w 473545"/>
                  <a:gd name="connsiteY1" fmla="*/ 405194 h 473678"/>
                  <a:gd name="connsiteX2" fmla="*/ 11096 w 473545"/>
                  <a:gd name="connsiteY2" fmla="*/ 235268 h 473678"/>
                  <a:gd name="connsiteX3" fmla="*/ 122158 w 473545"/>
                  <a:gd name="connsiteY3" fmla="*/ 64008 h 473678"/>
                  <a:gd name="connsiteX4" fmla="*/ 301800 w 473545"/>
                  <a:gd name="connsiteY4" fmla="*/ 0 h 473678"/>
                  <a:gd name="connsiteX5" fmla="*/ 448008 w 473545"/>
                  <a:gd name="connsiteY5" fmla="*/ 67437 h 473678"/>
                  <a:gd name="connsiteX6" fmla="*/ 462963 w 473545"/>
                  <a:gd name="connsiteY6" fmla="*/ 235744 h 473678"/>
                  <a:gd name="connsiteX7" fmla="*/ 352187 w 473545"/>
                  <a:gd name="connsiteY7" fmla="*/ 407194 h 473678"/>
                  <a:gd name="connsiteX8" fmla="*/ 166830 w 473545"/>
                  <a:gd name="connsiteY8" fmla="*/ 473678 h 473678"/>
                  <a:gd name="connsiteX9" fmla="*/ 188452 w 473545"/>
                  <a:gd name="connsiteY9" fmla="*/ 415957 h 473678"/>
                  <a:gd name="connsiteX10" fmla="*/ 300371 w 473545"/>
                  <a:gd name="connsiteY10" fmla="*/ 371951 h 473678"/>
                  <a:gd name="connsiteX11" fmla="*/ 377333 w 473545"/>
                  <a:gd name="connsiteY11" fmla="*/ 235172 h 473678"/>
                  <a:gd name="connsiteX12" fmla="*/ 371237 w 473545"/>
                  <a:gd name="connsiteY12" fmla="*/ 99822 h 473678"/>
                  <a:gd name="connsiteX13" fmla="*/ 283416 w 473545"/>
                  <a:gd name="connsiteY13" fmla="*/ 57912 h 473678"/>
                  <a:gd name="connsiteX14" fmla="*/ 173402 w 473545"/>
                  <a:gd name="connsiteY14" fmla="*/ 100298 h 473678"/>
                  <a:gd name="connsiteX15" fmla="*/ 96917 w 473545"/>
                  <a:gd name="connsiteY15" fmla="*/ 234696 h 473678"/>
                  <a:gd name="connsiteX16" fmla="*/ 99965 w 473545"/>
                  <a:gd name="connsiteY16" fmla="*/ 374047 h 473678"/>
                  <a:gd name="connsiteX17" fmla="*/ 188452 w 473545"/>
                  <a:gd name="connsiteY17" fmla="*/ 415957 h 473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3545" h="473678">
                    <a:moveTo>
                      <a:pt x="166830" y="473678"/>
                    </a:moveTo>
                    <a:cubicBezTo>
                      <a:pt x="97774" y="473678"/>
                      <a:pt x="50053" y="450818"/>
                      <a:pt x="23574" y="405194"/>
                    </a:cubicBezTo>
                    <a:cubicBezTo>
                      <a:pt x="-2906" y="359474"/>
                      <a:pt x="-7097" y="302895"/>
                      <a:pt x="11096" y="235268"/>
                    </a:cubicBezTo>
                    <a:cubicBezTo>
                      <a:pt x="30146" y="163735"/>
                      <a:pt x="67199" y="106680"/>
                      <a:pt x="122158" y="64008"/>
                    </a:cubicBezTo>
                    <a:cubicBezTo>
                      <a:pt x="177117" y="21241"/>
                      <a:pt x="236934" y="0"/>
                      <a:pt x="301800" y="0"/>
                    </a:cubicBezTo>
                    <a:cubicBezTo>
                      <a:pt x="371237" y="0"/>
                      <a:pt x="420005" y="22479"/>
                      <a:pt x="448008" y="67437"/>
                    </a:cubicBezTo>
                    <a:cubicBezTo>
                      <a:pt x="476012" y="112395"/>
                      <a:pt x="480965" y="168497"/>
                      <a:pt x="462963" y="235744"/>
                    </a:cubicBezTo>
                    <a:cubicBezTo>
                      <a:pt x="444198" y="305753"/>
                      <a:pt x="407336" y="362903"/>
                      <a:pt x="352187" y="407194"/>
                    </a:cubicBezTo>
                    <a:cubicBezTo>
                      <a:pt x="297132" y="451580"/>
                      <a:pt x="235219" y="473678"/>
                      <a:pt x="166830" y="473678"/>
                    </a:cubicBezTo>
                    <a:close/>
                    <a:moveTo>
                      <a:pt x="188452" y="415957"/>
                    </a:moveTo>
                    <a:cubicBezTo>
                      <a:pt x="228266" y="415957"/>
                      <a:pt x="265509" y="401288"/>
                      <a:pt x="300371" y="371951"/>
                    </a:cubicBezTo>
                    <a:cubicBezTo>
                      <a:pt x="335137" y="342614"/>
                      <a:pt x="360759" y="296990"/>
                      <a:pt x="377333" y="235172"/>
                    </a:cubicBezTo>
                    <a:cubicBezTo>
                      <a:pt x="394002" y="172974"/>
                      <a:pt x="392001" y="127825"/>
                      <a:pt x="371237" y="99822"/>
                    </a:cubicBezTo>
                    <a:cubicBezTo>
                      <a:pt x="350568" y="71914"/>
                      <a:pt x="321230" y="57912"/>
                      <a:pt x="283416" y="57912"/>
                    </a:cubicBezTo>
                    <a:cubicBezTo>
                      <a:pt x="244459" y="57912"/>
                      <a:pt x="207883" y="72009"/>
                      <a:pt x="173402" y="100298"/>
                    </a:cubicBezTo>
                    <a:cubicBezTo>
                      <a:pt x="138826" y="128588"/>
                      <a:pt x="113395" y="173355"/>
                      <a:pt x="96917" y="234696"/>
                    </a:cubicBezTo>
                    <a:cubicBezTo>
                      <a:pt x="79581" y="299561"/>
                      <a:pt x="80534" y="346043"/>
                      <a:pt x="99965" y="374047"/>
                    </a:cubicBezTo>
                    <a:cubicBezTo>
                      <a:pt x="119300" y="401955"/>
                      <a:pt x="148828" y="415957"/>
                      <a:pt x="188452" y="415957"/>
                    </a:cubicBez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162" name="任意多边形 533">
                <a:extLst>
                  <a:ext uri="{FF2B5EF4-FFF2-40B4-BE49-F238E27FC236}">
                    <a16:creationId xmlns:a16="http://schemas.microsoft.com/office/drawing/2014/main" id="{2EBC57A4-5ADE-48A8-9860-23A503772EAD}"/>
                  </a:ext>
                </a:extLst>
              </p:cNvPr>
              <p:cNvSpPr/>
              <p:nvPr/>
            </p:nvSpPr>
            <p:spPr>
              <a:xfrm>
                <a:off x="9031985" y="4099179"/>
                <a:ext cx="763298" cy="461391"/>
              </a:xfrm>
              <a:custGeom>
                <a:avLst/>
                <a:gdLst>
                  <a:gd name="connsiteX0" fmla="*/ 674180 w 763298"/>
                  <a:gd name="connsiteY0" fmla="*/ 461391 h 461391"/>
                  <a:gd name="connsiteX1" fmla="*/ 597980 w 763298"/>
                  <a:gd name="connsiteY1" fmla="*/ 461391 h 461391"/>
                  <a:gd name="connsiteX2" fmla="*/ 672846 w 763298"/>
                  <a:gd name="connsiteY2" fmla="*/ 182309 h 461391"/>
                  <a:gd name="connsiteX3" fmla="*/ 683514 w 763298"/>
                  <a:gd name="connsiteY3" fmla="*/ 117634 h 461391"/>
                  <a:gd name="connsiteX4" fmla="*/ 661321 w 763298"/>
                  <a:gd name="connsiteY4" fmla="*/ 78105 h 461391"/>
                  <a:gd name="connsiteX5" fmla="*/ 607886 w 763298"/>
                  <a:gd name="connsiteY5" fmla="*/ 60103 h 461391"/>
                  <a:gd name="connsiteX6" fmla="*/ 511683 w 763298"/>
                  <a:gd name="connsiteY6" fmla="*/ 96774 h 461391"/>
                  <a:gd name="connsiteX7" fmla="*/ 440150 w 763298"/>
                  <a:gd name="connsiteY7" fmla="*/ 208597 h 461391"/>
                  <a:gd name="connsiteX8" fmla="*/ 372428 w 763298"/>
                  <a:gd name="connsiteY8" fmla="*/ 461391 h 461391"/>
                  <a:gd name="connsiteX9" fmla="*/ 296609 w 763298"/>
                  <a:gd name="connsiteY9" fmla="*/ 461391 h 461391"/>
                  <a:gd name="connsiteX10" fmla="*/ 375761 w 763298"/>
                  <a:gd name="connsiteY10" fmla="*/ 165830 h 461391"/>
                  <a:gd name="connsiteX11" fmla="*/ 366522 w 763298"/>
                  <a:gd name="connsiteY11" fmla="*/ 82296 h 461391"/>
                  <a:gd name="connsiteX12" fmla="*/ 306514 w 763298"/>
                  <a:gd name="connsiteY12" fmla="*/ 57912 h 461391"/>
                  <a:gd name="connsiteX13" fmla="*/ 209550 w 763298"/>
                  <a:gd name="connsiteY13" fmla="*/ 96107 h 461391"/>
                  <a:gd name="connsiteX14" fmla="*/ 146781 w 763298"/>
                  <a:gd name="connsiteY14" fmla="*/ 192881 h 461391"/>
                  <a:gd name="connsiteX15" fmla="*/ 74772 w 763298"/>
                  <a:gd name="connsiteY15" fmla="*/ 461296 h 461391"/>
                  <a:gd name="connsiteX16" fmla="*/ 0 w 763298"/>
                  <a:gd name="connsiteY16" fmla="*/ 461296 h 461391"/>
                  <a:gd name="connsiteX17" fmla="*/ 120301 w 763298"/>
                  <a:gd name="connsiteY17" fmla="*/ 12478 h 461391"/>
                  <a:gd name="connsiteX18" fmla="*/ 187547 w 763298"/>
                  <a:gd name="connsiteY18" fmla="*/ 12478 h 461391"/>
                  <a:gd name="connsiteX19" fmla="*/ 164402 w 763298"/>
                  <a:gd name="connsiteY19" fmla="*/ 98679 h 461391"/>
                  <a:gd name="connsiteX20" fmla="*/ 345853 w 763298"/>
                  <a:gd name="connsiteY20" fmla="*/ 0 h 461391"/>
                  <a:gd name="connsiteX21" fmla="*/ 429578 w 763298"/>
                  <a:gd name="connsiteY21" fmla="*/ 31528 h 461391"/>
                  <a:gd name="connsiteX22" fmla="*/ 458058 w 763298"/>
                  <a:gd name="connsiteY22" fmla="*/ 107537 h 461391"/>
                  <a:gd name="connsiteX23" fmla="*/ 645795 w 763298"/>
                  <a:gd name="connsiteY23" fmla="*/ 0 h 461391"/>
                  <a:gd name="connsiteX24" fmla="*/ 728758 w 763298"/>
                  <a:gd name="connsiteY24" fmla="*/ 26194 h 461391"/>
                  <a:gd name="connsiteX25" fmla="*/ 762953 w 763298"/>
                  <a:gd name="connsiteY25" fmla="*/ 86392 h 461391"/>
                  <a:gd name="connsiteX26" fmla="*/ 748951 w 763298"/>
                  <a:gd name="connsiteY26" fmla="*/ 182118 h 461391"/>
                  <a:gd name="connsiteX27" fmla="*/ 674180 w 763298"/>
                  <a:gd name="connsiteY27" fmla="*/ 461391 h 461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63298" h="461391">
                    <a:moveTo>
                      <a:pt x="674180" y="461391"/>
                    </a:moveTo>
                    <a:lnTo>
                      <a:pt x="597980" y="461391"/>
                    </a:lnTo>
                    <a:lnTo>
                      <a:pt x="672846" y="182309"/>
                    </a:lnTo>
                    <a:cubicBezTo>
                      <a:pt x="680561" y="153638"/>
                      <a:pt x="683990" y="132017"/>
                      <a:pt x="683514" y="117634"/>
                    </a:cubicBezTo>
                    <a:cubicBezTo>
                      <a:pt x="682847" y="103346"/>
                      <a:pt x="675418" y="90107"/>
                      <a:pt x="661321" y="78105"/>
                    </a:cubicBezTo>
                    <a:cubicBezTo>
                      <a:pt x="647319" y="66104"/>
                      <a:pt x="629508" y="60103"/>
                      <a:pt x="607886" y="60103"/>
                    </a:cubicBezTo>
                    <a:cubicBezTo>
                      <a:pt x="578072" y="60103"/>
                      <a:pt x="545878" y="72390"/>
                      <a:pt x="511683" y="96774"/>
                    </a:cubicBezTo>
                    <a:cubicBezTo>
                      <a:pt x="477393" y="121253"/>
                      <a:pt x="453580" y="158591"/>
                      <a:pt x="440150" y="208597"/>
                    </a:cubicBezTo>
                    <a:lnTo>
                      <a:pt x="372428" y="461391"/>
                    </a:lnTo>
                    <a:lnTo>
                      <a:pt x="296609" y="461391"/>
                    </a:lnTo>
                    <a:lnTo>
                      <a:pt x="375761" y="165830"/>
                    </a:lnTo>
                    <a:cubicBezTo>
                      <a:pt x="386429" y="126492"/>
                      <a:pt x="383286" y="98584"/>
                      <a:pt x="366522" y="82296"/>
                    </a:cubicBezTo>
                    <a:cubicBezTo>
                      <a:pt x="349853" y="66008"/>
                      <a:pt x="329851" y="57912"/>
                      <a:pt x="306514" y="57912"/>
                    </a:cubicBezTo>
                    <a:cubicBezTo>
                      <a:pt x="273272" y="57912"/>
                      <a:pt x="240888" y="70580"/>
                      <a:pt x="209550" y="96107"/>
                    </a:cubicBezTo>
                    <a:cubicBezTo>
                      <a:pt x="178213" y="121539"/>
                      <a:pt x="157258" y="153829"/>
                      <a:pt x="146781" y="192881"/>
                    </a:cubicBezTo>
                    <a:lnTo>
                      <a:pt x="74772" y="461296"/>
                    </a:lnTo>
                    <a:lnTo>
                      <a:pt x="0" y="461296"/>
                    </a:lnTo>
                    <a:lnTo>
                      <a:pt x="120301" y="12478"/>
                    </a:lnTo>
                    <a:lnTo>
                      <a:pt x="187547" y="12478"/>
                    </a:lnTo>
                    <a:lnTo>
                      <a:pt x="164402" y="98679"/>
                    </a:lnTo>
                    <a:cubicBezTo>
                      <a:pt x="219551" y="32861"/>
                      <a:pt x="280035" y="0"/>
                      <a:pt x="345853" y="0"/>
                    </a:cubicBezTo>
                    <a:cubicBezTo>
                      <a:pt x="382048" y="0"/>
                      <a:pt x="409956" y="10478"/>
                      <a:pt x="429578" y="31528"/>
                    </a:cubicBezTo>
                    <a:cubicBezTo>
                      <a:pt x="449104" y="52578"/>
                      <a:pt x="458629" y="77914"/>
                      <a:pt x="458058" y="107537"/>
                    </a:cubicBezTo>
                    <a:cubicBezTo>
                      <a:pt x="511778" y="35814"/>
                      <a:pt x="574263" y="0"/>
                      <a:pt x="645795" y="0"/>
                    </a:cubicBezTo>
                    <a:cubicBezTo>
                      <a:pt x="679990" y="0"/>
                      <a:pt x="707613" y="8763"/>
                      <a:pt x="728758" y="26194"/>
                    </a:cubicBezTo>
                    <a:cubicBezTo>
                      <a:pt x="749808" y="43720"/>
                      <a:pt x="761143" y="63817"/>
                      <a:pt x="762953" y="86392"/>
                    </a:cubicBezTo>
                    <a:cubicBezTo>
                      <a:pt x="764667" y="109061"/>
                      <a:pt x="760000" y="141065"/>
                      <a:pt x="748951" y="182118"/>
                    </a:cubicBezTo>
                    <a:lnTo>
                      <a:pt x="674180" y="461391"/>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grpSp>
      <p:grpSp>
        <p:nvGrpSpPr>
          <p:cNvPr id="172" name="组合 171">
            <a:extLst>
              <a:ext uri="{FF2B5EF4-FFF2-40B4-BE49-F238E27FC236}">
                <a16:creationId xmlns:a16="http://schemas.microsoft.com/office/drawing/2014/main" id="{7D578EAA-C79E-491D-9E11-D6E4697C0D55}"/>
              </a:ext>
            </a:extLst>
          </p:cNvPr>
          <p:cNvGrpSpPr/>
          <p:nvPr/>
        </p:nvGrpSpPr>
        <p:grpSpPr>
          <a:xfrm>
            <a:off x="1916026" y="3807370"/>
            <a:ext cx="1136064" cy="595600"/>
            <a:chOff x="3645673" y="2135781"/>
            <a:chExt cx="4910564" cy="2574443"/>
          </a:xfrm>
        </p:grpSpPr>
        <p:grpSp>
          <p:nvGrpSpPr>
            <p:cNvPr id="173" name="组合 172">
              <a:extLst>
                <a:ext uri="{FF2B5EF4-FFF2-40B4-BE49-F238E27FC236}">
                  <a16:creationId xmlns:a16="http://schemas.microsoft.com/office/drawing/2014/main" id="{E7B80A9D-3D89-4786-8D5E-38E5DCE368FA}"/>
                </a:ext>
              </a:extLst>
            </p:cNvPr>
            <p:cNvGrpSpPr/>
            <p:nvPr/>
          </p:nvGrpSpPr>
          <p:grpSpPr>
            <a:xfrm>
              <a:off x="5555434" y="2612278"/>
              <a:ext cx="3000803" cy="1999879"/>
              <a:chOff x="5555434" y="2612278"/>
              <a:chExt cx="3000803" cy="1999879"/>
            </a:xfrm>
            <a:solidFill>
              <a:srgbClr val="000000"/>
            </a:solidFill>
          </p:grpSpPr>
          <p:grpSp>
            <p:nvGrpSpPr>
              <p:cNvPr id="193" name="组合 192">
                <a:extLst>
                  <a:ext uri="{FF2B5EF4-FFF2-40B4-BE49-F238E27FC236}">
                    <a16:creationId xmlns:a16="http://schemas.microsoft.com/office/drawing/2014/main" id="{007F49E9-7B17-4CC0-B88E-69AF31D66570}"/>
                  </a:ext>
                </a:extLst>
              </p:cNvPr>
              <p:cNvGrpSpPr/>
              <p:nvPr/>
            </p:nvGrpSpPr>
            <p:grpSpPr>
              <a:xfrm>
                <a:off x="5556418" y="4101162"/>
                <a:ext cx="2999819" cy="510995"/>
                <a:chOff x="5556418" y="4101162"/>
                <a:chExt cx="2999819" cy="510995"/>
              </a:xfrm>
              <a:solidFill>
                <a:srgbClr val="000000"/>
              </a:solidFill>
            </p:grpSpPr>
            <p:sp>
              <p:nvSpPr>
                <p:cNvPr id="207" name="任意多边形 5">
                  <a:extLst>
                    <a:ext uri="{FF2B5EF4-FFF2-40B4-BE49-F238E27FC236}">
                      <a16:creationId xmlns:a16="http://schemas.microsoft.com/office/drawing/2014/main" id="{75E31B14-273F-4AA5-855C-F1A1B622415A}"/>
                    </a:ext>
                  </a:extLst>
                </p:cNvPr>
                <p:cNvSpPr/>
                <p:nvPr/>
              </p:nvSpPr>
              <p:spPr>
                <a:xfrm>
                  <a:off x="5900258" y="4241093"/>
                  <a:ext cx="294836" cy="370519"/>
                </a:xfrm>
                <a:custGeom>
                  <a:avLst/>
                  <a:gdLst>
                    <a:gd name="connsiteX0" fmla="*/ 294564 w 294836"/>
                    <a:gd name="connsiteY0" fmla="*/ 352279 h 370519"/>
                    <a:gd name="connsiteX1" fmla="*/ 235216 w 294836"/>
                    <a:gd name="connsiteY1" fmla="*/ 364258 h 370519"/>
                    <a:gd name="connsiteX2" fmla="*/ 150005 w 294836"/>
                    <a:gd name="connsiteY2" fmla="*/ 370520 h 370519"/>
                    <a:gd name="connsiteX3" fmla="*/ 79222 w 294836"/>
                    <a:gd name="connsiteY3" fmla="*/ 358269 h 370519"/>
                    <a:gd name="connsiteX4" fmla="*/ 32941 w 294836"/>
                    <a:gd name="connsiteY4" fmla="*/ 323422 h 370519"/>
                    <a:gd name="connsiteX5" fmla="*/ 7623 w 294836"/>
                    <a:gd name="connsiteY5" fmla="*/ 270335 h 370519"/>
                    <a:gd name="connsiteX6" fmla="*/ 0 w 294836"/>
                    <a:gd name="connsiteY6" fmla="*/ 202819 h 370519"/>
                    <a:gd name="connsiteX7" fmla="*/ 0 w 294836"/>
                    <a:gd name="connsiteY7" fmla="*/ 0 h 370519"/>
                    <a:gd name="connsiteX8" fmla="*/ 65338 w 294836"/>
                    <a:gd name="connsiteY8" fmla="*/ 0 h 370519"/>
                    <a:gd name="connsiteX9" fmla="*/ 65338 w 294836"/>
                    <a:gd name="connsiteY9" fmla="*/ 188663 h 370519"/>
                    <a:gd name="connsiteX10" fmla="*/ 86300 w 294836"/>
                    <a:gd name="connsiteY10" fmla="*/ 284219 h 370519"/>
                    <a:gd name="connsiteX11" fmla="*/ 157083 w 294836"/>
                    <a:gd name="connsiteY11" fmla="*/ 313077 h 370519"/>
                    <a:gd name="connsiteX12" fmla="*/ 178862 w 294836"/>
                    <a:gd name="connsiteY12" fmla="*/ 312260 h 370519"/>
                    <a:gd name="connsiteX13" fmla="*/ 199825 w 294836"/>
                    <a:gd name="connsiteY13" fmla="*/ 310626 h 370519"/>
                    <a:gd name="connsiteX14" fmla="*/ 217793 w 294836"/>
                    <a:gd name="connsiteY14" fmla="*/ 308449 h 370519"/>
                    <a:gd name="connsiteX15" fmla="*/ 229499 w 294836"/>
                    <a:gd name="connsiteY15" fmla="*/ 305998 h 370519"/>
                    <a:gd name="connsiteX16" fmla="*/ 229499 w 294836"/>
                    <a:gd name="connsiteY16" fmla="*/ 0 h 370519"/>
                    <a:gd name="connsiteX17" fmla="*/ 294837 w 294836"/>
                    <a:gd name="connsiteY17" fmla="*/ 0 h 370519"/>
                    <a:gd name="connsiteX18" fmla="*/ 294837 w 294836"/>
                    <a:gd name="connsiteY18" fmla="*/ 352279 h 370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4836" h="370519">
                      <a:moveTo>
                        <a:pt x="294564" y="352279"/>
                      </a:moveTo>
                      <a:cubicBezTo>
                        <a:pt x="279591" y="356091"/>
                        <a:pt x="259718" y="359902"/>
                        <a:pt x="235216" y="364258"/>
                      </a:cubicBezTo>
                      <a:cubicBezTo>
                        <a:pt x="210714" y="368614"/>
                        <a:pt x="182129" y="370520"/>
                        <a:pt x="150005" y="370520"/>
                      </a:cubicBezTo>
                      <a:cubicBezTo>
                        <a:pt x="121964" y="370520"/>
                        <a:pt x="98279" y="366436"/>
                        <a:pt x="79222" y="358269"/>
                      </a:cubicBezTo>
                      <a:cubicBezTo>
                        <a:pt x="59893" y="350101"/>
                        <a:pt x="44647" y="338395"/>
                        <a:pt x="32941" y="323422"/>
                      </a:cubicBezTo>
                      <a:cubicBezTo>
                        <a:pt x="21235" y="308449"/>
                        <a:pt x="12795" y="290753"/>
                        <a:pt x="7623" y="270335"/>
                      </a:cubicBezTo>
                      <a:cubicBezTo>
                        <a:pt x="2450" y="249917"/>
                        <a:pt x="0" y="227593"/>
                        <a:pt x="0" y="202819"/>
                      </a:cubicBezTo>
                      <a:lnTo>
                        <a:pt x="0" y="0"/>
                      </a:lnTo>
                      <a:lnTo>
                        <a:pt x="65338" y="0"/>
                      </a:lnTo>
                      <a:lnTo>
                        <a:pt x="65338" y="188663"/>
                      </a:lnTo>
                      <a:cubicBezTo>
                        <a:pt x="65338" y="233038"/>
                        <a:pt x="72416" y="264890"/>
                        <a:pt x="86300" y="284219"/>
                      </a:cubicBezTo>
                      <a:cubicBezTo>
                        <a:pt x="100185" y="303276"/>
                        <a:pt x="123870" y="313077"/>
                        <a:pt x="157083" y="313077"/>
                      </a:cubicBezTo>
                      <a:cubicBezTo>
                        <a:pt x="164161" y="313077"/>
                        <a:pt x="171239" y="312804"/>
                        <a:pt x="178862" y="312260"/>
                      </a:cubicBezTo>
                      <a:cubicBezTo>
                        <a:pt x="186213" y="311988"/>
                        <a:pt x="193291" y="311171"/>
                        <a:pt x="199825" y="310626"/>
                      </a:cubicBezTo>
                      <a:cubicBezTo>
                        <a:pt x="206358" y="309810"/>
                        <a:pt x="212348" y="309265"/>
                        <a:pt x="217793" y="308449"/>
                      </a:cubicBezTo>
                      <a:cubicBezTo>
                        <a:pt x="223237" y="307904"/>
                        <a:pt x="227049" y="307087"/>
                        <a:pt x="229499" y="305998"/>
                      </a:cubicBezTo>
                      <a:lnTo>
                        <a:pt x="229499" y="0"/>
                      </a:lnTo>
                      <a:lnTo>
                        <a:pt x="294837" y="0"/>
                      </a:lnTo>
                      <a:lnTo>
                        <a:pt x="294837" y="352279"/>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08" name="任意多边形 6">
                  <a:extLst>
                    <a:ext uri="{FF2B5EF4-FFF2-40B4-BE49-F238E27FC236}">
                      <a16:creationId xmlns:a16="http://schemas.microsoft.com/office/drawing/2014/main" id="{D0494A25-05DC-4550-8ABE-E42B87282B11}"/>
                    </a:ext>
                  </a:extLst>
                </p:cNvPr>
                <p:cNvSpPr/>
                <p:nvPr/>
              </p:nvSpPr>
              <p:spPr>
                <a:xfrm>
                  <a:off x="6283846" y="4241638"/>
                  <a:ext cx="295108" cy="369975"/>
                </a:xfrm>
                <a:custGeom>
                  <a:avLst/>
                  <a:gdLst>
                    <a:gd name="connsiteX0" fmla="*/ 272 w 295108"/>
                    <a:gd name="connsiteY0" fmla="*/ 18240 h 369975"/>
                    <a:gd name="connsiteX1" fmla="*/ 59893 w 295108"/>
                    <a:gd name="connsiteY1" fmla="*/ 6262 h 369975"/>
                    <a:gd name="connsiteX2" fmla="*/ 145376 w 295108"/>
                    <a:gd name="connsiteY2" fmla="*/ 0 h 369975"/>
                    <a:gd name="connsiteX3" fmla="*/ 217793 w 295108"/>
                    <a:gd name="connsiteY3" fmla="*/ 12251 h 369975"/>
                    <a:gd name="connsiteX4" fmla="*/ 263801 w 295108"/>
                    <a:gd name="connsiteY4" fmla="*/ 46825 h 369975"/>
                    <a:gd name="connsiteX5" fmla="*/ 288031 w 295108"/>
                    <a:gd name="connsiteY5" fmla="*/ 99640 h 369975"/>
                    <a:gd name="connsiteX6" fmla="*/ 295109 w 295108"/>
                    <a:gd name="connsiteY6" fmla="*/ 167700 h 369975"/>
                    <a:gd name="connsiteX7" fmla="*/ 295109 w 295108"/>
                    <a:gd name="connsiteY7" fmla="*/ 369703 h 369975"/>
                    <a:gd name="connsiteX8" fmla="*/ 230043 w 295108"/>
                    <a:gd name="connsiteY8" fmla="*/ 369703 h 369975"/>
                    <a:gd name="connsiteX9" fmla="*/ 230043 w 295108"/>
                    <a:gd name="connsiteY9" fmla="*/ 181857 h 369975"/>
                    <a:gd name="connsiteX10" fmla="*/ 225415 w 295108"/>
                    <a:gd name="connsiteY10" fmla="*/ 124414 h 369975"/>
                    <a:gd name="connsiteX11" fmla="*/ 210170 w 295108"/>
                    <a:gd name="connsiteY11" fmla="*/ 85756 h 369975"/>
                    <a:gd name="connsiteX12" fmla="*/ 182129 w 295108"/>
                    <a:gd name="connsiteY12" fmla="*/ 64249 h 369975"/>
                    <a:gd name="connsiteX13" fmla="*/ 138570 w 295108"/>
                    <a:gd name="connsiteY13" fmla="*/ 57443 h 369975"/>
                    <a:gd name="connsiteX14" fmla="*/ 116791 w 295108"/>
                    <a:gd name="connsiteY14" fmla="*/ 58259 h 369975"/>
                    <a:gd name="connsiteX15" fmla="*/ 95284 w 295108"/>
                    <a:gd name="connsiteY15" fmla="*/ 60165 h 369975"/>
                    <a:gd name="connsiteX16" fmla="*/ 77044 w 295108"/>
                    <a:gd name="connsiteY16" fmla="*/ 62615 h 369975"/>
                    <a:gd name="connsiteX17" fmla="*/ 65338 w 295108"/>
                    <a:gd name="connsiteY17" fmla="*/ 64793 h 369975"/>
                    <a:gd name="connsiteX18" fmla="*/ 65338 w 295108"/>
                    <a:gd name="connsiteY18" fmla="*/ 369975 h 369975"/>
                    <a:gd name="connsiteX19" fmla="*/ 0 w 295108"/>
                    <a:gd name="connsiteY19" fmla="*/ 369975 h 369975"/>
                    <a:gd name="connsiteX20" fmla="*/ 0 w 295108"/>
                    <a:gd name="connsiteY20" fmla="*/ 18240 h 369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95108" h="369975">
                      <a:moveTo>
                        <a:pt x="272" y="18240"/>
                      </a:moveTo>
                      <a:cubicBezTo>
                        <a:pt x="15245" y="14429"/>
                        <a:pt x="35119" y="10617"/>
                        <a:pt x="59893" y="6262"/>
                      </a:cubicBezTo>
                      <a:cubicBezTo>
                        <a:pt x="84667" y="2178"/>
                        <a:pt x="113252" y="0"/>
                        <a:pt x="145376" y="0"/>
                      </a:cubicBezTo>
                      <a:cubicBezTo>
                        <a:pt x="174506" y="0"/>
                        <a:pt x="198463" y="4084"/>
                        <a:pt x="217793" y="12251"/>
                      </a:cubicBezTo>
                      <a:cubicBezTo>
                        <a:pt x="236849" y="20418"/>
                        <a:pt x="252367" y="31852"/>
                        <a:pt x="263801" y="46825"/>
                      </a:cubicBezTo>
                      <a:cubicBezTo>
                        <a:pt x="275235" y="61526"/>
                        <a:pt x="283402" y="79222"/>
                        <a:pt x="288031" y="99640"/>
                      </a:cubicBezTo>
                      <a:cubicBezTo>
                        <a:pt x="292659" y="120330"/>
                        <a:pt x="295109" y="142926"/>
                        <a:pt x="295109" y="167700"/>
                      </a:cubicBezTo>
                      <a:lnTo>
                        <a:pt x="295109" y="369703"/>
                      </a:lnTo>
                      <a:lnTo>
                        <a:pt x="230043" y="369703"/>
                      </a:lnTo>
                      <a:lnTo>
                        <a:pt x="230043" y="181857"/>
                      </a:lnTo>
                      <a:cubicBezTo>
                        <a:pt x="230043" y="159261"/>
                        <a:pt x="228410" y="140204"/>
                        <a:pt x="225415" y="124414"/>
                      </a:cubicBezTo>
                      <a:cubicBezTo>
                        <a:pt x="222421" y="108624"/>
                        <a:pt x="217248" y="95557"/>
                        <a:pt x="210170" y="85756"/>
                      </a:cubicBezTo>
                      <a:cubicBezTo>
                        <a:pt x="203092" y="75955"/>
                        <a:pt x="193835" y="68877"/>
                        <a:pt x="182129" y="64249"/>
                      </a:cubicBezTo>
                      <a:cubicBezTo>
                        <a:pt x="170423" y="59893"/>
                        <a:pt x="155994" y="57443"/>
                        <a:pt x="138570" y="57443"/>
                      </a:cubicBezTo>
                      <a:cubicBezTo>
                        <a:pt x="131492" y="57443"/>
                        <a:pt x="124142" y="57715"/>
                        <a:pt x="116791" y="58259"/>
                      </a:cubicBezTo>
                      <a:cubicBezTo>
                        <a:pt x="109169" y="58804"/>
                        <a:pt x="102090" y="59348"/>
                        <a:pt x="95284" y="60165"/>
                      </a:cubicBezTo>
                      <a:cubicBezTo>
                        <a:pt x="88478" y="60710"/>
                        <a:pt x="82489" y="61799"/>
                        <a:pt x="77044" y="62615"/>
                      </a:cubicBezTo>
                      <a:cubicBezTo>
                        <a:pt x="71599" y="63432"/>
                        <a:pt x="67788" y="64249"/>
                        <a:pt x="65338" y="64793"/>
                      </a:cubicBezTo>
                      <a:lnTo>
                        <a:pt x="65338" y="369975"/>
                      </a:lnTo>
                      <a:lnTo>
                        <a:pt x="0" y="369975"/>
                      </a:lnTo>
                      <a:lnTo>
                        <a:pt x="0" y="18240"/>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09" name="任意多边形 7">
                  <a:extLst>
                    <a:ext uri="{FF2B5EF4-FFF2-40B4-BE49-F238E27FC236}">
                      <a16:creationId xmlns:a16="http://schemas.microsoft.com/office/drawing/2014/main" id="{FA00CD0A-05BE-4103-8BC1-C5E0ED0087E5}"/>
                    </a:ext>
                  </a:extLst>
                </p:cNvPr>
                <p:cNvSpPr/>
                <p:nvPr/>
              </p:nvSpPr>
              <p:spPr>
                <a:xfrm>
                  <a:off x="6667433" y="4240549"/>
                  <a:ext cx="65337" cy="365074"/>
                </a:xfrm>
                <a:custGeom>
                  <a:avLst/>
                  <a:gdLst>
                    <a:gd name="connsiteX0" fmla="*/ 0 w 65337"/>
                    <a:gd name="connsiteY0" fmla="*/ 0 h 365074"/>
                    <a:gd name="connsiteX1" fmla="*/ 65338 w 65337"/>
                    <a:gd name="connsiteY1" fmla="*/ 0 h 365074"/>
                    <a:gd name="connsiteX2" fmla="*/ 65338 w 65337"/>
                    <a:gd name="connsiteY2" fmla="*/ 365075 h 365074"/>
                    <a:gd name="connsiteX3" fmla="*/ 0 w 65337"/>
                    <a:gd name="connsiteY3" fmla="*/ 365075 h 365074"/>
                  </a:gdLst>
                  <a:ahLst/>
                  <a:cxnLst>
                    <a:cxn ang="0">
                      <a:pos x="connsiteX0" y="connsiteY0"/>
                    </a:cxn>
                    <a:cxn ang="0">
                      <a:pos x="connsiteX1" y="connsiteY1"/>
                    </a:cxn>
                    <a:cxn ang="0">
                      <a:pos x="connsiteX2" y="connsiteY2"/>
                    </a:cxn>
                    <a:cxn ang="0">
                      <a:pos x="connsiteX3" y="connsiteY3"/>
                    </a:cxn>
                  </a:cxnLst>
                  <a:rect l="l" t="t" r="r" b="b"/>
                  <a:pathLst>
                    <a:path w="65337" h="365074">
                      <a:moveTo>
                        <a:pt x="0" y="0"/>
                      </a:moveTo>
                      <a:lnTo>
                        <a:pt x="65338" y="0"/>
                      </a:lnTo>
                      <a:lnTo>
                        <a:pt x="65338" y="365075"/>
                      </a:lnTo>
                      <a:lnTo>
                        <a:pt x="0" y="365075"/>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10" name="任意多边形 8">
                  <a:extLst>
                    <a:ext uri="{FF2B5EF4-FFF2-40B4-BE49-F238E27FC236}">
                      <a16:creationId xmlns:a16="http://schemas.microsoft.com/office/drawing/2014/main" id="{B682D181-8457-4285-BBC1-59F8D8BDFB08}"/>
                    </a:ext>
                  </a:extLst>
                </p:cNvPr>
                <p:cNvSpPr/>
                <p:nvPr/>
              </p:nvSpPr>
              <p:spPr>
                <a:xfrm>
                  <a:off x="6665799" y="4101162"/>
                  <a:ext cx="68604" cy="70238"/>
                </a:xfrm>
                <a:custGeom>
                  <a:avLst/>
                  <a:gdLst>
                    <a:gd name="connsiteX0" fmla="*/ 0 w 68604"/>
                    <a:gd name="connsiteY0" fmla="*/ 0 h 70238"/>
                    <a:gd name="connsiteX1" fmla="*/ 68605 w 68604"/>
                    <a:gd name="connsiteY1" fmla="*/ 0 h 70238"/>
                    <a:gd name="connsiteX2" fmla="*/ 68605 w 68604"/>
                    <a:gd name="connsiteY2" fmla="*/ 70238 h 70238"/>
                    <a:gd name="connsiteX3" fmla="*/ 0 w 68604"/>
                    <a:gd name="connsiteY3" fmla="*/ 70238 h 70238"/>
                  </a:gdLst>
                  <a:ahLst/>
                  <a:cxnLst>
                    <a:cxn ang="0">
                      <a:pos x="connsiteX0" y="connsiteY0"/>
                    </a:cxn>
                    <a:cxn ang="0">
                      <a:pos x="connsiteX1" y="connsiteY1"/>
                    </a:cxn>
                    <a:cxn ang="0">
                      <a:pos x="connsiteX2" y="connsiteY2"/>
                    </a:cxn>
                    <a:cxn ang="0">
                      <a:pos x="connsiteX3" y="connsiteY3"/>
                    </a:cxn>
                  </a:cxnLst>
                  <a:rect l="l" t="t" r="r" b="b"/>
                  <a:pathLst>
                    <a:path w="68604" h="70238">
                      <a:moveTo>
                        <a:pt x="0" y="0"/>
                      </a:moveTo>
                      <a:lnTo>
                        <a:pt x="68605" y="0"/>
                      </a:lnTo>
                      <a:lnTo>
                        <a:pt x="68605" y="70238"/>
                      </a:lnTo>
                      <a:lnTo>
                        <a:pt x="0" y="70238"/>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11" name="任意多边形 9">
                  <a:extLst>
                    <a:ext uri="{FF2B5EF4-FFF2-40B4-BE49-F238E27FC236}">
                      <a16:creationId xmlns:a16="http://schemas.microsoft.com/office/drawing/2014/main" id="{5C9B0CD2-05E0-45E3-8389-CEF1459F7257}"/>
                    </a:ext>
                  </a:extLst>
                </p:cNvPr>
                <p:cNvSpPr/>
                <p:nvPr/>
              </p:nvSpPr>
              <p:spPr>
                <a:xfrm>
                  <a:off x="7200752" y="4540830"/>
                  <a:ext cx="68604" cy="70238"/>
                </a:xfrm>
                <a:custGeom>
                  <a:avLst/>
                  <a:gdLst>
                    <a:gd name="connsiteX0" fmla="*/ 0 w 68604"/>
                    <a:gd name="connsiteY0" fmla="*/ 0 h 70238"/>
                    <a:gd name="connsiteX1" fmla="*/ 68605 w 68604"/>
                    <a:gd name="connsiteY1" fmla="*/ 0 h 70238"/>
                    <a:gd name="connsiteX2" fmla="*/ 68605 w 68604"/>
                    <a:gd name="connsiteY2" fmla="*/ 70238 h 70238"/>
                    <a:gd name="connsiteX3" fmla="*/ 0 w 68604"/>
                    <a:gd name="connsiteY3" fmla="*/ 70238 h 70238"/>
                  </a:gdLst>
                  <a:ahLst/>
                  <a:cxnLst>
                    <a:cxn ang="0">
                      <a:pos x="connsiteX0" y="connsiteY0"/>
                    </a:cxn>
                    <a:cxn ang="0">
                      <a:pos x="connsiteX1" y="connsiteY1"/>
                    </a:cxn>
                    <a:cxn ang="0">
                      <a:pos x="connsiteX2" y="connsiteY2"/>
                    </a:cxn>
                    <a:cxn ang="0">
                      <a:pos x="connsiteX3" y="connsiteY3"/>
                    </a:cxn>
                  </a:cxnLst>
                  <a:rect l="l" t="t" r="r" b="b"/>
                  <a:pathLst>
                    <a:path w="68604" h="70238">
                      <a:moveTo>
                        <a:pt x="0" y="0"/>
                      </a:moveTo>
                      <a:lnTo>
                        <a:pt x="68605" y="0"/>
                      </a:lnTo>
                      <a:lnTo>
                        <a:pt x="68605" y="70238"/>
                      </a:lnTo>
                      <a:lnTo>
                        <a:pt x="0" y="70238"/>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12" name="任意多边形 10">
                  <a:extLst>
                    <a:ext uri="{FF2B5EF4-FFF2-40B4-BE49-F238E27FC236}">
                      <a16:creationId xmlns:a16="http://schemas.microsoft.com/office/drawing/2014/main" id="{8501A012-6129-478A-AA3E-23985B446296}"/>
                    </a:ext>
                  </a:extLst>
                </p:cNvPr>
                <p:cNvSpPr/>
                <p:nvPr/>
              </p:nvSpPr>
              <p:spPr>
                <a:xfrm>
                  <a:off x="6822610" y="4240821"/>
                  <a:ext cx="294836" cy="370519"/>
                </a:xfrm>
                <a:custGeom>
                  <a:avLst/>
                  <a:gdLst>
                    <a:gd name="connsiteX0" fmla="*/ 294564 w 294836"/>
                    <a:gd name="connsiteY0" fmla="*/ 352279 h 370519"/>
                    <a:gd name="connsiteX1" fmla="*/ 235216 w 294836"/>
                    <a:gd name="connsiteY1" fmla="*/ 364258 h 370519"/>
                    <a:gd name="connsiteX2" fmla="*/ 150004 w 294836"/>
                    <a:gd name="connsiteY2" fmla="*/ 370520 h 370519"/>
                    <a:gd name="connsiteX3" fmla="*/ 79222 w 294836"/>
                    <a:gd name="connsiteY3" fmla="*/ 358269 h 370519"/>
                    <a:gd name="connsiteX4" fmla="*/ 32941 w 294836"/>
                    <a:gd name="connsiteY4" fmla="*/ 323422 h 370519"/>
                    <a:gd name="connsiteX5" fmla="*/ 7623 w 294836"/>
                    <a:gd name="connsiteY5" fmla="*/ 270335 h 370519"/>
                    <a:gd name="connsiteX6" fmla="*/ 0 w 294836"/>
                    <a:gd name="connsiteY6" fmla="*/ 202819 h 370519"/>
                    <a:gd name="connsiteX7" fmla="*/ 0 w 294836"/>
                    <a:gd name="connsiteY7" fmla="*/ 0 h 370519"/>
                    <a:gd name="connsiteX8" fmla="*/ 65338 w 294836"/>
                    <a:gd name="connsiteY8" fmla="*/ 0 h 370519"/>
                    <a:gd name="connsiteX9" fmla="*/ 65338 w 294836"/>
                    <a:gd name="connsiteY9" fmla="*/ 188935 h 370519"/>
                    <a:gd name="connsiteX10" fmla="*/ 86300 w 294836"/>
                    <a:gd name="connsiteY10" fmla="*/ 284491 h 370519"/>
                    <a:gd name="connsiteX11" fmla="*/ 157083 w 294836"/>
                    <a:gd name="connsiteY11" fmla="*/ 313349 h 370519"/>
                    <a:gd name="connsiteX12" fmla="*/ 178862 w 294836"/>
                    <a:gd name="connsiteY12" fmla="*/ 312532 h 370519"/>
                    <a:gd name="connsiteX13" fmla="*/ 199825 w 294836"/>
                    <a:gd name="connsiteY13" fmla="*/ 310899 h 370519"/>
                    <a:gd name="connsiteX14" fmla="*/ 217793 w 294836"/>
                    <a:gd name="connsiteY14" fmla="*/ 308721 h 370519"/>
                    <a:gd name="connsiteX15" fmla="*/ 229499 w 294836"/>
                    <a:gd name="connsiteY15" fmla="*/ 306271 h 370519"/>
                    <a:gd name="connsiteX16" fmla="*/ 229499 w 294836"/>
                    <a:gd name="connsiteY16" fmla="*/ 0 h 370519"/>
                    <a:gd name="connsiteX17" fmla="*/ 294836 w 294836"/>
                    <a:gd name="connsiteY17" fmla="*/ 0 h 370519"/>
                    <a:gd name="connsiteX18" fmla="*/ 294836 w 294836"/>
                    <a:gd name="connsiteY18" fmla="*/ 352279 h 370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4836" h="370519">
                      <a:moveTo>
                        <a:pt x="294564" y="352279"/>
                      </a:moveTo>
                      <a:cubicBezTo>
                        <a:pt x="279591" y="356091"/>
                        <a:pt x="259718" y="359902"/>
                        <a:pt x="235216" y="364258"/>
                      </a:cubicBezTo>
                      <a:cubicBezTo>
                        <a:pt x="210714" y="368614"/>
                        <a:pt x="182129" y="370520"/>
                        <a:pt x="150004" y="370520"/>
                      </a:cubicBezTo>
                      <a:cubicBezTo>
                        <a:pt x="121964" y="370520"/>
                        <a:pt x="98279" y="366436"/>
                        <a:pt x="79222" y="358269"/>
                      </a:cubicBezTo>
                      <a:cubicBezTo>
                        <a:pt x="59893" y="350101"/>
                        <a:pt x="44647" y="338395"/>
                        <a:pt x="32941" y="323422"/>
                      </a:cubicBezTo>
                      <a:cubicBezTo>
                        <a:pt x="21235" y="308449"/>
                        <a:pt x="12795" y="290753"/>
                        <a:pt x="7623" y="270335"/>
                      </a:cubicBezTo>
                      <a:cubicBezTo>
                        <a:pt x="2450" y="249917"/>
                        <a:pt x="0" y="227593"/>
                        <a:pt x="0" y="202819"/>
                      </a:cubicBezTo>
                      <a:lnTo>
                        <a:pt x="0" y="0"/>
                      </a:lnTo>
                      <a:lnTo>
                        <a:pt x="65338" y="0"/>
                      </a:lnTo>
                      <a:lnTo>
                        <a:pt x="65338" y="188935"/>
                      </a:lnTo>
                      <a:cubicBezTo>
                        <a:pt x="65338" y="233310"/>
                        <a:pt x="72416" y="265162"/>
                        <a:pt x="86300" y="284491"/>
                      </a:cubicBezTo>
                      <a:cubicBezTo>
                        <a:pt x="100457" y="303548"/>
                        <a:pt x="123869" y="313349"/>
                        <a:pt x="157083" y="313349"/>
                      </a:cubicBezTo>
                      <a:cubicBezTo>
                        <a:pt x="164161" y="313349"/>
                        <a:pt x="171512" y="313077"/>
                        <a:pt x="178862" y="312532"/>
                      </a:cubicBezTo>
                      <a:cubicBezTo>
                        <a:pt x="186485" y="312260"/>
                        <a:pt x="193291" y="311443"/>
                        <a:pt x="199825" y="310899"/>
                      </a:cubicBezTo>
                      <a:cubicBezTo>
                        <a:pt x="206358" y="310082"/>
                        <a:pt x="212348" y="309538"/>
                        <a:pt x="217793" y="308721"/>
                      </a:cubicBezTo>
                      <a:cubicBezTo>
                        <a:pt x="223237" y="308176"/>
                        <a:pt x="227049" y="307360"/>
                        <a:pt x="229499" y="306271"/>
                      </a:cubicBezTo>
                      <a:lnTo>
                        <a:pt x="229499" y="0"/>
                      </a:lnTo>
                      <a:lnTo>
                        <a:pt x="294836" y="0"/>
                      </a:lnTo>
                      <a:lnTo>
                        <a:pt x="294836" y="352279"/>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13" name="任意多边形 11">
                  <a:extLst>
                    <a:ext uri="{FF2B5EF4-FFF2-40B4-BE49-F238E27FC236}">
                      <a16:creationId xmlns:a16="http://schemas.microsoft.com/office/drawing/2014/main" id="{0E71E24F-423C-43A1-A06E-8078D9516AA7}"/>
                    </a:ext>
                  </a:extLst>
                </p:cNvPr>
                <p:cNvSpPr/>
                <p:nvPr/>
              </p:nvSpPr>
              <p:spPr>
                <a:xfrm>
                  <a:off x="7328433" y="4241093"/>
                  <a:ext cx="276324" cy="370247"/>
                </a:xfrm>
                <a:custGeom>
                  <a:avLst/>
                  <a:gdLst>
                    <a:gd name="connsiteX0" fmla="*/ 178862 w 276324"/>
                    <a:gd name="connsiteY0" fmla="*/ 370247 h 370247"/>
                    <a:gd name="connsiteX1" fmla="*/ 101274 w 276324"/>
                    <a:gd name="connsiteY1" fmla="*/ 356635 h 370247"/>
                    <a:gd name="connsiteX2" fmla="*/ 45192 w 276324"/>
                    <a:gd name="connsiteY2" fmla="*/ 318521 h 370247"/>
                    <a:gd name="connsiteX3" fmla="*/ 11162 w 276324"/>
                    <a:gd name="connsiteY3" fmla="*/ 260534 h 370247"/>
                    <a:gd name="connsiteX4" fmla="*/ 0 w 276324"/>
                    <a:gd name="connsiteY4" fmla="*/ 186213 h 370247"/>
                    <a:gd name="connsiteX5" fmla="*/ 12251 w 276324"/>
                    <a:gd name="connsiteY5" fmla="*/ 111346 h 370247"/>
                    <a:gd name="connsiteX6" fmla="*/ 47098 w 276324"/>
                    <a:gd name="connsiteY6" fmla="*/ 52542 h 370247"/>
                    <a:gd name="connsiteX7" fmla="*/ 102090 w 276324"/>
                    <a:gd name="connsiteY7" fmla="*/ 13884 h 370247"/>
                    <a:gd name="connsiteX8" fmla="*/ 174778 w 276324"/>
                    <a:gd name="connsiteY8" fmla="*/ 0 h 370247"/>
                    <a:gd name="connsiteX9" fmla="*/ 223782 w 276324"/>
                    <a:gd name="connsiteY9" fmla="*/ 4084 h 370247"/>
                    <a:gd name="connsiteX10" fmla="*/ 270879 w 276324"/>
                    <a:gd name="connsiteY10" fmla="*/ 16879 h 370247"/>
                    <a:gd name="connsiteX11" fmla="*/ 256178 w 276324"/>
                    <a:gd name="connsiteY11" fmla="*/ 70510 h 370247"/>
                    <a:gd name="connsiteX12" fmla="*/ 222148 w 276324"/>
                    <a:gd name="connsiteY12" fmla="*/ 59621 h 370247"/>
                    <a:gd name="connsiteX13" fmla="*/ 181312 w 276324"/>
                    <a:gd name="connsiteY13" fmla="*/ 55537 h 370247"/>
                    <a:gd name="connsiteX14" fmla="*/ 97462 w 276324"/>
                    <a:gd name="connsiteY14" fmla="*/ 88750 h 370247"/>
                    <a:gd name="connsiteX15" fmla="*/ 68332 w 276324"/>
                    <a:gd name="connsiteY15" fmla="*/ 185940 h 370247"/>
                    <a:gd name="connsiteX16" fmla="*/ 75138 w 276324"/>
                    <a:gd name="connsiteY16" fmla="*/ 238211 h 370247"/>
                    <a:gd name="connsiteX17" fmla="*/ 96101 w 276324"/>
                    <a:gd name="connsiteY17" fmla="*/ 279047 h 370247"/>
                    <a:gd name="connsiteX18" fmla="*/ 132853 w 276324"/>
                    <a:gd name="connsiteY18" fmla="*/ 305182 h 370247"/>
                    <a:gd name="connsiteX19" fmla="*/ 187574 w 276324"/>
                    <a:gd name="connsiteY19" fmla="*/ 314438 h 370247"/>
                    <a:gd name="connsiteX20" fmla="*/ 234399 w 276324"/>
                    <a:gd name="connsiteY20" fmla="*/ 309810 h 370247"/>
                    <a:gd name="connsiteX21" fmla="*/ 267340 w 276324"/>
                    <a:gd name="connsiteY21" fmla="*/ 299465 h 370247"/>
                    <a:gd name="connsiteX22" fmla="*/ 276324 w 276324"/>
                    <a:gd name="connsiteY22" fmla="*/ 352552 h 370247"/>
                    <a:gd name="connsiteX23" fmla="*/ 260262 w 276324"/>
                    <a:gd name="connsiteY23" fmla="*/ 359085 h 370247"/>
                    <a:gd name="connsiteX24" fmla="*/ 236577 w 276324"/>
                    <a:gd name="connsiteY24" fmla="*/ 364530 h 370247"/>
                    <a:gd name="connsiteX25" fmla="*/ 208264 w 276324"/>
                    <a:gd name="connsiteY25" fmla="*/ 368614 h 370247"/>
                    <a:gd name="connsiteX26" fmla="*/ 178862 w 276324"/>
                    <a:gd name="connsiteY26" fmla="*/ 370247 h 370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6324" h="370247">
                      <a:moveTo>
                        <a:pt x="178862" y="370247"/>
                      </a:moveTo>
                      <a:cubicBezTo>
                        <a:pt x="149460" y="370247"/>
                        <a:pt x="123597" y="365619"/>
                        <a:pt x="101274" y="356635"/>
                      </a:cubicBezTo>
                      <a:cubicBezTo>
                        <a:pt x="78950" y="347651"/>
                        <a:pt x="60437" y="334856"/>
                        <a:pt x="45192" y="318521"/>
                      </a:cubicBezTo>
                      <a:cubicBezTo>
                        <a:pt x="29946" y="302187"/>
                        <a:pt x="18785" y="282858"/>
                        <a:pt x="11162" y="260534"/>
                      </a:cubicBezTo>
                      <a:cubicBezTo>
                        <a:pt x="3811" y="237938"/>
                        <a:pt x="0" y="213437"/>
                        <a:pt x="0" y="186213"/>
                      </a:cubicBezTo>
                      <a:cubicBezTo>
                        <a:pt x="0" y="158988"/>
                        <a:pt x="4083" y="133942"/>
                        <a:pt x="12251" y="111346"/>
                      </a:cubicBezTo>
                      <a:cubicBezTo>
                        <a:pt x="20418" y="88750"/>
                        <a:pt x="32124" y="69149"/>
                        <a:pt x="47098" y="52542"/>
                      </a:cubicBezTo>
                      <a:cubicBezTo>
                        <a:pt x="62071" y="35936"/>
                        <a:pt x="80311" y="23140"/>
                        <a:pt x="102090" y="13884"/>
                      </a:cubicBezTo>
                      <a:cubicBezTo>
                        <a:pt x="123870" y="4628"/>
                        <a:pt x="148099" y="0"/>
                        <a:pt x="174778" y="0"/>
                      </a:cubicBezTo>
                      <a:cubicBezTo>
                        <a:pt x="191113" y="0"/>
                        <a:pt x="207447" y="1361"/>
                        <a:pt x="223782" y="4084"/>
                      </a:cubicBezTo>
                      <a:cubicBezTo>
                        <a:pt x="240116" y="6806"/>
                        <a:pt x="255906" y="11162"/>
                        <a:pt x="270879" y="16879"/>
                      </a:cubicBezTo>
                      <a:lnTo>
                        <a:pt x="256178" y="70510"/>
                      </a:lnTo>
                      <a:cubicBezTo>
                        <a:pt x="246378" y="65882"/>
                        <a:pt x="234943" y="62343"/>
                        <a:pt x="222148" y="59621"/>
                      </a:cubicBezTo>
                      <a:cubicBezTo>
                        <a:pt x="209353" y="56898"/>
                        <a:pt x="195741" y="55537"/>
                        <a:pt x="181312" y="55537"/>
                      </a:cubicBezTo>
                      <a:cubicBezTo>
                        <a:pt x="144832" y="55537"/>
                        <a:pt x="116791" y="66699"/>
                        <a:pt x="97462" y="88750"/>
                      </a:cubicBezTo>
                      <a:cubicBezTo>
                        <a:pt x="78133" y="111074"/>
                        <a:pt x="68332" y="143471"/>
                        <a:pt x="68332" y="185940"/>
                      </a:cubicBezTo>
                      <a:cubicBezTo>
                        <a:pt x="68332" y="204997"/>
                        <a:pt x="70510" y="222421"/>
                        <a:pt x="75138" y="238211"/>
                      </a:cubicBezTo>
                      <a:cubicBezTo>
                        <a:pt x="79494" y="254001"/>
                        <a:pt x="86572" y="267613"/>
                        <a:pt x="96101" y="279047"/>
                      </a:cubicBezTo>
                      <a:cubicBezTo>
                        <a:pt x="105629" y="290481"/>
                        <a:pt x="118152" y="299192"/>
                        <a:pt x="132853" y="305182"/>
                      </a:cubicBezTo>
                      <a:cubicBezTo>
                        <a:pt x="147826" y="311443"/>
                        <a:pt x="166067" y="314438"/>
                        <a:pt x="187574" y="314438"/>
                      </a:cubicBezTo>
                      <a:cubicBezTo>
                        <a:pt x="204725" y="314438"/>
                        <a:pt x="220515" y="312804"/>
                        <a:pt x="234399" y="309810"/>
                      </a:cubicBezTo>
                      <a:cubicBezTo>
                        <a:pt x="248555" y="306543"/>
                        <a:pt x="259445" y="303004"/>
                        <a:pt x="267340" y="299465"/>
                      </a:cubicBezTo>
                      <a:lnTo>
                        <a:pt x="276324" y="352552"/>
                      </a:lnTo>
                      <a:cubicBezTo>
                        <a:pt x="272513" y="354730"/>
                        <a:pt x="267340" y="356908"/>
                        <a:pt x="260262" y="359085"/>
                      </a:cubicBezTo>
                      <a:cubicBezTo>
                        <a:pt x="253184" y="361263"/>
                        <a:pt x="245289" y="362897"/>
                        <a:pt x="236577" y="364530"/>
                      </a:cubicBezTo>
                      <a:cubicBezTo>
                        <a:pt x="227593" y="366164"/>
                        <a:pt x="218065" y="367525"/>
                        <a:pt x="208264" y="368614"/>
                      </a:cubicBezTo>
                      <a:cubicBezTo>
                        <a:pt x="197919" y="369703"/>
                        <a:pt x="188118" y="370247"/>
                        <a:pt x="178862" y="370247"/>
                      </a:cubicBez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14" name="任意多边形 12">
                  <a:extLst>
                    <a:ext uri="{FF2B5EF4-FFF2-40B4-BE49-F238E27FC236}">
                      <a16:creationId xmlns:a16="http://schemas.microsoft.com/office/drawing/2014/main" id="{C1A2A05C-5953-46DA-A632-9F13A9B4D46D}"/>
                    </a:ext>
                  </a:extLst>
                </p:cNvPr>
                <p:cNvSpPr/>
                <p:nvPr/>
              </p:nvSpPr>
              <p:spPr>
                <a:xfrm>
                  <a:off x="7646683" y="4240549"/>
                  <a:ext cx="342478" cy="370791"/>
                </a:xfrm>
                <a:custGeom>
                  <a:avLst/>
                  <a:gdLst>
                    <a:gd name="connsiteX0" fmla="*/ 342478 w 342478"/>
                    <a:gd name="connsiteY0" fmla="*/ 185396 h 370791"/>
                    <a:gd name="connsiteX1" fmla="*/ 329956 w 342478"/>
                    <a:gd name="connsiteY1" fmla="*/ 261351 h 370791"/>
                    <a:gd name="connsiteX2" fmla="*/ 294564 w 342478"/>
                    <a:gd name="connsiteY2" fmla="*/ 319883 h 370791"/>
                    <a:gd name="connsiteX3" fmla="*/ 240116 w 342478"/>
                    <a:gd name="connsiteY3" fmla="*/ 357452 h 370791"/>
                    <a:gd name="connsiteX4" fmla="*/ 171511 w 342478"/>
                    <a:gd name="connsiteY4" fmla="*/ 370792 h 370791"/>
                    <a:gd name="connsiteX5" fmla="*/ 102634 w 342478"/>
                    <a:gd name="connsiteY5" fmla="*/ 357452 h 370791"/>
                    <a:gd name="connsiteX6" fmla="*/ 48186 w 342478"/>
                    <a:gd name="connsiteY6" fmla="*/ 319883 h 370791"/>
                    <a:gd name="connsiteX7" fmla="*/ 12795 w 342478"/>
                    <a:gd name="connsiteY7" fmla="*/ 261351 h 370791"/>
                    <a:gd name="connsiteX8" fmla="*/ 0 w 342478"/>
                    <a:gd name="connsiteY8" fmla="*/ 185396 h 370791"/>
                    <a:gd name="connsiteX9" fmla="*/ 12795 w 342478"/>
                    <a:gd name="connsiteY9" fmla="*/ 109713 h 370791"/>
                    <a:gd name="connsiteX10" fmla="*/ 48186 w 342478"/>
                    <a:gd name="connsiteY10" fmla="*/ 50909 h 370791"/>
                    <a:gd name="connsiteX11" fmla="*/ 102634 w 342478"/>
                    <a:gd name="connsiteY11" fmla="*/ 13340 h 370791"/>
                    <a:gd name="connsiteX12" fmla="*/ 171511 w 342478"/>
                    <a:gd name="connsiteY12" fmla="*/ 0 h 370791"/>
                    <a:gd name="connsiteX13" fmla="*/ 240116 w 342478"/>
                    <a:gd name="connsiteY13" fmla="*/ 13340 h 370791"/>
                    <a:gd name="connsiteX14" fmla="*/ 294564 w 342478"/>
                    <a:gd name="connsiteY14" fmla="*/ 50909 h 370791"/>
                    <a:gd name="connsiteX15" fmla="*/ 329956 w 342478"/>
                    <a:gd name="connsiteY15" fmla="*/ 109713 h 370791"/>
                    <a:gd name="connsiteX16" fmla="*/ 342478 w 342478"/>
                    <a:gd name="connsiteY16" fmla="*/ 185396 h 370791"/>
                    <a:gd name="connsiteX17" fmla="*/ 274418 w 342478"/>
                    <a:gd name="connsiteY17" fmla="*/ 185396 h 370791"/>
                    <a:gd name="connsiteX18" fmla="*/ 246650 w 342478"/>
                    <a:gd name="connsiteY18" fmla="*/ 90656 h 370791"/>
                    <a:gd name="connsiteX19" fmla="*/ 171239 w 342478"/>
                    <a:gd name="connsiteY19" fmla="*/ 55809 h 370791"/>
                    <a:gd name="connsiteX20" fmla="*/ 95828 w 342478"/>
                    <a:gd name="connsiteY20" fmla="*/ 90656 h 370791"/>
                    <a:gd name="connsiteX21" fmla="*/ 68060 w 342478"/>
                    <a:gd name="connsiteY21" fmla="*/ 185396 h 370791"/>
                    <a:gd name="connsiteX22" fmla="*/ 95828 w 342478"/>
                    <a:gd name="connsiteY22" fmla="*/ 280136 h 370791"/>
                    <a:gd name="connsiteX23" fmla="*/ 171239 w 342478"/>
                    <a:gd name="connsiteY23" fmla="*/ 315255 h 370791"/>
                    <a:gd name="connsiteX24" fmla="*/ 246650 w 342478"/>
                    <a:gd name="connsiteY24" fmla="*/ 280136 h 370791"/>
                    <a:gd name="connsiteX25" fmla="*/ 274418 w 342478"/>
                    <a:gd name="connsiteY25" fmla="*/ 185396 h 370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42478" h="370791">
                      <a:moveTo>
                        <a:pt x="342478" y="185396"/>
                      </a:moveTo>
                      <a:cubicBezTo>
                        <a:pt x="342478" y="213437"/>
                        <a:pt x="338395" y="238755"/>
                        <a:pt x="329956" y="261351"/>
                      </a:cubicBezTo>
                      <a:cubicBezTo>
                        <a:pt x="321516" y="284219"/>
                        <a:pt x="309810" y="303548"/>
                        <a:pt x="294564" y="319883"/>
                      </a:cubicBezTo>
                      <a:cubicBezTo>
                        <a:pt x="279319" y="336217"/>
                        <a:pt x="261079" y="348740"/>
                        <a:pt x="240116" y="357452"/>
                      </a:cubicBezTo>
                      <a:cubicBezTo>
                        <a:pt x="219153" y="366164"/>
                        <a:pt x="196285" y="370792"/>
                        <a:pt x="171511" y="370792"/>
                      </a:cubicBezTo>
                      <a:cubicBezTo>
                        <a:pt x="146738" y="370792"/>
                        <a:pt x="123869" y="366436"/>
                        <a:pt x="102634" y="357452"/>
                      </a:cubicBezTo>
                      <a:cubicBezTo>
                        <a:pt x="81672" y="348740"/>
                        <a:pt x="63432" y="336217"/>
                        <a:pt x="48186" y="319883"/>
                      </a:cubicBezTo>
                      <a:cubicBezTo>
                        <a:pt x="32941" y="303548"/>
                        <a:pt x="21235" y="284219"/>
                        <a:pt x="12795" y="261351"/>
                      </a:cubicBezTo>
                      <a:cubicBezTo>
                        <a:pt x="4356" y="238755"/>
                        <a:pt x="0" y="213437"/>
                        <a:pt x="0" y="185396"/>
                      </a:cubicBezTo>
                      <a:cubicBezTo>
                        <a:pt x="0" y="157627"/>
                        <a:pt x="4356" y="132581"/>
                        <a:pt x="12795" y="109713"/>
                      </a:cubicBezTo>
                      <a:cubicBezTo>
                        <a:pt x="21235" y="86845"/>
                        <a:pt x="32941" y="67243"/>
                        <a:pt x="48186" y="50909"/>
                      </a:cubicBezTo>
                      <a:cubicBezTo>
                        <a:pt x="63432" y="34575"/>
                        <a:pt x="81400" y="22052"/>
                        <a:pt x="102634" y="13340"/>
                      </a:cubicBezTo>
                      <a:cubicBezTo>
                        <a:pt x="123869" y="4628"/>
                        <a:pt x="146738" y="0"/>
                        <a:pt x="171511" y="0"/>
                      </a:cubicBezTo>
                      <a:cubicBezTo>
                        <a:pt x="196285" y="0"/>
                        <a:pt x="219153" y="4356"/>
                        <a:pt x="240116" y="13340"/>
                      </a:cubicBezTo>
                      <a:cubicBezTo>
                        <a:pt x="261079" y="22324"/>
                        <a:pt x="279319" y="34847"/>
                        <a:pt x="294564" y="50909"/>
                      </a:cubicBezTo>
                      <a:cubicBezTo>
                        <a:pt x="309810" y="67243"/>
                        <a:pt x="321516" y="86845"/>
                        <a:pt x="329956" y="109713"/>
                      </a:cubicBezTo>
                      <a:cubicBezTo>
                        <a:pt x="338123" y="132581"/>
                        <a:pt x="342478" y="157900"/>
                        <a:pt x="342478" y="185396"/>
                      </a:cubicBezTo>
                      <a:close/>
                      <a:moveTo>
                        <a:pt x="274418" y="185396"/>
                      </a:moveTo>
                      <a:cubicBezTo>
                        <a:pt x="274418" y="145649"/>
                        <a:pt x="265162" y="114069"/>
                        <a:pt x="246650" y="90656"/>
                      </a:cubicBezTo>
                      <a:cubicBezTo>
                        <a:pt x="228137" y="67243"/>
                        <a:pt x="203091" y="55809"/>
                        <a:pt x="171239" y="55809"/>
                      </a:cubicBezTo>
                      <a:cubicBezTo>
                        <a:pt x="139387" y="55809"/>
                        <a:pt x="114068" y="67516"/>
                        <a:pt x="95828" y="90656"/>
                      </a:cubicBezTo>
                      <a:cubicBezTo>
                        <a:pt x="77316" y="114069"/>
                        <a:pt x="68060" y="145649"/>
                        <a:pt x="68060" y="185396"/>
                      </a:cubicBezTo>
                      <a:cubicBezTo>
                        <a:pt x="68060" y="225415"/>
                        <a:pt x="77316" y="256723"/>
                        <a:pt x="95828" y="280136"/>
                      </a:cubicBezTo>
                      <a:cubicBezTo>
                        <a:pt x="114341" y="303548"/>
                        <a:pt x="139387" y="315255"/>
                        <a:pt x="171239" y="315255"/>
                      </a:cubicBezTo>
                      <a:cubicBezTo>
                        <a:pt x="202819" y="315255"/>
                        <a:pt x="228137" y="303548"/>
                        <a:pt x="246650" y="280136"/>
                      </a:cubicBezTo>
                      <a:cubicBezTo>
                        <a:pt x="265162" y="256995"/>
                        <a:pt x="274418" y="225415"/>
                        <a:pt x="274418" y="185396"/>
                      </a:cubicBez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15" name="任意多边形 13">
                  <a:extLst>
                    <a:ext uri="{FF2B5EF4-FFF2-40B4-BE49-F238E27FC236}">
                      <a16:creationId xmlns:a16="http://schemas.microsoft.com/office/drawing/2014/main" id="{C63B788A-2E98-4898-BCBC-F9D5003F2129}"/>
                    </a:ext>
                  </a:extLst>
                </p:cNvPr>
                <p:cNvSpPr/>
                <p:nvPr/>
              </p:nvSpPr>
              <p:spPr>
                <a:xfrm>
                  <a:off x="8059672" y="4239188"/>
                  <a:ext cx="496566" cy="372152"/>
                </a:xfrm>
                <a:custGeom>
                  <a:avLst/>
                  <a:gdLst>
                    <a:gd name="connsiteX0" fmla="*/ 544 w 496566"/>
                    <a:gd name="connsiteY0" fmla="*/ 18240 h 372152"/>
                    <a:gd name="connsiteX1" fmla="*/ 59621 w 496566"/>
                    <a:gd name="connsiteY1" fmla="*/ 6261 h 372152"/>
                    <a:gd name="connsiteX2" fmla="*/ 144832 w 496566"/>
                    <a:gd name="connsiteY2" fmla="*/ 0 h 372152"/>
                    <a:gd name="connsiteX3" fmla="*/ 203908 w 496566"/>
                    <a:gd name="connsiteY3" fmla="*/ 9528 h 372152"/>
                    <a:gd name="connsiteX4" fmla="*/ 243927 w 496566"/>
                    <a:gd name="connsiteY4" fmla="*/ 37297 h 372152"/>
                    <a:gd name="connsiteX5" fmla="*/ 259445 w 496566"/>
                    <a:gd name="connsiteY5" fmla="*/ 27496 h 372152"/>
                    <a:gd name="connsiteX6" fmla="*/ 285308 w 496566"/>
                    <a:gd name="connsiteY6" fmla="*/ 15245 h 372152"/>
                    <a:gd name="connsiteX7" fmla="*/ 319610 w 496566"/>
                    <a:gd name="connsiteY7" fmla="*/ 4628 h 372152"/>
                    <a:gd name="connsiteX8" fmla="*/ 360446 w 496566"/>
                    <a:gd name="connsiteY8" fmla="*/ 0 h 372152"/>
                    <a:gd name="connsiteX9" fmla="*/ 429323 w 496566"/>
                    <a:gd name="connsiteY9" fmla="*/ 12251 h 372152"/>
                    <a:gd name="connsiteX10" fmla="*/ 470976 w 496566"/>
                    <a:gd name="connsiteY10" fmla="*/ 47098 h 372152"/>
                    <a:gd name="connsiteX11" fmla="*/ 491394 w 496566"/>
                    <a:gd name="connsiteY11" fmla="*/ 100457 h 372152"/>
                    <a:gd name="connsiteX12" fmla="*/ 496567 w 496566"/>
                    <a:gd name="connsiteY12" fmla="*/ 167700 h 372152"/>
                    <a:gd name="connsiteX13" fmla="*/ 496567 w 496566"/>
                    <a:gd name="connsiteY13" fmla="*/ 372153 h 372152"/>
                    <a:gd name="connsiteX14" fmla="*/ 431229 w 496566"/>
                    <a:gd name="connsiteY14" fmla="*/ 372153 h 372152"/>
                    <a:gd name="connsiteX15" fmla="*/ 431229 w 496566"/>
                    <a:gd name="connsiteY15" fmla="*/ 181857 h 372152"/>
                    <a:gd name="connsiteX16" fmla="*/ 427962 w 496566"/>
                    <a:gd name="connsiteY16" fmla="*/ 126320 h 372152"/>
                    <a:gd name="connsiteX17" fmla="*/ 415984 w 496566"/>
                    <a:gd name="connsiteY17" fmla="*/ 87934 h 372152"/>
                    <a:gd name="connsiteX18" fmla="*/ 392299 w 496566"/>
                    <a:gd name="connsiteY18" fmla="*/ 65065 h 372152"/>
                    <a:gd name="connsiteX19" fmla="*/ 353368 w 496566"/>
                    <a:gd name="connsiteY19" fmla="*/ 57443 h 372152"/>
                    <a:gd name="connsiteX20" fmla="*/ 298920 w 496566"/>
                    <a:gd name="connsiteY20" fmla="*/ 66154 h 372152"/>
                    <a:gd name="connsiteX21" fmla="*/ 269790 w 496566"/>
                    <a:gd name="connsiteY21" fmla="*/ 81944 h 372152"/>
                    <a:gd name="connsiteX22" fmla="*/ 278230 w 496566"/>
                    <a:gd name="connsiteY22" fmla="*/ 121964 h 372152"/>
                    <a:gd name="connsiteX23" fmla="*/ 280952 w 496566"/>
                    <a:gd name="connsiteY23" fmla="*/ 167700 h 372152"/>
                    <a:gd name="connsiteX24" fmla="*/ 280952 w 496566"/>
                    <a:gd name="connsiteY24" fmla="*/ 372153 h 372152"/>
                    <a:gd name="connsiteX25" fmla="*/ 215615 w 496566"/>
                    <a:gd name="connsiteY25" fmla="*/ 372153 h 372152"/>
                    <a:gd name="connsiteX26" fmla="*/ 215615 w 496566"/>
                    <a:gd name="connsiteY26" fmla="*/ 181857 h 372152"/>
                    <a:gd name="connsiteX27" fmla="*/ 212075 w 496566"/>
                    <a:gd name="connsiteY27" fmla="*/ 126320 h 372152"/>
                    <a:gd name="connsiteX28" fmla="*/ 199825 w 496566"/>
                    <a:gd name="connsiteY28" fmla="*/ 87934 h 372152"/>
                    <a:gd name="connsiteX29" fmla="*/ 175867 w 496566"/>
                    <a:gd name="connsiteY29" fmla="*/ 65065 h 372152"/>
                    <a:gd name="connsiteX30" fmla="*/ 137481 w 496566"/>
                    <a:gd name="connsiteY30" fmla="*/ 57443 h 372152"/>
                    <a:gd name="connsiteX31" fmla="*/ 116519 w 496566"/>
                    <a:gd name="connsiteY31" fmla="*/ 58259 h 372152"/>
                    <a:gd name="connsiteX32" fmla="*/ 95012 w 496566"/>
                    <a:gd name="connsiteY32" fmla="*/ 60165 h 372152"/>
                    <a:gd name="connsiteX33" fmla="*/ 76500 w 496566"/>
                    <a:gd name="connsiteY33" fmla="*/ 62615 h 372152"/>
                    <a:gd name="connsiteX34" fmla="*/ 65338 w 496566"/>
                    <a:gd name="connsiteY34" fmla="*/ 64793 h 372152"/>
                    <a:gd name="connsiteX35" fmla="*/ 65338 w 496566"/>
                    <a:gd name="connsiteY35" fmla="*/ 372153 h 372152"/>
                    <a:gd name="connsiteX36" fmla="*/ 0 w 496566"/>
                    <a:gd name="connsiteY36" fmla="*/ 372153 h 372152"/>
                    <a:gd name="connsiteX37" fmla="*/ 0 w 496566"/>
                    <a:gd name="connsiteY37" fmla="*/ 18240 h 372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96566" h="372152">
                      <a:moveTo>
                        <a:pt x="544" y="18240"/>
                      </a:moveTo>
                      <a:cubicBezTo>
                        <a:pt x="15518" y="14429"/>
                        <a:pt x="35119" y="10617"/>
                        <a:pt x="59621" y="6261"/>
                      </a:cubicBezTo>
                      <a:cubicBezTo>
                        <a:pt x="84122" y="1906"/>
                        <a:pt x="112708" y="0"/>
                        <a:pt x="144832" y="0"/>
                      </a:cubicBezTo>
                      <a:cubicBezTo>
                        <a:pt x="168245" y="0"/>
                        <a:pt x="187846" y="3267"/>
                        <a:pt x="203908" y="9528"/>
                      </a:cubicBezTo>
                      <a:cubicBezTo>
                        <a:pt x="219971" y="15790"/>
                        <a:pt x="233310" y="25046"/>
                        <a:pt x="243927" y="37297"/>
                      </a:cubicBezTo>
                      <a:cubicBezTo>
                        <a:pt x="247195" y="35119"/>
                        <a:pt x="252367" y="31580"/>
                        <a:pt x="259445" y="27496"/>
                      </a:cubicBezTo>
                      <a:cubicBezTo>
                        <a:pt x="266523" y="23413"/>
                        <a:pt x="275235" y="19329"/>
                        <a:pt x="285308" y="15245"/>
                      </a:cubicBezTo>
                      <a:cubicBezTo>
                        <a:pt x="295653" y="11162"/>
                        <a:pt x="307087" y="7895"/>
                        <a:pt x="319610" y="4628"/>
                      </a:cubicBezTo>
                      <a:cubicBezTo>
                        <a:pt x="332134" y="1633"/>
                        <a:pt x="345746" y="0"/>
                        <a:pt x="360446" y="0"/>
                      </a:cubicBezTo>
                      <a:cubicBezTo>
                        <a:pt x="388487" y="0"/>
                        <a:pt x="411356" y="4084"/>
                        <a:pt x="429323" y="12251"/>
                      </a:cubicBezTo>
                      <a:cubicBezTo>
                        <a:pt x="447019" y="20418"/>
                        <a:pt x="460903" y="32124"/>
                        <a:pt x="470976" y="47098"/>
                      </a:cubicBezTo>
                      <a:cubicBezTo>
                        <a:pt x="481049" y="62071"/>
                        <a:pt x="487855" y="79767"/>
                        <a:pt x="491394" y="100457"/>
                      </a:cubicBezTo>
                      <a:cubicBezTo>
                        <a:pt x="494933" y="120875"/>
                        <a:pt x="496567" y="143471"/>
                        <a:pt x="496567" y="167700"/>
                      </a:cubicBezTo>
                      <a:lnTo>
                        <a:pt x="496567" y="372153"/>
                      </a:lnTo>
                      <a:lnTo>
                        <a:pt x="431229" y="372153"/>
                      </a:lnTo>
                      <a:lnTo>
                        <a:pt x="431229" y="181857"/>
                      </a:lnTo>
                      <a:cubicBezTo>
                        <a:pt x="431229" y="160350"/>
                        <a:pt x="430140" y="141837"/>
                        <a:pt x="427962" y="126320"/>
                      </a:cubicBezTo>
                      <a:cubicBezTo>
                        <a:pt x="426056" y="110802"/>
                        <a:pt x="421973" y="98007"/>
                        <a:pt x="415984" y="87934"/>
                      </a:cubicBezTo>
                      <a:cubicBezTo>
                        <a:pt x="410266" y="77589"/>
                        <a:pt x="402099" y="69966"/>
                        <a:pt x="392299" y="65065"/>
                      </a:cubicBezTo>
                      <a:cubicBezTo>
                        <a:pt x="382226" y="60165"/>
                        <a:pt x="369158" y="57443"/>
                        <a:pt x="353368" y="57443"/>
                      </a:cubicBezTo>
                      <a:cubicBezTo>
                        <a:pt x="331317" y="57443"/>
                        <a:pt x="313349" y="60437"/>
                        <a:pt x="298920" y="66154"/>
                      </a:cubicBezTo>
                      <a:cubicBezTo>
                        <a:pt x="284491" y="72144"/>
                        <a:pt x="274963" y="77316"/>
                        <a:pt x="269790" y="81944"/>
                      </a:cubicBezTo>
                      <a:cubicBezTo>
                        <a:pt x="273602" y="94195"/>
                        <a:pt x="276324" y="107535"/>
                        <a:pt x="278230" y="121964"/>
                      </a:cubicBezTo>
                      <a:cubicBezTo>
                        <a:pt x="280135" y="136392"/>
                        <a:pt x="280952" y="151638"/>
                        <a:pt x="280952" y="167700"/>
                      </a:cubicBezTo>
                      <a:lnTo>
                        <a:pt x="280952" y="372153"/>
                      </a:lnTo>
                      <a:lnTo>
                        <a:pt x="215615" y="372153"/>
                      </a:lnTo>
                      <a:lnTo>
                        <a:pt x="215615" y="181857"/>
                      </a:lnTo>
                      <a:cubicBezTo>
                        <a:pt x="215615" y="160350"/>
                        <a:pt x="214525" y="141837"/>
                        <a:pt x="212075" y="126320"/>
                      </a:cubicBezTo>
                      <a:cubicBezTo>
                        <a:pt x="209625" y="110802"/>
                        <a:pt x="205541" y="98007"/>
                        <a:pt x="199825" y="87934"/>
                      </a:cubicBezTo>
                      <a:cubicBezTo>
                        <a:pt x="194107" y="77589"/>
                        <a:pt x="185940" y="69966"/>
                        <a:pt x="175867" y="65065"/>
                      </a:cubicBezTo>
                      <a:cubicBezTo>
                        <a:pt x="165794" y="60165"/>
                        <a:pt x="152999" y="57443"/>
                        <a:pt x="137481" y="57443"/>
                      </a:cubicBezTo>
                      <a:cubicBezTo>
                        <a:pt x="130948" y="57443"/>
                        <a:pt x="124142" y="57715"/>
                        <a:pt x="116519" y="58259"/>
                      </a:cubicBezTo>
                      <a:cubicBezTo>
                        <a:pt x="108896" y="58804"/>
                        <a:pt x="101818" y="59348"/>
                        <a:pt x="95012" y="60165"/>
                      </a:cubicBezTo>
                      <a:cubicBezTo>
                        <a:pt x="88206" y="60710"/>
                        <a:pt x="81944" y="61799"/>
                        <a:pt x="76500" y="62615"/>
                      </a:cubicBezTo>
                      <a:cubicBezTo>
                        <a:pt x="70782" y="63432"/>
                        <a:pt x="67243" y="64249"/>
                        <a:pt x="65338" y="64793"/>
                      </a:cubicBezTo>
                      <a:lnTo>
                        <a:pt x="65338" y="372153"/>
                      </a:lnTo>
                      <a:lnTo>
                        <a:pt x="0" y="372153"/>
                      </a:lnTo>
                      <a:lnTo>
                        <a:pt x="0" y="18240"/>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nvGrpSpPr>
                <p:cNvPr id="216" name="组合 215">
                  <a:extLst>
                    <a:ext uri="{FF2B5EF4-FFF2-40B4-BE49-F238E27FC236}">
                      <a16:creationId xmlns:a16="http://schemas.microsoft.com/office/drawing/2014/main" id="{DD3F1026-4B95-4B71-A248-2EA19EA2F741}"/>
                    </a:ext>
                  </a:extLst>
                </p:cNvPr>
                <p:cNvGrpSpPr/>
                <p:nvPr/>
              </p:nvGrpSpPr>
              <p:grpSpPr>
                <a:xfrm>
                  <a:off x="5556418" y="4125663"/>
                  <a:ext cx="256722" cy="486494"/>
                  <a:chOff x="5556418" y="4125663"/>
                  <a:chExt cx="256722" cy="486494"/>
                </a:xfrm>
                <a:solidFill>
                  <a:srgbClr val="000000"/>
                </a:solidFill>
              </p:grpSpPr>
              <p:sp>
                <p:nvSpPr>
                  <p:cNvPr id="217" name="任意多边形 15">
                    <a:extLst>
                      <a:ext uri="{FF2B5EF4-FFF2-40B4-BE49-F238E27FC236}">
                        <a16:creationId xmlns:a16="http://schemas.microsoft.com/office/drawing/2014/main" id="{587AC8E6-FE54-43A5-A09E-7D6A382F1709}"/>
                      </a:ext>
                    </a:extLst>
                  </p:cNvPr>
                  <p:cNvSpPr/>
                  <p:nvPr/>
                </p:nvSpPr>
                <p:spPr>
                  <a:xfrm>
                    <a:off x="5609233" y="4125663"/>
                    <a:ext cx="203908" cy="486494"/>
                  </a:xfrm>
                  <a:custGeom>
                    <a:avLst/>
                    <a:gdLst>
                      <a:gd name="connsiteX0" fmla="*/ 203908 w 203908"/>
                      <a:gd name="connsiteY0" fmla="*/ 167973 h 486494"/>
                      <a:gd name="connsiteX1" fmla="*/ 203908 w 203908"/>
                      <a:gd name="connsiteY1" fmla="*/ 113252 h 486494"/>
                      <a:gd name="connsiteX2" fmla="*/ 65610 w 203908"/>
                      <a:gd name="connsiteY2" fmla="*/ 113252 h 486494"/>
                      <a:gd name="connsiteX3" fmla="*/ 65610 w 203908"/>
                      <a:gd name="connsiteY3" fmla="*/ 272 h 486494"/>
                      <a:gd name="connsiteX4" fmla="*/ 272 w 203908"/>
                      <a:gd name="connsiteY4" fmla="*/ 0 h 486494"/>
                      <a:gd name="connsiteX5" fmla="*/ 272 w 203908"/>
                      <a:gd name="connsiteY5" fmla="*/ 113797 h 486494"/>
                      <a:gd name="connsiteX6" fmla="*/ 0 w 203908"/>
                      <a:gd name="connsiteY6" fmla="*/ 113797 h 486494"/>
                      <a:gd name="connsiteX7" fmla="*/ 0 w 203908"/>
                      <a:gd name="connsiteY7" fmla="*/ 318794 h 486494"/>
                      <a:gd name="connsiteX8" fmla="*/ 272 w 203908"/>
                      <a:gd name="connsiteY8" fmla="*/ 326689 h 486494"/>
                      <a:gd name="connsiteX9" fmla="*/ 272 w 203908"/>
                      <a:gd name="connsiteY9" fmla="*/ 337578 h 486494"/>
                      <a:gd name="connsiteX10" fmla="*/ 544 w 203908"/>
                      <a:gd name="connsiteY10" fmla="*/ 337578 h 486494"/>
                      <a:gd name="connsiteX11" fmla="*/ 7623 w 203908"/>
                      <a:gd name="connsiteY11" fmla="*/ 386582 h 486494"/>
                      <a:gd name="connsiteX12" fmla="*/ 32941 w 203908"/>
                      <a:gd name="connsiteY12" fmla="*/ 439397 h 486494"/>
                      <a:gd name="connsiteX13" fmla="*/ 79222 w 203908"/>
                      <a:gd name="connsiteY13" fmla="*/ 474243 h 486494"/>
                      <a:gd name="connsiteX14" fmla="*/ 143471 w 203908"/>
                      <a:gd name="connsiteY14" fmla="*/ 486222 h 486494"/>
                      <a:gd name="connsiteX15" fmla="*/ 143471 w 203908"/>
                      <a:gd name="connsiteY15" fmla="*/ 486222 h 486494"/>
                      <a:gd name="connsiteX16" fmla="*/ 145104 w 203908"/>
                      <a:gd name="connsiteY16" fmla="*/ 486222 h 486494"/>
                      <a:gd name="connsiteX17" fmla="*/ 150004 w 203908"/>
                      <a:gd name="connsiteY17" fmla="*/ 486494 h 486494"/>
                      <a:gd name="connsiteX18" fmla="*/ 150004 w 203908"/>
                      <a:gd name="connsiteY18" fmla="*/ 486222 h 486494"/>
                      <a:gd name="connsiteX19" fmla="*/ 202547 w 203908"/>
                      <a:gd name="connsiteY19" fmla="*/ 486222 h 486494"/>
                      <a:gd name="connsiteX20" fmla="*/ 202547 w 203908"/>
                      <a:gd name="connsiteY20" fmla="*/ 428507 h 486494"/>
                      <a:gd name="connsiteX21" fmla="*/ 148099 w 203908"/>
                      <a:gd name="connsiteY21" fmla="*/ 428507 h 486494"/>
                      <a:gd name="connsiteX22" fmla="*/ 86300 w 203908"/>
                      <a:gd name="connsiteY22" fmla="*/ 400194 h 486494"/>
                      <a:gd name="connsiteX23" fmla="*/ 65610 w 203908"/>
                      <a:gd name="connsiteY23" fmla="*/ 314710 h 486494"/>
                      <a:gd name="connsiteX24" fmla="*/ 65610 w 203908"/>
                      <a:gd name="connsiteY24" fmla="*/ 168245 h 486494"/>
                      <a:gd name="connsiteX25" fmla="*/ 203908 w 203908"/>
                      <a:gd name="connsiteY25" fmla="*/ 168245 h 486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3908" h="486494">
                        <a:moveTo>
                          <a:pt x="203908" y="167973"/>
                        </a:moveTo>
                        <a:lnTo>
                          <a:pt x="203908" y="113252"/>
                        </a:lnTo>
                        <a:lnTo>
                          <a:pt x="65610" y="113252"/>
                        </a:lnTo>
                        <a:lnTo>
                          <a:pt x="65610" y="272"/>
                        </a:lnTo>
                        <a:lnTo>
                          <a:pt x="272" y="0"/>
                        </a:lnTo>
                        <a:lnTo>
                          <a:pt x="272" y="113797"/>
                        </a:lnTo>
                        <a:lnTo>
                          <a:pt x="0" y="113797"/>
                        </a:lnTo>
                        <a:lnTo>
                          <a:pt x="0" y="318794"/>
                        </a:lnTo>
                        <a:cubicBezTo>
                          <a:pt x="0" y="321516"/>
                          <a:pt x="0" y="323966"/>
                          <a:pt x="272" y="326689"/>
                        </a:cubicBezTo>
                        <a:lnTo>
                          <a:pt x="272" y="337578"/>
                        </a:lnTo>
                        <a:lnTo>
                          <a:pt x="544" y="337578"/>
                        </a:lnTo>
                        <a:cubicBezTo>
                          <a:pt x="1361" y="355274"/>
                          <a:pt x="3811" y="371336"/>
                          <a:pt x="7623" y="386582"/>
                        </a:cubicBezTo>
                        <a:cubicBezTo>
                          <a:pt x="12795" y="407000"/>
                          <a:pt x="21235" y="424423"/>
                          <a:pt x="32941" y="439397"/>
                        </a:cubicBezTo>
                        <a:cubicBezTo>
                          <a:pt x="44647" y="454370"/>
                          <a:pt x="60165" y="466076"/>
                          <a:pt x="79222" y="474243"/>
                        </a:cubicBezTo>
                        <a:cubicBezTo>
                          <a:pt x="96645" y="481866"/>
                          <a:pt x="118425" y="485677"/>
                          <a:pt x="143471" y="486222"/>
                        </a:cubicBezTo>
                        <a:lnTo>
                          <a:pt x="143471" y="486222"/>
                        </a:lnTo>
                        <a:lnTo>
                          <a:pt x="145104" y="486222"/>
                        </a:lnTo>
                        <a:cubicBezTo>
                          <a:pt x="146738" y="486222"/>
                          <a:pt x="148371" y="486494"/>
                          <a:pt x="150004" y="486494"/>
                        </a:cubicBezTo>
                        <a:lnTo>
                          <a:pt x="150004" y="486222"/>
                        </a:lnTo>
                        <a:lnTo>
                          <a:pt x="202547" y="486222"/>
                        </a:lnTo>
                        <a:lnTo>
                          <a:pt x="202547" y="428507"/>
                        </a:lnTo>
                        <a:lnTo>
                          <a:pt x="148099" y="428507"/>
                        </a:lnTo>
                        <a:cubicBezTo>
                          <a:pt x="119514" y="426873"/>
                          <a:pt x="98823" y="417345"/>
                          <a:pt x="86300" y="400194"/>
                        </a:cubicBezTo>
                        <a:cubicBezTo>
                          <a:pt x="73233" y="382498"/>
                          <a:pt x="66427" y="353913"/>
                          <a:pt x="65610" y="314710"/>
                        </a:cubicBezTo>
                        <a:lnTo>
                          <a:pt x="65610" y="168245"/>
                        </a:lnTo>
                        <a:lnTo>
                          <a:pt x="203908" y="168245"/>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18" name="任意多边形 16">
                    <a:extLst>
                      <a:ext uri="{FF2B5EF4-FFF2-40B4-BE49-F238E27FC236}">
                        <a16:creationId xmlns:a16="http://schemas.microsoft.com/office/drawing/2014/main" id="{9DBADE0F-0F8F-4815-89A5-7054C2ADC778}"/>
                      </a:ext>
                    </a:extLst>
                  </p:cNvPr>
                  <p:cNvSpPr/>
                  <p:nvPr/>
                </p:nvSpPr>
                <p:spPr>
                  <a:xfrm>
                    <a:off x="5556418" y="4237826"/>
                    <a:ext cx="99640" cy="55264"/>
                  </a:xfrm>
                  <a:custGeom>
                    <a:avLst/>
                    <a:gdLst>
                      <a:gd name="connsiteX0" fmla="*/ 0 w 99640"/>
                      <a:gd name="connsiteY0" fmla="*/ 0 h 55264"/>
                      <a:gd name="connsiteX1" fmla="*/ 99640 w 99640"/>
                      <a:gd name="connsiteY1" fmla="*/ 0 h 55264"/>
                      <a:gd name="connsiteX2" fmla="*/ 99640 w 99640"/>
                      <a:gd name="connsiteY2" fmla="*/ 55265 h 55264"/>
                      <a:gd name="connsiteX3" fmla="*/ 0 w 99640"/>
                      <a:gd name="connsiteY3" fmla="*/ 55265 h 55264"/>
                    </a:gdLst>
                    <a:ahLst/>
                    <a:cxnLst>
                      <a:cxn ang="0">
                        <a:pos x="connsiteX0" y="connsiteY0"/>
                      </a:cxn>
                      <a:cxn ang="0">
                        <a:pos x="connsiteX1" y="connsiteY1"/>
                      </a:cxn>
                      <a:cxn ang="0">
                        <a:pos x="connsiteX2" y="connsiteY2"/>
                      </a:cxn>
                      <a:cxn ang="0">
                        <a:pos x="connsiteX3" y="connsiteY3"/>
                      </a:cxn>
                    </a:cxnLst>
                    <a:rect l="l" t="t" r="r" b="b"/>
                    <a:pathLst>
                      <a:path w="99640" h="55264">
                        <a:moveTo>
                          <a:pt x="0" y="0"/>
                        </a:moveTo>
                        <a:lnTo>
                          <a:pt x="99640" y="0"/>
                        </a:lnTo>
                        <a:lnTo>
                          <a:pt x="99640" y="55265"/>
                        </a:lnTo>
                        <a:lnTo>
                          <a:pt x="0" y="55265"/>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grpSp>
          <p:grpSp>
            <p:nvGrpSpPr>
              <p:cNvPr id="194" name="组合 193">
                <a:extLst>
                  <a:ext uri="{FF2B5EF4-FFF2-40B4-BE49-F238E27FC236}">
                    <a16:creationId xmlns:a16="http://schemas.microsoft.com/office/drawing/2014/main" id="{C3493FB9-525B-4377-8429-9C19DEDF2B55}"/>
                  </a:ext>
                </a:extLst>
              </p:cNvPr>
              <p:cNvGrpSpPr/>
              <p:nvPr/>
            </p:nvGrpSpPr>
            <p:grpSpPr>
              <a:xfrm>
                <a:off x="5555434" y="2612278"/>
                <a:ext cx="2998353" cy="1339696"/>
                <a:chOff x="5555434" y="2612278"/>
                <a:chExt cx="2998353" cy="1339696"/>
              </a:xfrm>
              <a:solidFill>
                <a:srgbClr val="000000"/>
              </a:solidFill>
            </p:grpSpPr>
            <p:sp>
              <p:nvSpPr>
                <p:cNvPr id="195" name="任意多边形 18">
                  <a:extLst>
                    <a:ext uri="{FF2B5EF4-FFF2-40B4-BE49-F238E27FC236}">
                      <a16:creationId xmlns:a16="http://schemas.microsoft.com/office/drawing/2014/main" id="{24C55F9F-E8F5-4377-88B0-36B8A787E7AC}"/>
                    </a:ext>
                  </a:extLst>
                </p:cNvPr>
                <p:cNvSpPr/>
                <p:nvPr/>
              </p:nvSpPr>
              <p:spPr>
                <a:xfrm>
                  <a:off x="5555602" y="2612278"/>
                  <a:ext cx="134214" cy="229771"/>
                </a:xfrm>
                <a:custGeom>
                  <a:avLst/>
                  <a:gdLst>
                    <a:gd name="connsiteX0" fmla="*/ 0 w 134214"/>
                    <a:gd name="connsiteY0" fmla="*/ 0 h 229771"/>
                    <a:gd name="connsiteX1" fmla="*/ 134215 w 134214"/>
                    <a:gd name="connsiteY1" fmla="*/ 0 h 229771"/>
                    <a:gd name="connsiteX2" fmla="*/ 134215 w 134214"/>
                    <a:gd name="connsiteY2" fmla="*/ 229771 h 229771"/>
                    <a:gd name="connsiteX3" fmla="*/ 0 w 134214"/>
                    <a:gd name="connsiteY3" fmla="*/ 229771 h 229771"/>
                  </a:gdLst>
                  <a:ahLst/>
                  <a:cxnLst>
                    <a:cxn ang="0">
                      <a:pos x="connsiteX0" y="connsiteY0"/>
                    </a:cxn>
                    <a:cxn ang="0">
                      <a:pos x="connsiteX1" y="connsiteY1"/>
                    </a:cxn>
                    <a:cxn ang="0">
                      <a:pos x="connsiteX2" y="connsiteY2"/>
                    </a:cxn>
                    <a:cxn ang="0">
                      <a:pos x="connsiteX3" y="connsiteY3"/>
                    </a:cxn>
                  </a:cxnLst>
                  <a:rect l="l" t="t" r="r" b="b"/>
                  <a:pathLst>
                    <a:path w="134214" h="229771">
                      <a:moveTo>
                        <a:pt x="0" y="0"/>
                      </a:moveTo>
                      <a:lnTo>
                        <a:pt x="134215" y="0"/>
                      </a:lnTo>
                      <a:lnTo>
                        <a:pt x="134215" y="229771"/>
                      </a:lnTo>
                      <a:lnTo>
                        <a:pt x="0" y="229771"/>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196" name="任意多边形 19">
                  <a:extLst>
                    <a:ext uri="{FF2B5EF4-FFF2-40B4-BE49-F238E27FC236}">
                      <a16:creationId xmlns:a16="http://schemas.microsoft.com/office/drawing/2014/main" id="{F9D68D95-FB55-411C-823C-5BB22D1EB229}"/>
                    </a:ext>
                  </a:extLst>
                </p:cNvPr>
                <p:cNvSpPr/>
                <p:nvPr/>
              </p:nvSpPr>
              <p:spPr>
                <a:xfrm>
                  <a:off x="6696290" y="3445334"/>
                  <a:ext cx="254544" cy="275779"/>
                </a:xfrm>
                <a:custGeom>
                  <a:avLst/>
                  <a:gdLst>
                    <a:gd name="connsiteX0" fmla="*/ 117608 w 254544"/>
                    <a:gd name="connsiteY0" fmla="*/ 275780 h 275779"/>
                    <a:gd name="connsiteX1" fmla="*/ 254545 w 254544"/>
                    <a:gd name="connsiteY1" fmla="*/ 275780 h 275779"/>
                    <a:gd name="connsiteX2" fmla="*/ 136392 w 254544"/>
                    <a:gd name="connsiteY2" fmla="*/ 0 h 275779"/>
                    <a:gd name="connsiteX3" fmla="*/ 0 w 254544"/>
                    <a:gd name="connsiteY3" fmla="*/ 0 h 275779"/>
                  </a:gdLst>
                  <a:ahLst/>
                  <a:cxnLst>
                    <a:cxn ang="0">
                      <a:pos x="connsiteX0" y="connsiteY0"/>
                    </a:cxn>
                    <a:cxn ang="0">
                      <a:pos x="connsiteX1" y="connsiteY1"/>
                    </a:cxn>
                    <a:cxn ang="0">
                      <a:pos x="connsiteX2" y="connsiteY2"/>
                    </a:cxn>
                    <a:cxn ang="0">
                      <a:pos x="connsiteX3" y="connsiteY3"/>
                    </a:cxn>
                  </a:cxnLst>
                  <a:rect l="l" t="t" r="r" b="b"/>
                  <a:pathLst>
                    <a:path w="254544" h="275779">
                      <a:moveTo>
                        <a:pt x="117608" y="275780"/>
                      </a:moveTo>
                      <a:lnTo>
                        <a:pt x="254545" y="275780"/>
                      </a:lnTo>
                      <a:lnTo>
                        <a:pt x="136392" y="0"/>
                      </a:lnTo>
                      <a:lnTo>
                        <a:pt x="0" y="0"/>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197" name="任意多边形 20">
                  <a:extLst>
                    <a:ext uri="{FF2B5EF4-FFF2-40B4-BE49-F238E27FC236}">
                      <a16:creationId xmlns:a16="http://schemas.microsoft.com/office/drawing/2014/main" id="{1120EAD9-9D6C-4BA9-98EF-0990283DF2AB}"/>
                    </a:ext>
                  </a:extLst>
                </p:cNvPr>
                <p:cNvSpPr/>
                <p:nvPr/>
              </p:nvSpPr>
              <p:spPr>
                <a:xfrm>
                  <a:off x="5844994" y="3445334"/>
                  <a:ext cx="254272" cy="275779"/>
                </a:xfrm>
                <a:custGeom>
                  <a:avLst/>
                  <a:gdLst>
                    <a:gd name="connsiteX0" fmla="*/ 136393 w 254272"/>
                    <a:gd name="connsiteY0" fmla="*/ 275780 h 275779"/>
                    <a:gd name="connsiteX1" fmla="*/ 0 w 254272"/>
                    <a:gd name="connsiteY1" fmla="*/ 275780 h 275779"/>
                    <a:gd name="connsiteX2" fmla="*/ 117880 w 254272"/>
                    <a:gd name="connsiteY2" fmla="*/ 0 h 275779"/>
                    <a:gd name="connsiteX3" fmla="*/ 254273 w 254272"/>
                    <a:gd name="connsiteY3" fmla="*/ 0 h 275779"/>
                  </a:gdLst>
                  <a:ahLst/>
                  <a:cxnLst>
                    <a:cxn ang="0">
                      <a:pos x="connsiteX0" y="connsiteY0"/>
                    </a:cxn>
                    <a:cxn ang="0">
                      <a:pos x="connsiteX1" y="connsiteY1"/>
                    </a:cxn>
                    <a:cxn ang="0">
                      <a:pos x="connsiteX2" y="connsiteY2"/>
                    </a:cxn>
                    <a:cxn ang="0">
                      <a:pos x="connsiteX3" y="connsiteY3"/>
                    </a:cxn>
                  </a:cxnLst>
                  <a:rect l="l" t="t" r="r" b="b"/>
                  <a:pathLst>
                    <a:path w="254272" h="275779">
                      <a:moveTo>
                        <a:pt x="136393" y="275780"/>
                      </a:moveTo>
                      <a:lnTo>
                        <a:pt x="0" y="275780"/>
                      </a:lnTo>
                      <a:lnTo>
                        <a:pt x="117880" y="0"/>
                      </a:lnTo>
                      <a:lnTo>
                        <a:pt x="254273" y="0"/>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198" name="任意多边形 21">
                  <a:extLst>
                    <a:ext uri="{FF2B5EF4-FFF2-40B4-BE49-F238E27FC236}">
                      <a16:creationId xmlns:a16="http://schemas.microsoft.com/office/drawing/2014/main" id="{2A10B4D4-57E1-45B7-BC39-D6077107984C}"/>
                    </a:ext>
                  </a:extLst>
                </p:cNvPr>
                <p:cNvSpPr/>
                <p:nvPr/>
              </p:nvSpPr>
              <p:spPr>
                <a:xfrm>
                  <a:off x="5555434" y="2933522"/>
                  <a:ext cx="1442498" cy="1018452"/>
                </a:xfrm>
                <a:custGeom>
                  <a:avLst/>
                  <a:gdLst>
                    <a:gd name="connsiteX0" fmla="*/ 1442498 w 1442498"/>
                    <a:gd name="connsiteY0" fmla="*/ 1018452 h 1018452"/>
                    <a:gd name="connsiteX1" fmla="*/ 256890 w 1442498"/>
                    <a:gd name="connsiteY1" fmla="*/ 1018452 h 1018452"/>
                    <a:gd name="connsiteX2" fmla="*/ 61422 w 1442498"/>
                    <a:gd name="connsiteY2" fmla="*/ 943858 h 1018452"/>
                    <a:gd name="connsiteX3" fmla="*/ 167 w 1442498"/>
                    <a:gd name="connsiteY3" fmla="*/ 771802 h 1018452"/>
                    <a:gd name="connsiteX4" fmla="*/ 167 w 1442498"/>
                    <a:gd name="connsiteY4" fmla="*/ 0 h 1018452"/>
                    <a:gd name="connsiteX5" fmla="*/ 134382 w 1442498"/>
                    <a:gd name="connsiteY5" fmla="*/ 0 h 1018452"/>
                    <a:gd name="connsiteX6" fmla="*/ 134382 w 1442498"/>
                    <a:gd name="connsiteY6" fmla="*/ 776158 h 1018452"/>
                    <a:gd name="connsiteX7" fmla="*/ 134110 w 1442498"/>
                    <a:gd name="connsiteY7" fmla="*/ 778608 h 1018452"/>
                    <a:gd name="connsiteX8" fmla="*/ 134110 w 1442498"/>
                    <a:gd name="connsiteY8" fmla="*/ 778608 h 1018452"/>
                    <a:gd name="connsiteX9" fmla="*/ 161062 w 1442498"/>
                    <a:gd name="connsiteY9" fmla="*/ 856197 h 1018452"/>
                    <a:gd name="connsiteX10" fmla="*/ 260429 w 1442498"/>
                    <a:gd name="connsiteY10" fmla="*/ 888321 h 1018452"/>
                    <a:gd name="connsiteX11" fmla="*/ 1442226 w 1442498"/>
                    <a:gd name="connsiteY11" fmla="*/ 888321 h 1018452"/>
                    <a:gd name="connsiteX12" fmla="*/ 1442226 w 1442498"/>
                    <a:gd name="connsiteY12" fmla="*/ 1018452 h 1018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2498" h="1018452">
                      <a:moveTo>
                        <a:pt x="1442498" y="1018452"/>
                      </a:moveTo>
                      <a:lnTo>
                        <a:pt x="256890" y="1018452"/>
                      </a:lnTo>
                      <a:cubicBezTo>
                        <a:pt x="173313" y="1018452"/>
                        <a:pt x="107430" y="993406"/>
                        <a:pt x="61422" y="943858"/>
                      </a:cubicBezTo>
                      <a:cubicBezTo>
                        <a:pt x="-922" y="876887"/>
                        <a:pt x="-649" y="790859"/>
                        <a:pt x="167" y="771802"/>
                      </a:cubicBezTo>
                      <a:lnTo>
                        <a:pt x="167" y="0"/>
                      </a:lnTo>
                      <a:lnTo>
                        <a:pt x="134382" y="0"/>
                      </a:lnTo>
                      <a:lnTo>
                        <a:pt x="134382" y="776158"/>
                      </a:lnTo>
                      <a:lnTo>
                        <a:pt x="134110" y="778608"/>
                      </a:lnTo>
                      <a:lnTo>
                        <a:pt x="134110" y="778608"/>
                      </a:lnTo>
                      <a:cubicBezTo>
                        <a:pt x="134110" y="778608"/>
                        <a:pt x="132204" y="825434"/>
                        <a:pt x="161062" y="856197"/>
                      </a:cubicBezTo>
                      <a:cubicBezTo>
                        <a:pt x="181480" y="877432"/>
                        <a:pt x="214693" y="888321"/>
                        <a:pt x="260429" y="888321"/>
                      </a:cubicBezTo>
                      <a:lnTo>
                        <a:pt x="1442226" y="888321"/>
                      </a:lnTo>
                      <a:lnTo>
                        <a:pt x="1442226" y="1018452"/>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199" name="任意多边形 22">
                  <a:extLst>
                    <a:ext uri="{FF2B5EF4-FFF2-40B4-BE49-F238E27FC236}">
                      <a16:creationId xmlns:a16="http://schemas.microsoft.com/office/drawing/2014/main" id="{9A9DC0C6-1C01-4A85-A49C-216C2046D06D}"/>
                    </a:ext>
                  </a:extLst>
                </p:cNvPr>
                <p:cNvSpPr/>
                <p:nvPr/>
              </p:nvSpPr>
              <p:spPr>
                <a:xfrm>
                  <a:off x="5803069" y="2961018"/>
                  <a:ext cx="1168456" cy="123597"/>
                </a:xfrm>
                <a:custGeom>
                  <a:avLst/>
                  <a:gdLst>
                    <a:gd name="connsiteX0" fmla="*/ 0 w 1168456"/>
                    <a:gd name="connsiteY0" fmla="*/ 0 h 123597"/>
                    <a:gd name="connsiteX1" fmla="*/ 1168457 w 1168456"/>
                    <a:gd name="connsiteY1" fmla="*/ 0 h 123597"/>
                    <a:gd name="connsiteX2" fmla="*/ 1168457 w 1168456"/>
                    <a:gd name="connsiteY2" fmla="*/ 123597 h 123597"/>
                    <a:gd name="connsiteX3" fmla="*/ 0 w 1168456"/>
                    <a:gd name="connsiteY3" fmla="*/ 123597 h 123597"/>
                  </a:gdLst>
                  <a:ahLst/>
                  <a:cxnLst>
                    <a:cxn ang="0">
                      <a:pos x="connsiteX0" y="connsiteY0"/>
                    </a:cxn>
                    <a:cxn ang="0">
                      <a:pos x="connsiteX1" y="connsiteY1"/>
                    </a:cxn>
                    <a:cxn ang="0">
                      <a:pos x="connsiteX2" y="connsiteY2"/>
                    </a:cxn>
                    <a:cxn ang="0">
                      <a:pos x="connsiteX3" y="connsiteY3"/>
                    </a:cxn>
                  </a:cxnLst>
                  <a:rect l="l" t="t" r="r" b="b"/>
                  <a:pathLst>
                    <a:path w="1168456" h="123597">
                      <a:moveTo>
                        <a:pt x="0" y="0"/>
                      </a:moveTo>
                      <a:lnTo>
                        <a:pt x="1168457" y="0"/>
                      </a:lnTo>
                      <a:lnTo>
                        <a:pt x="1168457" y="123597"/>
                      </a:lnTo>
                      <a:lnTo>
                        <a:pt x="0" y="123597"/>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00" name="任意多边形 23">
                  <a:extLst>
                    <a:ext uri="{FF2B5EF4-FFF2-40B4-BE49-F238E27FC236}">
                      <a16:creationId xmlns:a16="http://schemas.microsoft.com/office/drawing/2014/main" id="{397F663A-8DD8-42EA-86F2-1D8AEB18F419}"/>
                    </a:ext>
                  </a:extLst>
                </p:cNvPr>
                <p:cNvSpPr/>
                <p:nvPr/>
              </p:nvSpPr>
              <p:spPr>
                <a:xfrm>
                  <a:off x="5803069" y="3255038"/>
                  <a:ext cx="1168456" cy="123597"/>
                </a:xfrm>
                <a:custGeom>
                  <a:avLst/>
                  <a:gdLst>
                    <a:gd name="connsiteX0" fmla="*/ 0 w 1168456"/>
                    <a:gd name="connsiteY0" fmla="*/ 0 h 123597"/>
                    <a:gd name="connsiteX1" fmla="*/ 1168457 w 1168456"/>
                    <a:gd name="connsiteY1" fmla="*/ 0 h 123597"/>
                    <a:gd name="connsiteX2" fmla="*/ 1168457 w 1168456"/>
                    <a:gd name="connsiteY2" fmla="*/ 123597 h 123597"/>
                    <a:gd name="connsiteX3" fmla="*/ 0 w 1168456"/>
                    <a:gd name="connsiteY3" fmla="*/ 123597 h 123597"/>
                  </a:gdLst>
                  <a:ahLst/>
                  <a:cxnLst>
                    <a:cxn ang="0">
                      <a:pos x="connsiteX0" y="connsiteY0"/>
                    </a:cxn>
                    <a:cxn ang="0">
                      <a:pos x="connsiteX1" y="connsiteY1"/>
                    </a:cxn>
                    <a:cxn ang="0">
                      <a:pos x="connsiteX2" y="connsiteY2"/>
                    </a:cxn>
                    <a:cxn ang="0">
                      <a:pos x="connsiteX3" y="connsiteY3"/>
                    </a:cxn>
                  </a:cxnLst>
                  <a:rect l="l" t="t" r="r" b="b"/>
                  <a:pathLst>
                    <a:path w="1168456" h="123597">
                      <a:moveTo>
                        <a:pt x="0" y="0"/>
                      </a:moveTo>
                      <a:lnTo>
                        <a:pt x="1168457" y="0"/>
                      </a:lnTo>
                      <a:lnTo>
                        <a:pt x="1168457" y="123597"/>
                      </a:lnTo>
                      <a:lnTo>
                        <a:pt x="0" y="123597"/>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01" name="任意多边形 24">
                  <a:extLst>
                    <a:ext uri="{FF2B5EF4-FFF2-40B4-BE49-F238E27FC236}">
                      <a16:creationId xmlns:a16="http://schemas.microsoft.com/office/drawing/2014/main" id="{7C50F8C8-A81B-4ED8-A9DE-005F918E2871}"/>
                    </a:ext>
                  </a:extLst>
                </p:cNvPr>
                <p:cNvSpPr/>
                <p:nvPr/>
              </p:nvSpPr>
              <p:spPr>
                <a:xfrm>
                  <a:off x="7773546" y="2612278"/>
                  <a:ext cx="144287" cy="1339696"/>
                </a:xfrm>
                <a:custGeom>
                  <a:avLst/>
                  <a:gdLst>
                    <a:gd name="connsiteX0" fmla="*/ 0 w 144287"/>
                    <a:gd name="connsiteY0" fmla="*/ 0 h 1339696"/>
                    <a:gd name="connsiteX1" fmla="*/ 144288 w 144287"/>
                    <a:gd name="connsiteY1" fmla="*/ 0 h 1339696"/>
                    <a:gd name="connsiteX2" fmla="*/ 144288 w 144287"/>
                    <a:gd name="connsiteY2" fmla="*/ 1339696 h 1339696"/>
                    <a:gd name="connsiteX3" fmla="*/ 0 w 144287"/>
                    <a:gd name="connsiteY3" fmla="*/ 1339696 h 1339696"/>
                  </a:gdLst>
                  <a:ahLst/>
                  <a:cxnLst>
                    <a:cxn ang="0">
                      <a:pos x="connsiteX0" y="connsiteY0"/>
                    </a:cxn>
                    <a:cxn ang="0">
                      <a:pos x="connsiteX1" y="connsiteY1"/>
                    </a:cxn>
                    <a:cxn ang="0">
                      <a:pos x="connsiteX2" y="connsiteY2"/>
                    </a:cxn>
                    <a:cxn ang="0">
                      <a:pos x="connsiteX3" y="connsiteY3"/>
                    </a:cxn>
                  </a:cxnLst>
                  <a:rect l="l" t="t" r="r" b="b"/>
                  <a:pathLst>
                    <a:path w="144287" h="1339696">
                      <a:moveTo>
                        <a:pt x="0" y="0"/>
                      </a:moveTo>
                      <a:lnTo>
                        <a:pt x="144288" y="0"/>
                      </a:lnTo>
                      <a:lnTo>
                        <a:pt x="144288" y="1339696"/>
                      </a:lnTo>
                      <a:lnTo>
                        <a:pt x="0" y="1339696"/>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02" name="任意多边形 25">
                  <a:extLst>
                    <a:ext uri="{FF2B5EF4-FFF2-40B4-BE49-F238E27FC236}">
                      <a16:creationId xmlns:a16="http://schemas.microsoft.com/office/drawing/2014/main" id="{0D3191D8-3537-4C9D-9A57-5C7D2EA2F2C0}"/>
                    </a:ext>
                  </a:extLst>
                </p:cNvPr>
                <p:cNvSpPr/>
                <p:nvPr/>
              </p:nvSpPr>
              <p:spPr>
                <a:xfrm>
                  <a:off x="7137865" y="3390069"/>
                  <a:ext cx="1415923" cy="136664"/>
                </a:xfrm>
                <a:custGeom>
                  <a:avLst/>
                  <a:gdLst>
                    <a:gd name="connsiteX0" fmla="*/ 0 w 1415923"/>
                    <a:gd name="connsiteY0" fmla="*/ 0 h 136664"/>
                    <a:gd name="connsiteX1" fmla="*/ 1415924 w 1415923"/>
                    <a:gd name="connsiteY1" fmla="*/ 0 h 136664"/>
                    <a:gd name="connsiteX2" fmla="*/ 1415924 w 1415923"/>
                    <a:gd name="connsiteY2" fmla="*/ 136665 h 136664"/>
                    <a:gd name="connsiteX3" fmla="*/ 0 w 1415923"/>
                    <a:gd name="connsiteY3" fmla="*/ 136665 h 136664"/>
                  </a:gdLst>
                  <a:ahLst/>
                  <a:cxnLst>
                    <a:cxn ang="0">
                      <a:pos x="connsiteX0" y="connsiteY0"/>
                    </a:cxn>
                    <a:cxn ang="0">
                      <a:pos x="connsiteX1" y="connsiteY1"/>
                    </a:cxn>
                    <a:cxn ang="0">
                      <a:pos x="connsiteX2" y="connsiteY2"/>
                    </a:cxn>
                    <a:cxn ang="0">
                      <a:pos x="connsiteX3" y="connsiteY3"/>
                    </a:cxn>
                  </a:cxnLst>
                  <a:rect l="l" t="t" r="r" b="b"/>
                  <a:pathLst>
                    <a:path w="1415923" h="136664">
                      <a:moveTo>
                        <a:pt x="0" y="0"/>
                      </a:moveTo>
                      <a:lnTo>
                        <a:pt x="1415924" y="0"/>
                      </a:lnTo>
                      <a:lnTo>
                        <a:pt x="1415924" y="136665"/>
                      </a:lnTo>
                      <a:lnTo>
                        <a:pt x="0" y="136665"/>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03" name="任意多边形 26">
                  <a:extLst>
                    <a:ext uri="{FF2B5EF4-FFF2-40B4-BE49-F238E27FC236}">
                      <a16:creationId xmlns:a16="http://schemas.microsoft.com/office/drawing/2014/main" id="{2E5F18CE-A0A4-41B7-96A0-07340A6B43DC}"/>
                    </a:ext>
                  </a:extLst>
                </p:cNvPr>
                <p:cNvSpPr/>
                <p:nvPr/>
              </p:nvSpPr>
              <p:spPr>
                <a:xfrm>
                  <a:off x="7178335" y="2674076"/>
                  <a:ext cx="1375452" cy="352279"/>
                </a:xfrm>
                <a:custGeom>
                  <a:avLst/>
                  <a:gdLst>
                    <a:gd name="connsiteX0" fmla="*/ 1375453 w 1375452"/>
                    <a:gd name="connsiteY0" fmla="*/ 219698 h 352279"/>
                    <a:gd name="connsiteX1" fmla="*/ 238848 w 1375452"/>
                    <a:gd name="connsiteY1" fmla="*/ 219698 h 352279"/>
                    <a:gd name="connsiteX2" fmla="*/ 147647 w 1375452"/>
                    <a:gd name="connsiteY2" fmla="*/ 150005 h 352279"/>
                    <a:gd name="connsiteX3" fmla="*/ 237759 w 1375452"/>
                    <a:gd name="connsiteY3" fmla="*/ 0 h 352279"/>
                    <a:gd name="connsiteX4" fmla="*/ 61892 w 1375452"/>
                    <a:gd name="connsiteY4" fmla="*/ 0 h 352279"/>
                    <a:gd name="connsiteX5" fmla="*/ 2815 w 1375452"/>
                    <a:gd name="connsiteY5" fmla="*/ 206903 h 352279"/>
                    <a:gd name="connsiteX6" fmla="*/ 220608 w 1375452"/>
                    <a:gd name="connsiteY6" fmla="*/ 352279 h 352279"/>
                    <a:gd name="connsiteX7" fmla="*/ 1375181 w 1375452"/>
                    <a:gd name="connsiteY7" fmla="*/ 352279 h 352279"/>
                    <a:gd name="connsiteX8" fmla="*/ 1375181 w 1375452"/>
                    <a:gd name="connsiteY8" fmla="*/ 219698 h 352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5452" h="352279">
                      <a:moveTo>
                        <a:pt x="1375453" y="219698"/>
                      </a:moveTo>
                      <a:lnTo>
                        <a:pt x="238848" y="219698"/>
                      </a:lnTo>
                      <a:cubicBezTo>
                        <a:pt x="170516" y="219698"/>
                        <a:pt x="148192" y="189207"/>
                        <a:pt x="147647" y="150005"/>
                      </a:cubicBezTo>
                      <a:cubicBezTo>
                        <a:pt x="146831" y="95012"/>
                        <a:pt x="193656" y="35391"/>
                        <a:pt x="237759" y="0"/>
                      </a:cubicBezTo>
                      <a:lnTo>
                        <a:pt x="61892" y="0"/>
                      </a:lnTo>
                      <a:cubicBezTo>
                        <a:pt x="29223" y="41381"/>
                        <a:pt x="-11069" y="129859"/>
                        <a:pt x="2815" y="206903"/>
                      </a:cubicBezTo>
                      <a:cubicBezTo>
                        <a:pt x="16155" y="281497"/>
                        <a:pt x="70059" y="352279"/>
                        <a:pt x="220608" y="352279"/>
                      </a:cubicBezTo>
                      <a:lnTo>
                        <a:pt x="1375181" y="352279"/>
                      </a:lnTo>
                      <a:lnTo>
                        <a:pt x="1375181" y="219698"/>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04" name="任意多边形 27">
                  <a:extLst>
                    <a:ext uri="{FF2B5EF4-FFF2-40B4-BE49-F238E27FC236}">
                      <a16:creationId xmlns:a16="http://schemas.microsoft.com/office/drawing/2014/main" id="{589560A5-CC13-4A4D-B412-C9305FF41B43}"/>
                    </a:ext>
                  </a:extLst>
                </p:cNvPr>
                <p:cNvSpPr/>
                <p:nvPr/>
              </p:nvSpPr>
              <p:spPr>
                <a:xfrm>
                  <a:off x="6205168" y="3000765"/>
                  <a:ext cx="285580" cy="762887"/>
                </a:xfrm>
                <a:custGeom>
                  <a:avLst/>
                  <a:gdLst>
                    <a:gd name="connsiteX0" fmla="*/ 154905 w 285580"/>
                    <a:gd name="connsiteY0" fmla="*/ 0 h 762887"/>
                    <a:gd name="connsiteX1" fmla="*/ 154905 w 285580"/>
                    <a:gd name="connsiteY1" fmla="*/ 535770 h 762887"/>
                    <a:gd name="connsiteX2" fmla="*/ 0 w 285580"/>
                    <a:gd name="connsiteY2" fmla="*/ 636499 h 762887"/>
                    <a:gd name="connsiteX3" fmla="*/ 0 w 285580"/>
                    <a:gd name="connsiteY3" fmla="*/ 761457 h 762887"/>
                    <a:gd name="connsiteX4" fmla="*/ 285580 w 285580"/>
                    <a:gd name="connsiteY4" fmla="*/ 547204 h 762887"/>
                    <a:gd name="connsiteX5" fmla="*/ 285580 w 285580"/>
                    <a:gd name="connsiteY5" fmla="*/ 0 h 762887"/>
                    <a:gd name="connsiteX6" fmla="*/ 154905 w 285580"/>
                    <a:gd name="connsiteY6" fmla="*/ 0 h 762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580" h="762887">
                      <a:moveTo>
                        <a:pt x="154905" y="0"/>
                      </a:moveTo>
                      <a:lnTo>
                        <a:pt x="154905" y="535770"/>
                      </a:lnTo>
                      <a:cubicBezTo>
                        <a:pt x="154905" y="653105"/>
                        <a:pt x="88206" y="636499"/>
                        <a:pt x="0" y="636499"/>
                      </a:cubicBezTo>
                      <a:lnTo>
                        <a:pt x="0" y="761457"/>
                      </a:lnTo>
                      <a:cubicBezTo>
                        <a:pt x="96101" y="761457"/>
                        <a:pt x="285580" y="794126"/>
                        <a:pt x="285580" y="547204"/>
                      </a:cubicBezTo>
                      <a:lnTo>
                        <a:pt x="285580" y="0"/>
                      </a:lnTo>
                      <a:lnTo>
                        <a:pt x="154905" y="0"/>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05" name="任意多边形 28">
                  <a:extLst>
                    <a:ext uri="{FF2B5EF4-FFF2-40B4-BE49-F238E27FC236}">
                      <a16:creationId xmlns:a16="http://schemas.microsoft.com/office/drawing/2014/main" id="{BDE99B76-2C00-4EB1-B6EC-E96E9F7C94D2}"/>
                    </a:ext>
                  </a:extLst>
                </p:cNvPr>
                <p:cNvSpPr/>
                <p:nvPr/>
              </p:nvSpPr>
              <p:spPr>
                <a:xfrm>
                  <a:off x="5893725" y="2612278"/>
                  <a:ext cx="519162" cy="294836"/>
                </a:xfrm>
                <a:custGeom>
                  <a:avLst/>
                  <a:gdLst>
                    <a:gd name="connsiteX0" fmla="*/ 384676 w 519162"/>
                    <a:gd name="connsiteY0" fmla="*/ 272 h 294836"/>
                    <a:gd name="connsiteX1" fmla="*/ 84667 w 519162"/>
                    <a:gd name="connsiteY1" fmla="*/ 153544 h 294836"/>
                    <a:gd name="connsiteX2" fmla="*/ 0 w 519162"/>
                    <a:gd name="connsiteY2" fmla="*/ 294837 h 294836"/>
                    <a:gd name="connsiteX3" fmla="*/ 145649 w 519162"/>
                    <a:gd name="connsiteY3" fmla="*/ 294837 h 294836"/>
                    <a:gd name="connsiteX4" fmla="*/ 185940 w 519162"/>
                    <a:gd name="connsiteY4" fmla="*/ 229499 h 294836"/>
                    <a:gd name="connsiteX5" fmla="*/ 387671 w 519162"/>
                    <a:gd name="connsiteY5" fmla="*/ 123869 h 294836"/>
                    <a:gd name="connsiteX6" fmla="*/ 519163 w 519162"/>
                    <a:gd name="connsiteY6" fmla="*/ 123869 h 294836"/>
                    <a:gd name="connsiteX7" fmla="*/ 519163 w 519162"/>
                    <a:gd name="connsiteY7" fmla="*/ 0 h 294836"/>
                    <a:gd name="connsiteX8" fmla="*/ 384676 w 519162"/>
                    <a:gd name="connsiteY8" fmla="*/ 272 h 29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9162" h="294836">
                      <a:moveTo>
                        <a:pt x="384676" y="272"/>
                      </a:moveTo>
                      <a:cubicBezTo>
                        <a:pt x="260807" y="1633"/>
                        <a:pt x="163344" y="31580"/>
                        <a:pt x="84667" y="153544"/>
                      </a:cubicBezTo>
                      <a:cubicBezTo>
                        <a:pt x="59348" y="192746"/>
                        <a:pt x="26952" y="248011"/>
                        <a:pt x="0" y="294837"/>
                      </a:cubicBezTo>
                      <a:lnTo>
                        <a:pt x="145649" y="294837"/>
                      </a:lnTo>
                      <a:cubicBezTo>
                        <a:pt x="159261" y="271968"/>
                        <a:pt x="172873" y="249100"/>
                        <a:pt x="185940" y="229499"/>
                      </a:cubicBezTo>
                      <a:cubicBezTo>
                        <a:pt x="245833" y="136937"/>
                        <a:pt x="288575" y="123869"/>
                        <a:pt x="387671" y="123869"/>
                      </a:cubicBezTo>
                      <a:lnTo>
                        <a:pt x="519163" y="123869"/>
                      </a:lnTo>
                      <a:lnTo>
                        <a:pt x="519163" y="0"/>
                      </a:lnTo>
                      <a:lnTo>
                        <a:pt x="384676" y="272"/>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06" name="任意多边形 29">
                  <a:extLst>
                    <a:ext uri="{FF2B5EF4-FFF2-40B4-BE49-F238E27FC236}">
                      <a16:creationId xmlns:a16="http://schemas.microsoft.com/office/drawing/2014/main" id="{79CCFFBC-0515-4A91-BE30-0A2401EE5A16}"/>
                    </a:ext>
                  </a:extLst>
                </p:cNvPr>
                <p:cNvSpPr/>
                <p:nvPr/>
              </p:nvSpPr>
              <p:spPr>
                <a:xfrm>
                  <a:off x="6363340" y="2612278"/>
                  <a:ext cx="519162" cy="294836"/>
                </a:xfrm>
                <a:custGeom>
                  <a:avLst/>
                  <a:gdLst>
                    <a:gd name="connsiteX0" fmla="*/ 134487 w 519162"/>
                    <a:gd name="connsiteY0" fmla="*/ 272 h 294836"/>
                    <a:gd name="connsiteX1" fmla="*/ 434496 w 519162"/>
                    <a:gd name="connsiteY1" fmla="*/ 153544 h 294836"/>
                    <a:gd name="connsiteX2" fmla="*/ 519163 w 519162"/>
                    <a:gd name="connsiteY2" fmla="*/ 294837 h 294836"/>
                    <a:gd name="connsiteX3" fmla="*/ 373514 w 519162"/>
                    <a:gd name="connsiteY3" fmla="*/ 294837 h 294836"/>
                    <a:gd name="connsiteX4" fmla="*/ 333223 w 519162"/>
                    <a:gd name="connsiteY4" fmla="*/ 229499 h 294836"/>
                    <a:gd name="connsiteX5" fmla="*/ 131492 w 519162"/>
                    <a:gd name="connsiteY5" fmla="*/ 123869 h 294836"/>
                    <a:gd name="connsiteX6" fmla="*/ 0 w 519162"/>
                    <a:gd name="connsiteY6" fmla="*/ 123869 h 294836"/>
                    <a:gd name="connsiteX7" fmla="*/ 0 w 519162"/>
                    <a:gd name="connsiteY7" fmla="*/ 0 h 294836"/>
                    <a:gd name="connsiteX8" fmla="*/ 134487 w 519162"/>
                    <a:gd name="connsiteY8" fmla="*/ 272 h 29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9162" h="294836">
                      <a:moveTo>
                        <a:pt x="134487" y="272"/>
                      </a:moveTo>
                      <a:cubicBezTo>
                        <a:pt x="258356" y="1633"/>
                        <a:pt x="355819" y="31580"/>
                        <a:pt x="434496" y="153544"/>
                      </a:cubicBezTo>
                      <a:cubicBezTo>
                        <a:pt x="459814" y="192746"/>
                        <a:pt x="492211" y="248011"/>
                        <a:pt x="519163" y="294837"/>
                      </a:cubicBezTo>
                      <a:lnTo>
                        <a:pt x="373514" y="294837"/>
                      </a:lnTo>
                      <a:cubicBezTo>
                        <a:pt x="359902" y="271968"/>
                        <a:pt x="346290" y="249100"/>
                        <a:pt x="333223" y="229499"/>
                      </a:cubicBezTo>
                      <a:cubicBezTo>
                        <a:pt x="273057" y="136937"/>
                        <a:pt x="230588" y="123869"/>
                        <a:pt x="131492" y="123869"/>
                      </a:cubicBezTo>
                      <a:lnTo>
                        <a:pt x="0" y="123869"/>
                      </a:lnTo>
                      <a:lnTo>
                        <a:pt x="0" y="0"/>
                      </a:lnTo>
                      <a:lnTo>
                        <a:pt x="134487" y="272"/>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grpSp>
        <p:grpSp>
          <p:nvGrpSpPr>
            <p:cNvPr id="174" name="组合 173">
              <a:extLst>
                <a:ext uri="{FF2B5EF4-FFF2-40B4-BE49-F238E27FC236}">
                  <a16:creationId xmlns:a16="http://schemas.microsoft.com/office/drawing/2014/main" id="{77EB3BB2-32FF-4E7E-A69D-600584B193A3}"/>
                </a:ext>
              </a:extLst>
            </p:cNvPr>
            <p:cNvGrpSpPr/>
            <p:nvPr/>
          </p:nvGrpSpPr>
          <p:grpSpPr>
            <a:xfrm>
              <a:off x="3645673" y="2135781"/>
              <a:ext cx="1477225" cy="2574443"/>
              <a:chOff x="3645673" y="2135781"/>
              <a:chExt cx="1477225" cy="2574443"/>
            </a:xfrm>
          </p:grpSpPr>
          <p:sp>
            <p:nvSpPr>
              <p:cNvPr id="175" name="任意多边形 31">
                <a:extLst>
                  <a:ext uri="{FF2B5EF4-FFF2-40B4-BE49-F238E27FC236}">
                    <a16:creationId xmlns:a16="http://schemas.microsoft.com/office/drawing/2014/main" id="{F291FFCD-34AA-4147-9645-338DD9796885}"/>
                  </a:ext>
                </a:extLst>
              </p:cNvPr>
              <p:cNvSpPr/>
              <p:nvPr/>
            </p:nvSpPr>
            <p:spPr>
              <a:xfrm>
                <a:off x="3689810" y="3654876"/>
                <a:ext cx="1387319" cy="1055347"/>
              </a:xfrm>
              <a:custGeom>
                <a:avLst/>
                <a:gdLst>
                  <a:gd name="connsiteX0" fmla="*/ 1103790 w 1387319"/>
                  <a:gd name="connsiteY0" fmla="*/ 18323 h 1055347"/>
                  <a:gd name="connsiteX1" fmla="*/ 1025929 w 1387319"/>
                  <a:gd name="connsiteY1" fmla="*/ 2805 h 1055347"/>
                  <a:gd name="connsiteX2" fmla="*/ 955691 w 1387319"/>
                  <a:gd name="connsiteY2" fmla="*/ 900 h 1055347"/>
                  <a:gd name="connsiteX3" fmla="*/ 437889 w 1387319"/>
                  <a:gd name="connsiteY3" fmla="*/ 1172 h 1055347"/>
                  <a:gd name="connsiteX4" fmla="*/ 359756 w 1387319"/>
                  <a:gd name="connsiteY4" fmla="*/ 2533 h 1055347"/>
                  <a:gd name="connsiteX5" fmla="*/ 283801 w 1387319"/>
                  <a:gd name="connsiteY5" fmla="*/ 18323 h 1055347"/>
                  <a:gd name="connsiteX6" fmla="*/ 126 w 1387319"/>
                  <a:gd name="connsiteY6" fmla="*/ 574783 h 1055347"/>
                  <a:gd name="connsiteX7" fmla="*/ 147409 w 1387319"/>
                  <a:gd name="connsiteY7" fmla="*/ 700286 h 1055347"/>
                  <a:gd name="connsiteX8" fmla="*/ 203218 w 1387319"/>
                  <a:gd name="connsiteY8" fmla="*/ 646382 h 1055347"/>
                  <a:gd name="connsiteX9" fmla="*/ 269100 w 1387319"/>
                  <a:gd name="connsiteY9" fmla="*/ 367608 h 1055347"/>
                  <a:gd name="connsiteX10" fmla="*/ 313203 w 1387319"/>
                  <a:gd name="connsiteY10" fmla="*/ 261978 h 1055347"/>
                  <a:gd name="connsiteX11" fmla="*/ 331988 w 1387319"/>
                  <a:gd name="connsiteY11" fmla="*/ 1014996 h 1055347"/>
                  <a:gd name="connsiteX12" fmla="*/ 397598 w 1387319"/>
                  <a:gd name="connsiteY12" fmla="*/ 1054743 h 1055347"/>
                  <a:gd name="connsiteX13" fmla="*/ 533990 w 1387319"/>
                  <a:gd name="connsiteY13" fmla="*/ 1054743 h 1055347"/>
                  <a:gd name="connsiteX14" fmla="*/ 591433 w 1387319"/>
                  <a:gd name="connsiteY14" fmla="*/ 1011185 h 1055347"/>
                  <a:gd name="connsiteX15" fmla="*/ 625463 w 1387319"/>
                  <a:gd name="connsiteY15" fmla="*/ 844573 h 1055347"/>
                  <a:gd name="connsiteX16" fmla="*/ 669022 w 1387319"/>
                  <a:gd name="connsiteY16" fmla="*/ 811360 h 1055347"/>
                  <a:gd name="connsiteX17" fmla="*/ 716936 w 1387319"/>
                  <a:gd name="connsiteY17" fmla="*/ 811360 h 1055347"/>
                  <a:gd name="connsiteX18" fmla="*/ 760495 w 1387319"/>
                  <a:gd name="connsiteY18" fmla="*/ 844573 h 1055347"/>
                  <a:gd name="connsiteX19" fmla="*/ 794525 w 1387319"/>
                  <a:gd name="connsiteY19" fmla="*/ 1011185 h 1055347"/>
                  <a:gd name="connsiteX20" fmla="*/ 851968 w 1387319"/>
                  <a:gd name="connsiteY20" fmla="*/ 1054743 h 1055347"/>
                  <a:gd name="connsiteX21" fmla="*/ 989994 w 1387319"/>
                  <a:gd name="connsiteY21" fmla="*/ 1054743 h 1055347"/>
                  <a:gd name="connsiteX22" fmla="*/ 1055604 w 1387319"/>
                  <a:gd name="connsiteY22" fmla="*/ 1014996 h 1055347"/>
                  <a:gd name="connsiteX23" fmla="*/ 1074388 w 1387319"/>
                  <a:gd name="connsiteY23" fmla="*/ 261978 h 1055347"/>
                  <a:gd name="connsiteX24" fmla="*/ 1118219 w 1387319"/>
                  <a:gd name="connsiteY24" fmla="*/ 367608 h 1055347"/>
                  <a:gd name="connsiteX25" fmla="*/ 1184101 w 1387319"/>
                  <a:gd name="connsiteY25" fmla="*/ 646382 h 1055347"/>
                  <a:gd name="connsiteX26" fmla="*/ 1239910 w 1387319"/>
                  <a:gd name="connsiteY26" fmla="*/ 700286 h 1055347"/>
                  <a:gd name="connsiteX27" fmla="*/ 1387193 w 1387319"/>
                  <a:gd name="connsiteY27" fmla="*/ 574783 h 1055347"/>
                  <a:gd name="connsiteX28" fmla="*/ 1103790 w 1387319"/>
                  <a:gd name="connsiteY28" fmla="*/ 18323 h 1055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87319" h="1055347">
                    <a:moveTo>
                      <a:pt x="1103790" y="18323"/>
                    </a:moveTo>
                    <a:cubicBezTo>
                      <a:pt x="1082283" y="1172"/>
                      <a:pt x="1050159" y="-1823"/>
                      <a:pt x="1025929" y="2805"/>
                    </a:cubicBezTo>
                    <a:cubicBezTo>
                      <a:pt x="1017762" y="4439"/>
                      <a:pt x="961136" y="-2367"/>
                      <a:pt x="955691" y="900"/>
                    </a:cubicBezTo>
                    <a:cubicBezTo>
                      <a:pt x="932551" y="13967"/>
                      <a:pt x="461030" y="14512"/>
                      <a:pt x="437889" y="1172"/>
                    </a:cubicBezTo>
                    <a:cubicBezTo>
                      <a:pt x="431900" y="-2095"/>
                      <a:pt x="368468" y="4166"/>
                      <a:pt x="359756" y="2533"/>
                    </a:cubicBezTo>
                    <a:cubicBezTo>
                      <a:pt x="335799" y="-1823"/>
                      <a:pt x="304764" y="1716"/>
                      <a:pt x="283801" y="18323"/>
                    </a:cubicBezTo>
                    <a:cubicBezTo>
                      <a:pt x="133524" y="137020"/>
                      <a:pt x="-4774" y="411711"/>
                      <a:pt x="126" y="574783"/>
                    </a:cubicBezTo>
                    <a:cubicBezTo>
                      <a:pt x="3938" y="624603"/>
                      <a:pt x="29528" y="689396"/>
                      <a:pt x="147409" y="700286"/>
                    </a:cubicBezTo>
                    <a:cubicBezTo>
                      <a:pt x="180622" y="703280"/>
                      <a:pt x="199951" y="676329"/>
                      <a:pt x="203218" y="646382"/>
                    </a:cubicBezTo>
                    <a:cubicBezTo>
                      <a:pt x="211657" y="570971"/>
                      <a:pt x="223636" y="495288"/>
                      <a:pt x="269100" y="367608"/>
                    </a:cubicBezTo>
                    <a:cubicBezTo>
                      <a:pt x="281351" y="336572"/>
                      <a:pt x="295780" y="301998"/>
                      <a:pt x="313203" y="261978"/>
                    </a:cubicBezTo>
                    <a:cubicBezTo>
                      <a:pt x="266378" y="538575"/>
                      <a:pt x="244599" y="765079"/>
                      <a:pt x="331988" y="1014996"/>
                    </a:cubicBezTo>
                    <a:cubicBezTo>
                      <a:pt x="342061" y="1044126"/>
                      <a:pt x="380447" y="1053926"/>
                      <a:pt x="397598" y="1054743"/>
                    </a:cubicBezTo>
                    <a:cubicBezTo>
                      <a:pt x="425366" y="1056104"/>
                      <a:pt x="533990" y="1054743"/>
                      <a:pt x="533990" y="1054743"/>
                    </a:cubicBezTo>
                    <a:cubicBezTo>
                      <a:pt x="567748" y="1052021"/>
                      <a:pt x="583810" y="1035958"/>
                      <a:pt x="591433" y="1011185"/>
                    </a:cubicBezTo>
                    <a:cubicBezTo>
                      <a:pt x="602595" y="974977"/>
                      <a:pt x="613485" y="881870"/>
                      <a:pt x="625463" y="844573"/>
                    </a:cubicBezTo>
                    <a:cubicBezTo>
                      <a:pt x="631725" y="825517"/>
                      <a:pt x="641253" y="812177"/>
                      <a:pt x="669022" y="811360"/>
                    </a:cubicBezTo>
                    <a:lnTo>
                      <a:pt x="716936" y="811360"/>
                    </a:lnTo>
                    <a:cubicBezTo>
                      <a:pt x="744705" y="811904"/>
                      <a:pt x="754233" y="825244"/>
                      <a:pt x="760495" y="844573"/>
                    </a:cubicBezTo>
                    <a:cubicBezTo>
                      <a:pt x="772745" y="881870"/>
                      <a:pt x="783363" y="974977"/>
                      <a:pt x="794525" y="1011185"/>
                    </a:cubicBezTo>
                    <a:cubicBezTo>
                      <a:pt x="802147" y="1035958"/>
                      <a:pt x="818210" y="1052021"/>
                      <a:pt x="851968" y="1054743"/>
                    </a:cubicBezTo>
                    <a:cubicBezTo>
                      <a:pt x="851968" y="1054743"/>
                      <a:pt x="962225" y="1056104"/>
                      <a:pt x="989994" y="1054743"/>
                    </a:cubicBezTo>
                    <a:cubicBezTo>
                      <a:pt x="1007145" y="1053926"/>
                      <a:pt x="1045258" y="1043853"/>
                      <a:pt x="1055604" y="1014996"/>
                    </a:cubicBezTo>
                    <a:cubicBezTo>
                      <a:pt x="1142993" y="765079"/>
                      <a:pt x="1121214" y="538575"/>
                      <a:pt x="1074388" y="261978"/>
                    </a:cubicBezTo>
                    <a:cubicBezTo>
                      <a:pt x="1091812" y="301998"/>
                      <a:pt x="1105968" y="336844"/>
                      <a:pt x="1118219" y="367608"/>
                    </a:cubicBezTo>
                    <a:cubicBezTo>
                      <a:pt x="1163683" y="495288"/>
                      <a:pt x="1175662" y="570699"/>
                      <a:pt x="1184101" y="646382"/>
                    </a:cubicBezTo>
                    <a:cubicBezTo>
                      <a:pt x="1187368" y="676329"/>
                      <a:pt x="1206697" y="703280"/>
                      <a:pt x="1239910" y="700286"/>
                    </a:cubicBezTo>
                    <a:cubicBezTo>
                      <a:pt x="1357791" y="689124"/>
                      <a:pt x="1383381" y="624603"/>
                      <a:pt x="1387193" y="574783"/>
                    </a:cubicBezTo>
                    <a:cubicBezTo>
                      <a:pt x="1392093" y="411711"/>
                      <a:pt x="1253795" y="137020"/>
                      <a:pt x="1103790" y="18323"/>
                    </a:cubicBezTo>
                    <a:close/>
                  </a:path>
                </a:pathLst>
              </a:custGeom>
              <a:solidFill>
                <a:srgbClr val="EE780C"/>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nvGrpSpPr>
              <p:cNvPr id="176" name="组合 175">
                <a:extLst>
                  <a:ext uri="{FF2B5EF4-FFF2-40B4-BE49-F238E27FC236}">
                    <a16:creationId xmlns:a16="http://schemas.microsoft.com/office/drawing/2014/main" id="{71EE8C53-CCDE-4D39-B369-D72F65948173}"/>
                  </a:ext>
                </a:extLst>
              </p:cNvPr>
              <p:cNvGrpSpPr/>
              <p:nvPr/>
            </p:nvGrpSpPr>
            <p:grpSpPr>
              <a:xfrm>
                <a:off x="3645673" y="2135781"/>
                <a:ext cx="1477225" cy="1569815"/>
                <a:chOff x="3645673" y="2135781"/>
                <a:chExt cx="1477225" cy="1569815"/>
              </a:xfrm>
            </p:grpSpPr>
            <p:sp>
              <p:nvSpPr>
                <p:cNvPr id="177" name="任意多边形 33">
                  <a:extLst>
                    <a:ext uri="{FF2B5EF4-FFF2-40B4-BE49-F238E27FC236}">
                      <a16:creationId xmlns:a16="http://schemas.microsoft.com/office/drawing/2014/main" id="{A4E0B8BB-3978-4C70-A69B-82FBA0E406D7}"/>
                    </a:ext>
                  </a:extLst>
                </p:cNvPr>
                <p:cNvSpPr/>
                <p:nvPr/>
              </p:nvSpPr>
              <p:spPr>
                <a:xfrm>
                  <a:off x="4619094" y="2141498"/>
                  <a:ext cx="258628" cy="362428"/>
                </a:xfrm>
                <a:custGeom>
                  <a:avLst/>
                  <a:gdLst>
                    <a:gd name="connsiteX0" fmla="*/ 13068 w 258628"/>
                    <a:gd name="connsiteY0" fmla="*/ 362428 h 362428"/>
                    <a:gd name="connsiteX1" fmla="*/ 0 w 258628"/>
                    <a:gd name="connsiteY1" fmla="*/ 178938 h 362428"/>
                    <a:gd name="connsiteX2" fmla="*/ 67516 w 258628"/>
                    <a:gd name="connsiteY2" fmla="*/ 157159 h 362428"/>
                    <a:gd name="connsiteX3" fmla="*/ 96918 w 258628"/>
                    <a:gd name="connsiteY3" fmla="*/ 92910 h 362428"/>
                    <a:gd name="connsiteX4" fmla="*/ 131492 w 258628"/>
                    <a:gd name="connsiteY4" fmla="*/ 18588 h 362428"/>
                    <a:gd name="connsiteX5" fmla="*/ 197919 w 258628"/>
                    <a:gd name="connsiteY5" fmla="*/ 35195 h 362428"/>
                    <a:gd name="connsiteX6" fmla="*/ 224599 w 258628"/>
                    <a:gd name="connsiteY6" fmla="*/ 121223 h 362428"/>
                    <a:gd name="connsiteX7" fmla="*/ 242839 w 258628"/>
                    <a:gd name="connsiteY7" fmla="*/ 228214 h 362428"/>
                    <a:gd name="connsiteX8" fmla="*/ 258629 w 258628"/>
                    <a:gd name="connsiteY8" fmla="*/ 322681 h 362428"/>
                    <a:gd name="connsiteX9" fmla="*/ 13068 w 258628"/>
                    <a:gd name="connsiteY9" fmla="*/ 362428 h 362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8628" h="362428">
                      <a:moveTo>
                        <a:pt x="13068" y="362428"/>
                      </a:moveTo>
                      <a:lnTo>
                        <a:pt x="0" y="178938"/>
                      </a:lnTo>
                      <a:cubicBezTo>
                        <a:pt x="23957" y="179755"/>
                        <a:pt x="48459" y="181933"/>
                        <a:pt x="67516" y="157159"/>
                      </a:cubicBezTo>
                      <a:cubicBezTo>
                        <a:pt x="84667" y="135107"/>
                        <a:pt x="84395" y="121495"/>
                        <a:pt x="96918" y="92910"/>
                      </a:cubicBezTo>
                      <a:cubicBezTo>
                        <a:pt x="108080" y="67592"/>
                        <a:pt x="118697" y="41184"/>
                        <a:pt x="131492" y="18588"/>
                      </a:cubicBezTo>
                      <a:cubicBezTo>
                        <a:pt x="149188" y="-12175"/>
                        <a:pt x="178045" y="-3463"/>
                        <a:pt x="197919" y="35195"/>
                      </a:cubicBezTo>
                      <a:cubicBezTo>
                        <a:pt x="211259" y="61330"/>
                        <a:pt x="219154" y="90460"/>
                        <a:pt x="224599" y="121223"/>
                      </a:cubicBezTo>
                      <a:cubicBezTo>
                        <a:pt x="230860" y="156886"/>
                        <a:pt x="236849" y="192550"/>
                        <a:pt x="242839" y="228214"/>
                      </a:cubicBezTo>
                      <a:cubicBezTo>
                        <a:pt x="248011" y="259793"/>
                        <a:pt x="253456" y="291101"/>
                        <a:pt x="258629" y="322681"/>
                      </a:cubicBezTo>
                      <a:lnTo>
                        <a:pt x="13068" y="362428"/>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178" name="任意多边形 34">
                  <a:extLst>
                    <a:ext uri="{FF2B5EF4-FFF2-40B4-BE49-F238E27FC236}">
                      <a16:creationId xmlns:a16="http://schemas.microsoft.com/office/drawing/2014/main" id="{4A7442E1-6E0A-42E3-9662-BA72A2DF3D7F}"/>
                    </a:ext>
                  </a:extLst>
                </p:cNvPr>
                <p:cNvSpPr/>
                <p:nvPr/>
              </p:nvSpPr>
              <p:spPr>
                <a:xfrm>
                  <a:off x="3710355" y="2273610"/>
                  <a:ext cx="1355071" cy="1045677"/>
                </a:xfrm>
                <a:custGeom>
                  <a:avLst/>
                  <a:gdLst>
                    <a:gd name="connsiteX0" fmla="*/ 1348136 w 1355071"/>
                    <a:gd name="connsiteY0" fmla="*/ 955565 h 1045677"/>
                    <a:gd name="connsiteX1" fmla="*/ 1207660 w 1355071"/>
                    <a:gd name="connsiteY1" fmla="*/ 303276 h 1045677"/>
                    <a:gd name="connsiteX2" fmla="*/ 1158384 w 1355071"/>
                    <a:gd name="connsiteY2" fmla="*/ 138026 h 1045677"/>
                    <a:gd name="connsiteX3" fmla="*/ 678424 w 1355071"/>
                    <a:gd name="connsiteY3" fmla="*/ 0 h 1045677"/>
                    <a:gd name="connsiteX4" fmla="*/ 185668 w 1355071"/>
                    <a:gd name="connsiteY4" fmla="*/ 206631 h 1045677"/>
                    <a:gd name="connsiteX5" fmla="*/ 173962 w 1355071"/>
                    <a:gd name="connsiteY5" fmla="*/ 263801 h 1045677"/>
                    <a:gd name="connsiteX6" fmla="*/ 0 w 1355071"/>
                    <a:gd name="connsiteY6" fmla="*/ 994495 h 1045677"/>
                    <a:gd name="connsiteX7" fmla="*/ 1354942 w 1355071"/>
                    <a:gd name="connsiteY7" fmla="*/ 1045676 h 1045677"/>
                    <a:gd name="connsiteX8" fmla="*/ 1348136 w 1355071"/>
                    <a:gd name="connsiteY8" fmla="*/ 955565 h 1045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5071" h="1045677">
                      <a:moveTo>
                        <a:pt x="1348136" y="955565"/>
                      </a:moveTo>
                      <a:cubicBezTo>
                        <a:pt x="1342147" y="927524"/>
                        <a:pt x="1254757" y="497928"/>
                        <a:pt x="1207660" y="303276"/>
                      </a:cubicBezTo>
                      <a:lnTo>
                        <a:pt x="1158384" y="138026"/>
                      </a:lnTo>
                      <a:cubicBezTo>
                        <a:pt x="1071812" y="67243"/>
                        <a:pt x="866542" y="0"/>
                        <a:pt x="678424" y="0"/>
                      </a:cubicBezTo>
                      <a:cubicBezTo>
                        <a:pt x="437219" y="0"/>
                        <a:pt x="235760" y="102362"/>
                        <a:pt x="185668" y="206631"/>
                      </a:cubicBezTo>
                      <a:cubicBezTo>
                        <a:pt x="181857" y="206631"/>
                        <a:pt x="173962" y="261351"/>
                        <a:pt x="173962" y="263801"/>
                      </a:cubicBezTo>
                      <a:cubicBezTo>
                        <a:pt x="173962" y="280136"/>
                        <a:pt x="42197" y="774797"/>
                        <a:pt x="0" y="994495"/>
                      </a:cubicBezTo>
                      <a:lnTo>
                        <a:pt x="1354942" y="1045676"/>
                      </a:lnTo>
                      <a:cubicBezTo>
                        <a:pt x="1355214" y="1045949"/>
                        <a:pt x="1355759" y="992045"/>
                        <a:pt x="1348136" y="955565"/>
                      </a:cubicBezTo>
                      <a:close/>
                    </a:path>
                  </a:pathLst>
                </a:custGeom>
                <a:solidFill>
                  <a:srgbClr val="EE780C"/>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179" name="任意多边形 35">
                  <a:extLst>
                    <a:ext uri="{FF2B5EF4-FFF2-40B4-BE49-F238E27FC236}">
                      <a16:creationId xmlns:a16="http://schemas.microsoft.com/office/drawing/2014/main" id="{3AE2E4B0-12E0-4265-B99F-753825E7BD1B}"/>
                    </a:ext>
                  </a:extLst>
                </p:cNvPr>
                <p:cNvSpPr/>
                <p:nvPr/>
              </p:nvSpPr>
              <p:spPr>
                <a:xfrm>
                  <a:off x="3645673" y="2382142"/>
                  <a:ext cx="594340" cy="240369"/>
                </a:xfrm>
                <a:custGeom>
                  <a:avLst/>
                  <a:gdLst>
                    <a:gd name="connsiteX0" fmla="*/ 502444 w 594340"/>
                    <a:gd name="connsiteY0" fmla="*/ 239392 h 240369"/>
                    <a:gd name="connsiteX1" fmla="*/ 593100 w 594340"/>
                    <a:gd name="connsiteY1" fmla="*/ 167521 h 240369"/>
                    <a:gd name="connsiteX2" fmla="*/ 593100 w 594340"/>
                    <a:gd name="connsiteY2" fmla="*/ 167521 h 240369"/>
                    <a:gd name="connsiteX3" fmla="*/ 530213 w 594340"/>
                    <a:gd name="connsiteY3" fmla="*/ 70603 h 240369"/>
                    <a:gd name="connsiteX4" fmla="*/ 91905 w 594340"/>
                    <a:gd name="connsiteY4" fmla="*/ 909 h 240369"/>
                    <a:gd name="connsiteX5" fmla="*/ 1249 w 594340"/>
                    <a:gd name="connsiteY5" fmla="*/ 72781 h 240369"/>
                    <a:gd name="connsiteX6" fmla="*/ 1249 w 594340"/>
                    <a:gd name="connsiteY6" fmla="*/ 72781 h 240369"/>
                    <a:gd name="connsiteX7" fmla="*/ 64137 w 594340"/>
                    <a:gd name="connsiteY7" fmla="*/ 169699 h 240369"/>
                    <a:gd name="connsiteX8" fmla="*/ 502444 w 594340"/>
                    <a:gd name="connsiteY8" fmla="*/ 239392 h 240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4340" h="240369">
                      <a:moveTo>
                        <a:pt x="502444" y="239392"/>
                      </a:moveTo>
                      <a:cubicBezTo>
                        <a:pt x="544642" y="246471"/>
                        <a:pt x="585478" y="214346"/>
                        <a:pt x="593100" y="167521"/>
                      </a:cubicBezTo>
                      <a:lnTo>
                        <a:pt x="593100" y="167521"/>
                      </a:lnTo>
                      <a:cubicBezTo>
                        <a:pt x="600723" y="120968"/>
                        <a:pt x="572410" y="77409"/>
                        <a:pt x="530213" y="70603"/>
                      </a:cubicBezTo>
                      <a:lnTo>
                        <a:pt x="91905" y="909"/>
                      </a:lnTo>
                      <a:cubicBezTo>
                        <a:pt x="49436" y="-5897"/>
                        <a:pt x="8872" y="26228"/>
                        <a:pt x="1249" y="72781"/>
                      </a:cubicBezTo>
                      <a:lnTo>
                        <a:pt x="1249" y="72781"/>
                      </a:lnTo>
                      <a:cubicBezTo>
                        <a:pt x="-6374" y="119334"/>
                        <a:pt x="21667" y="162893"/>
                        <a:pt x="64137" y="169699"/>
                      </a:cubicBezTo>
                      <a:lnTo>
                        <a:pt x="502444" y="239392"/>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180" name="任意多边形 36">
                  <a:extLst>
                    <a:ext uri="{FF2B5EF4-FFF2-40B4-BE49-F238E27FC236}">
                      <a16:creationId xmlns:a16="http://schemas.microsoft.com/office/drawing/2014/main" id="{6605B470-3993-4473-83F7-39566BB1522C}"/>
                    </a:ext>
                  </a:extLst>
                </p:cNvPr>
                <p:cNvSpPr/>
                <p:nvPr/>
              </p:nvSpPr>
              <p:spPr>
                <a:xfrm>
                  <a:off x="4528831" y="2382414"/>
                  <a:ext cx="594068" cy="240097"/>
                </a:xfrm>
                <a:custGeom>
                  <a:avLst/>
                  <a:gdLst>
                    <a:gd name="connsiteX0" fmla="*/ 91897 w 594068"/>
                    <a:gd name="connsiteY0" fmla="*/ 239120 h 240097"/>
                    <a:gd name="connsiteX1" fmla="*/ 1240 w 594068"/>
                    <a:gd name="connsiteY1" fmla="*/ 167249 h 240097"/>
                    <a:gd name="connsiteX2" fmla="*/ 1240 w 594068"/>
                    <a:gd name="connsiteY2" fmla="*/ 167249 h 240097"/>
                    <a:gd name="connsiteX3" fmla="*/ 64128 w 594068"/>
                    <a:gd name="connsiteY3" fmla="*/ 70331 h 240097"/>
                    <a:gd name="connsiteX4" fmla="*/ 502163 w 594068"/>
                    <a:gd name="connsiteY4" fmla="*/ 909 h 240097"/>
                    <a:gd name="connsiteX5" fmla="*/ 592819 w 594068"/>
                    <a:gd name="connsiteY5" fmla="*/ 72781 h 240097"/>
                    <a:gd name="connsiteX6" fmla="*/ 592819 w 594068"/>
                    <a:gd name="connsiteY6" fmla="*/ 72781 h 240097"/>
                    <a:gd name="connsiteX7" fmla="*/ 529660 w 594068"/>
                    <a:gd name="connsiteY7" fmla="*/ 169699 h 240097"/>
                    <a:gd name="connsiteX8" fmla="*/ 91897 w 594068"/>
                    <a:gd name="connsiteY8" fmla="*/ 239120 h 240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4068" h="240097">
                      <a:moveTo>
                        <a:pt x="91897" y="239120"/>
                      </a:moveTo>
                      <a:cubicBezTo>
                        <a:pt x="49699" y="246198"/>
                        <a:pt x="8863" y="214074"/>
                        <a:pt x="1240" y="167249"/>
                      </a:cubicBezTo>
                      <a:lnTo>
                        <a:pt x="1240" y="167249"/>
                      </a:lnTo>
                      <a:cubicBezTo>
                        <a:pt x="-6382" y="120695"/>
                        <a:pt x="21931" y="77137"/>
                        <a:pt x="64128" y="70331"/>
                      </a:cubicBezTo>
                      <a:lnTo>
                        <a:pt x="502163" y="909"/>
                      </a:lnTo>
                      <a:cubicBezTo>
                        <a:pt x="544633" y="-5897"/>
                        <a:pt x="585197" y="26228"/>
                        <a:pt x="592819" y="72781"/>
                      </a:cubicBezTo>
                      <a:lnTo>
                        <a:pt x="592819" y="72781"/>
                      </a:lnTo>
                      <a:cubicBezTo>
                        <a:pt x="600442" y="119334"/>
                        <a:pt x="572401" y="162893"/>
                        <a:pt x="529660" y="169699"/>
                      </a:cubicBezTo>
                      <a:lnTo>
                        <a:pt x="91897" y="239120"/>
                      </a:lnTo>
                      <a:close/>
                    </a:path>
                  </a:pathLst>
                </a:custGeom>
                <a:solidFill>
                  <a:srgbClr val="EE780C"/>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181" name="任意多边形 37">
                  <a:extLst>
                    <a:ext uri="{FF2B5EF4-FFF2-40B4-BE49-F238E27FC236}">
                      <a16:creationId xmlns:a16="http://schemas.microsoft.com/office/drawing/2014/main" id="{816081C5-0953-4872-B6EE-64C2DF0687F0}"/>
                    </a:ext>
                  </a:extLst>
                </p:cNvPr>
                <p:cNvSpPr/>
                <p:nvPr/>
              </p:nvSpPr>
              <p:spPr>
                <a:xfrm>
                  <a:off x="4528982" y="2592949"/>
                  <a:ext cx="239027" cy="239027"/>
                </a:xfrm>
                <a:custGeom>
                  <a:avLst/>
                  <a:gdLst>
                    <a:gd name="connsiteX0" fmla="*/ 239027 w 239027"/>
                    <a:gd name="connsiteY0" fmla="*/ 119514 h 239027"/>
                    <a:gd name="connsiteX1" fmla="*/ 119514 w 239027"/>
                    <a:gd name="connsiteY1" fmla="*/ 0 h 239027"/>
                    <a:gd name="connsiteX2" fmla="*/ 0 w 239027"/>
                    <a:gd name="connsiteY2" fmla="*/ 119514 h 239027"/>
                    <a:gd name="connsiteX3" fmla="*/ 119514 w 239027"/>
                    <a:gd name="connsiteY3" fmla="*/ 239027 h 239027"/>
                    <a:gd name="connsiteX4" fmla="*/ 239027 w 239027"/>
                    <a:gd name="connsiteY4" fmla="*/ 119514 h 239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027" h="239027">
                      <a:moveTo>
                        <a:pt x="239027" y="119514"/>
                      </a:moveTo>
                      <a:cubicBezTo>
                        <a:pt x="239027" y="53631"/>
                        <a:pt x="185396" y="0"/>
                        <a:pt x="119514" y="0"/>
                      </a:cubicBezTo>
                      <a:cubicBezTo>
                        <a:pt x="53631" y="0"/>
                        <a:pt x="0" y="53631"/>
                        <a:pt x="0" y="119514"/>
                      </a:cubicBezTo>
                      <a:cubicBezTo>
                        <a:pt x="0" y="185396"/>
                        <a:pt x="53631" y="239027"/>
                        <a:pt x="119514" y="239027"/>
                      </a:cubicBezTo>
                      <a:cubicBezTo>
                        <a:pt x="185396" y="239027"/>
                        <a:pt x="239027" y="185396"/>
                        <a:pt x="239027" y="119514"/>
                      </a:cubicBezTo>
                      <a:close/>
                    </a:path>
                  </a:pathLst>
                </a:custGeom>
                <a:solidFill>
                  <a:srgbClr val="FFFFFF"/>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182" name="任意多边形 38">
                  <a:extLst>
                    <a:ext uri="{FF2B5EF4-FFF2-40B4-BE49-F238E27FC236}">
                      <a16:creationId xmlns:a16="http://schemas.microsoft.com/office/drawing/2014/main" id="{C38873F4-9C71-41F4-AC6F-349E7759511A}"/>
                    </a:ext>
                  </a:extLst>
                </p:cNvPr>
                <p:cNvSpPr/>
                <p:nvPr/>
              </p:nvSpPr>
              <p:spPr>
                <a:xfrm>
                  <a:off x="4555390" y="2647397"/>
                  <a:ext cx="130675" cy="130403"/>
                </a:xfrm>
                <a:custGeom>
                  <a:avLst/>
                  <a:gdLst>
                    <a:gd name="connsiteX0" fmla="*/ 130676 w 130675"/>
                    <a:gd name="connsiteY0" fmla="*/ 65065 h 130403"/>
                    <a:gd name="connsiteX1" fmla="*/ 65338 w 130675"/>
                    <a:gd name="connsiteY1" fmla="*/ 0 h 130403"/>
                    <a:gd name="connsiteX2" fmla="*/ 0 w 130675"/>
                    <a:gd name="connsiteY2" fmla="*/ 65065 h 130403"/>
                    <a:gd name="connsiteX3" fmla="*/ 65338 w 130675"/>
                    <a:gd name="connsiteY3" fmla="*/ 130403 h 130403"/>
                    <a:gd name="connsiteX4" fmla="*/ 130676 w 130675"/>
                    <a:gd name="connsiteY4" fmla="*/ 65065 h 130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675" h="130403">
                      <a:moveTo>
                        <a:pt x="130676" y="65065"/>
                      </a:moveTo>
                      <a:cubicBezTo>
                        <a:pt x="130676" y="29130"/>
                        <a:pt x="101546" y="0"/>
                        <a:pt x="65338" y="0"/>
                      </a:cubicBezTo>
                      <a:cubicBezTo>
                        <a:pt x="29130" y="0"/>
                        <a:pt x="0" y="29130"/>
                        <a:pt x="0" y="65065"/>
                      </a:cubicBezTo>
                      <a:cubicBezTo>
                        <a:pt x="0" y="101001"/>
                        <a:pt x="29130" y="130403"/>
                        <a:pt x="65338" y="130403"/>
                      </a:cubicBezTo>
                      <a:cubicBezTo>
                        <a:pt x="101546" y="130131"/>
                        <a:pt x="130676" y="101001"/>
                        <a:pt x="130676" y="65065"/>
                      </a:cubicBez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183" name="任意多边形 39">
                  <a:extLst>
                    <a:ext uri="{FF2B5EF4-FFF2-40B4-BE49-F238E27FC236}">
                      <a16:creationId xmlns:a16="http://schemas.microsoft.com/office/drawing/2014/main" id="{4F668589-1DE8-476F-8CDC-B8A7300A11BC}"/>
                    </a:ext>
                  </a:extLst>
                </p:cNvPr>
                <p:cNvSpPr/>
                <p:nvPr/>
              </p:nvSpPr>
              <p:spPr>
                <a:xfrm>
                  <a:off x="3898201" y="2135781"/>
                  <a:ext cx="258900" cy="362428"/>
                </a:xfrm>
                <a:custGeom>
                  <a:avLst/>
                  <a:gdLst>
                    <a:gd name="connsiteX0" fmla="*/ 245561 w 258900"/>
                    <a:gd name="connsiteY0" fmla="*/ 362428 h 362428"/>
                    <a:gd name="connsiteX1" fmla="*/ 258901 w 258900"/>
                    <a:gd name="connsiteY1" fmla="*/ 178938 h 362428"/>
                    <a:gd name="connsiteX2" fmla="*/ 191113 w 258900"/>
                    <a:gd name="connsiteY2" fmla="*/ 157159 h 362428"/>
                    <a:gd name="connsiteX3" fmla="*/ 161711 w 258900"/>
                    <a:gd name="connsiteY3" fmla="*/ 92910 h 362428"/>
                    <a:gd name="connsiteX4" fmla="*/ 127136 w 258900"/>
                    <a:gd name="connsiteY4" fmla="*/ 18588 h 362428"/>
                    <a:gd name="connsiteX5" fmla="*/ 60710 w 258900"/>
                    <a:gd name="connsiteY5" fmla="*/ 35195 h 362428"/>
                    <a:gd name="connsiteX6" fmla="*/ 34030 w 258900"/>
                    <a:gd name="connsiteY6" fmla="*/ 121223 h 362428"/>
                    <a:gd name="connsiteX7" fmla="*/ 15790 w 258900"/>
                    <a:gd name="connsiteY7" fmla="*/ 228214 h 362428"/>
                    <a:gd name="connsiteX8" fmla="*/ 0 w 258900"/>
                    <a:gd name="connsiteY8" fmla="*/ 322681 h 362428"/>
                    <a:gd name="connsiteX9" fmla="*/ 245561 w 258900"/>
                    <a:gd name="connsiteY9" fmla="*/ 362428 h 362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8900" h="362428">
                      <a:moveTo>
                        <a:pt x="245561" y="362428"/>
                      </a:moveTo>
                      <a:lnTo>
                        <a:pt x="258901" y="178938"/>
                      </a:lnTo>
                      <a:cubicBezTo>
                        <a:pt x="234944" y="179482"/>
                        <a:pt x="210170" y="181933"/>
                        <a:pt x="191113" y="157159"/>
                      </a:cubicBezTo>
                      <a:cubicBezTo>
                        <a:pt x="174234" y="135107"/>
                        <a:pt x="174234" y="121495"/>
                        <a:pt x="161711" y="92910"/>
                      </a:cubicBezTo>
                      <a:cubicBezTo>
                        <a:pt x="150549" y="67592"/>
                        <a:pt x="139932" y="41184"/>
                        <a:pt x="127136" y="18588"/>
                      </a:cubicBezTo>
                      <a:cubicBezTo>
                        <a:pt x="109441" y="-12175"/>
                        <a:pt x="80583" y="-3463"/>
                        <a:pt x="60710" y="35195"/>
                      </a:cubicBezTo>
                      <a:cubicBezTo>
                        <a:pt x="47370" y="61330"/>
                        <a:pt x="39475" y="90460"/>
                        <a:pt x="34030" y="121223"/>
                      </a:cubicBezTo>
                      <a:cubicBezTo>
                        <a:pt x="27769" y="156887"/>
                        <a:pt x="21779" y="192550"/>
                        <a:pt x="15790" y="228214"/>
                      </a:cubicBezTo>
                      <a:cubicBezTo>
                        <a:pt x="10617" y="259793"/>
                        <a:pt x="5173" y="291373"/>
                        <a:pt x="0" y="322681"/>
                      </a:cubicBezTo>
                      <a:lnTo>
                        <a:pt x="245561" y="362428"/>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184" name="任意多边形 40">
                  <a:extLst>
                    <a:ext uri="{FF2B5EF4-FFF2-40B4-BE49-F238E27FC236}">
                      <a16:creationId xmlns:a16="http://schemas.microsoft.com/office/drawing/2014/main" id="{8A75ADED-A472-4638-9567-550323CB50BC}"/>
                    </a:ext>
                  </a:extLst>
                </p:cNvPr>
                <p:cNvSpPr/>
                <p:nvPr/>
              </p:nvSpPr>
              <p:spPr>
                <a:xfrm>
                  <a:off x="3708721" y="2273171"/>
                  <a:ext cx="741482" cy="964990"/>
                </a:xfrm>
                <a:custGeom>
                  <a:avLst/>
                  <a:gdLst>
                    <a:gd name="connsiteX0" fmla="*/ 718171 w 741482"/>
                    <a:gd name="connsiteY0" fmla="*/ 711 h 964990"/>
                    <a:gd name="connsiteX1" fmla="*/ 577422 w 741482"/>
                    <a:gd name="connsiteY1" fmla="*/ 5884 h 964990"/>
                    <a:gd name="connsiteX2" fmla="*/ 306271 w 741482"/>
                    <a:gd name="connsiteY2" fmla="*/ 94906 h 964990"/>
                    <a:gd name="connsiteX3" fmla="*/ 175867 w 741482"/>
                    <a:gd name="connsiteY3" fmla="*/ 206253 h 964990"/>
                    <a:gd name="connsiteX4" fmla="*/ 0 w 741482"/>
                    <a:gd name="connsiteY4" fmla="*/ 964988 h 964990"/>
                    <a:gd name="connsiteX5" fmla="*/ 368342 w 741482"/>
                    <a:gd name="connsiteY5" fmla="*/ 695469 h 964990"/>
                    <a:gd name="connsiteX6" fmla="*/ 719260 w 741482"/>
                    <a:gd name="connsiteY6" fmla="*/ 353535 h 964990"/>
                    <a:gd name="connsiteX7" fmla="*/ 718171 w 741482"/>
                    <a:gd name="connsiteY7" fmla="*/ 711 h 96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482" h="964990">
                      <a:moveTo>
                        <a:pt x="718171" y="711"/>
                      </a:moveTo>
                      <a:cubicBezTo>
                        <a:pt x="717899" y="711"/>
                        <a:pt x="650111" y="-2828"/>
                        <a:pt x="577422" y="5884"/>
                      </a:cubicBezTo>
                      <a:cubicBezTo>
                        <a:pt x="504462" y="14868"/>
                        <a:pt x="406183" y="36102"/>
                        <a:pt x="306271" y="94906"/>
                      </a:cubicBezTo>
                      <a:cubicBezTo>
                        <a:pt x="259173" y="122675"/>
                        <a:pt x="214526" y="159427"/>
                        <a:pt x="175867" y="206253"/>
                      </a:cubicBezTo>
                      <a:cubicBezTo>
                        <a:pt x="175867" y="204347"/>
                        <a:pt x="13884" y="860719"/>
                        <a:pt x="0" y="964988"/>
                      </a:cubicBezTo>
                      <a:cubicBezTo>
                        <a:pt x="9801" y="965804"/>
                        <a:pt x="241205" y="791843"/>
                        <a:pt x="368342" y="695469"/>
                      </a:cubicBezTo>
                      <a:cubicBezTo>
                        <a:pt x="371609" y="692202"/>
                        <a:pt x="628876" y="685396"/>
                        <a:pt x="719260" y="353535"/>
                      </a:cubicBezTo>
                      <a:cubicBezTo>
                        <a:pt x="769080" y="171951"/>
                        <a:pt x="719804" y="6700"/>
                        <a:pt x="718171" y="711"/>
                      </a:cubicBez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185" name="任意多边形 41">
                  <a:extLst>
                    <a:ext uri="{FF2B5EF4-FFF2-40B4-BE49-F238E27FC236}">
                      <a16:creationId xmlns:a16="http://schemas.microsoft.com/office/drawing/2014/main" id="{2759ADBB-AFE0-49DF-97B6-B7E74303057C}"/>
                    </a:ext>
                  </a:extLst>
                </p:cNvPr>
                <p:cNvSpPr/>
                <p:nvPr/>
              </p:nvSpPr>
              <p:spPr>
                <a:xfrm>
                  <a:off x="4007641" y="2592949"/>
                  <a:ext cx="239027" cy="239027"/>
                </a:xfrm>
                <a:custGeom>
                  <a:avLst/>
                  <a:gdLst>
                    <a:gd name="connsiteX0" fmla="*/ 0 w 239027"/>
                    <a:gd name="connsiteY0" fmla="*/ 119514 h 239027"/>
                    <a:gd name="connsiteX1" fmla="*/ 119514 w 239027"/>
                    <a:gd name="connsiteY1" fmla="*/ 0 h 239027"/>
                    <a:gd name="connsiteX2" fmla="*/ 239027 w 239027"/>
                    <a:gd name="connsiteY2" fmla="*/ 119514 h 239027"/>
                    <a:gd name="connsiteX3" fmla="*/ 119514 w 239027"/>
                    <a:gd name="connsiteY3" fmla="*/ 239027 h 239027"/>
                    <a:gd name="connsiteX4" fmla="*/ 0 w 239027"/>
                    <a:gd name="connsiteY4" fmla="*/ 119514 h 239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027" h="239027">
                      <a:moveTo>
                        <a:pt x="0" y="119514"/>
                      </a:moveTo>
                      <a:cubicBezTo>
                        <a:pt x="0" y="53631"/>
                        <a:pt x="53631" y="0"/>
                        <a:pt x="119514" y="0"/>
                      </a:cubicBezTo>
                      <a:cubicBezTo>
                        <a:pt x="185396" y="0"/>
                        <a:pt x="239027" y="53631"/>
                        <a:pt x="239027" y="119514"/>
                      </a:cubicBezTo>
                      <a:cubicBezTo>
                        <a:pt x="239027" y="185396"/>
                        <a:pt x="185668" y="239027"/>
                        <a:pt x="119514" y="239027"/>
                      </a:cubicBezTo>
                      <a:cubicBezTo>
                        <a:pt x="53359" y="239027"/>
                        <a:pt x="0" y="185396"/>
                        <a:pt x="0" y="119514"/>
                      </a:cubicBezTo>
                      <a:close/>
                    </a:path>
                  </a:pathLst>
                </a:custGeom>
                <a:solidFill>
                  <a:srgbClr val="FFFFFF"/>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186" name="任意多边形 42">
                  <a:extLst>
                    <a:ext uri="{FF2B5EF4-FFF2-40B4-BE49-F238E27FC236}">
                      <a16:creationId xmlns:a16="http://schemas.microsoft.com/office/drawing/2014/main" id="{61699181-971C-4528-8630-F4AC3E509C37}"/>
                    </a:ext>
                  </a:extLst>
                </p:cNvPr>
                <p:cNvSpPr/>
                <p:nvPr/>
              </p:nvSpPr>
              <p:spPr>
                <a:xfrm>
                  <a:off x="4089586" y="2647397"/>
                  <a:ext cx="130675" cy="130403"/>
                </a:xfrm>
                <a:custGeom>
                  <a:avLst/>
                  <a:gdLst>
                    <a:gd name="connsiteX0" fmla="*/ 0 w 130675"/>
                    <a:gd name="connsiteY0" fmla="*/ 65065 h 130403"/>
                    <a:gd name="connsiteX1" fmla="*/ 65338 w 130675"/>
                    <a:gd name="connsiteY1" fmla="*/ 0 h 130403"/>
                    <a:gd name="connsiteX2" fmla="*/ 130676 w 130675"/>
                    <a:gd name="connsiteY2" fmla="*/ 65065 h 130403"/>
                    <a:gd name="connsiteX3" fmla="*/ 65338 w 130675"/>
                    <a:gd name="connsiteY3" fmla="*/ 130403 h 130403"/>
                    <a:gd name="connsiteX4" fmla="*/ 0 w 130675"/>
                    <a:gd name="connsiteY4" fmla="*/ 65065 h 130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675" h="130403">
                      <a:moveTo>
                        <a:pt x="0" y="65065"/>
                      </a:moveTo>
                      <a:cubicBezTo>
                        <a:pt x="0" y="29130"/>
                        <a:pt x="29130" y="0"/>
                        <a:pt x="65338" y="0"/>
                      </a:cubicBezTo>
                      <a:cubicBezTo>
                        <a:pt x="101546" y="0"/>
                        <a:pt x="130676" y="29130"/>
                        <a:pt x="130676" y="65065"/>
                      </a:cubicBezTo>
                      <a:cubicBezTo>
                        <a:pt x="130676" y="101001"/>
                        <a:pt x="101546" y="130403"/>
                        <a:pt x="65338" y="130403"/>
                      </a:cubicBezTo>
                      <a:cubicBezTo>
                        <a:pt x="29130" y="130131"/>
                        <a:pt x="0" y="101001"/>
                        <a:pt x="0" y="65065"/>
                      </a:cubicBez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nvGrpSpPr>
                <p:cNvPr id="187" name="组合 186">
                  <a:extLst>
                    <a:ext uri="{FF2B5EF4-FFF2-40B4-BE49-F238E27FC236}">
                      <a16:creationId xmlns:a16="http://schemas.microsoft.com/office/drawing/2014/main" id="{CC310E6B-79C6-4296-BE91-32090802761E}"/>
                    </a:ext>
                  </a:extLst>
                </p:cNvPr>
                <p:cNvGrpSpPr/>
                <p:nvPr/>
              </p:nvGrpSpPr>
              <p:grpSpPr>
                <a:xfrm>
                  <a:off x="3702732" y="2901942"/>
                  <a:ext cx="1363653" cy="803654"/>
                  <a:chOff x="3702732" y="2901942"/>
                  <a:chExt cx="1363653" cy="803654"/>
                </a:xfrm>
                <a:solidFill>
                  <a:srgbClr val="FEEAB4"/>
                </a:solidFill>
              </p:grpSpPr>
              <p:sp>
                <p:nvSpPr>
                  <p:cNvPr id="189" name="任意多边形 44">
                    <a:extLst>
                      <a:ext uri="{FF2B5EF4-FFF2-40B4-BE49-F238E27FC236}">
                        <a16:creationId xmlns:a16="http://schemas.microsoft.com/office/drawing/2014/main" id="{D55B942A-6F70-47E1-8C32-1EBB08E167E6}"/>
                      </a:ext>
                    </a:extLst>
                  </p:cNvPr>
                  <p:cNvSpPr/>
                  <p:nvPr/>
                </p:nvSpPr>
                <p:spPr>
                  <a:xfrm>
                    <a:off x="4428798" y="2980347"/>
                    <a:ext cx="637587" cy="637859"/>
                  </a:xfrm>
                  <a:custGeom>
                    <a:avLst/>
                    <a:gdLst>
                      <a:gd name="connsiteX0" fmla="*/ 637588 w 637587"/>
                      <a:gd name="connsiteY0" fmla="*/ 318794 h 637859"/>
                      <a:gd name="connsiteX1" fmla="*/ 318794 w 637587"/>
                      <a:gd name="connsiteY1" fmla="*/ 637860 h 637859"/>
                      <a:gd name="connsiteX2" fmla="*/ 0 w 637587"/>
                      <a:gd name="connsiteY2" fmla="*/ 318794 h 637859"/>
                      <a:gd name="connsiteX3" fmla="*/ 318794 w 637587"/>
                      <a:gd name="connsiteY3" fmla="*/ 0 h 637859"/>
                      <a:gd name="connsiteX4" fmla="*/ 637588 w 637587"/>
                      <a:gd name="connsiteY4" fmla="*/ 318794 h 637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587" h="637859">
                        <a:moveTo>
                          <a:pt x="637588" y="318794"/>
                        </a:moveTo>
                        <a:cubicBezTo>
                          <a:pt x="637588" y="494933"/>
                          <a:pt x="494934" y="637860"/>
                          <a:pt x="318794" y="637860"/>
                        </a:cubicBezTo>
                        <a:cubicBezTo>
                          <a:pt x="142654" y="637860"/>
                          <a:pt x="0" y="494933"/>
                          <a:pt x="0" y="318794"/>
                        </a:cubicBezTo>
                        <a:cubicBezTo>
                          <a:pt x="0" y="142654"/>
                          <a:pt x="142654" y="0"/>
                          <a:pt x="318794" y="0"/>
                        </a:cubicBezTo>
                        <a:cubicBezTo>
                          <a:pt x="494934" y="0"/>
                          <a:pt x="637588" y="142654"/>
                          <a:pt x="637588" y="318794"/>
                        </a:cubicBezTo>
                        <a:close/>
                      </a:path>
                    </a:pathLst>
                  </a:custGeom>
                  <a:solidFill>
                    <a:srgbClr val="FEEAB4"/>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190" name="任意多边形 45">
                    <a:extLst>
                      <a:ext uri="{FF2B5EF4-FFF2-40B4-BE49-F238E27FC236}">
                        <a16:creationId xmlns:a16="http://schemas.microsoft.com/office/drawing/2014/main" id="{1D933C84-0A45-4083-9232-BD61FFCC7D51}"/>
                      </a:ext>
                    </a:extLst>
                  </p:cNvPr>
                  <p:cNvSpPr/>
                  <p:nvPr/>
                </p:nvSpPr>
                <p:spPr>
                  <a:xfrm>
                    <a:off x="3702732" y="2980347"/>
                    <a:ext cx="637587" cy="637859"/>
                  </a:xfrm>
                  <a:custGeom>
                    <a:avLst/>
                    <a:gdLst>
                      <a:gd name="connsiteX0" fmla="*/ 637588 w 637587"/>
                      <a:gd name="connsiteY0" fmla="*/ 318794 h 637859"/>
                      <a:gd name="connsiteX1" fmla="*/ 318794 w 637587"/>
                      <a:gd name="connsiteY1" fmla="*/ 637860 h 637859"/>
                      <a:gd name="connsiteX2" fmla="*/ 0 w 637587"/>
                      <a:gd name="connsiteY2" fmla="*/ 318794 h 637859"/>
                      <a:gd name="connsiteX3" fmla="*/ 318794 w 637587"/>
                      <a:gd name="connsiteY3" fmla="*/ 0 h 637859"/>
                      <a:gd name="connsiteX4" fmla="*/ 637588 w 637587"/>
                      <a:gd name="connsiteY4" fmla="*/ 318794 h 637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587" h="637859">
                        <a:moveTo>
                          <a:pt x="637588" y="318794"/>
                        </a:moveTo>
                        <a:cubicBezTo>
                          <a:pt x="637588" y="494933"/>
                          <a:pt x="494661" y="637860"/>
                          <a:pt x="318794" y="637860"/>
                        </a:cubicBezTo>
                        <a:cubicBezTo>
                          <a:pt x="142654" y="637860"/>
                          <a:pt x="0" y="494933"/>
                          <a:pt x="0" y="318794"/>
                        </a:cubicBezTo>
                        <a:cubicBezTo>
                          <a:pt x="0" y="142654"/>
                          <a:pt x="142654" y="0"/>
                          <a:pt x="318794" y="0"/>
                        </a:cubicBezTo>
                        <a:cubicBezTo>
                          <a:pt x="494661" y="0"/>
                          <a:pt x="637588" y="142654"/>
                          <a:pt x="637588" y="318794"/>
                        </a:cubicBezTo>
                        <a:close/>
                      </a:path>
                    </a:pathLst>
                  </a:custGeom>
                  <a:solidFill>
                    <a:srgbClr val="FEEAB4"/>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191" name="任意多边形 46">
                    <a:extLst>
                      <a:ext uri="{FF2B5EF4-FFF2-40B4-BE49-F238E27FC236}">
                        <a16:creationId xmlns:a16="http://schemas.microsoft.com/office/drawing/2014/main" id="{4D19AEFB-E6DF-4A78-91DB-7AFD03C541CC}"/>
                      </a:ext>
                    </a:extLst>
                  </p:cNvPr>
                  <p:cNvSpPr/>
                  <p:nvPr/>
                </p:nvSpPr>
                <p:spPr>
                  <a:xfrm>
                    <a:off x="3736762" y="2901942"/>
                    <a:ext cx="1290693" cy="588039"/>
                  </a:xfrm>
                  <a:custGeom>
                    <a:avLst/>
                    <a:gdLst>
                      <a:gd name="connsiteX0" fmla="*/ 1290693 w 1290693"/>
                      <a:gd name="connsiteY0" fmla="*/ 294020 h 588039"/>
                      <a:gd name="connsiteX1" fmla="*/ 645483 w 1290693"/>
                      <a:gd name="connsiteY1" fmla="*/ 588040 h 588039"/>
                      <a:gd name="connsiteX2" fmla="*/ 0 w 1290693"/>
                      <a:gd name="connsiteY2" fmla="*/ 294020 h 588039"/>
                      <a:gd name="connsiteX3" fmla="*/ 645483 w 1290693"/>
                      <a:gd name="connsiteY3" fmla="*/ 0 h 588039"/>
                      <a:gd name="connsiteX4" fmla="*/ 1290693 w 1290693"/>
                      <a:gd name="connsiteY4" fmla="*/ 294020 h 588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0693" h="588039">
                        <a:moveTo>
                          <a:pt x="1290693" y="294020"/>
                        </a:moveTo>
                        <a:cubicBezTo>
                          <a:pt x="1290693" y="456275"/>
                          <a:pt x="1001846" y="588040"/>
                          <a:pt x="645483" y="588040"/>
                        </a:cubicBezTo>
                        <a:cubicBezTo>
                          <a:pt x="289120" y="588040"/>
                          <a:pt x="0" y="456275"/>
                          <a:pt x="0" y="294020"/>
                        </a:cubicBezTo>
                        <a:cubicBezTo>
                          <a:pt x="0" y="131492"/>
                          <a:pt x="288847" y="0"/>
                          <a:pt x="645483" y="0"/>
                        </a:cubicBezTo>
                        <a:cubicBezTo>
                          <a:pt x="1001573" y="0"/>
                          <a:pt x="1290693" y="131764"/>
                          <a:pt x="1290693" y="294020"/>
                        </a:cubicBezTo>
                        <a:close/>
                      </a:path>
                    </a:pathLst>
                  </a:custGeom>
                  <a:solidFill>
                    <a:srgbClr val="FEEAB4"/>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192" name="任意多边形 47">
                    <a:extLst>
                      <a:ext uri="{FF2B5EF4-FFF2-40B4-BE49-F238E27FC236}">
                        <a16:creationId xmlns:a16="http://schemas.microsoft.com/office/drawing/2014/main" id="{BFABB461-4E95-4391-99A8-7EF7E474252E}"/>
                      </a:ext>
                    </a:extLst>
                  </p:cNvPr>
                  <p:cNvSpPr/>
                  <p:nvPr/>
                </p:nvSpPr>
                <p:spPr>
                  <a:xfrm>
                    <a:off x="3736762" y="3108028"/>
                    <a:ext cx="1290693" cy="597568"/>
                  </a:xfrm>
                  <a:custGeom>
                    <a:avLst/>
                    <a:gdLst>
                      <a:gd name="connsiteX0" fmla="*/ 1290693 w 1290693"/>
                      <a:gd name="connsiteY0" fmla="*/ 294020 h 597568"/>
                      <a:gd name="connsiteX1" fmla="*/ 645483 w 1290693"/>
                      <a:gd name="connsiteY1" fmla="*/ 597568 h 597568"/>
                      <a:gd name="connsiteX2" fmla="*/ 0 w 1290693"/>
                      <a:gd name="connsiteY2" fmla="*/ 294020 h 597568"/>
                      <a:gd name="connsiteX3" fmla="*/ 645483 w 1290693"/>
                      <a:gd name="connsiteY3" fmla="*/ 0 h 597568"/>
                      <a:gd name="connsiteX4" fmla="*/ 1290693 w 1290693"/>
                      <a:gd name="connsiteY4" fmla="*/ 294020 h 597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0693" h="597568">
                        <a:moveTo>
                          <a:pt x="1290693" y="294020"/>
                        </a:moveTo>
                        <a:cubicBezTo>
                          <a:pt x="1290693" y="456275"/>
                          <a:pt x="1001846" y="597568"/>
                          <a:pt x="645483" y="597568"/>
                        </a:cubicBezTo>
                        <a:cubicBezTo>
                          <a:pt x="289120" y="597568"/>
                          <a:pt x="0" y="456275"/>
                          <a:pt x="0" y="294020"/>
                        </a:cubicBezTo>
                        <a:cubicBezTo>
                          <a:pt x="0" y="131492"/>
                          <a:pt x="288847" y="0"/>
                          <a:pt x="645483" y="0"/>
                        </a:cubicBezTo>
                        <a:cubicBezTo>
                          <a:pt x="1001573" y="0"/>
                          <a:pt x="1290693" y="131764"/>
                          <a:pt x="1290693" y="294020"/>
                        </a:cubicBezTo>
                        <a:close/>
                      </a:path>
                    </a:pathLst>
                  </a:custGeom>
                  <a:solidFill>
                    <a:srgbClr val="FEEAB4"/>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sp>
              <p:nvSpPr>
                <p:cNvPr id="188" name="任意多边形 48">
                  <a:extLst>
                    <a:ext uri="{FF2B5EF4-FFF2-40B4-BE49-F238E27FC236}">
                      <a16:creationId xmlns:a16="http://schemas.microsoft.com/office/drawing/2014/main" id="{7BBCA2A7-8104-4B25-8736-F106C0E0735D}"/>
                    </a:ext>
                  </a:extLst>
                </p:cNvPr>
                <p:cNvSpPr/>
                <p:nvPr/>
              </p:nvSpPr>
              <p:spPr>
                <a:xfrm>
                  <a:off x="4020386" y="3299186"/>
                  <a:ext cx="723051" cy="142064"/>
                </a:xfrm>
                <a:custGeom>
                  <a:avLst/>
                  <a:gdLst>
                    <a:gd name="connsiteX0" fmla="*/ 718766 w 723051"/>
                    <a:gd name="connsiteY0" fmla="*/ 7578 h 142064"/>
                    <a:gd name="connsiteX1" fmla="*/ 685008 w 723051"/>
                    <a:gd name="connsiteY1" fmla="*/ 6761 h 142064"/>
                    <a:gd name="connsiteX2" fmla="*/ 363220 w 723051"/>
                    <a:gd name="connsiteY2" fmla="*/ 97962 h 142064"/>
                    <a:gd name="connsiteX3" fmla="*/ 360225 w 723051"/>
                    <a:gd name="connsiteY3" fmla="*/ 97962 h 142064"/>
                    <a:gd name="connsiteX4" fmla="*/ 38436 w 723051"/>
                    <a:gd name="connsiteY4" fmla="*/ 6761 h 142064"/>
                    <a:gd name="connsiteX5" fmla="*/ 4406 w 723051"/>
                    <a:gd name="connsiteY5" fmla="*/ 7578 h 142064"/>
                    <a:gd name="connsiteX6" fmla="*/ 9579 w 723051"/>
                    <a:gd name="connsiteY6" fmla="*/ 36980 h 142064"/>
                    <a:gd name="connsiteX7" fmla="*/ 360225 w 723051"/>
                    <a:gd name="connsiteY7" fmla="*/ 142065 h 142064"/>
                    <a:gd name="connsiteX8" fmla="*/ 363220 w 723051"/>
                    <a:gd name="connsiteY8" fmla="*/ 142065 h 142064"/>
                    <a:gd name="connsiteX9" fmla="*/ 713593 w 723051"/>
                    <a:gd name="connsiteY9" fmla="*/ 36980 h 142064"/>
                    <a:gd name="connsiteX10" fmla="*/ 718766 w 723051"/>
                    <a:gd name="connsiteY10" fmla="*/ 7578 h 14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3051" h="142064">
                      <a:moveTo>
                        <a:pt x="718766" y="7578"/>
                      </a:moveTo>
                      <a:cubicBezTo>
                        <a:pt x="709510" y="-3856"/>
                        <a:pt x="694536" y="-862"/>
                        <a:pt x="685008" y="6761"/>
                      </a:cubicBezTo>
                      <a:cubicBezTo>
                        <a:pt x="683919" y="7578"/>
                        <a:pt x="574751" y="97417"/>
                        <a:pt x="363220" y="97962"/>
                      </a:cubicBezTo>
                      <a:lnTo>
                        <a:pt x="360225" y="97962"/>
                      </a:lnTo>
                      <a:cubicBezTo>
                        <a:pt x="148694" y="97689"/>
                        <a:pt x="39525" y="7578"/>
                        <a:pt x="38436" y="6761"/>
                      </a:cubicBezTo>
                      <a:cubicBezTo>
                        <a:pt x="28636" y="-862"/>
                        <a:pt x="13663" y="-3856"/>
                        <a:pt x="4406" y="7578"/>
                      </a:cubicBezTo>
                      <a:cubicBezTo>
                        <a:pt x="-5122" y="19012"/>
                        <a:pt x="2773" y="31535"/>
                        <a:pt x="9579" y="36980"/>
                      </a:cubicBezTo>
                      <a:cubicBezTo>
                        <a:pt x="22102" y="46780"/>
                        <a:pt x="137532" y="141792"/>
                        <a:pt x="360225" y="142065"/>
                      </a:cubicBezTo>
                      <a:lnTo>
                        <a:pt x="363220" y="142065"/>
                      </a:lnTo>
                      <a:cubicBezTo>
                        <a:pt x="585640" y="141520"/>
                        <a:pt x="701342" y="46780"/>
                        <a:pt x="713593" y="36980"/>
                      </a:cubicBezTo>
                      <a:cubicBezTo>
                        <a:pt x="720399" y="31535"/>
                        <a:pt x="728022" y="19012"/>
                        <a:pt x="718766" y="7578"/>
                      </a:cubicBez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grpSp>
      </p:grpSp>
      <p:grpSp>
        <p:nvGrpSpPr>
          <p:cNvPr id="219" name="组合 218">
            <a:extLst>
              <a:ext uri="{FF2B5EF4-FFF2-40B4-BE49-F238E27FC236}">
                <a16:creationId xmlns:a16="http://schemas.microsoft.com/office/drawing/2014/main" id="{4C1F14EB-844D-4E5B-B60D-BE8197EE05FE}"/>
              </a:ext>
            </a:extLst>
          </p:cNvPr>
          <p:cNvGrpSpPr/>
          <p:nvPr/>
        </p:nvGrpSpPr>
        <p:grpSpPr>
          <a:xfrm>
            <a:off x="1733486" y="5311537"/>
            <a:ext cx="1441528" cy="607768"/>
            <a:chOff x="2822527" y="2048856"/>
            <a:chExt cx="6546945" cy="2760289"/>
          </a:xfrm>
        </p:grpSpPr>
        <p:sp>
          <p:nvSpPr>
            <p:cNvPr id="220" name="任意多边形 2">
              <a:extLst>
                <a:ext uri="{FF2B5EF4-FFF2-40B4-BE49-F238E27FC236}">
                  <a16:creationId xmlns:a16="http://schemas.microsoft.com/office/drawing/2014/main" id="{E112D56A-4E1A-4A8F-8FF3-2A293A4E5344}"/>
                </a:ext>
              </a:extLst>
            </p:cNvPr>
            <p:cNvSpPr/>
            <p:nvPr/>
          </p:nvSpPr>
          <p:spPr>
            <a:xfrm>
              <a:off x="2822527" y="2048856"/>
              <a:ext cx="3267182" cy="2760289"/>
            </a:xfrm>
            <a:custGeom>
              <a:avLst/>
              <a:gdLst>
                <a:gd name="connsiteX0" fmla="*/ 1039104 w 2492714"/>
                <a:gd name="connsiteY0" fmla="*/ 2105978 h 2105977"/>
                <a:gd name="connsiteX1" fmla="*/ 284534 w 2492714"/>
                <a:gd name="connsiteY1" fmla="*/ 1810988 h 2105977"/>
                <a:gd name="connsiteX2" fmla="*/ 22 w 2492714"/>
                <a:gd name="connsiteY2" fmla="*/ 1076135 h 2105977"/>
                <a:gd name="connsiteX3" fmla="*/ 322729 w 2492714"/>
                <a:gd name="connsiteY3" fmla="*/ 314611 h 2105977"/>
                <a:gd name="connsiteX4" fmla="*/ 1287707 w 2492714"/>
                <a:gd name="connsiteY4" fmla="*/ 7144 h 2105977"/>
                <a:gd name="connsiteX5" fmla="*/ 2492715 w 2492714"/>
                <a:gd name="connsiteY5" fmla="*/ 0 h 2105977"/>
                <a:gd name="connsiteX6" fmla="*/ 2473665 w 2492714"/>
                <a:gd name="connsiteY6" fmla="*/ 89249 h 2105977"/>
                <a:gd name="connsiteX7" fmla="*/ 2318502 w 2492714"/>
                <a:gd name="connsiteY7" fmla="*/ 502920 h 2105977"/>
                <a:gd name="connsiteX8" fmla="*/ 2482332 w 2492714"/>
                <a:gd name="connsiteY8" fmla="*/ 499777 h 2105977"/>
                <a:gd name="connsiteX9" fmla="*/ 2458234 w 2492714"/>
                <a:gd name="connsiteY9" fmla="*/ 609314 h 2105977"/>
                <a:gd name="connsiteX10" fmla="*/ 2040182 w 2492714"/>
                <a:gd name="connsiteY10" fmla="*/ 1183958 h 2105977"/>
                <a:gd name="connsiteX11" fmla="*/ 1756718 w 2492714"/>
                <a:gd name="connsiteY11" fmla="*/ 1810893 h 2105977"/>
                <a:gd name="connsiteX12" fmla="*/ 1039104 w 2492714"/>
                <a:gd name="connsiteY12" fmla="*/ 2105978 h 210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92714" h="2105977">
                  <a:moveTo>
                    <a:pt x="1039104" y="2105978"/>
                  </a:moveTo>
                  <a:cubicBezTo>
                    <a:pt x="740876" y="2105978"/>
                    <a:pt x="473986" y="2001393"/>
                    <a:pt x="284534" y="1810988"/>
                  </a:cubicBezTo>
                  <a:cubicBezTo>
                    <a:pt x="97653" y="1623251"/>
                    <a:pt x="-1693" y="1381125"/>
                    <a:pt x="22" y="1076135"/>
                  </a:cubicBezTo>
                  <a:cubicBezTo>
                    <a:pt x="1641" y="788765"/>
                    <a:pt x="118037" y="508349"/>
                    <a:pt x="322729" y="314611"/>
                  </a:cubicBezTo>
                  <a:cubicBezTo>
                    <a:pt x="553710" y="95917"/>
                    <a:pt x="854224" y="0"/>
                    <a:pt x="1287707" y="7144"/>
                  </a:cubicBezTo>
                  <a:lnTo>
                    <a:pt x="2492715" y="0"/>
                  </a:lnTo>
                  <a:lnTo>
                    <a:pt x="2473665" y="89249"/>
                  </a:lnTo>
                  <a:cubicBezTo>
                    <a:pt x="2453662" y="200787"/>
                    <a:pt x="2409275" y="387477"/>
                    <a:pt x="2318502" y="502920"/>
                  </a:cubicBezTo>
                  <a:lnTo>
                    <a:pt x="2482332" y="499777"/>
                  </a:lnTo>
                  <a:lnTo>
                    <a:pt x="2458234" y="609314"/>
                  </a:lnTo>
                  <a:cubicBezTo>
                    <a:pt x="2437279" y="705517"/>
                    <a:pt x="2335742" y="1051179"/>
                    <a:pt x="2040182" y="1183958"/>
                  </a:cubicBezTo>
                  <a:cubicBezTo>
                    <a:pt x="2023799" y="1396651"/>
                    <a:pt x="1920643" y="1646873"/>
                    <a:pt x="1756718" y="1810893"/>
                  </a:cubicBezTo>
                  <a:cubicBezTo>
                    <a:pt x="1568027" y="2000060"/>
                    <a:pt x="1334855" y="2105978"/>
                    <a:pt x="1039104" y="2105978"/>
                  </a:cubicBezTo>
                  <a:close/>
                </a:path>
              </a:pathLst>
            </a:custGeom>
            <a:solidFill>
              <a:srgbClr val="FEEE00"/>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21" name="任意多边形 3">
              <a:extLst>
                <a:ext uri="{FF2B5EF4-FFF2-40B4-BE49-F238E27FC236}">
                  <a16:creationId xmlns:a16="http://schemas.microsoft.com/office/drawing/2014/main" id="{0B5CE1AD-565F-421C-B2B1-CBD78E932E9C}"/>
                </a:ext>
              </a:extLst>
            </p:cNvPr>
            <p:cNvSpPr/>
            <p:nvPr/>
          </p:nvSpPr>
          <p:spPr>
            <a:xfrm>
              <a:off x="3066604" y="2324488"/>
              <a:ext cx="2606502" cy="2225857"/>
            </a:xfrm>
            <a:custGeom>
              <a:avLst/>
              <a:gdLst>
                <a:gd name="connsiteX0" fmla="*/ 824880 w 1988644"/>
                <a:gd name="connsiteY0" fmla="*/ 1698229 h 1698229"/>
                <a:gd name="connsiteX1" fmla="*/ 222805 w 1988644"/>
                <a:gd name="connsiteY1" fmla="*/ 1462581 h 1698229"/>
                <a:gd name="connsiteX2" fmla="*/ 15 w 1988644"/>
                <a:gd name="connsiteY2" fmla="*/ 862887 h 1698229"/>
                <a:gd name="connsiteX3" fmla="*/ 1045098 w 1988644"/>
                <a:gd name="connsiteY3" fmla="*/ 112 h 1698229"/>
                <a:gd name="connsiteX4" fmla="*/ 1988645 w 1988644"/>
                <a:gd name="connsiteY4" fmla="*/ 112 h 1698229"/>
                <a:gd name="connsiteX5" fmla="*/ 1967118 w 1988644"/>
                <a:gd name="connsiteY5" fmla="*/ 104411 h 1698229"/>
                <a:gd name="connsiteX6" fmla="*/ 1858914 w 1988644"/>
                <a:gd name="connsiteY6" fmla="*/ 386351 h 1698229"/>
                <a:gd name="connsiteX7" fmla="*/ 1985882 w 1988644"/>
                <a:gd name="connsiteY7" fmla="*/ 386351 h 1698229"/>
                <a:gd name="connsiteX8" fmla="*/ 1965689 w 1988644"/>
                <a:gd name="connsiteY8" fmla="*/ 470933 h 1698229"/>
                <a:gd name="connsiteX9" fmla="*/ 1645935 w 1988644"/>
                <a:gd name="connsiteY9" fmla="*/ 909559 h 1698229"/>
                <a:gd name="connsiteX10" fmla="*/ 1413049 w 1988644"/>
                <a:gd name="connsiteY10" fmla="*/ 1468010 h 1698229"/>
                <a:gd name="connsiteX11" fmla="*/ 824880 w 1988644"/>
                <a:gd name="connsiteY11" fmla="*/ 1698229 h 169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8644" h="1698229">
                  <a:moveTo>
                    <a:pt x="824880" y="1698229"/>
                  </a:moveTo>
                  <a:cubicBezTo>
                    <a:pt x="586279" y="1698229"/>
                    <a:pt x="372633" y="1613076"/>
                    <a:pt x="222805" y="1462581"/>
                  </a:cubicBezTo>
                  <a:cubicBezTo>
                    <a:pt x="74405" y="1313229"/>
                    <a:pt x="-1223" y="1105774"/>
                    <a:pt x="15" y="862887"/>
                  </a:cubicBezTo>
                  <a:cubicBezTo>
                    <a:pt x="2491" y="433500"/>
                    <a:pt x="310339" y="-8079"/>
                    <a:pt x="1045098" y="112"/>
                  </a:cubicBezTo>
                  <a:lnTo>
                    <a:pt x="1988645" y="112"/>
                  </a:lnTo>
                  <a:lnTo>
                    <a:pt x="1967118" y="104411"/>
                  </a:lnTo>
                  <a:cubicBezTo>
                    <a:pt x="1942639" y="222902"/>
                    <a:pt x="1898443" y="323010"/>
                    <a:pt x="1858914" y="386351"/>
                  </a:cubicBezTo>
                  <a:lnTo>
                    <a:pt x="1985882" y="386351"/>
                  </a:lnTo>
                  <a:lnTo>
                    <a:pt x="1965689" y="470933"/>
                  </a:lnTo>
                  <a:cubicBezTo>
                    <a:pt x="1963689" y="483601"/>
                    <a:pt x="1897871" y="764874"/>
                    <a:pt x="1645935" y="909559"/>
                  </a:cubicBezTo>
                  <a:cubicBezTo>
                    <a:pt x="1634981" y="1130730"/>
                    <a:pt x="1553352" y="1327516"/>
                    <a:pt x="1413049" y="1468010"/>
                  </a:cubicBezTo>
                  <a:cubicBezTo>
                    <a:pt x="1264268" y="1617076"/>
                    <a:pt x="1060814" y="1698229"/>
                    <a:pt x="824880" y="1698229"/>
                  </a:cubicBezTo>
                  <a:close/>
                </a:path>
              </a:pathLst>
            </a:custGeom>
            <a:solidFill>
              <a:srgbClr val="484D4B"/>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22" name="任意多边形 4">
              <a:extLst>
                <a:ext uri="{FF2B5EF4-FFF2-40B4-BE49-F238E27FC236}">
                  <a16:creationId xmlns:a16="http://schemas.microsoft.com/office/drawing/2014/main" id="{27281FE7-54F3-4AC0-BF19-E5CB3D210E3A}"/>
                </a:ext>
              </a:extLst>
            </p:cNvPr>
            <p:cNvSpPr/>
            <p:nvPr/>
          </p:nvSpPr>
          <p:spPr>
            <a:xfrm>
              <a:off x="3229274" y="2482524"/>
              <a:ext cx="2211748" cy="1894662"/>
            </a:xfrm>
            <a:custGeom>
              <a:avLst/>
              <a:gdLst>
                <a:gd name="connsiteX0" fmla="*/ 1687466 w 1687465"/>
                <a:gd name="connsiteY0" fmla="*/ 124 h 1445542"/>
                <a:gd name="connsiteX1" fmla="*/ 906034 w 1687465"/>
                <a:gd name="connsiteY1" fmla="*/ 124 h 1445542"/>
                <a:gd name="connsiteX2" fmla="*/ 17 w 1687465"/>
                <a:gd name="connsiteY2" fmla="*/ 735073 h 1445542"/>
                <a:gd name="connsiteX3" fmla="*/ 697532 w 1687465"/>
                <a:gd name="connsiteY3" fmla="*/ 1445543 h 1445542"/>
                <a:gd name="connsiteX4" fmla="*/ 1393810 w 1687465"/>
                <a:gd name="connsiteY4" fmla="*/ 727930 h 1445542"/>
                <a:gd name="connsiteX5" fmla="*/ 1678988 w 1687465"/>
                <a:gd name="connsiteY5" fmla="*/ 350549 h 1445542"/>
                <a:gd name="connsiteX6" fmla="*/ 1523826 w 1687465"/>
                <a:gd name="connsiteY6" fmla="*/ 350549 h 1445542"/>
                <a:gd name="connsiteX7" fmla="*/ 1687466 w 1687465"/>
                <a:gd name="connsiteY7" fmla="*/ 124 h 1445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87465" h="1445542">
                  <a:moveTo>
                    <a:pt x="1687466" y="124"/>
                  </a:moveTo>
                  <a:cubicBezTo>
                    <a:pt x="1687466" y="124"/>
                    <a:pt x="1097011" y="2505"/>
                    <a:pt x="906034" y="124"/>
                  </a:cubicBezTo>
                  <a:cubicBezTo>
                    <a:pt x="293863" y="-7782"/>
                    <a:pt x="2112" y="362931"/>
                    <a:pt x="17" y="735073"/>
                  </a:cubicBezTo>
                  <a:cubicBezTo>
                    <a:pt x="-2651" y="1197893"/>
                    <a:pt x="318247" y="1445543"/>
                    <a:pt x="697532" y="1445543"/>
                  </a:cubicBezTo>
                  <a:cubicBezTo>
                    <a:pt x="1125205" y="1445543"/>
                    <a:pt x="1394572" y="1139314"/>
                    <a:pt x="1393810" y="727930"/>
                  </a:cubicBezTo>
                  <a:cubicBezTo>
                    <a:pt x="1636316" y="618011"/>
                    <a:pt x="1678988" y="350549"/>
                    <a:pt x="1678988" y="350549"/>
                  </a:cubicBezTo>
                  <a:lnTo>
                    <a:pt x="1523826" y="350549"/>
                  </a:lnTo>
                  <a:cubicBezTo>
                    <a:pt x="1578595" y="289113"/>
                    <a:pt x="1658986" y="174051"/>
                    <a:pt x="1687466" y="124"/>
                  </a:cubicBezTo>
                  <a:close/>
                </a:path>
              </a:pathLst>
            </a:custGeom>
            <a:solidFill>
              <a:srgbClr val="FFFF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23" name="任意多边形 5">
              <a:extLst>
                <a:ext uri="{FF2B5EF4-FFF2-40B4-BE49-F238E27FC236}">
                  <a16:creationId xmlns:a16="http://schemas.microsoft.com/office/drawing/2014/main" id="{EA463943-9463-40D8-BCF3-3180CCDFD1AF}"/>
                </a:ext>
              </a:extLst>
            </p:cNvPr>
            <p:cNvSpPr/>
            <p:nvPr/>
          </p:nvSpPr>
          <p:spPr>
            <a:xfrm>
              <a:off x="3569119" y="3074071"/>
              <a:ext cx="180772" cy="181022"/>
            </a:xfrm>
            <a:custGeom>
              <a:avLst/>
              <a:gdLst>
                <a:gd name="connsiteX0" fmla="*/ 0 w 137921"/>
                <a:gd name="connsiteY0" fmla="*/ 68961 h 138112"/>
                <a:gd name="connsiteX1" fmla="*/ 68961 w 137921"/>
                <a:gd name="connsiteY1" fmla="*/ 0 h 138112"/>
                <a:gd name="connsiteX2" fmla="*/ 137922 w 137921"/>
                <a:gd name="connsiteY2" fmla="*/ 68961 h 138112"/>
                <a:gd name="connsiteX3" fmla="*/ 68961 w 137921"/>
                <a:gd name="connsiteY3" fmla="*/ 138113 h 138112"/>
                <a:gd name="connsiteX4" fmla="*/ 0 w 137921"/>
                <a:gd name="connsiteY4" fmla="*/ 68961 h 1381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921" h="138112">
                  <a:moveTo>
                    <a:pt x="0" y="68961"/>
                  </a:moveTo>
                  <a:cubicBezTo>
                    <a:pt x="0" y="30956"/>
                    <a:pt x="30956" y="0"/>
                    <a:pt x="68961" y="0"/>
                  </a:cubicBezTo>
                  <a:cubicBezTo>
                    <a:pt x="107156" y="0"/>
                    <a:pt x="137922" y="30956"/>
                    <a:pt x="137922" y="68961"/>
                  </a:cubicBezTo>
                  <a:cubicBezTo>
                    <a:pt x="137922" y="107061"/>
                    <a:pt x="107156" y="138113"/>
                    <a:pt x="68961" y="138113"/>
                  </a:cubicBezTo>
                  <a:cubicBezTo>
                    <a:pt x="30956" y="138017"/>
                    <a:pt x="0" y="107061"/>
                    <a:pt x="0" y="68961"/>
                  </a:cubicBezTo>
                  <a:close/>
                </a:path>
              </a:pathLst>
            </a:custGeom>
            <a:solidFill>
              <a:srgbClr val="484D4B"/>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24" name="任意多边形 6">
              <a:extLst>
                <a:ext uri="{FF2B5EF4-FFF2-40B4-BE49-F238E27FC236}">
                  <a16:creationId xmlns:a16="http://schemas.microsoft.com/office/drawing/2014/main" id="{61AD94F5-E5CC-43AE-BF69-CE32E56A0310}"/>
                </a:ext>
              </a:extLst>
            </p:cNvPr>
            <p:cNvSpPr/>
            <p:nvPr/>
          </p:nvSpPr>
          <p:spPr>
            <a:xfrm>
              <a:off x="4554509" y="3074071"/>
              <a:ext cx="180773" cy="180898"/>
            </a:xfrm>
            <a:custGeom>
              <a:avLst/>
              <a:gdLst>
                <a:gd name="connsiteX0" fmla="*/ 68961 w 137922"/>
                <a:gd name="connsiteY0" fmla="*/ 138017 h 138017"/>
                <a:gd name="connsiteX1" fmla="*/ 0 w 137922"/>
                <a:gd name="connsiteY1" fmla="*/ 68961 h 138017"/>
                <a:gd name="connsiteX2" fmla="*/ 68961 w 137922"/>
                <a:gd name="connsiteY2" fmla="*/ 0 h 138017"/>
                <a:gd name="connsiteX3" fmla="*/ 137922 w 137922"/>
                <a:gd name="connsiteY3" fmla="*/ 68961 h 138017"/>
                <a:gd name="connsiteX4" fmla="*/ 68961 w 137922"/>
                <a:gd name="connsiteY4" fmla="*/ 138017 h 1380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922" h="138017">
                  <a:moveTo>
                    <a:pt x="68961" y="138017"/>
                  </a:moveTo>
                  <a:cubicBezTo>
                    <a:pt x="30861" y="138017"/>
                    <a:pt x="0" y="107061"/>
                    <a:pt x="0" y="68961"/>
                  </a:cubicBezTo>
                  <a:cubicBezTo>
                    <a:pt x="0" y="30861"/>
                    <a:pt x="30766" y="0"/>
                    <a:pt x="68961" y="0"/>
                  </a:cubicBezTo>
                  <a:cubicBezTo>
                    <a:pt x="107156" y="0"/>
                    <a:pt x="137922" y="30861"/>
                    <a:pt x="137922" y="68961"/>
                  </a:cubicBezTo>
                  <a:cubicBezTo>
                    <a:pt x="138017" y="107061"/>
                    <a:pt x="107156" y="138017"/>
                    <a:pt x="68961" y="138017"/>
                  </a:cubicBezTo>
                  <a:close/>
                </a:path>
              </a:pathLst>
            </a:custGeom>
            <a:solidFill>
              <a:srgbClr val="484D4B"/>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25" name="任意多边形 7">
              <a:extLst>
                <a:ext uri="{FF2B5EF4-FFF2-40B4-BE49-F238E27FC236}">
                  <a16:creationId xmlns:a16="http://schemas.microsoft.com/office/drawing/2014/main" id="{7E43060C-B6A7-4FD1-A726-29920E1D489B}"/>
                </a:ext>
              </a:extLst>
            </p:cNvPr>
            <p:cNvSpPr/>
            <p:nvPr/>
          </p:nvSpPr>
          <p:spPr>
            <a:xfrm>
              <a:off x="3713439" y="3265205"/>
              <a:ext cx="877898" cy="678774"/>
            </a:xfrm>
            <a:custGeom>
              <a:avLst/>
              <a:gdLst>
                <a:gd name="connsiteX0" fmla="*/ 410623 w 669797"/>
                <a:gd name="connsiteY0" fmla="*/ 517874 h 517874"/>
                <a:gd name="connsiteX1" fmla="*/ 258985 w 669797"/>
                <a:gd name="connsiteY1" fmla="*/ 517874 h 517874"/>
                <a:gd name="connsiteX2" fmla="*/ 0 w 669797"/>
                <a:gd name="connsiteY2" fmla="*/ 258985 h 517874"/>
                <a:gd name="connsiteX3" fmla="*/ 258985 w 669797"/>
                <a:gd name="connsiteY3" fmla="*/ 0 h 517874"/>
                <a:gd name="connsiteX4" fmla="*/ 410718 w 669797"/>
                <a:gd name="connsiteY4" fmla="*/ 0 h 517874"/>
                <a:gd name="connsiteX5" fmla="*/ 669798 w 669797"/>
                <a:gd name="connsiteY5" fmla="*/ 258985 h 517874"/>
                <a:gd name="connsiteX6" fmla="*/ 410623 w 669797"/>
                <a:gd name="connsiteY6" fmla="*/ 517874 h 517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9797" h="517874">
                  <a:moveTo>
                    <a:pt x="410623" y="517874"/>
                  </a:moveTo>
                  <a:lnTo>
                    <a:pt x="258985" y="517874"/>
                  </a:lnTo>
                  <a:cubicBezTo>
                    <a:pt x="116015" y="517874"/>
                    <a:pt x="0" y="401765"/>
                    <a:pt x="0" y="258985"/>
                  </a:cubicBezTo>
                  <a:cubicBezTo>
                    <a:pt x="0" y="116110"/>
                    <a:pt x="116110" y="0"/>
                    <a:pt x="258985" y="0"/>
                  </a:cubicBezTo>
                  <a:lnTo>
                    <a:pt x="410718" y="0"/>
                  </a:lnTo>
                  <a:cubicBezTo>
                    <a:pt x="553593" y="0"/>
                    <a:pt x="669798" y="116110"/>
                    <a:pt x="669798" y="258985"/>
                  </a:cubicBezTo>
                  <a:cubicBezTo>
                    <a:pt x="669798" y="401669"/>
                    <a:pt x="553498" y="517874"/>
                    <a:pt x="410623" y="517874"/>
                  </a:cubicBezTo>
                  <a:close/>
                </a:path>
              </a:pathLst>
            </a:custGeom>
            <a:solidFill>
              <a:srgbClr val="EB666A"/>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26" name="任意多边形 8">
              <a:extLst>
                <a:ext uri="{FF2B5EF4-FFF2-40B4-BE49-F238E27FC236}">
                  <a16:creationId xmlns:a16="http://schemas.microsoft.com/office/drawing/2014/main" id="{44BE7648-EC53-472B-B222-3D10B47E8334}"/>
                </a:ext>
              </a:extLst>
            </p:cNvPr>
            <p:cNvSpPr/>
            <p:nvPr/>
          </p:nvSpPr>
          <p:spPr>
            <a:xfrm>
              <a:off x="3955261" y="3528251"/>
              <a:ext cx="152059" cy="152308"/>
            </a:xfrm>
            <a:custGeom>
              <a:avLst/>
              <a:gdLst>
                <a:gd name="connsiteX0" fmla="*/ 0 w 116014"/>
                <a:gd name="connsiteY0" fmla="*/ 58198 h 116204"/>
                <a:gd name="connsiteX1" fmla="*/ 58102 w 116014"/>
                <a:gd name="connsiteY1" fmla="*/ 0 h 116204"/>
                <a:gd name="connsiteX2" fmla="*/ 116015 w 116014"/>
                <a:gd name="connsiteY2" fmla="*/ 58198 h 116204"/>
                <a:gd name="connsiteX3" fmla="*/ 58102 w 116014"/>
                <a:gd name="connsiteY3" fmla="*/ 116205 h 116204"/>
                <a:gd name="connsiteX4" fmla="*/ 0 w 116014"/>
                <a:gd name="connsiteY4" fmla="*/ 58198 h 116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014" h="116204">
                  <a:moveTo>
                    <a:pt x="0" y="58198"/>
                  </a:moveTo>
                  <a:cubicBezTo>
                    <a:pt x="0" y="26194"/>
                    <a:pt x="26098" y="0"/>
                    <a:pt x="58102" y="0"/>
                  </a:cubicBezTo>
                  <a:cubicBezTo>
                    <a:pt x="90106" y="0"/>
                    <a:pt x="116015" y="26194"/>
                    <a:pt x="116015" y="58198"/>
                  </a:cubicBezTo>
                  <a:cubicBezTo>
                    <a:pt x="116015" y="90297"/>
                    <a:pt x="90011" y="116205"/>
                    <a:pt x="58102" y="116205"/>
                  </a:cubicBezTo>
                  <a:cubicBezTo>
                    <a:pt x="26098" y="116205"/>
                    <a:pt x="0" y="90297"/>
                    <a:pt x="0" y="58198"/>
                  </a:cubicBezTo>
                  <a:close/>
                </a:path>
              </a:pathLst>
            </a:custGeom>
            <a:solidFill>
              <a:srgbClr val="484D4B"/>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27" name="任意多边形 9">
              <a:extLst>
                <a:ext uri="{FF2B5EF4-FFF2-40B4-BE49-F238E27FC236}">
                  <a16:creationId xmlns:a16="http://schemas.microsoft.com/office/drawing/2014/main" id="{617FB379-B5CF-46AE-B7E4-1138FEC0732F}"/>
                </a:ext>
              </a:extLst>
            </p:cNvPr>
            <p:cNvSpPr/>
            <p:nvPr/>
          </p:nvSpPr>
          <p:spPr>
            <a:xfrm>
              <a:off x="4201701" y="3528251"/>
              <a:ext cx="152308" cy="152308"/>
            </a:xfrm>
            <a:custGeom>
              <a:avLst/>
              <a:gdLst>
                <a:gd name="connsiteX0" fmla="*/ 0 w 116204"/>
                <a:gd name="connsiteY0" fmla="*/ 58198 h 116204"/>
                <a:gd name="connsiteX1" fmla="*/ 58102 w 116204"/>
                <a:gd name="connsiteY1" fmla="*/ 0 h 116204"/>
                <a:gd name="connsiteX2" fmla="*/ 116205 w 116204"/>
                <a:gd name="connsiteY2" fmla="*/ 58198 h 116204"/>
                <a:gd name="connsiteX3" fmla="*/ 58102 w 116204"/>
                <a:gd name="connsiteY3" fmla="*/ 116205 h 116204"/>
                <a:gd name="connsiteX4" fmla="*/ 0 w 116204"/>
                <a:gd name="connsiteY4" fmla="*/ 58198 h 116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204" h="116204">
                  <a:moveTo>
                    <a:pt x="0" y="58198"/>
                  </a:moveTo>
                  <a:cubicBezTo>
                    <a:pt x="0" y="26194"/>
                    <a:pt x="26003" y="0"/>
                    <a:pt x="58102" y="0"/>
                  </a:cubicBezTo>
                  <a:cubicBezTo>
                    <a:pt x="90202" y="0"/>
                    <a:pt x="116205" y="26194"/>
                    <a:pt x="116205" y="58198"/>
                  </a:cubicBezTo>
                  <a:cubicBezTo>
                    <a:pt x="116205" y="90297"/>
                    <a:pt x="90106" y="116205"/>
                    <a:pt x="58102" y="116205"/>
                  </a:cubicBezTo>
                  <a:cubicBezTo>
                    <a:pt x="26003" y="116205"/>
                    <a:pt x="0" y="90297"/>
                    <a:pt x="0" y="58198"/>
                  </a:cubicBezTo>
                  <a:close/>
                </a:path>
              </a:pathLst>
            </a:custGeom>
            <a:solidFill>
              <a:srgbClr val="484D4B"/>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28" name="任意多边形 10">
              <a:extLst>
                <a:ext uri="{FF2B5EF4-FFF2-40B4-BE49-F238E27FC236}">
                  <a16:creationId xmlns:a16="http://schemas.microsoft.com/office/drawing/2014/main" id="{3BEA5345-3400-4279-8DD3-3059EE2229FB}"/>
                </a:ext>
              </a:extLst>
            </p:cNvPr>
            <p:cNvSpPr/>
            <p:nvPr/>
          </p:nvSpPr>
          <p:spPr>
            <a:xfrm>
              <a:off x="6476975" y="2809776"/>
              <a:ext cx="2892497" cy="1238487"/>
            </a:xfrm>
            <a:custGeom>
              <a:avLst/>
              <a:gdLst>
                <a:gd name="connsiteX0" fmla="*/ 936022 w 2206846"/>
                <a:gd name="connsiteY0" fmla="*/ 421386 h 944910"/>
                <a:gd name="connsiteX1" fmla="*/ 690944 w 2206846"/>
                <a:gd name="connsiteY1" fmla="*/ 426053 h 944910"/>
                <a:gd name="connsiteX2" fmla="*/ 1044988 w 2206846"/>
                <a:gd name="connsiteY2" fmla="*/ 183737 h 944910"/>
                <a:gd name="connsiteX3" fmla="*/ 843153 w 2206846"/>
                <a:gd name="connsiteY3" fmla="*/ 183737 h 944910"/>
                <a:gd name="connsiteX4" fmla="*/ 608362 w 2206846"/>
                <a:gd name="connsiteY4" fmla="*/ 385762 h 944910"/>
                <a:gd name="connsiteX5" fmla="*/ 564452 w 2206846"/>
                <a:gd name="connsiteY5" fmla="*/ 675132 h 944910"/>
                <a:gd name="connsiteX6" fmla="*/ 936022 w 2206846"/>
                <a:gd name="connsiteY6" fmla="*/ 421386 h 944910"/>
                <a:gd name="connsiteX7" fmla="*/ 936022 w 2206846"/>
                <a:gd name="connsiteY7" fmla="*/ 421386 h 944910"/>
                <a:gd name="connsiteX8" fmla="*/ 1431322 w 2206846"/>
                <a:gd name="connsiteY8" fmla="*/ 220599 h 944910"/>
                <a:gd name="connsiteX9" fmla="*/ 1433036 w 2206846"/>
                <a:gd name="connsiteY9" fmla="*/ 328803 h 944910"/>
                <a:gd name="connsiteX10" fmla="*/ 1357217 w 2206846"/>
                <a:gd name="connsiteY10" fmla="*/ 807434 h 944910"/>
                <a:gd name="connsiteX11" fmla="*/ 1162050 w 2206846"/>
                <a:gd name="connsiteY11" fmla="*/ 944785 h 944910"/>
                <a:gd name="connsiteX12" fmla="*/ 762190 w 2206846"/>
                <a:gd name="connsiteY12" fmla="*/ 944785 h 944910"/>
                <a:gd name="connsiteX13" fmla="*/ 521113 w 2206846"/>
                <a:gd name="connsiteY13" fmla="*/ 944785 h 944910"/>
                <a:gd name="connsiteX14" fmla="*/ 268605 w 2206846"/>
                <a:gd name="connsiteY14" fmla="*/ 896683 h 944910"/>
                <a:gd name="connsiteX15" fmla="*/ 237649 w 2206846"/>
                <a:gd name="connsiteY15" fmla="*/ 730091 h 944910"/>
                <a:gd name="connsiteX16" fmla="*/ 324231 w 2206846"/>
                <a:gd name="connsiteY16" fmla="*/ 209645 h 944910"/>
                <a:gd name="connsiteX17" fmla="*/ 292227 w 2206846"/>
                <a:gd name="connsiteY17" fmla="*/ 128207 h 944910"/>
                <a:gd name="connsiteX18" fmla="*/ 113824 w 2206846"/>
                <a:gd name="connsiteY18" fmla="*/ 128207 h 944910"/>
                <a:gd name="connsiteX19" fmla="*/ 0 w 2206846"/>
                <a:gd name="connsiteY19" fmla="*/ 14192 h 944910"/>
                <a:gd name="connsiteX20" fmla="*/ 418147 w 2206846"/>
                <a:gd name="connsiteY20" fmla="*/ 14192 h 944910"/>
                <a:gd name="connsiteX21" fmla="*/ 540544 w 2206846"/>
                <a:gd name="connsiteY21" fmla="*/ 136779 h 944910"/>
                <a:gd name="connsiteX22" fmla="*/ 441960 w 2206846"/>
                <a:gd name="connsiteY22" fmla="*/ 729044 h 944910"/>
                <a:gd name="connsiteX23" fmla="*/ 493586 w 2206846"/>
                <a:gd name="connsiteY23" fmla="*/ 809054 h 944910"/>
                <a:gd name="connsiteX24" fmla="*/ 783146 w 2206846"/>
                <a:gd name="connsiteY24" fmla="*/ 809054 h 944910"/>
                <a:gd name="connsiteX25" fmla="*/ 987266 w 2206846"/>
                <a:gd name="connsiteY25" fmla="*/ 809054 h 944910"/>
                <a:gd name="connsiteX26" fmla="*/ 1159669 w 2206846"/>
                <a:gd name="connsiteY26" fmla="*/ 809054 h 944910"/>
                <a:gd name="connsiteX27" fmla="*/ 1206341 w 2206846"/>
                <a:gd name="connsiteY27" fmla="*/ 750761 h 944910"/>
                <a:gd name="connsiteX28" fmla="*/ 1229392 w 2206846"/>
                <a:gd name="connsiteY28" fmla="*/ 607505 h 944910"/>
                <a:gd name="connsiteX29" fmla="*/ 1040702 w 2206846"/>
                <a:gd name="connsiteY29" fmla="*/ 674084 h 944910"/>
                <a:gd name="connsiteX30" fmla="*/ 1058894 w 2206846"/>
                <a:gd name="connsiteY30" fmla="*/ 559499 h 944910"/>
                <a:gd name="connsiteX31" fmla="*/ 1252442 w 2206846"/>
                <a:gd name="connsiteY31" fmla="*/ 461772 h 944910"/>
                <a:gd name="connsiteX32" fmla="*/ 1269587 w 2206846"/>
                <a:gd name="connsiteY32" fmla="*/ 353568 h 944910"/>
                <a:gd name="connsiteX33" fmla="*/ 1273493 w 2206846"/>
                <a:gd name="connsiteY33" fmla="*/ 328708 h 944910"/>
                <a:gd name="connsiteX34" fmla="*/ 1084898 w 2206846"/>
                <a:gd name="connsiteY34" fmla="*/ 395383 h 944910"/>
                <a:gd name="connsiteX35" fmla="*/ 1100995 w 2206846"/>
                <a:gd name="connsiteY35" fmla="*/ 293180 h 944910"/>
                <a:gd name="connsiteX36" fmla="*/ 1263872 w 2206846"/>
                <a:gd name="connsiteY36" fmla="*/ 212122 h 944910"/>
                <a:gd name="connsiteX37" fmla="*/ 1149382 w 2206846"/>
                <a:gd name="connsiteY37" fmla="*/ 126968 h 944910"/>
                <a:gd name="connsiteX38" fmla="*/ 1167098 w 2206846"/>
                <a:gd name="connsiteY38" fmla="*/ 15526 h 944910"/>
                <a:gd name="connsiteX39" fmla="*/ 1360646 w 2206846"/>
                <a:gd name="connsiteY39" fmla="*/ 104013 h 944910"/>
                <a:gd name="connsiteX40" fmla="*/ 1413320 w 2206846"/>
                <a:gd name="connsiteY40" fmla="*/ 8192 h 944910"/>
                <a:gd name="connsiteX41" fmla="*/ 1577435 w 2206846"/>
                <a:gd name="connsiteY41" fmla="*/ 8192 h 944910"/>
                <a:gd name="connsiteX42" fmla="*/ 1431322 w 2206846"/>
                <a:gd name="connsiteY42" fmla="*/ 220599 h 944910"/>
                <a:gd name="connsiteX43" fmla="*/ 1431322 w 2206846"/>
                <a:gd name="connsiteY43" fmla="*/ 220599 h 944910"/>
                <a:gd name="connsiteX44" fmla="*/ 2206847 w 2206846"/>
                <a:gd name="connsiteY44" fmla="*/ 84582 h 944910"/>
                <a:gd name="connsiteX45" fmla="*/ 2066925 w 2206846"/>
                <a:gd name="connsiteY45" fmla="*/ 84582 h 944910"/>
                <a:gd name="connsiteX46" fmla="*/ 2066258 w 2206846"/>
                <a:gd name="connsiteY46" fmla="*/ 85249 h 944910"/>
                <a:gd name="connsiteX47" fmla="*/ 1872424 w 2206846"/>
                <a:gd name="connsiteY47" fmla="*/ 85249 h 944910"/>
                <a:gd name="connsiteX48" fmla="*/ 1885950 w 2206846"/>
                <a:gd name="connsiteY48" fmla="*/ 0 h 944910"/>
                <a:gd name="connsiteX49" fmla="*/ 1721930 w 2206846"/>
                <a:gd name="connsiteY49" fmla="*/ 0 h 944910"/>
                <a:gd name="connsiteX50" fmla="*/ 1708404 w 2206846"/>
                <a:gd name="connsiteY50" fmla="*/ 85249 h 944910"/>
                <a:gd name="connsiteX51" fmla="*/ 1555909 w 2206846"/>
                <a:gd name="connsiteY51" fmla="*/ 85249 h 944910"/>
                <a:gd name="connsiteX52" fmla="*/ 1540097 w 2206846"/>
                <a:gd name="connsiteY52" fmla="*/ 185071 h 944910"/>
                <a:gd name="connsiteX53" fmla="*/ 1692593 w 2206846"/>
                <a:gd name="connsiteY53" fmla="*/ 185071 h 944910"/>
                <a:gd name="connsiteX54" fmla="*/ 1675352 w 2206846"/>
                <a:gd name="connsiteY54" fmla="*/ 293941 h 944910"/>
                <a:gd name="connsiteX55" fmla="*/ 1466564 w 2206846"/>
                <a:gd name="connsiteY55" fmla="*/ 293941 h 944910"/>
                <a:gd name="connsiteX56" fmla="*/ 1450181 w 2206846"/>
                <a:gd name="connsiteY56" fmla="*/ 397859 h 944910"/>
                <a:gd name="connsiteX57" fmla="*/ 1736122 w 2206846"/>
                <a:gd name="connsiteY57" fmla="*/ 397859 h 944910"/>
                <a:gd name="connsiteX58" fmla="*/ 1424559 w 2206846"/>
                <a:gd name="connsiteY58" fmla="*/ 559308 h 944910"/>
                <a:gd name="connsiteX59" fmla="*/ 1408748 w 2206846"/>
                <a:gd name="connsiteY59" fmla="*/ 659225 h 944910"/>
                <a:gd name="connsiteX60" fmla="*/ 1452658 w 2206846"/>
                <a:gd name="connsiteY60" fmla="*/ 643604 h 944910"/>
                <a:gd name="connsiteX61" fmla="*/ 1498949 w 2206846"/>
                <a:gd name="connsiteY61" fmla="*/ 622554 h 944910"/>
                <a:gd name="connsiteX62" fmla="*/ 1466374 w 2206846"/>
                <a:gd name="connsiteY62" fmla="*/ 828389 h 944910"/>
                <a:gd name="connsiteX63" fmla="*/ 1564386 w 2206846"/>
                <a:gd name="connsiteY63" fmla="*/ 944690 h 944910"/>
                <a:gd name="connsiteX64" fmla="*/ 1927289 w 2206846"/>
                <a:gd name="connsiteY64" fmla="*/ 944690 h 944910"/>
                <a:gd name="connsiteX65" fmla="*/ 2062163 w 2206846"/>
                <a:gd name="connsiteY65" fmla="*/ 828389 h 944910"/>
                <a:gd name="connsiteX66" fmla="*/ 2066068 w 2206846"/>
                <a:gd name="connsiteY66" fmla="*/ 803148 h 944910"/>
                <a:gd name="connsiteX67" fmla="*/ 2097405 w 2206846"/>
                <a:gd name="connsiteY67" fmla="*/ 605885 h 944910"/>
                <a:gd name="connsiteX68" fmla="*/ 1999393 w 2206846"/>
                <a:gd name="connsiteY68" fmla="*/ 489395 h 944910"/>
                <a:gd name="connsiteX69" fmla="*/ 1791938 w 2206846"/>
                <a:gd name="connsiteY69" fmla="*/ 489395 h 944910"/>
                <a:gd name="connsiteX70" fmla="*/ 1932908 w 2206846"/>
                <a:gd name="connsiteY70" fmla="*/ 397859 h 944910"/>
                <a:gd name="connsiteX71" fmla="*/ 2076260 w 2206846"/>
                <a:gd name="connsiteY71" fmla="*/ 397859 h 944910"/>
                <a:gd name="connsiteX72" fmla="*/ 2200180 w 2206846"/>
                <a:gd name="connsiteY72" fmla="*/ 293941 h 944910"/>
                <a:gd name="connsiteX73" fmla="*/ 2038731 w 2206846"/>
                <a:gd name="connsiteY73" fmla="*/ 293941 h 944910"/>
                <a:gd name="connsiteX74" fmla="*/ 2206847 w 2206846"/>
                <a:gd name="connsiteY74" fmla="*/ 84582 h 944910"/>
                <a:gd name="connsiteX75" fmla="*/ 2206847 w 2206846"/>
                <a:gd name="connsiteY75" fmla="*/ 84582 h 944910"/>
                <a:gd name="connsiteX76" fmla="*/ 1876615 w 2206846"/>
                <a:gd name="connsiteY76" fmla="*/ 593693 h 944910"/>
                <a:gd name="connsiteX77" fmla="*/ 1876615 w 2206846"/>
                <a:gd name="connsiteY77" fmla="*/ 593693 h 944910"/>
                <a:gd name="connsiteX78" fmla="*/ 1942814 w 2206846"/>
                <a:gd name="connsiteY78" fmla="*/ 647414 h 944910"/>
                <a:gd name="connsiteX79" fmla="*/ 1919288 w 2206846"/>
                <a:gd name="connsiteY79" fmla="*/ 795433 h 944910"/>
                <a:gd name="connsiteX80" fmla="*/ 1836039 w 2206846"/>
                <a:gd name="connsiteY80" fmla="*/ 849058 h 944910"/>
                <a:gd name="connsiteX81" fmla="*/ 1671256 w 2206846"/>
                <a:gd name="connsiteY81" fmla="*/ 849058 h 944910"/>
                <a:gd name="connsiteX82" fmla="*/ 1626108 w 2206846"/>
                <a:gd name="connsiteY82" fmla="*/ 795433 h 944910"/>
                <a:gd name="connsiteX83" fmla="*/ 1630489 w 2206846"/>
                <a:gd name="connsiteY83" fmla="*/ 768667 h 944910"/>
                <a:gd name="connsiteX84" fmla="*/ 1787557 w 2206846"/>
                <a:gd name="connsiteY84" fmla="*/ 768667 h 944910"/>
                <a:gd name="connsiteX85" fmla="*/ 1896999 w 2206846"/>
                <a:gd name="connsiteY85" fmla="*/ 671132 h 944910"/>
                <a:gd name="connsiteX86" fmla="*/ 1645920 w 2206846"/>
                <a:gd name="connsiteY86" fmla="*/ 671132 h 944910"/>
                <a:gd name="connsiteX87" fmla="*/ 1649635 w 2206846"/>
                <a:gd name="connsiteY87" fmla="*/ 647319 h 944910"/>
                <a:gd name="connsiteX88" fmla="*/ 1711928 w 2206846"/>
                <a:gd name="connsiteY88" fmla="*/ 593598 h 944910"/>
                <a:gd name="connsiteX89" fmla="*/ 1876615 w 2206846"/>
                <a:gd name="connsiteY89" fmla="*/ 593598 h 944910"/>
                <a:gd name="connsiteX90" fmla="*/ 1876615 w 2206846"/>
                <a:gd name="connsiteY90" fmla="*/ 593693 h 944910"/>
                <a:gd name="connsiteX91" fmla="*/ 1869662 w 2206846"/>
                <a:gd name="connsiteY91" fmla="*/ 294037 h 944910"/>
                <a:gd name="connsiteX92" fmla="*/ 1869662 w 2206846"/>
                <a:gd name="connsiteY92" fmla="*/ 294037 h 944910"/>
                <a:gd name="connsiteX93" fmla="*/ 1839468 w 2206846"/>
                <a:gd name="connsiteY93" fmla="*/ 294037 h 944910"/>
                <a:gd name="connsiteX94" fmla="*/ 1856613 w 2206846"/>
                <a:gd name="connsiteY94" fmla="*/ 185166 h 944910"/>
                <a:gd name="connsiteX95" fmla="*/ 1982724 w 2206846"/>
                <a:gd name="connsiteY95" fmla="*/ 185166 h 944910"/>
                <a:gd name="connsiteX96" fmla="*/ 1869662 w 2206846"/>
                <a:gd name="connsiteY96" fmla="*/ 294037 h 944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2206846" h="944910">
                  <a:moveTo>
                    <a:pt x="936022" y="421386"/>
                  </a:moveTo>
                  <a:lnTo>
                    <a:pt x="690944" y="426053"/>
                  </a:lnTo>
                  <a:cubicBezTo>
                    <a:pt x="902018" y="387287"/>
                    <a:pt x="1044988" y="183737"/>
                    <a:pt x="1044988" y="183737"/>
                  </a:cubicBezTo>
                  <a:lnTo>
                    <a:pt x="843153" y="183737"/>
                  </a:lnTo>
                  <a:cubicBezTo>
                    <a:pt x="725710" y="183737"/>
                    <a:pt x="625888" y="269653"/>
                    <a:pt x="608362" y="385762"/>
                  </a:cubicBezTo>
                  <a:lnTo>
                    <a:pt x="564452" y="675132"/>
                  </a:lnTo>
                  <a:cubicBezTo>
                    <a:pt x="885539" y="662654"/>
                    <a:pt x="936022" y="421386"/>
                    <a:pt x="936022" y="421386"/>
                  </a:cubicBezTo>
                  <a:lnTo>
                    <a:pt x="936022" y="421386"/>
                  </a:lnTo>
                  <a:close/>
                  <a:moveTo>
                    <a:pt x="1431322" y="220599"/>
                  </a:moveTo>
                  <a:cubicBezTo>
                    <a:pt x="1439037" y="251174"/>
                    <a:pt x="1439513" y="287274"/>
                    <a:pt x="1433036" y="328803"/>
                  </a:cubicBezTo>
                  <a:lnTo>
                    <a:pt x="1357217" y="807434"/>
                  </a:lnTo>
                  <a:cubicBezTo>
                    <a:pt x="1345216" y="901732"/>
                    <a:pt x="1280255" y="947642"/>
                    <a:pt x="1162050" y="944785"/>
                  </a:cubicBezTo>
                  <a:lnTo>
                    <a:pt x="762190" y="944785"/>
                  </a:lnTo>
                  <a:lnTo>
                    <a:pt x="521113" y="944785"/>
                  </a:lnTo>
                  <a:cubicBezTo>
                    <a:pt x="369094" y="944785"/>
                    <a:pt x="311277" y="944213"/>
                    <a:pt x="268605" y="896683"/>
                  </a:cubicBezTo>
                  <a:cubicBezTo>
                    <a:pt x="239458" y="864108"/>
                    <a:pt x="220694" y="821150"/>
                    <a:pt x="237649" y="730091"/>
                  </a:cubicBezTo>
                  <a:cubicBezTo>
                    <a:pt x="237649" y="730091"/>
                    <a:pt x="322897" y="223647"/>
                    <a:pt x="324231" y="209645"/>
                  </a:cubicBezTo>
                  <a:cubicBezTo>
                    <a:pt x="328708" y="164783"/>
                    <a:pt x="337185" y="128207"/>
                    <a:pt x="292227" y="128207"/>
                  </a:cubicBezTo>
                  <a:lnTo>
                    <a:pt x="113824" y="128207"/>
                  </a:lnTo>
                  <a:cubicBezTo>
                    <a:pt x="50959" y="128207"/>
                    <a:pt x="0" y="77153"/>
                    <a:pt x="0" y="14192"/>
                  </a:cubicBezTo>
                  <a:lnTo>
                    <a:pt x="418147" y="14192"/>
                  </a:lnTo>
                  <a:cubicBezTo>
                    <a:pt x="485680" y="14192"/>
                    <a:pt x="551402" y="58579"/>
                    <a:pt x="540544" y="136779"/>
                  </a:cubicBezTo>
                  <a:lnTo>
                    <a:pt x="441960" y="729044"/>
                  </a:lnTo>
                  <a:cubicBezTo>
                    <a:pt x="430339" y="779431"/>
                    <a:pt x="449104" y="809054"/>
                    <a:pt x="493586" y="809054"/>
                  </a:cubicBezTo>
                  <a:lnTo>
                    <a:pt x="783146" y="809054"/>
                  </a:lnTo>
                  <a:lnTo>
                    <a:pt x="987266" y="809054"/>
                  </a:lnTo>
                  <a:lnTo>
                    <a:pt x="1159669" y="809054"/>
                  </a:lnTo>
                  <a:cubicBezTo>
                    <a:pt x="1192054" y="809054"/>
                    <a:pt x="1200150" y="789718"/>
                    <a:pt x="1206341" y="750761"/>
                  </a:cubicBezTo>
                  <a:lnTo>
                    <a:pt x="1229392" y="607505"/>
                  </a:lnTo>
                  <a:cubicBezTo>
                    <a:pt x="1175480" y="632460"/>
                    <a:pt x="1112520" y="654653"/>
                    <a:pt x="1040702" y="674084"/>
                  </a:cubicBezTo>
                  <a:lnTo>
                    <a:pt x="1058894" y="559499"/>
                  </a:lnTo>
                  <a:cubicBezTo>
                    <a:pt x="1142619" y="523494"/>
                    <a:pt x="1204722" y="506158"/>
                    <a:pt x="1252442" y="461772"/>
                  </a:cubicBezTo>
                  <a:lnTo>
                    <a:pt x="1269587" y="353568"/>
                  </a:lnTo>
                  <a:cubicBezTo>
                    <a:pt x="1270921" y="345376"/>
                    <a:pt x="1272254" y="336995"/>
                    <a:pt x="1273493" y="328708"/>
                  </a:cubicBezTo>
                  <a:cubicBezTo>
                    <a:pt x="1219486" y="353568"/>
                    <a:pt x="1156621" y="375952"/>
                    <a:pt x="1084898" y="395383"/>
                  </a:cubicBezTo>
                  <a:lnTo>
                    <a:pt x="1100995" y="293180"/>
                  </a:lnTo>
                  <a:cubicBezTo>
                    <a:pt x="1171956" y="259937"/>
                    <a:pt x="1223772" y="248317"/>
                    <a:pt x="1263872" y="212122"/>
                  </a:cubicBezTo>
                  <a:cubicBezTo>
                    <a:pt x="1243108" y="164973"/>
                    <a:pt x="1203007" y="156496"/>
                    <a:pt x="1149382" y="126968"/>
                  </a:cubicBezTo>
                  <a:lnTo>
                    <a:pt x="1167098" y="15526"/>
                  </a:lnTo>
                  <a:cubicBezTo>
                    <a:pt x="1248632" y="39243"/>
                    <a:pt x="1314069" y="62198"/>
                    <a:pt x="1360646" y="104013"/>
                  </a:cubicBezTo>
                  <a:cubicBezTo>
                    <a:pt x="1380554" y="76200"/>
                    <a:pt x="1398175" y="44291"/>
                    <a:pt x="1413320" y="8192"/>
                  </a:cubicBezTo>
                  <a:lnTo>
                    <a:pt x="1577435" y="8192"/>
                  </a:lnTo>
                  <a:cubicBezTo>
                    <a:pt x="1532954" y="91535"/>
                    <a:pt x="1484281" y="162306"/>
                    <a:pt x="1431322" y="220599"/>
                  </a:cubicBezTo>
                  <a:lnTo>
                    <a:pt x="1431322" y="220599"/>
                  </a:lnTo>
                  <a:close/>
                  <a:moveTo>
                    <a:pt x="2206847" y="84582"/>
                  </a:moveTo>
                  <a:lnTo>
                    <a:pt x="2066925" y="84582"/>
                  </a:lnTo>
                  <a:cubicBezTo>
                    <a:pt x="2066735" y="84772"/>
                    <a:pt x="2066544" y="85058"/>
                    <a:pt x="2066258" y="85249"/>
                  </a:cubicBezTo>
                  <a:lnTo>
                    <a:pt x="1872424" y="85249"/>
                  </a:lnTo>
                  <a:lnTo>
                    <a:pt x="1885950" y="0"/>
                  </a:lnTo>
                  <a:lnTo>
                    <a:pt x="1721930" y="0"/>
                  </a:lnTo>
                  <a:lnTo>
                    <a:pt x="1708404" y="85249"/>
                  </a:lnTo>
                  <a:lnTo>
                    <a:pt x="1555909" y="85249"/>
                  </a:lnTo>
                  <a:lnTo>
                    <a:pt x="1540097" y="185071"/>
                  </a:lnTo>
                  <a:lnTo>
                    <a:pt x="1692593" y="185071"/>
                  </a:lnTo>
                  <a:lnTo>
                    <a:pt x="1675352" y="293941"/>
                  </a:lnTo>
                  <a:lnTo>
                    <a:pt x="1466564" y="293941"/>
                  </a:lnTo>
                  <a:lnTo>
                    <a:pt x="1450181" y="397859"/>
                  </a:lnTo>
                  <a:lnTo>
                    <a:pt x="1736122" y="397859"/>
                  </a:lnTo>
                  <a:cubicBezTo>
                    <a:pt x="1649635" y="450628"/>
                    <a:pt x="1517047" y="521208"/>
                    <a:pt x="1424559" y="559308"/>
                  </a:cubicBezTo>
                  <a:lnTo>
                    <a:pt x="1408748" y="659225"/>
                  </a:lnTo>
                  <a:cubicBezTo>
                    <a:pt x="1407700" y="659987"/>
                    <a:pt x="1445990" y="646271"/>
                    <a:pt x="1452658" y="643604"/>
                  </a:cubicBezTo>
                  <a:cubicBezTo>
                    <a:pt x="1469231" y="638080"/>
                    <a:pt x="1489139" y="625412"/>
                    <a:pt x="1498949" y="622554"/>
                  </a:cubicBezTo>
                  <a:lnTo>
                    <a:pt x="1466374" y="828389"/>
                  </a:lnTo>
                  <a:cubicBezTo>
                    <a:pt x="1456277" y="892588"/>
                    <a:pt x="1500092" y="944690"/>
                    <a:pt x="1564386" y="944690"/>
                  </a:cubicBezTo>
                  <a:lnTo>
                    <a:pt x="1927289" y="944690"/>
                  </a:lnTo>
                  <a:cubicBezTo>
                    <a:pt x="1991582" y="944690"/>
                    <a:pt x="2051971" y="892683"/>
                    <a:pt x="2062163" y="828389"/>
                  </a:cubicBezTo>
                  <a:lnTo>
                    <a:pt x="2066068" y="803148"/>
                  </a:lnTo>
                  <a:lnTo>
                    <a:pt x="2097405" y="605885"/>
                  </a:lnTo>
                  <a:cubicBezTo>
                    <a:pt x="2107501" y="541496"/>
                    <a:pt x="2063782" y="489395"/>
                    <a:pt x="1999393" y="489395"/>
                  </a:cubicBezTo>
                  <a:lnTo>
                    <a:pt x="1791938" y="489395"/>
                  </a:lnTo>
                  <a:cubicBezTo>
                    <a:pt x="1842802" y="464534"/>
                    <a:pt x="1890236" y="431197"/>
                    <a:pt x="1932908" y="397859"/>
                  </a:cubicBezTo>
                  <a:lnTo>
                    <a:pt x="2076260" y="397859"/>
                  </a:lnTo>
                  <a:cubicBezTo>
                    <a:pt x="2160937" y="397859"/>
                    <a:pt x="2200180" y="293941"/>
                    <a:pt x="2200180" y="293941"/>
                  </a:cubicBezTo>
                  <a:lnTo>
                    <a:pt x="2038731" y="293941"/>
                  </a:lnTo>
                  <a:cubicBezTo>
                    <a:pt x="2100929" y="235839"/>
                    <a:pt x="2153507" y="165068"/>
                    <a:pt x="2206847" y="84582"/>
                  </a:cubicBezTo>
                  <a:lnTo>
                    <a:pt x="2206847" y="84582"/>
                  </a:lnTo>
                  <a:close/>
                  <a:moveTo>
                    <a:pt x="1876615" y="593693"/>
                  </a:moveTo>
                  <a:lnTo>
                    <a:pt x="1876615" y="593693"/>
                  </a:lnTo>
                  <a:cubicBezTo>
                    <a:pt x="1906238" y="593693"/>
                    <a:pt x="1947577" y="617601"/>
                    <a:pt x="1942814" y="647414"/>
                  </a:cubicBezTo>
                  <a:lnTo>
                    <a:pt x="1919288" y="795433"/>
                  </a:lnTo>
                  <a:cubicBezTo>
                    <a:pt x="1914715" y="824960"/>
                    <a:pt x="1865852" y="849058"/>
                    <a:pt x="1836039" y="849058"/>
                  </a:cubicBezTo>
                  <a:lnTo>
                    <a:pt x="1671256" y="849058"/>
                  </a:lnTo>
                  <a:cubicBezTo>
                    <a:pt x="1641824" y="849058"/>
                    <a:pt x="1621536" y="824960"/>
                    <a:pt x="1626108" y="795433"/>
                  </a:cubicBezTo>
                  <a:lnTo>
                    <a:pt x="1630489" y="768667"/>
                  </a:lnTo>
                  <a:lnTo>
                    <a:pt x="1787557" y="768667"/>
                  </a:lnTo>
                  <a:cubicBezTo>
                    <a:pt x="1865281" y="768667"/>
                    <a:pt x="1896999" y="671132"/>
                    <a:pt x="1896999" y="671132"/>
                  </a:cubicBezTo>
                  <a:lnTo>
                    <a:pt x="1645920" y="671132"/>
                  </a:lnTo>
                  <a:lnTo>
                    <a:pt x="1649635" y="647319"/>
                  </a:lnTo>
                  <a:cubicBezTo>
                    <a:pt x="1654397" y="617506"/>
                    <a:pt x="1682210" y="593598"/>
                    <a:pt x="1711928" y="593598"/>
                  </a:cubicBezTo>
                  <a:lnTo>
                    <a:pt x="1876615" y="593598"/>
                  </a:lnTo>
                  <a:lnTo>
                    <a:pt x="1876615" y="593693"/>
                  </a:lnTo>
                  <a:close/>
                  <a:moveTo>
                    <a:pt x="1869662" y="294037"/>
                  </a:moveTo>
                  <a:lnTo>
                    <a:pt x="1869662" y="294037"/>
                  </a:lnTo>
                  <a:lnTo>
                    <a:pt x="1839468" y="294037"/>
                  </a:lnTo>
                  <a:lnTo>
                    <a:pt x="1856613" y="185166"/>
                  </a:lnTo>
                  <a:lnTo>
                    <a:pt x="1982724" y="185166"/>
                  </a:lnTo>
                  <a:cubicBezTo>
                    <a:pt x="1944719" y="226981"/>
                    <a:pt x="1907000" y="263557"/>
                    <a:pt x="1869662" y="294037"/>
                  </a:cubicBezTo>
                  <a:close/>
                </a:path>
              </a:pathLst>
            </a:custGeom>
            <a:solidFill>
              <a:srgbClr val="484D4B"/>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grpSp>
        <p:nvGrpSpPr>
          <p:cNvPr id="229" name="组合 228">
            <a:extLst>
              <a:ext uri="{FF2B5EF4-FFF2-40B4-BE49-F238E27FC236}">
                <a16:creationId xmlns:a16="http://schemas.microsoft.com/office/drawing/2014/main" id="{5DEC173F-4393-492F-BAD1-2F09B811469F}"/>
              </a:ext>
            </a:extLst>
          </p:cNvPr>
          <p:cNvGrpSpPr/>
          <p:nvPr/>
        </p:nvGrpSpPr>
        <p:grpSpPr>
          <a:xfrm>
            <a:off x="5550152" y="5130874"/>
            <a:ext cx="1091696" cy="896893"/>
            <a:chOff x="3740718" y="1493997"/>
            <a:chExt cx="4710563" cy="3870007"/>
          </a:xfrm>
        </p:grpSpPr>
        <p:grpSp>
          <p:nvGrpSpPr>
            <p:cNvPr id="230" name="组合 229">
              <a:extLst>
                <a:ext uri="{FF2B5EF4-FFF2-40B4-BE49-F238E27FC236}">
                  <a16:creationId xmlns:a16="http://schemas.microsoft.com/office/drawing/2014/main" id="{6FE8B148-5682-4D69-A598-6C99FF6EFF46}"/>
                </a:ext>
              </a:extLst>
            </p:cNvPr>
            <p:cNvGrpSpPr/>
            <p:nvPr/>
          </p:nvGrpSpPr>
          <p:grpSpPr>
            <a:xfrm>
              <a:off x="3740718" y="3604832"/>
              <a:ext cx="4710563" cy="1759172"/>
              <a:chOff x="3738562" y="3606260"/>
              <a:chExt cx="4710563" cy="1759172"/>
            </a:xfrm>
            <a:solidFill>
              <a:srgbClr val="2D59C6"/>
            </a:solidFill>
          </p:grpSpPr>
          <p:grpSp>
            <p:nvGrpSpPr>
              <p:cNvPr id="236" name="组合 235">
                <a:extLst>
                  <a:ext uri="{FF2B5EF4-FFF2-40B4-BE49-F238E27FC236}">
                    <a16:creationId xmlns:a16="http://schemas.microsoft.com/office/drawing/2014/main" id="{78E89DC5-FDD1-4AA0-B0B9-2E8B7251A05A}"/>
                  </a:ext>
                </a:extLst>
              </p:cNvPr>
              <p:cNvGrpSpPr/>
              <p:nvPr/>
            </p:nvGrpSpPr>
            <p:grpSpPr>
              <a:xfrm>
                <a:off x="3738562" y="4226147"/>
                <a:ext cx="4710563" cy="1139285"/>
                <a:chOff x="3738562" y="4226147"/>
                <a:chExt cx="4710563" cy="1139285"/>
              </a:xfrm>
              <a:solidFill>
                <a:srgbClr val="2D59C6"/>
              </a:solidFill>
            </p:grpSpPr>
            <p:sp>
              <p:nvSpPr>
                <p:cNvPr id="246" name="任意多边形 18">
                  <a:extLst>
                    <a:ext uri="{FF2B5EF4-FFF2-40B4-BE49-F238E27FC236}">
                      <a16:creationId xmlns:a16="http://schemas.microsoft.com/office/drawing/2014/main" id="{7518E38F-C88E-4E0D-8C96-3A5C9AC97EB1}"/>
                    </a:ext>
                  </a:extLst>
                </p:cNvPr>
                <p:cNvSpPr/>
                <p:nvPr/>
              </p:nvSpPr>
              <p:spPr>
                <a:xfrm>
                  <a:off x="4913184" y="4232052"/>
                  <a:ext cx="1086135" cy="300990"/>
                </a:xfrm>
                <a:custGeom>
                  <a:avLst/>
                  <a:gdLst>
                    <a:gd name="connsiteX0" fmla="*/ 867728 w 1086135"/>
                    <a:gd name="connsiteY0" fmla="*/ 0 h 300990"/>
                    <a:gd name="connsiteX1" fmla="*/ 767334 w 1086135"/>
                    <a:gd name="connsiteY1" fmla="*/ 0 h 300990"/>
                    <a:gd name="connsiteX2" fmla="*/ 767334 w 1086135"/>
                    <a:gd name="connsiteY2" fmla="*/ 70771 h 300990"/>
                    <a:gd name="connsiteX3" fmla="*/ 295180 w 1086135"/>
                    <a:gd name="connsiteY3" fmla="*/ 70771 h 300990"/>
                    <a:gd name="connsiteX4" fmla="*/ 295180 w 1086135"/>
                    <a:gd name="connsiteY4" fmla="*/ 0 h 300990"/>
                    <a:gd name="connsiteX5" fmla="*/ 194786 w 1086135"/>
                    <a:gd name="connsiteY5" fmla="*/ 0 h 300990"/>
                    <a:gd name="connsiteX6" fmla="*/ 194786 w 1086135"/>
                    <a:gd name="connsiteY6" fmla="*/ 70771 h 300990"/>
                    <a:gd name="connsiteX7" fmla="*/ 0 w 1086135"/>
                    <a:gd name="connsiteY7" fmla="*/ 70771 h 300990"/>
                    <a:gd name="connsiteX8" fmla="*/ 0 w 1086135"/>
                    <a:gd name="connsiteY8" fmla="*/ 171164 h 300990"/>
                    <a:gd name="connsiteX9" fmla="*/ 194786 w 1086135"/>
                    <a:gd name="connsiteY9" fmla="*/ 171164 h 300990"/>
                    <a:gd name="connsiteX10" fmla="*/ 194786 w 1086135"/>
                    <a:gd name="connsiteY10" fmla="*/ 300990 h 300990"/>
                    <a:gd name="connsiteX11" fmla="*/ 295180 w 1086135"/>
                    <a:gd name="connsiteY11" fmla="*/ 300990 h 300990"/>
                    <a:gd name="connsiteX12" fmla="*/ 295180 w 1086135"/>
                    <a:gd name="connsiteY12" fmla="*/ 171164 h 300990"/>
                    <a:gd name="connsiteX13" fmla="*/ 767334 w 1086135"/>
                    <a:gd name="connsiteY13" fmla="*/ 171164 h 300990"/>
                    <a:gd name="connsiteX14" fmla="*/ 767334 w 1086135"/>
                    <a:gd name="connsiteY14" fmla="*/ 300990 h 300990"/>
                    <a:gd name="connsiteX15" fmla="*/ 867728 w 1086135"/>
                    <a:gd name="connsiteY15" fmla="*/ 300990 h 300990"/>
                    <a:gd name="connsiteX16" fmla="*/ 867728 w 1086135"/>
                    <a:gd name="connsiteY16" fmla="*/ 171164 h 300990"/>
                    <a:gd name="connsiteX17" fmla="*/ 1086136 w 1086135"/>
                    <a:gd name="connsiteY17" fmla="*/ 171164 h 300990"/>
                    <a:gd name="connsiteX18" fmla="*/ 1086136 w 1086135"/>
                    <a:gd name="connsiteY18" fmla="*/ 70771 h 300990"/>
                    <a:gd name="connsiteX19" fmla="*/ 867728 w 1086135"/>
                    <a:gd name="connsiteY19" fmla="*/ 70771 h 300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86135" h="300990">
                      <a:moveTo>
                        <a:pt x="867728" y="0"/>
                      </a:moveTo>
                      <a:lnTo>
                        <a:pt x="767334" y="0"/>
                      </a:lnTo>
                      <a:lnTo>
                        <a:pt x="767334" y="70771"/>
                      </a:lnTo>
                      <a:lnTo>
                        <a:pt x="295180" y="70771"/>
                      </a:lnTo>
                      <a:lnTo>
                        <a:pt x="295180" y="0"/>
                      </a:lnTo>
                      <a:lnTo>
                        <a:pt x="194786" y="0"/>
                      </a:lnTo>
                      <a:lnTo>
                        <a:pt x="194786" y="70771"/>
                      </a:lnTo>
                      <a:lnTo>
                        <a:pt x="0" y="70771"/>
                      </a:lnTo>
                      <a:lnTo>
                        <a:pt x="0" y="171164"/>
                      </a:lnTo>
                      <a:lnTo>
                        <a:pt x="194786" y="171164"/>
                      </a:lnTo>
                      <a:lnTo>
                        <a:pt x="194786" y="300990"/>
                      </a:lnTo>
                      <a:lnTo>
                        <a:pt x="295180" y="300990"/>
                      </a:lnTo>
                      <a:lnTo>
                        <a:pt x="295180" y="171164"/>
                      </a:lnTo>
                      <a:lnTo>
                        <a:pt x="767334" y="171164"/>
                      </a:lnTo>
                      <a:lnTo>
                        <a:pt x="767334" y="300990"/>
                      </a:lnTo>
                      <a:lnTo>
                        <a:pt x="867728" y="300990"/>
                      </a:lnTo>
                      <a:lnTo>
                        <a:pt x="867728" y="171164"/>
                      </a:lnTo>
                      <a:lnTo>
                        <a:pt x="1086136" y="171164"/>
                      </a:lnTo>
                      <a:lnTo>
                        <a:pt x="1086136" y="70771"/>
                      </a:lnTo>
                      <a:lnTo>
                        <a:pt x="867728" y="70771"/>
                      </a:ln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47" name="任意多边形 19">
                  <a:extLst>
                    <a:ext uri="{FF2B5EF4-FFF2-40B4-BE49-F238E27FC236}">
                      <a16:creationId xmlns:a16="http://schemas.microsoft.com/office/drawing/2014/main" id="{B88C4606-A9FD-4876-94EE-B4607A7D9580}"/>
                    </a:ext>
                  </a:extLst>
                </p:cNvPr>
                <p:cNvSpPr/>
                <p:nvPr/>
              </p:nvSpPr>
              <p:spPr>
                <a:xfrm>
                  <a:off x="4960428" y="4598003"/>
                  <a:ext cx="962295" cy="767429"/>
                </a:xfrm>
                <a:custGeom>
                  <a:avLst/>
                  <a:gdLst>
                    <a:gd name="connsiteX0" fmla="*/ 892683 w 962295"/>
                    <a:gd name="connsiteY0" fmla="*/ 95 h 767429"/>
                    <a:gd name="connsiteX1" fmla="*/ 879538 w 962295"/>
                    <a:gd name="connsiteY1" fmla="*/ 476 h 767429"/>
                    <a:gd name="connsiteX2" fmla="*/ 879538 w 962295"/>
                    <a:gd name="connsiteY2" fmla="*/ 0 h 767429"/>
                    <a:gd name="connsiteX3" fmla="*/ 0 w 962295"/>
                    <a:gd name="connsiteY3" fmla="*/ 0 h 767429"/>
                    <a:gd name="connsiteX4" fmla="*/ 0 w 962295"/>
                    <a:gd name="connsiteY4" fmla="*/ 100393 h 767429"/>
                    <a:gd name="connsiteX5" fmla="*/ 236125 w 962295"/>
                    <a:gd name="connsiteY5" fmla="*/ 100393 h 767429"/>
                    <a:gd name="connsiteX6" fmla="*/ 236125 w 962295"/>
                    <a:gd name="connsiteY6" fmla="*/ 767429 h 767429"/>
                    <a:gd name="connsiteX7" fmla="*/ 336518 w 962295"/>
                    <a:gd name="connsiteY7" fmla="*/ 767429 h 767429"/>
                    <a:gd name="connsiteX8" fmla="*/ 336518 w 962295"/>
                    <a:gd name="connsiteY8" fmla="*/ 100393 h 767429"/>
                    <a:gd name="connsiteX9" fmla="*/ 861822 w 962295"/>
                    <a:gd name="connsiteY9" fmla="*/ 100393 h 767429"/>
                    <a:gd name="connsiteX10" fmla="*/ 861822 w 962295"/>
                    <a:gd name="connsiteY10" fmla="*/ 602171 h 767429"/>
                    <a:gd name="connsiteX11" fmla="*/ 696563 w 962295"/>
                    <a:gd name="connsiteY11" fmla="*/ 602171 h 767429"/>
                    <a:gd name="connsiteX12" fmla="*/ 696563 w 962295"/>
                    <a:gd name="connsiteY12" fmla="*/ 702564 h 767429"/>
                    <a:gd name="connsiteX13" fmla="*/ 861822 w 962295"/>
                    <a:gd name="connsiteY13" fmla="*/ 702564 h 767429"/>
                    <a:gd name="connsiteX14" fmla="*/ 938594 w 962295"/>
                    <a:gd name="connsiteY14" fmla="*/ 702564 h 767429"/>
                    <a:gd name="connsiteX15" fmla="*/ 962216 w 962295"/>
                    <a:gd name="connsiteY15" fmla="*/ 702564 h 767429"/>
                    <a:gd name="connsiteX16" fmla="*/ 962216 w 962295"/>
                    <a:gd name="connsiteY16" fmla="*/ 77819 h 767429"/>
                    <a:gd name="connsiteX17" fmla="*/ 960692 w 962295"/>
                    <a:gd name="connsiteY17" fmla="*/ 59055 h 767429"/>
                    <a:gd name="connsiteX18" fmla="*/ 892683 w 962295"/>
                    <a:gd name="connsiteY18" fmla="*/ 95 h 767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62295" h="767429">
                      <a:moveTo>
                        <a:pt x="892683" y="95"/>
                      </a:moveTo>
                      <a:cubicBezTo>
                        <a:pt x="888206" y="-95"/>
                        <a:pt x="883825" y="0"/>
                        <a:pt x="879538" y="476"/>
                      </a:cubicBezTo>
                      <a:lnTo>
                        <a:pt x="879538" y="0"/>
                      </a:lnTo>
                      <a:lnTo>
                        <a:pt x="0" y="0"/>
                      </a:lnTo>
                      <a:lnTo>
                        <a:pt x="0" y="100393"/>
                      </a:lnTo>
                      <a:lnTo>
                        <a:pt x="236125" y="100393"/>
                      </a:lnTo>
                      <a:lnTo>
                        <a:pt x="236125" y="767429"/>
                      </a:lnTo>
                      <a:lnTo>
                        <a:pt x="336518" y="767429"/>
                      </a:lnTo>
                      <a:lnTo>
                        <a:pt x="336518" y="100393"/>
                      </a:lnTo>
                      <a:lnTo>
                        <a:pt x="861822" y="100393"/>
                      </a:lnTo>
                      <a:lnTo>
                        <a:pt x="861822" y="602171"/>
                      </a:lnTo>
                      <a:lnTo>
                        <a:pt x="696563" y="602171"/>
                      </a:lnTo>
                      <a:lnTo>
                        <a:pt x="696563" y="702564"/>
                      </a:lnTo>
                      <a:lnTo>
                        <a:pt x="861822" y="702564"/>
                      </a:lnTo>
                      <a:lnTo>
                        <a:pt x="938594" y="702564"/>
                      </a:lnTo>
                      <a:lnTo>
                        <a:pt x="962216" y="702564"/>
                      </a:lnTo>
                      <a:lnTo>
                        <a:pt x="962216" y="77819"/>
                      </a:lnTo>
                      <a:cubicBezTo>
                        <a:pt x="962501" y="71723"/>
                        <a:pt x="962025" y="65341"/>
                        <a:pt x="960692" y="59055"/>
                      </a:cubicBezTo>
                      <a:cubicBezTo>
                        <a:pt x="953738" y="25622"/>
                        <a:pt x="926592" y="2096"/>
                        <a:pt x="892683" y="95"/>
                      </a:cubicBez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48" name="任意多边形 20">
                  <a:extLst>
                    <a:ext uri="{FF2B5EF4-FFF2-40B4-BE49-F238E27FC236}">
                      <a16:creationId xmlns:a16="http://schemas.microsoft.com/office/drawing/2014/main" id="{8E0987D6-F7EB-4361-8AD4-B543FC057488}"/>
                    </a:ext>
                  </a:extLst>
                </p:cNvPr>
                <p:cNvSpPr/>
                <p:nvPr/>
              </p:nvSpPr>
              <p:spPr>
                <a:xfrm>
                  <a:off x="7303769" y="4562475"/>
                  <a:ext cx="554831" cy="749855"/>
                </a:xfrm>
                <a:custGeom>
                  <a:avLst/>
                  <a:gdLst>
                    <a:gd name="connsiteX0" fmla="*/ 0 w 554831"/>
                    <a:gd name="connsiteY0" fmla="*/ 100394 h 749855"/>
                    <a:gd name="connsiteX1" fmla="*/ 135731 w 554831"/>
                    <a:gd name="connsiteY1" fmla="*/ 100394 h 749855"/>
                    <a:gd name="connsiteX2" fmla="*/ 41243 w 554831"/>
                    <a:gd name="connsiteY2" fmla="*/ 749713 h 749855"/>
                    <a:gd name="connsiteX3" fmla="*/ 58960 w 554831"/>
                    <a:gd name="connsiteY3" fmla="*/ 749713 h 749855"/>
                    <a:gd name="connsiteX4" fmla="*/ 141637 w 554831"/>
                    <a:gd name="connsiteY4" fmla="*/ 749713 h 749855"/>
                    <a:gd name="connsiteX5" fmla="*/ 455771 w 554831"/>
                    <a:gd name="connsiteY5" fmla="*/ 749713 h 749855"/>
                    <a:gd name="connsiteX6" fmla="*/ 465773 w 554831"/>
                    <a:gd name="connsiteY6" fmla="*/ 749713 h 749855"/>
                    <a:gd name="connsiteX7" fmla="*/ 466344 w 554831"/>
                    <a:gd name="connsiteY7" fmla="*/ 749713 h 749855"/>
                    <a:gd name="connsiteX8" fmla="*/ 476250 w 554831"/>
                    <a:gd name="connsiteY8" fmla="*/ 748284 h 749855"/>
                    <a:gd name="connsiteX9" fmla="*/ 533781 w 554831"/>
                    <a:gd name="connsiteY9" fmla="*/ 690658 h 749855"/>
                    <a:gd name="connsiteX10" fmla="*/ 537210 w 554831"/>
                    <a:gd name="connsiteY10" fmla="*/ 690658 h 749855"/>
                    <a:gd name="connsiteX11" fmla="*/ 537210 w 554831"/>
                    <a:gd name="connsiteY11" fmla="*/ 419100 h 749855"/>
                    <a:gd name="connsiteX12" fmla="*/ 436817 w 554831"/>
                    <a:gd name="connsiteY12" fmla="*/ 419100 h 749855"/>
                    <a:gd name="connsiteX13" fmla="*/ 436817 w 554831"/>
                    <a:gd name="connsiteY13" fmla="*/ 649319 h 749855"/>
                    <a:gd name="connsiteX14" fmla="*/ 156305 w 554831"/>
                    <a:gd name="connsiteY14" fmla="*/ 649319 h 749855"/>
                    <a:gd name="connsiteX15" fmla="*/ 236125 w 554831"/>
                    <a:gd name="connsiteY15" fmla="*/ 100394 h 749855"/>
                    <a:gd name="connsiteX16" fmla="*/ 554831 w 554831"/>
                    <a:gd name="connsiteY16" fmla="*/ 100394 h 749855"/>
                    <a:gd name="connsiteX17" fmla="*/ 554831 w 554831"/>
                    <a:gd name="connsiteY17" fmla="*/ 0 h 749855"/>
                    <a:gd name="connsiteX18" fmla="*/ 0 w 554831"/>
                    <a:gd name="connsiteY18" fmla="*/ 0 h 749855"/>
                    <a:gd name="connsiteX19" fmla="*/ 0 w 554831"/>
                    <a:gd name="connsiteY19" fmla="*/ 100394 h 749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54831" h="749855">
                      <a:moveTo>
                        <a:pt x="0" y="100394"/>
                      </a:moveTo>
                      <a:lnTo>
                        <a:pt x="135731" y="100394"/>
                      </a:lnTo>
                      <a:lnTo>
                        <a:pt x="41243" y="749713"/>
                      </a:lnTo>
                      <a:lnTo>
                        <a:pt x="58960" y="749713"/>
                      </a:lnTo>
                      <a:lnTo>
                        <a:pt x="141637" y="749713"/>
                      </a:lnTo>
                      <a:lnTo>
                        <a:pt x="455771" y="749713"/>
                      </a:lnTo>
                      <a:cubicBezTo>
                        <a:pt x="459105" y="749903"/>
                        <a:pt x="462439" y="749903"/>
                        <a:pt x="465773" y="749713"/>
                      </a:cubicBezTo>
                      <a:lnTo>
                        <a:pt x="466344" y="749713"/>
                      </a:lnTo>
                      <a:cubicBezTo>
                        <a:pt x="469678" y="749522"/>
                        <a:pt x="472916" y="749046"/>
                        <a:pt x="476250" y="748284"/>
                      </a:cubicBezTo>
                      <a:cubicBezTo>
                        <a:pt x="506063" y="742188"/>
                        <a:pt x="528066" y="719614"/>
                        <a:pt x="533781" y="690658"/>
                      </a:cubicBezTo>
                      <a:lnTo>
                        <a:pt x="537210" y="690658"/>
                      </a:lnTo>
                      <a:lnTo>
                        <a:pt x="537210" y="419100"/>
                      </a:lnTo>
                      <a:lnTo>
                        <a:pt x="436817" y="419100"/>
                      </a:lnTo>
                      <a:lnTo>
                        <a:pt x="436817" y="649319"/>
                      </a:lnTo>
                      <a:lnTo>
                        <a:pt x="156305" y="649319"/>
                      </a:lnTo>
                      <a:lnTo>
                        <a:pt x="236125" y="100394"/>
                      </a:lnTo>
                      <a:lnTo>
                        <a:pt x="554831" y="100394"/>
                      </a:lnTo>
                      <a:lnTo>
                        <a:pt x="554831" y="0"/>
                      </a:lnTo>
                      <a:lnTo>
                        <a:pt x="0" y="0"/>
                      </a:lnTo>
                      <a:lnTo>
                        <a:pt x="0" y="100394"/>
                      </a:ln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49" name="任意多边形 21">
                  <a:extLst>
                    <a:ext uri="{FF2B5EF4-FFF2-40B4-BE49-F238E27FC236}">
                      <a16:creationId xmlns:a16="http://schemas.microsoft.com/office/drawing/2014/main" id="{8A6196DD-F26F-437F-A7FA-09F31C37F60C}"/>
                    </a:ext>
                  </a:extLst>
                </p:cNvPr>
                <p:cNvSpPr/>
                <p:nvPr/>
              </p:nvSpPr>
              <p:spPr>
                <a:xfrm>
                  <a:off x="7356919" y="4255579"/>
                  <a:ext cx="448627" cy="100393"/>
                </a:xfrm>
                <a:custGeom>
                  <a:avLst/>
                  <a:gdLst>
                    <a:gd name="connsiteX0" fmla="*/ 0 w 448627"/>
                    <a:gd name="connsiteY0" fmla="*/ 0 h 100393"/>
                    <a:gd name="connsiteX1" fmla="*/ 448628 w 448627"/>
                    <a:gd name="connsiteY1" fmla="*/ 0 h 100393"/>
                    <a:gd name="connsiteX2" fmla="*/ 448628 w 448627"/>
                    <a:gd name="connsiteY2" fmla="*/ 100394 h 100393"/>
                    <a:gd name="connsiteX3" fmla="*/ 0 w 448627"/>
                    <a:gd name="connsiteY3" fmla="*/ 100394 h 100393"/>
                  </a:gdLst>
                  <a:ahLst/>
                  <a:cxnLst>
                    <a:cxn ang="0">
                      <a:pos x="connsiteX0" y="connsiteY0"/>
                    </a:cxn>
                    <a:cxn ang="0">
                      <a:pos x="connsiteX1" y="connsiteY1"/>
                    </a:cxn>
                    <a:cxn ang="0">
                      <a:pos x="connsiteX2" y="connsiteY2"/>
                    </a:cxn>
                    <a:cxn ang="0">
                      <a:pos x="connsiteX3" y="connsiteY3"/>
                    </a:cxn>
                  </a:cxnLst>
                  <a:rect l="l" t="t" r="r" b="b"/>
                  <a:pathLst>
                    <a:path w="448627" h="100393">
                      <a:moveTo>
                        <a:pt x="0" y="0"/>
                      </a:moveTo>
                      <a:lnTo>
                        <a:pt x="448628" y="0"/>
                      </a:lnTo>
                      <a:lnTo>
                        <a:pt x="448628" y="100394"/>
                      </a:lnTo>
                      <a:lnTo>
                        <a:pt x="0" y="100394"/>
                      </a:ln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50" name="任意多边形 22">
                  <a:extLst>
                    <a:ext uri="{FF2B5EF4-FFF2-40B4-BE49-F238E27FC236}">
                      <a16:creationId xmlns:a16="http://schemas.microsoft.com/office/drawing/2014/main" id="{9A74B4E2-B465-4A28-99FB-1FC6F4A598B7}"/>
                    </a:ext>
                  </a:extLst>
                </p:cNvPr>
                <p:cNvSpPr/>
                <p:nvPr/>
              </p:nvSpPr>
              <p:spPr>
                <a:xfrm>
                  <a:off x="7894128" y="4226147"/>
                  <a:ext cx="554997" cy="1098041"/>
                </a:xfrm>
                <a:custGeom>
                  <a:avLst/>
                  <a:gdLst>
                    <a:gd name="connsiteX0" fmla="*/ 553307 w 554997"/>
                    <a:gd name="connsiteY0" fmla="*/ 153353 h 1098041"/>
                    <a:gd name="connsiteX1" fmla="*/ 485394 w 554997"/>
                    <a:gd name="connsiteY1" fmla="*/ 94583 h 1098041"/>
                    <a:gd name="connsiteX2" fmla="*/ 478155 w 554997"/>
                    <a:gd name="connsiteY2" fmla="*/ 94488 h 1098041"/>
                    <a:gd name="connsiteX3" fmla="*/ 240506 w 554997"/>
                    <a:gd name="connsiteY3" fmla="*/ 94488 h 1098041"/>
                    <a:gd name="connsiteX4" fmla="*/ 253841 w 554997"/>
                    <a:gd name="connsiteY4" fmla="*/ 0 h 1098041"/>
                    <a:gd name="connsiteX5" fmla="*/ 153448 w 554997"/>
                    <a:gd name="connsiteY5" fmla="*/ 0 h 1098041"/>
                    <a:gd name="connsiteX6" fmla="*/ 140113 w 554997"/>
                    <a:gd name="connsiteY6" fmla="*/ 94488 h 1098041"/>
                    <a:gd name="connsiteX7" fmla="*/ 11811 w 554997"/>
                    <a:gd name="connsiteY7" fmla="*/ 94488 h 1098041"/>
                    <a:gd name="connsiteX8" fmla="*/ 11811 w 554997"/>
                    <a:gd name="connsiteY8" fmla="*/ 194881 h 1098041"/>
                    <a:gd name="connsiteX9" fmla="*/ 125921 w 554997"/>
                    <a:gd name="connsiteY9" fmla="*/ 194881 h 1098041"/>
                    <a:gd name="connsiteX10" fmla="*/ 0 w 554997"/>
                    <a:gd name="connsiteY10" fmla="*/ 1086231 h 1098041"/>
                    <a:gd name="connsiteX11" fmla="*/ 100394 w 554997"/>
                    <a:gd name="connsiteY11" fmla="*/ 1086231 h 1098041"/>
                    <a:gd name="connsiteX12" fmla="*/ 226314 w 554997"/>
                    <a:gd name="connsiteY12" fmla="*/ 194881 h 1098041"/>
                    <a:gd name="connsiteX13" fmla="*/ 454533 w 554997"/>
                    <a:gd name="connsiteY13" fmla="*/ 194881 h 1098041"/>
                    <a:gd name="connsiteX14" fmla="*/ 454533 w 554997"/>
                    <a:gd name="connsiteY14" fmla="*/ 997648 h 1098041"/>
                    <a:gd name="connsiteX15" fmla="*/ 289274 w 554997"/>
                    <a:gd name="connsiteY15" fmla="*/ 997648 h 1098041"/>
                    <a:gd name="connsiteX16" fmla="*/ 289274 w 554997"/>
                    <a:gd name="connsiteY16" fmla="*/ 1098042 h 1098041"/>
                    <a:gd name="connsiteX17" fmla="*/ 554927 w 554997"/>
                    <a:gd name="connsiteY17" fmla="*/ 1098042 h 1098041"/>
                    <a:gd name="connsiteX18" fmla="*/ 554927 w 554997"/>
                    <a:gd name="connsiteY18" fmla="*/ 1003554 h 1098041"/>
                    <a:gd name="connsiteX19" fmla="*/ 554927 w 554997"/>
                    <a:gd name="connsiteY19" fmla="*/ 997648 h 1098041"/>
                    <a:gd name="connsiteX20" fmla="*/ 554927 w 554997"/>
                    <a:gd name="connsiteY20" fmla="*/ 172403 h 1098041"/>
                    <a:gd name="connsiteX21" fmla="*/ 554927 w 554997"/>
                    <a:gd name="connsiteY21" fmla="*/ 165354 h 1098041"/>
                    <a:gd name="connsiteX22" fmla="*/ 553307 w 554997"/>
                    <a:gd name="connsiteY22" fmla="*/ 153353 h 1098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54997" h="1098041">
                      <a:moveTo>
                        <a:pt x="553307" y="153353"/>
                      </a:moveTo>
                      <a:cubicBezTo>
                        <a:pt x="546449" y="120015"/>
                        <a:pt x="519303" y="96583"/>
                        <a:pt x="485394" y="94583"/>
                      </a:cubicBezTo>
                      <a:cubicBezTo>
                        <a:pt x="483013" y="94488"/>
                        <a:pt x="480536" y="94393"/>
                        <a:pt x="478155" y="94488"/>
                      </a:cubicBezTo>
                      <a:lnTo>
                        <a:pt x="240506" y="94488"/>
                      </a:lnTo>
                      <a:lnTo>
                        <a:pt x="253841" y="0"/>
                      </a:lnTo>
                      <a:lnTo>
                        <a:pt x="153448" y="0"/>
                      </a:lnTo>
                      <a:lnTo>
                        <a:pt x="140113" y="94488"/>
                      </a:lnTo>
                      <a:lnTo>
                        <a:pt x="11811" y="94488"/>
                      </a:lnTo>
                      <a:lnTo>
                        <a:pt x="11811" y="194881"/>
                      </a:lnTo>
                      <a:lnTo>
                        <a:pt x="125921" y="194881"/>
                      </a:lnTo>
                      <a:lnTo>
                        <a:pt x="0" y="1086231"/>
                      </a:lnTo>
                      <a:lnTo>
                        <a:pt x="100394" y="1086231"/>
                      </a:lnTo>
                      <a:lnTo>
                        <a:pt x="226314" y="194881"/>
                      </a:lnTo>
                      <a:lnTo>
                        <a:pt x="454533" y="194881"/>
                      </a:lnTo>
                      <a:lnTo>
                        <a:pt x="454533" y="997648"/>
                      </a:lnTo>
                      <a:lnTo>
                        <a:pt x="289274" y="997648"/>
                      </a:lnTo>
                      <a:lnTo>
                        <a:pt x="289274" y="1098042"/>
                      </a:lnTo>
                      <a:lnTo>
                        <a:pt x="554927" y="1098042"/>
                      </a:lnTo>
                      <a:lnTo>
                        <a:pt x="554927" y="1003554"/>
                      </a:lnTo>
                      <a:lnTo>
                        <a:pt x="554927" y="997648"/>
                      </a:lnTo>
                      <a:lnTo>
                        <a:pt x="554927" y="172403"/>
                      </a:lnTo>
                      <a:cubicBezTo>
                        <a:pt x="555022" y="170116"/>
                        <a:pt x="555022" y="167735"/>
                        <a:pt x="554927" y="165354"/>
                      </a:cubicBezTo>
                      <a:cubicBezTo>
                        <a:pt x="554641" y="161258"/>
                        <a:pt x="554069" y="157353"/>
                        <a:pt x="553307" y="153353"/>
                      </a:cubicBez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51" name="任意多边形 23">
                  <a:extLst>
                    <a:ext uri="{FF2B5EF4-FFF2-40B4-BE49-F238E27FC236}">
                      <a16:creationId xmlns:a16="http://schemas.microsoft.com/office/drawing/2014/main" id="{6B1A1AE5-B726-41E0-8244-CA272AA0FD41}"/>
                    </a:ext>
                  </a:extLst>
                </p:cNvPr>
                <p:cNvSpPr/>
                <p:nvPr/>
              </p:nvSpPr>
              <p:spPr>
                <a:xfrm>
                  <a:off x="6601395" y="4326445"/>
                  <a:ext cx="129825" cy="271557"/>
                </a:xfrm>
                <a:custGeom>
                  <a:avLst/>
                  <a:gdLst>
                    <a:gd name="connsiteX0" fmla="*/ 129826 w 129825"/>
                    <a:gd name="connsiteY0" fmla="*/ 271558 h 271557"/>
                    <a:gd name="connsiteX1" fmla="*/ 100298 w 129825"/>
                    <a:gd name="connsiteY1" fmla="*/ 0 h 271557"/>
                    <a:gd name="connsiteX2" fmla="*/ 0 w 129825"/>
                    <a:gd name="connsiteY2" fmla="*/ 0 h 271557"/>
                    <a:gd name="connsiteX3" fmla="*/ 29528 w 129825"/>
                    <a:gd name="connsiteY3" fmla="*/ 271558 h 271557"/>
                  </a:gdLst>
                  <a:ahLst/>
                  <a:cxnLst>
                    <a:cxn ang="0">
                      <a:pos x="connsiteX0" y="connsiteY0"/>
                    </a:cxn>
                    <a:cxn ang="0">
                      <a:pos x="connsiteX1" y="connsiteY1"/>
                    </a:cxn>
                    <a:cxn ang="0">
                      <a:pos x="connsiteX2" y="connsiteY2"/>
                    </a:cxn>
                    <a:cxn ang="0">
                      <a:pos x="connsiteX3" y="connsiteY3"/>
                    </a:cxn>
                  </a:cxnLst>
                  <a:rect l="l" t="t" r="r" b="b"/>
                  <a:pathLst>
                    <a:path w="129825" h="271557">
                      <a:moveTo>
                        <a:pt x="129826" y="271558"/>
                      </a:moveTo>
                      <a:lnTo>
                        <a:pt x="100298" y="0"/>
                      </a:lnTo>
                      <a:lnTo>
                        <a:pt x="0" y="0"/>
                      </a:lnTo>
                      <a:lnTo>
                        <a:pt x="29528" y="271558"/>
                      </a:ln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52" name="任意多边形 24">
                  <a:extLst>
                    <a:ext uri="{FF2B5EF4-FFF2-40B4-BE49-F238E27FC236}">
                      <a16:creationId xmlns:a16="http://schemas.microsoft.com/office/drawing/2014/main" id="{5D8AA28C-6CF1-45B9-8803-4C358BEA9BE9}"/>
                    </a:ext>
                  </a:extLst>
                </p:cNvPr>
                <p:cNvSpPr/>
                <p:nvPr/>
              </p:nvSpPr>
              <p:spPr>
                <a:xfrm>
                  <a:off x="6937819" y="4232052"/>
                  <a:ext cx="259746" cy="1097851"/>
                </a:xfrm>
                <a:custGeom>
                  <a:avLst/>
                  <a:gdLst>
                    <a:gd name="connsiteX0" fmla="*/ 100394 w 259746"/>
                    <a:gd name="connsiteY0" fmla="*/ 0 h 1097851"/>
                    <a:gd name="connsiteX1" fmla="*/ 0 w 259746"/>
                    <a:gd name="connsiteY1" fmla="*/ 0 h 1097851"/>
                    <a:gd name="connsiteX2" fmla="*/ 0 w 259746"/>
                    <a:gd name="connsiteY2" fmla="*/ 997553 h 1097851"/>
                    <a:gd name="connsiteX3" fmla="*/ 0 w 259746"/>
                    <a:gd name="connsiteY3" fmla="*/ 1097852 h 1097851"/>
                    <a:gd name="connsiteX4" fmla="*/ 259747 w 259746"/>
                    <a:gd name="connsiteY4" fmla="*/ 1097852 h 1097851"/>
                    <a:gd name="connsiteX5" fmla="*/ 259747 w 259746"/>
                    <a:gd name="connsiteY5" fmla="*/ 997553 h 1097851"/>
                    <a:gd name="connsiteX6" fmla="*/ 100394 w 259746"/>
                    <a:gd name="connsiteY6" fmla="*/ 997553 h 109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9746" h="1097851">
                      <a:moveTo>
                        <a:pt x="100394" y="0"/>
                      </a:moveTo>
                      <a:lnTo>
                        <a:pt x="0" y="0"/>
                      </a:lnTo>
                      <a:lnTo>
                        <a:pt x="0" y="997553"/>
                      </a:lnTo>
                      <a:lnTo>
                        <a:pt x="0" y="1097852"/>
                      </a:lnTo>
                      <a:lnTo>
                        <a:pt x="259747" y="1097852"/>
                      </a:lnTo>
                      <a:lnTo>
                        <a:pt x="259747" y="997553"/>
                      </a:lnTo>
                      <a:lnTo>
                        <a:pt x="100394" y="997553"/>
                      </a:ln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53" name="任意多边形 25">
                  <a:extLst>
                    <a:ext uri="{FF2B5EF4-FFF2-40B4-BE49-F238E27FC236}">
                      <a16:creationId xmlns:a16="http://schemas.microsoft.com/office/drawing/2014/main" id="{097E3372-12A7-439C-9CDC-98E202775B55}"/>
                    </a:ext>
                  </a:extLst>
                </p:cNvPr>
                <p:cNvSpPr/>
                <p:nvPr/>
              </p:nvSpPr>
              <p:spPr>
                <a:xfrm>
                  <a:off x="6613206" y="4232148"/>
                  <a:ext cx="253841" cy="1098050"/>
                </a:xfrm>
                <a:custGeom>
                  <a:avLst/>
                  <a:gdLst>
                    <a:gd name="connsiteX0" fmla="*/ 124587 w 253841"/>
                    <a:gd name="connsiteY0" fmla="*/ 997458 h 1098050"/>
                    <a:gd name="connsiteX1" fmla="*/ 0 w 253841"/>
                    <a:gd name="connsiteY1" fmla="*/ 997458 h 1098050"/>
                    <a:gd name="connsiteX2" fmla="*/ 0 w 253841"/>
                    <a:gd name="connsiteY2" fmla="*/ 1097851 h 1098050"/>
                    <a:gd name="connsiteX3" fmla="*/ 141637 w 253841"/>
                    <a:gd name="connsiteY3" fmla="*/ 1097851 h 1098050"/>
                    <a:gd name="connsiteX4" fmla="*/ 141732 w 253841"/>
                    <a:gd name="connsiteY4" fmla="*/ 1097756 h 1098050"/>
                    <a:gd name="connsiteX5" fmla="*/ 163354 w 253841"/>
                    <a:gd name="connsiteY5" fmla="*/ 1096423 h 1098050"/>
                    <a:gd name="connsiteX6" fmla="*/ 222123 w 253841"/>
                    <a:gd name="connsiteY6" fmla="*/ 1028509 h 1098050"/>
                    <a:gd name="connsiteX7" fmla="*/ 222218 w 253841"/>
                    <a:gd name="connsiteY7" fmla="*/ 1021175 h 1098050"/>
                    <a:gd name="connsiteX8" fmla="*/ 224314 w 253841"/>
                    <a:gd name="connsiteY8" fmla="*/ 1021175 h 1098050"/>
                    <a:gd name="connsiteX9" fmla="*/ 253841 w 253841"/>
                    <a:gd name="connsiteY9" fmla="*/ 0 h 1098050"/>
                    <a:gd name="connsiteX10" fmla="*/ 153448 w 253841"/>
                    <a:gd name="connsiteY10" fmla="*/ 0 h 1098050"/>
                    <a:gd name="connsiteX11" fmla="*/ 124587 w 253841"/>
                    <a:gd name="connsiteY11" fmla="*/ 997458 h 1098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3841" h="1098050">
                      <a:moveTo>
                        <a:pt x="124587" y="997458"/>
                      </a:moveTo>
                      <a:lnTo>
                        <a:pt x="0" y="997458"/>
                      </a:lnTo>
                      <a:lnTo>
                        <a:pt x="0" y="1097851"/>
                      </a:lnTo>
                      <a:lnTo>
                        <a:pt x="141637" y="1097851"/>
                      </a:lnTo>
                      <a:lnTo>
                        <a:pt x="141732" y="1097756"/>
                      </a:lnTo>
                      <a:cubicBezTo>
                        <a:pt x="148781" y="1098423"/>
                        <a:pt x="156115" y="1097947"/>
                        <a:pt x="163354" y="1096423"/>
                      </a:cubicBezTo>
                      <a:cubicBezTo>
                        <a:pt x="196691" y="1089565"/>
                        <a:pt x="220123" y="1062323"/>
                        <a:pt x="222123" y="1028509"/>
                      </a:cubicBezTo>
                      <a:cubicBezTo>
                        <a:pt x="222218" y="1026033"/>
                        <a:pt x="222314" y="1023556"/>
                        <a:pt x="222218" y="1021175"/>
                      </a:cubicBezTo>
                      <a:lnTo>
                        <a:pt x="224314" y="1021175"/>
                      </a:lnTo>
                      <a:lnTo>
                        <a:pt x="253841" y="0"/>
                      </a:lnTo>
                      <a:lnTo>
                        <a:pt x="153448" y="0"/>
                      </a:lnTo>
                      <a:lnTo>
                        <a:pt x="124587" y="997458"/>
                      </a:ln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54" name="任意多边形 26">
                  <a:extLst>
                    <a:ext uri="{FF2B5EF4-FFF2-40B4-BE49-F238E27FC236}">
                      <a16:creationId xmlns:a16="http://schemas.microsoft.com/office/drawing/2014/main" id="{B7C3F4CB-C869-4B7B-B4BD-EFD779137193}"/>
                    </a:ext>
                  </a:extLst>
                </p:cNvPr>
                <p:cNvSpPr/>
                <p:nvPr/>
              </p:nvSpPr>
              <p:spPr>
                <a:xfrm>
                  <a:off x="7067739" y="4704207"/>
                  <a:ext cx="135731" cy="383666"/>
                </a:xfrm>
                <a:custGeom>
                  <a:avLst/>
                  <a:gdLst>
                    <a:gd name="connsiteX0" fmla="*/ 0 w 135731"/>
                    <a:gd name="connsiteY0" fmla="*/ 0 h 383666"/>
                    <a:gd name="connsiteX1" fmla="*/ 35338 w 135731"/>
                    <a:gd name="connsiteY1" fmla="*/ 383667 h 383666"/>
                    <a:gd name="connsiteX2" fmla="*/ 135731 w 135731"/>
                    <a:gd name="connsiteY2" fmla="*/ 383667 h 383666"/>
                    <a:gd name="connsiteX3" fmla="*/ 100298 w 135731"/>
                    <a:gd name="connsiteY3" fmla="*/ 0 h 383666"/>
                  </a:gdLst>
                  <a:ahLst/>
                  <a:cxnLst>
                    <a:cxn ang="0">
                      <a:pos x="connsiteX0" y="connsiteY0"/>
                    </a:cxn>
                    <a:cxn ang="0">
                      <a:pos x="connsiteX1" y="connsiteY1"/>
                    </a:cxn>
                    <a:cxn ang="0">
                      <a:pos x="connsiteX2" y="connsiteY2"/>
                    </a:cxn>
                    <a:cxn ang="0">
                      <a:pos x="connsiteX3" y="connsiteY3"/>
                    </a:cxn>
                  </a:cxnLst>
                  <a:rect l="l" t="t" r="r" b="b"/>
                  <a:pathLst>
                    <a:path w="135731" h="383666">
                      <a:moveTo>
                        <a:pt x="0" y="0"/>
                      </a:moveTo>
                      <a:lnTo>
                        <a:pt x="35338" y="383667"/>
                      </a:lnTo>
                      <a:lnTo>
                        <a:pt x="135731" y="383667"/>
                      </a:lnTo>
                      <a:lnTo>
                        <a:pt x="100298" y="0"/>
                      </a:ln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55" name="任意多边形 27">
                  <a:extLst>
                    <a:ext uri="{FF2B5EF4-FFF2-40B4-BE49-F238E27FC236}">
                      <a16:creationId xmlns:a16="http://schemas.microsoft.com/office/drawing/2014/main" id="{093F096D-4DB6-4340-A5EC-21B01CF3A179}"/>
                    </a:ext>
                  </a:extLst>
                </p:cNvPr>
                <p:cNvSpPr/>
                <p:nvPr/>
              </p:nvSpPr>
              <p:spPr>
                <a:xfrm>
                  <a:off x="7067739" y="4326445"/>
                  <a:ext cx="129825" cy="271557"/>
                </a:xfrm>
                <a:custGeom>
                  <a:avLst/>
                  <a:gdLst>
                    <a:gd name="connsiteX0" fmla="*/ 129826 w 129825"/>
                    <a:gd name="connsiteY0" fmla="*/ 0 h 271557"/>
                    <a:gd name="connsiteX1" fmla="*/ 29432 w 129825"/>
                    <a:gd name="connsiteY1" fmla="*/ 0 h 271557"/>
                    <a:gd name="connsiteX2" fmla="*/ 0 w 129825"/>
                    <a:gd name="connsiteY2" fmla="*/ 271558 h 271557"/>
                    <a:gd name="connsiteX3" fmla="*/ 100298 w 129825"/>
                    <a:gd name="connsiteY3" fmla="*/ 271558 h 271557"/>
                  </a:gdLst>
                  <a:ahLst/>
                  <a:cxnLst>
                    <a:cxn ang="0">
                      <a:pos x="connsiteX0" y="connsiteY0"/>
                    </a:cxn>
                    <a:cxn ang="0">
                      <a:pos x="connsiteX1" y="connsiteY1"/>
                    </a:cxn>
                    <a:cxn ang="0">
                      <a:pos x="connsiteX2" y="connsiteY2"/>
                    </a:cxn>
                    <a:cxn ang="0">
                      <a:pos x="connsiteX3" y="connsiteY3"/>
                    </a:cxn>
                  </a:cxnLst>
                  <a:rect l="l" t="t" r="r" b="b"/>
                  <a:pathLst>
                    <a:path w="129825" h="271557">
                      <a:moveTo>
                        <a:pt x="129826" y="0"/>
                      </a:moveTo>
                      <a:lnTo>
                        <a:pt x="29432" y="0"/>
                      </a:lnTo>
                      <a:lnTo>
                        <a:pt x="0" y="271558"/>
                      </a:lnTo>
                      <a:lnTo>
                        <a:pt x="100298" y="271558"/>
                      </a:ln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56" name="任意多边形 28">
                  <a:extLst>
                    <a:ext uri="{FF2B5EF4-FFF2-40B4-BE49-F238E27FC236}">
                      <a16:creationId xmlns:a16="http://schemas.microsoft.com/office/drawing/2014/main" id="{B3A94D54-2D19-4B88-8209-C3ED7AB0F829}"/>
                    </a:ext>
                  </a:extLst>
                </p:cNvPr>
                <p:cNvSpPr/>
                <p:nvPr/>
              </p:nvSpPr>
              <p:spPr>
                <a:xfrm>
                  <a:off x="6583679" y="4704207"/>
                  <a:ext cx="135731" cy="383666"/>
                </a:xfrm>
                <a:custGeom>
                  <a:avLst/>
                  <a:gdLst>
                    <a:gd name="connsiteX0" fmla="*/ 135731 w 135731"/>
                    <a:gd name="connsiteY0" fmla="*/ 0 h 383666"/>
                    <a:gd name="connsiteX1" fmla="*/ 35433 w 135731"/>
                    <a:gd name="connsiteY1" fmla="*/ 0 h 383666"/>
                    <a:gd name="connsiteX2" fmla="*/ 0 w 135731"/>
                    <a:gd name="connsiteY2" fmla="*/ 383667 h 383666"/>
                    <a:gd name="connsiteX3" fmla="*/ 100298 w 135731"/>
                    <a:gd name="connsiteY3" fmla="*/ 383667 h 383666"/>
                  </a:gdLst>
                  <a:ahLst/>
                  <a:cxnLst>
                    <a:cxn ang="0">
                      <a:pos x="connsiteX0" y="connsiteY0"/>
                    </a:cxn>
                    <a:cxn ang="0">
                      <a:pos x="connsiteX1" y="connsiteY1"/>
                    </a:cxn>
                    <a:cxn ang="0">
                      <a:pos x="connsiteX2" y="connsiteY2"/>
                    </a:cxn>
                    <a:cxn ang="0">
                      <a:pos x="connsiteX3" y="connsiteY3"/>
                    </a:cxn>
                  </a:cxnLst>
                  <a:rect l="l" t="t" r="r" b="b"/>
                  <a:pathLst>
                    <a:path w="135731" h="383666">
                      <a:moveTo>
                        <a:pt x="135731" y="0"/>
                      </a:moveTo>
                      <a:lnTo>
                        <a:pt x="35433" y="0"/>
                      </a:lnTo>
                      <a:lnTo>
                        <a:pt x="0" y="383667"/>
                      </a:lnTo>
                      <a:lnTo>
                        <a:pt x="100298" y="383667"/>
                      </a:ln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57" name="任意多边形 29">
                  <a:extLst>
                    <a:ext uri="{FF2B5EF4-FFF2-40B4-BE49-F238E27FC236}">
                      <a16:creationId xmlns:a16="http://schemas.microsoft.com/office/drawing/2014/main" id="{61F96A8E-86DF-42E2-B77D-141091C2545E}"/>
                    </a:ext>
                  </a:extLst>
                </p:cNvPr>
                <p:cNvSpPr/>
                <p:nvPr/>
              </p:nvSpPr>
              <p:spPr>
                <a:xfrm>
                  <a:off x="6087807" y="4243863"/>
                  <a:ext cx="466344" cy="1092041"/>
                </a:xfrm>
                <a:custGeom>
                  <a:avLst/>
                  <a:gdLst>
                    <a:gd name="connsiteX0" fmla="*/ 324707 w 466344"/>
                    <a:gd name="connsiteY0" fmla="*/ 678752 h 1092041"/>
                    <a:gd name="connsiteX1" fmla="*/ 460439 w 466344"/>
                    <a:gd name="connsiteY1" fmla="*/ 678752 h 1092041"/>
                    <a:gd name="connsiteX2" fmla="*/ 460439 w 466344"/>
                    <a:gd name="connsiteY2" fmla="*/ 578358 h 1092041"/>
                    <a:gd name="connsiteX3" fmla="*/ 324707 w 466344"/>
                    <a:gd name="connsiteY3" fmla="*/ 578358 h 1092041"/>
                    <a:gd name="connsiteX4" fmla="*/ 324707 w 466344"/>
                    <a:gd name="connsiteY4" fmla="*/ 454438 h 1092041"/>
                    <a:gd name="connsiteX5" fmla="*/ 460439 w 466344"/>
                    <a:gd name="connsiteY5" fmla="*/ 454438 h 1092041"/>
                    <a:gd name="connsiteX6" fmla="*/ 460439 w 466344"/>
                    <a:gd name="connsiteY6" fmla="*/ 407194 h 1092041"/>
                    <a:gd name="connsiteX7" fmla="*/ 460439 w 466344"/>
                    <a:gd name="connsiteY7" fmla="*/ 354044 h 1092041"/>
                    <a:gd name="connsiteX8" fmla="*/ 460439 w 466344"/>
                    <a:gd name="connsiteY8" fmla="*/ 77629 h 1092041"/>
                    <a:gd name="connsiteX9" fmla="*/ 458915 w 466344"/>
                    <a:gd name="connsiteY9" fmla="*/ 58865 h 1092041"/>
                    <a:gd name="connsiteX10" fmla="*/ 391001 w 466344"/>
                    <a:gd name="connsiteY10" fmla="*/ 95 h 1092041"/>
                    <a:gd name="connsiteX11" fmla="*/ 389668 w 466344"/>
                    <a:gd name="connsiteY11" fmla="*/ 0 h 1092041"/>
                    <a:gd name="connsiteX12" fmla="*/ 383191 w 466344"/>
                    <a:gd name="connsiteY12" fmla="*/ 0 h 1092041"/>
                    <a:gd name="connsiteX13" fmla="*/ 141732 w 466344"/>
                    <a:gd name="connsiteY13" fmla="*/ 0 h 1092041"/>
                    <a:gd name="connsiteX14" fmla="*/ 100393 w 466344"/>
                    <a:gd name="connsiteY14" fmla="*/ 0 h 1092041"/>
                    <a:gd name="connsiteX15" fmla="*/ 41338 w 466344"/>
                    <a:gd name="connsiteY15" fmla="*/ 0 h 1092041"/>
                    <a:gd name="connsiteX16" fmla="*/ 41338 w 466344"/>
                    <a:gd name="connsiteY16" fmla="*/ 454533 h 1092041"/>
                    <a:gd name="connsiteX17" fmla="*/ 64961 w 466344"/>
                    <a:gd name="connsiteY17" fmla="*/ 454533 h 1092041"/>
                    <a:gd name="connsiteX18" fmla="*/ 141732 w 466344"/>
                    <a:gd name="connsiteY18" fmla="*/ 454533 h 1092041"/>
                    <a:gd name="connsiteX19" fmla="*/ 224409 w 466344"/>
                    <a:gd name="connsiteY19" fmla="*/ 454533 h 1092041"/>
                    <a:gd name="connsiteX20" fmla="*/ 224409 w 466344"/>
                    <a:gd name="connsiteY20" fmla="*/ 934879 h 1092041"/>
                    <a:gd name="connsiteX21" fmla="*/ 159449 w 466344"/>
                    <a:gd name="connsiteY21" fmla="*/ 951262 h 1092041"/>
                    <a:gd name="connsiteX22" fmla="*/ 159449 w 466344"/>
                    <a:gd name="connsiteY22" fmla="*/ 525304 h 1092041"/>
                    <a:gd name="connsiteX23" fmla="*/ 59055 w 466344"/>
                    <a:gd name="connsiteY23" fmla="*/ 525304 h 1092041"/>
                    <a:gd name="connsiteX24" fmla="*/ 59055 w 466344"/>
                    <a:gd name="connsiteY24" fmla="*/ 976694 h 1092041"/>
                    <a:gd name="connsiteX25" fmla="*/ 0 w 466344"/>
                    <a:gd name="connsiteY25" fmla="*/ 991648 h 1092041"/>
                    <a:gd name="connsiteX26" fmla="*/ 0 w 466344"/>
                    <a:gd name="connsiteY26" fmla="*/ 1092042 h 1092041"/>
                    <a:gd name="connsiteX27" fmla="*/ 466344 w 466344"/>
                    <a:gd name="connsiteY27" fmla="*/ 974027 h 1092041"/>
                    <a:gd name="connsiteX28" fmla="*/ 466344 w 466344"/>
                    <a:gd name="connsiteY28" fmla="*/ 873633 h 1092041"/>
                    <a:gd name="connsiteX29" fmla="*/ 324707 w 466344"/>
                    <a:gd name="connsiteY29" fmla="*/ 909542 h 1092041"/>
                    <a:gd name="connsiteX30" fmla="*/ 324707 w 466344"/>
                    <a:gd name="connsiteY30" fmla="*/ 678752 h 1092041"/>
                    <a:gd name="connsiteX31" fmla="*/ 141732 w 466344"/>
                    <a:gd name="connsiteY31" fmla="*/ 354140 h 1092041"/>
                    <a:gd name="connsiteX32" fmla="*/ 141732 w 466344"/>
                    <a:gd name="connsiteY32" fmla="*/ 100298 h 1092041"/>
                    <a:gd name="connsiteX33" fmla="*/ 360140 w 466344"/>
                    <a:gd name="connsiteY33" fmla="*/ 100298 h 1092041"/>
                    <a:gd name="connsiteX34" fmla="*/ 360140 w 466344"/>
                    <a:gd name="connsiteY34" fmla="*/ 354140 h 1092041"/>
                    <a:gd name="connsiteX35" fmla="*/ 141732 w 466344"/>
                    <a:gd name="connsiteY35" fmla="*/ 354140 h 1092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66344" h="1092041">
                      <a:moveTo>
                        <a:pt x="324707" y="678752"/>
                      </a:moveTo>
                      <a:lnTo>
                        <a:pt x="460439" y="678752"/>
                      </a:lnTo>
                      <a:lnTo>
                        <a:pt x="460439" y="578358"/>
                      </a:lnTo>
                      <a:lnTo>
                        <a:pt x="324707" y="578358"/>
                      </a:lnTo>
                      <a:lnTo>
                        <a:pt x="324707" y="454438"/>
                      </a:lnTo>
                      <a:lnTo>
                        <a:pt x="460439" y="454438"/>
                      </a:lnTo>
                      <a:lnTo>
                        <a:pt x="460439" y="407194"/>
                      </a:lnTo>
                      <a:lnTo>
                        <a:pt x="460439" y="354044"/>
                      </a:lnTo>
                      <a:lnTo>
                        <a:pt x="460439" y="77629"/>
                      </a:lnTo>
                      <a:cubicBezTo>
                        <a:pt x="460724" y="71533"/>
                        <a:pt x="460248" y="65151"/>
                        <a:pt x="458915" y="58865"/>
                      </a:cubicBezTo>
                      <a:cubicBezTo>
                        <a:pt x="452057" y="25527"/>
                        <a:pt x="424910" y="2096"/>
                        <a:pt x="391001" y="95"/>
                      </a:cubicBezTo>
                      <a:lnTo>
                        <a:pt x="389668" y="0"/>
                      </a:lnTo>
                      <a:lnTo>
                        <a:pt x="383191" y="0"/>
                      </a:lnTo>
                      <a:lnTo>
                        <a:pt x="141732" y="0"/>
                      </a:lnTo>
                      <a:lnTo>
                        <a:pt x="100393" y="0"/>
                      </a:lnTo>
                      <a:lnTo>
                        <a:pt x="41338" y="0"/>
                      </a:lnTo>
                      <a:lnTo>
                        <a:pt x="41338" y="454533"/>
                      </a:lnTo>
                      <a:lnTo>
                        <a:pt x="64961" y="454533"/>
                      </a:lnTo>
                      <a:lnTo>
                        <a:pt x="141732" y="454533"/>
                      </a:lnTo>
                      <a:lnTo>
                        <a:pt x="224409" y="454533"/>
                      </a:lnTo>
                      <a:lnTo>
                        <a:pt x="224409" y="934879"/>
                      </a:lnTo>
                      <a:lnTo>
                        <a:pt x="159449" y="951262"/>
                      </a:lnTo>
                      <a:lnTo>
                        <a:pt x="159449" y="525304"/>
                      </a:lnTo>
                      <a:lnTo>
                        <a:pt x="59055" y="525304"/>
                      </a:lnTo>
                      <a:lnTo>
                        <a:pt x="59055" y="976694"/>
                      </a:lnTo>
                      <a:lnTo>
                        <a:pt x="0" y="991648"/>
                      </a:lnTo>
                      <a:lnTo>
                        <a:pt x="0" y="1092042"/>
                      </a:lnTo>
                      <a:lnTo>
                        <a:pt x="466344" y="974027"/>
                      </a:lnTo>
                      <a:lnTo>
                        <a:pt x="466344" y="873633"/>
                      </a:lnTo>
                      <a:lnTo>
                        <a:pt x="324707" y="909542"/>
                      </a:lnTo>
                      <a:lnTo>
                        <a:pt x="324707" y="678752"/>
                      </a:lnTo>
                      <a:close/>
                      <a:moveTo>
                        <a:pt x="141732" y="354140"/>
                      </a:moveTo>
                      <a:lnTo>
                        <a:pt x="141732" y="100298"/>
                      </a:lnTo>
                      <a:lnTo>
                        <a:pt x="360140" y="100298"/>
                      </a:lnTo>
                      <a:lnTo>
                        <a:pt x="360140" y="354140"/>
                      </a:lnTo>
                      <a:lnTo>
                        <a:pt x="141732" y="354140"/>
                      </a:ln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58" name="任意多边形 30">
                  <a:extLst>
                    <a:ext uri="{FF2B5EF4-FFF2-40B4-BE49-F238E27FC236}">
                      <a16:creationId xmlns:a16="http://schemas.microsoft.com/office/drawing/2014/main" id="{AB596076-0DED-46EB-B0FD-23DD4CC3A7AA}"/>
                    </a:ext>
                  </a:extLst>
                </p:cNvPr>
                <p:cNvSpPr/>
                <p:nvPr/>
              </p:nvSpPr>
              <p:spPr>
                <a:xfrm>
                  <a:off x="3738562" y="4538944"/>
                  <a:ext cx="1050607" cy="814772"/>
                </a:xfrm>
                <a:custGeom>
                  <a:avLst/>
                  <a:gdLst>
                    <a:gd name="connsiteX0" fmla="*/ 876681 w 1050607"/>
                    <a:gd name="connsiteY0" fmla="*/ 137164 h 814772"/>
                    <a:gd name="connsiteX1" fmla="*/ 901446 w 1050607"/>
                    <a:gd name="connsiteY1" fmla="*/ 62202 h 814772"/>
                    <a:gd name="connsiteX2" fmla="*/ 831818 w 1050607"/>
                    <a:gd name="connsiteY2" fmla="*/ 99 h 814772"/>
                    <a:gd name="connsiteX3" fmla="*/ 820484 w 1050607"/>
                    <a:gd name="connsiteY3" fmla="*/ 290 h 814772"/>
                    <a:gd name="connsiteX4" fmla="*/ 820484 w 1050607"/>
                    <a:gd name="connsiteY4" fmla="*/ 4 h 814772"/>
                    <a:gd name="connsiteX5" fmla="*/ 147542 w 1050607"/>
                    <a:gd name="connsiteY5" fmla="*/ 4 h 814772"/>
                    <a:gd name="connsiteX6" fmla="*/ 147542 w 1050607"/>
                    <a:gd name="connsiteY6" fmla="*/ 100397 h 814772"/>
                    <a:gd name="connsiteX7" fmla="*/ 771239 w 1050607"/>
                    <a:gd name="connsiteY7" fmla="*/ 100397 h 814772"/>
                    <a:gd name="connsiteX8" fmla="*/ 548926 w 1050607"/>
                    <a:gd name="connsiteY8" fmla="*/ 312900 h 814772"/>
                    <a:gd name="connsiteX9" fmla="*/ 0 w 1050607"/>
                    <a:gd name="connsiteY9" fmla="*/ 312900 h 814772"/>
                    <a:gd name="connsiteX10" fmla="*/ 0 w 1050607"/>
                    <a:gd name="connsiteY10" fmla="*/ 413294 h 814772"/>
                    <a:gd name="connsiteX11" fmla="*/ 554831 w 1050607"/>
                    <a:gd name="connsiteY11" fmla="*/ 413294 h 814772"/>
                    <a:gd name="connsiteX12" fmla="*/ 554831 w 1050607"/>
                    <a:gd name="connsiteY12" fmla="*/ 714379 h 814772"/>
                    <a:gd name="connsiteX13" fmla="*/ 312801 w 1050607"/>
                    <a:gd name="connsiteY13" fmla="*/ 714379 h 814772"/>
                    <a:gd name="connsiteX14" fmla="*/ 312801 w 1050607"/>
                    <a:gd name="connsiteY14" fmla="*/ 814772 h 814772"/>
                    <a:gd name="connsiteX15" fmla="*/ 655130 w 1050607"/>
                    <a:gd name="connsiteY15" fmla="*/ 814772 h 814772"/>
                    <a:gd name="connsiteX16" fmla="*/ 655130 w 1050607"/>
                    <a:gd name="connsiteY16" fmla="*/ 714379 h 814772"/>
                    <a:gd name="connsiteX17" fmla="*/ 655130 w 1050607"/>
                    <a:gd name="connsiteY17" fmla="*/ 413294 h 814772"/>
                    <a:gd name="connsiteX18" fmla="*/ 1050608 w 1050607"/>
                    <a:gd name="connsiteY18" fmla="*/ 413294 h 814772"/>
                    <a:gd name="connsiteX19" fmla="*/ 1050608 w 1050607"/>
                    <a:gd name="connsiteY19" fmla="*/ 312900 h 814772"/>
                    <a:gd name="connsiteX20" fmla="*/ 684752 w 1050607"/>
                    <a:gd name="connsiteY20" fmla="*/ 312900 h 814772"/>
                    <a:gd name="connsiteX21" fmla="*/ 876681 w 1050607"/>
                    <a:gd name="connsiteY21" fmla="*/ 137164 h 81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50607" h="814772">
                      <a:moveTo>
                        <a:pt x="876681" y="137164"/>
                      </a:moveTo>
                      <a:cubicBezTo>
                        <a:pt x="897541" y="119066"/>
                        <a:pt x="907256" y="90968"/>
                        <a:pt x="901446" y="62202"/>
                      </a:cubicBezTo>
                      <a:cubicBezTo>
                        <a:pt x="894493" y="27055"/>
                        <a:pt x="866585" y="2195"/>
                        <a:pt x="831818" y="99"/>
                      </a:cubicBezTo>
                      <a:cubicBezTo>
                        <a:pt x="828008" y="-91"/>
                        <a:pt x="824198" y="4"/>
                        <a:pt x="820484" y="290"/>
                      </a:cubicBezTo>
                      <a:lnTo>
                        <a:pt x="820484" y="4"/>
                      </a:lnTo>
                      <a:lnTo>
                        <a:pt x="147542" y="4"/>
                      </a:lnTo>
                      <a:lnTo>
                        <a:pt x="147542" y="100397"/>
                      </a:lnTo>
                      <a:lnTo>
                        <a:pt x="771239" y="100397"/>
                      </a:lnTo>
                      <a:lnTo>
                        <a:pt x="548926" y="312900"/>
                      </a:lnTo>
                      <a:lnTo>
                        <a:pt x="0" y="312900"/>
                      </a:lnTo>
                      <a:lnTo>
                        <a:pt x="0" y="413294"/>
                      </a:lnTo>
                      <a:lnTo>
                        <a:pt x="554831" y="413294"/>
                      </a:lnTo>
                      <a:lnTo>
                        <a:pt x="554831" y="714379"/>
                      </a:lnTo>
                      <a:lnTo>
                        <a:pt x="312801" y="714379"/>
                      </a:lnTo>
                      <a:lnTo>
                        <a:pt x="312801" y="814772"/>
                      </a:lnTo>
                      <a:lnTo>
                        <a:pt x="655130" y="814772"/>
                      </a:lnTo>
                      <a:lnTo>
                        <a:pt x="655130" y="714379"/>
                      </a:lnTo>
                      <a:lnTo>
                        <a:pt x="655130" y="413294"/>
                      </a:lnTo>
                      <a:lnTo>
                        <a:pt x="1050608" y="413294"/>
                      </a:lnTo>
                      <a:lnTo>
                        <a:pt x="1050608" y="312900"/>
                      </a:lnTo>
                      <a:lnTo>
                        <a:pt x="684752" y="312900"/>
                      </a:lnTo>
                      <a:lnTo>
                        <a:pt x="876681" y="137164"/>
                      </a:ln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59" name="任意多边形 31">
                  <a:extLst>
                    <a:ext uri="{FF2B5EF4-FFF2-40B4-BE49-F238E27FC236}">
                      <a16:creationId xmlns:a16="http://schemas.microsoft.com/office/drawing/2014/main" id="{F1DCDD08-A7E0-4D0E-9CE6-52ED900C9CB7}"/>
                    </a:ext>
                  </a:extLst>
                </p:cNvPr>
                <p:cNvSpPr/>
                <p:nvPr/>
              </p:nvSpPr>
              <p:spPr>
                <a:xfrm>
                  <a:off x="3738562" y="4231957"/>
                  <a:ext cx="1068585" cy="277463"/>
                </a:xfrm>
                <a:custGeom>
                  <a:avLst/>
                  <a:gdLst>
                    <a:gd name="connsiteX0" fmla="*/ 998887 w 1068585"/>
                    <a:gd name="connsiteY0" fmla="*/ 70961 h 277463"/>
                    <a:gd name="connsiteX1" fmla="*/ 991648 w 1068585"/>
                    <a:gd name="connsiteY1" fmla="*/ 70866 h 277463"/>
                    <a:gd name="connsiteX2" fmla="*/ 572548 w 1068585"/>
                    <a:gd name="connsiteY2" fmla="*/ 70866 h 277463"/>
                    <a:gd name="connsiteX3" fmla="*/ 572548 w 1068585"/>
                    <a:gd name="connsiteY3" fmla="*/ 0 h 277463"/>
                    <a:gd name="connsiteX4" fmla="*/ 472250 w 1068585"/>
                    <a:gd name="connsiteY4" fmla="*/ 0 h 277463"/>
                    <a:gd name="connsiteX5" fmla="*/ 472250 w 1068585"/>
                    <a:gd name="connsiteY5" fmla="*/ 70866 h 277463"/>
                    <a:gd name="connsiteX6" fmla="*/ 100394 w 1068585"/>
                    <a:gd name="connsiteY6" fmla="*/ 70866 h 277463"/>
                    <a:gd name="connsiteX7" fmla="*/ 0 w 1068585"/>
                    <a:gd name="connsiteY7" fmla="*/ 70866 h 277463"/>
                    <a:gd name="connsiteX8" fmla="*/ 0 w 1068585"/>
                    <a:gd name="connsiteY8" fmla="*/ 277463 h 277463"/>
                    <a:gd name="connsiteX9" fmla="*/ 100394 w 1068585"/>
                    <a:gd name="connsiteY9" fmla="*/ 277463 h 277463"/>
                    <a:gd name="connsiteX10" fmla="*/ 100394 w 1068585"/>
                    <a:gd name="connsiteY10" fmla="*/ 171260 h 277463"/>
                    <a:gd name="connsiteX11" fmla="*/ 968121 w 1068585"/>
                    <a:gd name="connsiteY11" fmla="*/ 171260 h 277463"/>
                    <a:gd name="connsiteX12" fmla="*/ 968121 w 1068585"/>
                    <a:gd name="connsiteY12" fmla="*/ 277463 h 277463"/>
                    <a:gd name="connsiteX13" fmla="*/ 1068515 w 1068585"/>
                    <a:gd name="connsiteY13" fmla="*/ 277463 h 277463"/>
                    <a:gd name="connsiteX14" fmla="*/ 1068515 w 1068585"/>
                    <a:gd name="connsiteY14" fmla="*/ 148590 h 277463"/>
                    <a:gd name="connsiteX15" fmla="*/ 1068515 w 1068585"/>
                    <a:gd name="connsiteY15" fmla="*/ 141923 h 277463"/>
                    <a:gd name="connsiteX16" fmla="*/ 1068515 w 1068585"/>
                    <a:gd name="connsiteY16" fmla="*/ 124016 h 277463"/>
                    <a:gd name="connsiteX17" fmla="*/ 1065657 w 1068585"/>
                    <a:gd name="connsiteY17" fmla="*/ 124016 h 277463"/>
                    <a:gd name="connsiteX18" fmla="*/ 998887 w 1068585"/>
                    <a:gd name="connsiteY18" fmla="*/ 70961 h 277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68585" h="277463">
                      <a:moveTo>
                        <a:pt x="998887" y="70961"/>
                      </a:moveTo>
                      <a:cubicBezTo>
                        <a:pt x="996506" y="70866"/>
                        <a:pt x="994029" y="70771"/>
                        <a:pt x="991648" y="70866"/>
                      </a:cubicBezTo>
                      <a:lnTo>
                        <a:pt x="572548" y="70866"/>
                      </a:lnTo>
                      <a:lnTo>
                        <a:pt x="572548" y="0"/>
                      </a:lnTo>
                      <a:lnTo>
                        <a:pt x="472250" y="0"/>
                      </a:lnTo>
                      <a:lnTo>
                        <a:pt x="472250" y="70866"/>
                      </a:lnTo>
                      <a:lnTo>
                        <a:pt x="100394" y="70866"/>
                      </a:lnTo>
                      <a:lnTo>
                        <a:pt x="0" y="70866"/>
                      </a:lnTo>
                      <a:lnTo>
                        <a:pt x="0" y="277463"/>
                      </a:lnTo>
                      <a:lnTo>
                        <a:pt x="100394" y="277463"/>
                      </a:lnTo>
                      <a:lnTo>
                        <a:pt x="100394" y="171260"/>
                      </a:lnTo>
                      <a:lnTo>
                        <a:pt x="968121" y="171260"/>
                      </a:lnTo>
                      <a:lnTo>
                        <a:pt x="968121" y="277463"/>
                      </a:lnTo>
                      <a:lnTo>
                        <a:pt x="1068515" y="277463"/>
                      </a:lnTo>
                      <a:lnTo>
                        <a:pt x="1068515" y="148590"/>
                      </a:lnTo>
                      <a:cubicBezTo>
                        <a:pt x="1068610" y="146400"/>
                        <a:pt x="1068610" y="144209"/>
                        <a:pt x="1068515" y="141923"/>
                      </a:cubicBezTo>
                      <a:lnTo>
                        <a:pt x="1068515" y="124016"/>
                      </a:lnTo>
                      <a:lnTo>
                        <a:pt x="1065657" y="124016"/>
                      </a:lnTo>
                      <a:cubicBezTo>
                        <a:pt x="1056799" y="93821"/>
                        <a:pt x="1030891" y="72866"/>
                        <a:pt x="998887" y="70961"/>
                      </a:cubicBez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grpSp>
            <p:nvGrpSpPr>
              <p:cNvPr id="237" name="组合 236">
                <a:extLst>
                  <a:ext uri="{FF2B5EF4-FFF2-40B4-BE49-F238E27FC236}">
                    <a16:creationId xmlns:a16="http://schemas.microsoft.com/office/drawing/2014/main" id="{CBBB71DC-1841-4ECF-9DF0-E7B700D609F7}"/>
                  </a:ext>
                </a:extLst>
              </p:cNvPr>
              <p:cNvGrpSpPr/>
              <p:nvPr/>
            </p:nvGrpSpPr>
            <p:grpSpPr>
              <a:xfrm>
                <a:off x="3738562" y="3606260"/>
                <a:ext cx="2626803" cy="531304"/>
                <a:chOff x="3738562" y="3606260"/>
                <a:chExt cx="2626803" cy="531304"/>
              </a:xfrm>
              <a:solidFill>
                <a:srgbClr val="2D59C6"/>
              </a:solidFill>
            </p:grpSpPr>
            <p:sp>
              <p:nvSpPr>
                <p:cNvPr id="238" name="任意多边形 10">
                  <a:extLst>
                    <a:ext uri="{FF2B5EF4-FFF2-40B4-BE49-F238E27FC236}">
                      <a16:creationId xmlns:a16="http://schemas.microsoft.com/office/drawing/2014/main" id="{238CDD7E-68BF-4BBA-BAA1-F940A683A1C9}"/>
                    </a:ext>
                  </a:extLst>
                </p:cNvPr>
                <p:cNvSpPr/>
                <p:nvPr/>
              </p:nvSpPr>
              <p:spPr>
                <a:xfrm>
                  <a:off x="3738562" y="3606260"/>
                  <a:ext cx="253174" cy="393192"/>
                </a:xfrm>
                <a:custGeom>
                  <a:avLst/>
                  <a:gdLst>
                    <a:gd name="connsiteX0" fmla="*/ 188214 w 253174"/>
                    <a:gd name="connsiteY0" fmla="*/ 178403 h 393192"/>
                    <a:gd name="connsiteX1" fmla="*/ 225552 w 253174"/>
                    <a:gd name="connsiteY1" fmla="*/ 103156 h 393192"/>
                    <a:gd name="connsiteX2" fmla="*/ 92107 w 253174"/>
                    <a:gd name="connsiteY2" fmla="*/ 0 h 393192"/>
                    <a:gd name="connsiteX3" fmla="*/ 0 w 253174"/>
                    <a:gd name="connsiteY3" fmla="*/ 0 h 393192"/>
                    <a:gd name="connsiteX4" fmla="*/ 0 w 253174"/>
                    <a:gd name="connsiteY4" fmla="*/ 393192 h 393192"/>
                    <a:gd name="connsiteX5" fmla="*/ 96679 w 253174"/>
                    <a:gd name="connsiteY5" fmla="*/ 393192 h 393192"/>
                    <a:gd name="connsiteX6" fmla="*/ 253175 w 253174"/>
                    <a:gd name="connsiteY6" fmla="*/ 273558 h 393192"/>
                    <a:gd name="connsiteX7" fmla="*/ 188214 w 253174"/>
                    <a:gd name="connsiteY7" fmla="*/ 178403 h 393192"/>
                    <a:gd name="connsiteX8" fmla="*/ 70580 w 253174"/>
                    <a:gd name="connsiteY8" fmla="*/ 70771 h 393192"/>
                    <a:gd name="connsiteX9" fmla="*/ 104108 w 253174"/>
                    <a:gd name="connsiteY9" fmla="*/ 70771 h 393192"/>
                    <a:gd name="connsiteX10" fmla="*/ 154877 w 253174"/>
                    <a:gd name="connsiteY10" fmla="*/ 110490 h 393192"/>
                    <a:gd name="connsiteX11" fmla="*/ 104108 w 253174"/>
                    <a:gd name="connsiteY11" fmla="*/ 150209 h 393192"/>
                    <a:gd name="connsiteX12" fmla="*/ 70580 w 253174"/>
                    <a:gd name="connsiteY12" fmla="*/ 150209 h 393192"/>
                    <a:gd name="connsiteX13" fmla="*/ 70580 w 253174"/>
                    <a:gd name="connsiteY13" fmla="*/ 70771 h 393192"/>
                    <a:gd name="connsiteX14" fmla="*/ 118967 w 253174"/>
                    <a:gd name="connsiteY14" fmla="*/ 322517 h 393192"/>
                    <a:gd name="connsiteX15" fmla="*/ 70580 w 253174"/>
                    <a:gd name="connsiteY15" fmla="*/ 322517 h 393192"/>
                    <a:gd name="connsiteX16" fmla="*/ 70580 w 253174"/>
                    <a:gd name="connsiteY16" fmla="*/ 220885 h 393192"/>
                    <a:gd name="connsiteX17" fmla="*/ 118967 w 253174"/>
                    <a:gd name="connsiteY17" fmla="*/ 220885 h 393192"/>
                    <a:gd name="connsiteX18" fmla="*/ 182499 w 253174"/>
                    <a:gd name="connsiteY18" fmla="*/ 272510 h 393192"/>
                    <a:gd name="connsiteX19" fmla="*/ 118967 w 253174"/>
                    <a:gd name="connsiteY19" fmla="*/ 322517 h 393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3174" h="393192">
                      <a:moveTo>
                        <a:pt x="188214" y="178403"/>
                      </a:moveTo>
                      <a:cubicBezTo>
                        <a:pt x="194024" y="171450"/>
                        <a:pt x="225552" y="151257"/>
                        <a:pt x="225552" y="103156"/>
                      </a:cubicBezTo>
                      <a:cubicBezTo>
                        <a:pt x="225552" y="571"/>
                        <a:pt x="116205" y="0"/>
                        <a:pt x="92107" y="0"/>
                      </a:cubicBezTo>
                      <a:lnTo>
                        <a:pt x="0" y="0"/>
                      </a:lnTo>
                      <a:lnTo>
                        <a:pt x="0" y="393192"/>
                      </a:lnTo>
                      <a:lnTo>
                        <a:pt x="96679" y="393192"/>
                      </a:lnTo>
                      <a:cubicBezTo>
                        <a:pt x="223266" y="393192"/>
                        <a:pt x="253175" y="330422"/>
                        <a:pt x="253175" y="273558"/>
                      </a:cubicBezTo>
                      <a:cubicBezTo>
                        <a:pt x="253175" y="229457"/>
                        <a:pt x="229457" y="192881"/>
                        <a:pt x="188214" y="178403"/>
                      </a:cubicBezTo>
                      <a:close/>
                      <a:moveTo>
                        <a:pt x="70580" y="70771"/>
                      </a:moveTo>
                      <a:lnTo>
                        <a:pt x="104108" y="70771"/>
                      </a:lnTo>
                      <a:cubicBezTo>
                        <a:pt x="119825" y="70771"/>
                        <a:pt x="154877" y="72866"/>
                        <a:pt x="154877" y="110490"/>
                      </a:cubicBezTo>
                      <a:cubicBezTo>
                        <a:pt x="154877" y="120396"/>
                        <a:pt x="151257" y="150209"/>
                        <a:pt x="104108" y="150209"/>
                      </a:cubicBezTo>
                      <a:lnTo>
                        <a:pt x="70580" y="150209"/>
                      </a:lnTo>
                      <a:lnTo>
                        <a:pt x="70580" y="70771"/>
                      </a:lnTo>
                      <a:close/>
                      <a:moveTo>
                        <a:pt x="118967" y="322517"/>
                      </a:moveTo>
                      <a:lnTo>
                        <a:pt x="70580" y="322517"/>
                      </a:lnTo>
                      <a:lnTo>
                        <a:pt x="70580" y="220885"/>
                      </a:lnTo>
                      <a:lnTo>
                        <a:pt x="118967" y="220885"/>
                      </a:lnTo>
                      <a:cubicBezTo>
                        <a:pt x="177070" y="220885"/>
                        <a:pt x="182499" y="257461"/>
                        <a:pt x="182499" y="272510"/>
                      </a:cubicBezTo>
                      <a:cubicBezTo>
                        <a:pt x="182499" y="322040"/>
                        <a:pt x="127635" y="322517"/>
                        <a:pt x="118967" y="322517"/>
                      </a:cubicBez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39" name="任意多边形 11">
                  <a:extLst>
                    <a:ext uri="{FF2B5EF4-FFF2-40B4-BE49-F238E27FC236}">
                      <a16:creationId xmlns:a16="http://schemas.microsoft.com/office/drawing/2014/main" id="{8921D73E-27EB-4BB9-8D6D-A70F38DB573F}"/>
                    </a:ext>
                  </a:extLst>
                </p:cNvPr>
                <p:cNvSpPr/>
                <p:nvPr/>
              </p:nvSpPr>
              <p:spPr>
                <a:xfrm>
                  <a:off x="4012119" y="3606450"/>
                  <a:ext cx="431387" cy="531114"/>
                </a:xfrm>
                <a:custGeom>
                  <a:avLst/>
                  <a:gdLst>
                    <a:gd name="connsiteX0" fmla="*/ 388906 w 431387"/>
                    <a:gd name="connsiteY0" fmla="*/ 0 h 531114"/>
                    <a:gd name="connsiteX1" fmla="*/ 318326 w 431387"/>
                    <a:gd name="connsiteY1" fmla="*/ 0 h 531114"/>
                    <a:gd name="connsiteX2" fmla="*/ 318326 w 431387"/>
                    <a:gd name="connsiteY2" fmla="*/ 100775 h 531114"/>
                    <a:gd name="connsiteX3" fmla="*/ 297942 w 431387"/>
                    <a:gd name="connsiteY3" fmla="*/ 100775 h 531114"/>
                    <a:gd name="connsiteX4" fmla="*/ 298418 w 431387"/>
                    <a:gd name="connsiteY4" fmla="*/ 99727 h 531114"/>
                    <a:gd name="connsiteX5" fmla="*/ 218218 w 431387"/>
                    <a:gd name="connsiteY5" fmla="*/ 99727 h 531114"/>
                    <a:gd name="connsiteX6" fmla="*/ 147638 w 431387"/>
                    <a:gd name="connsiteY6" fmla="*/ 288322 h 531114"/>
                    <a:gd name="connsiteX7" fmla="*/ 80201 w 431387"/>
                    <a:gd name="connsiteY7" fmla="*/ 99727 h 531114"/>
                    <a:gd name="connsiteX8" fmla="*/ 0 w 431387"/>
                    <a:gd name="connsiteY8" fmla="*/ 99727 h 531114"/>
                    <a:gd name="connsiteX9" fmla="*/ 107823 w 431387"/>
                    <a:gd name="connsiteY9" fmla="*/ 366522 h 531114"/>
                    <a:gd name="connsiteX10" fmla="*/ 42577 w 431387"/>
                    <a:gd name="connsiteY10" fmla="*/ 531114 h 531114"/>
                    <a:gd name="connsiteX11" fmla="*/ 118491 w 431387"/>
                    <a:gd name="connsiteY11" fmla="*/ 531114 h 531114"/>
                    <a:gd name="connsiteX12" fmla="*/ 272796 w 431387"/>
                    <a:gd name="connsiteY12" fmla="*/ 160972 h 531114"/>
                    <a:gd name="connsiteX13" fmla="*/ 318326 w 431387"/>
                    <a:gd name="connsiteY13" fmla="*/ 160972 h 531114"/>
                    <a:gd name="connsiteX14" fmla="*/ 318326 w 431387"/>
                    <a:gd name="connsiteY14" fmla="*/ 392906 h 531114"/>
                    <a:gd name="connsiteX15" fmla="*/ 427673 w 431387"/>
                    <a:gd name="connsiteY15" fmla="*/ 392906 h 531114"/>
                    <a:gd name="connsiteX16" fmla="*/ 427673 w 431387"/>
                    <a:gd name="connsiteY16" fmla="*/ 321755 h 531114"/>
                    <a:gd name="connsiteX17" fmla="*/ 388906 w 431387"/>
                    <a:gd name="connsiteY17" fmla="*/ 321850 h 531114"/>
                    <a:gd name="connsiteX18" fmla="*/ 388906 w 431387"/>
                    <a:gd name="connsiteY18" fmla="*/ 160972 h 531114"/>
                    <a:gd name="connsiteX19" fmla="*/ 431387 w 431387"/>
                    <a:gd name="connsiteY19" fmla="*/ 160972 h 531114"/>
                    <a:gd name="connsiteX20" fmla="*/ 431387 w 431387"/>
                    <a:gd name="connsiteY20" fmla="*/ 100775 h 531114"/>
                    <a:gd name="connsiteX21" fmla="*/ 388906 w 431387"/>
                    <a:gd name="connsiteY21" fmla="*/ 100775 h 531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31387" h="531114">
                      <a:moveTo>
                        <a:pt x="388906" y="0"/>
                      </a:moveTo>
                      <a:lnTo>
                        <a:pt x="318326" y="0"/>
                      </a:lnTo>
                      <a:lnTo>
                        <a:pt x="318326" y="100775"/>
                      </a:lnTo>
                      <a:lnTo>
                        <a:pt x="297942" y="100775"/>
                      </a:lnTo>
                      <a:lnTo>
                        <a:pt x="298418" y="99727"/>
                      </a:lnTo>
                      <a:lnTo>
                        <a:pt x="218218" y="99727"/>
                      </a:lnTo>
                      <a:lnTo>
                        <a:pt x="147638" y="288322"/>
                      </a:lnTo>
                      <a:lnTo>
                        <a:pt x="80201" y="99727"/>
                      </a:lnTo>
                      <a:lnTo>
                        <a:pt x="0" y="99727"/>
                      </a:lnTo>
                      <a:lnTo>
                        <a:pt x="107823" y="366522"/>
                      </a:lnTo>
                      <a:lnTo>
                        <a:pt x="42577" y="531114"/>
                      </a:lnTo>
                      <a:lnTo>
                        <a:pt x="118491" y="531114"/>
                      </a:lnTo>
                      <a:lnTo>
                        <a:pt x="272796" y="160972"/>
                      </a:lnTo>
                      <a:lnTo>
                        <a:pt x="318326" y="160972"/>
                      </a:lnTo>
                      <a:lnTo>
                        <a:pt x="318326" y="392906"/>
                      </a:lnTo>
                      <a:lnTo>
                        <a:pt x="427673" y="392906"/>
                      </a:lnTo>
                      <a:lnTo>
                        <a:pt x="427673" y="321755"/>
                      </a:lnTo>
                      <a:lnTo>
                        <a:pt x="388906" y="321850"/>
                      </a:lnTo>
                      <a:lnTo>
                        <a:pt x="388906" y="160972"/>
                      </a:lnTo>
                      <a:lnTo>
                        <a:pt x="431387" y="160972"/>
                      </a:lnTo>
                      <a:lnTo>
                        <a:pt x="431387" y="100775"/>
                      </a:lnTo>
                      <a:lnTo>
                        <a:pt x="388906" y="100775"/>
                      </a:ln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40" name="任意多边形 12">
                  <a:extLst>
                    <a:ext uri="{FF2B5EF4-FFF2-40B4-BE49-F238E27FC236}">
                      <a16:creationId xmlns:a16="http://schemas.microsoft.com/office/drawing/2014/main" id="{27FB162F-AA67-418D-9D88-3BDA3F14C169}"/>
                    </a:ext>
                  </a:extLst>
                </p:cNvPr>
                <p:cNvSpPr/>
                <p:nvPr/>
              </p:nvSpPr>
              <p:spPr>
                <a:xfrm>
                  <a:off x="4828222" y="3606355"/>
                  <a:ext cx="314039" cy="393191"/>
                </a:xfrm>
                <a:custGeom>
                  <a:avLst/>
                  <a:gdLst>
                    <a:gd name="connsiteX0" fmla="*/ 106394 w 314039"/>
                    <a:gd name="connsiteY0" fmla="*/ 0 h 393191"/>
                    <a:gd name="connsiteX1" fmla="*/ 0 w 314039"/>
                    <a:gd name="connsiteY1" fmla="*/ 0 h 393191"/>
                    <a:gd name="connsiteX2" fmla="*/ 0 w 314039"/>
                    <a:gd name="connsiteY2" fmla="*/ 393192 h 393191"/>
                    <a:gd name="connsiteX3" fmla="*/ 108013 w 314039"/>
                    <a:gd name="connsiteY3" fmla="*/ 393192 h 393191"/>
                    <a:gd name="connsiteX4" fmla="*/ 314039 w 314039"/>
                    <a:gd name="connsiteY4" fmla="*/ 198692 h 393191"/>
                    <a:gd name="connsiteX5" fmla="*/ 106394 w 314039"/>
                    <a:gd name="connsiteY5" fmla="*/ 0 h 393191"/>
                    <a:gd name="connsiteX6" fmla="*/ 105918 w 314039"/>
                    <a:gd name="connsiteY6" fmla="*/ 322421 h 393191"/>
                    <a:gd name="connsiteX7" fmla="*/ 70580 w 314039"/>
                    <a:gd name="connsiteY7" fmla="*/ 322421 h 393191"/>
                    <a:gd name="connsiteX8" fmla="*/ 70580 w 314039"/>
                    <a:gd name="connsiteY8" fmla="*/ 70675 h 393191"/>
                    <a:gd name="connsiteX9" fmla="*/ 102203 w 314039"/>
                    <a:gd name="connsiteY9" fmla="*/ 70675 h 393191"/>
                    <a:gd name="connsiteX10" fmla="*/ 243364 w 314039"/>
                    <a:gd name="connsiteY10" fmla="*/ 198692 h 393191"/>
                    <a:gd name="connsiteX11" fmla="*/ 105918 w 314039"/>
                    <a:gd name="connsiteY11" fmla="*/ 322421 h 393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4039" h="393191">
                      <a:moveTo>
                        <a:pt x="106394" y="0"/>
                      </a:moveTo>
                      <a:lnTo>
                        <a:pt x="0" y="0"/>
                      </a:lnTo>
                      <a:lnTo>
                        <a:pt x="0" y="393192"/>
                      </a:lnTo>
                      <a:lnTo>
                        <a:pt x="108013" y="393192"/>
                      </a:lnTo>
                      <a:cubicBezTo>
                        <a:pt x="303657" y="393192"/>
                        <a:pt x="314039" y="240697"/>
                        <a:pt x="314039" y="198692"/>
                      </a:cubicBezTo>
                      <a:cubicBezTo>
                        <a:pt x="314039" y="122206"/>
                        <a:pt x="284607" y="0"/>
                        <a:pt x="106394" y="0"/>
                      </a:cubicBezTo>
                      <a:close/>
                      <a:moveTo>
                        <a:pt x="105918" y="322421"/>
                      </a:moveTo>
                      <a:lnTo>
                        <a:pt x="70580" y="322421"/>
                      </a:lnTo>
                      <a:lnTo>
                        <a:pt x="70580" y="70675"/>
                      </a:lnTo>
                      <a:lnTo>
                        <a:pt x="102203" y="70675"/>
                      </a:lnTo>
                      <a:cubicBezTo>
                        <a:pt x="141732" y="70675"/>
                        <a:pt x="243364" y="74390"/>
                        <a:pt x="243364" y="198692"/>
                      </a:cubicBezTo>
                      <a:cubicBezTo>
                        <a:pt x="243364" y="317659"/>
                        <a:pt x="145447" y="322421"/>
                        <a:pt x="105918" y="322421"/>
                      </a:cubicBez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41" name="任意多边形 13">
                  <a:extLst>
                    <a:ext uri="{FF2B5EF4-FFF2-40B4-BE49-F238E27FC236}">
                      <a16:creationId xmlns:a16="http://schemas.microsoft.com/office/drawing/2014/main" id="{A1E4F4AC-83B7-437D-A0DC-0B76960424E2}"/>
                    </a:ext>
                  </a:extLst>
                </p:cNvPr>
                <p:cNvSpPr/>
                <p:nvPr/>
              </p:nvSpPr>
              <p:spPr>
                <a:xfrm>
                  <a:off x="5154643" y="3701033"/>
                  <a:ext cx="308324" cy="303275"/>
                </a:xfrm>
                <a:custGeom>
                  <a:avLst/>
                  <a:gdLst>
                    <a:gd name="connsiteX0" fmla="*/ 243459 w 308324"/>
                    <a:gd name="connsiteY0" fmla="*/ 46292 h 303275"/>
                    <a:gd name="connsiteX1" fmla="*/ 242411 w 308324"/>
                    <a:gd name="connsiteY1" fmla="*/ 46292 h 303275"/>
                    <a:gd name="connsiteX2" fmla="*/ 146113 w 308324"/>
                    <a:gd name="connsiteY2" fmla="*/ 0 h 303275"/>
                    <a:gd name="connsiteX3" fmla="*/ 0 w 308324"/>
                    <a:gd name="connsiteY3" fmla="*/ 154210 h 303275"/>
                    <a:gd name="connsiteX4" fmla="*/ 144018 w 308324"/>
                    <a:gd name="connsiteY4" fmla="*/ 303276 h 303275"/>
                    <a:gd name="connsiteX5" fmla="*/ 242507 w 308324"/>
                    <a:gd name="connsiteY5" fmla="*/ 254794 h 303275"/>
                    <a:gd name="connsiteX6" fmla="*/ 243554 w 308324"/>
                    <a:gd name="connsiteY6" fmla="*/ 254794 h 303275"/>
                    <a:gd name="connsiteX7" fmla="*/ 243554 w 308324"/>
                    <a:gd name="connsiteY7" fmla="*/ 298228 h 303275"/>
                    <a:gd name="connsiteX8" fmla="*/ 308324 w 308324"/>
                    <a:gd name="connsiteY8" fmla="*/ 298228 h 303275"/>
                    <a:gd name="connsiteX9" fmla="*/ 308324 w 308324"/>
                    <a:gd name="connsiteY9" fmla="*/ 5144 h 303275"/>
                    <a:gd name="connsiteX10" fmla="*/ 243554 w 308324"/>
                    <a:gd name="connsiteY10" fmla="*/ 5144 h 303275"/>
                    <a:gd name="connsiteX11" fmla="*/ 243554 w 308324"/>
                    <a:gd name="connsiteY11" fmla="*/ 46292 h 303275"/>
                    <a:gd name="connsiteX12" fmla="*/ 157829 w 308324"/>
                    <a:gd name="connsiteY12" fmla="*/ 237649 h 303275"/>
                    <a:gd name="connsiteX13" fmla="*/ 70485 w 308324"/>
                    <a:gd name="connsiteY13" fmla="*/ 154305 h 303275"/>
                    <a:gd name="connsiteX14" fmla="*/ 157829 w 308324"/>
                    <a:gd name="connsiteY14" fmla="*/ 65818 h 303275"/>
                    <a:gd name="connsiteX15" fmla="*/ 242983 w 308324"/>
                    <a:gd name="connsiteY15" fmla="*/ 151257 h 303275"/>
                    <a:gd name="connsiteX16" fmla="*/ 157829 w 308324"/>
                    <a:gd name="connsiteY16" fmla="*/ 237649 h 303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8324" h="303275">
                      <a:moveTo>
                        <a:pt x="243459" y="46292"/>
                      </a:moveTo>
                      <a:lnTo>
                        <a:pt x="242411" y="46292"/>
                      </a:lnTo>
                      <a:cubicBezTo>
                        <a:pt x="221075" y="17240"/>
                        <a:pt x="188119" y="0"/>
                        <a:pt x="146113" y="0"/>
                      </a:cubicBezTo>
                      <a:cubicBezTo>
                        <a:pt x="64675" y="0"/>
                        <a:pt x="0" y="65723"/>
                        <a:pt x="0" y="154210"/>
                      </a:cubicBezTo>
                      <a:cubicBezTo>
                        <a:pt x="0" y="245364"/>
                        <a:pt x="68961" y="303276"/>
                        <a:pt x="144018" y="303276"/>
                      </a:cubicBezTo>
                      <a:cubicBezTo>
                        <a:pt x="159449" y="303276"/>
                        <a:pt x="208407" y="300704"/>
                        <a:pt x="242507" y="254794"/>
                      </a:cubicBezTo>
                      <a:lnTo>
                        <a:pt x="243554" y="254794"/>
                      </a:lnTo>
                      <a:lnTo>
                        <a:pt x="243554" y="298228"/>
                      </a:lnTo>
                      <a:lnTo>
                        <a:pt x="308324" y="298228"/>
                      </a:lnTo>
                      <a:lnTo>
                        <a:pt x="308324" y="5144"/>
                      </a:lnTo>
                      <a:lnTo>
                        <a:pt x="243554" y="5144"/>
                      </a:lnTo>
                      <a:lnTo>
                        <a:pt x="243554" y="46292"/>
                      </a:lnTo>
                      <a:close/>
                      <a:moveTo>
                        <a:pt x="157829" y="237649"/>
                      </a:moveTo>
                      <a:cubicBezTo>
                        <a:pt x="105918" y="237649"/>
                        <a:pt x="70485" y="202025"/>
                        <a:pt x="70485" y="154305"/>
                      </a:cubicBezTo>
                      <a:cubicBezTo>
                        <a:pt x="70485" y="103442"/>
                        <a:pt x="106394" y="65818"/>
                        <a:pt x="157829" y="65818"/>
                      </a:cubicBezTo>
                      <a:cubicBezTo>
                        <a:pt x="209264" y="65818"/>
                        <a:pt x="242983" y="102394"/>
                        <a:pt x="242983" y="151257"/>
                      </a:cubicBezTo>
                      <a:cubicBezTo>
                        <a:pt x="242983" y="202597"/>
                        <a:pt x="208693" y="237649"/>
                        <a:pt x="157829" y="237649"/>
                      </a:cubicBez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42" name="任意多边形 14">
                  <a:extLst>
                    <a:ext uri="{FF2B5EF4-FFF2-40B4-BE49-F238E27FC236}">
                      <a16:creationId xmlns:a16="http://schemas.microsoft.com/office/drawing/2014/main" id="{2BB493F5-0A91-4C02-B41C-1B21C80799F0}"/>
                    </a:ext>
                  </a:extLst>
                </p:cNvPr>
                <p:cNvSpPr/>
                <p:nvPr/>
              </p:nvSpPr>
              <p:spPr>
                <a:xfrm>
                  <a:off x="5497543" y="3701033"/>
                  <a:ext cx="264223" cy="298323"/>
                </a:xfrm>
                <a:custGeom>
                  <a:avLst/>
                  <a:gdLst>
                    <a:gd name="connsiteX0" fmla="*/ 148400 w 264223"/>
                    <a:gd name="connsiteY0" fmla="*/ 0 h 298323"/>
                    <a:gd name="connsiteX1" fmla="*/ 65818 w 264223"/>
                    <a:gd name="connsiteY1" fmla="*/ 36004 h 298323"/>
                    <a:gd name="connsiteX2" fmla="*/ 64770 w 264223"/>
                    <a:gd name="connsiteY2" fmla="*/ 31909 h 298323"/>
                    <a:gd name="connsiteX3" fmla="*/ 64770 w 264223"/>
                    <a:gd name="connsiteY3" fmla="*/ 5144 h 298323"/>
                    <a:gd name="connsiteX4" fmla="*/ 0 w 264223"/>
                    <a:gd name="connsiteY4" fmla="*/ 5144 h 298323"/>
                    <a:gd name="connsiteX5" fmla="*/ 0 w 264223"/>
                    <a:gd name="connsiteY5" fmla="*/ 298323 h 298323"/>
                    <a:gd name="connsiteX6" fmla="*/ 70580 w 264223"/>
                    <a:gd name="connsiteY6" fmla="*/ 298323 h 298323"/>
                    <a:gd name="connsiteX7" fmla="*/ 70580 w 264223"/>
                    <a:gd name="connsiteY7" fmla="*/ 145066 h 298323"/>
                    <a:gd name="connsiteX8" fmla="*/ 133159 w 264223"/>
                    <a:gd name="connsiteY8" fmla="*/ 65818 h 298323"/>
                    <a:gd name="connsiteX9" fmla="*/ 193643 w 264223"/>
                    <a:gd name="connsiteY9" fmla="*/ 145066 h 298323"/>
                    <a:gd name="connsiteX10" fmla="*/ 193643 w 264223"/>
                    <a:gd name="connsiteY10" fmla="*/ 298323 h 298323"/>
                    <a:gd name="connsiteX11" fmla="*/ 264224 w 264223"/>
                    <a:gd name="connsiteY11" fmla="*/ 298323 h 298323"/>
                    <a:gd name="connsiteX12" fmla="*/ 264224 w 264223"/>
                    <a:gd name="connsiteY12" fmla="*/ 129445 h 298323"/>
                    <a:gd name="connsiteX13" fmla="*/ 148400 w 264223"/>
                    <a:gd name="connsiteY13" fmla="*/ 0 h 298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4223" h="298323">
                      <a:moveTo>
                        <a:pt x="148400" y="0"/>
                      </a:moveTo>
                      <a:cubicBezTo>
                        <a:pt x="99441" y="0"/>
                        <a:pt x="75533" y="24003"/>
                        <a:pt x="65818" y="36004"/>
                      </a:cubicBezTo>
                      <a:lnTo>
                        <a:pt x="64770" y="31909"/>
                      </a:lnTo>
                      <a:lnTo>
                        <a:pt x="64770" y="5144"/>
                      </a:lnTo>
                      <a:lnTo>
                        <a:pt x="0" y="5144"/>
                      </a:lnTo>
                      <a:lnTo>
                        <a:pt x="0" y="298323"/>
                      </a:lnTo>
                      <a:lnTo>
                        <a:pt x="70580" y="298323"/>
                      </a:lnTo>
                      <a:lnTo>
                        <a:pt x="70580" y="145066"/>
                      </a:lnTo>
                      <a:cubicBezTo>
                        <a:pt x="70580" y="119539"/>
                        <a:pt x="74390" y="65818"/>
                        <a:pt x="133159" y="65818"/>
                      </a:cubicBezTo>
                      <a:cubicBezTo>
                        <a:pt x="161449" y="65818"/>
                        <a:pt x="193643" y="80391"/>
                        <a:pt x="193643" y="145066"/>
                      </a:cubicBezTo>
                      <a:lnTo>
                        <a:pt x="193643" y="298323"/>
                      </a:lnTo>
                      <a:lnTo>
                        <a:pt x="264224" y="298323"/>
                      </a:lnTo>
                      <a:lnTo>
                        <a:pt x="264224" y="129445"/>
                      </a:lnTo>
                      <a:cubicBezTo>
                        <a:pt x="264128" y="48101"/>
                        <a:pt x="217456" y="0"/>
                        <a:pt x="148400" y="0"/>
                      </a:cubicBez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43" name="任意多边形 15">
                  <a:extLst>
                    <a:ext uri="{FF2B5EF4-FFF2-40B4-BE49-F238E27FC236}">
                      <a16:creationId xmlns:a16="http://schemas.microsoft.com/office/drawing/2014/main" id="{036288D7-5648-4BEC-80FB-8938CD0C2336}"/>
                    </a:ext>
                  </a:extLst>
                </p:cNvPr>
                <p:cNvSpPr/>
                <p:nvPr/>
              </p:nvSpPr>
              <p:spPr>
                <a:xfrm>
                  <a:off x="5784492" y="3700086"/>
                  <a:ext cx="271120" cy="305382"/>
                </a:xfrm>
                <a:custGeom>
                  <a:avLst/>
                  <a:gdLst>
                    <a:gd name="connsiteX0" fmla="*/ 124341 w 271120"/>
                    <a:gd name="connsiteY0" fmla="*/ 235167 h 305382"/>
                    <a:gd name="connsiteX1" fmla="*/ 65190 w 271120"/>
                    <a:gd name="connsiteY1" fmla="*/ 154681 h 305382"/>
                    <a:gd name="connsiteX2" fmla="*/ 120626 w 271120"/>
                    <a:gd name="connsiteY2" fmla="*/ 71528 h 305382"/>
                    <a:gd name="connsiteX3" fmla="*/ 217590 w 271120"/>
                    <a:gd name="connsiteY3" fmla="*/ 95435 h 305382"/>
                    <a:gd name="connsiteX4" fmla="*/ 266644 w 271120"/>
                    <a:gd name="connsiteY4" fmla="*/ 52478 h 305382"/>
                    <a:gd name="connsiteX5" fmla="*/ 97099 w 271120"/>
                    <a:gd name="connsiteY5" fmla="*/ 10758 h 305382"/>
                    <a:gd name="connsiteX6" fmla="*/ 39 w 271120"/>
                    <a:gd name="connsiteY6" fmla="*/ 156205 h 305382"/>
                    <a:gd name="connsiteX7" fmla="*/ 103576 w 271120"/>
                    <a:gd name="connsiteY7" fmla="*/ 297079 h 305382"/>
                    <a:gd name="connsiteX8" fmla="*/ 271121 w 271120"/>
                    <a:gd name="connsiteY8" fmla="*/ 247550 h 305382"/>
                    <a:gd name="connsiteX9" fmla="*/ 220162 w 271120"/>
                    <a:gd name="connsiteY9" fmla="*/ 206973 h 305382"/>
                    <a:gd name="connsiteX10" fmla="*/ 124341 w 271120"/>
                    <a:gd name="connsiteY10" fmla="*/ 235167 h 30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1120" h="305382">
                      <a:moveTo>
                        <a:pt x="124341" y="235167"/>
                      </a:moveTo>
                      <a:cubicBezTo>
                        <a:pt x="88908" y="223166"/>
                        <a:pt x="66048" y="192114"/>
                        <a:pt x="65190" y="154681"/>
                      </a:cubicBezTo>
                      <a:cubicBezTo>
                        <a:pt x="64333" y="117248"/>
                        <a:pt x="85764" y="85148"/>
                        <a:pt x="120626" y="71528"/>
                      </a:cubicBezTo>
                      <a:cubicBezTo>
                        <a:pt x="155487" y="58002"/>
                        <a:pt x="192921" y="67241"/>
                        <a:pt x="217590" y="95435"/>
                      </a:cubicBezTo>
                      <a:lnTo>
                        <a:pt x="266644" y="52478"/>
                      </a:lnTo>
                      <a:cubicBezTo>
                        <a:pt x="223591" y="3233"/>
                        <a:pt x="158059" y="-12959"/>
                        <a:pt x="97099" y="10758"/>
                      </a:cubicBezTo>
                      <a:cubicBezTo>
                        <a:pt x="36139" y="34475"/>
                        <a:pt x="-1389" y="90673"/>
                        <a:pt x="39" y="156205"/>
                      </a:cubicBezTo>
                      <a:cubicBezTo>
                        <a:pt x="1563" y="221641"/>
                        <a:pt x="41568" y="276125"/>
                        <a:pt x="103576" y="297079"/>
                      </a:cubicBezTo>
                      <a:cubicBezTo>
                        <a:pt x="165584" y="317939"/>
                        <a:pt x="230354" y="298794"/>
                        <a:pt x="271121" y="247550"/>
                      </a:cubicBezTo>
                      <a:lnTo>
                        <a:pt x="220162" y="206973"/>
                      </a:lnTo>
                      <a:cubicBezTo>
                        <a:pt x="196826" y="236120"/>
                        <a:pt x="159774" y="247073"/>
                        <a:pt x="124341" y="235167"/>
                      </a:cubicBez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44" name="任意多边形 16">
                  <a:extLst>
                    <a:ext uri="{FF2B5EF4-FFF2-40B4-BE49-F238E27FC236}">
                      <a16:creationId xmlns:a16="http://schemas.microsoft.com/office/drawing/2014/main" id="{5424E52D-0AE8-4E40-AE0C-03BAF362BC46}"/>
                    </a:ext>
                  </a:extLst>
                </p:cNvPr>
                <p:cNvSpPr/>
                <p:nvPr/>
              </p:nvSpPr>
              <p:spPr>
                <a:xfrm>
                  <a:off x="6060860" y="3700356"/>
                  <a:ext cx="304505" cy="304972"/>
                </a:xfrm>
                <a:custGeom>
                  <a:avLst/>
                  <a:gdLst>
                    <a:gd name="connsiteX0" fmla="*/ 301363 w 304505"/>
                    <a:gd name="connsiteY0" fmla="*/ 121931 h 304972"/>
                    <a:gd name="connsiteX1" fmla="*/ 177728 w 304505"/>
                    <a:gd name="connsiteY1" fmla="*/ 2202 h 304972"/>
                    <a:gd name="connsiteX2" fmla="*/ 8755 w 304505"/>
                    <a:gd name="connsiteY2" fmla="*/ 102119 h 304972"/>
                    <a:gd name="connsiteX3" fmla="*/ 78859 w 304505"/>
                    <a:gd name="connsiteY3" fmla="*/ 285666 h 304972"/>
                    <a:gd name="connsiteX4" fmla="*/ 271359 w 304505"/>
                    <a:gd name="connsiteY4" fmla="*/ 247185 h 304972"/>
                    <a:gd name="connsiteX5" fmla="*/ 220400 w 304505"/>
                    <a:gd name="connsiteY5" fmla="*/ 206608 h 304972"/>
                    <a:gd name="connsiteX6" fmla="*/ 110386 w 304505"/>
                    <a:gd name="connsiteY6" fmla="*/ 228611 h 304972"/>
                    <a:gd name="connsiteX7" fmla="*/ 70763 w 304505"/>
                    <a:gd name="connsiteY7" fmla="*/ 182891 h 304972"/>
                    <a:gd name="connsiteX8" fmla="*/ 304506 w 304505"/>
                    <a:gd name="connsiteY8" fmla="*/ 182891 h 304972"/>
                    <a:gd name="connsiteX9" fmla="*/ 304506 w 304505"/>
                    <a:gd name="connsiteY9" fmla="*/ 121931 h 304972"/>
                    <a:gd name="connsiteX10" fmla="*/ 301363 w 304505"/>
                    <a:gd name="connsiteY10" fmla="*/ 121931 h 304972"/>
                    <a:gd name="connsiteX11" fmla="*/ 166775 w 304505"/>
                    <a:gd name="connsiteY11" fmla="*/ 66591 h 304972"/>
                    <a:gd name="connsiteX12" fmla="*/ 233830 w 304505"/>
                    <a:gd name="connsiteY12" fmla="*/ 121931 h 304972"/>
                    <a:gd name="connsiteX13" fmla="*/ 70953 w 304505"/>
                    <a:gd name="connsiteY13" fmla="*/ 121931 h 304972"/>
                    <a:gd name="connsiteX14" fmla="*/ 166775 w 304505"/>
                    <a:gd name="connsiteY14" fmla="*/ 66591 h 304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4505" h="304972">
                      <a:moveTo>
                        <a:pt x="301363" y="121931"/>
                      </a:moveTo>
                      <a:cubicBezTo>
                        <a:pt x="289266" y="60876"/>
                        <a:pt x="241451" y="13060"/>
                        <a:pt x="177728" y="2202"/>
                      </a:cubicBezTo>
                      <a:cubicBezTo>
                        <a:pt x="103814" y="-10276"/>
                        <a:pt x="33425" y="31253"/>
                        <a:pt x="8755" y="102119"/>
                      </a:cubicBezTo>
                      <a:cubicBezTo>
                        <a:pt x="-16010" y="172985"/>
                        <a:pt x="13136" y="249376"/>
                        <a:pt x="78859" y="285666"/>
                      </a:cubicBezTo>
                      <a:cubicBezTo>
                        <a:pt x="144581" y="321956"/>
                        <a:pt x="224686" y="305954"/>
                        <a:pt x="271359" y="247185"/>
                      </a:cubicBezTo>
                      <a:lnTo>
                        <a:pt x="220400" y="206608"/>
                      </a:lnTo>
                      <a:cubicBezTo>
                        <a:pt x="193730" y="240231"/>
                        <a:pt x="148010" y="249376"/>
                        <a:pt x="110386" y="228611"/>
                      </a:cubicBezTo>
                      <a:cubicBezTo>
                        <a:pt x="91432" y="218134"/>
                        <a:pt x="77716" y="201750"/>
                        <a:pt x="70763" y="182891"/>
                      </a:cubicBezTo>
                      <a:lnTo>
                        <a:pt x="304506" y="182891"/>
                      </a:lnTo>
                      <a:lnTo>
                        <a:pt x="304506" y="121931"/>
                      </a:lnTo>
                      <a:lnTo>
                        <a:pt x="301363" y="121931"/>
                      </a:lnTo>
                      <a:close/>
                      <a:moveTo>
                        <a:pt x="166775" y="66591"/>
                      </a:moveTo>
                      <a:cubicBezTo>
                        <a:pt x="198493" y="72020"/>
                        <a:pt x="223353" y="93451"/>
                        <a:pt x="233830" y="121931"/>
                      </a:cubicBezTo>
                      <a:lnTo>
                        <a:pt x="70953" y="121931"/>
                      </a:lnTo>
                      <a:cubicBezTo>
                        <a:pt x="85622" y="82497"/>
                        <a:pt x="125150" y="59542"/>
                        <a:pt x="166775" y="66591"/>
                      </a:cubicBez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45" name="任意多边形 17">
                  <a:extLst>
                    <a:ext uri="{FF2B5EF4-FFF2-40B4-BE49-F238E27FC236}">
                      <a16:creationId xmlns:a16="http://schemas.microsoft.com/office/drawing/2014/main" id="{C3E0627D-58E3-43BF-BADC-9A7684F40CE0}"/>
                    </a:ext>
                  </a:extLst>
                </p:cNvPr>
                <p:cNvSpPr/>
                <p:nvPr/>
              </p:nvSpPr>
              <p:spPr>
                <a:xfrm>
                  <a:off x="4467804" y="3700356"/>
                  <a:ext cx="304505" cy="304972"/>
                </a:xfrm>
                <a:custGeom>
                  <a:avLst/>
                  <a:gdLst>
                    <a:gd name="connsiteX0" fmla="*/ 177728 w 304505"/>
                    <a:gd name="connsiteY0" fmla="*/ 2202 h 304972"/>
                    <a:gd name="connsiteX1" fmla="*/ 8755 w 304505"/>
                    <a:gd name="connsiteY1" fmla="*/ 102119 h 304972"/>
                    <a:gd name="connsiteX2" fmla="*/ 78859 w 304505"/>
                    <a:gd name="connsiteY2" fmla="*/ 285666 h 304972"/>
                    <a:gd name="connsiteX3" fmla="*/ 271359 w 304505"/>
                    <a:gd name="connsiteY3" fmla="*/ 247185 h 304972"/>
                    <a:gd name="connsiteX4" fmla="*/ 220400 w 304505"/>
                    <a:gd name="connsiteY4" fmla="*/ 206608 h 304972"/>
                    <a:gd name="connsiteX5" fmla="*/ 110386 w 304505"/>
                    <a:gd name="connsiteY5" fmla="*/ 228611 h 304972"/>
                    <a:gd name="connsiteX6" fmla="*/ 70762 w 304505"/>
                    <a:gd name="connsiteY6" fmla="*/ 182891 h 304972"/>
                    <a:gd name="connsiteX7" fmla="*/ 304506 w 304505"/>
                    <a:gd name="connsiteY7" fmla="*/ 182891 h 304972"/>
                    <a:gd name="connsiteX8" fmla="*/ 304506 w 304505"/>
                    <a:gd name="connsiteY8" fmla="*/ 121931 h 304972"/>
                    <a:gd name="connsiteX9" fmla="*/ 301458 w 304505"/>
                    <a:gd name="connsiteY9" fmla="*/ 121931 h 304972"/>
                    <a:gd name="connsiteX10" fmla="*/ 177728 w 304505"/>
                    <a:gd name="connsiteY10" fmla="*/ 2202 h 304972"/>
                    <a:gd name="connsiteX11" fmla="*/ 166870 w 304505"/>
                    <a:gd name="connsiteY11" fmla="*/ 66591 h 304972"/>
                    <a:gd name="connsiteX12" fmla="*/ 233926 w 304505"/>
                    <a:gd name="connsiteY12" fmla="*/ 121931 h 304972"/>
                    <a:gd name="connsiteX13" fmla="*/ 70953 w 304505"/>
                    <a:gd name="connsiteY13" fmla="*/ 121931 h 304972"/>
                    <a:gd name="connsiteX14" fmla="*/ 166870 w 304505"/>
                    <a:gd name="connsiteY14" fmla="*/ 66591 h 304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4505" h="304972">
                      <a:moveTo>
                        <a:pt x="177728" y="2202"/>
                      </a:moveTo>
                      <a:cubicBezTo>
                        <a:pt x="103814" y="-10276"/>
                        <a:pt x="33424" y="31253"/>
                        <a:pt x="8755" y="102119"/>
                      </a:cubicBezTo>
                      <a:cubicBezTo>
                        <a:pt x="-16010" y="172985"/>
                        <a:pt x="13136" y="249376"/>
                        <a:pt x="78859" y="285666"/>
                      </a:cubicBezTo>
                      <a:cubicBezTo>
                        <a:pt x="144581" y="321956"/>
                        <a:pt x="224687" y="305954"/>
                        <a:pt x="271359" y="247185"/>
                      </a:cubicBezTo>
                      <a:lnTo>
                        <a:pt x="220400" y="206608"/>
                      </a:lnTo>
                      <a:cubicBezTo>
                        <a:pt x="193730" y="240231"/>
                        <a:pt x="148010" y="249376"/>
                        <a:pt x="110386" y="228611"/>
                      </a:cubicBezTo>
                      <a:cubicBezTo>
                        <a:pt x="91432" y="218134"/>
                        <a:pt x="77811" y="201750"/>
                        <a:pt x="70762" y="182891"/>
                      </a:cubicBezTo>
                      <a:lnTo>
                        <a:pt x="304506" y="182891"/>
                      </a:lnTo>
                      <a:lnTo>
                        <a:pt x="304506" y="121931"/>
                      </a:lnTo>
                      <a:lnTo>
                        <a:pt x="301458" y="121931"/>
                      </a:lnTo>
                      <a:cubicBezTo>
                        <a:pt x="289266" y="60876"/>
                        <a:pt x="241451" y="13060"/>
                        <a:pt x="177728" y="2202"/>
                      </a:cubicBezTo>
                      <a:close/>
                      <a:moveTo>
                        <a:pt x="166870" y="66591"/>
                      </a:moveTo>
                      <a:cubicBezTo>
                        <a:pt x="198588" y="72020"/>
                        <a:pt x="223543" y="93451"/>
                        <a:pt x="233926" y="121931"/>
                      </a:cubicBezTo>
                      <a:lnTo>
                        <a:pt x="70953" y="121931"/>
                      </a:lnTo>
                      <a:cubicBezTo>
                        <a:pt x="85717" y="82497"/>
                        <a:pt x="125245" y="59542"/>
                        <a:pt x="166870" y="66591"/>
                      </a:cubicBez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grpSp>
        <p:grpSp>
          <p:nvGrpSpPr>
            <p:cNvPr id="231" name="组合 230">
              <a:extLst>
                <a:ext uri="{FF2B5EF4-FFF2-40B4-BE49-F238E27FC236}">
                  <a16:creationId xmlns:a16="http://schemas.microsoft.com/office/drawing/2014/main" id="{20293AAD-E3D4-4D98-9CE1-695472AD5A8F}"/>
                </a:ext>
              </a:extLst>
            </p:cNvPr>
            <p:cNvGrpSpPr/>
            <p:nvPr/>
          </p:nvGrpSpPr>
          <p:grpSpPr>
            <a:xfrm>
              <a:off x="5072217" y="1493997"/>
              <a:ext cx="2047398" cy="1782222"/>
              <a:chOff x="5070061" y="1495425"/>
              <a:chExt cx="2047398" cy="1782222"/>
            </a:xfrm>
          </p:grpSpPr>
          <p:sp>
            <p:nvSpPr>
              <p:cNvPr id="232" name="任意多边形 4">
                <a:extLst>
                  <a:ext uri="{FF2B5EF4-FFF2-40B4-BE49-F238E27FC236}">
                    <a16:creationId xmlns:a16="http://schemas.microsoft.com/office/drawing/2014/main" id="{124B8A15-993D-4459-9475-17425DCAFFFA}"/>
                  </a:ext>
                </a:extLst>
              </p:cNvPr>
              <p:cNvSpPr/>
              <p:nvPr/>
            </p:nvSpPr>
            <p:spPr>
              <a:xfrm>
                <a:off x="5070061" y="1591151"/>
                <a:ext cx="346138" cy="1598104"/>
              </a:xfrm>
              <a:custGeom>
                <a:avLst/>
                <a:gdLst>
                  <a:gd name="connsiteX0" fmla="*/ 0 w 346138"/>
                  <a:gd name="connsiteY0" fmla="*/ 0 h 1598104"/>
                  <a:gd name="connsiteX1" fmla="*/ 346139 w 346138"/>
                  <a:gd name="connsiteY1" fmla="*/ 88392 h 1598104"/>
                  <a:gd name="connsiteX2" fmla="*/ 346139 w 346138"/>
                  <a:gd name="connsiteY2" fmla="*/ 1509808 h 1598104"/>
                  <a:gd name="connsiteX3" fmla="*/ 0 w 346138"/>
                  <a:gd name="connsiteY3" fmla="*/ 1598105 h 1598104"/>
                </a:gdLst>
                <a:ahLst/>
                <a:cxnLst>
                  <a:cxn ang="0">
                    <a:pos x="connsiteX0" y="connsiteY0"/>
                  </a:cxn>
                  <a:cxn ang="0">
                    <a:pos x="connsiteX1" y="connsiteY1"/>
                  </a:cxn>
                  <a:cxn ang="0">
                    <a:pos x="connsiteX2" y="connsiteY2"/>
                  </a:cxn>
                  <a:cxn ang="0">
                    <a:pos x="connsiteX3" y="connsiteY3"/>
                  </a:cxn>
                </a:cxnLst>
                <a:rect l="l" t="t" r="r" b="b"/>
                <a:pathLst>
                  <a:path w="346138" h="1598104">
                    <a:moveTo>
                      <a:pt x="0" y="0"/>
                    </a:moveTo>
                    <a:lnTo>
                      <a:pt x="346139" y="88392"/>
                    </a:lnTo>
                    <a:lnTo>
                      <a:pt x="346139" y="1509808"/>
                    </a:lnTo>
                    <a:lnTo>
                      <a:pt x="0" y="1598105"/>
                    </a:ln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33" name="任意多边形 5">
                <a:extLst>
                  <a:ext uri="{FF2B5EF4-FFF2-40B4-BE49-F238E27FC236}">
                    <a16:creationId xmlns:a16="http://schemas.microsoft.com/office/drawing/2014/main" id="{0E835D6C-EF8E-49F1-AB20-488A6B62F937}"/>
                  </a:ext>
                </a:extLst>
              </p:cNvPr>
              <p:cNvSpPr/>
              <p:nvPr/>
            </p:nvSpPr>
            <p:spPr>
              <a:xfrm>
                <a:off x="6763987" y="1495425"/>
                <a:ext cx="353472" cy="1782222"/>
              </a:xfrm>
              <a:custGeom>
                <a:avLst/>
                <a:gdLst>
                  <a:gd name="connsiteX0" fmla="*/ 0 w 353472"/>
                  <a:gd name="connsiteY0" fmla="*/ 0 h 1782222"/>
                  <a:gd name="connsiteX1" fmla="*/ 353473 w 353472"/>
                  <a:gd name="connsiteY1" fmla="*/ 95726 h 1782222"/>
                  <a:gd name="connsiteX2" fmla="*/ 353473 w 353472"/>
                  <a:gd name="connsiteY2" fmla="*/ 1693831 h 1782222"/>
                  <a:gd name="connsiteX3" fmla="*/ 0 w 353472"/>
                  <a:gd name="connsiteY3" fmla="*/ 1782223 h 1782222"/>
                </a:gdLst>
                <a:ahLst/>
                <a:cxnLst>
                  <a:cxn ang="0">
                    <a:pos x="connsiteX0" y="connsiteY0"/>
                  </a:cxn>
                  <a:cxn ang="0">
                    <a:pos x="connsiteX1" y="connsiteY1"/>
                  </a:cxn>
                  <a:cxn ang="0">
                    <a:pos x="connsiteX2" y="connsiteY2"/>
                  </a:cxn>
                  <a:cxn ang="0">
                    <a:pos x="connsiteX3" y="connsiteY3"/>
                  </a:cxn>
                </a:cxnLst>
                <a:rect l="l" t="t" r="r" b="b"/>
                <a:pathLst>
                  <a:path w="353472" h="1782222">
                    <a:moveTo>
                      <a:pt x="0" y="0"/>
                    </a:moveTo>
                    <a:lnTo>
                      <a:pt x="353473" y="95726"/>
                    </a:lnTo>
                    <a:lnTo>
                      <a:pt x="353473" y="1693831"/>
                    </a:lnTo>
                    <a:lnTo>
                      <a:pt x="0" y="1782223"/>
                    </a:lnTo>
                    <a:close/>
                  </a:path>
                </a:pathLst>
              </a:custGeom>
              <a:solidFill>
                <a:srgbClr val="76E0D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34" name="任意多边形 6">
                <a:extLst>
                  <a:ext uri="{FF2B5EF4-FFF2-40B4-BE49-F238E27FC236}">
                    <a16:creationId xmlns:a16="http://schemas.microsoft.com/office/drawing/2014/main" id="{41F20C01-B2D3-4825-B14E-30EB2F8CB575}"/>
                  </a:ext>
                </a:extLst>
              </p:cNvPr>
              <p:cNvSpPr/>
              <p:nvPr/>
            </p:nvSpPr>
            <p:spPr>
              <a:xfrm>
                <a:off x="6204298" y="2069877"/>
                <a:ext cx="353472" cy="935259"/>
              </a:xfrm>
              <a:custGeom>
                <a:avLst/>
                <a:gdLst>
                  <a:gd name="connsiteX0" fmla="*/ 0 w 353472"/>
                  <a:gd name="connsiteY0" fmla="*/ 88392 h 935259"/>
                  <a:gd name="connsiteX1" fmla="*/ 353473 w 353472"/>
                  <a:gd name="connsiteY1" fmla="*/ 0 h 935259"/>
                  <a:gd name="connsiteX2" fmla="*/ 353473 w 353472"/>
                  <a:gd name="connsiteY2" fmla="*/ 935260 h 935259"/>
                  <a:gd name="connsiteX3" fmla="*/ 0 w 353472"/>
                  <a:gd name="connsiteY3" fmla="*/ 846963 h 935259"/>
                </a:gdLst>
                <a:ahLst/>
                <a:cxnLst>
                  <a:cxn ang="0">
                    <a:pos x="connsiteX0" y="connsiteY0"/>
                  </a:cxn>
                  <a:cxn ang="0">
                    <a:pos x="connsiteX1" y="connsiteY1"/>
                  </a:cxn>
                  <a:cxn ang="0">
                    <a:pos x="connsiteX2" y="connsiteY2"/>
                  </a:cxn>
                  <a:cxn ang="0">
                    <a:pos x="connsiteX3" y="connsiteY3"/>
                  </a:cxn>
                </a:cxnLst>
                <a:rect l="l" t="t" r="r" b="b"/>
                <a:pathLst>
                  <a:path w="353472" h="935259">
                    <a:moveTo>
                      <a:pt x="0" y="88392"/>
                    </a:moveTo>
                    <a:lnTo>
                      <a:pt x="353473" y="0"/>
                    </a:lnTo>
                    <a:lnTo>
                      <a:pt x="353473" y="935260"/>
                    </a:lnTo>
                    <a:lnTo>
                      <a:pt x="0" y="846963"/>
                    </a:lnTo>
                    <a:close/>
                  </a:path>
                </a:pathLst>
              </a:custGeom>
              <a:solidFill>
                <a:srgbClr val="26CDD5"/>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235" name="任意多边形 7">
                <a:extLst>
                  <a:ext uri="{FF2B5EF4-FFF2-40B4-BE49-F238E27FC236}">
                    <a16:creationId xmlns:a16="http://schemas.microsoft.com/office/drawing/2014/main" id="{650E5C78-080B-4FB8-9AB4-AA90606324A2}"/>
                  </a:ext>
                </a:extLst>
              </p:cNvPr>
              <p:cNvSpPr/>
              <p:nvPr/>
            </p:nvSpPr>
            <p:spPr>
              <a:xfrm>
                <a:off x="5622416" y="2298191"/>
                <a:ext cx="353567" cy="942689"/>
              </a:xfrm>
              <a:custGeom>
                <a:avLst/>
                <a:gdLst>
                  <a:gd name="connsiteX0" fmla="*/ 0 w 353567"/>
                  <a:gd name="connsiteY0" fmla="*/ 0 h 942689"/>
                  <a:gd name="connsiteX1" fmla="*/ 353568 w 353567"/>
                  <a:gd name="connsiteY1" fmla="*/ 88392 h 942689"/>
                  <a:gd name="connsiteX2" fmla="*/ 353568 w 353567"/>
                  <a:gd name="connsiteY2" fmla="*/ 846868 h 942689"/>
                  <a:gd name="connsiteX3" fmla="*/ 0 w 353567"/>
                  <a:gd name="connsiteY3" fmla="*/ 942689 h 942689"/>
                </a:gdLst>
                <a:ahLst/>
                <a:cxnLst>
                  <a:cxn ang="0">
                    <a:pos x="connsiteX0" y="connsiteY0"/>
                  </a:cxn>
                  <a:cxn ang="0">
                    <a:pos x="connsiteX1" y="connsiteY1"/>
                  </a:cxn>
                  <a:cxn ang="0">
                    <a:pos x="connsiteX2" y="connsiteY2"/>
                  </a:cxn>
                  <a:cxn ang="0">
                    <a:pos x="connsiteX3" y="connsiteY3"/>
                  </a:cxn>
                </a:cxnLst>
                <a:rect l="l" t="t" r="r" b="b"/>
                <a:pathLst>
                  <a:path w="353567" h="942689">
                    <a:moveTo>
                      <a:pt x="0" y="0"/>
                    </a:moveTo>
                    <a:lnTo>
                      <a:pt x="353568" y="88392"/>
                    </a:lnTo>
                    <a:lnTo>
                      <a:pt x="353568" y="846868"/>
                    </a:lnTo>
                    <a:lnTo>
                      <a:pt x="0" y="942689"/>
                    </a:lnTo>
                    <a:close/>
                  </a:path>
                </a:pathLst>
              </a:custGeom>
              <a:solidFill>
                <a:srgbClr val="318EDE"/>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grpSp>
      <p:grpSp>
        <p:nvGrpSpPr>
          <p:cNvPr id="283" name="组合 282">
            <a:extLst>
              <a:ext uri="{FF2B5EF4-FFF2-40B4-BE49-F238E27FC236}">
                <a16:creationId xmlns:a16="http://schemas.microsoft.com/office/drawing/2014/main" id="{5AE4167A-F4FB-4883-9E13-2FC4DA39912E}"/>
              </a:ext>
            </a:extLst>
          </p:cNvPr>
          <p:cNvGrpSpPr/>
          <p:nvPr/>
        </p:nvGrpSpPr>
        <p:grpSpPr>
          <a:xfrm>
            <a:off x="5382391" y="2455054"/>
            <a:ext cx="1427219" cy="270439"/>
            <a:chOff x="1327150" y="2729768"/>
            <a:chExt cx="9524999" cy="1804863"/>
          </a:xfrm>
        </p:grpSpPr>
        <p:sp>
          <p:nvSpPr>
            <p:cNvPr id="284" name="任意多边形 2">
              <a:extLst>
                <a:ext uri="{FF2B5EF4-FFF2-40B4-BE49-F238E27FC236}">
                  <a16:creationId xmlns:a16="http://schemas.microsoft.com/office/drawing/2014/main" id="{A006ADD5-9318-4AD6-AE2C-39CD01778421}"/>
                </a:ext>
              </a:extLst>
            </p:cNvPr>
            <p:cNvSpPr/>
            <p:nvPr/>
          </p:nvSpPr>
          <p:spPr>
            <a:xfrm>
              <a:off x="9673031" y="2947595"/>
              <a:ext cx="1179118" cy="1560614"/>
            </a:xfrm>
            <a:custGeom>
              <a:avLst/>
              <a:gdLst>
                <a:gd name="connsiteX0" fmla="*/ 407070 w 1179118"/>
                <a:gd name="connsiteY0" fmla="*/ 343014 h 1560614"/>
                <a:gd name="connsiteX1" fmla="*/ 0 w 1179118"/>
                <a:gd name="connsiteY1" fmla="*/ 343014 h 1560614"/>
                <a:gd name="connsiteX2" fmla="*/ 160134 w 1179118"/>
                <a:gd name="connsiteY2" fmla="*/ 572672 h 1560614"/>
                <a:gd name="connsiteX3" fmla="*/ 366474 w 1179118"/>
                <a:gd name="connsiteY3" fmla="*/ 572672 h 1560614"/>
                <a:gd name="connsiteX4" fmla="*/ 192938 w 1179118"/>
                <a:gd name="connsiteY4" fmla="*/ 1560614 h 1560614"/>
                <a:gd name="connsiteX5" fmla="*/ 554441 w 1179118"/>
                <a:gd name="connsiteY5" fmla="*/ 1560614 h 1560614"/>
                <a:gd name="connsiteX6" fmla="*/ 728215 w 1179118"/>
                <a:gd name="connsiteY6" fmla="*/ 572672 h 1560614"/>
                <a:gd name="connsiteX7" fmla="*/ 1179119 w 1179118"/>
                <a:gd name="connsiteY7" fmla="*/ 572672 h 1560614"/>
                <a:gd name="connsiteX8" fmla="*/ 467287 w 1179118"/>
                <a:gd name="connsiteY8" fmla="*/ 0 h 1560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9118" h="1560614">
                  <a:moveTo>
                    <a:pt x="407070" y="343014"/>
                  </a:moveTo>
                  <a:lnTo>
                    <a:pt x="0" y="343014"/>
                  </a:lnTo>
                  <a:lnTo>
                    <a:pt x="160134" y="572672"/>
                  </a:lnTo>
                  <a:lnTo>
                    <a:pt x="366474" y="572672"/>
                  </a:lnTo>
                  <a:lnTo>
                    <a:pt x="192938" y="1560614"/>
                  </a:lnTo>
                  <a:lnTo>
                    <a:pt x="554441" y="1560614"/>
                  </a:lnTo>
                  <a:lnTo>
                    <a:pt x="728215" y="572672"/>
                  </a:lnTo>
                  <a:lnTo>
                    <a:pt x="1179119" y="572672"/>
                  </a:lnTo>
                  <a:lnTo>
                    <a:pt x="467287" y="0"/>
                  </a:lnTo>
                  <a:close/>
                </a:path>
              </a:pathLst>
            </a:custGeom>
            <a:solidFill>
              <a:srgbClr val="265EAC"/>
            </a:solidFill>
            <a:ln w="952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OPPOSans R" panose="00020600040101010101" pitchFamily="18" charset="-122"/>
                <a:ea typeface="+mn-ea"/>
                <a:cs typeface="+mn-cs"/>
              </a:endParaRPr>
            </a:p>
          </p:txBody>
        </p:sp>
        <p:sp>
          <p:nvSpPr>
            <p:cNvPr id="285" name="任意多边形 3">
              <a:extLst>
                <a:ext uri="{FF2B5EF4-FFF2-40B4-BE49-F238E27FC236}">
                  <a16:creationId xmlns:a16="http://schemas.microsoft.com/office/drawing/2014/main" id="{013CDFD5-2FD5-4B6C-AB3E-209F7BE8B613}"/>
                </a:ext>
              </a:extLst>
            </p:cNvPr>
            <p:cNvSpPr/>
            <p:nvPr/>
          </p:nvSpPr>
          <p:spPr>
            <a:xfrm>
              <a:off x="1327150" y="2729768"/>
              <a:ext cx="1687287" cy="1778508"/>
            </a:xfrm>
            <a:custGeom>
              <a:avLst/>
              <a:gdLst>
                <a:gd name="connsiteX0" fmla="*/ 1687287 w 1687287"/>
                <a:gd name="connsiteY0" fmla="*/ 0 h 1778508"/>
                <a:gd name="connsiteX1" fmla="*/ 44853 w 1687287"/>
                <a:gd name="connsiteY1" fmla="*/ 0 h 1778508"/>
                <a:gd name="connsiteX2" fmla="*/ 0 w 1687287"/>
                <a:gd name="connsiteY2" fmla="*/ 258689 h 1778508"/>
                <a:gd name="connsiteX3" fmla="*/ 637689 w 1687287"/>
                <a:gd name="connsiteY3" fmla="*/ 258689 h 1778508"/>
                <a:gd name="connsiteX4" fmla="*/ 370523 w 1687287"/>
                <a:gd name="connsiteY4" fmla="*/ 1778508 h 1778508"/>
                <a:gd name="connsiteX5" fmla="*/ 732034 w 1687287"/>
                <a:gd name="connsiteY5" fmla="*/ 1778508 h 1778508"/>
                <a:gd name="connsiteX6" fmla="*/ 999258 w 1687287"/>
                <a:gd name="connsiteY6" fmla="*/ 258689 h 1778508"/>
                <a:gd name="connsiteX7" fmla="*/ 1642434 w 1687287"/>
                <a:gd name="connsiteY7" fmla="*/ 258689 h 177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87287" h="1778508">
                  <a:moveTo>
                    <a:pt x="1687287" y="0"/>
                  </a:moveTo>
                  <a:lnTo>
                    <a:pt x="44853" y="0"/>
                  </a:lnTo>
                  <a:lnTo>
                    <a:pt x="0" y="258689"/>
                  </a:lnTo>
                  <a:lnTo>
                    <a:pt x="637689" y="258689"/>
                  </a:lnTo>
                  <a:lnTo>
                    <a:pt x="370523" y="1778508"/>
                  </a:lnTo>
                  <a:lnTo>
                    <a:pt x="732034" y="1778508"/>
                  </a:lnTo>
                  <a:lnTo>
                    <a:pt x="999258" y="258689"/>
                  </a:lnTo>
                  <a:lnTo>
                    <a:pt x="1642434" y="258689"/>
                  </a:lnTo>
                  <a:close/>
                </a:path>
              </a:pathLst>
            </a:custGeom>
            <a:solidFill>
              <a:srgbClr val="265EAC"/>
            </a:solidFill>
            <a:ln w="952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OPPOSans R" panose="00020600040101010101" pitchFamily="18" charset="-122"/>
                <a:ea typeface="+mn-ea"/>
                <a:cs typeface="+mn-cs"/>
              </a:endParaRPr>
            </a:p>
          </p:txBody>
        </p:sp>
        <p:sp>
          <p:nvSpPr>
            <p:cNvPr id="286" name="任意多边形 4">
              <a:extLst>
                <a:ext uri="{FF2B5EF4-FFF2-40B4-BE49-F238E27FC236}">
                  <a16:creationId xmlns:a16="http://schemas.microsoft.com/office/drawing/2014/main" id="{D79EAB1B-F995-4853-90E9-6EA2715E034E}"/>
                </a:ext>
              </a:extLst>
            </p:cNvPr>
            <p:cNvSpPr/>
            <p:nvPr/>
          </p:nvSpPr>
          <p:spPr>
            <a:xfrm>
              <a:off x="2458950" y="3263206"/>
              <a:ext cx="1346011" cy="1271425"/>
            </a:xfrm>
            <a:custGeom>
              <a:avLst/>
              <a:gdLst>
                <a:gd name="connsiteX0" fmla="*/ 822835 w 1346011"/>
                <a:gd name="connsiteY0" fmla="*/ 0 h 1271425"/>
                <a:gd name="connsiteX1" fmla="*/ 10771 w 1346011"/>
                <a:gd name="connsiteY1" fmla="*/ 625240 h 1271425"/>
                <a:gd name="connsiteX2" fmla="*/ 639040 w 1346011"/>
                <a:gd name="connsiteY2" fmla="*/ 1271426 h 1271425"/>
                <a:gd name="connsiteX3" fmla="*/ 1197615 w 1346011"/>
                <a:gd name="connsiteY3" fmla="*/ 1144915 h 1271425"/>
                <a:gd name="connsiteX4" fmla="*/ 1246526 w 1346011"/>
                <a:gd name="connsiteY4" fmla="*/ 866642 h 1271425"/>
                <a:gd name="connsiteX5" fmla="*/ 730975 w 1346011"/>
                <a:gd name="connsiteY5" fmla="*/ 1038473 h 1271425"/>
                <a:gd name="connsiteX6" fmla="*/ 344899 w 1346011"/>
                <a:gd name="connsiteY6" fmla="*/ 721424 h 1271425"/>
                <a:gd name="connsiteX7" fmla="*/ 1300208 w 1346011"/>
                <a:gd name="connsiteY7" fmla="*/ 721424 h 1271425"/>
                <a:gd name="connsiteX8" fmla="*/ 1335451 w 1346011"/>
                <a:gd name="connsiteY8" fmla="*/ 592036 h 1271425"/>
                <a:gd name="connsiteX9" fmla="*/ 822835 w 1346011"/>
                <a:gd name="connsiteY9" fmla="*/ 0 h 1271425"/>
                <a:gd name="connsiteX10" fmla="*/ 1010229 w 1346011"/>
                <a:gd name="connsiteY10" fmla="*/ 506768 h 1271425"/>
                <a:gd name="connsiteX11" fmla="*/ 381503 w 1346011"/>
                <a:gd name="connsiteY11" fmla="*/ 506768 h 1271425"/>
                <a:gd name="connsiteX12" fmla="*/ 763799 w 1346011"/>
                <a:gd name="connsiteY12" fmla="*/ 210045 h 1271425"/>
                <a:gd name="connsiteX13" fmla="*/ 1010229 w 1346011"/>
                <a:gd name="connsiteY13" fmla="*/ 506768 h 127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46011" h="1271425">
                  <a:moveTo>
                    <a:pt x="822835" y="0"/>
                  </a:moveTo>
                  <a:cubicBezTo>
                    <a:pt x="363320" y="0"/>
                    <a:pt x="69159" y="289227"/>
                    <a:pt x="10771" y="625240"/>
                  </a:cubicBezTo>
                  <a:cubicBezTo>
                    <a:pt x="-53961" y="998325"/>
                    <a:pt x="175277" y="1271426"/>
                    <a:pt x="639040" y="1271426"/>
                  </a:cubicBezTo>
                  <a:cubicBezTo>
                    <a:pt x="846247" y="1271426"/>
                    <a:pt x="1040100" y="1232449"/>
                    <a:pt x="1197615" y="1144915"/>
                  </a:cubicBezTo>
                  <a:lnTo>
                    <a:pt x="1246526" y="866642"/>
                  </a:lnTo>
                  <a:cubicBezTo>
                    <a:pt x="1092668" y="976875"/>
                    <a:pt x="896853" y="1038473"/>
                    <a:pt x="730975" y="1038473"/>
                  </a:cubicBezTo>
                  <a:cubicBezTo>
                    <a:pt x="499785" y="1038473"/>
                    <a:pt x="315990" y="942223"/>
                    <a:pt x="344899" y="721424"/>
                  </a:cubicBezTo>
                  <a:lnTo>
                    <a:pt x="1300208" y="721424"/>
                  </a:lnTo>
                  <a:cubicBezTo>
                    <a:pt x="1311715" y="695201"/>
                    <a:pt x="1325507" y="649300"/>
                    <a:pt x="1335451" y="592036"/>
                  </a:cubicBezTo>
                  <a:cubicBezTo>
                    <a:pt x="1381743" y="325450"/>
                    <a:pt x="1287254" y="0"/>
                    <a:pt x="822835" y="0"/>
                  </a:cubicBezTo>
                  <a:moveTo>
                    <a:pt x="1010229" y="506768"/>
                  </a:moveTo>
                  <a:lnTo>
                    <a:pt x="381503" y="506768"/>
                  </a:lnTo>
                  <a:cubicBezTo>
                    <a:pt x="419298" y="382229"/>
                    <a:pt x="541437" y="210045"/>
                    <a:pt x="763799" y="210045"/>
                  </a:cubicBezTo>
                  <a:cubicBezTo>
                    <a:pt x="1005772" y="210045"/>
                    <a:pt x="1031346" y="394002"/>
                    <a:pt x="1010229" y="506768"/>
                  </a:cubicBezTo>
                </a:path>
              </a:pathLst>
            </a:custGeom>
            <a:solidFill>
              <a:srgbClr val="265EAC"/>
            </a:solidFill>
            <a:ln w="952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OPPOSans R" panose="00020600040101010101" pitchFamily="18" charset="-122"/>
                <a:ea typeface="+mn-ea"/>
                <a:cs typeface="+mn-cs"/>
              </a:endParaRPr>
            </a:p>
          </p:txBody>
        </p:sp>
        <p:sp>
          <p:nvSpPr>
            <p:cNvPr id="287" name="任意多边形 5">
              <a:extLst>
                <a:ext uri="{FF2B5EF4-FFF2-40B4-BE49-F238E27FC236}">
                  <a16:creationId xmlns:a16="http://schemas.microsoft.com/office/drawing/2014/main" id="{EACD0F15-E1CA-4EFA-B4A5-173589F5FDB9}"/>
                </a:ext>
              </a:extLst>
            </p:cNvPr>
            <p:cNvSpPr/>
            <p:nvPr/>
          </p:nvSpPr>
          <p:spPr>
            <a:xfrm>
              <a:off x="3876973" y="3263272"/>
              <a:ext cx="1431836" cy="1244936"/>
            </a:xfrm>
            <a:custGeom>
              <a:avLst/>
              <a:gdLst>
                <a:gd name="connsiteX0" fmla="*/ 1001411 w 1431836"/>
                <a:gd name="connsiteY0" fmla="*/ 0 h 1244936"/>
                <a:gd name="connsiteX1" fmla="*/ 527057 w 1431836"/>
                <a:gd name="connsiteY1" fmla="*/ 188071 h 1244936"/>
                <a:gd name="connsiteX2" fmla="*/ 518627 w 1431836"/>
                <a:gd name="connsiteY2" fmla="*/ 188071 h 1244936"/>
                <a:gd name="connsiteX3" fmla="*/ 200406 w 1431836"/>
                <a:gd name="connsiteY3" fmla="*/ 0 h 1244936"/>
                <a:gd name="connsiteX4" fmla="*/ 148619 w 1431836"/>
                <a:gd name="connsiteY4" fmla="*/ 389468 h 1244936"/>
                <a:gd name="connsiteX5" fmla="*/ 0 w 1431836"/>
                <a:gd name="connsiteY5" fmla="*/ 1244937 h 1244936"/>
                <a:gd name="connsiteX6" fmla="*/ 361502 w 1431836"/>
                <a:gd name="connsiteY6" fmla="*/ 1244937 h 1244936"/>
                <a:gd name="connsiteX7" fmla="*/ 487232 w 1431836"/>
                <a:gd name="connsiteY7" fmla="*/ 528523 h 1244936"/>
                <a:gd name="connsiteX8" fmla="*/ 520770 w 1431836"/>
                <a:gd name="connsiteY8" fmla="*/ 430778 h 1244936"/>
                <a:gd name="connsiteX9" fmla="*/ 831733 w 1431836"/>
                <a:gd name="connsiteY9" fmla="*/ 250222 h 1244936"/>
                <a:gd name="connsiteX10" fmla="*/ 1052398 w 1431836"/>
                <a:gd name="connsiteY10" fmla="*/ 557955 h 1244936"/>
                <a:gd name="connsiteX11" fmla="*/ 931507 w 1431836"/>
                <a:gd name="connsiteY11" fmla="*/ 1244937 h 1244936"/>
                <a:gd name="connsiteX12" fmla="*/ 1293076 w 1431836"/>
                <a:gd name="connsiteY12" fmla="*/ 1244937 h 1244936"/>
                <a:gd name="connsiteX13" fmla="*/ 1420378 w 1431836"/>
                <a:gd name="connsiteY13" fmla="*/ 521732 h 1244936"/>
                <a:gd name="connsiteX14" fmla="*/ 1001411 w 1431836"/>
                <a:gd name="connsiteY14" fmla="*/ 0 h 1244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31836" h="1244936">
                  <a:moveTo>
                    <a:pt x="1001411" y="0"/>
                  </a:moveTo>
                  <a:cubicBezTo>
                    <a:pt x="775773" y="0"/>
                    <a:pt x="606752" y="93526"/>
                    <a:pt x="527057" y="188071"/>
                  </a:cubicBezTo>
                  <a:lnTo>
                    <a:pt x="518627" y="188071"/>
                  </a:lnTo>
                  <a:lnTo>
                    <a:pt x="200406" y="0"/>
                  </a:lnTo>
                  <a:cubicBezTo>
                    <a:pt x="188700" y="105527"/>
                    <a:pt x="173079" y="248822"/>
                    <a:pt x="148619" y="389468"/>
                  </a:cubicBezTo>
                  <a:lnTo>
                    <a:pt x="0" y="1244937"/>
                  </a:lnTo>
                  <a:lnTo>
                    <a:pt x="361502" y="1244937"/>
                  </a:lnTo>
                  <a:lnTo>
                    <a:pt x="487232" y="528523"/>
                  </a:lnTo>
                  <a:cubicBezTo>
                    <a:pt x="493252" y="493357"/>
                    <a:pt x="505216" y="456086"/>
                    <a:pt x="520770" y="430778"/>
                  </a:cubicBezTo>
                  <a:cubicBezTo>
                    <a:pt x="574777" y="336785"/>
                    <a:pt x="688086" y="250222"/>
                    <a:pt x="831733" y="250222"/>
                  </a:cubicBezTo>
                  <a:cubicBezTo>
                    <a:pt x="1028995" y="250222"/>
                    <a:pt x="1082678" y="383315"/>
                    <a:pt x="1052398" y="557955"/>
                  </a:cubicBezTo>
                  <a:lnTo>
                    <a:pt x="931507" y="1244937"/>
                  </a:lnTo>
                  <a:lnTo>
                    <a:pt x="1293076" y="1244937"/>
                  </a:lnTo>
                  <a:lnTo>
                    <a:pt x="1420378" y="521732"/>
                  </a:lnTo>
                  <a:cubicBezTo>
                    <a:pt x="1487215" y="136712"/>
                    <a:pt x="1250461" y="0"/>
                    <a:pt x="1001411" y="0"/>
                  </a:cubicBezTo>
                </a:path>
              </a:pathLst>
            </a:custGeom>
            <a:solidFill>
              <a:srgbClr val="265EAC"/>
            </a:solidFill>
            <a:ln w="952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OPPOSans R" panose="00020600040101010101" pitchFamily="18" charset="-122"/>
                <a:ea typeface="+mn-ea"/>
                <a:cs typeface="+mn-cs"/>
              </a:endParaRPr>
            </a:p>
          </p:txBody>
        </p:sp>
        <p:sp>
          <p:nvSpPr>
            <p:cNvPr id="288" name="任意多边形 6">
              <a:extLst>
                <a:ext uri="{FF2B5EF4-FFF2-40B4-BE49-F238E27FC236}">
                  <a16:creationId xmlns:a16="http://schemas.microsoft.com/office/drawing/2014/main" id="{51DAFE84-C142-4E5C-B6FF-666E9C02D823}"/>
                </a:ext>
              </a:extLst>
            </p:cNvPr>
            <p:cNvSpPr/>
            <p:nvPr/>
          </p:nvSpPr>
          <p:spPr>
            <a:xfrm>
              <a:off x="8213801" y="3263272"/>
              <a:ext cx="1431600" cy="1244936"/>
            </a:xfrm>
            <a:custGeom>
              <a:avLst/>
              <a:gdLst>
                <a:gd name="connsiteX0" fmla="*/ 1001268 w 1431600"/>
                <a:gd name="connsiteY0" fmla="*/ 0 h 1244936"/>
                <a:gd name="connsiteX1" fmla="*/ 526980 w 1431600"/>
                <a:gd name="connsiteY1" fmla="*/ 188071 h 1244936"/>
                <a:gd name="connsiteX2" fmla="*/ 518560 w 1431600"/>
                <a:gd name="connsiteY2" fmla="*/ 188071 h 1244936"/>
                <a:gd name="connsiteX3" fmla="*/ 200330 w 1431600"/>
                <a:gd name="connsiteY3" fmla="*/ 0 h 1244936"/>
                <a:gd name="connsiteX4" fmla="*/ 148476 w 1431600"/>
                <a:gd name="connsiteY4" fmla="*/ 389468 h 1244936"/>
                <a:gd name="connsiteX5" fmla="*/ 0 w 1431600"/>
                <a:gd name="connsiteY5" fmla="*/ 1244937 h 1244936"/>
                <a:gd name="connsiteX6" fmla="*/ 361369 w 1431600"/>
                <a:gd name="connsiteY6" fmla="*/ 1244937 h 1244936"/>
                <a:gd name="connsiteX7" fmla="*/ 487166 w 1431600"/>
                <a:gd name="connsiteY7" fmla="*/ 528523 h 1244936"/>
                <a:gd name="connsiteX8" fmla="*/ 520579 w 1431600"/>
                <a:gd name="connsiteY8" fmla="*/ 430778 h 1244936"/>
                <a:gd name="connsiteX9" fmla="*/ 831485 w 1431600"/>
                <a:gd name="connsiteY9" fmla="*/ 250222 h 1244936"/>
                <a:gd name="connsiteX10" fmla="*/ 1052351 w 1431600"/>
                <a:gd name="connsiteY10" fmla="*/ 557955 h 1244936"/>
                <a:gd name="connsiteX11" fmla="*/ 931516 w 1431600"/>
                <a:gd name="connsiteY11" fmla="*/ 1244937 h 1244936"/>
                <a:gd name="connsiteX12" fmla="*/ 1293019 w 1431600"/>
                <a:gd name="connsiteY12" fmla="*/ 1244937 h 1244936"/>
                <a:gd name="connsiteX13" fmla="*/ 1420130 w 1431600"/>
                <a:gd name="connsiteY13" fmla="*/ 521732 h 1244936"/>
                <a:gd name="connsiteX14" fmla="*/ 1001268 w 1431600"/>
                <a:gd name="connsiteY14" fmla="*/ 0 h 1244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31600" h="1244936">
                  <a:moveTo>
                    <a:pt x="1001268" y="0"/>
                  </a:moveTo>
                  <a:cubicBezTo>
                    <a:pt x="775507" y="0"/>
                    <a:pt x="606695" y="93526"/>
                    <a:pt x="526980" y="188071"/>
                  </a:cubicBezTo>
                  <a:lnTo>
                    <a:pt x="518560" y="188071"/>
                  </a:lnTo>
                  <a:lnTo>
                    <a:pt x="200330" y="0"/>
                  </a:lnTo>
                  <a:cubicBezTo>
                    <a:pt x="188623" y="105527"/>
                    <a:pt x="172927" y="248822"/>
                    <a:pt x="148476" y="389468"/>
                  </a:cubicBezTo>
                  <a:lnTo>
                    <a:pt x="0" y="1244937"/>
                  </a:lnTo>
                  <a:lnTo>
                    <a:pt x="361369" y="1244937"/>
                  </a:lnTo>
                  <a:lnTo>
                    <a:pt x="487166" y="528523"/>
                  </a:lnTo>
                  <a:cubicBezTo>
                    <a:pt x="493119" y="493357"/>
                    <a:pt x="505092" y="456086"/>
                    <a:pt x="520579" y="430778"/>
                  </a:cubicBezTo>
                  <a:cubicBezTo>
                    <a:pt x="574643" y="336785"/>
                    <a:pt x="687943" y="250222"/>
                    <a:pt x="831485" y="250222"/>
                  </a:cubicBezTo>
                  <a:cubicBezTo>
                    <a:pt x="1028986" y="250222"/>
                    <a:pt x="1082612" y="383315"/>
                    <a:pt x="1052351" y="557955"/>
                  </a:cubicBezTo>
                  <a:lnTo>
                    <a:pt x="931516" y="1244937"/>
                  </a:lnTo>
                  <a:lnTo>
                    <a:pt x="1293019" y="1244937"/>
                  </a:lnTo>
                  <a:lnTo>
                    <a:pt x="1420130" y="521732"/>
                  </a:lnTo>
                  <a:cubicBezTo>
                    <a:pt x="1486995" y="136712"/>
                    <a:pt x="1250309" y="0"/>
                    <a:pt x="1001268" y="0"/>
                  </a:cubicBezTo>
                </a:path>
              </a:pathLst>
            </a:custGeom>
            <a:solidFill>
              <a:srgbClr val="265EAC"/>
            </a:solidFill>
            <a:ln w="952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OPPOSans R" panose="00020600040101010101" pitchFamily="18" charset="-122"/>
                <a:ea typeface="+mn-ea"/>
                <a:cs typeface="+mn-cs"/>
              </a:endParaRPr>
            </a:p>
          </p:txBody>
        </p:sp>
        <p:sp>
          <p:nvSpPr>
            <p:cNvPr id="289" name="任意多边形 7">
              <a:extLst>
                <a:ext uri="{FF2B5EF4-FFF2-40B4-BE49-F238E27FC236}">
                  <a16:creationId xmlns:a16="http://schemas.microsoft.com/office/drawing/2014/main" id="{3BD8B93D-140A-4800-A64C-862E76C05536}"/>
                </a:ext>
              </a:extLst>
            </p:cNvPr>
            <p:cNvSpPr/>
            <p:nvPr/>
          </p:nvSpPr>
          <p:spPr>
            <a:xfrm>
              <a:off x="6795711" y="3263206"/>
              <a:ext cx="1346082" cy="1271425"/>
            </a:xfrm>
            <a:custGeom>
              <a:avLst/>
              <a:gdLst>
                <a:gd name="connsiteX0" fmla="*/ 822768 w 1346082"/>
                <a:gd name="connsiteY0" fmla="*/ 0 h 1271425"/>
                <a:gd name="connsiteX1" fmla="*/ 10771 w 1346082"/>
                <a:gd name="connsiteY1" fmla="*/ 625240 h 1271425"/>
                <a:gd name="connsiteX2" fmla="*/ 638974 w 1346082"/>
                <a:gd name="connsiteY2" fmla="*/ 1271426 h 1271425"/>
                <a:gd name="connsiteX3" fmla="*/ 1197548 w 1346082"/>
                <a:gd name="connsiteY3" fmla="*/ 1144915 h 1271425"/>
                <a:gd name="connsiteX4" fmla="*/ 1246526 w 1346082"/>
                <a:gd name="connsiteY4" fmla="*/ 866642 h 1271425"/>
                <a:gd name="connsiteX5" fmla="*/ 730842 w 1346082"/>
                <a:gd name="connsiteY5" fmla="*/ 1038473 h 1271425"/>
                <a:gd name="connsiteX6" fmla="*/ 344880 w 1346082"/>
                <a:gd name="connsiteY6" fmla="*/ 721424 h 1271425"/>
                <a:gd name="connsiteX7" fmla="*/ 1300323 w 1346082"/>
                <a:gd name="connsiteY7" fmla="*/ 721424 h 1271425"/>
                <a:gd name="connsiteX8" fmla="*/ 1335622 w 1346082"/>
                <a:gd name="connsiteY8" fmla="*/ 592036 h 1271425"/>
                <a:gd name="connsiteX9" fmla="*/ 822768 w 1346082"/>
                <a:gd name="connsiteY9" fmla="*/ 0 h 1271425"/>
                <a:gd name="connsiteX10" fmla="*/ 1010153 w 1346082"/>
                <a:gd name="connsiteY10" fmla="*/ 506768 h 1271425"/>
                <a:gd name="connsiteX11" fmla="*/ 381503 w 1346082"/>
                <a:gd name="connsiteY11" fmla="*/ 506768 h 1271425"/>
                <a:gd name="connsiteX12" fmla="*/ 763656 w 1346082"/>
                <a:gd name="connsiteY12" fmla="*/ 210045 h 1271425"/>
                <a:gd name="connsiteX13" fmla="*/ 1010153 w 1346082"/>
                <a:gd name="connsiteY13" fmla="*/ 506768 h 127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46082" h="1271425">
                  <a:moveTo>
                    <a:pt x="822768" y="0"/>
                  </a:moveTo>
                  <a:cubicBezTo>
                    <a:pt x="363253" y="0"/>
                    <a:pt x="69169" y="289227"/>
                    <a:pt x="10771" y="625240"/>
                  </a:cubicBezTo>
                  <a:cubicBezTo>
                    <a:pt x="-53961" y="998325"/>
                    <a:pt x="175278" y="1271426"/>
                    <a:pt x="638974" y="1271426"/>
                  </a:cubicBezTo>
                  <a:cubicBezTo>
                    <a:pt x="846171" y="1271426"/>
                    <a:pt x="1040100" y="1232449"/>
                    <a:pt x="1197548" y="1144915"/>
                  </a:cubicBezTo>
                  <a:lnTo>
                    <a:pt x="1246526" y="866642"/>
                  </a:lnTo>
                  <a:cubicBezTo>
                    <a:pt x="1092687" y="976875"/>
                    <a:pt x="896920" y="1038473"/>
                    <a:pt x="730842" y="1038473"/>
                  </a:cubicBezTo>
                  <a:cubicBezTo>
                    <a:pt x="499775" y="1038473"/>
                    <a:pt x="316190" y="942223"/>
                    <a:pt x="344880" y="721424"/>
                  </a:cubicBezTo>
                  <a:lnTo>
                    <a:pt x="1300323" y="721424"/>
                  </a:lnTo>
                  <a:cubicBezTo>
                    <a:pt x="1311638" y="695201"/>
                    <a:pt x="1325497" y="649300"/>
                    <a:pt x="1335622" y="592036"/>
                  </a:cubicBezTo>
                  <a:cubicBezTo>
                    <a:pt x="1381657" y="325450"/>
                    <a:pt x="1287121" y="0"/>
                    <a:pt x="822768" y="0"/>
                  </a:cubicBezTo>
                  <a:moveTo>
                    <a:pt x="1010153" y="506768"/>
                  </a:moveTo>
                  <a:lnTo>
                    <a:pt x="381503" y="506768"/>
                  </a:lnTo>
                  <a:cubicBezTo>
                    <a:pt x="419223" y="382229"/>
                    <a:pt x="541362" y="210045"/>
                    <a:pt x="763656" y="210045"/>
                  </a:cubicBezTo>
                  <a:cubicBezTo>
                    <a:pt x="1005772" y="210045"/>
                    <a:pt x="1031337" y="394002"/>
                    <a:pt x="1010153" y="506768"/>
                  </a:cubicBezTo>
                </a:path>
              </a:pathLst>
            </a:custGeom>
            <a:solidFill>
              <a:srgbClr val="265EAC"/>
            </a:solidFill>
            <a:ln w="952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OPPOSans R" panose="00020600040101010101" pitchFamily="18" charset="-122"/>
                <a:ea typeface="+mn-ea"/>
                <a:cs typeface="+mn-cs"/>
              </a:endParaRPr>
            </a:p>
          </p:txBody>
        </p:sp>
        <p:sp>
          <p:nvSpPr>
            <p:cNvPr id="290" name="任意多边形 8">
              <a:extLst>
                <a:ext uri="{FF2B5EF4-FFF2-40B4-BE49-F238E27FC236}">
                  <a16:creationId xmlns:a16="http://schemas.microsoft.com/office/drawing/2014/main" id="{434D4DD3-BC06-4D8B-AA6B-5586766F2F22}"/>
                </a:ext>
              </a:extLst>
            </p:cNvPr>
            <p:cNvSpPr/>
            <p:nvPr/>
          </p:nvSpPr>
          <p:spPr>
            <a:xfrm>
              <a:off x="5439138" y="3263930"/>
              <a:ext cx="1321976" cy="1270568"/>
            </a:xfrm>
            <a:custGeom>
              <a:avLst/>
              <a:gdLst>
                <a:gd name="connsiteX0" fmla="*/ 9917 w 1321976"/>
                <a:gd name="connsiteY0" fmla="*/ 619144 h 1270568"/>
                <a:gd name="connsiteX1" fmla="*/ 656817 w 1321976"/>
                <a:gd name="connsiteY1" fmla="*/ 1270568 h 1270568"/>
                <a:gd name="connsiteX2" fmla="*/ 1128105 w 1321976"/>
                <a:gd name="connsiteY2" fmla="*/ 1189492 h 1270568"/>
                <a:gd name="connsiteX3" fmla="*/ 1186560 w 1321976"/>
                <a:gd name="connsiteY3" fmla="*/ 864070 h 1270568"/>
                <a:gd name="connsiteX4" fmla="*/ 769870 w 1321976"/>
                <a:gd name="connsiteY4" fmla="*/ 1027214 h 1270568"/>
                <a:gd name="connsiteX5" fmla="*/ 380907 w 1321976"/>
                <a:gd name="connsiteY5" fmla="*/ 634317 h 1270568"/>
                <a:gd name="connsiteX6" fmla="*/ 905477 w 1321976"/>
                <a:gd name="connsiteY6" fmla="*/ 239554 h 1270568"/>
                <a:gd name="connsiteX7" fmla="*/ 1265941 w 1321976"/>
                <a:gd name="connsiteY7" fmla="*/ 403450 h 1270568"/>
                <a:gd name="connsiteX8" fmla="*/ 1321977 w 1321976"/>
                <a:gd name="connsiteY8" fmla="*/ 72438 h 1270568"/>
                <a:gd name="connsiteX9" fmla="*/ 935614 w 1321976"/>
                <a:gd name="connsiteY9" fmla="*/ 0 h 1270568"/>
                <a:gd name="connsiteX10" fmla="*/ 9917 w 1321976"/>
                <a:gd name="connsiteY10" fmla="*/ 619144 h 1270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21976" h="1270568">
                  <a:moveTo>
                    <a:pt x="9917" y="619144"/>
                  </a:moveTo>
                  <a:cubicBezTo>
                    <a:pt x="-55662" y="997077"/>
                    <a:pt x="208952" y="1270568"/>
                    <a:pt x="656817" y="1270568"/>
                  </a:cubicBezTo>
                  <a:cubicBezTo>
                    <a:pt x="834926" y="1270568"/>
                    <a:pt x="1047542" y="1219362"/>
                    <a:pt x="1128105" y="1189492"/>
                  </a:cubicBezTo>
                  <a:lnTo>
                    <a:pt x="1186560" y="864070"/>
                  </a:lnTo>
                  <a:cubicBezTo>
                    <a:pt x="1060963" y="999163"/>
                    <a:pt x="890694" y="1027214"/>
                    <a:pt x="769870" y="1027214"/>
                  </a:cubicBezTo>
                  <a:cubicBezTo>
                    <a:pt x="523839" y="1027214"/>
                    <a:pt x="337559" y="883958"/>
                    <a:pt x="380907" y="634317"/>
                  </a:cubicBezTo>
                  <a:cubicBezTo>
                    <a:pt x="418502" y="411099"/>
                    <a:pt x="629890" y="239554"/>
                    <a:pt x="905477" y="239554"/>
                  </a:cubicBezTo>
                  <a:cubicBezTo>
                    <a:pt x="1017672" y="239554"/>
                    <a:pt x="1169957" y="277130"/>
                    <a:pt x="1265941" y="403450"/>
                  </a:cubicBezTo>
                  <a:lnTo>
                    <a:pt x="1321977" y="72438"/>
                  </a:lnTo>
                  <a:cubicBezTo>
                    <a:pt x="1244234" y="42596"/>
                    <a:pt x="1119809" y="0"/>
                    <a:pt x="935614" y="0"/>
                  </a:cubicBezTo>
                  <a:cubicBezTo>
                    <a:pt x="433075" y="-10"/>
                    <a:pt x="73278" y="254632"/>
                    <a:pt x="9917" y="619144"/>
                  </a:cubicBezTo>
                </a:path>
              </a:pathLst>
            </a:custGeom>
            <a:solidFill>
              <a:srgbClr val="265EAC"/>
            </a:solidFill>
            <a:ln w="952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OPPOSans R" panose="00020600040101010101" pitchFamily="18" charset="-122"/>
                <a:ea typeface="+mn-ea"/>
                <a:cs typeface="+mn-cs"/>
              </a:endParaRPr>
            </a:p>
          </p:txBody>
        </p:sp>
      </p:grpSp>
      <p:sp>
        <p:nvSpPr>
          <p:cNvPr id="291" name="Freeform 7">
            <a:extLst>
              <a:ext uri="{FF2B5EF4-FFF2-40B4-BE49-F238E27FC236}">
                <a16:creationId xmlns:a16="http://schemas.microsoft.com/office/drawing/2014/main" id="{1A79B1C6-0392-406C-B8A4-064F94074071}"/>
              </a:ext>
            </a:extLst>
          </p:cNvPr>
          <p:cNvSpPr>
            <a:spLocks/>
          </p:cNvSpPr>
          <p:nvPr/>
        </p:nvSpPr>
        <p:spPr bwMode="auto">
          <a:xfrm>
            <a:off x="2335501" y="3183890"/>
            <a:ext cx="229651" cy="217667"/>
          </a:xfrm>
          <a:custGeom>
            <a:avLst/>
            <a:gdLst>
              <a:gd name="T0" fmla="*/ 18 w 97"/>
              <a:gd name="T1" fmla="*/ 92 h 92"/>
              <a:gd name="T2" fmla="*/ 25 w 97"/>
              <a:gd name="T3" fmla="*/ 70 h 92"/>
              <a:gd name="T4" fmla="*/ 29 w 97"/>
              <a:gd name="T5" fmla="*/ 59 h 92"/>
              <a:gd name="T6" fmla="*/ 28 w 97"/>
              <a:gd name="T7" fmla="*/ 56 h 92"/>
              <a:gd name="T8" fmla="*/ 2 w 97"/>
              <a:gd name="T9" fmla="*/ 37 h 92"/>
              <a:gd name="T10" fmla="*/ 0 w 97"/>
              <a:gd name="T11" fmla="*/ 35 h 92"/>
              <a:gd name="T12" fmla="*/ 2 w 97"/>
              <a:gd name="T13" fmla="*/ 35 h 92"/>
              <a:gd name="T14" fmla="*/ 34 w 97"/>
              <a:gd name="T15" fmla="*/ 35 h 92"/>
              <a:gd name="T16" fmla="*/ 37 w 97"/>
              <a:gd name="T17" fmla="*/ 33 h 92"/>
              <a:gd name="T18" fmla="*/ 47 w 97"/>
              <a:gd name="T19" fmla="*/ 2 h 92"/>
              <a:gd name="T20" fmla="*/ 48 w 97"/>
              <a:gd name="T21" fmla="*/ 0 h 92"/>
              <a:gd name="T22" fmla="*/ 52 w 97"/>
              <a:gd name="T23" fmla="*/ 11 h 92"/>
              <a:gd name="T24" fmla="*/ 59 w 97"/>
              <a:gd name="T25" fmla="*/ 33 h 92"/>
              <a:gd name="T26" fmla="*/ 62 w 97"/>
              <a:gd name="T27" fmla="*/ 35 h 92"/>
              <a:gd name="T28" fmla="*/ 94 w 97"/>
              <a:gd name="T29" fmla="*/ 35 h 92"/>
              <a:gd name="T30" fmla="*/ 97 w 97"/>
              <a:gd name="T31" fmla="*/ 35 h 92"/>
              <a:gd name="T32" fmla="*/ 95 w 97"/>
              <a:gd name="T33" fmla="*/ 37 h 92"/>
              <a:gd name="T34" fmla="*/ 68 w 97"/>
              <a:gd name="T35" fmla="*/ 56 h 92"/>
              <a:gd name="T36" fmla="*/ 67 w 97"/>
              <a:gd name="T37" fmla="*/ 59 h 92"/>
              <a:gd name="T38" fmla="*/ 77 w 97"/>
              <a:gd name="T39" fmla="*/ 90 h 92"/>
              <a:gd name="T40" fmla="*/ 78 w 97"/>
              <a:gd name="T41" fmla="*/ 92 h 92"/>
              <a:gd name="T42" fmla="*/ 76 w 97"/>
              <a:gd name="T43" fmla="*/ 91 h 92"/>
              <a:gd name="T44" fmla="*/ 50 w 97"/>
              <a:gd name="T45" fmla="*/ 72 h 92"/>
              <a:gd name="T46" fmla="*/ 47 w 97"/>
              <a:gd name="T47" fmla="*/ 72 h 92"/>
              <a:gd name="T48" fmla="*/ 21 w 97"/>
              <a:gd name="T49" fmla="*/ 91 h 92"/>
              <a:gd name="T50" fmla="*/ 18 w 97"/>
              <a:gd name="T5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7" h="92">
                <a:moveTo>
                  <a:pt x="18" y="92"/>
                </a:moveTo>
                <a:cubicBezTo>
                  <a:pt x="21" y="85"/>
                  <a:pt x="23" y="77"/>
                  <a:pt x="25" y="70"/>
                </a:cubicBezTo>
                <a:cubicBezTo>
                  <a:pt x="26" y="66"/>
                  <a:pt x="28" y="62"/>
                  <a:pt x="29" y="59"/>
                </a:cubicBezTo>
                <a:cubicBezTo>
                  <a:pt x="29" y="57"/>
                  <a:pt x="29" y="57"/>
                  <a:pt x="28" y="56"/>
                </a:cubicBezTo>
                <a:cubicBezTo>
                  <a:pt x="19" y="50"/>
                  <a:pt x="11" y="43"/>
                  <a:pt x="2" y="37"/>
                </a:cubicBezTo>
                <a:cubicBezTo>
                  <a:pt x="1" y="37"/>
                  <a:pt x="1" y="36"/>
                  <a:pt x="0" y="35"/>
                </a:cubicBezTo>
                <a:cubicBezTo>
                  <a:pt x="1" y="35"/>
                  <a:pt x="1" y="35"/>
                  <a:pt x="2" y="35"/>
                </a:cubicBezTo>
                <a:cubicBezTo>
                  <a:pt x="13" y="35"/>
                  <a:pt x="24" y="35"/>
                  <a:pt x="34" y="35"/>
                </a:cubicBezTo>
                <a:cubicBezTo>
                  <a:pt x="36" y="35"/>
                  <a:pt x="37" y="35"/>
                  <a:pt x="37" y="33"/>
                </a:cubicBezTo>
                <a:cubicBezTo>
                  <a:pt x="41" y="23"/>
                  <a:pt x="44" y="13"/>
                  <a:pt x="47" y="2"/>
                </a:cubicBezTo>
                <a:cubicBezTo>
                  <a:pt x="47" y="2"/>
                  <a:pt x="48" y="1"/>
                  <a:pt x="48" y="0"/>
                </a:cubicBezTo>
                <a:cubicBezTo>
                  <a:pt x="49" y="4"/>
                  <a:pt x="51" y="8"/>
                  <a:pt x="52" y="11"/>
                </a:cubicBezTo>
                <a:cubicBezTo>
                  <a:pt x="54" y="19"/>
                  <a:pt x="57" y="26"/>
                  <a:pt x="59" y="33"/>
                </a:cubicBezTo>
                <a:cubicBezTo>
                  <a:pt x="59" y="35"/>
                  <a:pt x="60" y="35"/>
                  <a:pt x="62" y="35"/>
                </a:cubicBezTo>
                <a:cubicBezTo>
                  <a:pt x="72" y="35"/>
                  <a:pt x="83" y="35"/>
                  <a:pt x="94" y="35"/>
                </a:cubicBezTo>
                <a:cubicBezTo>
                  <a:pt x="95" y="35"/>
                  <a:pt x="95" y="35"/>
                  <a:pt x="97" y="35"/>
                </a:cubicBezTo>
                <a:cubicBezTo>
                  <a:pt x="96" y="36"/>
                  <a:pt x="95" y="36"/>
                  <a:pt x="95" y="37"/>
                </a:cubicBezTo>
                <a:cubicBezTo>
                  <a:pt x="86" y="43"/>
                  <a:pt x="77" y="50"/>
                  <a:pt x="68" y="56"/>
                </a:cubicBezTo>
                <a:cubicBezTo>
                  <a:pt x="67" y="57"/>
                  <a:pt x="67" y="57"/>
                  <a:pt x="67" y="59"/>
                </a:cubicBezTo>
                <a:cubicBezTo>
                  <a:pt x="71" y="69"/>
                  <a:pt x="74" y="79"/>
                  <a:pt x="77" y="90"/>
                </a:cubicBezTo>
                <a:cubicBezTo>
                  <a:pt x="77" y="90"/>
                  <a:pt x="78" y="91"/>
                  <a:pt x="78" y="92"/>
                </a:cubicBezTo>
                <a:cubicBezTo>
                  <a:pt x="77" y="92"/>
                  <a:pt x="77" y="91"/>
                  <a:pt x="76" y="91"/>
                </a:cubicBezTo>
                <a:cubicBezTo>
                  <a:pt x="67" y="85"/>
                  <a:pt x="58" y="78"/>
                  <a:pt x="50" y="72"/>
                </a:cubicBezTo>
                <a:cubicBezTo>
                  <a:pt x="48" y="71"/>
                  <a:pt x="48" y="71"/>
                  <a:pt x="47" y="72"/>
                </a:cubicBezTo>
                <a:cubicBezTo>
                  <a:pt x="38" y="78"/>
                  <a:pt x="29" y="84"/>
                  <a:pt x="21" y="91"/>
                </a:cubicBezTo>
                <a:cubicBezTo>
                  <a:pt x="20" y="91"/>
                  <a:pt x="19" y="92"/>
                  <a:pt x="18" y="92"/>
                </a:cubicBezTo>
                <a:close/>
              </a:path>
            </a:pathLst>
          </a:custGeom>
          <a:solidFill>
            <a:srgbClr val="DAB88A"/>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292" name="Freeform 9">
            <a:extLst>
              <a:ext uri="{FF2B5EF4-FFF2-40B4-BE49-F238E27FC236}">
                <a16:creationId xmlns:a16="http://schemas.microsoft.com/office/drawing/2014/main" id="{C4F20480-30AF-4CC6-A1F0-4260C6FF4706}"/>
              </a:ext>
            </a:extLst>
          </p:cNvPr>
          <p:cNvSpPr>
            <a:spLocks/>
          </p:cNvSpPr>
          <p:nvPr/>
        </p:nvSpPr>
        <p:spPr bwMode="auto">
          <a:xfrm>
            <a:off x="2605887" y="3153712"/>
            <a:ext cx="183012" cy="180398"/>
          </a:xfrm>
          <a:custGeom>
            <a:avLst/>
            <a:gdLst>
              <a:gd name="T0" fmla="*/ 0 w 59"/>
              <a:gd name="T1" fmla="*/ 22 h 58"/>
              <a:gd name="T2" fmla="*/ 20 w 59"/>
              <a:gd name="T3" fmla="*/ 22 h 58"/>
              <a:gd name="T4" fmla="*/ 23 w 59"/>
              <a:gd name="T5" fmla="*/ 20 h 58"/>
              <a:gd name="T6" fmla="*/ 29 w 59"/>
              <a:gd name="T7" fmla="*/ 0 h 58"/>
              <a:gd name="T8" fmla="*/ 30 w 59"/>
              <a:gd name="T9" fmla="*/ 3 h 58"/>
              <a:gd name="T10" fmla="*/ 36 w 59"/>
              <a:gd name="T11" fmla="*/ 20 h 58"/>
              <a:gd name="T12" fmla="*/ 39 w 59"/>
              <a:gd name="T13" fmla="*/ 22 h 58"/>
              <a:gd name="T14" fmla="*/ 57 w 59"/>
              <a:gd name="T15" fmla="*/ 22 h 58"/>
              <a:gd name="T16" fmla="*/ 59 w 59"/>
              <a:gd name="T17" fmla="*/ 22 h 58"/>
              <a:gd name="T18" fmla="*/ 59 w 59"/>
              <a:gd name="T19" fmla="*/ 22 h 58"/>
              <a:gd name="T20" fmla="*/ 58 w 59"/>
              <a:gd name="T21" fmla="*/ 24 h 58"/>
              <a:gd name="T22" fmla="*/ 43 w 59"/>
              <a:gd name="T23" fmla="*/ 34 h 58"/>
              <a:gd name="T24" fmla="*/ 42 w 59"/>
              <a:gd name="T25" fmla="*/ 38 h 58"/>
              <a:gd name="T26" fmla="*/ 48 w 59"/>
              <a:gd name="T27" fmla="*/ 56 h 58"/>
              <a:gd name="T28" fmla="*/ 48 w 59"/>
              <a:gd name="T29" fmla="*/ 57 h 58"/>
              <a:gd name="T30" fmla="*/ 30 w 59"/>
              <a:gd name="T31" fmla="*/ 44 h 58"/>
              <a:gd name="T32" fmla="*/ 11 w 59"/>
              <a:gd name="T33" fmla="*/ 58 h 58"/>
              <a:gd name="T34" fmla="*/ 18 w 59"/>
              <a:gd name="T35" fmla="*/ 36 h 58"/>
              <a:gd name="T36" fmla="*/ 0 w 59"/>
              <a:gd name="T37" fmla="*/ 23 h 58"/>
              <a:gd name="T38" fmla="*/ 0 w 59"/>
              <a:gd name="T39" fmla="*/ 2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 h="58">
                <a:moveTo>
                  <a:pt x="0" y="22"/>
                </a:moveTo>
                <a:cubicBezTo>
                  <a:pt x="7" y="22"/>
                  <a:pt x="13" y="22"/>
                  <a:pt x="20" y="22"/>
                </a:cubicBezTo>
                <a:cubicBezTo>
                  <a:pt x="22" y="22"/>
                  <a:pt x="23" y="22"/>
                  <a:pt x="23" y="20"/>
                </a:cubicBezTo>
                <a:cubicBezTo>
                  <a:pt x="25" y="13"/>
                  <a:pt x="27" y="7"/>
                  <a:pt x="29" y="0"/>
                </a:cubicBezTo>
                <a:cubicBezTo>
                  <a:pt x="30" y="1"/>
                  <a:pt x="30" y="2"/>
                  <a:pt x="30" y="3"/>
                </a:cubicBezTo>
                <a:cubicBezTo>
                  <a:pt x="32" y="8"/>
                  <a:pt x="34" y="14"/>
                  <a:pt x="36" y="20"/>
                </a:cubicBezTo>
                <a:cubicBezTo>
                  <a:pt x="36" y="22"/>
                  <a:pt x="37" y="22"/>
                  <a:pt x="39" y="22"/>
                </a:cubicBezTo>
                <a:cubicBezTo>
                  <a:pt x="45" y="22"/>
                  <a:pt x="51" y="22"/>
                  <a:pt x="57" y="22"/>
                </a:cubicBezTo>
                <a:cubicBezTo>
                  <a:pt x="58" y="22"/>
                  <a:pt x="58" y="22"/>
                  <a:pt x="59" y="22"/>
                </a:cubicBezTo>
                <a:cubicBezTo>
                  <a:pt x="59" y="22"/>
                  <a:pt x="59" y="22"/>
                  <a:pt x="59" y="22"/>
                </a:cubicBezTo>
                <a:cubicBezTo>
                  <a:pt x="59" y="23"/>
                  <a:pt x="58" y="23"/>
                  <a:pt x="58" y="24"/>
                </a:cubicBezTo>
                <a:cubicBezTo>
                  <a:pt x="53" y="27"/>
                  <a:pt x="48" y="31"/>
                  <a:pt x="43" y="34"/>
                </a:cubicBezTo>
                <a:cubicBezTo>
                  <a:pt x="41" y="35"/>
                  <a:pt x="41" y="36"/>
                  <a:pt x="42" y="38"/>
                </a:cubicBezTo>
                <a:cubicBezTo>
                  <a:pt x="44" y="44"/>
                  <a:pt x="46" y="50"/>
                  <a:pt x="48" y="56"/>
                </a:cubicBezTo>
                <a:cubicBezTo>
                  <a:pt x="48" y="56"/>
                  <a:pt x="48" y="56"/>
                  <a:pt x="48" y="57"/>
                </a:cubicBezTo>
                <a:cubicBezTo>
                  <a:pt x="42" y="53"/>
                  <a:pt x="36" y="48"/>
                  <a:pt x="30" y="44"/>
                </a:cubicBezTo>
                <a:cubicBezTo>
                  <a:pt x="23" y="48"/>
                  <a:pt x="17" y="53"/>
                  <a:pt x="11" y="58"/>
                </a:cubicBezTo>
                <a:cubicBezTo>
                  <a:pt x="13" y="50"/>
                  <a:pt x="16" y="43"/>
                  <a:pt x="18" y="36"/>
                </a:cubicBezTo>
                <a:cubicBezTo>
                  <a:pt x="12" y="31"/>
                  <a:pt x="6" y="27"/>
                  <a:pt x="0" y="23"/>
                </a:cubicBezTo>
                <a:cubicBezTo>
                  <a:pt x="0" y="22"/>
                  <a:pt x="0" y="22"/>
                  <a:pt x="0" y="22"/>
                </a:cubicBezTo>
                <a:close/>
              </a:path>
            </a:pathLst>
          </a:custGeom>
          <a:solidFill>
            <a:srgbClr val="DAB88A"/>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293" name="Freeform 10">
            <a:extLst>
              <a:ext uri="{FF2B5EF4-FFF2-40B4-BE49-F238E27FC236}">
                <a16:creationId xmlns:a16="http://schemas.microsoft.com/office/drawing/2014/main" id="{694EB4AC-6B9C-4D7B-8D0E-2B1E3AD7DD59}"/>
              </a:ext>
            </a:extLst>
          </p:cNvPr>
          <p:cNvSpPr>
            <a:spLocks/>
          </p:cNvSpPr>
          <p:nvPr/>
        </p:nvSpPr>
        <p:spPr bwMode="auto">
          <a:xfrm>
            <a:off x="2119599" y="3161555"/>
            <a:ext cx="180397" cy="175169"/>
          </a:xfrm>
          <a:custGeom>
            <a:avLst/>
            <a:gdLst>
              <a:gd name="T0" fmla="*/ 11 w 59"/>
              <a:gd name="T1" fmla="*/ 57 h 57"/>
              <a:gd name="T2" fmla="*/ 17 w 59"/>
              <a:gd name="T3" fmla="*/ 38 h 57"/>
              <a:gd name="T4" fmla="*/ 18 w 59"/>
              <a:gd name="T5" fmla="*/ 37 h 57"/>
              <a:gd name="T6" fmla="*/ 17 w 59"/>
              <a:gd name="T7" fmla="*/ 34 h 57"/>
              <a:gd name="T8" fmla="*/ 0 w 59"/>
              <a:gd name="T9" fmla="*/ 22 h 57"/>
              <a:gd name="T10" fmla="*/ 2 w 59"/>
              <a:gd name="T11" fmla="*/ 22 h 57"/>
              <a:gd name="T12" fmla="*/ 21 w 59"/>
              <a:gd name="T13" fmla="*/ 22 h 57"/>
              <a:gd name="T14" fmla="*/ 23 w 59"/>
              <a:gd name="T15" fmla="*/ 20 h 57"/>
              <a:gd name="T16" fmla="*/ 30 w 59"/>
              <a:gd name="T17" fmla="*/ 0 h 57"/>
              <a:gd name="T18" fmla="*/ 30 w 59"/>
              <a:gd name="T19" fmla="*/ 2 h 57"/>
              <a:gd name="T20" fmla="*/ 36 w 59"/>
              <a:gd name="T21" fmla="*/ 20 h 57"/>
              <a:gd name="T22" fmla="*/ 39 w 59"/>
              <a:gd name="T23" fmla="*/ 22 h 57"/>
              <a:gd name="T24" fmla="*/ 57 w 59"/>
              <a:gd name="T25" fmla="*/ 22 h 57"/>
              <a:gd name="T26" fmla="*/ 59 w 59"/>
              <a:gd name="T27" fmla="*/ 22 h 57"/>
              <a:gd name="T28" fmla="*/ 58 w 59"/>
              <a:gd name="T29" fmla="*/ 23 h 57"/>
              <a:gd name="T30" fmla="*/ 42 w 59"/>
              <a:gd name="T31" fmla="*/ 34 h 57"/>
              <a:gd name="T32" fmla="*/ 42 w 59"/>
              <a:gd name="T33" fmla="*/ 37 h 57"/>
              <a:gd name="T34" fmla="*/ 47 w 59"/>
              <a:gd name="T35" fmla="*/ 55 h 57"/>
              <a:gd name="T36" fmla="*/ 48 w 59"/>
              <a:gd name="T37" fmla="*/ 57 h 57"/>
              <a:gd name="T38" fmla="*/ 30 w 59"/>
              <a:gd name="T39" fmla="*/ 44 h 57"/>
              <a:gd name="T40" fmla="*/ 11 w 59"/>
              <a:gd name="T4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57">
                <a:moveTo>
                  <a:pt x="11" y="57"/>
                </a:moveTo>
                <a:cubicBezTo>
                  <a:pt x="13" y="51"/>
                  <a:pt x="15" y="44"/>
                  <a:pt x="17" y="38"/>
                </a:cubicBezTo>
                <a:cubicBezTo>
                  <a:pt x="17" y="38"/>
                  <a:pt x="17" y="37"/>
                  <a:pt x="18" y="37"/>
                </a:cubicBezTo>
                <a:cubicBezTo>
                  <a:pt x="18" y="36"/>
                  <a:pt x="18" y="35"/>
                  <a:pt x="17" y="34"/>
                </a:cubicBezTo>
                <a:cubicBezTo>
                  <a:pt x="11" y="30"/>
                  <a:pt x="6" y="26"/>
                  <a:pt x="0" y="22"/>
                </a:cubicBezTo>
                <a:cubicBezTo>
                  <a:pt x="1" y="22"/>
                  <a:pt x="2" y="22"/>
                  <a:pt x="2" y="22"/>
                </a:cubicBezTo>
                <a:cubicBezTo>
                  <a:pt x="8" y="22"/>
                  <a:pt x="14" y="22"/>
                  <a:pt x="21" y="22"/>
                </a:cubicBezTo>
                <a:cubicBezTo>
                  <a:pt x="22" y="22"/>
                  <a:pt x="23" y="21"/>
                  <a:pt x="23" y="20"/>
                </a:cubicBezTo>
                <a:cubicBezTo>
                  <a:pt x="25" y="13"/>
                  <a:pt x="27" y="7"/>
                  <a:pt x="30" y="0"/>
                </a:cubicBezTo>
                <a:cubicBezTo>
                  <a:pt x="30" y="1"/>
                  <a:pt x="30" y="2"/>
                  <a:pt x="30" y="2"/>
                </a:cubicBezTo>
                <a:cubicBezTo>
                  <a:pt x="32" y="8"/>
                  <a:pt x="34" y="14"/>
                  <a:pt x="36" y="20"/>
                </a:cubicBezTo>
                <a:cubicBezTo>
                  <a:pt x="37" y="21"/>
                  <a:pt x="37" y="22"/>
                  <a:pt x="39" y="22"/>
                </a:cubicBezTo>
                <a:cubicBezTo>
                  <a:pt x="45" y="22"/>
                  <a:pt x="51" y="22"/>
                  <a:pt x="57" y="22"/>
                </a:cubicBezTo>
                <a:cubicBezTo>
                  <a:pt x="58" y="22"/>
                  <a:pt x="58" y="22"/>
                  <a:pt x="59" y="22"/>
                </a:cubicBezTo>
                <a:cubicBezTo>
                  <a:pt x="59" y="23"/>
                  <a:pt x="58" y="23"/>
                  <a:pt x="58" y="23"/>
                </a:cubicBezTo>
                <a:cubicBezTo>
                  <a:pt x="53" y="27"/>
                  <a:pt x="48" y="31"/>
                  <a:pt x="42" y="34"/>
                </a:cubicBezTo>
                <a:cubicBezTo>
                  <a:pt x="41" y="35"/>
                  <a:pt x="41" y="36"/>
                  <a:pt x="42" y="37"/>
                </a:cubicBezTo>
                <a:cubicBezTo>
                  <a:pt x="44" y="43"/>
                  <a:pt x="46" y="49"/>
                  <a:pt x="47" y="55"/>
                </a:cubicBezTo>
                <a:cubicBezTo>
                  <a:pt x="48" y="55"/>
                  <a:pt x="48" y="56"/>
                  <a:pt x="48" y="57"/>
                </a:cubicBezTo>
                <a:cubicBezTo>
                  <a:pt x="42" y="52"/>
                  <a:pt x="36" y="48"/>
                  <a:pt x="30" y="44"/>
                </a:cubicBezTo>
                <a:cubicBezTo>
                  <a:pt x="24" y="48"/>
                  <a:pt x="18" y="52"/>
                  <a:pt x="11" y="57"/>
                </a:cubicBezTo>
                <a:close/>
              </a:path>
            </a:pathLst>
          </a:custGeom>
          <a:solidFill>
            <a:srgbClr val="DAB88A"/>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296" name="Freeform 7">
            <a:extLst>
              <a:ext uri="{FF2B5EF4-FFF2-40B4-BE49-F238E27FC236}">
                <a16:creationId xmlns:a16="http://schemas.microsoft.com/office/drawing/2014/main" id="{EA7BD9B4-E8E0-4BAC-9F16-8B9720B3A797}"/>
              </a:ext>
            </a:extLst>
          </p:cNvPr>
          <p:cNvSpPr>
            <a:spLocks/>
          </p:cNvSpPr>
          <p:nvPr/>
        </p:nvSpPr>
        <p:spPr bwMode="auto">
          <a:xfrm>
            <a:off x="5984938" y="3183890"/>
            <a:ext cx="229651" cy="217667"/>
          </a:xfrm>
          <a:custGeom>
            <a:avLst/>
            <a:gdLst>
              <a:gd name="T0" fmla="*/ 18 w 97"/>
              <a:gd name="T1" fmla="*/ 92 h 92"/>
              <a:gd name="T2" fmla="*/ 25 w 97"/>
              <a:gd name="T3" fmla="*/ 70 h 92"/>
              <a:gd name="T4" fmla="*/ 29 w 97"/>
              <a:gd name="T5" fmla="*/ 59 h 92"/>
              <a:gd name="T6" fmla="*/ 28 w 97"/>
              <a:gd name="T7" fmla="*/ 56 h 92"/>
              <a:gd name="T8" fmla="*/ 2 w 97"/>
              <a:gd name="T9" fmla="*/ 37 h 92"/>
              <a:gd name="T10" fmla="*/ 0 w 97"/>
              <a:gd name="T11" fmla="*/ 35 h 92"/>
              <a:gd name="T12" fmla="*/ 2 w 97"/>
              <a:gd name="T13" fmla="*/ 35 h 92"/>
              <a:gd name="T14" fmla="*/ 34 w 97"/>
              <a:gd name="T15" fmla="*/ 35 h 92"/>
              <a:gd name="T16" fmla="*/ 37 w 97"/>
              <a:gd name="T17" fmla="*/ 33 h 92"/>
              <a:gd name="T18" fmla="*/ 47 w 97"/>
              <a:gd name="T19" fmla="*/ 2 h 92"/>
              <a:gd name="T20" fmla="*/ 48 w 97"/>
              <a:gd name="T21" fmla="*/ 0 h 92"/>
              <a:gd name="T22" fmla="*/ 52 w 97"/>
              <a:gd name="T23" fmla="*/ 11 h 92"/>
              <a:gd name="T24" fmla="*/ 59 w 97"/>
              <a:gd name="T25" fmla="*/ 33 h 92"/>
              <a:gd name="T26" fmla="*/ 62 w 97"/>
              <a:gd name="T27" fmla="*/ 35 h 92"/>
              <a:gd name="T28" fmla="*/ 94 w 97"/>
              <a:gd name="T29" fmla="*/ 35 h 92"/>
              <a:gd name="T30" fmla="*/ 97 w 97"/>
              <a:gd name="T31" fmla="*/ 35 h 92"/>
              <a:gd name="T32" fmla="*/ 95 w 97"/>
              <a:gd name="T33" fmla="*/ 37 h 92"/>
              <a:gd name="T34" fmla="*/ 68 w 97"/>
              <a:gd name="T35" fmla="*/ 56 h 92"/>
              <a:gd name="T36" fmla="*/ 67 w 97"/>
              <a:gd name="T37" fmla="*/ 59 h 92"/>
              <a:gd name="T38" fmla="*/ 77 w 97"/>
              <a:gd name="T39" fmla="*/ 90 h 92"/>
              <a:gd name="T40" fmla="*/ 78 w 97"/>
              <a:gd name="T41" fmla="*/ 92 h 92"/>
              <a:gd name="T42" fmla="*/ 76 w 97"/>
              <a:gd name="T43" fmla="*/ 91 h 92"/>
              <a:gd name="T44" fmla="*/ 50 w 97"/>
              <a:gd name="T45" fmla="*/ 72 h 92"/>
              <a:gd name="T46" fmla="*/ 47 w 97"/>
              <a:gd name="T47" fmla="*/ 72 h 92"/>
              <a:gd name="T48" fmla="*/ 21 w 97"/>
              <a:gd name="T49" fmla="*/ 91 h 92"/>
              <a:gd name="T50" fmla="*/ 18 w 97"/>
              <a:gd name="T5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7" h="92">
                <a:moveTo>
                  <a:pt x="18" y="92"/>
                </a:moveTo>
                <a:cubicBezTo>
                  <a:pt x="21" y="85"/>
                  <a:pt x="23" y="77"/>
                  <a:pt x="25" y="70"/>
                </a:cubicBezTo>
                <a:cubicBezTo>
                  <a:pt x="26" y="66"/>
                  <a:pt x="28" y="62"/>
                  <a:pt x="29" y="59"/>
                </a:cubicBezTo>
                <a:cubicBezTo>
                  <a:pt x="29" y="57"/>
                  <a:pt x="29" y="57"/>
                  <a:pt x="28" y="56"/>
                </a:cubicBezTo>
                <a:cubicBezTo>
                  <a:pt x="19" y="50"/>
                  <a:pt x="11" y="43"/>
                  <a:pt x="2" y="37"/>
                </a:cubicBezTo>
                <a:cubicBezTo>
                  <a:pt x="1" y="37"/>
                  <a:pt x="1" y="36"/>
                  <a:pt x="0" y="35"/>
                </a:cubicBezTo>
                <a:cubicBezTo>
                  <a:pt x="1" y="35"/>
                  <a:pt x="1" y="35"/>
                  <a:pt x="2" y="35"/>
                </a:cubicBezTo>
                <a:cubicBezTo>
                  <a:pt x="13" y="35"/>
                  <a:pt x="24" y="35"/>
                  <a:pt x="34" y="35"/>
                </a:cubicBezTo>
                <a:cubicBezTo>
                  <a:pt x="36" y="35"/>
                  <a:pt x="37" y="35"/>
                  <a:pt x="37" y="33"/>
                </a:cubicBezTo>
                <a:cubicBezTo>
                  <a:pt x="41" y="23"/>
                  <a:pt x="44" y="13"/>
                  <a:pt x="47" y="2"/>
                </a:cubicBezTo>
                <a:cubicBezTo>
                  <a:pt x="47" y="2"/>
                  <a:pt x="48" y="1"/>
                  <a:pt x="48" y="0"/>
                </a:cubicBezTo>
                <a:cubicBezTo>
                  <a:pt x="49" y="4"/>
                  <a:pt x="51" y="8"/>
                  <a:pt x="52" y="11"/>
                </a:cubicBezTo>
                <a:cubicBezTo>
                  <a:pt x="54" y="19"/>
                  <a:pt x="57" y="26"/>
                  <a:pt x="59" y="33"/>
                </a:cubicBezTo>
                <a:cubicBezTo>
                  <a:pt x="59" y="35"/>
                  <a:pt x="60" y="35"/>
                  <a:pt x="62" y="35"/>
                </a:cubicBezTo>
                <a:cubicBezTo>
                  <a:pt x="72" y="35"/>
                  <a:pt x="83" y="35"/>
                  <a:pt x="94" y="35"/>
                </a:cubicBezTo>
                <a:cubicBezTo>
                  <a:pt x="95" y="35"/>
                  <a:pt x="95" y="35"/>
                  <a:pt x="97" y="35"/>
                </a:cubicBezTo>
                <a:cubicBezTo>
                  <a:pt x="96" y="36"/>
                  <a:pt x="95" y="36"/>
                  <a:pt x="95" y="37"/>
                </a:cubicBezTo>
                <a:cubicBezTo>
                  <a:pt x="86" y="43"/>
                  <a:pt x="77" y="50"/>
                  <a:pt x="68" y="56"/>
                </a:cubicBezTo>
                <a:cubicBezTo>
                  <a:pt x="67" y="57"/>
                  <a:pt x="67" y="57"/>
                  <a:pt x="67" y="59"/>
                </a:cubicBezTo>
                <a:cubicBezTo>
                  <a:pt x="71" y="69"/>
                  <a:pt x="74" y="79"/>
                  <a:pt x="77" y="90"/>
                </a:cubicBezTo>
                <a:cubicBezTo>
                  <a:pt x="77" y="90"/>
                  <a:pt x="78" y="91"/>
                  <a:pt x="78" y="92"/>
                </a:cubicBezTo>
                <a:cubicBezTo>
                  <a:pt x="77" y="92"/>
                  <a:pt x="77" y="91"/>
                  <a:pt x="76" y="91"/>
                </a:cubicBezTo>
                <a:cubicBezTo>
                  <a:pt x="67" y="85"/>
                  <a:pt x="58" y="78"/>
                  <a:pt x="50" y="72"/>
                </a:cubicBezTo>
                <a:cubicBezTo>
                  <a:pt x="48" y="71"/>
                  <a:pt x="48" y="71"/>
                  <a:pt x="47" y="72"/>
                </a:cubicBezTo>
                <a:cubicBezTo>
                  <a:pt x="38" y="78"/>
                  <a:pt x="29" y="84"/>
                  <a:pt x="21" y="91"/>
                </a:cubicBezTo>
                <a:cubicBezTo>
                  <a:pt x="20" y="91"/>
                  <a:pt x="19" y="92"/>
                  <a:pt x="18" y="92"/>
                </a:cubicBezTo>
                <a:close/>
              </a:path>
            </a:pathLst>
          </a:custGeom>
          <a:solidFill>
            <a:srgbClr val="DAB88A"/>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297" name="Freeform 9">
            <a:extLst>
              <a:ext uri="{FF2B5EF4-FFF2-40B4-BE49-F238E27FC236}">
                <a16:creationId xmlns:a16="http://schemas.microsoft.com/office/drawing/2014/main" id="{2A998114-C23C-4272-86DA-E7246AE8FF1A}"/>
              </a:ext>
            </a:extLst>
          </p:cNvPr>
          <p:cNvSpPr>
            <a:spLocks/>
          </p:cNvSpPr>
          <p:nvPr/>
        </p:nvSpPr>
        <p:spPr bwMode="auto">
          <a:xfrm>
            <a:off x="6255324" y="3153712"/>
            <a:ext cx="183012" cy="180398"/>
          </a:xfrm>
          <a:custGeom>
            <a:avLst/>
            <a:gdLst>
              <a:gd name="T0" fmla="*/ 0 w 59"/>
              <a:gd name="T1" fmla="*/ 22 h 58"/>
              <a:gd name="T2" fmla="*/ 20 w 59"/>
              <a:gd name="T3" fmla="*/ 22 h 58"/>
              <a:gd name="T4" fmla="*/ 23 w 59"/>
              <a:gd name="T5" fmla="*/ 20 h 58"/>
              <a:gd name="T6" fmla="*/ 29 w 59"/>
              <a:gd name="T7" fmla="*/ 0 h 58"/>
              <a:gd name="T8" fmla="*/ 30 w 59"/>
              <a:gd name="T9" fmla="*/ 3 h 58"/>
              <a:gd name="T10" fmla="*/ 36 w 59"/>
              <a:gd name="T11" fmla="*/ 20 h 58"/>
              <a:gd name="T12" fmla="*/ 39 w 59"/>
              <a:gd name="T13" fmla="*/ 22 h 58"/>
              <a:gd name="T14" fmla="*/ 57 w 59"/>
              <a:gd name="T15" fmla="*/ 22 h 58"/>
              <a:gd name="T16" fmla="*/ 59 w 59"/>
              <a:gd name="T17" fmla="*/ 22 h 58"/>
              <a:gd name="T18" fmla="*/ 59 w 59"/>
              <a:gd name="T19" fmla="*/ 22 h 58"/>
              <a:gd name="T20" fmla="*/ 58 w 59"/>
              <a:gd name="T21" fmla="*/ 24 h 58"/>
              <a:gd name="T22" fmla="*/ 43 w 59"/>
              <a:gd name="T23" fmla="*/ 34 h 58"/>
              <a:gd name="T24" fmla="*/ 42 w 59"/>
              <a:gd name="T25" fmla="*/ 38 h 58"/>
              <a:gd name="T26" fmla="*/ 48 w 59"/>
              <a:gd name="T27" fmla="*/ 56 h 58"/>
              <a:gd name="T28" fmla="*/ 48 w 59"/>
              <a:gd name="T29" fmla="*/ 57 h 58"/>
              <a:gd name="T30" fmla="*/ 30 w 59"/>
              <a:gd name="T31" fmla="*/ 44 h 58"/>
              <a:gd name="T32" fmla="*/ 11 w 59"/>
              <a:gd name="T33" fmla="*/ 58 h 58"/>
              <a:gd name="T34" fmla="*/ 18 w 59"/>
              <a:gd name="T35" fmla="*/ 36 h 58"/>
              <a:gd name="T36" fmla="*/ 0 w 59"/>
              <a:gd name="T37" fmla="*/ 23 h 58"/>
              <a:gd name="T38" fmla="*/ 0 w 59"/>
              <a:gd name="T39" fmla="*/ 2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 h="58">
                <a:moveTo>
                  <a:pt x="0" y="22"/>
                </a:moveTo>
                <a:cubicBezTo>
                  <a:pt x="7" y="22"/>
                  <a:pt x="13" y="22"/>
                  <a:pt x="20" y="22"/>
                </a:cubicBezTo>
                <a:cubicBezTo>
                  <a:pt x="22" y="22"/>
                  <a:pt x="23" y="22"/>
                  <a:pt x="23" y="20"/>
                </a:cubicBezTo>
                <a:cubicBezTo>
                  <a:pt x="25" y="13"/>
                  <a:pt x="27" y="7"/>
                  <a:pt x="29" y="0"/>
                </a:cubicBezTo>
                <a:cubicBezTo>
                  <a:pt x="30" y="1"/>
                  <a:pt x="30" y="2"/>
                  <a:pt x="30" y="3"/>
                </a:cubicBezTo>
                <a:cubicBezTo>
                  <a:pt x="32" y="8"/>
                  <a:pt x="34" y="14"/>
                  <a:pt x="36" y="20"/>
                </a:cubicBezTo>
                <a:cubicBezTo>
                  <a:pt x="36" y="22"/>
                  <a:pt x="37" y="22"/>
                  <a:pt x="39" y="22"/>
                </a:cubicBezTo>
                <a:cubicBezTo>
                  <a:pt x="45" y="22"/>
                  <a:pt x="51" y="22"/>
                  <a:pt x="57" y="22"/>
                </a:cubicBezTo>
                <a:cubicBezTo>
                  <a:pt x="58" y="22"/>
                  <a:pt x="58" y="22"/>
                  <a:pt x="59" y="22"/>
                </a:cubicBezTo>
                <a:cubicBezTo>
                  <a:pt x="59" y="22"/>
                  <a:pt x="59" y="22"/>
                  <a:pt x="59" y="22"/>
                </a:cubicBezTo>
                <a:cubicBezTo>
                  <a:pt x="59" y="23"/>
                  <a:pt x="58" y="23"/>
                  <a:pt x="58" y="24"/>
                </a:cubicBezTo>
                <a:cubicBezTo>
                  <a:pt x="53" y="27"/>
                  <a:pt x="48" y="31"/>
                  <a:pt x="43" y="34"/>
                </a:cubicBezTo>
                <a:cubicBezTo>
                  <a:pt x="41" y="35"/>
                  <a:pt x="41" y="36"/>
                  <a:pt x="42" y="38"/>
                </a:cubicBezTo>
                <a:cubicBezTo>
                  <a:pt x="44" y="44"/>
                  <a:pt x="46" y="50"/>
                  <a:pt x="48" y="56"/>
                </a:cubicBezTo>
                <a:cubicBezTo>
                  <a:pt x="48" y="56"/>
                  <a:pt x="48" y="56"/>
                  <a:pt x="48" y="57"/>
                </a:cubicBezTo>
                <a:cubicBezTo>
                  <a:pt x="42" y="53"/>
                  <a:pt x="36" y="48"/>
                  <a:pt x="30" y="44"/>
                </a:cubicBezTo>
                <a:cubicBezTo>
                  <a:pt x="23" y="48"/>
                  <a:pt x="17" y="53"/>
                  <a:pt x="11" y="58"/>
                </a:cubicBezTo>
                <a:cubicBezTo>
                  <a:pt x="13" y="50"/>
                  <a:pt x="16" y="43"/>
                  <a:pt x="18" y="36"/>
                </a:cubicBezTo>
                <a:cubicBezTo>
                  <a:pt x="12" y="31"/>
                  <a:pt x="6" y="27"/>
                  <a:pt x="0" y="23"/>
                </a:cubicBezTo>
                <a:cubicBezTo>
                  <a:pt x="0" y="22"/>
                  <a:pt x="0" y="22"/>
                  <a:pt x="0" y="22"/>
                </a:cubicBezTo>
                <a:close/>
              </a:path>
            </a:pathLst>
          </a:custGeom>
          <a:solidFill>
            <a:srgbClr val="DAB88A"/>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298" name="Freeform 10">
            <a:extLst>
              <a:ext uri="{FF2B5EF4-FFF2-40B4-BE49-F238E27FC236}">
                <a16:creationId xmlns:a16="http://schemas.microsoft.com/office/drawing/2014/main" id="{9B19BC51-4181-48FF-8DA5-A2407AAF7E04}"/>
              </a:ext>
            </a:extLst>
          </p:cNvPr>
          <p:cNvSpPr>
            <a:spLocks/>
          </p:cNvSpPr>
          <p:nvPr/>
        </p:nvSpPr>
        <p:spPr bwMode="auto">
          <a:xfrm>
            <a:off x="5769036" y="3161555"/>
            <a:ext cx="180397" cy="175169"/>
          </a:xfrm>
          <a:custGeom>
            <a:avLst/>
            <a:gdLst>
              <a:gd name="T0" fmla="*/ 11 w 59"/>
              <a:gd name="T1" fmla="*/ 57 h 57"/>
              <a:gd name="T2" fmla="*/ 17 w 59"/>
              <a:gd name="T3" fmla="*/ 38 h 57"/>
              <a:gd name="T4" fmla="*/ 18 w 59"/>
              <a:gd name="T5" fmla="*/ 37 h 57"/>
              <a:gd name="T6" fmla="*/ 17 w 59"/>
              <a:gd name="T7" fmla="*/ 34 h 57"/>
              <a:gd name="T8" fmla="*/ 0 w 59"/>
              <a:gd name="T9" fmla="*/ 22 h 57"/>
              <a:gd name="T10" fmla="*/ 2 w 59"/>
              <a:gd name="T11" fmla="*/ 22 h 57"/>
              <a:gd name="T12" fmla="*/ 21 w 59"/>
              <a:gd name="T13" fmla="*/ 22 h 57"/>
              <a:gd name="T14" fmla="*/ 23 w 59"/>
              <a:gd name="T15" fmla="*/ 20 h 57"/>
              <a:gd name="T16" fmla="*/ 30 w 59"/>
              <a:gd name="T17" fmla="*/ 0 h 57"/>
              <a:gd name="T18" fmla="*/ 30 w 59"/>
              <a:gd name="T19" fmla="*/ 2 h 57"/>
              <a:gd name="T20" fmla="*/ 36 w 59"/>
              <a:gd name="T21" fmla="*/ 20 h 57"/>
              <a:gd name="T22" fmla="*/ 39 w 59"/>
              <a:gd name="T23" fmla="*/ 22 h 57"/>
              <a:gd name="T24" fmla="*/ 57 w 59"/>
              <a:gd name="T25" fmla="*/ 22 h 57"/>
              <a:gd name="T26" fmla="*/ 59 w 59"/>
              <a:gd name="T27" fmla="*/ 22 h 57"/>
              <a:gd name="T28" fmla="*/ 58 w 59"/>
              <a:gd name="T29" fmla="*/ 23 h 57"/>
              <a:gd name="T30" fmla="*/ 42 w 59"/>
              <a:gd name="T31" fmla="*/ 34 h 57"/>
              <a:gd name="T32" fmla="*/ 42 w 59"/>
              <a:gd name="T33" fmla="*/ 37 h 57"/>
              <a:gd name="T34" fmla="*/ 47 w 59"/>
              <a:gd name="T35" fmla="*/ 55 h 57"/>
              <a:gd name="T36" fmla="*/ 48 w 59"/>
              <a:gd name="T37" fmla="*/ 57 h 57"/>
              <a:gd name="T38" fmla="*/ 30 w 59"/>
              <a:gd name="T39" fmla="*/ 44 h 57"/>
              <a:gd name="T40" fmla="*/ 11 w 59"/>
              <a:gd name="T4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57">
                <a:moveTo>
                  <a:pt x="11" y="57"/>
                </a:moveTo>
                <a:cubicBezTo>
                  <a:pt x="13" y="51"/>
                  <a:pt x="15" y="44"/>
                  <a:pt x="17" y="38"/>
                </a:cubicBezTo>
                <a:cubicBezTo>
                  <a:pt x="17" y="38"/>
                  <a:pt x="17" y="37"/>
                  <a:pt x="18" y="37"/>
                </a:cubicBezTo>
                <a:cubicBezTo>
                  <a:pt x="18" y="36"/>
                  <a:pt x="18" y="35"/>
                  <a:pt x="17" y="34"/>
                </a:cubicBezTo>
                <a:cubicBezTo>
                  <a:pt x="11" y="30"/>
                  <a:pt x="6" y="26"/>
                  <a:pt x="0" y="22"/>
                </a:cubicBezTo>
                <a:cubicBezTo>
                  <a:pt x="1" y="22"/>
                  <a:pt x="2" y="22"/>
                  <a:pt x="2" y="22"/>
                </a:cubicBezTo>
                <a:cubicBezTo>
                  <a:pt x="8" y="22"/>
                  <a:pt x="14" y="22"/>
                  <a:pt x="21" y="22"/>
                </a:cubicBezTo>
                <a:cubicBezTo>
                  <a:pt x="22" y="22"/>
                  <a:pt x="23" y="21"/>
                  <a:pt x="23" y="20"/>
                </a:cubicBezTo>
                <a:cubicBezTo>
                  <a:pt x="25" y="13"/>
                  <a:pt x="27" y="7"/>
                  <a:pt x="30" y="0"/>
                </a:cubicBezTo>
                <a:cubicBezTo>
                  <a:pt x="30" y="1"/>
                  <a:pt x="30" y="2"/>
                  <a:pt x="30" y="2"/>
                </a:cubicBezTo>
                <a:cubicBezTo>
                  <a:pt x="32" y="8"/>
                  <a:pt x="34" y="14"/>
                  <a:pt x="36" y="20"/>
                </a:cubicBezTo>
                <a:cubicBezTo>
                  <a:pt x="37" y="21"/>
                  <a:pt x="37" y="22"/>
                  <a:pt x="39" y="22"/>
                </a:cubicBezTo>
                <a:cubicBezTo>
                  <a:pt x="45" y="22"/>
                  <a:pt x="51" y="22"/>
                  <a:pt x="57" y="22"/>
                </a:cubicBezTo>
                <a:cubicBezTo>
                  <a:pt x="58" y="22"/>
                  <a:pt x="58" y="22"/>
                  <a:pt x="59" y="22"/>
                </a:cubicBezTo>
                <a:cubicBezTo>
                  <a:pt x="59" y="23"/>
                  <a:pt x="58" y="23"/>
                  <a:pt x="58" y="23"/>
                </a:cubicBezTo>
                <a:cubicBezTo>
                  <a:pt x="53" y="27"/>
                  <a:pt x="48" y="31"/>
                  <a:pt x="42" y="34"/>
                </a:cubicBezTo>
                <a:cubicBezTo>
                  <a:pt x="41" y="35"/>
                  <a:pt x="41" y="36"/>
                  <a:pt x="42" y="37"/>
                </a:cubicBezTo>
                <a:cubicBezTo>
                  <a:pt x="44" y="43"/>
                  <a:pt x="46" y="49"/>
                  <a:pt x="47" y="55"/>
                </a:cubicBezTo>
                <a:cubicBezTo>
                  <a:pt x="48" y="55"/>
                  <a:pt x="48" y="56"/>
                  <a:pt x="48" y="57"/>
                </a:cubicBezTo>
                <a:cubicBezTo>
                  <a:pt x="42" y="52"/>
                  <a:pt x="36" y="48"/>
                  <a:pt x="30" y="44"/>
                </a:cubicBezTo>
                <a:cubicBezTo>
                  <a:pt x="24" y="48"/>
                  <a:pt x="18" y="52"/>
                  <a:pt x="11" y="57"/>
                </a:cubicBezTo>
                <a:close/>
              </a:path>
            </a:pathLst>
          </a:custGeom>
          <a:solidFill>
            <a:srgbClr val="DAB88A"/>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300" name="Freeform 7">
            <a:extLst>
              <a:ext uri="{FF2B5EF4-FFF2-40B4-BE49-F238E27FC236}">
                <a16:creationId xmlns:a16="http://schemas.microsoft.com/office/drawing/2014/main" id="{B1B6EDA6-1477-43DA-81D4-B60195283F80}"/>
              </a:ext>
            </a:extLst>
          </p:cNvPr>
          <p:cNvSpPr>
            <a:spLocks/>
          </p:cNvSpPr>
          <p:nvPr/>
        </p:nvSpPr>
        <p:spPr bwMode="auto">
          <a:xfrm>
            <a:off x="9634375" y="3183890"/>
            <a:ext cx="229651" cy="217667"/>
          </a:xfrm>
          <a:custGeom>
            <a:avLst/>
            <a:gdLst>
              <a:gd name="T0" fmla="*/ 18 w 97"/>
              <a:gd name="T1" fmla="*/ 92 h 92"/>
              <a:gd name="T2" fmla="*/ 25 w 97"/>
              <a:gd name="T3" fmla="*/ 70 h 92"/>
              <a:gd name="T4" fmla="*/ 29 w 97"/>
              <a:gd name="T5" fmla="*/ 59 h 92"/>
              <a:gd name="T6" fmla="*/ 28 w 97"/>
              <a:gd name="T7" fmla="*/ 56 h 92"/>
              <a:gd name="T8" fmla="*/ 2 w 97"/>
              <a:gd name="T9" fmla="*/ 37 h 92"/>
              <a:gd name="T10" fmla="*/ 0 w 97"/>
              <a:gd name="T11" fmla="*/ 35 h 92"/>
              <a:gd name="T12" fmla="*/ 2 w 97"/>
              <a:gd name="T13" fmla="*/ 35 h 92"/>
              <a:gd name="T14" fmla="*/ 34 w 97"/>
              <a:gd name="T15" fmla="*/ 35 h 92"/>
              <a:gd name="T16" fmla="*/ 37 w 97"/>
              <a:gd name="T17" fmla="*/ 33 h 92"/>
              <a:gd name="T18" fmla="*/ 47 w 97"/>
              <a:gd name="T19" fmla="*/ 2 h 92"/>
              <a:gd name="T20" fmla="*/ 48 w 97"/>
              <a:gd name="T21" fmla="*/ 0 h 92"/>
              <a:gd name="T22" fmla="*/ 52 w 97"/>
              <a:gd name="T23" fmla="*/ 11 h 92"/>
              <a:gd name="T24" fmla="*/ 59 w 97"/>
              <a:gd name="T25" fmla="*/ 33 h 92"/>
              <a:gd name="T26" fmla="*/ 62 w 97"/>
              <a:gd name="T27" fmla="*/ 35 h 92"/>
              <a:gd name="T28" fmla="*/ 94 w 97"/>
              <a:gd name="T29" fmla="*/ 35 h 92"/>
              <a:gd name="T30" fmla="*/ 97 w 97"/>
              <a:gd name="T31" fmla="*/ 35 h 92"/>
              <a:gd name="T32" fmla="*/ 95 w 97"/>
              <a:gd name="T33" fmla="*/ 37 h 92"/>
              <a:gd name="T34" fmla="*/ 68 w 97"/>
              <a:gd name="T35" fmla="*/ 56 h 92"/>
              <a:gd name="T36" fmla="*/ 67 w 97"/>
              <a:gd name="T37" fmla="*/ 59 h 92"/>
              <a:gd name="T38" fmla="*/ 77 w 97"/>
              <a:gd name="T39" fmla="*/ 90 h 92"/>
              <a:gd name="T40" fmla="*/ 78 w 97"/>
              <a:gd name="T41" fmla="*/ 92 h 92"/>
              <a:gd name="T42" fmla="*/ 76 w 97"/>
              <a:gd name="T43" fmla="*/ 91 h 92"/>
              <a:gd name="T44" fmla="*/ 50 w 97"/>
              <a:gd name="T45" fmla="*/ 72 h 92"/>
              <a:gd name="T46" fmla="*/ 47 w 97"/>
              <a:gd name="T47" fmla="*/ 72 h 92"/>
              <a:gd name="T48" fmla="*/ 21 w 97"/>
              <a:gd name="T49" fmla="*/ 91 h 92"/>
              <a:gd name="T50" fmla="*/ 18 w 97"/>
              <a:gd name="T5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7" h="92">
                <a:moveTo>
                  <a:pt x="18" y="92"/>
                </a:moveTo>
                <a:cubicBezTo>
                  <a:pt x="21" y="85"/>
                  <a:pt x="23" y="77"/>
                  <a:pt x="25" y="70"/>
                </a:cubicBezTo>
                <a:cubicBezTo>
                  <a:pt x="26" y="66"/>
                  <a:pt x="28" y="62"/>
                  <a:pt x="29" y="59"/>
                </a:cubicBezTo>
                <a:cubicBezTo>
                  <a:pt x="29" y="57"/>
                  <a:pt x="29" y="57"/>
                  <a:pt x="28" y="56"/>
                </a:cubicBezTo>
                <a:cubicBezTo>
                  <a:pt x="19" y="50"/>
                  <a:pt x="11" y="43"/>
                  <a:pt x="2" y="37"/>
                </a:cubicBezTo>
                <a:cubicBezTo>
                  <a:pt x="1" y="37"/>
                  <a:pt x="1" y="36"/>
                  <a:pt x="0" y="35"/>
                </a:cubicBezTo>
                <a:cubicBezTo>
                  <a:pt x="1" y="35"/>
                  <a:pt x="1" y="35"/>
                  <a:pt x="2" y="35"/>
                </a:cubicBezTo>
                <a:cubicBezTo>
                  <a:pt x="13" y="35"/>
                  <a:pt x="24" y="35"/>
                  <a:pt x="34" y="35"/>
                </a:cubicBezTo>
                <a:cubicBezTo>
                  <a:pt x="36" y="35"/>
                  <a:pt x="37" y="35"/>
                  <a:pt x="37" y="33"/>
                </a:cubicBezTo>
                <a:cubicBezTo>
                  <a:pt x="41" y="23"/>
                  <a:pt x="44" y="13"/>
                  <a:pt x="47" y="2"/>
                </a:cubicBezTo>
                <a:cubicBezTo>
                  <a:pt x="47" y="2"/>
                  <a:pt x="48" y="1"/>
                  <a:pt x="48" y="0"/>
                </a:cubicBezTo>
                <a:cubicBezTo>
                  <a:pt x="49" y="4"/>
                  <a:pt x="51" y="8"/>
                  <a:pt x="52" y="11"/>
                </a:cubicBezTo>
                <a:cubicBezTo>
                  <a:pt x="54" y="19"/>
                  <a:pt x="57" y="26"/>
                  <a:pt x="59" y="33"/>
                </a:cubicBezTo>
                <a:cubicBezTo>
                  <a:pt x="59" y="35"/>
                  <a:pt x="60" y="35"/>
                  <a:pt x="62" y="35"/>
                </a:cubicBezTo>
                <a:cubicBezTo>
                  <a:pt x="72" y="35"/>
                  <a:pt x="83" y="35"/>
                  <a:pt x="94" y="35"/>
                </a:cubicBezTo>
                <a:cubicBezTo>
                  <a:pt x="95" y="35"/>
                  <a:pt x="95" y="35"/>
                  <a:pt x="97" y="35"/>
                </a:cubicBezTo>
                <a:cubicBezTo>
                  <a:pt x="96" y="36"/>
                  <a:pt x="95" y="36"/>
                  <a:pt x="95" y="37"/>
                </a:cubicBezTo>
                <a:cubicBezTo>
                  <a:pt x="86" y="43"/>
                  <a:pt x="77" y="50"/>
                  <a:pt x="68" y="56"/>
                </a:cubicBezTo>
                <a:cubicBezTo>
                  <a:pt x="67" y="57"/>
                  <a:pt x="67" y="57"/>
                  <a:pt x="67" y="59"/>
                </a:cubicBezTo>
                <a:cubicBezTo>
                  <a:pt x="71" y="69"/>
                  <a:pt x="74" y="79"/>
                  <a:pt x="77" y="90"/>
                </a:cubicBezTo>
                <a:cubicBezTo>
                  <a:pt x="77" y="90"/>
                  <a:pt x="78" y="91"/>
                  <a:pt x="78" y="92"/>
                </a:cubicBezTo>
                <a:cubicBezTo>
                  <a:pt x="77" y="92"/>
                  <a:pt x="77" y="91"/>
                  <a:pt x="76" y="91"/>
                </a:cubicBezTo>
                <a:cubicBezTo>
                  <a:pt x="67" y="85"/>
                  <a:pt x="58" y="78"/>
                  <a:pt x="50" y="72"/>
                </a:cubicBezTo>
                <a:cubicBezTo>
                  <a:pt x="48" y="71"/>
                  <a:pt x="48" y="71"/>
                  <a:pt x="47" y="72"/>
                </a:cubicBezTo>
                <a:cubicBezTo>
                  <a:pt x="38" y="78"/>
                  <a:pt x="29" y="84"/>
                  <a:pt x="21" y="91"/>
                </a:cubicBezTo>
                <a:cubicBezTo>
                  <a:pt x="20" y="91"/>
                  <a:pt x="19" y="92"/>
                  <a:pt x="18" y="92"/>
                </a:cubicBezTo>
                <a:close/>
              </a:path>
            </a:pathLst>
          </a:custGeom>
          <a:solidFill>
            <a:srgbClr val="DAB88A"/>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301" name="Freeform 9">
            <a:extLst>
              <a:ext uri="{FF2B5EF4-FFF2-40B4-BE49-F238E27FC236}">
                <a16:creationId xmlns:a16="http://schemas.microsoft.com/office/drawing/2014/main" id="{F3529C02-8F48-4FE8-BFFB-85D115676938}"/>
              </a:ext>
            </a:extLst>
          </p:cNvPr>
          <p:cNvSpPr>
            <a:spLocks/>
          </p:cNvSpPr>
          <p:nvPr/>
        </p:nvSpPr>
        <p:spPr bwMode="auto">
          <a:xfrm>
            <a:off x="9904761" y="3153712"/>
            <a:ext cx="183012" cy="180398"/>
          </a:xfrm>
          <a:custGeom>
            <a:avLst/>
            <a:gdLst>
              <a:gd name="T0" fmla="*/ 0 w 59"/>
              <a:gd name="T1" fmla="*/ 22 h 58"/>
              <a:gd name="T2" fmla="*/ 20 w 59"/>
              <a:gd name="T3" fmla="*/ 22 h 58"/>
              <a:gd name="T4" fmla="*/ 23 w 59"/>
              <a:gd name="T5" fmla="*/ 20 h 58"/>
              <a:gd name="T6" fmla="*/ 29 w 59"/>
              <a:gd name="T7" fmla="*/ 0 h 58"/>
              <a:gd name="T8" fmla="*/ 30 w 59"/>
              <a:gd name="T9" fmla="*/ 3 h 58"/>
              <a:gd name="T10" fmla="*/ 36 w 59"/>
              <a:gd name="T11" fmla="*/ 20 h 58"/>
              <a:gd name="T12" fmla="*/ 39 w 59"/>
              <a:gd name="T13" fmla="*/ 22 h 58"/>
              <a:gd name="T14" fmla="*/ 57 w 59"/>
              <a:gd name="T15" fmla="*/ 22 h 58"/>
              <a:gd name="T16" fmla="*/ 59 w 59"/>
              <a:gd name="T17" fmla="*/ 22 h 58"/>
              <a:gd name="T18" fmla="*/ 59 w 59"/>
              <a:gd name="T19" fmla="*/ 22 h 58"/>
              <a:gd name="T20" fmla="*/ 58 w 59"/>
              <a:gd name="T21" fmla="*/ 24 h 58"/>
              <a:gd name="T22" fmla="*/ 43 w 59"/>
              <a:gd name="T23" fmla="*/ 34 h 58"/>
              <a:gd name="T24" fmla="*/ 42 w 59"/>
              <a:gd name="T25" fmla="*/ 38 h 58"/>
              <a:gd name="T26" fmla="*/ 48 w 59"/>
              <a:gd name="T27" fmla="*/ 56 h 58"/>
              <a:gd name="T28" fmla="*/ 48 w 59"/>
              <a:gd name="T29" fmla="*/ 57 h 58"/>
              <a:gd name="T30" fmla="*/ 30 w 59"/>
              <a:gd name="T31" fmla="*/ 44 h 58"/>
              <a:gd name="T32" fmla="*/ 11 w 59"/>
              <a:gd name="T33" fmla="*/ 58 h 58"/>
              <a:gd name="T34" fmla="*/ 18 w 59"/>
              <a:gd name="T35" fmla="*/ 36 h 58"/>
              <a:gd name="T36" fmla="*/ 0 w 59"/>
              <a:gd name="T37" fmla="*/ 23 h 58"/>
              <a:gd name="T38" fmla="*/ 0 w 59"/>
              <a:gd name="T39" fmla="*/ 2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 h="58">
                <a:moveTo>
                  <a:pt x="0" y="22"/>
                </a:moveTo>
                <a:cubicBezTo>
                  <a:pt x="7" y="22"/>
                  <a:pt x="13" y="22"/>
                  <a:pt x="20" y="22"/>
                </a:cubicBezTo>
                <a:cubicBezTo>
                  <a:pt x="22" y="22"/>
                  <a:pt x="23" y="22"/>
                  <a:pt x="23" y="20"/>
                </a:cubicBezTo>
                <a:cubicBezTo>
                  <a:pt x="25" y="13"/>
                  <a:pt x="27" y="7"/>
                  <a:pt x="29" y="0"/>
                </a:cubicBezTo>
                <a:cubicBezTo>
                  <a:pt x="30" y="1"/>
                  <a:pt x="30" y="2"/>
                  <a:pt x="30" y="3"/>
                </a:cubicBezTo>
                <a:cubicBezTo>
                  <a:pt x="32" y="8"/>
                  <a:pt x="34" y="14"/>
                  <a:pt x="36" y="20"/>
                </a:cubicBezTo>
                <a:cubicBezTo>
                  <a:pt x="36" y="22"/>
                  <a:pt x="37" y="22"/>
                  <a:pt x="39" y="22"/>
                </a:cubicBezTo>
                <a:cubicBezTo>
                  <a:pt x="45" y="22"/>
                  <a:pt x="51" y="22"/>
                  <a:pt x="57" y="22"/>
                </a:cubicBezTo>
                <a:cubicBezTo>
                  <a:pt x="58" y="22"/>
                  <a:pt x="58" y="22"/>
                  <a:pt x="59" y="22"/>
                </a:cubicBezTo>
                <a:cubicBezTo>
                  <a:pt x="59" y="22"/>
                  <a:pt x="59" y="22"/>
                  <a:pt x="59" y="22"/>
                </a:cubicBezTo>
                <a:cubicBezTo>
                  <a:pt x="59" y="23"/>
                  <a:pt x="58" y="23"/>
                  <a:pt x="58" y="24"/>
                </a:cubicBezTo>
                <a:cubicBezTo>
                  <a:pt x="53" y="27"/>
                  <a:pt x="48" y="31"/>
                  <a:pt x="43" y="34"/>
                </a:cubicBezTo>
                <a:cubicBezTo>
                  <a:pt x="41" y="35"/>
                  <a:pt x="41" y="36"/>
                  <a:pt x="42" y="38"/>
                </a:cubicBezTo>
                <a:cubicBezTo>
                  <a:pt x="44" y="44"/>
                  <a:pt x="46" y="50"/>
                  <a:pt x="48" y="56"/>
                </a:cubicBezTo>
                <a:cubicBezTo>
                  <a:pt x="48" y="56"/>
                  <a:pt x="48" y="56"/>
                  <a:pt x="48" y="57"/>
                </a:cubicBezTo>
                <a:cubicBezTo>
                  <a:pt x="42" y="53"/>
                  <a:pt x="36" y="48"/>
                  <a:pt x="30" y="44"/>
                </a:cubicBezTo>
                <a:cubicBezTo>
                  <a:pt x="23" y="48"/>
                  <a:pt x="17" y="53"/>
                  <a:pt x="11" y="58"/>
                </a:cubicBezTo>
                <a:cubicBezTo>
                  <a:pt x="13" y="50"/>
                  <a:pt x="16" y="43"/>
                  <a:pt x="18" y="36"/>
                </a:cubicBezTo>
                <a:cubicBezTo>
                  <a:pt x="12" y="31"/>
                  <a:pt x="6" y="27"/>
                  <a:pt x="0" y="23"/>
                </a:cubicBezTo>
                <a:cubicBezTo>
                  <a:pt x="0" y="22"/>
                  <a:pt x="0" y="22"/>
                  <a:pt x="0" y="22"/>
                </a:cubicBezTo>
                <a:close/>
              </a:path>
            </a:pathLst>
          </a:custGeom>
          <a:solidFill>
            <a:srgbClr val="DAB88A"/>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302" name="Freeform 10">
            <a:extLst>
              <a:ext uri="{FF2B5EF4-FFF2-40B4-BE49-F238E27FC236}">
                <a16:creationId xmlns:a16="http://schemas.microsoft.com/office/drawing/2014/main" id="{C9C297A5-6B09-49A8-8A5F-7DBA2226E38F}"/>
              </a:ext>
            </a:extLst>
          </p:cNvPr>
          <p:cNvSpPr>
            <a:spLocks/>
          </p:cNvSpPr>
          <p:nvPr/>
        </p:nvSpPr>
        <p:spPr bwMode="auto">
          <a:xfrm>
            <a:off x="9418473" y="3161555"/>
            <a:ext cx="180397" cy="175169"/>
          </a:xfrm>
          <a:custGeom>
            <a:avLst/>
            <a:gdLst>
              <a:gd name="T0" fmla="*/ 11 w 59"/>
              <a:gd name="T1" fmla="*/ 57 h 57"/>
              <a:gd name="T2" fmla="*/ 17 w 59"/>
              <a:gd name="T3" fmla="*/ 38 h 57"/>
              <a:gd name="T4" fmla="*/ 18 w 59"/>
              <a:gd name="T5" fmla="*/ 37 h 57"/>
              <a:gd name="T6" fmla="*/ 17 w 59"/>
              <a:gd name="T7" fmla="*/ 34 h 57"/>
              <a:gd name="T8" fmla="*/ 0 w 59"/>
              <a:gd name="T9" fmla="*/ 22 h 57"/>
              <a:gd name="T10" fmla="*/ 2 w 59"/>
              <a:gd name="T11" fmla="*/ 22 h 57"/>
              <a:gd name="T12" fmla="*/ 21 w 59"/>
              <a:gd name="T13" fmla="*/ 22 h 57"/>
              <a:gd name="T14" fmla="*/ 23 w 59"/>
              <a:gd name="T15" fmla="*/ 20 h 57"/>
              <a:gd name="T16" fmla="*/ 30 w 59"/>
              <a:gd name="T17" fmla="*/ 0 h 57"/>
              <a:gd name="T18" fmla="*/ 30 w 59"/>
              <a:gd name="T19" fmla="*/ 2 h 57"/>
              <a:gd name="T20" fmla="*/ 36 w 59"/>
              <a:gd name="T21" fmla="*/ 20 h 57"/>
              <a:gd name="T22" fmla="*/ 39 w 59"/>
              <a:gd name="T23" fmla="*/ 22 h 57"/>
              <a:gd name="T24" fmla="*/ 57 w 59"/>
              <a:gd name="T25" fmla="*/ 22 h 57"/>
              <a:gd name="T26" fmla="*/ 59 w 59"/>
              <a:gd name="T27" fmla="*/ 22 h 57"/>
              <a:gd name="T28" fmla="*/ 58 w 59"/>
              <a:gd name="T29" fmla="*/ 23 h 57"/>
              <a:gd name="T30" fmla="*/ 42 w 59"/>
              <a:gd name="T31" fmla="*/ 34 h 57"/>
              <a:gd name="T32" fmla="*/ 42 w 59"/>
              <a:gd name="T33" fmla="*/ 37 h 57"/>
              <a:gd name="T34" fmla="*/ 47 w 59"/>
              <a:gd name="T35" fmla="*/ 55 h 57"/>
              <a:gd name="T36" fmla="*/ 48 w 59"/>
              <a:gd name="T37" fmla="*/ 57 h 57"/>
              <a:gd name="T38" fmla="*/ 30 w 59"/>
              <a:gd name="T39" fmla="*/ 44 h 57"/>
              <a:gd name="T40" fmla="*/ 11 w 59"/>
              <a:gd name="T4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57">
                <a:moveTo>
                  <a:pt x="11" y="57"/>
                </a:moveTo>
                <a:cubicBezTo>
                  <a:pt x="13" y="51"/>
                  <a:pt x="15" y="44"/>
                  <a:pt x="17" y="38"/>
                </a:cubicBezTo>
                <a:cubicBezTo>
                  <a:pt x="17" y="38"/>
                  <a:pt x="17" y="37"/>
                  <a:pt x="18" y="37"/>
                </a:cubicBezTo>
                <a:cubicBezTo>
                  <a:pt x="18" y="36"/>
                  <a:pt x="18" y="35"/>
                  <a:pt x="17" y="34"/>
                </a:cubicBezTo>
                <a:cubicBezTo>
                  <a:pt x="11" y="30"/>
                  <a:pt x="6" y="26"/>
                  <a:pt x="0" y="22"/>
                </a:cubicBezTo>
                <a:cubicBezTo>
                  <a:pt x="1" y="22"/>
                  <a:pt x="2" y="22"/>
                  <a:pt x="2" y="22"/>
                </a:cubicBezTo>
                <a:cubicBezTo>
                  <a:pt x="8" y="22"/>
                  <a:pt x="14" y="22"/>
                  <a:pt x="21" y="22"/>
                </a:cubicBezTo>
                <a:cubicBezTo>
                  <a:pt x="22" y="22"/>
                  <a:pt x="23" y="21"/>
                  <a:pt x="23" y="20"/>
                </a:cubicBezTo>
                <a:cubicBezTo>
                  <a:pt x="25" y="13"/>
                  <a:pt x="27" y="7"/>
                  <a:pt x="30" y="0"/>
                </a:cubicBezTo>
                <a:cubicBezTo>
                  <a:pt x="30" y="1"/>
                  <a:pt x="30" y="2"/>
                  <a:pt x="30" y="2"/>
                </a:cubicBezTo>
                <a:cubicBezTo>
                  <a:pt x="32" y="8"/>
                  <a:pt x="34" y="14"/>
                  <a:pt x="36" y="20"/>
                </a:cubicBezTo>
                <a:cubicBezTo>
                  <a:pt x="37" y="21"/>
                  <a:pt x="37" y="22"/>
                  <a:pt x="39" y="22"/>
                </a:cubicBezTo>
                <a:cubicBezTo>
                  <a:pt x="45" y="22"/>
                  <a:pt x="51" y="22"/>
                  <a:pt x="57" y="22"/>
                </a:cubicBezTo>
                <a:cubicBezTo>
                  <a:pt x="58" y="22"/>
                  <a:pt x="58" y="22"/>
                  <a:pt x="59" y="22"/>
                </a:cubicBezTo>
                <a:cubicBezTo>
                  <a:pt x="59" y="23"/>
                  <a:pt x="58" y="23"/>
                  <a:pt x="58" y="23"/>
                </a:cubicBezTo>
                <a:cubicBezTo>
                  <a:pt x="53" y="27"/>
                  <a:pt x="48" y="31"/>
                  <a:pt x="42" y="34"/>
                </a:cubicBezTo>
                <a:cubicBezTo>
                  <a:pt x="41" y="35"/>
                  <a:pt x="41" y="36"/>
                  <a:pt x="42" y="37"/>
                </a:cubicBezTo>
                <a:cubicBezTo>
                  <a:pt x="44" y="43"/>
                  <a:pt x="46" y="49"/>
                  <a:pt x="47" y="55"/>
                </a:cubicBezTo>
                <a:cubicBezTo>
                  <a:pt x="48" y="55"/>
                  <a:pt x="48" y="56"/>
                  <a:pt x="48" y="57"/>
                </a:cubicBezTo>
                <a:cubicBezTo>
                  <a:pt x="42" y="52"/>
                  <a:pt x="36" y="48"/>
                  <a:pt x="30" y="44"/>
                </a:cubicBezTo>
                <a:cubicBezTo>
                  <a:pt x="24" y="48"/>
                  <a:pt x="18" y="52"/>
                  <a:pt x="11" y="57"/>
                </a:cubicBezTo>
                <a:close/>
              </a:path>
            </a:pathLst>
          </a:custGeom>
          <a:solidFill>
            <a:srgbClr val="DAB88A"/>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304" name="Freeform 7">
            <a:extLst>
              <a:ext uri="{FF2B5EF4-FFF2-40B4-BE49-F238E27FC236}">
                <a16:creationId xmlns:a16="http://schemas.microsoft.com/office/drawing/2014/main" id="{1BBD349A-07D5-473C-A7C2-2B6047F58D75}"/>
              </a:ext>
            </a:extLst>
          </p:cNvPr>
          <p:cNvSpPr>
            <a:spLocks/>
          </p:cNvSpPr>
          <p:nvPr/>
        </p:nvSpPr>
        <p:spPr bwMode="auto">
          <a:xfrm>
            <a:off x="2335501" y="4686060"/>
            <a:ext cx="229651" cy="217667"/>
          </a:xfrm>
          <a:custGeom>
            <a:avLst/>
            <a:gdLst>
              <a:gd name="T0" fmla="*/ 18 w 97"/>
              <a:gd name="T1" fmla="*/ 92 h 92"/>
              <a:gd name="T2" fmla="*/ 25 w 97"/>
              <a:gd name="T3" fmla="*/ 70 h 92"/>
              <a:gd name="T4" fmla="*/ 29 w 97"/>
              <a:gd name="T5" fmla="*/ 59 h 92"/>
              <a:gd name="T6" fmla="*/ 28 w 97"/>
              <a:gd name="T7" fmla="*/ 56 h 92"/>
              <a:gd name="T8" fmla="*/ 2 w 97"/>
              <a:gd name="T9" fmla="*/ 37 h 92"/>
              <a:gd name="T10" fmla="*/ 0 w 97"/>
              <a:gd name="T11" fmla="*/ 35 h 92"/>
              <a:gd name="T12" fmla="*/ 2 w 97"/>
              <a:gd name="T13" fmla="*/ 35 h 92"/>
              <a:gd name="T14" fmla="*/ 34 w 97"/>
              <a:gd name="T15" fmla="*/ 35 h 92"/>
              <a:gd name="T16" fmla="*/ 37 w 97"/>
              <a:gd name="T17" fmla="*/ 33 h 92"/>
              <a:gd name="T18" fmla="*/ 47 w 97"/>
              <a:gd name="T19" fmla="*/ 2 h 92"/>
              <a:gd name="T20" fmla="*/ 48 w 97"/>
              <a:gd name="T21" fmla="*/ 0 h 92"/>
              <a:gd name="T22" fmla="*/ 52 w 97"/>
              <a:gd name="T23" fmla="*/ 11 h 92"/>
              <a:gd name="T24" fmla="*/ 59 w 97"/>
              <a:gd name="T25" fmla="*/ 33 h 92"/>
              <a:gd name="T26" fmla="*/ 62 w 97"/>
              <a:gd name="T27" fmla="*/ 35 h 92"/>
              <a:gd name="T28" fmla="*/ 94 w 97"/>
              <a:gd name="T29" fmla="*/ 35 h 92"/>
              <a:gd name="T30" fmla="*/ 97 w 97"/>
              <a:gd name="T31" fmla="*/ 35 h 92"/>
              <a:gd name="T32" fmla="*/ 95 w 97"/>
              <a:gd name="T33" fmla="*/ 37 h 92"/>
              <a:gd name="T34" fmla="*/ 68 w 97"/>
              <a:gd name="T35" fmla="*/ 56 h 92"/>
              <a:gd name="T36" fmla="*/ 67 w 97"/>
              <a:gd name="T37" fmla="*/ 59 h 92"/>
              <a:gd name="T38" fmla="*/ 77 w 97"/>
              <a:gd name="T39" fmla="*/ 90 h 92"/>
              <a:gd name="T40" fmla="*/ 78 w 97"/>
              <a:gd name="T41" fmla="*/ 92 h 92"/>
              <a:gd name="T42" fmla="*/ 76 w 97"/>
              <a:gd name="T43" fmla="*/ 91 h 92"/>
              <a:gd name="T44" fmla="*/ 50 w 97"/>
              <a:gd name="T45" fmla="*/ 72 h 92"/>
              <a:gd name="T46" fmla="*/ 47 w 97"/>
              <a:gd name="T47" fmla="*/ 72 h 92"/>
              <a:gd name="T48" fmla="*/ 21 w 97"/>
              <a:gd name="T49" fmla="*/ 91 h 92"/>
              <a:gd name="T50" fmla="*/ 18 w 97"/>
              <a:gd name="T5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7" h="92">
                <a:moveTo>
                  <a:pt x="18" y="92"/>
                </a:moveTo>
                <a:cubicBezTo>
                  <a:pt x="21" y="85"/>
                  <a:pt x="23" y="77"/>
                  <a:pt x="25" y="70"/>
                </a:cubicBezTo>
                <a:cubicBezTo>
                  <a:pt x="26" y="66"/>
                  <a:pt x="28" y="62"/>
                  <a:pt x="29" y="59"/>
                </a:cubicBezTo>
                <a:cubicBezTo>
                  <a:pt x="29" y="57"/>
                  <a:pt x="29" y="57"/>
                  <a:pt x="28" y="56"/>
                </a:cubicBezTo>
                <a:cubicBezTo>
                  <a:pt x="19" y="50"/>
                  <a:pt x="11" y="43"/>
                  <a:pt x="2" y="37"/>
                </a:cubicBezTo>
                <a:cubicBezTo>
                  <a:pt x="1" y="37"/>
                  <a:pt x="1" y="36"/>
                  <a:pt x="0" y="35"/>
                </a:cubicBezTo>
                <a:cubicBezTo>
                  <a:pt x="1" y="35"/>
                  <a:pt x="1" y="35"/>
                  <a:pt x="2" y="35"/>
                </a:cubicBezTo>
                <a:cubicBezTo>
                  <a:pt x="13" y="35"/>
                  <a:pt x="24" y="35"/>
                  <a:pt x="34" y="35"/>
                </a:cubicBezTo>
                <a:cubicBezTo>
                  <a:pt x="36" y="35"/>
                  <a:pt x="37" y="35"/>
                  <a:pt x="37" y="33"/>
                </a:cubicBezTo>
                <a:cubicBezTo>
                  <a:pt x="41" y="23"/>
                  <a:pt x="44" y="13"/>
                  <a:pt x="47" y="2"/>
                </a:cubicBezTo>
                <a:cubicBezTo>
                  <a:pt x="47" y="2"/>
                  <a:pt x="48" y="1"/>
                  <a:pt x="48" y="0"/>
                </a:cubicBezTo>
                <a:cubicBezTo>
                  <a:pt x="49" y="4"/>
                  <a:pt x="51" y="8"/>
                  <a:pt x="52" y="11"/>
                </a:cubicBezTo>
                <a:cubicBezTo>
                  <a:pt x="54" y="19"/>
                  <a:pt x="57" y="26"/>
                  <a:pt x="59" y="33"/>
                </a:cubicBezTo>
                <a:cubicBezTo>
                  <a:pt x="59" y="35"/>
                  <a:pt x="60" y="35"/>
                  <a:pt x="62" y="35"/>
                </a:cubicBezTo>
                <a:cubicBezTo>
                  <a:pt x="72" y="35"/>
                  <a:pt x="83" y="35"/>
                  <a:pt x="94" y="35"/>
                </a:cubicBezTo>
                <a:cubicBezTo>
                  <a:pt x="95" y="35"/>
                  <a:pt x="95" y="35"/>
                  <a:pt x="97" y="35"/>
                </a:cubicBezTo>
                <a:cubicBezTo>
                  <a:pt x="96" y="36"/>
                  <a:pt x="95" y="36"/>
                  <a:pt x="95" y="37"/>
                </a:cubicBezTo>
                <a:cubicBezTo>
                  <a:pt x="86" y="43"/>
                  <a:pt x="77" y="50"/>
                  <a:pt x="68" y="56"/>
                </a:cubicBezTo>
                <a:cubicBezTo>
                  <a:pt x="67" y="57"/>
                  <a:pt x="67" y="57"/>
                  <a:pt x="67" y="59"/>
                </a:cubicBezTo>
                <a:cubicBezTo>
                  <a:pt x="71" y="69"/>
                  <a:pt x="74" y="79"/>
                  <a:pt x="77" y="90"/>
                </a:cubicBezTo>
                <a:cubicBezTo>
                  <a:pt x="77" y="90"/>
                  <a:pt x="78" y="91"/>
                  <a:pt x="78" y="92"/>
                </a:cubicBezTo>
                <a:cubicBezTo>
                  <a:pt x="77" y="92"/>
                  <a:pt x="77" y="91"/>
                  <a:pt x="76" y="91"/>
                </a:cubicBezTo>
                <a:cubicBezTo>
                  <a:pt x="67" y="85"/>
                  <a:pt x="58" y="78"/>
                  <a:pt x="50" y="72"/>
                </a:cubicBezTo>
                <a:cubicBezTo>
                  <a:pt x="48" y="71"/>
                  <a:pt x="48" y="71"/>
                  <a:pt x="47" y="72"/>
                </a:cubicBezTo>
                <a:cubicBezTo>
                  <a:pt x="38" y="78"/>
                  <a:pt x="29" y="84"/>
                  <a:pt x="21" y="91"/>
                </a:cubicBezTo>
                <a:cubicBezTo>
                  <a:pt x="20" y="91"/>
                  <a:pt x="19" y="92"/>
                  <a:pt x="18" y="92"/>
                </a:cubicBezTo>
                <a:close/>
              </a:path>
            </a:pathLst>
          </a:custGeom>
          <a:solidFill>
            <a:srgbClr val="DAB88A"/>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305" name="Freeform 9">
            <a:extLst>
              <a:ext uri="{FF2B5EF4-FFF2-40B4-BE49-F238E27FC236}">
                <a16:creationId xmlns:a16="http://schemas.microsoft.com/office/drawing/2014/main" id="{B299345B-A252-4ECC-9C64-1C840EE496AC}"/>
              </a:ext>
            </a:extLst>
          </p:cNvPr>
          <p:cNvSpPr>
            <a:spLocks/>
          </p:cNvSpPr>
          <p:nvPr/>
        </p:nvSpPr>
        <p:spPr bwMode="auto">
          <a:xfrm>
            <a:off x="2605887" y="4655882"/>
            <a:ext cx="183012" cy="180398"/>
          </a:xfrm>
          <a:custGeom>
            <a:avLst/>
            <a:gdLst>
              <a:gd name="T0" fmla="*/ 0 w 59"/>
              <a:gd name="T1" fmla="*/ 22 h 58"/>
              <a:gd name="T2" fmla="*/ 20 w 59"/>
              <a:gd name="T3" fmla="*/ 22 h 58"/>
              <a:gd name="T4" fmla="*/ 23 w 59"/>
              <a:gd name="T5" fmla="*/ 20 h 58"/>
              <a:gd name="T6" fmla="*/ 29 w 59"/>
              <a:gd name="T7" fmla="*/ 0 h 58"/>
              <a:gd name="T8" fmla="*/ 30 w 59"/>
              <a:gd name="T9" fmla="*/ 3 h 58"/>
              <a:gd name="T10" fmla="*/ 36 w 59"/>
              <a:gd name="T11" fmla="*/ 20 h 58"/>
              <a:gd name="T12" fmla="*/ 39 w 59"/>
              <a:gd name="T13" fmla="*/ 22 h 58"/>
              <a:gd name="T14" fmla="*/ 57 w 59"/>
              <a:gd name="T15" fmla="*/ 22 h 58"/>
              <a:gd name="T16" fmla="*/ 59 w 59"/>
              <a:gd name="T17" fmla="*/ 22 h 58"/>
              <a:gd name="T18" fmla="*/ 59 w 59"/>
              <a:gd name="T19" fmla="*/ 22 h 58"/>
              <a:gd name="T20" fmla="*/ 58 w 59"/>
              <a:gd name="T21" fmla="*/ 24 h 58"/>
              <a:gd name="T22" fmla="*/ 43 w 59"/>
              <a:gd name="T23" fmla="*/ 34 h 58"/>
              <a:gd name="T24" fmla="*/ 42 w 59"/>
              <a:gd name="T25" fmla="*/ 38 h 58"/>
              <a:gd name="T26" fmla="*/ 48 w 59"/>
              <a:gd name="T27" fmla="*/ 56 h 58"/>
              <a:gd name="T28" fmla="*/ 48 w 59"/>
              <a:gd name="T29" fmla="*/ 57 h 58"/>
              <a:gd name="T30" fmla="*/ 30 w 59"/>
              <a:gd name="T31" fmla="*/ 44 h 58"/>
              <a:gd name="T32" fmla="*/ 11 w 59"/>
              <a:gd name="T33" fmla="*/ 58 h 58"/>
              <a:gd name="T34" fmla="*/ 18 w 59"/>
              <a:gd name="T35" fmla="*/ 36 h 58"/>
              <a:gd name="T36" fmla="*/ 0 w 59"/>
              <a:gd name="T37" fmla="*/ 23 h 58"/>
              <a:gd name="T38" fmla="*/ 0 w 59"/>
              <a:gd name="T39" fmla="*/ 2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 h="58">
                <a:moveTo>
                  <a:pt x="0" y="22"/>
                </a:moveTo>
                <a:cubicBezTo>
                  <a:pt x="7" y="22"/>
                  <a:pt x="13" y="22"/>
                  <a:pt x="20" y="22"/>
                </a:cubicBezTo>
                <a:cubicBezTo>
                  <a:pt x="22" y="22"/>
                  <a:pt x="23" y="22"/>
                  <a:pt x="23" y="20"/>
                </a:cubicBezTo>
                <a:cubicBezTo>
                  <a:pt x="25" y="13"/>
                  <a:pt x="27" y="7"/>
                  <a:pt x="29" y="0"/>
                </a:cubicBezTo>
                <a:cubicBezTo>
                  <a:pt x="30" y="1"/>
                  <a:pt x="30" y="2"/>
                  <a:pt x="30" y="3"/>
                </a:cubicBezTo>
                <a:cubicBezTo>
                  <a:pt x="32" y="8"/>
                  <a:pt x="34" y="14"/>
                  <a:pt x="36" y="20"/>
                </a:cubicBezTo>
                <a:cubicBezTo>
                  <a:pt x="36" y="22"/>
                  <a:pt x="37" y="22"/>
                  <a:pt x="39" y="22"/>
                </a:cubicBezTo>
                <a:cubicBezTo>
                  <a:pt x="45" y="22"/>
                  <a:pt x="51" y="22"/>
                  <a:pt x="57" y="22"/>
                </a:cubicBezTo>
                <a:cubicBezTo>
                  <a:pt x="58" y="22"/>
                  <a:pt x="58" y="22"/>
                  <a:pt x="59" y="22"/>
                </a:cubicBezTo>
                <a:cubicBezTo>
                  <a:pt x="59" y="22"/>
                  <a:pt x="59" y="22"/>
                  <a:pt x="59" y="22"/>
                </a:cubicBezTo>
                <a:cubicBezTo>
                  <a:pt x="59" y="23"/>
                  <a:pt x="58" y="23"/>
                  <a:pt x="58" y="24"/>
                </a:cubicBezTo>
                <a:cubicBezTo>
                  <a:pt x="53" y="27"/>
                  <a:pt x="48" y="31"/>
                  <a:pt x="43" y="34"/>
                </a:cubicBezTo>
                <a:cubicBezTo>
                  <a:pt x="41" y="35"/>
                  <a:pt x="41" y="36"/>
                  <a:pt x="42" y="38"/>
                </a:cubicBezTo>
                <a:cubicBezTo>
                  <a:pt x="44" y="44"/>
                  <a:pt x="46" y="50"/>
                  <a:pt x="48" y="56"/>
                </a:cubicBezTo>
                <a:cubicBezTo>
                  <a:pt x="48" y="56"/>
                  <a:pt x="48" y="56"/>
                  <a:pt x="48" y="57"/>
                </a:cubicBezTo>
                <a:cubicBezTo>
                  <a:pt x="42" y="53"/>
                  <a:pt x="36" y="48"/>
                  <a:pt x="30" y="44"/>
                </a:cubicBezTo>
                <a:cubicBezTo>
                  <a:pt x="23" y="48"/>
                  <a:pt x="17" y="53"/>
                  <a:pt x="11" y="58"/>
                </a:cubicBezTo>
                <a:cubicBezTo>
                  <a:pt x="13" y="50"/>
                  <a:pt x="16" y="43"/>
                  <a:pt x="18" y="36"/>
                </a:cubicBezTo>
                <a:cubicBezTo>
                  <a:pt x="12" y="31"/>
                  <a:pt x="6" y="27"/>
                  <a:pt x="0" y="23"/>
                </a:cubicBezTo>
                <a:cubicBezTo>
                  <a:pt x="0" y="22"/>
                  <a:pt x="0" y="22"/>
                  <a:pt x="0" y="22"/>
                </a:cubicBezTo>
                <a:close/>
              </a:path>
            </a:pathLst>
          </a:custGeom>
          <a:solidFill>
            <a:srgbClr val="DAB88A"/>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306" name="Freeform 10">
            <a:extLst>
              <a:ext uri="{FF2B5EF4-FFF2-40B4-BE49-F238E27FC236}">
                <a16:creationId xmlns:a16="http://schemas.microsoft.com/office/drawing/2014/main" id="{76F8C5E3-53F8-4622-9841-B2BDBFAE0AE1}"/>
              </a:ext>
            </a:extLst>
          </p:cNvPr>
          <p:cNvSpPr>
            <a:spLocks/>
          </p:cNvSpPr>
          <p:nvPr/>
        </p:nvSpPr>
        <p:spPr bwMode="auto">
          <a:xfrm>
            <a:off x="2119599" y="4663725"/>
            <a:ext cx="180397" cy="175169"/>
          </a:xfrm>
          <a:custGeom>
            <a:avLst/>
            <a:gdLst>
              <a:gd name="T0" fmla="*/ 11 w 59"/>
              <a:gd name="T1" fmla="*/ 57 h 57"/>
              <a:gd name="T2" fmla="*/ 17 w 59"/>
              <a:gd name="T3" fmla="*/ 38 h 57"/>
              <a:gd name="T4" fmla="*/ 18 w 59"/>
              <a:gd name="T5" fmla="*/ 37 h 57"/>
              <a:gd name="T6" fmla="*/ 17 w 59"/>
              <a:gd name="T7" fmla="*/ 34 h 57"/>
              <a:gd name="T8" fmla="*/ 0 w 59"/>
              <a:gd name="T9" fmla="*/ 22 h 57"/>
              <a:gd name="T10" fmla="*/ 2 w 59"/>
              <a:gd name="T11" fmla="*/ 22 h 57"/>
              <a:gd name="T12" fmla="*/ 21 w 59"/>
              <a:gd name="T13" fmla="*/ 22 h 57"/>
              <a:gd name="T14" fmla="*/ 23 w 59"/>
              <a:gd name="T15" fmla="*/ 20 h 57"/>
              <a:gd name="T16" fmla="*/ 30 w 59"/>
              <a:gd name="T17" fmla="*/ 0 h 57"/>
              <a:gd name="T18" fmla="*/ 30 w 59"/>
              <a:gd name="T19" fmla="*/ 2 h 57"/>
              <a:gd name="T20" fmla="*/ 36 w 59"/>
              <a:gd name="T21" fmla="*/ 20 h 57"/>
              <a:gd name="T22" fmla="*/ 39 w 59"/>
              <a:gd name="T23" fmla="*/ 22 h 57"/>
              <a:gd name="T24" fmla="*/ 57 w 59"/>
              <a:gd name="T25" fmla="*/ 22 h 57"/>
              <a:gd name="T26" fmla="*/ 59 w 59"/>
              <a:gd name="T27" fmla="*/ 22 h 57"/>
              <a:gd name="T28" fmla="*/ 58 w 59"/>
              <a:gd name="T29" fmla="*/ 23 h 57"/>
              <a:gd name="T30" fmla="*/ 42 w 59"/>
              <a:gd name="T31" fmla="*/ 34 h 57"/>
              <a:gd name="T32" fmla="*/ 42 w 59"/>
              <a:gd name="T33" fmla="*/ 37 h 57"/>
              <a:gd name="T34" fmla="*/ 47 w 59"/>
              <a:gd name="T35" fmla="*/ 55 h 57"/>
              <a:gd name="T36" fmla="*/ 48 w 59"/>
              <a:gd name="T37" fmla="*/ 57 h 57"/>
              <a:gd name="T38" fmla="*/ 30 w 59"/>
              <a:gd name="T39" fmla="*/ 44 h 57"/>
              <a:gd name="T40" fmla="*/ 11 w 59"/>
              <a:gd name="T4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57">
                <a:moveTo>
                  <a:pt x="11" y="57"/>
                </a:moveTo>
                <a:cubicBezTo>
                  <a:pt x="13" y="51"/>
                  <a:pt x="15" y="44"/>
                  <a:pt x="17" y="38"/>
                </a:cubicBezTo>
                <a:cubicBezTo>
                  <a:pt x="17" y="38"/>
                  <a:pt x="17" y="37"/>
                  <a:pt x="18" y="37"/>
                </a:cubicBezTo>
                <a:cubicBezTo>
                  <a:pt x="18" y="36"/>
                  <a:pt x="18" y="35"/>
                  <a:pt x="17" y="34"/>
                </a:cubicBezTo>
                <a:cubicBezTo>
                  <a:pt x="11" y="30"/>
                  <a:pt x="6" y="26"/>
                  <a:pt x="0" y="22"/>
                </a:cubicBezTo>
                <a:cubicBezTo>
                  <a:pt x="1" y="22"/>
                  <a:pt x="2" y="22"/>
                  <a:pt x="2" y="22"/>
                </a:cubicBezTo>
                <a:cubicBezTo>
                  <a:pt x="8" y="22"/>
                  <a:pt x="14" y="22"/>
                  <a:pt x="21" y="22"/>
                </a:cubicBezTo>
                <a:cubicBezTo>
                  <a:pt x="22" y="22"/>
                  <a:pt x="23" y="21"/>
                  <a:pt x="23" y="20"/>
                </a:cubicBezTo>
                <a:cubicBezTo>
                  <a:pt x="25" y="13"/>
                  <a:pt x="27" y="7"/>
                  <a:pt x="30" y="0"/>
                </a:cubicBezTo>
                <a:cubicBezTo>
                  <a:pt x="30" y="1"/>
                  <a:pt x="30" y="2"/>
                  <a:pt x="30" y="2"/>
                </a:cubicBezTo>
                <a:cubicBezTo>
                  <a:pt x="32" y="8"/>
                  <a:pt x="34" y="14"/>
                  <a:pt x="36" y="20"/>
                </a:cubicBezTo>
                <a:cubicBezTo>
                  <a:pt x="37" y="21"/>
                  <a:pt x="37" y="22"/>
                  <a:pt x="39" y="22"/>
                </a:cubicBezTo>
                <a:cubicBezTo>
                  <a:pt x="45" y="22"/>
                  <a:pt x="51" y="22"/>
                  <a:pt x="57" y="22"/>
                </a:cubicBezTo>
                <a:cubicBezTo>
                  <a:pt x="58" y="22"/>
                  <a:pt x="58" y="22"/>
                  <a:pt x="59" y="22"/>
                </a:cubicBezTo>
                <a:cubicBezTo>
                  <a:pt x="59" y="23"/>
                  <a:pt x="58" y="23"/>
                  <a:pt x="58" y="23"/>
                </a:cubicBezTo>
                <a:cubicBezTo>
                  <a:pt x="53" y="27"/>
                  <a:pt x="48" y="31"/>
                  <a:pt x="42" y="34"/>
                </a:cubicBezTo>
                <a:cubicBezTo>
                  <a:pt x="41" y="35"/>
                  <a:pt x="41" y="36"/>
                  <a:pt x="42" y="37"/>
                </a:cubicBezTo>
                <a:cubicBezTo>
                  <a:pt x="44" y="43"/>
                  <a:pt x="46" y="49"/>
                  <a:pt x="47" y="55"/>
                </a:cubicBezTo>
                <a:cubicBezTo>
                  <a:pt x="48" y="55"/>
                  <a:pt x="48" y="56"/>
                  <a:pt x="48" y="57"/>
                </a:cubicBezTo>
                <a:cubicBezTo>
                  <a:pt x="42" y="52"/>
                  <a:pt x="36" y="48"/>
                  <a:pt x="30" y="44"/>
                </a:cubicBezTo>
                <a:cubicBezTo>
                  <a:pt x="24" y="48"/>
                  <a:pt x="18" y="52"/>
                  <a:pt x="11" y="57"/>
                </a:cubicBezTo>
                <a:close/>
              </a:path>
            </a:pathLst>
          </a:custGeom>
          <a:solidFill>
            <a:srgbClr val="DAB88A"/>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308" name="Freeform 7">
            <a:extLst>
              <a:ext uri="{FF2B5EF4-FFF2-40B4-BE49-F238E27FC236}">
                <a16:creationId xmlns:a16="http://schemas.microsoft.com/office/drawing/2014/main" id="{445B4472-D22C-437F-BD5F-1431E5E4FF93}"/>
              </a:ext>
            </a:extLst>
          </p:cNvPr>
          <p:cNvSpPr>
            <a:spLocks/>
          </p:cNvSpPr>
          <p:nvPr/>
        </p:nvSpPr>
        <p:spPr bwMode="auto">
          <a:xfrm>
            <a:off x="5984938" y="4686060"/>
            <a:ext cx="229651" cy="217667"/>
          </a:xfrm>
          <a:custGeom>
            <a:avLst/>
            <a:gdLst>
              <a:gd name="T0" fmla="*/ 18 w 97"/>
              <a:gd name="T1" fmla="*/ 92 h 92"/>
              <a:gd name="T2" fmla="*/ 25 w 97"/>
              <a:gd name="T3" fmla="*/ 70 h 92"/>
              <a:gd name="T4" fmla="*/ 29 w 97"/>
              <a:gd name="T5" fmla="*/ 59 h 92"/>
              <a:gd name="T6" fmla="*/ 28 w 97"/>
              <a:gd name="T7" fmla="*/ 56 h 92"/>
              <a:gd name="T8" fmla="*/ 2 w 97"/>
              <a:gd name="T9" fmla="*/ 37 h 92"/>
              <a:gd name="T10" fmla="*/ 0 w 97"/>
              <a:gd name="T11" fmla="*/ 35 h 92"/>
              <a:gd name="T12" fmla="*/ 2 w 97"/>
              <a:gd name="T13" fmla="*/ 35 h 92"/>
              <a:gd name="T14" fmla="*/ 34 w 97"/>
              <a:gd name="T15" fmla="*/ 35 h 92"/>
              <a:gd name="T16" fmla="*/ 37 w 97"/>
              <a:gd name="T17" fmla="*/ 33 h 92"/>
              <a:gd name="T18" fmla="*/ 47 w 97"/>
              <a:gd name="T19" fmla="*/ 2 h 92"/>
              <a:gd name="T20" fmla="*/ 48 w 97"/>
              <a:gd name="T21" fmla="*/ 0 h 92"/>
              <a:gd name="T22" fmla="*/ 52 w 97"/>
              <a:gd name="T23" fmla="*/ 11 h 92"/>
              <a:gd name="T24" fmla="*/ 59 w 97"/>
              <a:gd name="T25" fmla="*/ 33 h 92"/>
              <a:gd name="T26" fmla="*/ 62 w 97"/>
              <a:gd name="T27" fmla="*/ 35 h 92"/>
              <a:gd name="T28" fmla="*/ 94 w 97"/>
              <a:gd name="T29" fmla="*/ 35 h 92"/>
              <a:gd name="T30" fmla="*/ 97 w 97"/>
              <a:gd name="T31" fmla="*/ 35 h 92"/>
              <a:gd name="T32" fmla="*/ 95 w 97"/>
              <a:gd name="T33" fmla="*/ 37 h 92"/>
              <a:gd name="T34" fmla="*/ 68 w 97"/>
              <a:gd name="T35" fmla="*/ 56 h 92"/>
              <a:gd name="T36" fmla="*/ 67 w 97"/>
              <a:gd name="T37" fmla="*/ 59 h 92"/>
              <a:gd name="T38" fmla="*/ 77 w 97"/>
              <a:gd name="T39" fmla="*/ 90 h 92"/>
              <a:gd name="T40" fmla="*/ 78 w 97"/>
              <a:gd name="T41" fmla="*/ 92 h 92"/>
              <a:gd name="T42" fmla="*/ 76 w 97"/>
              <a:gd name="T43" fmla="*/ 91 h 92"/>
              <a:gd name="T44" fmla="*/ 50 w 97"/>
              <a:gd name="T45" fmla="*/ 72 h 92"/>
              <a:gd name="T46" fmla="*/ 47 w 97"/>
              <a:gd name="T47" fmla="*/ 72 h 92"/>
              <a:gd name="T48" fmla="*/ 21 w 97"/>
              <a:gd name="T49" fmla="*/ 91 h 92"/>
              <a:gd name="T50" fmla="*/ 18 w 97"/>
              <a:gd name="T5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7" h="92">
                <a:moveTo>
                  <a:pt x="18" y="92"/>
                </a:moveTo>
                <a:cubicBezTo>
                  <a:pt x="21" y="85"/>
                  <a:pt x="23" y="77"/>
                  <a:pt x="25" y="70"/>
                </a:cubicBezTo>
                <a:cubicBezTo>
                  <a:pt x="26" y="66"/>
                  <a:pt x="28" y="62"/>
                  <a:pt x="29" y="59"/>
                </a:cubicBezTo>
                <a:cubicBezTo>
                  <a:pt x="29" y="57"/>
                  <a:pt x="29" y="57"/>
                  <a:pt x="28" y="56"/>
                </a:cubicBezTo>
                <a:cubicBezTo>
                  <a:pt x="19" y="50"/>
                  <a:pt x="11" y="43"/>
                  <a:pt x="2" y="37"/>
                </a:cubicBezTo>
                <a:cubicBezTo>
                  <a:pt x="1" y="37"/>
                  <a:pt x="1" y="36"/>
                  <a:pt x="0" y="35"/>
                </a:cubicBezTo>
                <a:cubicBezTo>
                  <a:pt x="1" y="35"/>
                  <a:pt x="1" y="35"/>
                  <a:pt x="2" y="35"/>
                </a:cubicBezTo>
                <a:cubicBezTo>
                  <a:pt x="13" y="35"/>
                  <a:pt x="24" y="35"/>
                  <a:pt x="34" y="35"/>
                </a:cubicBezTo>
                <a:cubicBezTo>
                  <a:pt x="36" y="35"/>
                  <a:pt x="37" y="35"/>
                  <a:pt x="37" y="33"/>
                </a:cubicBezTo>
                <a:cubicBezTo>
                  <a:pt x="41" y="23"/>
                  <a:pt x="44" y="13"/>
                  <a:pt x="47" y="2"/>
                </a:cubicBezTo>
                <a:cubicBezTo>
                  <a:pt x="47" y="2"/>
                  <a:pt x="48" y="1"/>
                  <a:pt x="48" y="0"/>
                </a:cubicBezTo>
                <a:cubicBezTo>
                  <a:pt x="49" y="4"/>
                  <a:pt x="51" y="8"/>
                  <a:pt x="52" y="11"/>
                </a:cubicBezTo>
                <a:cubicBezTo>
                  <a:pt x="54" y="19"/>
                  <a:pt x="57" y="26"/>
                  <a:pt x="59" y="33"/>
                </a:cubicBezTo>
                <a:cubicBezTo>
                  <a:pt x="59" y="35"/>
                  <a:pt x="60" y="35"/>
                  <a:pt x="62" y="35"/>
                </a:cubicBezTo>
                <a:cubicBezTo>
                  <a:pt x="72" y="35"/>
                  <a:pt x="83" y="35"/>
                  <a:pt x="94" y="35"/>
                </a:cubicBezTo>
                <a:cubicBezTo>
                  <a:pt x="95" y="35"/>
                  <a:pt x="95" y="35"/>
                  <a:pt x="97" y="35"/>
                </a:cubicBezTo>
                <a:cubicBezTo>
                  <a:pt x="96" y="36"/>
                  <a:pt x="95" y="36"/>
                  <a:pt x="95" y="37"/>
                </a:cubicBezTo>
                <a:cubicBezTo>
                  <a:pt x="86" y="43"/>
                  <a:pt x="77" y="50"/>
                  <a:pt x="68" y="56"/>
                </a:cubicBezTo>
                <a:cubicBezTo>
                  <a:pt x="67" y="57"/>
                  <a:pt x="67" y="57"/>
                  <a:pt x="67" y="59"/>
                </a:cubicBezTo>
                <a:cubicBezTo>
                  <a:pt x="71" y="69"/>
                  <a:pt x="74" y="79"/>
                  <a:pt x="77" y="90"/>
                </a:cubicBezTo>
                <a:cubicBezTo>
                  <a:pt x="77" y="90"/>
                  <a:pt x="78" y="91"/>
                  <a:pt x="78" y="92"/>
                </a:cubicBezTo>
                <a:cubicBezTo>
                  <a:pt x="77" y="92"/>
                  <a:pt x="77" y="91"/>
                  <a:pt x="76" y="91"/>
                </a:cubicBezTo>
                <a:cubicBezTo>
                  <a:pt x="67" y="85"/>
                  <a:pt x="58" y="78"/>
                  <a:pt x="50" y="72"/>
                </a:cubicBezTo>
                <a:cubicBezTo>
                  <a:pt x="48" y="71"/>
                  <a:pt x="48" y="71"/>
                  <a:pt x="47" y="72"/>
                </a:cubicBezTo>
                <a:cubicBezTo>
                  <a:pt x="38" y="78"/>
                  <a:pt x="29" y="84"/>
                  <a:pt x="21" y="91"/>
                </a:cubicBezTo>
                <a:cubicBezTo>
                  <a:pt x="20" y="91"/>
                  <a:pt x="19" y="92"/>
                  <a:pt x="18" y="92"/>
                </a:cubicBezTo>
                <a:close/>
              </a:path>
            </a:pathLst>
          </a:custGeom>
          <a:solidFill>
            <a:srgbClr val="DAB88A"/>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309" name="Freeform 9">
            <a:extLst>
              <a:ext uri="{FF2B5EF4-FFF2-40B4-BE49-F238E27FC236}">
                <a16:creationId xmlns:a16="http://schemas.microsoft.com/office/drawing/2014/main" id="{01AE3CAF-3703-4A01-92F2-AE19D16AA886}"/>
              </a:ext>
            </a:extLst>
          </p:cNvPr>
          <p:cNvSpPr>
            <a:spLocks/>
          </p:cNvSpPr>
          <p:nvPr/>
        </p:nvSpPr>
        <p:spPr bwMode="auto">
          <a:xfrm>
            <a:off x="6255324" y="4655882"/>
            <a:ext cx="183012" cy="180398"/>
          </a:xfrm>
          <a:custGeom>
            <a:avLst/>
            <a:gdLst>
              <a:gd name="T0" fmla="*/ 0 w 59"/>
              <a:gd name="T1" fmla="*/ 22 h 58"/>
              <a:gd name="T2" fmla="*/ 20 w 59"/>
              <a:gd name="T3" fmla="*/ 22 h 58"/>
              <a:gd name="T4" fmla="*/ 23 w 59"/>
              <a:gd name="T5" fmla="*/ 20 h 58"/>
              <a:gd name="T6" fmla="*/ 29 w 59"/>
              <a:gd name="T7" fmla="*/ 0 h 58"/>
              <a:gd name="T8" fmla="*/ 30 w 59"/>
              <a:gd name="T9" fmla="*/ 3 h 58"/>
              <a:gd name="T10" fmla="*/ 36 w 59"/>
              <a:gd name="T11" fmla="*/ 20 h 58"/>
              <a:gd name="T12" fmla="*/ 39 w 59"/>
              <a:gd name="T13" fmla="*/ 22 h 58"/>
              <a:gd name="T14" fmla="*/ 57 w 59"/>
              <a:gd name="T15" fmla="*/ 22 h 58"/>
              <a:gd name="T16" fmla="*/ 59 w 59"/>
              <a:gd name="T17" fmla="*/ 22 h 58"/>
              <a:gd name="T18" fmla="*/ 59 w 59"/>
              <a:gd name="T19" fmla="*/ 22 h 58"/>
              <a:gd name="T20" fmla="*/ 58 w 59"/>
              <a:gd name="T21" fmla="*/ 24 h 58"/>
              <a:gd name="T22" fmla="*/ 43 w 59"/>
              <a:gd name="T23" fmla="*/ 34 h 58"/>
              <a:gd name="T24" fmla="*/ 42 w 59"/>
              <a:gd name="T25" fmla="*/ 38 h 58"/>
              <a:gd name="T26" fmla="*/ 48 w 59"/>
              <a:gd name="T27" fmla="*/ 56 h 58"/>
              <a:gd name="T28" fmla="*/ 48 w 59"/>
              <a:gd name="T29" fmla="*/ 57 h 58"/>
              <a:gd name="T30" fmla="*/ 30 w 59"/>
              <a:gd name="T31" fmla="*/ 44 h 58"/>
              <a:gd name="T32" fmla="*/ 11 w 59"/>
              <a:gd name="T33" fmla="*/ 58 h 58"/>
              <a:gd name="T34" fmla="*/ 18 w 59"/>
              <a:gd name="T35" fmla="*/ 36 h 58"/>
              <a:gd name="T36" fmla="*/ 0 w 59"/>
              <a:gd name="T37" fmla="*/ 23 h 58"/>
              <a:gd name="T38" fmla="*/ 0 w 59"/>
              <a:gd name="T39" fmla="*/ 2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 h="58">
                <a:moveTo>
                  <a:pt x="0" y="22"/>
                </a:moveTo>
                <a:cubicBezTo>
                  <a:pt x="7" y="22"/>
                  <a:pt x="13" y="22"/>
                  <a:pt x="20" y="22"/>
                </a:cubicBezTo>
                <a:cubicBezTo>
                  <a:pt x="22" y="22"/>
                  <a:pt x="23" y="22"/>
                  <a:pt x="23" y="20"/>
                </a:cubicBezTo>
                <a:cubicBezTo>
                  <a:pt x="25" y="13"/>
                  <a:pt x="27" y="7"/>
                  <a:pt x="29" y="0"/>
                </a:cubicBezTo>
                <a:cubicBezTo>
                  <a:pt x="30" y="1"/>
                  <a:pt x="30" y="2"/>
                  <a:pt x="30" y="3"/>
                </a:cubicBezTo>
                <a:cubicBezTo>
                  <a:pt x="32" y="8"/>
                  <a:pt x="34" y="14"/>
                  <a:pt x="36" y="20"/>
                </a:cubicBezTo>
                <a:cubicBezTo>
                  <a:pt x="36" y="22"/>
                  <a:pt x="37" y="22"/>
                  <a:pt x="39" y="22"/>
                </a:cubicBezTo>
                <a:cubicBezTo>
                  <a:pt x="45" y="22"/>
                  <a:pt x="51" y="22"/>
                  <a:pt x="57" y="22"/>
                </a:cubicBezTo>
                <a:cubicBezTo>
                  <a:pt x="58" y="22"/>
                  <a:pt x="58" y="22"/>
                  <a:pt x="59" y="22"/>
                </a:cubicBezTo>
                <a:cubicBezTo>
                  <a:pt x="59" y="22"/>
                  <a:pt x="59" y="22"/>
                  <a:pt x="59" y="22"/>
                </a:cubicBezTo>
                <a:cubicBezTo>
                  <a:pt x="59" y="23"/>
                  <a:pt x="58" y="23"/>
                  <a:pt x="58" y="24"/>
                </a:cubicBezTo>
                <a:cubicBezTo>
                  <a:pt x="53" y="27"/>
                  <a:pt x="48" y="31"/>
                  <a:pt x="43" y="34"/>
                </a:cubicBezTo>
                <a:cubicBezTo>
                  <a:pt x="41" y="35"/>
                  <a:pt x="41" y="36"/>
                  <a:pt x="42" y="38"/>
                </a:cubicBezTo>
                <a:cubicBezTo>
                  <a:pt x="44" y="44"/>
                  <a:pt x="46" y="50"/>
                  <a:pt x="48" y="56"/>
                </a:cubicBezTo>
                <a:cubicBezTo>
                  <a:pt x="48" y="56"/>
                  <a:pt x="48" y="56"/>
                  <a:pt x="48" y="57"/>
                </a:cubicBezTo>
                <a:cubicBezTo>
                  <a:pt x="42" y="53"/>
                  <a:pt x="36" y="48"/>
                  <a:pt x="30" y="44"/>
                </a:cubicBezTo>
                <a:cubicBezTo>
                  <a:pt x="23" y="48"/>
                  <a:pt x="17" y="53"/>
                  <a:pt x="11" y="58"/>
                </a:cubicBezTo>
                <a:cubicBezTo>
                  <a:pt x="13" y="50"/>
                  <a:pt x="16" y="43"/>
                  <a:pt x="18" y="36"/>
                </a:cubicBezTo>
                <a:cubicBezTo>
                  <a:pt x="12" y="31"/>
                  <a:pt x="6" y="27"/>
                  <a:pt x="0" y="23"/>
                </a:cubicBezTo>
                <a:cubicBezTo>
                  <a:pt x="0" y="22"/>
                  <a:pt x="0" y="22"/>
                  <a:pt x="0" y="22"/>
                </a:cubicBezTo>
                <a:close/>
              </a:path>
            </a:pathLst>
          </a:custGeom>
          <a:solidFill>
            <a:srgbClr val="DAB88A"/>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310" name="Freeform 10">
            <a:extLst>
              <a:ext uri="{FF2B5EF4-FFF2-40B4-BE49-F238E27FC236}">
                <a16:creationId xmlns:a16="http://schemas.microsoft.com/office/drawing/2014/main" id="{671F5ABA-EF4E-4B1F-A6FB-C4B57872773F}"/>
              </a:ext>
            </a:extLst>
          </p:cNvPr>
          <p:cNvSpPr>
            <a:spLocks/>
          </p:cNvSpPr>
          <p:nvPr/>
        </p:nvSpPr>
        <p:spPr bwMode="auto">
          <a:xfrm>
            <a:off x="5769036" y="4663725"/>
            <a:ext cx="180397" cy="175169"/>
          </a:xfrm>
          <a:custGeom>
            <a:avLst/>
            <a:gdLst>
              <a:gd name="T0" fmla="*/ 11 w 59"/>
              <a:gd name="T1" fmla="*/ 57 h 57"/>
              <a:gd name="T2" fmla="*/ 17 w 59"/>
              <a:gd name="T3" fmla="*/ 38 h 57"/>
              <a:gd name="T4" fmla="*/ 18 w 59"/>
              <a:gd name="T5" fmla="*/ 37 h 57"/>
              <a:gd name="T6" fmla="*/ 17 w 59"/>
              <a:gd name="T7" fmla="*/ 34 h 57"/>
              <a:gd name="T8" fmla="*/ 0 w 59"/>
              <a:gd name="T9" fmla="*/ 22 h 57"/>
              <a:gd name="T10" fmla="*/ 2 w 59"/>
              <a:gd name="T11" fmla="*/ 22 h 57"/>
              <a:gd name="T12" fmla="*/ 21 w 59"/>
              <a:gd name="T13" fmla="*/ 22 h 57"/>
              <a:gd name="T14" fmla="*/ 23 w 59"/>
              <a:gd name="T15" fmla="*/ 20 h 57"/>
              <a:gd name="T16" fmla="*/ 30 w 59"/>
              <a:gd name="T17" fmla="*/ 0 h 57"/>
              <a:gd name="T18" fmla="*/ 30 w 59"/>
              <a:gd name="T19" fmla="*/ 2 h 57"/>
              <a:gd name="T20" fmla="*/ 36 w 59"/>
              <a:gd name="T21" fmla="*/ 20 h 57"/>
              <a:gd name="T22" fmla="*/ 39 w 59"/>
              <a:gd name="T23" fmla="*/ 22 h 57"/>
              <a:gd name="T24" fmla="*/ 57 w 59"/>
              <a:gd name="T25" fmla="*/ 22 h 57"/>
              <a:gd name="T26" fmla="*/ 59 w 59"/>
              <a:gd name="T27" fmla="*/ 22 h 57"/>
              <a:gd name="T28" fmla="*/ 58 w 59"/>
              <a:gd name="T29" fmla="*/ 23 h 57"/>
              <a:gd name="T30" fmla="*/ 42 w 59"/>
              <a:gd name="T31" fmla="*/ 34 h 57"/>
              <a:gd name="T32" fmla="*/ 42 w 59"/>
              <a:gd name="T33" fmla="*/ 37 h 57"/>
              <a:gd name="T34" fmla="*/ 47 w 59"/>
              <a:gd name="T35" fmla="*/ 55 h 57"/>
              <a:gd name="T36" fmla="*/ 48 w 59"/>
              <a:gd name="T37" fmla="*/ 57 h 57"/>
              <a:gd name="T38" fmla="*/ 30 w 59"/>
              <a:gd name="T39" fmla="*/ 44 h 57"/>
              <a:gd name="T40" fmla="*/ 11 w 59"/>
              <a:gd name="T4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57">
                <a:moveTo>
                  <a:pt x="11" y="57"/>
                </a:moveTo>
                <a:cubicBezTo>
                  <a:pt x="13" y="51"/>
                  <a:pt x="15" y="44"/>
                  <a:pt x="17" y="38"/>
                </a:cubicBezTo>
                <a:cubicBezTo>
                  <a:pt x="17" y="38"/>
                  <a:pt x="17" y="37"/>
                  <a:pt x="18" y="37"/>
                </a:cubicBezTo>
                <a:cubicBezTo>
                  <a:pt x="18" y="36"/>
                  <a:pt x="18" y="35"/>
                  <a:pt x="17" y="34"/>
                </a:cubicBezTo>
                <a:cubicBezTo>
                  <a:pt x="11" y="30"/>
                  <a:pt x="6" y="26"/>
                  <a:pt x="0" y="22"/>
                </a:cubicBezTo>
                <a:cubicBezTo>
                  <a:pt x="1" y="22"/>
                  <a:pt x="2" y="22"/>
                  <a:pt x="2" y="22"/>
                </a:cubicBezTo>
                <a:cubicBezTo>
                  <a:pt x="8" y="22"/>
                  <a:pt x="14" y="22"/>
                  <a:pt x="21" y="22"/>
                </a:cubicBezTo>
                <a:cubicBezTo>
                  <a:pt x="22" y="22"/>
                  <a:pt x="23" y="21"/>
                  <a:pt x="23" y="20"/>
                </a:cubicBezTo>
                <a:cubicBezTo>
                  <a:pt x="25" y="13"/>
                  <a:pt x="27" y="7"/>
                  <a:pt x="30" y="0"/>
                </a:cubicBezTo>
                <a:cubicBezTo>
                  <a:pt x="30" y="1"/>
                  <a:pt x="30" y="2"/>
                  <a:pt x="30" y="2"/>
                </a:cubicBezTo>
                <a:cubicBezTo>
                  <a:pt x="32" y="8"/>
                  <a:pt x="34" y="14"/>
                  <a:pt x="36" y="20"/>
                </a:cubicBezTo>
                <a:cubicBezTo>
                  <a:pt x="37" y="21"/>
                  <a:pt x="37" y="22"/>
                  <a:pt x="39" y="22"/>
                </a:cubicBezTo>
                <a:cubicBezTo>
                  <a:pt x="45" y="22"/>
                  <a:pt x="51" y="22"/>
                  <a:pt x="57" y="22"/>
                </a:cubicBezTo>
                <a:cubicBezTo>
                  <a:pt x="58" y="22"/>
                  <a:pt x="58" y="22"/>
                  <a:pt x="59" y="22"/>
                </a:cubicBezTo>
                <a:cubicBezTo>
                  <a:pt x="59" y="23"/>
                  <a:pt x="58" y="23"/>
                  <a:pt x="58" y="23"/>
                </a:cubicBezTo>
                <a:cubicBezTo>
                  <a:pt x="53" y="27"/>
                  <a:pt x="48" y="31"/>
                  <a:pt x="42" y="34"/>
                </a:cubicBezTo>
                <a:cubicBezTo>
                  <a:pt x="41" y="35"/>
                  <a:pt x="41" y="36"/>
                  <a:pt x="42" y="37"/>
                </a:cubicBezTo>
                <a:cubicBezTo>
                  <a:pt x="44" y="43"/>
                  <a:pt x="46" y="49"/>
                  <a:pt x="47" y="55"/>
                </a:cubicBezTo>
                <a:cubicBezTo>
                  <a:pt x="48" y="55"/>
                  <a:pt x="48" y="56"/>
                  <a:pt x="48" y="57"/>
                </a:cubicBezTo>
                <a:cubicBezTo>
                  <a:pt x="42" y="52"/>
                  <a:pt x="36" y="48"/>
                  <a:pt x="30" y="44"/>
                </a:cubicBezTo>
                <a:cubicBezTo>
                  <a:pt x="24" y="48"/>
                  <a:pt x="18" y="52"/>
                  <a:pt x="11" y="57"/>
                </a:cubicBezTo>
                <a:close/>
              </a:path>
            </a:pathLst>
          </a:custGeom>
          <a:solidFill>
            <a:srgbClr val="DAB88A"/>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312" name="Freeform 7">
            <a:extLst>
              <a:ext uri="{FF2B5EF4-FFF2-40B4-BE49-F238E27FC236}">
                <a16:creationId xmlns:a16="http://schemas.microsoft.com/office/drawing/2014/main" id="{D8776C42-5EDA-4BD7-B76D-1BD070359C4E}"/>
              </a:ext>
            </a:extLst>
          </p:cNvPr>
          <p:cNvSpPr>
            <a:spLocks/>
          </p:cNvSpPr>
          <p:nvPr/>
        </p:nvSpPr>
        <p:spPr bwMode="auto">
          <a:xfrm>
            <a:off x="9634375" y="4686060"/>
            <a:ext cx="229651" cy="217667"/>
          </a:xfrm>
          <a:custGeom>
            <a:avLst/>
            <a:gdLst>
              <a:gd name="T0" fmla="*/ 18 w 97"/>
              <a:gd name="T1" fmla="*/ 92 h 92"/>
              <a:gd name="T2" fmla="*/ 25 w 97"/>
              <a:gd name="T3" fmla="*/ 70 h 92"/>
              <a:gd name="T4" fmla="*/ 29 w 97"/>
              <a:gd name="T5" fmla="*/ 59 h 92"/>
              <a:gd name="T6" fmla="*/ 28 w 97"/>
              <a:gd name="T7" fmla="*/ 56 h 92"/>
              <a:gd name="T8" fmla="*/ 2 w 97"/>
              <a:gd name="T9" fmla="*/ 37 h 92"/>
              <a:gd name="T10" fmla="*/ 0 w 97"/>
              <a:gd name="T11" fmla="*/ 35 h 92"/>
              <a:gd name="T12" fmla="*/ 2 w 97"/>
              <a:gd name="T13" fmla="*/ 35 h 92"/>
              <a:gd name="T14" fmla="*/ 34 w 97"/>
              <a:gd name="T15" fmla="*/ 35 h 92"/>
              <a:gd name="T16" fmla="*/ 37 w 97"/>
              <a:gd name="T17" fmla="*/ 33 h 92"/>
              <a:gd name="T18" fmla="*/ 47 w 97"/>
              <a:gd name="T19" fmla="*/ 2 h 92"/>
              <a:gd name="T20" fmla="*/ 48 w 97"/>
              <a:gd name="T21" fmla="*/ 0 h 92"/>
              <a:gd name="T22" fmla="*/ 52 w 97"/>
              <a:gd name="T23" fmla="*/ 11 h 92"/>
              <a:gd name="T24" fmla="*/ 59 w 97"/>
              <a:gd name="T25" fmla="*/ 33 h 92"/>
              <a:gd name="T26" fmla="*/ 62 w 97"/>
              <a:gd name="T27" fmla="*/ 35 h 92"/>
              <a:gd name="T28" fmla="*/ 94 w 97"/>
              <a:gd name="T29" fmla="*/ 35 h 92"/>
              <a:gd name="T30" fmla="*/ 97 w 97"/>
              <a:gd name="T31" fmla="*/ 35 h 92"/>
              <a:gd name="T32" fmla="*/ 95 w 97"/>
              <a:gd name="T33" fmla="*/ 37 h 92"/>
              <a:gd name="T34" fmla="*/ 68 w 97"/>
              <a:gd name="T35" fmla="*/ 56 h 92"/>
              <a:gd name="T36" fmla="*/ 67 w 97"/>
              <a:gd name="T37" fmla="*/ 59 h 92"/>
              <a:gd name="T38" fmla="*/ 77 w 97"/>
              <a:gd name="T39" fmla="*/ 90 h 92"/>
              <a:gd name="T40" fmla="*/ 78 w 97"/>
              <a:gd name="T41" fmla="*/ 92 h 92"/>
              <a:gd name="T42" fmla="*/ 76 w 97"/>
              <a:gd name="T43" fmla="*/ 91 h 92"/>
              <a:gd name="T44" fmla="*/ 50 w 97"/>
              <a:gd name="T45" fmla="*/ 72 h 92"/>
              <a:gd name="T46" fmla="*/ 47 w 97"/>
              <a:gd name="T47" fmla="*/ 72 h 92"/>
              <a:gd name="T48" fmla="*/ 21 w 97"/>
              <a:gd name="T49" fmla="*/ 91 h 92"/>
              <a:gd name="T50" fmla="*/ 18 w 97"/>
              <a:gd name="T5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7" h="92">
                <a:moveTo>
                  <a:pt x="18" y="92"/>
                </a:moveTo>
                <a:cubicBezTo>
                  <a:pt x="21" y="85"/>
                  <a:pt x="23" y="77"/>
                  <a:pt x="25" y="70"/>
                </a:cubicBezTo>
                <a:cubicBezTo>
                  <a:pt x="26" y="66"/>
                  <a:pt x="28" y="62"/>
                  <a:pt x="29" y="59"/>
                </a:cubicBezTo>
                <a:cubicBezTo>
                  <a:pt x="29" y="57"/>
                  <a:pt x="29" y="57"/>
                  <a:pt x="28" y="56"/>
                </a:cubicBezTo>
                <a:cubicBezTo>
                  <a:pt x="19" y="50"/>
                  <a:pt x="11" y="43"/>
                  <a:pt x="2" y="37"/>
                </a:cubicBezTo>
                <a:cubicBezTo>
                  <a:pt x="1" y="37"/>
                  <a:pt x="1" y="36"/>
                  <a:pt x="0" y="35"/>
                </a:cubicBezTo>
                <a:cubicBezTo>
                  <a:pt x="1" y="35"/>
                  <a:pt x="1" y="35"/>
                  <a:pt x="2" y="35"/>
                </a:cubicBezTo>
                <a:cubicBezTo>
                  <a:pt x="13" y="35"/>
                  <a:pt x="24" y="35"/>
                  <a:pt x="34" y="35"/>
                </a:cubicBezTo>
                <a:cubicBezTo>
                  <a:pt x="36" y="35"/>
                  <a:pt x="37" y="35"/>
                  <a:pt x="37" y="33"/>
                </a:cubicBezTo>
                <a:cubicBezTo>
                  <a:pt x="41" y="23"/>
                  <a:pt x="44" y="13"/>
                  <a:pt x="47" y="2"/>
                </a:cubicBezTo>
                <a:cubicBezTo>
                  <a:pt x="47" y="2"/>
                  <a:pt x="48" y="1"/>
                  <a:pt x="48" y="0"/>
                </a:cubicBezTo>
                <a:cubicBezTo>
                  <a:pt x="49" y="4"/>
                  <a:pt x="51" y="8"/>
                  <a:pt x="52" y="11"/>
                </a:cubicBezTo>
                <a:cubicBezTo>
                  <a:pt x="54" y="19"/>
                  <a:pt x="57" y="26"/>
                  <a:pt x="59" y="33"/>
                </a:cubicBezTo>
                <a:cubicBezTo>
                  <a:pt x="59" y="35"/>
                  <a:pt x="60" y="35"/>
                  <a:pt x="62" y="35"/>
                </a:cubicBezTo>
                <a:cubicBezTo>
                  <a:pt x="72" y="35"/>
                  <a:pt x="83" y="35"/>
                  <a:pt x="94" y="35"/>
                </a:cubicBezTo>
                <a:cubicBezTo>
                  <a:pt x="95" y="35"/>
                  <a:pt x="95" y="35"/>
                  <a:pt x="97" y="35"/>
                </a:cubicBezTo>
                <a:cubicBezTo>
                  <a:pt x="96" y="36"/>
                  <a:pt x="95" y="36"/>
                  <a:pt x="95" y="37"/>
                </a:cubicBezTo>
                <a:cubicBezTo>
                  <a:pt x="86" y="43"/>
                  <a:pt x="77" y="50"/>
                  <a:pt x="68" y="56"/>
                </a:cubicBezTo>
                <a:cubicBezTo>
                  <a:pt x="67" y="57"/>
                  <a:pt x="67" y="57"/>
                  <a:pt x="67" y="59"/>
                </a:cubicBezTo>
                <a:cubicBezTo>
                  <a:pt x="71" y="69"/>
                  <a:pt x="74" y="79"/>
                  <a:pt x="77" y="90"/>
                </a:cubicBezTo>
                <a:cubicBezTo>
                  <a:pt x="77" y="90"/>
                  <a:pt x="78" y="91"/>
                  <a:pt x="78" y="92"/>
                </a:cubicBezTo>
                <a:cubicBezTo>
                  <a:pt x="77" y="92"/>
                  <a:pt x="77" y="91"/>
                  <a:pt x="76" y="91"/>
                </a:cubicBezTo>
                <a:cubicBezTo>
                  <a:pt x="67" y="85"/>
                  <a:pt x="58" y="78"/>
                  <a:pt x="50" y="72"/>
                </a:cubicBezTo>
                <a:cubicBezTo>
                  <a:pt x="48" y="71"/>
                  <a:pt x="48" y="71"/>
                  <a:pt x="47" y="72"/>
                </a:cubicBezTo>
                <a:cubicBezTo>
                  <a:pt x="38" y="78"/>
                  <a:pt x="29" y="84"/>
                  <a:pt x="21" y="91"/>
                </a:cubicBezTo>
                <a:cubicBezTo>
                  <a:pt x="20" y="91"/>
                  <a:pt x="19" y="92"/>
                  <a:pt x="18" y="92"/>
                </a:cubicBezTo>
                <a:close/>
              </a:path>
            </a:pathLst>
          </a:custGeom>
          <a:solidFill>
            <a:srgbClr val="DAB88A"/>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313" name="Freeform 9">
            <a:extLst>
              <a:ext uri="{FF2B5EF4-FFF2-40B4-BE49-F238E27FC236}">
                <a16:creationId xmlns:a16="http://schemas.microsoft.com/office/drawing/2014/main" id="{88190BA1-F3B3-4A54-B722-5BFD7B1AADCD}"/>
              </a:ext>
            </a:extLst>
          </p:cNvPr>
          <p:cNvSpPr>
            <a:spLocks/>
          </p:cNvSpPr>
          <p:nvPr/>
        </p:nvSpPr>
        <p:spPr bwMode="auto">
          <a:xfrm>
            <a:off x="9904761" y="4655882"/>
            <a:ext cx="183012" cy="180398"/>
          </a:xfrm>
          <a:custGeom>
            <a:avLst/>
            <a:gdLst>
              <a:gd name="T0" fmla="*/ 0 w 59"/>
              <a:gd name="T1" fmla="*/ 22 h 58"/>
              <a:gd name="T2" fmla="*/ 20 w 59"/>
              <a:gd name="T3" fmla="*/ 22 h 58"/>
              <a:gd name="T4" fmla="*/ 23 w 59"/>
              <a:gd name="T5" fmla="*/ 20 h 58"/>
              <a:gd name="T6" fmla="*/ 29 w 59"/>
              <a:gd name="T7" fmla="*/ 0 h 58"/>
              <a:gd name="T8" fmla="*/ 30 w 59"/>
              <a:gd name="T9" fmla="*/ 3 h 58"/>
              <a:gd name="T10" fmla="*/ 36 w 59"/>
              <a:gd name="T11" fmla="*/ 20 h 58"/>
              <a:gd name="T12" fmla="*/ 39 w 59"/>
              <a:gd name="T13" fmla="*/ 22 h 58"/>
              <a:gd name="T14" fmla="*/ 57 w 59"/>
              <a:gd name="T15" fmla="*/ 22 h 58"/>
              <a:gd name="T16" fmla="*/ 59 w 59"/>
              <a:gd name="T17" fmla="*/ 22 h 58"/>
              <a:gd name="T18" fmla="*/ 59 w 59"/>
              <a:gd name="T19" fmla="*/ 22 h 58"/>
              <a:gd name="T20" fmla="*/ 58 w 59"/>
              <a:gd name="T21" fmla="*/ 24 h 58"/>
              <a:gd name="T22" fmla="*/ 43 w 59"/>
              <a:gd name="T23" fmla="*/ 34 h 58"/>
              <a:gd name="T24" fmla="*/ 42 w 59"/>
              <a:gd name="T25" fmla="*/ 38 h 58"/>
              <a:gd name="T26" fmla="*/ 48 w 59"/>
              <a:gd name="T27" fmla="*/ 56 h 58"/>
              <a:gd name="T28" fmla="*/ 48 w 59"/>
              <a:gd name="T29" fmla="*/ 57 h 58"/>
              <a:gd name="T30" fmla="*/ 30 w 59"/>
              <a:gd name="T31" fmla="*/ 44 h 58"/>
              <a:gd name="T32" fmla="*/ 11 w 59"/>
              <a:gd name="T33" fmla="*/ 58 h 58"/>
              <a:gd name="T34" fmla="*/ 18 w 59"/>
              <a:gd name="T35" fmla="*/ 36 h 58"/>
              <a:gd name="T36" fmla="*/ 0 w 59"/>
              <a:gd name="T37" fmla="*/ 23 h 58"/>
              <a:gd name="T38" fmla="*/ 0 w 59"/>
              <a:gd name="T39" fmla="*/ 2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 h="58">
                <a:moveTo>
                  <a:pt x="0" y="22"/>
                </a:moveTo>
                <a:cubicBezTo>
                  <a:pt x="7" y="22"/>
                  <a:pt x="13" y="22"/>
                  <a:pt x="20" y="22"/>
                </a:cubicBezTo>
                <a:cubicBezTo>
                  <a:pt x="22" y="22"/>
                  <a:pt x="23" y="22"/>
                  <a:pt x="23" y="20"/>
                </a:cubicBezTo>
                <a:cubicBezTo>
                  <a:pt x="25" y="13"/>
                  <a:pt x="27" y="7"/>
                  <a:pt x="29" y="0"/>
                </a:cubicBezTo>
                <a:cubicBezTo>
                  <a:pt x="30" y="1"/>
                  <a:pt x="30" y="2"/>
                  <a:pt x="30" y="3"/>
                </a:cubicBezTo>
                <a:cubicBezTo>
                  <a:pt x="32" y="8"/>
                  <a:pt x="34" y="14"/>
                  <a:pt x="36" y="20"/>
                </a:cubicBezTo>
                <a:cubicBezTo>
                  <a:pt x="36" y="22"/>
                  <a:pt x="37" y="22"/>
                  <a:pt x="39" y="22"/>
                </a:cubicBezTo>
                <a:cubicBezTo>
                  <a:pt x="45" y="22"/>
                  <a:pt x="51" y="22"/>
                  <a:pt x="57" y="22"/>
                </a:cubicBezTo>
                <a:cubicBezTo>
                  <a:pt x="58" y="22"/>
                  <a:pt x="58" y="22"/>
                  <a:pt x="59" y="22"/>
                </a:cubicBezTo>
                <a:cubicBezTo>
                  <a:pt x="59" y="22"/>
                  <a:pt x="59" y="22"/>
                  <a:pt x="59" y="22"/>
                </a:cubicBezTo>
                <a:cubicBezTo>
                  <a:pt x="59" y="23"/>
                  <a:pt x="58" y="23"/>
                  <a:pt x="58" y="24"/>
                </a:cubicBezTo>
                <a:cubicBezTo>
                  <a:pt x="53" y="27"/>
                  <a:pt x="48" y="31"/>
                  <a:pt x="43" y="34"/>
                </a:cubicBezTo>
                <a:cubicBezTo>
                  <a:pt x="41" y="35"/>
                  <a:pt x="41" y="36"/>
                  <a:pt x="42" y="38"/>
                </a:cubicBezTo>
                <a:cubicBezTo>
                  <a:pt x="44" y="44"/>
                  <a:pt x="46" y="50"/>
                  <a:pt x="48" y="56"/>
                </a:cubicBezTo>
                <a:cubicBezTo>
                  <a:pt x="48" y="56"/>
                  <a:pt x="48" y="56"/>
                  <a:pt x="48" y="57"/>
                </a:cubicBezTo>
                <a:cubicBezTo>
                  <a:pt x="42" y="53"/>
                  <a:pt x="36" y="48"/>
                  <a:pt x="30" y="44"/>
                </a:cubicBezTo>
                <a:cubicBezTo>
                  <a:pt x="23" y="48"/>
                  <a:pt x="17" y="53"/>
                  <a:pt x="11" y="58"/>
                </a:cubicBezTo>
                <a:cubicBezTo>
                  <a:pt x="13" y="50"/>
                  <a:pt x="16" y="43"/>
                  <a:pt x="18" y="36"/>
                </a:cubicBezTo>
                <a:cubicBezTo>
                  <a:pt x="12" y="31"/>
                  <a:pt x="6" y="27"/>
                  <a:pt x="0" y="23"/>
                </a:cubicBezTo>
                <a:cubicBezTo>
                  <a:pt x="0" y="22"/>
                  <a:pt x="0" y="22"/>
                  <a:pt x="0" y="22"/>
                </a:cubicBezTo>
                <a:close/>
              </a:path>
            </a:pathLst>
          </a:custGeom>
          <a:solidFill>
            <a:srgbClr val="DAB88A"/>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314" name="Freeform 10">
            <a:extLst>
              <a:ext uri="{FF2B5EF4-FFF2-40B4-BE49-F238E27FC236}">
                <a16:creationId xmlns:a16="http://schemas.microsoft.com/office/drawing/2014/main" id="{9290288E-12A7-4FAA-ADF2-67035C108587}"/>
              </a:ext>
            </a:extLst>
          </p:cNvPr>
          <p:cNvSpPr>
            <a:spLocks/>
          </p:cNvSpPr>
          <p:nvPr/>
        </p:nvSpPr>
        <p:spPr bwMode="auto">
          <a:xfrm>
            <a:off x="9418473" y="4663725"/>
            <a:ext cx="180397" cy="175169"/>
          </a:xfrm>
          <a:custGeom>
            <a:avLst/>
            <a:gdLst>
              <a:gd name="T0" fmla="*/ 11 w 59"/>
              <a:gd name="T1" fmla="*/ 57 h 57"/>
              <a:gd name="T2" fmla="*/ 17 w 59"/>
              <a:gd name="T3" fmla="*/ 38 h 57"/>
              <a:gd name="T4" fmla="*/ 18 w 59"/>
              <a:gd name="T5" fmla="*/ 37 h 57"/>
              <a:gd name="T6" fmla="*/ 17 w 59"/>
              <a:gd name="T7" fmla="*/ 34 h 57"/>
              <a:gd name="T8" fmla="*/ 0 w 59"/>
              <a:gd name="T9" fmla="*/ 22 h 57"/>
              <a:gd name="T10" fmla="*/ 2 w 59"/>
              <a:gd name="T11" fmla="*/ 22 h 57"/>
              <a:gd name="T12" fmla="*/ 21 w 59"/>
              <a:gd name="T13" fmla="*/ 22 h 57"/>
              <a:gd name="T14" fmla="*/ 23 w 59"/>
              <a:gd name="T15" fmla="*/ 20 h 57"/>
              <a:gd name="T16" fmla="*/ 30 w 59"/>
              <a:gd name="T17" fmla="*/ 0 h 57"/>
              <a:gd name="T18" fmla="*/ 30 w 59"/>
              <a:gd name="T19" fmla="*/ 2 h 57"/>
              <a:gd name="T20" fmla="*/ 36 w 59"/>
              <a:gd name="T21" fmla="*/ 20 h 57"/>
              <a:gd name="T22" fmla="*/ 39 w 59"/>
              <a:gd name="T23" fmla="*/ 22 h 57"/>
              <a:gd name="T24" fmla="*/ 57 w 59"/>
              <a:gd name="T25" fmla="*/ 22 h 57"/>
              <a:gd name="T26" fmla="*/ 59 w 59"/>
              <a:gd name="T27" fmla="*/ 22 h 57"/>
              <a:gd name="T28" fmla="*/ 58 w 59"/>
              <a:gd name="T29" fmla="*/ 23 h 57"/>
              <a:gd name="T30" fmla="*/ 42 w 59"/>
              <a:gd name="T31" fmla="*/ 34 h 57"/>
              <a:gd name="T32" fmla="*/ 42 w 59"/>
              <a:gd name="T33" fmla="*/ 37 h 57"/>
              <a:gd name="T34" fmla="*/ 47 w 59"/>
              <a:gd name="T35" fmla="*/ 55 h 57"/>
              <a:gd name="T36" fmla="*/ 48 w 59"/>
              <a:gd name="T37" fmla="*/ 57 h 57"/>
              <a:gd name="T38" fmla="*/ 30 w 59"/>
              <a:gd name="T39" fmla="*/ 44 h 57"/>
              <a:gd name="T40" fmla="*/ 11 w 59"/>
              <a:gd name="T4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57">
                <a:moveTo>
                  <a:pt x="11" y="57"/>
                </a:moveTo>
                <a:cubicBezTo>
                  <a:pt x="13" y="51"/>
                  <a:pt x="15" y="44"/>
                  <a:pt x="17" y="38"/>
                </a:cubicBezTo>
                <a:cubicBezTo>
                  <a:pt x="17" y="38"/>
                  <a:pt x="17" y="37"/>
                  <a:pt x="18" y="37"/>
                </a:cubicBezTo>
                <a:cubicBezTo>
                  <a:pt x="18" y="36"/>
                  <a:pt x="18" y="35"/>
                  <a:pt x="17" y="34"/>
                </a:cubicBezTo>
                <a:cubicBezTo>
                  <a:pt x="11" y="30"/>
                  <a:pt x="6" y="26"/>
                  <a:pt x="0" y="22"/>
                </a:cubicBezTo>
                <a:cubicBezTo>
                  <a:pt x="1" y="22"/>
                  <a:pt x="2" y="22"/>
                  <a:pt x="2" y="22"/>
                </a:cubicBezTo>
                <a:cubicBezTo>
                  <a:pt x="8" y="22"/>
                  <a:pt x="14" y="22"/>
                  <a:pt x="21" y="22"/>
                </a:cubicBezTo>
                <a:cubicBezTo>
                  <a:pt x="22" y="22"/>
                  <a:pt x="23" y="21"/>
                  <a:pt x="23" y="20"/>
                </a:cubicBezTo>
                <a:cubicBezTo>
                  <a:pt x="25" y="13"/>
                  <a:pt x="27" y="7"/>
                  <a:pt x="30" y="0"/>
                </a:cubicBezTo>
                <a:cubicBezTo>
                  <a:pt x="30" y="1"/>
                  <a:pt x="30" y="2"/>
                  <a:pt x="30" y="2"/>
                </a:cubicBezTo>
                <a:cubicBezTo>
                  <a:pt x="32" y="8"/>
                  <a:pt x="34" y="14"/>
                  <a:pt x="36" y="20"/>
                </a:cubicBezTo>
                <a:cubicBezTo>
                  <a:pt x="37" y="21"/>
                  <a:pt x="37" y="22"/>
                  <a:pt x="39" y="22"/>
                </a:cubicBezTo>
                <a:cubicBezTo>
                  <a:pt x="45" y="22"/>
                  <a:pt x="51" y="22"/>
                  <a:pt x="57" y="22"/>
                </a:cubicBezTo>
                <a:cubicBezTo>
                  <a:pt x="58" y="22"/>
                  <a:pt x="58" y="22"/>
                  <a:pt x="59" y="22"/>
                </a:cubicBezTo>
                <a:cubicBezTo>
                  <a:pt x="59" y="23"/>
                  <a:pt x="58" y="23"/>
                  <a:pt x="58" y="23"/>
                </a:cubicBezTo>
                <a:cubicBezTo>
                  <a:pt x="53" y="27"/>
                  <a:pt x="48" y="31"/>
                  <a:pt x="42" y="34"/>
                </a:cubicBezTo>
                <a:cubicBezTo>
                  <a:pt x="41" y="35"/>
                  <a:pt x="41" y="36"/>
                  <a:pt x="42" y="37"/>
                </a:cubicBezTo>
                <a:cubicBezTo>
                  <a:pt x="44" y="43"/>
                  <a:pt x="46" y="49"/>
                  <a:pt x="47" y="55"/>
                </a:cubicBezTo>
                <a:cubicBezTo>
                  <a:pt x="48" y="55"/>
                  <a:pt x="48" y="56"/>
                  <a:pt x="48" y="57"/>
                </a:cubicBezTo>
                <a:cubicBezTo>
                  <a:pt x="42" y="52"/>
                  <a:pt x="36" y="48"/>
                  <a:pt x="30" y="44"/>
                </a:cubicBezTo>
                <a:cubicBezTo>
                  <a:pt x="24" y="48"/>
                  <a:pt x="18" y="52"/>
                  <a:pt x="11" y="57"/>
                </a:cubicBezTo>
                <a:close/>
              </a:path>
            </a:pathLst>
          </a:custGeom>
          <a:solidFill>
            <a:srgbClr val="DAB88A"/>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316" name="Freeform 7">
            <a:extLst>
              <a:ext uri="{FF2B5EF4-FFF2-40B4-BE49-F238E27FC236}">
                <a16:creationId xmlns:a16="http://schemas.microsoft.com/office/drawing/2014/main" id="{AE701EC3-F776-494F-B71C-780C4B531E57}"/>
              </a:ext>
            </a:extLst>
          </p:cNvPr>
          <p:cNvSpPr>
            <a:spLocks/>
          </p:cNvSpPr>
          <p:nvPr/>
        </p:nvSpPr>
        <p:spPr bwMode="auto">
          <a:xfrm>
            <a:off x="2335501" y="6195698"/>
            <a:ext cx="229651" cy="217667"/>
          </a:xfrm>
          <a:custGeom>
            <a:avLst/>
            <a:gdLst>
              <a:gd name="T0" fmla="*/ 18 w 97"/>
              <a:gd name="T1" fmla="*/ 92 h 92"/>
              <a:gd name="T2" fmla="*/ 25 w 97"/>
              <a:gd name="T3" fmla="*/ 70 h 92"/>
              <a:gd name="T4" fmla="*/ 29 w 97"/>
              <a:gd name="T5" fmla="*/ 59 h 92"/>
              <a:gd name="T6" fmla="*/ 28 w 97"/>
              <a:gd name="T7" fmla="*/ 56 h 92"/>
              <a:gd name="T8" fmla="*/ 2 w 97"/>
              <a:gd name="T9" fmla="*/ 37 h 92"/>
              <a:gd name="T10" fmla="*/ 0 w 97"/>
              <a:gd name="T11" fmla="*/ 35 h 92"/>
              <a:gd name="T12" fmla="*/ 2 w 97"/>
              <a:gd name="T13" fmla="*/ 35 h 92"/>
              <a:gd name="T14" fmla="*/ 34 w 97"/>
              <a:gd name="T15" fmla="*/ 35 h 92"/>
              <a:gd name="T16" fmla="*/ 37 w 97"/>
              <a:gd name="T17" fmla="*/ 33 h 92"/>
              <a:gd name="T18" fmla="*/ 47 w 97"/>
              <a:gd name="T19" fmla="*/ 2 h 92"/>
              <a:gd name="T20" fmla="*/ 48 w 97"/>
              <a:gd name="T21" fmla="*/ 0 h 92"/>
              <a:gd name="T22" fmla="*/ 52 w 97"/>
              <a:gd name="T23" fmla="*/ 11 h 92"/>
              <a:gd name="T24" fmla="*/ 59 w 97"/>
              <a:gd name="T25" fmla="*/ 33 h 92"/>
              <a:gd name="T26" fmla="*/ 62 w 97"/>
              <a:gd name="T27" fmla="*/ 35 h 92"/>
              <a:gd name="T28" fmla="*/ 94 w 97"/>
              <a:gd name="T29" fmla="*/ 35 h 92"/>
              <a:gd name="T30" fmla="*/ 97 w 97"/>
              <a:gd name="T31" fmla="*/ 35 h 92"/>
              <a:gd name="T32" fmla="*/ 95 w 97"/>
              <a:gd name="T33" fmla="*/ 37 h 92"/>
              <a:gd name="T34" fmla="*/ 68 w 97"/>
              <a:gd name="T35" fmla="*/ 56 h 92"/>
              <a:gd name="T36" fmla="*/ 67 w 97"/>
              <a:gd name="T37" fmla="*/ 59 h 92"/>
              <a:gd name="T38" fmla="*/ 77 w 97"/>
              <a:gd name="T39" fmla="*/ 90 h 92"/>
              <a:gd name="T40" fmla="*/ 78 w 97"/>
              <a:gd name="T41" fmla="*/ 92 h 92"/>
              <a:gd name="T42" fmla="*/ 76 w 97"/>
              <a:gd name="T43" fmla="*/ 91 h 92"/>
              <a:gd name="T44" fmla="*/ 50 w 97"/>
              <a:gd name="T45" fmla="*/ 72 h 92"/>
              <a:gd name="T46" fmla="*/ 47 w 97"/>
              <a:gd name="T47" fmla="*/ 72 h 92"/>
              <a:gd name="T48" fmla="*/ 21 w 97"/>
              <a:gd name="T49" fmla="*/ 91 h 92"/>
              <a:gd name="T50" fmla="*/ 18 w 97"/>
              <a:gd name="T5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7" h="92">
                <a:moveTo>
                  <a:pt x="18" y="92"/>
                </a:moveTo>
                <a:cubicBezTo>
                  <a:pt x="21" y="85"/>
                  <a:pt x="23" y="77"/>
                  <a:pt x="25" y="70"/>
                </a:cubicBezTo>
                <a:cubicBezTo>
                  <a:pt x="26" y="66"/>
                  <a:pt x="28" y="62"/>
                  <a:pt x="29" y="59"/>
                </a:cubicBezTo>
                <a:cubicBezTo>
                  <a:pt x="29" y="57"/>
                  <a:pt x="29" y="57"/>
                  <a:pt x="28" y="56"/>
                </a:cubicBezTo>
                <a:cubicBezTo>
                  <a:pt x="19" y="50"/>
                  <a:pt x="11" y="43"/>
                  <a:pt x="2" y="37"/>
                </a:cubicBezTo>
                <a:cubicBezTo>
                  <a:pt x="1" y="37"/>
                  <a:pt x="1" y="36"/>
                  <a:pt x="0" y="35"/>
                </a:cubicBezTo>
                <a:cubicBezTo>
                  <a:pt x="1" y="35"/>
                  <a:pt x="1" y="35"/>
                  <a:pt x="2" y="35"/>
                </a:cubicBezTo>
                <a:cubicBezTo>
                  <a:pt x="13" y="35"/>
                  <a:pt x="24" y="35"/>
                  <a:pt x="34" y="35"/>
                </a:cubicBezTo>
                <a:cubicBezTo>
                  <a:pt x="36" y="35"/>
                  <a:pt x="37" y="35"/>
                  <a:pt x="37" y="33"/>
                </a:cubicBezTo>
                <a:cubicBezTo>
                  <a:pt x="41" y="23"/>
                  <a:pt x="44" y="13"/>
                  <a:pt x="47" y="2"/>
                </a:cubicBezTo>
                <a:cubicBezTo>
                  <a:pt x="47" y="2"/>
                  <a:pt x="48" y="1"/>
                  <a:pt x="48" y="0"/>
                </a:cubicBezTo>
                <a:cubicBezTo>
                  <a:pt x="49" y="4"/>
                  <a:pt x="51" y="8"/>
                  <a:pt x="52" y="11"/>
                </a:cubicBezTo>
                <a:cubicBezTo>
                  <a:pt x="54" y="19"/>
                  <a:pt x="57" y="26"/>
                  <a:pt x="59" y="33"/>
                </a:cubicBezTo>
                <a:cubicBezTo>
                  <a:pt x="59" y="35"/>
                  <a:pt x="60" y="35"/>
                  <a:pt x="62" y="35"/>
                </a:cubicBezTo>
                <a:cubicBezTo>
                  <a:pt x="72" y="35"/>
                  <a:pt x="83" y="35"/>
                  <a:pt x="94" y="35"/>
                </a:cubicBezTo>
                <a:cubicBezTo>
                  <a:pt x="95" y="35"/>
                  <a:pt x="95" y="35"/>
                  <a:pt x="97" y="35"/>
                </a:cubicBezTo>
                <a:cubicBezTo>
                  <a:pt x="96" y="36"/>
                  <a:pt x="95" y="36"/>
                  <a:pt x="95" y="37"/>
                </a:cubicBezTo>
                <a:cubicBezTo>
                  <a:pt x="86" y="43"/>
                  <a:pt x="77" y="50"/>
                  <a:pt x="68" y="56"/>
                </a:cubicBezTo>
                <a:cubicBezTo>
                  <a:pt x="67" y="57"/>
                  <a:pt x="67" y="57"/>
                  <a:pt x="67" y="59"/>
                </a:cubicBezTo>
                <a:cubicBezTo>
                  <a:pt x="71" y="69"/>
                  <a:pt x="74" y="79"/>
                  <a:pt x="77" y="90"/>
                </a:cubicBezTo>
                <a:cubicBezTo>
                  <a:pt x="77" y="90"/>
                  <a:pt x="78" y="91"/>
                  <a:pt x="78" y="92"/>
                </a:cubicBezTo>
                <a:cubicBezTo>
                  <a:pt x="77" y="92"/>
                  <a:pt x="77" y="91"/>
                  <a:pt x="76" y="91"/>
                </a:cubicBezTo>
                <a:cubicBezTo>
                  <a:pt x="67" y="85"/>
                  <a:pt x="58" y="78"/>
                  <a:pt x="50" y="72"/>
                </a:cubicBezTo>
                <a:cubicBezTo>
                  <a:pt x="48" y="71"/>
                  <a:pt x="48" y="71"/>
                  <a:pt x="47" y="72"/>
                </a:cubicBezTo>
                <a:cubicBezTo>
                  <a:pt x="38" y="78"/>
                  <a:pt x="29" y="84"/>
                  <a:pt x="21" y="91"/>
                </a:cubicBezTo>
                <a:cubicBezTo>
                  <a:pt x="20" y="91"/>
                  <a:pt x="19" y="92"/>
                  <a:pt x="18" y="92"/>
                </a:cubicBezTo>
                <a:close/>
              </a:path>
            </a:pathLst>
          </a:custGeom>
          <a:solidFill>
            <a:srgbClr val="DAB88A"/>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317" name="Freeform 9">
            <a:extLst>
              <a:ext uri="{FF2B5EF4-FFF2-40B4-BE49-F238E27FC236}">
                <a16:creationId xmlns:a16="http://schemas.microsoft.com/office/drawing/2014/main" id="{14792129-5C14-4019-96FD-109064BB6C2B}"/>
              </a:ext>
            </a:extLst>
          </p:cNvPr>
          <p:cNvSpPr>
            <a:spLocks/>
          </p:cNvSpPr>
          <p:nvPr/>
        </p:nvSpPr>
        <p:spPr bwMode="auto">
          <a:xfrm>
            <a:off x="2605887" y="6165520"/>
            <a:ext cx="183012" cy="180398"/>
          </a:xfrm>
          <a:custGeom>
            <a:avLst/>
            <a:gdLst>
              <a:gd name="T0" fmla="*/ 0 w 59"/>
              <a:gd name="T1" fmla="*/ 22 h 58"/>
              <a:gd name="T2" fmla="*/ 20 w 59"/>
              <a:gd name="T3" fmla="*/ 22 h 58"/>
              <a:gd name="T4" fmla="*/ 23 w 59"/>
              <a:gd name="T5" fmla="*/ 20 h 58"/>
              <a:gd name="T6" fmla="*/ 29 w 59"/>
              <a:gd name="T7" fmla="*/ 0 h 58"/>
              <a:gd name="T8" fmla="*/ 30 w 59"/>
              <a:gd name="T9" fmla="*/ 3 h 58"/>
              <a:gd name="T10" fmla="*/ 36 w 59"/>
              <a:gd name="T11" fmla="*/ 20 h 58"/>
              <a:gd name="T12" fmla="*/ 39 w 59"/>
              <a:gd name="T13" fmla="*/ 22 h 58"/>
              <a:gd name="T14" fmla="*/ 57 w 59"/>
              <a:gd name="T15" fmla="*/ 22 h 58"/>
              <a:gd name="T16" fmla="*/ 59 w 59"/>
              <a:gd name="T17" fmla="*/ 22 h 58"/>
              <a:gd name="T18" fmla="*/ 59 w 59"/>
              <a:gd name="T19" fmla="*/ 22 h 58"/>
              <a:gd name="T20" fmla="*/ 58 w 59"/>
              <a:gd name="T21" fmla="*/ 24 h 58"/>
              <a:gd name="T22" fmla="*/ 43 w 59"/>
              <a:gd name="T23" fmla="*/ 34 h 58"/>
              <a:gd name="T24" fmla="*/ 42 w 59"/>
              <a:gd name="T25" fmla="*/ 38 h 58"/>
              <a:gd name="T26" fmla="*/ 48 w 59"/>
              <a:gd name="T27" fmla="*/ 56 h 58"/>
              <a:gd name="T28" fmla="*/ 48 w 59"/>
              <a:gd name="T29" fmla="*/ 57 h 58"/>
              <a:gd name="T30" fmla="*/ 30 w 59"/>
              <a:gd name="T31" fmla="*/ 44 h 58"/>
              <a:gd name="T32" fmla="*/ 11 w 59"/>
              <a:gd name="T33" fmla="*/ 58 h 58"/>
              <a:gd name="T34" fmla="*/ 18 w 59"/>
              <a:gd name="T35" fmla="*/ 36 h 58"/>
              <a:gd name="T36" fmla="*/ 0 w 59"/>
              <a:gd name="T37" fmla="*/ 23 h 58"/>
              <a:gd name="T38" fmla="*/ 0 w 59"/>
              <a:gd name="T39" fmla="*/ 2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 h="58">
                <a:moveTo>
                  <a:pt x="0" y="22"/>
                </a:moveTo>
                <a:cubicBezTo>
                  <a:pt x="7" y="22"/>
                  <a:pt x="13" y="22"/>
                  <a:pt x="20" y="22"/>
                </a:cubicBezTo>
                <a:cubicBezTo>
                  <a:pt x="22" y="22"/>
                  <a:pt x="23" y="22"/>
                  <a:pt x="23" y="20"/>
                </a:cubicBezTo>
                <a:cubicBezTo>
                  <a:pt x="25" y="13"/>
                  <a:pt x="27" y="7"/>
                  <a:pt x="29" y="0"/>
                </a:cubicBezTo>
                <a:cubicBezTo>
                  <a:pt x="30" y="1"/>
                  <a:pt x="30" y="2"/>
                  <a:pt x="30" y="3"/>
                </a:cubicBezTo>
                <a:cubicBezTo>
                  <a:pt x="32" y="8"/>
                  <a:pt x="34" y="14"/>
                  <a:pt x="36" y="20"/>
                </a:cubicBezTo>
                <a:cubicBezTo>
                  <a:pt x="36" y="22"/>
                  <a:pt x="37" y="22"/>
                  <a:pt x="39" y="22"/>
                </a:cubicBezTo>
                <a:cubicBezTo>
                  <a:pt x="45" y="22"/>
                  <a:pt x="51" y="22"/>
                  <a:pt x="57" y="22"/>
                </a:cubicBezTo>
                <a:cubicBezTo>
                  <a:pt x="58" y="22"/>
                  <a:pt x="58" y="22"/>
                  <a:pt x="59" y="22"/>
                </a:cubicBezTo>
                <a:cubicBezTo>
                  <a:pt x="59" y="22"/>
                  <a:pt x="59" y="22"/>
                  <a:pt x="59" y="22"/>
                </a:cubicBezTo>
                <a:cubicBezTo>
                  <a:pt x="59" y="23"/>
                  <a:pt x="58" y="23"/>
                  <a:pt x="58" y="24"/>
                </a:cubicBezTo>
                <a:cubicBezTo>
                  <a:pt x="53" y="27"/>
                  <a:pt x="48" y="31"/>
                  <a:pt x="43" y="34"/>
                </a:cubicBezTo>
                <a:cubicBezTo>
                  <a:pt x="41" y="35"/>
                  <a:pt x="41" y="36"/>
                  <a:pt x="42" y="38"/>
                </a:cubicBezTo>
                <a:cubicBezTo>
                  <a:pt x="44" y="44"/>
                  <a:pt x="46" y="50"/>
                  <a:pt x="48" y="56"/>
                </a:cubicBezTo>
                <a:cubicBezTo>
                  <a:pt x="48" y="56"/>
                  <a:pt x="48" y="56"/>
                  <a:pt x="48" y="57"/>
                </a:cubicBezTo>
                <a:cubicBezTo>
                  <a:pt x="42" y="53"/>
                  <a:pt x="36" y="48"/>
                  <a:pt x="30" y="44"/>
                </a:cubicBezTo>
                <a:cubicBezTo>
                  <a:pt x="23" y="48"/>
                  <a:pt x="17" y="53"/>
                  <a:pt x="11" y="58"/>
                </a:cubicBezTo>
                <a:cubicBezTo>
                  <a:pt x="13" y="50"/>
                  <a:pt x="16" y="43"/>
                  <a:pt x="18" y="36"/>
                </a:cubicBezTo>
                <a:cubicBezTo>
                  <a:pt x="12" y="31"/>
                  <a:pt x="6" y="27"/>
                  <a:pt x="0" y="23"/>
                </a:cubicBezTo>
                <a:cubicBezTo>
                  <a:pt x="0" y="22"/>
                  <a:pt x="0" y="22"/>
                  <a:pt x="0" y="22"/>
                </a:cubicBezTo>
                <a:close/>
              </a:path>
            </a:pathLst>
          </a:custGeom>
          <a:solidFill>
            <a:srgbClr val="DAB88A"/>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318" name="Freeform 10">
            <a:extLst>
              <a:ext uri="{FF2B5EF4-FFF2-40B4-BE49-F238E27FC236}">
                <a16:creationId xmlns:a16="http://schemas.microsoft.com/office/drawing/2014/main" id="{A7B580B2-7931-459A-923C-928A195F86C5}"/>
              </a:ext>
            </a:extLst>
          </p:cNvPr>
          <p:cNvSpPr>
            <a:spLocks/>
          </p:cNvSpPr>
          <p:nvPr/>
        </p:nvSpPr>
        <p:spPr bwMode="auto">
          <a:xfrm>
            <a:off x="2119599" y="6173363"/>
            <a:ext cx="180397" cy="175169"/>
          </a:xfrm>
          <a:custGeom>
            <a:avLst/>
            <a:gdLst>
              <a:gd name="T0" fmla="*/ 11 w 59"/>
              <a:gd name="T1" fmla="*/ 57 h 57"/>
              <a:gd name="T2" fmla="*/ 17 w 59"/>
              <a:gd name="T3" fmla="*/ 38 h 57"/>
              <a:gd name="T4" fmla="*/ 18 w 59"/>
              <a:gd name="T5" fmla="*/ 37 h 57"/>
              <a:gd name="T6" fmla="*/ 17 w 59"/>
              <a:gd name="T7" fmla="*/ 34 h 57"/>
              <a:gd name="T8" fmla="*/ 0 w 59"/>
              <a:gd name="T9" fmla="*/ 22 h 57"/>
              <a:gd name="T10" fmla="*/ 2 w 59"/>
              <a:gd name="T11" fmla="*/ 22 h 57"/>
              <a:gd name="T12" fmla="*/ 21 w 59"/>
              <a:gd name="T13" fmla="*/ 22 h 57"/>
              <a:gd name="T14" fmla="*/ 23 w 59"/>
              <a:gd name="T15" fmla="*/ 20 h 57"/>
              <a:gd name="T16" fmla="*/ 30 w 59"/>
              <a:gd name="T17" fmla="*/ 0 h 57"/>
              <a:gd name="T18" fmla="*/ 30 w 59"/>
              <a:gd name="T19" fmla="*/ 2 h 57"/>
              <a:gd name="T20" fmla="*/ 36 w 59"/>
              <a:gd name="T21" fmla="*/ 20 h 57"/>
              <a:gd name="T22" fmla="*/ 39 w 59"/>
              <a:gd name="T23" fmla="*/ 22 h 57"/>
              <a:gd name="T24" fmla="*/ 57 w 59"/>
              <a:gd name="T25" fmla="*/ 22 h 57"/>
              <a:gd name="T26" fmla="*/ 59 w 59"/>
              <a:gd name="T27" fmla="*/ 22 h 57"/>
              <a:gd name="T28" fmla="*/ 58 w 59"/>
              <a:gd name="T29" fmla="*/ 23 h 57"/>
              <a:gd name="T30" fmla="*/ 42 w 59"/>
              <a:gd name="T31" fmla="*/ 34 h 57"/>
              <a:gd name="T32" fmla="*/ 42 w 59"/>
              <a:gd name="T33" fmla="*/ 37 h 57"/>
              <a:gd name="T34" fmla="*/ 47 w 59"/>
              <a:gd name="T35" fmla="*/ 55 h 57"/>
              <a:gd name="T36" fmla="*/ 48 w 59"/>
              <a:gd name="T37" fmla="*/ 57 h 57"/>
              <a:gd name="T38" fmla="*/ 30 w 59"/>
              <a:gd name="T39" fmla="*/ 44 h 57"/>
              <a:gd name="T40" fmla="*/ 11 w 59"/>
              <a:gd name="T4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57">
                <a:moveTo>
                  <a:pt x="11" y="57"/>
                </a:moveTo>
                <a:cubicBezTo>
                  <a:pt x="13" y="51"/>
                  <a:pt x="15" y="44"/>
                  <a:pt x="17" y="38"/>
                </a:cubicBezTo>
                <a:cubicBezTo>
                  <a:pt x="17" y="38"/>
                  <a:pt x="17" y="37"/>
                  <a:pt x="18" y="37"/>
                </a:cubicBezTo>
                <a:cubicBezTo>
                  <a:pt x="18" y="36"/>
                  <a:pt x="18" y="35"/>
                  <a:pt x="17" y="34"/>
                </a:cubicBezTo>
                <a:cubicBezTo>
                  <a:pt x="11" y="30"/>
                  <a:pt x="6" y="26"/>
                  <a:pt x="0" y="22"/>
                </a:cubicBezTo>
                <a:cubicBezTo>
                  <a:pt x="1" y="22"/>
                  <a:pt x="2" y="22"/>
                  <a:pt x="2" y="22"/>
                </a:cubicBezTo>
                <a:cubicBezTo>
                  <a:pt x="8" y="22"/>
                  <a:pt x="14" y="22"/>
                  <a:pt x="21" y="22"/>
                </a:cubicBezTo>
                <a:cubicBezTo>
                  <a:pt x="22" y="22"/>
                  <a:pt x="23" y="21"/>
                  <a:pt x="23" y="20"/>
                </a:cubicBezTo>
                <a:cubicBezTo>
                  <a:pt x="25" y="13"/>
                  <a:pt x="27" y="7"/>
                  <a:pt x="30" y="0"/>
                </a:cubicBezTo>
                <a:cubicBezTo>
                  <a:pt x="30" y="1"/>
                  <a:pt x="30" y="2"/>
                  <a:pt x="30" y="2"/>
                </a:cubicBezTo>
                <a:cubicBezTo>
                  <a:pt x="32" y="8"/>
                  <a:pt x="34" y="14"/>
                  <a:pt x="36" y="20"/>
                </a:cubicBezTo>
                <a:cubicBezTo>
                  <a:pt x="37" y="21"/>
                  <a:pt x="37" y="22"/>
                  <a:pt x="39" y="22"/>
                </a:cubicBezTo>
                <a:cubicBezTo>
                  <a:pt x="45" y="22"/>
                  <a:pt x="51" y="22"/>
                  <a:pt x="57" y="22"/>
                </a:cubicBezTo>
                <a:cubicBezTo>
                  <a:pt x="58" y="22"/>
                  <a:pt x="58" y="22"/>
                  <a:pt x="59" y="22"/>
                </a:cubicBezTo>
                <a:cubicBezTo>
                  <a:pt x="59" y="23"/>
                  <a:pt x="58" y="23"/>
                  <a:pt x="58" y="23"/>
                </a:cubicBezTo>
                <a:cubicBezTo>
                  <a:pt x="53" y="27"/>
                  <a:pt x="48" y="31"/>
                  <a:pt x="42" y="34"/>
                </a:cubicBezTo>
                <a:cubicBezTo>
                  <a:pt x="41" y="35"/>
                  <a:pt x="41" y="36"/>
                  <a:pt x="42" y="37"/>
                </a:cubicBezTo>
                <a:cubicBezTo>
                  <a:pt x="44" y="43"/>
                  <a:pt x="46" y="49"/>
                  <a:pt x="47" y="55"/>
                </a:cubicBezTo>
                <a:cubicBezTo>
                  <a:pt x="48" y="55"/>
                  <a:pt x="48" y="56"/>
                  <a:pt x="48" y="57"/>
                </a:cubicBezTo>
                <a:cubicBezTo>
                  <a:pt x="42" y="52"/>
                  <a:pt x="36" y="48"/>
                  <a:pt x="30" y="44"/>
                </a:cubicBezTo>
                <a:cubicBezTo>
                  <a:pt x="24" y="48"/>
                  <a:pt x="18" y="52"/>
                  <a:pt x="11" y="57"/>
                </a:cubicBezTo>
                <a:close/>
              </a:path>
            </a:pathLst>
          </a:custGeom>
          <a:solidFill>
            <a:srgbClr val="DAB88A"/>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320" name="Freeform 7">
            <a:extLst>
              <a:ext uri="{FF2B5EF4-FFF2-40B4-BE49-F238E27FC236}">
                <a16:creationId xmlns:a16="http://schemas.microsoft.com/office/drawing/2014/main" id="{F81A4087-CAFC-405E-9E6A-CF2EEDE56090}"/>
              </a:ext>
            </a:extLst>
          </p:cNvPr>
          <p:cNvSpPr>
            <a:spLocks/>
          </p:cNvSpPr>
          <p:nvPr/>
        </p:nvSpPr>
        <p:spPr bwMode="auto">
          <a:xfrm>
            <a:off x="5984938" y="6195698"/>
            <a:ext cx="229651" cy="217667"/>
          </a:xfrm>
          <a:custGeom>
            <a:avLst/>
            <a:gdLst>
              <a:gd name="T0" fmla="*/ 18 w 97"/>
              <a:gd name="T1" fmla="*/ 92 h 92"/>
              <a:gd name="T2" fmla="*/ 25 w 97"/>
              <a:gd name="T3" fmla="*/ 70 h 92"/>
              <a:gd name="T4" fmla="*/ 29 w 97"/>
              <a:gd name="T5" fmla="*/ 59 h 92"/>
              <a:gd name="T6" fmla="*/ 28 w 97"/>
              <a:gd name="T7" fmla="*/ 56 h 92"/>
              <a:gd name="T8" fmla="*/ 2 w 97"/>
              <a:gd name="T9" fmla="*/ 37 h 92"/>
              <a:gd name="T10" fmla="*/ 0 w 97"/>
              <a:gd name="T11" fmla="*/ 35 h 92"/>
              <a:gd name="T12" fmla="*/ 2 w 97"/>
              <a:gd name="T13" fmla="*/ 35 h 92"/>
              <a:gd name="T14" fmla="*/ 34 w 97"/>
              <a:gd name="T15" fmla="*/ 35 h 92"/>
              <a:gd name="T16" fmla="*/ 37 w 97"/>
              <a:gd name="T17" fmla="*/ 33 h 92"/>
              <a:gd name="T18" fmla="*/ 47 w 97"/>
              <a:gd name="T19" fmla="*/ 2 h 92"/>
              <a:gd name="T20" fmla="*/ 48 w 97"/>
              <a:gd name="T21" fmla="*/ 0 h 92"/>
              <a:gd name="T22" fmla="*/ 52 w 97"/>
              <a:gd name="T23" fmla="*/ 11 h 92"/>
              <a:gd name="T24" fmla="*/ 59 w 97"/>
              <a:gd name="T25" fmla="*/ 33 h 92"/>
              <a:gd name="T26" fmla="*/ 62 w 97"/>
              <a:gd name="T27" fmla="*/ 35 h 92"/>
              <a:gd name="T28" fmla="*/ 94 w 97"/>
              <a:gd name="T29" fmla="*/ 35 h 92"/>
              <a:gd name="T30" fmla="*/ 97 w 97"/>
              <a:gd name="T31" fmla="*/ 35 h 92"/>
              <a:gd name="T32" fmla="*/ 95 w 97"/>
              <a:gd name="T33" fmla="*/ 37 h 92"/>
              <a:gd name="T34" fmla="*/ 68 w 97"/>
              <a:gd name="T35" fmla="*/ 56 h 92"/>
              <a:gd name="T36" fmla="*/ 67 w 97"/>
              <a:gd name="T37" fmla="*/ 59 h 92"/>
              <a:gd name="T38" fmla="*/ 77 w 97"/>
              <a:gd name="T39" fmla="*/ 90 h 92"/>
              <a:gd name="T40" fmla="*/ 78 w 97"/>
              <a:gd name="T41" fmla="*/ 92 h 92"/>
              <a:gd name="T42" fmla="*/ 76 w 97"/>
              <a:gd name="T43" fmla="*/ 91 h 92"/>
              <a:gd name="T44" fmla="*/ 50 w 97"/>
              <a:gd name="T45" fmla="*/ 72 h 92"/>
              <a:gd name="T46" fmla="*/ 47 w 97"/>
              <a:gd name="T47" fmla="*/ 72 h 92"/>
              <a:gd name="T48" fmla="*/ 21 w 97"/>
              <a:gd name="T49" fmla="*/ 91 h 92"/>
              <a:gd name="T50" fmla="*/ 18 w 97"/>
              <a:gd name="T5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7" h="92">
                <a:moveTo>
                  <a:pt x="18" y="92"/>
                </a:moveTo>
                <a:cubicBezTo>
                  <a:pt x="21" y="85"/>
                  <a:pt x="23" y="77"/>
                  <a:pt x="25" y="70"/>
                </a:cubicBezTo>
                <a:cubicBezTo>
                  <a:pt x="26" y="66"/>
                  <a:pt x="28" y="62"/>
                  <a:pt x="29" y="59"/>
                </a:cubicBezTo>
                <a:cubicBezTo>
                  <a:pt x="29" y="57"/>
                  <a:pt x="29" y="57"/>
                  <a:pt x="28" y="56"/>
                </a:cubicBezTo>
                <a:cubicBezTo>
                  <a:pt x="19" y="50"/>
                  <a:pt x="11" y="43"/>
                  <a:pt x="2" y="37"/>
                </a:cubicBezTo>
                <a:cubicBezTo>
                  <a:pt x="1" y="37"/>
                  <a:pt x="1" y="36"/>
                  <a:pt x="0" y="35"/>
                </a:cubicBezTo>
                <a:cubicBezTo>
                  <a:pt x="1" y="35"/>
                  <a:pt x="1" y="35"/>
                  <a:pt x="2" y="35"/>
                </a:cubicBezTo>
                <a:cubicBezTo>
                  <a:pt x="13" y="35"/>
                  <a:pt x="24" y="35"/>
                  <a:pt x="34" y="35"/>
                </a:cubicBezTo>
                <a:cubicBezTo>
                  <a:pt x="36" y="35"/>
                  <a:pt x="37" y="35"/>
                  <a:pt x="37" y="33"/>
                </a:cubicBezTo>
                <a:cubicBezTo>
                  <a:pt x="41" y="23"/>
                  <a:pt x="44" y="13"/>
                  <a:pt x="47" y="2"/>
                </a:cubicBezTo>
                <a:cubicBezTo>
                  <a:pt x="47" y="2"/>
                  <a:pt x="48" y="1"/>
                  <a:pt x="48" y="0"/>
                </a:cubicBezTo>
                <a:cubicBezTo>
                  <a:pt x="49" y="4"/>
                  <a:pt x="51" y="8"/>
                  <a:pt x="52" y="11"/>
                </a:cubicBezTo>
                <a:cubicBezTo>
                  <a:pt x="54" y="19"/>
                  <a:pt x="57" y="26"/>
                  <a:pt x="59" y="33"/>
                </a:cubicBezTo>
                <a:cubicBezTo>
                  <a:pt x="59" y="35"/>
                  <a:pt x="60" y="35"/>
                  <a:pt x="62" y="35"/>
                </a:cubicBezTo>
                <a:cubicBezTo>
                  <a:pt x="72" y="35"/>
                  <a:pt x="83" y="35"/>
                  <a:pt x="94" y="35"/>
                </a:cubicBezTo>
                <a:cubicBezTo>
                  <a:pt x="95" y="35"/>
                  <a:pt x="95" y="35"/>
                  <a:pt x="97" y="35"/>
                </a:cubicBezTo>
                <a:cubicBezTo>
                  <a:pt x="96" y="36"/>
                  <a:pt x="95" y="36"/>
                  <a:pt x="95" y="37"/>
                </a:cubicBezTo>
                <a:cubicBezTo>
                  <a:pt x="86" y="43"/>
                  <a:pt x="77" y="50"/>
                  <a:pt x="68" y="56"/>
                </a:cubicBezTo>
                <a:cubicBezTo>
                  <a:pt x="67" y="57"/>
                  <a:pt x="67" y="57"/>
                  <a:pt x="67" y="59"/>
                </a:cubicBezTo>
                <a:cubicBezTo>
                  <a:pt x="71" y="69"/>
                  <a:pt x="74" y="79"/>
                  <a:pt x="77" y="90"/>
                </a:cubicBezTo>
                <a:cubicBezTo>
                  <a:pt x="77" y="90"/>
                  <a:pt x="78" y="91"/>
                  <a:pt x="78" y="92"/>
                </a:cubicBezTo>
                <a:cubicBezTo>
                  <a:pt x="77" y="92"/>
                  <a:pt x="77" y="91"/>
                  <a:pt x="76" y="91"/>
                </a:cubicBezTo>
                <a:cubicBezTo>
                  <a:pt x="67" y="85"/>
                  <a:pt x="58" y="78"/>
                  <a:pt x="50" y="72"/>
                </a:cubicBezTo>
                <a:cubicBezTo>
                  <a:pt x="48" y="71"/>
                  <a:pt x="48" y="71"/>
                  <a:pt x="47" y="72"/>
                </a:cubicBezTo>
                <a:cubicBezTo>
                  <a:pt x="38" y="78"/>
                  <a:pt x="29" y="84"/>
                  <a:pt x="21" y="91"/>
                </a:cubicBezTo>
                <a:cubicBezTo>
                  <a:pt x="20" y="91"/>
                  <a:pt x="19" y="92"/>
                  <a:pt x="18" y="92"/>
                </a:cubicBezTo>
                <a:close/>
              </a:path>
            </a:pathLst>
          </a:custGeom>
          <a:solidFill>
            <a:srgbClr val="DAB88A"/>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321" name="Freeform 9">
            <a:extLst>
              <a:ext uri="{FF2B5EF4-FFF2-40B4-BE49-F238E27FC236}">
                <a16:creationId xmlns:a16="http://schemas.microsoft.com/office/drawing/2014/main" id="{B95B28CC-6935-4B4C-943D-5A2CB13DD812}"/>
              </a:ext>
            </a:extLst>
          </p:cNvPr>
          <p:cNvSpPr>
            <a:spLocks/>
          </p:cNvSpPr>
          <p:nvPr/>
        </p:nvSpPr>
        <p:spPr bwMode="auto">
          <a:xfrm>
            <a:off x="6255324" y="6165520"/>
            <a:ext cx="183012" cy="180398"/>
          </a:xfrm>
          <a:custGeom>
            <a:avLst/>
            <a:gdLst>
              <a:gd name="T0" fmla="*/ 0 w 59"/>
              <a:gd name="T1" fmla="*/ 22 h 58"/>
              <a:gd name="T2" fmla="*/ 20 w 59"/>
              <a:gd name="T3" fmla="*/ 22 h 58"/>
              <a:gd name="T4" fmla="*/ 23 w 59"/>
              <a:gd name="T5" fmla="*/ 20 h 58"/>
              <a:gd name="T6" fmla="*/ 29 w 59"/>
              <a:gd name="T7" fmla="*/ 0 h 58"/>
              <a:gd name="T8" fmla="*/ 30 w 59"/>
              <a:gd name="T9" fmla="*/ 3 h 58"/>
              <a:gd name="T10" fmla="*/ 36 w 59"/>
              <a:gd name="T11" fmla="*/ 20 h 58"/>
              <a:gd name="T12" fmla="*/ 39 w 59"/>
              <a:gd name="T13" fmla="*/ 22 h 58"/>
              <a:gd name="T14" fmla="*/ 57 w 59"/>
              <a:gd name="T15" fmla="*/ 22 h 58"/>
              <a:gd name="T16" fmla="*/ 59 w 59"/>
              <a:gd name="T17" fmla="*/ 22 h 58"/>
              <a:gd name="T18" fmla="*/ 59 w 59"/>
              <a:gd name="T19" fmla="*/ 22 h 58"/>
              <a:gd name="T20" fmla="*/ 58 w 59"/>
              <a:gd name="T21" fmla="*/ 24 h 58"/>
              <a:gd name="T22" fmla="*/ 43 w 59"/>
              <a:gd name="T23" fmla="*/ 34 h 58"/>
              <a:gd name="T24" fmla="*/ 42 w 59"/>
              <a:gd name="T25" fmla="*/ 38 h 58"/>
              <a:gd name="T26" fmla="*/ 48 w 59"/>
              <a:gd name="T27" fmla="*/ 56 h 58"/>
              <a:gd name="T28" fmla="*/ 48 w 59"/>
              <a:gd name="T29" fmla="*/ 57 h 58"/>
              <a:gd name="T30" fmla="*/ 30 w 59"/>
              <a:gd name="T31" fmla="*/ 44 h 58"/>
              <a:gd name="T32" fmla="*/ 11 w 59"/>
              <a:gd name="T33" fmla="*/ 58 h 58"/>
              <a:gd name="T34" fmla="*/ 18 w 59"/>
              <a:gd name="T35" fmla="*/ 36 h 58"/>
              <a:gd name="T36" fmla="*/ 0 w 59"/>
              <a:gd name="T37" fmla="*/ 23 h 58"/>
              <a:gd name="T38" fmla="*/ 0 w 59"/>
              <a:gd name="T39" fmla="*/ 2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 h="58">
                <a:moveTo>
                  <a:pt x="0" y="22"/>
                </a:moveTo>
                <a:cubicBezTo>
                  <a:pt x="7" y="22"/>
                  <a:pt x="13" y="22"/>
                  <a:pt x="20" y="22"/>
                </a:cubicBezTo>
                <a:cubicBezTo>
                  <a:pt x="22" y="22"/>
                  <a:pt x="23" y="22"/>
                  <a:pt x="23" y="20"/>
                </a:cubicBezTo>
                <a:cubicBezTo>
                  <a:pt x="25" y="13"/>
                  <a:pt x="27" y="7"/>
                  <a:pt x="29" y="0"/>
                </a:cubicBezTo>
                <a:cubicBezTo>
                  <a:pt x="30" y="1"/>
                  <a:pt x="30" y="2"/>
                  <a:pt x="30" y="3"/>
                </a:cubicBezTo>
                <a:cubicBezTo>
                  <a:pt x="32" y="8"/>
                  <a:pt x="34" y="14"/>
                  <a:pt x="36" y="20"/>
                </a:cubicBezTo>
                <a:cubicBezTo>
                  <a:pt x="36" y="22"/>
                  <a:pt x="37" y="22"/>
                  <a:pt x="39" y="22"/>
                </a:cubicBezTo>
                <a:cubicBezTo>
                  <a:pt x="45" y="22"/>
                  <a:pt x="51" y="22"/>
                  <a:pt x="57" y="22"/>
                </a:cubicBezTo>
                <a:cubicBezTo>
                  <a:pt x="58" y="22"/>
                  <a:pt x="58" y="22"/>
                  <a:pt x="59" y="22"/>
                </a:cubicBezTo>
                <a:cubicBezTo>
                  <a:pt x="59" y="22"/>
                  <a:pt x="59" y="22"/>
                  <a:pt x="59" y="22"/>
                </a:cubicBezTo>
                <a:cubicBezTo>
                  <a:pt x="59" y="23"/>
                  <a:pt x="58" y="23"/>
                  <a:pt x="58" y="24"/>
                </a:cubicBezTo>
                <a:cubicBezTo>
                  <a:pt x="53" y="27"/>
                  <a:pt x="48" y="31"/>
                  <a:pt x="43" y="34"/>
                </a:cubicBezTo>
                <a:cubicBezTo>
                  <a:pt x="41" y="35"/>
                  <a:pt x="41" y="36"/>
                  <a:pt x="42" y="38"/>
                </a:cubicBezTo>
                <a:cubicBezTo>
                  <a:pt x="44" y="44"/>
                  <a:pt x="46" y="50"/>
                  <a:pt x="48" y="56"/>
                </a:cubicBezTo>
                <a:cubicBezTo>
                  <a:pt x="48" y="56"/>
                  <a:pt x="48" y="56"/>
                  <a:pt x="48" y="57"/>
                </a:cubicBezTo>
                <a:cubicBezTo>
                  <a:pt x="42" y="53"/>
                  <a:pt x="36" y="48"/>
                  <a:pt x="30" y="44"/>
                </a:cubicBezTo>
                <a:cubicBezTo>
                  <a:pt x="23" y="48"/>
                  <a:pt x="17" y="53"/>
                  <a:pt x="11" y="58"/>
                </a:cubicBezTo>
                <a:cubicBezTo>
                  <a:pt x="13" y="50"/>
                  <a:pt x="16" y="43"/>
                  <a:pt x="18" y="36"/>
                </a:cubicBezTo>
                <a:cubicBezTo>
                  <a:pt x="12" y="31"/>
                  <a:pt x="6" y="27"/>
                  <a:pt x="0" y="23"/>
                </a:cubicBezTo>
                <a:cubicBezTo>
                  <a:pt x="0" y="22"/>
                  <a:pt x="0" y="22"/>
                  <a:pt x="0" y="22"/>
                </a:cubicBezTo>
                <a:close/>
              </a:path>
            </a:pathLst>
          </a:custGeom>
          <a:solidFill>
            <a:srgbClr val="DAB88A"/>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322" name="Freeform 10">
            <a:extLst>
              <a:ext uri="{FF2B5EF4-FFF2-40B4-BE49-F238E27FC236}">
                <a16:creationId xmlns:a16="http://schemas.microsoft.com/office/drawing/2014/main" id="{62D9A91C-60AB-47C7-995B-42E8DAAB66A5}"/>
              </a:ext>
            </a:extLst>
          </p:cNvPr>
          <p:cNvSpPr>
            <a:spLocks/>
          </p:cNvSpPr>
          <p:nvPr/>
        </p:nvSpPr>
        <p:spPr bwMode="auto">
          <a:xfrm>
            <a:off x="5769036" y="6173363"/>
            <a:ext cx="180397" cy="175169"/>
          </a:xfrm>
          <a:custGeom>
            <a:avLst/>
            <a:gdLst>
              <a:gd name="T0" fmla="*/ 11 w 59"/>
              <a:gd name="T1" fmla="*/ 57 h 57"/>
              <a:gd name="T2" fmla="*/ 17 w 59"/>
              <a:gd name="T3" fmla="*/ 38 h 57"/>
              <a:gd name="T4" fmla="*/ 18 w 59"/>
              <a:gd name="T5" fmla="*/ 37 h 57"/>
              <a:gd name="T6" fmla="*/ 17 w 59"/>
              <a:gd name="T7" fmla="*/ 34 h 57"/>
              <a:gd name="T8" fmla="*/ 0 w 59"/>
              <a:gd name="T9" fmla="*/ 22 h 57"/>
              <a:gd name="T10" fmla="*/ 2 w 59"/>
              <a:gd name="T11" fmla="*/ 22 h 57"/>
              <a:gd name="T12" fmla="*/ 21 w 59"/>
              <a:gd name="T13" fmla="*/ 22 h 57"/>
              <a:gd name="T14" fmla="*/ 23 w 59"/>
              <a:gd name="T15" fmla="*/ 20 h 57"/>
              <a:gd name="T16" fmla="*/ 30 w 59"/>
              <a:gd name="T17" fmla="*/ 0 h 57"/>
              <a:gd name="T18" fmla="*/ 30 w 59"/>
              <a:gd name="T19" fmla="*/ 2 h 57"/>
              <a:gd name="T20" fmla="*/ 36 w 59"/>
              <a:gd name="T21" fmla="*/ 20 h 57"/>
              <a:gd name="T22" fmla="*/ 39 w 59"/>
              <a:gd name="T23" fmla="*/ 22 h 57"/>
              <a:gd name="T24" fmla="*/ 57 w 59"/>
              <a:gd name="T25" fmla="*/ 22 h 57"/>
              <a:gd name="T26" fmla="*/ 59 w 59"/>
              <a:gd name="T27" fmla="*/ 22 h 57"/>
              <a:gd name="T28" fmla="*/ 58 w 59"/>
              <a:gd name="T29" fmla="*/ 23 h 57"/>
              <a:gd name="T30" fmla="*/ 42 w 59"/>
              <a:gd name="T31" fmla="*/ 34 h 57"/>
              <a:gd name="T32" fmla="*/ 42 w 59"/>
              <a:gd name="T33" fmla="*/ 37 h 57"/>
              <a:gd name="T34" fmla="*/ 47 w 59"/>
              <a:gd name="T35" fmla="*/ 55 h 57"/>
              <a:gd name="T36" fmla="*/ 48 w 59"/>
              <a:gd name="T37" fmla="*/ 57 h 57"/>
              <a:gd name="T38" fmla="*/ 30 w 59"/>
              <a:gd name="T39" fmla="*/ 44 h 57"/>
              <a:gd name="T40" fmla="*/ 11 w 59"/>
              <a:gd name="T4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57">
                <a:moveTo>
                  <a:pt x="11" y="57"/>
                </a:moveTo>
                <a:cubicBezTo>
                  <a:pt x="13" y="51"/>
                  <a:pt x="15" y="44"/>
                  <a:pt x="17" y="38"/>
                </a:cubicBezTo>
                <a:cubicBezTo>
                  <a:pt x="17" y="38"/>
                  <a:pt x="17" y="37"/>
                  <a:pt x="18" y="37"/>
                </a:cubicBezTo>
                <a:cubicBezTo>
                  <a:pt x="18" y="36"/>
                  <a:pt x="18" y="35"/>
                  <a:pt x="17" y="34"/>
                </a:cubicBezTo>
                <a:cubicBezTo>
                  <a:pt x="11" y="30"/>
                  <a:pt x="6" y="26"/>
                  <a:pt x="0" y="22"/>
                </a:cubicBezTo>
                <a:cubicBezTo>
                  <a:pt x="1" y="22"/>
                  <a:pt x="2" y="22"/>
                  <a:pt x="2" y="22"/>
                </a:cubicBezTo>
                <a:cubicBezTo>
                  <a:pt x="8" y="22"/>
                  <a:pt x="14" y="22"/>
                  <a:pt x="21" y="22"/>
                </a:cubicBezTo>
                <a:cubicBezTo>
                  <a:pt x="22" y="22"/>
                  <a:pt x="23" y="21"/>
                  <a:pt x="23" y="20"/>
                </a:cubicBezTo>
                <a:cubicBezTo>
                  <a:pt x="25" y="13"/>
                  <a:pt x="27" y="7"/>
                  <a:pt x="30" y="0"/>
                </a:cubicBezTo>
                <a:cubicBezTo>
                  <a:pt x="30" y="1"/>
                  <a:pt x="30" y="2"/>
                  <a:pt x="30" y="2"/>
                </a:cubicBezTo>
                <a:cubicBezTo>
                  <a:pt x="32" y="8"/>
                  <a:pt x="34" y="14"/>
                  <a:pt x="36" y="20"/>
                </a:cubicBezTo>
                <a:cubicBezTo>
                  <a:pt x="37" y="21"/>
                  <a:pt x="37" y="22"/>
                  <a:pt x="39" y="22"/>
                </a:cubicBezTo>
                <a:cubicBezTo>
                  <a:pt x="45" y="22"/>
                  <a:pt x="51" y="22"/>
                  <a:pt x="57" y="22"/>
                </a:cubicBezTo>
                <a:cubicBezTo>
                  <a:pt x="58" y="22"/>
                  <a:pt x="58" y="22"/>
                  <a:pt x="59" y="22"/>
                </a:cubicBezTo>
                <a:cubicBezTo>
                  <a:pt x="59" y="23"/>
                  <a:pt x="58" y="23"/>
                  <a:pt x="58" y="23"/>
                </a:cubicBezTo>
                <a:cubicBezTo>
                  <a:pt x="53" y="27"/>
                  <a:pt x="48" y="31"/>
                  <a:pt x="42" y="34"/>
                </a:cubicBezTo>
                <a:cubicBezTo>
                  <a:pt x="41" y="35"/>
                  <a:pt x="41" y="36"/>
                  <a:pt x="42" y="37"/>
                </a:cubicBezTo>
                <a:cubicBezTo>
                  <a:pt x="44" y="43"/>
                  <a:pt x="46" y="49"/>
                  <a:pt x="47" y="55"/>
                </a:cubicBezTo>
                <a:cubicBezTo>
                  <a:pt x="48" y="55"/>
                  <a:pt x="48" y="56"/>
                  <a:pt x="48" y="57"/>
                </a:cubicBezTo>
                <a:cubicBezTo>
                  <a:pt x="42" y="52"/>
                  <a:pt x="36" y="48"/>
                  <a:pt x="30" y="44"/>
                </a:cubicBezTo>
                <a:cubicBezTo>
                  <a:pt x="24" y="48"/>
                  <a:pt x="18" y="52"/>
                  <a:pt x="11" y="57"/>
                </a:cubicBezTo>
                <a:close/>
              </a:path>
            </a:pathLst>
          </a:custGeom>
          <a:solidFill>
            <a:srgbClr val="DAB88A"/>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324" name="Freeform 7">
            <a:extLst>
              <a:ext uri="{FF2B5EF4-FFF2-40B4-BE49-F238E27FC236}">
                <a16:creationId xmlns:a16="http://schemas.microsoft.com/office/drawing/2014/main" id="{4E13FB89-BCF1-45A2-82D4-6E698115CEEC}"/>
              </a:ext>
            </a:extLst>
          </p:cNvPr>
          <p:cNvSpPr>
            <a:spLocks/>
          </p:cNvSpPr>
          <p:nvPr/>
        </p:nvSpPr>
        <p:spPr bwMode="auto">
          <a:xfrm>
            <a:off x="9634375" y="6195698"/>
            <a:ext cx="229651" cy="217667"/>
          </a:xfrm>
          <a:custGeom>
            <a:avLst/>
            <a:gdLst>
              <a:gd name="T0" fmla="*/ 18 w 97"/>
              <a:gd name="T1" fmla="*/ 92 h 92"/>
              <a:gd name="T2" fmla="*/ 25 w 97"/>
              <a:gd name="T3" fmla="*/ 70 h 92"/>
              <a:gd name="T4" fmla="*/ 29 w 97"/>
              <a:gd name="T5" fmla="*/ 59 h 92"/>
              <a:gd name="T6" fmla="*/ 28 w 97"/>
              <a:gd name="T7" fmla="*/ 56 h 92"/>
              <a:gd name="T8" fmla="*/ 2 w 97"/>
              <a:gd name="T9" fmla="*/ 37 h 92"/>
              <a:gd name="T10" fmla="*/ 0 w 97"/>
              <a:gd name="T11" fmla="*/ 35 h 92"/>
              <a:gd name="T12" fmla="*/ 2 w 97"/>
              <a:gd name="T13" fmla="*/ 35 h 92"/>
              <a:gd name="T14" fmla="*/ 34 w 97"/>
              <a:gd name="T15" fmla="*/ 35 h 92"/>
              <a:gd name="T16" fmla="*/ 37 w 97"/>
              <a:gd name="T17" fmla="*/ 33 h 92"/>
              <a:gd name="T18" fmla="*/ 47 w 97"/>
              <a:gd name="T19" fmla="*/ 2 h 92"/>
              <a:gd name="T20" fmla="*/ 48 w 97"/>
              <a:gd name="T21" fmla="*/ 0 h 92"/>
              <a:gd name="T22" fmla="*/ 52 w 97"/>
              <a:gd name="T23" fmla="*/ 11 h 92"/>
              <a:gd name="T24" fmla="*/ 59 w 97"/>
              <a:gd name="T25" fmla="*/ 33 h 92"/>
              <a:gd name="T26" fmla="*/ 62 w 97"/>
              <a:gd name="T27" fmla="*/ 35 h 92"/>
              <a:gd name="T28" fmla="*/ 94 w 97"/>
              <a:gd name="T29" fmla="*/ 35 h 92"/>
              <a:gd name="T30" fmla="*/ 97 w 97"/>
              <a:gd name="T31" fmla="*/ 35 h 92"/>
              <a:gd name="T32" fmla="*/ 95 w 97"/>
              <a:gd name="T33" fmla="*/ 37 h 92"/>
              <a:gd name="T34" fmla="*/ 68 w 97"/>
              <a:gd name="T35" fmla="*/ 56 h 92"/>
              <a:gd name="T36" fmla="*/ 67 w 97"/>
              <a:gd name="T37" fmla="*/ 59 h 92"/>
              <a:gd name="T38" fmla="*/ 77 w 97"/>
              <a:gd name="T39" fmla="*/ 90 h 92"/>
              <a:gd name="T40" fmla="*/ 78 w 97"/>
              <a:gd name="T41" fmla="*/ 92 h 92"/>
              <a:gd name="T42" fmla="*/ 76 w 97"/>
              <a:gd name="T43" fmla="*/ 91 h 92"/>
              <a:gd name="T44" fmla="*/ 50 w 97"/>
              <a:gd name="T45" fmla="*/ 72 h 92"/>
              <a:gd name="T46" fmla="*/ 47 w 97"/>
              <a:gd name="T47" fmla="*/ 72 h 92"/>
              <a:gd name="T48" fmla="*/ 21 w 97"/>
              <a:gd name="T49" fmla="*/ 91 h 92"/>
              <a:gd name="T50" fmla="*/ 18 w 97"/>
              <a:gd name="T5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7" h="92">
                <a:moveTo>
                  <a:pt x="18" y="92"/>
                </a:moveTo>
                <a:cubicBezTo>
                  <a:pt x="21" y="85"/>
                  <a:pt x="23" y="77"/>
                  <a:pt x="25" y="70"/>
                </a:cubicBezTo>
                <a:cubicBezTo>
                  <a:pt x="26" y="66"/>
                  <a:pt x="28" y="62"/>
                  <a:pt x="29" y="59"/>
                </a:cubicBezTo>
                <a:cubicBezTo>
                  <a:pt x="29" y="57"/>
                  <a:pt x="29" y="57"/>
                  <a:pt x="28" y="56"/>
                </a:cubicBezTo>
                <a:cubicBezTo>
                  <a:pt x="19" y="50"/>
                  <a:pt x="11" y="43"/>
                  <a:pt x="2" y="37"/>
                </a:cubicBezTo>
                <a:cubicBezTo>
                  <a:pt x="1" y="37"/>
                  <a:pt x="1" y="36"/>
                  <a:pt x="0" y="35"/>
                </a:cubicBezTo>
                <a:cubicBezTo>
                  <a:pt x="1" y="35"/>
                  <a:pt x="1" y="35"/>
                  <a:pt x="2" y="35"/>
                </a:cubicBezTo>
                <a:cubicBezTo>
                  <a:pt x="13" y="35"/>
                  <a:pt x="24" y="35"/>
                  <a:pt x="34" y="35"/>
                </a:cubicBezTo>
                <a:cubicBezTo>
                  <a:pt x="36" y="35"/>
                  <a:pt x="37" y="35"/>
                  <a:pt x="37" y="33"/>
                </a:cubicBezTo>
                <a:cubicBezTo>
                  <a:pt x="41" y="23"/>
                  <a:pt x="44" y="13"/>
                  <a:pt x="47" y="2"/>
                </a:cubicBezTo>
                <a:cubicBezTo>
                  <a:pt x="47" y="2"/>
                  <a:pt x="48" y="1"/>
                  <a:pt x="48" y="0"/>
                </a:cubicBezTo>
                <a:cubicBezTo>
                  <a:pt x="49" y="4"/>
                  <a:pt x="51" y="8"/>
                  <a:pt x="52" y="11"/>
                </a:cubicBezTo>
                <a:cubicBezTo>
                  <a:pt x="54" y="19"/>
                  <a:pt x="57" y="26"/>
                  <a:pt x="59" y="33"/>
                </a:cubicBezTo>
                <a:cubicBezTo>
                  <a:pt x="59" y="35"/>
                  <a:pt x="60" y="35"/>
                  <a:pt x="62" y="35"/>
                </a:cubicBezTo>
                <a:cubicBezTo>
                  <a:pt x="72" y="35"/>
                  <a:pt x="83" y="35"/>
                  <a:pt x="94" y="35"/>
                </a:cubicBezTo>
                <a:cubicBezTo>
                  <a:pt x="95" y="35"/>
                  <a:pt x="95" y="35"/>
                  <a:pt x="97" y="35"/>
                </a:cubicBezTo>
                <a:cubicBezTo>
                  <a:pt x="96" y="36"/>
                  <a:pt x="95" y="36"/>
                  <a:pt x="95" y="37"/>
                </a:cubicBezTo>
                <a:cubicBezTo>
                  <a:pt x="86" y="43"/>
                  <a:pt x="77" y="50"/>
                  <a:pt x="68" y="56"/>
                </a:cubicBezTo>
                <a:cubicBezTo>
                  <a:pt x="67" y="57"/>
                  <a:pt x="67" y="57"/>
                  <a:pt x="67" y="59"/>
                </a:cubicBezTo>
                <a:cubicBezTo>
                  <a:pt x="71" y="69"/>
                  <a:pt x="74" y="79"/>
                  <a:pt x="77" y="90"/>
                </a:cubicBezTo>
                <a:cubicBezTo>
                  <a:pt x="77" y="90"/>
                  <a:pt x="78" y="91"/>
                  <a:pt x="78" y="92"/>
                </a:cubicBezTo>
                <a:cubicBezTo>
                  <a:pt x="77" y="92"/>
                  <a:pt x="77" y="91"/>
                  <a:pt x="76" y="91"/>
                </a:cubicBezTo>
                <a:cubicBezTo>
                  <a:pt x="67" y="85"/>
                  <a:pt x="58" y="78"/>
                  <a:pt x="50" y="72"/>
                </a:cubicBezTo>
                <a:cubicBezTo>
                  <a:pt x="48" y="71"/>
                  <a:pt x="48" y="71"/>
                  <a:pt x="47" y="72"/>
                </a:cubicBezTo>
                <a:cubicBezTo>
                  <a:pt x="38" y="78"/>
                  <a:pt x="29" y="84"/>
                  <a:pt x="21" y="91"/>
                </a:cubicBezTo>
                <a:cubicBezTo>
                  <a:pt x="20" y="91"/>
                  <a:pt x="19" y="92"/>
                  <a:pt x="18" y="92"/>
                </a:cubicBezTo>
                <a:close/>
              </a:path>
            </a:pathLst>
          </a:custGeom>
          <a:solidFill>
            <a:srgbClr val="DAB88A"/>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325" name="Freeform 9">
            <a:extLst>
              <a:ext uri="{FF2B5EF4-FFF2-40B4-BE49-F238E27FC236}">
                <a16:creationId xmlns:a16="http://schemas.microsoft.com/office/drawing/2014/main" id="{85AAB591-C637-4B81-B55E-36A354BC5882}"/>
              </a:ext>
            </a:extLst>
          </p:cNvPr>
          <p:cNvSpPr>
            <a:spLocks/>
          </p:cNvSpPr>
          <p:nvPr/>
        </p:nvSpPr>
        <p:spPr bwMode="auto">
          <a:xfrm>
            <a:off x="9904761" y="6165520"/>
            <a:ext cx="183012" cy="180398"/>
          </a:xfrm>
          <a:custGeom>
            <a:avLst/>
            <a:gdLst>
              <a:gd name="T0" fmla="*/ 0 w 59"/>
              <a:gd name="T1" fmla="*/ 22 h 58"/>
              <a:gd name="T2" fmla="*/ 20 w 59"/>
              <a:gd name="T3" fmla="*/ 22 h 58"/>
              <a:gd name="T4" fmla="*/ 23 w 59"/>
              <a:gd name="T5" fmla="*/ 20 h 58"/>
              <a:gd name="T6" fmla="*/ 29 w 59"/>
              <a:gd name="T7" fmla="*/ 0 h 58"/>
              <a:gd name="T8" fmla="*/ 30 w 59"/>
              <a:gd name="T9" fmla="*/ 3 h 58"/>
              <a:gd name="T10" fmla="*/ 36 w 59"/>
              <a:gd name="T11" fmla="*/ 20 h 58"/>
              <a:gd name="T12" fmla="*/ 39 w 59"/>
              <a:gd name="T13" fmla="*/ 22 h 58"/>
              <a:gd name="T14" fmla="*/ 57 w 59"/>
              <a:gd name="T15" fmla="*/ 22 h 58"/>
              <a:gd name="T16" fmla="*/ 59 w 59"/>
              <a:gd name="T17" fmla="*/ 22 h 58"/>
              <a:gd name="T18" fmla="*/ 59 w 59"/>
              <a:gd name="T19" fmla="*/ 22 h 58"/>
              <a:gd name="T20" fmla="*/ 58 w 59"/>
              <a:gd name="T21" fmla="*/ 24 h 58"/>
              <a:gd name="T22" fmla="*/ 43 w 59"/>
              <a:gd name="T23" fmla="*/ 34 h 58"/>
              <a:gd name="T24" fmla="*/ 42 w 59"/>
              <a:gd name="T25" fmla="*/ 38 h 58"/>
              <a:gd name="T26" fmla="*/ 48 w 59"/>
              <a:gd name="T27" fmla="*/ 56 h 58"/>
              <a:gd name="T28" fmla="*/ 48 w 59"/>
              <a:gd name="T29" fmla="*/ 57 h 58"/>
              <a:gd name="T30" fmla="*/ 30 w 59"/>
              <a:gd name="T31" fmla="*/ 44 h 58"/>
              <a:gd name="T32" fmla="*/ 11 w 59"/>
              <a:gd name="T33" fmla="*/ 58 h 58"/>
              <a:gd name="T34" fmla="*/ 18 w 59"/>
              <a:gd name="T35" fmla="*/ 36 h 58"/>
              <a:gd name="T36" fmla="*/ 0 w 59"/>
              <a:gd name="T37" fmla="*/ 23 h 58"/>
              <a:gd name="T38" fmla="*/ 0 w 59"/>
              <a:gd name="T39" fmla="*/ 2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 h="58">
                <a:moveTo>
                  <a:pt x="0" y="22"/>
                </a:moveTo>
                <a:cubicBezTo>
                  <a:pt x="7" y="22"/>
                  <a:pt x="13" y="22"/>
                  <a:pt x="20" y="22"/>
                </a:cubicBezTo>
                <a:cubicBezTo>
                  <a:pt x="22" y="22"/>
                  <a:pt x="23" y="22"/>
                  <a:pt x="23" y="20"/>
                </a:cubicBezTo>
                <a:cubicBezTo>
                  <a:pt x="25" y="13"/>
                  <a:pt x="27" y="7"/>
                  <a:pt x="29" y="0"/>
                </a:cubicBezTo>
                <a:cubicBezTo>
                  <a:pt x="30" y="1"/>
                  <a:pt x="30" y="2"/>
                  <a:pt x="30" y="3"/>
                </a:cubicBezTo>
                <a:cubicBezTo>
                  <a:pt x="32" y="8"/>
                  <a:pt x="34" y="14"/>
                  <a:pt x="36" y="20"/>
                </a:cubicBezTo>
                <a:cubicBezTo>
                  <a:pt x="36" y="22"/>
                  <a:pt x="37" y="22"/>
                  <a:pt x="39" y="22"/>
                </a:cubicBezTo>
                <a:cubicBezTo>
                  <a:pt x="45" y="22"/>
                  <a:pt x="51" y="22"/>
                  <a:pt x="57" y="22"/>
                </a:cubicBezTo>
                <a:cubicBezTo>
                  <a:pt x="58" y="22"/>
                  <a:pt x="58" y="22"/>
                  <a:pt x="59" y="22"/>
                </a:cubicBezTo>
                <a:cubicBezTo>
                  <a:pt x="59" y="22"/>
                  <a:pt x="59" y="22"/>
                  <a:pt x="59" y="22"/>
                </a:cubicBezTo>
                <a:cubicBezTo>
                  <a:pt x="59" y="23"/>
                  <a:pt x="58" y="23"/>
                  <a:pt x="58" y="24"/>
                </a:cubicBezTo>
                <a:cubicBezTo>
                  <a:pt x="53" y="27"/>
                  <a:pt x="48" y="31"/>
                  <a:pt x="43" y="34"/>
                </a:cubicBezTo>
                <a:cubicBezTo>
                  <a:pt x="41" y="35"/>
                  <a:pt x="41" y="36"/>
                  <a:pt x="42" y="38"/>
                </a:cubicBezTo>
                <a:cubicBezTo>
                  <a:pt x="44" y="44"/>
                  <a:pt x="46" y="50"/>
                  <a:pt x="48" y="56"/>
                </a:cubicBezTo>
                <a:cubicBezTo>
                  <a:pt x="48" y="56"/>
                  <a:pt x="48" y="56"/>
                  <a:pt x="48" y="57"/>
                </a:cubicBezTo>
                <a:cubicBezTo>
                  <a:pt x="42" y="53"/>
                  <a:pt x="36" y="48"/>
                  <a:pt x="30" y="44"/>
                </a:cubicBezTo>
                <a:cubicBezTo>
                  <a:pt x="23" y="48"/>
                  <a:pt x="17" y="53"/>
                  <a:pt x="11" y="58"/>
                </a:cubicBezTo>
                <a:cubicBezTo>
                  <a:pt x="13" y="50"/>
                  <a:pt x="16" y="43"/>
                  <a:pt x="18" y="36"/>
                </a:cubicBezTo>
                <a:cubicBezTo>
                  <a:pt x="12" y="31"/>
                  <a:pt x="6" y="27"/>
                  <a:pt x="0" y="23"/>
                </a:cubicBezTo>
                <a:cubicBezTo>
                  <a:pt x="0" y="22"/>
                  <a:pt x="0" y="22"/>
                  <a:pt x="0" y="22"/>
                </a:cubicBezTo>
                <a:close/>
              </a:path>
            </a:pathLst>
          </a:custGeom>
          <a:solidFill>
            <a:srgbClr val="DAB88A"/>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326" name="Freeform 10">
            <a:extLst>
              <a:ext uri="{FF2B5EF4-FFF2-40B4-BE49-F238E27FC236}">
                <a16:creationId xmlns:a16="http://schemas.microsoft.com/office/drawing/2014/main" id="{A525B054-B907-46AF-B771-E868CAABCA4F}"/>
              </a:ext>
            </a:extLst>
          </p:cNvPr>
          <p:cNvSpPr>
            <a:spLocks/>
          </p:cNvSpPr>
          <p:nvPr/>
        </p:nvSpPr>
        <p:spPr bwMode="auto">
          <a:xfrm>
            <a:off x="9418473" y="6173363"/>
            <a:ext cx="180397" cy="175169"/>
          </a:xfrm>
          <a:custGeom>
            <a:avLst/>
            <a:gdLst>
              <a:gd name="T0" fmla="*/ 11 w 59"/>
              <a:gd name="T1" fmla="*/ 57 h 57"/>
              <a:gd name="T2" fmla="*/ 17 w 59"/>
              <a:gd name="T3" fmla="*/ 38 h 57"/>
              <a:gd name="T4" fmla="*/ 18 w 59"/>
              <a:gd name="T5" fmla="*/ 37 h 57"/>
              <a:gd name="T6" fmla="*/ 17 w 59"/>
              <a:gd name="T7" fmla="*/ 34 h 57"/>
              <a:gd name="T8" fmla="*/ 0 w 59"/>
              <a:gd name="T9" fmla="*/ 22 h 57"/>
              <a:gd name="T10" fmla="*/ 2 w 59"/>
              <a:gd name="T11" fmla="*/ 22 h 57"/>
              <a:gd name="T12" fmla="*/ 21 w 59"/>
              <a:gd name="T13" fmla="*/ 22 h 57"/>
              <a:gd name="T14" fmla="*/ 23 w 59"/>
              <a:gd name="T15" fmla="*/ 20 h 57"/>
              <a:gd name="T16" fmla="*/ 30 w 59"/>
              <a:gd name="T17" fmla="*/ 0 h 57"/>
              <a:gd name="T18" fmla="*/ 30 w 59"/>
              <a:gd name="T19" fmla="*/ 2 h 57"/>
              <a:gd name="T20" fmla="*/ 36 w 59"/>
              <a:gd name="T21" fmla="*/ 20 h 57"/>
              <a:gd name="T22" fmla="*/ 39 w 59"/>
              <a:gd name="T23" fmla="*/ 22 h 57"/>
              <a:gd name="T24" fmla="*/ 57 w 59"/>
              <a:gd name="T25" fmla="*/ 22 h 57"/>
              <a:gd name="T26" fmla="*/ 59 w 59"/>
              <a:gd name="T27" fmla="*/ 22 h 57"/>
              <a:gd name="T28" fmla="*/ 58 w 59"/>
              <a:gd name="T29" fmla="*/ 23 h 57"/>
              <a:gd name="T30" fmla="*/ 42 w 59"/>
              <a:gd name="T31" fmla="*/ 34 h 57"/>
              <a:gd name="T32" fmla="*/ 42 w 59"/>
              <a:gd name="T33" fmla="*/ 37 h 57"/>
              <a:gd name="T34" fmla="*/ 47 w 59"/>
              <a:gd name="T35" fmla="*/ 55 h 57"/>
              <a:gd name="T36" fmla="*/ 48 w 59"/>
              <a:gd name="T37" fmla="*/ 57 h 57"/>
              <a:gd name="T38" fmla="*/ 30 w 59"/>
              <a:gd name="T39" fmla="*/ 44 h 57"/>
              <a:gd name="T40" fmla="*/ 11 w 59"/>
              <a:gd name="T4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57">
                <a:moveTo>
                  <a:pt x="11" y="57"/>
                </a:moveTo>
                <a:cubicBezTo>
                  <a:pt x="13" y="51"/>
                  <a:pt x="15" y="44"/>
                  <a:pt x="17" y="38"/>
                </a:cubicBezTo>
                <a:cubicBezTo>
                  <a:pt x="17" y="38"/>
                  <a:pt x="17" y="37"/>
                  <a:pt x="18" y="37"/>
                </a:cubicBezTo>
                <a:cubicBezTo>
                  <a:pt x="18" y="36"/>
                  <a:pt x="18" y="35"/>
                  <a:pt x="17" y="34"/>
                </a:cubicBezTo>
                <a:cubicBezTo>
                  <a:pt x="11" y="30"/>
                  <a:pt x="6" y="26"/>
                  <a:pt x="0" y="22"/>
                </a:cubicBezTo>
                <a:cubicBezTo>
                  <a:pt x="1" y="22"/>
                  <a:pt x="2" y="22"/>
                  <a:pt x="2" y="22"/>
                </a:cubicBezTo>
                <a:cubicBezTo>
                  <a:pt x="8" y="22"/>
                  <a:pt x="14" y="22"/>
                  <a:pt x="21" y="22"/>
                </a:cubicBezTo>
                <a:cubicBezTo>
                  <a:pt x="22" y="22"/>
                  <a:pt x="23" y="21"/>
                  <a:pt x="23" y="20"/>
                </a:cubicBezTo>
                <a:cubicBezTo>
                  <a:pt x="25" y="13"/>
                  <a:pt x="27" y="7"/>
                  <a:pt x="30" y="0"/>
                </a:cubicBezTo>
                <a:cubicBezTo>
                  <a:pt x="30" y="1"/>
                  <a:pt x="30" y="2"/>
                  <a:pt x="30" y="2"/>
                </a:cubicBezTo>
                <a:cubicBezTo>
                  <a:pt x="32" y="8"/>
                  <a:pt x="34" y="14"/>
                  <a:pt x="36" y="20"/>
                </a:cubicBezTo>
                <a:cubicBezTo>
                  <a:pt x="37" y="21"/>
                  <a:pt x="37" y="22"/>
                  <a:pt x="39" y="22"/>
                </a:cubicBezTo>
                <a:cubicBezTo>
                  <a:pt x="45" y="22"/>
                  <a:pt x="51" y="22"/>
                  <a:pt x="57" y="22"/>
                </a:cubicBezTo>
                <a:cubicBezTo>
                  <a:pt x="58" y="22"/>
                  <a:pt x="58" y="22"/>
                  <a:pt x="59" y="22"/>
                </a:cubicBezTo>
                <a:cubicBezTo>
                  <a:pt x="59" y="23"/>
                  <a:pt x="58" y="23"/>
                  <a:pt x="58" y="23"/>
                </a:cubicBezTo>
                <a:cubicBezTo>
                  <a:pt x="53" y="27"/>
                  <a:pt x="48" y="31"/>
                  <a:pt x="42" y="34"/>
                </a:cubicBezTo>
                <a:cubicBezTo>
                  <a:pt x="41" y="35"/>
                  <a:pt x="41" y="36"/>
                  <a:pt x="42" y="37"/>
                </a:cubicBezTo>
                <a:cubicBezTo>
                  <a:pt x="44" y="43"/>
                  <a:pt x="46" y="49"/>
                  <a:pt x="47" y="55"/>
                </a:cubicBezTo>
                <a:cubicBezTo>
                  <a:pt x="48" y="55"/>
                  <a:pt x="48" y="56"/>
                  <a:pt x="48" y="57"/>
                </a:cubicBezTo>
                <a:cubicBezTo>
                  <a:pt x="42" y="52"/>
                  <a:pt x="36" y="48"/>
                  <a:pt x="30" y="44"/>
                </a:cubicBezTo>
                <a:cubicBezTo>
                  <a:pt x="24" y="48"/>
                  <a:pt x="18" y="52"/>
                  <a:pt x="11" y="57"/>
                </a:cubicBezTo>
                <a:close/>
              </a:path>
            </a:pathLst>
          </a:custGeom>
          <a:solidFill>
            <a:srgbClr val="DAB88A"/>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327" name="文本框 326" descr="e7d195523061f1c0d318120d6aeaf1b6ccceb6ba3da59c0775C5DE19DDDEBC09ED96DBD9900D9848D623ECAD1D4904B78047D0015C22C8BE97228BE8B5BFF08FE7A3AE04126DA07312A96C0F69F9BAB782163B5A5115918E489AD6670613DE8D78C74CA298C69F7009F72E82688C84BEBCB81B6A34152D50FD34420E38D33283296165836B0374C9">
            <a:extLst>
              <a:ext uri="{FF2B5EF4-FFF2-40B4-BE49-F238E27FC236}">
                <a16:creationId xmlns:a16="http://schemas.microsoft.com/office/drawing/2014/main" id="{C7817509-6878-4894-9C32-823129FB8867}"/>
              </a:ext>
            </a:extLst>
          </p:cNvPr>
          <p:cNvSpPr txBox="1"/>
          <p:nvPr/>
        </p:nvSpPr>
        <p:spPr>
          <a:xfrm>
            <a:off x="2991576" y="458701"/>
            <a:ext cx="6208848"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CN" altLang="en-US" sz="4000" b="0" i="0" u="none" strike="noStrike" kern="1200" cap="none" spc="300" normalizeH="0" baseline="0" noProof="0" dirty="0">
                <a:ln>
                  <a:noFill/>
                </a:ln>
                <a:gradFill>
                  <a:gsLst>
                    <a:gs pos="56000">
                      <a:srgbClr val="B29750"/>
                    </a:gs>
                    <a:gs pos="100000">
                      <a:srgbClr val="E3C9A6"/>
                    </a:gs>
                  </a:gsLst>
                  <a:lin ang="5400000" scaled="1"/>
                </a:gradFill>
                <a:effectLst/>
                <a:uLnTx/>
                <a:uFillTx/>
                <a:latin typeface="演示斜黑体" panose="00000A08000000000000" pitchFamily="50" charset="-122"/>
                <a:ea typeface="演示斜黑体" panose="00000A08000000000000" pitchFamily="50" charset="-122"/>
                <a:cs typeface="OPPOSans B" panose="00020600040101010101" pitchFamily="18" charset="-122"/>
                <a:sym typeface="思源宋体 CN Heavy" panose="02020900000000000000" pitchFamily="18" charset="-122"/>
              </a:rPr>
              <a:t>与国内多家知名企业</a:t>
            </a:r>
            <a:endParaRPr kumimoji="1" lang="en-US" altLang="zh-CN" sz="4000" b="0" i="0" u="none" strike="noStrike" kern="1200" cap="none" spc="300" normalizeH="0" baseline="0" noProof="0" dirty="0">
              <a:ln>
                <a:noFill/>
              </a:ln>
              <a:gradFill>
                <a:gsLst>
                  <a:gs pos="56000">
                    <a:srgbClr val="B29750"/>
                  </a:gs>
                  <a:gs pos="100000">
                    <a:srgbClr val="E3C9A6"/>
                  </a:gs>
                </a:gsLst>
                <a:lin ang="5400000" scaled="1"/>
              </a:gradFill>
              <a:effectLst/>
              <a:uLnTx/>
              <a:uFillTx/>
              <a:latin typeface="演示斜黑体" panose="00000A08000000000000" pitchFamily="50" charset="-122"/>
              <a:ea typeface="演示斜黑体" panose="00000A08000000000000" pitchFamily="50" charset="-122"/>
              <a:cs typeface="OPPOSans B" panose="00020600040101010101" pitchFamily="18" charset="-122"/>
              <a:sym typeface="思源宋体 CN Heavy" panose="02020900000000000000" pitchFamily="18"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CN" altLang="en-US" sz="4000" b="0" i="0" u="none" strike="noStrike" kern="1200" cap="none" spc="300" normalizeH="0" baseline="0" noProof="0" dirty="0">
                <a:ln>
                  <a:noFill/>
                </a:ln>
                <a:gradFill>
                  <a:gsLst>
                    <a:gs pos="56000">
                      <a:srgbClr val="B29750"/>
                    </a:gs>
                    <a:gs pos="100000">
                      <a:srgbClr val="E3C9A6"/>
                    </a:gs>
                  </a:gsLst>
                  <a:lin ang="5400000" scaled="1"/>
                </a:gradFill>
                <a:effectLst/>
                <a:uLnTx/>
                <a:uFillTx/>
                <a:latin typeface="演示斜黑体" panose="00000A08000000000000" pitchFamily="50" charset="-122"/>
                <a:ea typeface="演示斜黑体" panose="00000A08000000000000" pitchFamily="50" charset="-122"/>
                <a:cs typeface="OPPOSans B" panose="00020600040101010101" pitchFamily="18" charset="-122"/>
                <a:sym typeface="思源宋体 CN Heavy" panose="02020900000000000000" pitchFamily="18" charset="-122"/>
              </a:rPr>
              <a:t>达成战略合作伙伴关系</a:t>
            </a:r>
          </a:p>
        </p:txBody>
      </p:sp>
      <p:pic>
        <p:nvPicPr>
          <p:cNvPr id="341" name="图片 340" descr="卡通人物&#10;&#10;低可信度描述已自动生成">
            <a:extLst>
              <a:ext uri="{FF2B5EF4-FFF2-40B4-BE49-F238E27FC236}">
                <a16:creationId xmlns:a16="http://schemas.microsoft.com/office/drawing/2014/main" id="{4D3663F9-D8C6-48E4-891C-67DE1DF55561}"/>
              </a:ext>
            </a:extLst>
          </p:cNvPr>
          <p:cNvPicPr>
            <a:picLocks noChangeAspect="1"/>
          </p:cNvPicPr>
          <p:nvPr/>
        </p:nvPicPr>
        <p:blipFill>
          <a:blip r:embed="rId3" cstate="screen">
            <a:alphaModFix amt="20000"/>
            <a:extLst>
              <a:ext uri="{28A0092B-C50C-407E-A947-70E740481C1C}">
                <a14:useLocalDpi xmlns:a14="http://schemas.microsoft.com/office/drawing/2010/main"/>
              </a:ext>
            </a:extLst>
          </a:blip>
          <a:stretch>
            <a:fillRect/>
          </a:stretch>
        </p:blipFill>
        <p:spPr>
          <a:xfrm flipH="1">
            <a:off x="0" y="0"/>
            <a:ext cx="4521582" cy="3014388"/>
          </a:xfrm>
          <a:prstGeom prst="rect">
            <a:avLst/>
          </a:prstGeom>
        </p:spPr>
      </p:pic>
    </p:spTree>
    <p:custDataLst>
      <p:tags r:id="rId1"/>
    </p:custDataLst>
    <p:extLst>
      <p:ext uri="{BB962C8B-B14F-4D97-AF65-F5344CB8AC3E}">
        <p14:creationId xmlns:p14="http://schemas.microsoft.com/office/powerpoint/2010/main" val="31952606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 name="图片 79">
            <a:extLst>
              <a:ext uri="{FF2B5EF4-FFF2-40B4-BE49-F238E27FC236}">
                <a16:creationId xmlns:a16="http://schemas.microsoft.com/office/drawing/2014/main" id="{FE554296-7E36-4EE4-A141-8C9D3D7AD0D0}"/>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7925"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5" name="矩形 34">
            <a:extLst>
              <a:ext uri="{FF2B5EF4-FFF2-40B4-BE49-F238E27FC236}">
                <a16:creationId xmlns:a16="http://schemas.microsoft.com/office/drawing/2014/main" id="{57ECAD99-0D4B-4E9B-B8D3-DEDE8F4E2DAE}"/>
              </a:ext>
            </a:extLst>
          </p:cNvPr>
          <p:cNvSpPr/>
          <p:nvPr/>
        </p:nvSpPr>
        <p:spPr>
          <a:xfrm flipV="1">
            <a:off x="0" y="0"/>
            <a:ext cx="12192000" cy="6858000"/>
          </a:xfrm>
          <a:prstGeom prst="rect">
            <a:avLst/>
          </a:prstGeom>
          <a:gradFill flip="none" rotWithShape="1">
            <a:gsLst>
              <a:gs pos="0">
                <a:schemeClr val="bg1">
                  <a:alpha val="40000"/>
                </a:schemeClr>
              </a:gs>
              <a:gs pos="100000">
                <a:schemeClr val="bg1">
                  <a:alpha val="23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Medium"/>
              <a:ea typeface="思源黑体 CN Medium"/>
              <a:cs typeface="+mn-cs"/>
            </a:endParaRPr>
          </a:p>
        </p:txBody>
      </p:sp>
      <p:sp>
        <p:nvSpPr>
          <p:cNvPr id="6" name="ïṣlîḓe">
            <a:extLst>
              <a:ext uri="{FF2B5EF4-FFF2-40B4-BE49-F238E27FC236}">
                <a16:creationId xmlns:a16="http://schemas.microsoft.com/office/drawing/2014/main" id="{C86ADBA5-EDC9-472C-A3B0-80A1C06E5B02}"/>
              </a:ext>
            </a:extLst>
          </p:cNvPr>
          <p:cNvSpPr/>
          <p:nvPr/>
        </p:nvSpPr>
        <p:spPr>
          <a:xfrm>
            <a:off x="2554553" y="2189020"/>
            <a:ext cx="7896227" cy="3105744"/>
          </a:xfrm>
          <a:custGeom>
            <a:avLst/>
            <a:gdLst>
              <a:gd name="connsiteX0" fmla="*/ 650397 w 8590437"/>
              <a:gd name="connsiteY0" fmla="*/ 0 h 4016520"/>
              <a:gd name="connsiteX1" fmla="*/ 779937 w 8590437"/>
              <a:gd name="connsiteY1" fmla="*/ 556260 h 4016520"/>
              <a:gd name="connsiteX2" fmla="*/ 17937 w 8590437"/>
              <a:gd name="connsiteY2" fmla="*/ 1249680 h 4016520"/>
              <a:gd name="connsiteX3" fmla="*/ 231297 w 8590437"/>
              <a:gd name="connsiteY3" fmla="*/ 1760220 h 4016520"/>
              <a:gd name="connsiteX4" fmla="*/ 124617 w 8590437"/>
              <a:gd name="connsiteY4" fmla="*/ 2339340 h 4016520"/>
              <a:gd name="connsiteX5" fmla="*/ 353217 w 8590437"/>
              <a:gd name="connsiteY5" fmla="*/ 2804160 h 4016520"/>
              <a:gd name="connsiteX6" fmla="*/ 467517 w 8590437"/>
              <a:gd name="connsiteY6" fmla="*/ 3147060 h 4016520"/>
              <a:gd name="connsiteX7" fmla="*/ 901857 w 8590437"/>
              <a:gd name="connsiteY7" fmla="*/ 3352800 h 4016520"/>
              <a:gd name="connsiteX8" fmla="*/ 1816257 w 8590437"/>
              <a:gd name="connsiteY8" fmla="*/ 4015740 h 4016520"/>
              <a:gd name="connsiteX9" fmla="*/ 2578257 w 8590437"/>
              <a:gd name="connsiteY9" fmla="*/ 3208020 h 4016520"/>
              <a:gd name="connsiteX10" fmla="*/ 2936397 w 8590437"/>
              <a:gd name="connsiteY10" fmla="*/ 2948940 h 4016520"/>
              <a:gd name="connsiteX11" fmla="*/ 3157377 w 8590437"/>
              <a:gd name="connsiteY11" fmla="*/ 2628900 h 4016520"/>
              <a:gd name="connsiteX12" fmla="*/ 4376577 w 8590437"/>
              <a:gd name="connsiteY12" fmla="*/ 2301240 h 4016520"/>
              <a:gd name="connsiteX13" fmla="*/ 4955697 w 8590437"/>
              <a:gd name="connsiteY13" fmla="*/ 1798320 h 4016520"/>
              <a:gd name="connsiteX14" fmla="*/ 5641497 w 8590437"/>
              <a:gd name="connsiteY14" fmla="*/ 2186940 h 4016520"/>
              <a:gd name="connsiteX15" fmla="*/ 6007257 w 8590437"/>
              <a:gd name="connsiteY15" fmla="*/ 2453640 h 4016520"/>
              <a:gd name="connsiteX16" fmla="*/ 6190137 w 8590437"/>
              <a:gd name="connsiteY16" fmla="*/ 3093720 h 4016520"/>
              <a:gd name="connsiteX17" fmla="*/ 7020717 w 8590437"/>
              <a:gd name="connsiteY17" fmla="*/ 3063240 h 4016520"/>
              <a:gd name="connsiteX18" fmla="*/ 7767477 w 8590437"/>
              <a:gd name="connsiteY18" fmla="*/ 2362200 h 4016520"/>
              <a:gd name="connsiteX19" fmla="*/ 7881777 w 8590437"/>
              <a:gd name="connsiteY19" fmla="*/ 2781300 h 4016520"/>
              <a:gd name="connsiteX20" fmla="*/ 8590437 w 8590437"/>
              <a:gd name="connsiteY20" fmla="*/ 3695700 h 4016520"/>
              <a:gd name="connsiteX0" fmla="*/ 650397 w 8590437"/>
              <a:gd name="connsiteY0" fmla="*/ 0 h 4016520"/>
              <a:gd name="connsiteX1" fmla="*/ 779937 w 8590437"/>
              <a:gd name="connsiteY1" fmla="*/ 556260 h 4016520"/>
              <a:gd name="connsiteX2" fmla="*/ 17937 w 8590437"/>
              <a:gd name="connsiteY2" fmla="*/ 1249680 h 4016520"/>
              <a:gd name="connsiteX3" fmla="*/ 231297 w 8590437"/>
              <a:gd name="connsiteY3" fmla="*/ 1760220 h 4016520"/>
              <a:gd name="connsiteX4" fmla="*/ 124617 w 8590437"/>
              <a:gd name="connsiteY4" fmla="*/ 2339340 h 4016520"/>
              <a:gd name="connsiteX5" fmla="*/ 353217 w 8590437"/>
              <a:gd name="connsiteY5" fmla="*/ 2804160 h 4016520"/>
              <a:gd name="connsiteX6" fmla="*/ 467517 w 8590437"/>
              <a:gd name="connsiteY6" fmla="*/ 3147060 h 4016520"/>
              <a:gd name="connsiteX7" fmla="*/ 901857 w 8590437"/>
              <a:gd name="connsiteY7" fmla="*/ 3352800 h 4016520"/>
              <a:gd name="connsiteX8" fmla="*/ 1816257 w 8590437"/>
              <a:gd name="connsiteY8" fmla="*/ 4015740 h 4016520"/>
              <a:gd name="connsiteX9" fmla="*/ 2578257 w 8590437"/>
              <a:gd name="connsiteY9" fmla="*/ 3208020 h 4016520"/>
              <a:gd name="connsiteX10" fmla="*/ 2936397 w 8590437"/>
              <a:gd name="connsiteY10" fmla="*/ 2948940 h 4016520"/>
              <a:gd name="connsiteX11" fmla="*/ 3157377 w 8590437"/>
              <a:gd name="connsiteY11" fmla="*/ 2628900 h 4016520"/>
              <a:gd name="connsiteX12" fmla="*/ 4376577 w 8590437"/>
              <a:gd name="connsiteY12" fmla="*/ 2301240 h 4016520"/>
              <a:gd name="connsiteX13" fmla="*/ 4955697 w 8590437"/>
              <a:gd name="connsiteY13" fmla="*/ 1798320 h 4016520"/>
              <a:gd name="connsiteX14" fmla="*/ 5641497 w 8590437"/>
              <a:gd name="connsiteY14" fmla="*/ 2186940 h 4016520"/>
              <a:gd name="connsiteX15" fmla="*/ 6007257 w 8590437"/>
              <a:gd name="connsiteY15" fmla="*/ 2453640 h 4016520"/>
              <a:gd name="connsiteX16" fmla="*/ 6190137 w 8590437"/>
              <a:gd name="connsiteY16" fmla="*/ 3093720 h 4016520"/>
              <a:gd name="connsiteX17" fmla="*/ 7020717 w 8590437"/>
              <a:gd name="connsiteY17" fmla="*/ 3063240 h 4016520"/>
              <a:gd name="connsiteX18" fmla="*/ 7767477 w 8590437"/>
              <a:gd name="connsiteY18" fmla="*/ 2362200 h 4016520"/>
              <a:gd name="connsiteX19" fmla="*/ 7881777 w 8590437"/>
              <a:gd name="connsiteY19" fmla="*/ 2781300 h 4016520"/>
              <a:gd name="connsiteX20" fmla="*/ 8590437 w 8590437"/>
              <a:gd name="connsiteY20" fmla="*/ 3695700 h 4016520"/>
              <a:gd name="connsiteX0" fmla="*/ 614100 w 8554140"/>
              <a:gd name="connsiteY0" fmla="*/ 0 h 4016520"/>
              <a:gd name="connsiteX1" fmla="*/ 743640 w 8554140"/>
              <a:gd name="connsiteY1" fmla="*/ 556260 h 4016520"/>
              <a:gd name="connsiteX2" fmla="*/ 19740 w 8554140"/>
              <a:gd name="connsiteY2" fmla="*/ 1249680 h 4016520"/>
              <a:gd name="connsiteX3" fmla="*/ 195000 w 8554140"/>
              <a:gd name="connsiteY3" fmla="*/ 1760220 h 4016520"/>
              <a:gd name="connsiteX4" fmla="*/ 88320 w 8554140"/>
              <a:gd name="connsiteY4" fmla="*/ 2339340 h 4016520"/>
              <a:gd name="connsiteX5" fmla="*/ 316920 w 8554140"/>
              <a:gd name="connsiteY5" fmla="*/ 2804160 h 4016520"/>
              <a:gd name="connsiteX6" fmla="*/ 431220 w 8554140"/>
              <a:gd name="connsiteY6" fmla="*/ 3147060 h 4016520"/>
              <a:gd name="connsiteX7" fmla="*/ 865560 w 8554140"/>
              <a:gd name="connsiteY7" fmla="*/ 3352800 h 4016520"/>
              <a:gd name="connsiteX8" fmla="*/ 1779960 w 8554140"/>
              <a:gd name="connsiteY8" fmla="*/ 4015740 h 4016520"/>
              <a:gd name="connsiteX9" fmla="*/ 2541960 w 8554140"/>
              <a:gd name="connsiteY9" fmla="*/ 3208020 h 4016520"/>
              <a:gd name="connsiteX10" fmla="*/ 2900100 w 8554140"/>
              <a:gd name="connsiteY10" fmla="*/ 2948940 h 4016520"/>
              <a:gd name="connsiteX11" fmla="*/ 3121080 w 8554140"/>
              <a:gd name="connsiteY11" fmla="*/ 2628900 h 4016520"/>
              <a:gd name="connsiteX12" fmla="*/ 4340280 w 8554140"/>
              <a:gd name="connsiteY12" fmla="*/ 2301240 h 4016520"/>
              <a:gd name="connsiteX13" fmla="*/ 4919400 w 8554140"/>
              <a:gd name="connsiteY13" fmla="*/ 1798320 h 4016520"/>
              <a:gd name="connsiteX14" fmla="*/ 5605200 w 8554140"/>
              <a:gd name="connsiteY14" fmla="*/ 2186940 h 4016520"/>
              <a:gd name="connsiteX15" fmla="*/ 5970960 w 8554140"/>
              <a:gd name="connsiteY15" fmla="*/ 2453640 h 4016520"/>
              <a:gd name="connsiteX16" fmla="*/ 6153840 w 8554140"/>
              <a:gd name="connsiteY16" fmla="*/ 3093720 h 4016520"/>
              <a:gd name="connsiteX17" fmla="*/ 6984420 w 8554140"/>
              <a:gd name="connsiteY17" fmla="*/ 3063240 h 4016520"/>
              <a:gd name="connsiteX18" fmla="*/ 7731180 w 8554140"/>
              <a:gd name="connsiteY18" fmla="*/ 2362200 h 4016520"/>
              <a:gd name="connsiteX19" fmla="*/ 7845480 w 8554140"/>
              <a:gd name="connsiteY19" fmla="*/ 2781300 h 4016520"/>
              <a:gd name="connsiteX20" fmla="*/ 8554140 w 8554140"/>
              <a:gd name="connsiteY20" fmla="*/ 3695700 h 4016520"/>
              <a:gd name="connsiteX0" fmla="*/ 614100 w 8554140"/>
              <a:gd name="connsiteY0" fmla="*/ 0 h 4016520"/>
              <a:gd name="connsiteX1" fmla="*/ 743640 w 8554140"/>
              <a:gd name="connsiteY1" fmla="*/ 556260 h 4016520"/>
              <a:gd name="connsiteX2" fmla="*/ 19740 w 8554140"/>
              <a:gd name="connsiteY2" fmla="*/ 1249680 h 4016520"/>
              <a:gd name="connsiteX3" fmla="*/ 195000 w 8554140"/>
              <a:gd name="connsiteY3" fmla="*/ 1760220 h 4016520"/>
              <a:gd name="connsiteX4" fmla="*/ 88320 w 8554140"/>
              <a:gd name="connsiteY4" fmla="*/ 2339340 h 4016520"/>
              <a:gd name="connsiteX5" fmla="*/ 316920 w 8554140"/>
              <a:gd name="connsiteY5" fmla="*/ 2804160 h 4016520"/>
              <a:gd name="connsiteX6" fmla="*/ 431220 w 8554140"/>
              <a:gd name="connsiteY6" fmla="*/ 3147060 h 4016520"/>
              <a:gd name="connsiteX7" fmla="*/ 865560 w 8554140"/>
              <a:gd name="connsiteY7" fmla="*/ 3352800 h 4016520"/>
              <a:gd name="connsiteX8" fmla="*/ 1779960 w 8554140"/>
              <a:gd name="connsiteY8" fmla="*/ 4015740 h 4016520"/>
              <a:gd name="connsiteX9" fmla="*/ 2541960 w 8554140"/>
              <a:gd name="connsiteY9" fmla="*/ 3208020 h 4016520"/>
              <a:gd name="connsiteX10" fmla="*/ 2900100 w 8554140"/>
              <a:gd name="connsiteY10" fmla="*/ 2948940 h 4016520"/>
              <a:gd name="connsiteX11" fmla="*/ 3121080 w 8554140"/>
              <a:gd name="connsiteY11" fmla="*/ 2628900 h 4016520"/>
              <a:gd name="connsiteX12" fmla="*/ 4340280 w 8554140"/>
              <a:gd name="connsiteY12" fmla="*/ 2301240 h 4016520"/>
              <a:gd name="connsiteX13" fmla="*/ 4919400 w 8554140"/>
              <a:gd name="connsiteY13" fmla="*/ 1798320 h 4016520"/>
              <a:gd name="connsiteX14" fmla="*/ 5605200 w 8554140"/>
              <a:gd name="connsiteY14" fmla="*/ 2186940 h 4016520"/>
              <a:gd name="connsiteX15" fmla="*/ 5970960 w 8554140"/>
              <a:gd name="connsiteY15" fmla="*/ 2453640 h 4016520"/>
              <a:gd name="connsiteX16" fmla="*/ 6153840 w 8554140"/>
              <a:gd name="connsiteY16" fmla="*/ 3093720 h 4016520"/>
              <a:gd name="connsiteX17" fmla="*/ 6984420 w 8554140"/>
              <a:gd name="connsiteY17" fmla="*/ 3063240 h 4016520"/>
              <a:gd name="connsiteX18" fmla="*/ 7731180 w 8554140"/>
              <a:gd name="connsiteY18" fmla="*/ 2362200 h 4016520"/>
              <a:gd name="connsiteX19" fmla="*/ 7845480 w 8554140"/>
              <a:gd name="connsiteY19" fmla="*/ 2781300 h 4016520"/>
              <a:gd name="connsiteX20" fmla="*/ 8554140 w 8554140"/>
              <a:gd name="connsiteY20" fmla="*/ 3695700 h 4016520"/>
              <a:gd name="connsiteX0" fmla="*/ 611646 w 8551686"/>
              <a:gd name="connsiteY0" fmla="*/ 0 h 4016520"/>
              <a:gd name="connsiteX1" fmla="*/ 741186 w 8551686"/>
              <a:gd name="connsiteY1" fmla="*/ 556260 h 4016520"/>
              <a:gd name="connsiteX2" fmla="*/ 17286 w 8551686"/>
              <a:gd name="connsiteY2" fmla="*/ 1249680 h 4016520"/>
              <a:gd name="connsiteX3" fmla="*/ 192546 w 8551686"/>
              <a:gd name="connsiteY3" fmla="*/ 1760220 h 4016520"/>
              <a:gd name="connsiteX4" fmla="*/ 85866 w 8551686"/>
              <a:gd name="connsiteY4" fmla="*/ 2339340 h 4016520"/>
              <a:gd name="connsiteX5" fmla="*/ 314466 w 8551686"/>
              <a:gd name="connsiteY5" fmla="*/ 2804160 h 4016520"/>
              <a:gd name="connsiteX6" fmla="*/ 428766 w 8551686"/>
              <a:gd name="connsiteY6" fmla="*/ 3147060 h 4016520"/>
              <a:gd name="connsiteX7" fmla="*/ 863106 w 8551686"/>
              <a:gd name="connsiteY7" fmla="*/ 3352800 h 4016520"/>
              <a:gd name="connsiteX8" fmla="*/ 1777506 w 8551686"/>
              <a:gd name="connsiteY8" fmla="*/ 4015740 h 4016520"/>
              <a:gd name="connsiteX9" fmla="*/ 2539506 w 8551686"/>
              <a:gd name="connsiteY9" fmla="*/ 3208020 h 4016520"/>
              <a:gd name="connsiteX10" fmla="*/ 2897646 w 8551686"/>
              <a:gd name="connsiteY10" fmla="*/ 2948940 h 4016520"/>
              <a:gd name="connsiteX11" fmla="*/ 3118626 w 8551686"/>
              <a:gd name="connsiteY11" fmla="*/ 2628900 h 4016520"/>
              <a:gd name="connsiteX12" fmla="*/ 4337826 w 8551686"/>
              <a:gd name="connsiteY12" fmla="*/ 2301240 h 4016520"/>
              <a:gd name="connsiteX13" fmla="*/ 4916946 w 8551686"/>
              <a:gd name="connsiteY13" fmla="*/ 1798320 h 4016520"/>
              <a:gd name="connsiteX14" fmla="*/ 5602746 w 8551686"/>
              <a:gd name="connsiteY14" fmla="*/ 2186940 h 4016520"/>
              <a:gd name="connsiteX15" fmla="*/ 5968506 w 8551686"/>
              <a:gd name="connsiteY15" fmla="*/ 2453640 h 4016520"/>
              <a:gd name="connsiteX16" fmla="*/ 6151386 w 8551686"/>
              <a:gd name="connsiteY16" fmla="*/ 3093720 h 4016520"/>
              <a:gd name="connsiteX17" fmla="*/ 6981966 w 8551686"/>
              <a:gd name="connsiteY17" fmla="*/ 3063240 h 4016520"/>
              <a:gd name="connsiteX18" fmla="*/ 7728726 w 8551686"/>
              <a:gd name="connsiteY18" fmla="*/ 2362200 h 4016520"/>
              <a:gd name="connsiteX19" fmla="*/ 7843026 w 8551686"/>
              <a:gd name="connsiteY19" fmla="*/ 2781300 h 4016520"/>
              <a:gd name="connsiteX20" fmla="*/ 8551686 w 8551686"/>
              <a:gd name="connsiteY20" fmla="*/ 3695700 h 4016520"/>
              <a:gd name="connsiteX0" fmla="*/ 612061 w 8552101"/>
              <a:gd name="connsiteY0" fmla="*/ 0 h 4016520"/>
              <a:gd name="connsiteX1" fmla="*/ 741601 w 8552101"/>
              <a:gd name="connsiteY1" fmla="*/ 556260 h 4016520"/>
              <a:gd name="connsiteX2" fmla="*/ 17701 w 8552101"/>
              <a:gd name="connsiteY2" fmla="*/ 1249680 h 4016520"/>
              <a:gd name="connsiteX3" fmla="*/ 192961 w 8552101"/>
              <a:gd name="connsiteY3" fmla="*/ 1760220 h 4016520"/>
              <a:gd name="connsiteX4" fmla="*/ 86281 w 8552101"/>
              <a:gd name="connsiteY4" fmla="*/ 2339340 h 4016520"/>
              <a:gd name="connsiteX5" fmla="*/ 314881 w 8552101"/>
              <a:gd name="connsiteY5" fmla="*/ 2804160 h 4016520"/>
              <a:gd name="connsiteX6" fmla="*/ 429181 w 8552101"/>
              <a:gd name="connsiteY6" fmla="*/ 3147060 h 4016520"/>
              <a:gd name="connsiteX7" fmla="*/ 863521 w 8552101"/>
              <a:gd name="connsiteY7" fmla="*/ 3352800 h 4016520"/>
              <a:gd name="connsiteX8" fmla="*/ 1777921 w 8552101"/>
              <a:gd name="connsiteY8" fmla="*/ 4015740 h 4016520"/>
              <a:gd name="connsiteX9" fmla="*/ 2539921 w 8552101"/>
              <a:gd name="connsiteY9" fmla="*/ 3208020 h 4016520"/>
              <a:gd name="connsiteX10" fmla="*/ 2898061 w 8552101"/>
              <a:gd name="connsiteY10" fmla="*/ 2948940 h 4016520"/>
              <a:gd name="connsiteX11" fmla="*/ 3119041 w 8552101"/>
              <a:gd name="connsiteY11" fmla="*/ 2628900 h 4016520"/>
              <a:gd name="connsiteX12" fmla="*/ 4338241 w 8552101"/>
              <a:gd name="connsiteY12" fmla="*/ 2301240 h 4016520"/>
              <a:gd name="connsiteX13" fmla="*/ 4917361 w 8552101"/>
              <a:gd name="connsiteY13" fmla="*/ 1798320 h 4016520"/>
              <a:gd name="connsiteX14" fmla="*/ 5603161 w 8552101"/>
              <a:gd name="connsiteY14" fmla="*/ 2186940 h 4016520"/>
              <a:gd name="connsiteX15" fmla="*/ 5968921 w 8552101"/>
              <a:gd name="connsiteY15" fmla="*/ 2453640 h 4016520"/>
              <a:gd name="connsiteX16" fmla="*/ 6151801 w 8552101"/>
              <a:gd name="connsiteY16" fmla="*/ 3093720 h 4016520"/>
              <a:gd name="connsiteX17" fmla="*/ 6982381 w 8552101"/>
              <a:gd name="connsiteY17" fmla="*/ 3063240 h 4016520"/>
              <a:gd name="connsiteX18" fmla="*/ 7729141 w 8552101"/>
              <a:gd name="connsiteY18" fmla="*/ 2362200 h 4016520"/>
              <a:gd name="connsiteX19" fmla="*/ 7843441 w 8552101"/>
              <a:gd name="connsiteY19" fmla="*/ 2781300 h 4016520"/>
              <a:gd name="connsiteX20" fmla="*/ 8552101 w 8552101"/>
              <a:gd name="connsiteY20" fmla="*/ 3695700 h 4016520"/>
              <a:gd name="connsiteX0" fmla="*/ 615577 w 8555617"/>
              <a:gd name="connsiteY0" fmla="*/ 0 h 4016520"/>
              <a:gd name="connsiteX1" fmla="*/ 745117 w 8555617"/>
              <a:gd name="connsiteY1" fmla="*/ 556260 h 4016520"/>
              <a:gd name="connsiteX2" fmla="*/ 21217 w 8555617"/>
              <a:gd name="connsiteY2" fmla="*/ 1249680 h 4016520"/>
              <a:gd name="connsiteX3" fmla="*/ 196477 w 8555617"/>
              <a:gd name="connsiteY3" fmla="*/ 1760220 h 4016520"/>
              <a:gd name="connsiteX4" fmla="*/ 89797 w 8555617"/>
              <a:gd name="connsiteY4" fmla="*/ 2339340 h 4016520"/>
              <a:gd name="connsiteX5" fmla="*/ 318397 w 8555617"/>
              <a:gd name="connsiteY5" fmla="*/ 2804160 h 4016520"/>
              <a:gd name="connsiteX6" fmla="*/ 432697 w 8555617"/>
              <a:gd name="connsiteY6" fmla="*/ 3147060 h 4016520"/>
              <a:gd name="connsiteX7" fmla="*/ 867037 w 8555617"/>
              <a:gd name="connsiteY7" fmla="*/ 3352800 h 4016520"/>
              <a:gd name="connsiteX8" fmla="*/ 1781437 w 8555617"/>
              <a:gd name="connsiteY8" fmla="*/ 4015740 h 4016520"/>
              <a:gd name="connsiteX9" fmla="*/ 2543437 w 8555617"/>
              <a:gd name="connsiteY9" fmla="*/ 3208020 h 4016520"/>
              <a:gd name="connsiteX10" fmla="*/ 2901577 w 8555617"/>
              <a:gd name="connsiteY10" fmla="*/ 2948940 h 4016520"/>
              <a:gd name="connsiteX11" fmla="*/ 3122557 w 8555617"/>
              <a:gd name="connsiteY11" fmla="*/ 2628900 h 4016520"/>
              <a:gd name="connsiteX12" fmla="*/ 4341757 w 8555617"/>
              <a:gd name="connsiteY12" fmla="*/ 2301240 h 4016520"/>
              <a:gd name="connsiteX13" fmla="*/ 4920877 w 8555617"/>
              <a:gd name="connsiteY13" fmla="*/ 1798320 h 4016520"/>
              <a:gd name="connsiteX14" fmla="*/ 5606677 w 8555617"/>
              <a:gd name="connsiteY14" fmla="*/ 2186940 h 4016520"/>
              <a:gd name="connsiteX15" fmla="*/ 5972437 w 8555617"/>
              <a:gd name="connsiteY15" fmla="*/ 2453640 h 4016520"/>
              <a:gd name="connsiteX16" fmla="*/ 6155317 w 8555617"/>
              <a:gd name="connsiteY16" fmla="*/ 3093720 h 4016520"/>
              <a:gd name="connsiteX17" fmla="*/ 6985897 w 8555617"/>
              <a:gd name="connsiteY17" fmla="*/ 3063240 h 4016520"/>
              <a:gd name="connsiteX18" fmla="*/ 7732657 w 8555617"/>
              <a:gd name="connsiteY18" fmla="*/ 2362200 h 4016520"/>
              <a:gd name="connsiteX19" fmla="*/ 7846957 w 8555617"/>
              <a:gd name="connsiteY19" fmla="*/ 2781300 h 4016520"/>
              <a:gd name="connsiteX20" fmla="*/ 8555617 w 8555617"/>
              <a:gd name="connsiteY20" fmla="*/ 3695700 h 4016520"/>
              <a:gd name="connsiteX0" fmla="*/ 618196 w 8558236"/>
              <a:gd name="connsiteY0" fmla="*/ 0 h 4016520"/>
              <a:gd name="connsiteX1" fmla="*/ 747736 w 8558236"/>
              <a:gd name="connsiteY1" fmla="*/ 556260 h 4016520"/>
              <a:gd name="connsiteX2" fmla="*/ 23836 w 8558236"/>
              <a:gd name="connsiteY2" fmla="*/ 1249680 h 4016520"/>
              <a:gd name="connsiteX3" fmla="*/ 199096 w 8558236"/>
              <a:gd name="connsiteY3" fmla="*/ 1760220 h 4016520"/>
              <a:gd name="connsiteX4" fmla="*/ 92416 w 8558236"/>
              <a:gd name="connsiteY4" fmla="*/ 2339340 h 4016520"/>
              <a:gd name="connsiteX5" fmla="*/ 321016 w 8558236"/>
              <a:gd name="connsiteY5" fmla="*/ 2804160 h 4016520"/>
              <a:gd name="connsiteX6" fmla="*/ 435316 w 8558236"/>
              <a:gd name="connsiteY6" fmla="*/ 3147060 h 4016520"/>
              <a:gd name="connsiteX7" fmla="*/ 869656 w 8558236"/>
              <a:gd name="connsiteY7" fmla="*/ 3352800 h 4016520"/>
              <a:gd name="connsiteX8" fmla="*/ 1784056 w 8558236"/>
              <a:gd name="connsiteY8" fmla="*/ 4015740 h 4016520"/>
              <a:gd name="connsiteX9" fmla="*/ 2546056 w 8558236"/>
              <a:gd name="connsiteY9" fmla="*/ 3208020 h 4016520"/>
              <a:gd name="connsiteX10" fmla="*/ 2904196 w 8558236"/>
              <a:gd name="connsiteY10" fmla="*/ 2948940 h 4016520"/>
              <a:gd name="connsiteX11" fmla="*/ 3125176 w 8558236"/>
              <a:gd name="connsiteY11" fmla="*/ 2628900 h 4016520"/>
              <a:gd name="connsiteX12" fmla="*/ 4344376 w 8558236"/>
              <a:gd name="connsiteY12" fmla="*/ 2301240 h 4016520"/>
              <a:gd name="connsiteX13" fmla="*/ 4923496 w 8558236"/>
              <a:gd name="connsiteY13" fmla="*/ 1798320 h 4016520"/>
              <a:gd name="connsiteX14" fmla="*/ 5609296 w 8558236"/>
              <a:gd name="connsiteY14" fmla="*/ 2186940 h 4016520"/>
              <a:gd name="connsiteX15" fmla="*/ 5975056 w 8558236"/>
              <a:gd name="connsiteY15" fmla="*/ 2453640 h 4016520"/>
              <a:gd name="connsiteX16" fmla="*/ 6157936 w 8558236"/>
              <a:gd name="connsiteY16" fmla="*/ 3093720 h 4016520"/>
              <a:gd name="connsiteX17" fmla="*/ 6988516 w 8558236"/>
              <a:gd name="connsiteY17" fmla="*/ 3063240 h 4016520"/>
              <a:gd name="connsiteX18" fmla="*/ 7735276 w 8558236"/>
              <a:gd name="connsiteY18" fmla="*/ 2362200 h 4016520"/>
              <a:gd name="connsiteX19" fmla="*/ 7849576 w 8558236"/>
              <a:gd name="connsiteY19" fmla="*/ 2781300 h 4016520"/>
              <a:gd name="connsiteX20" fmla="*/ 8558236 w 8558236"/>
              <a:gd name="connsiteY20" fmla="*/ 3695700 h 4016520"/>
              <a:gd name="connsiteX0" fmla="*/ 618196 w 8558236"/>
              <a:gd name="connsiteY0" fmla="*/ 0 h 4016520"/>
              <a:gd name="connsiteX1" fmla="*/ 747736 w 8558236"/>
              <a:gd name="connsiteY1" fmla="*/ 556260 h 4016520"/>
              <a:gd name="connsiteX2" fmla="*/ 23836 w 8558236"/>
              <a:gd name="connsiteY2" fmla="*/ 1249680 h 4016520"/>
              <a:gd name="connsiteX3" fmla="*/ 199096 w 8558236"/>
              <a:gd name="connsiteY3" fmla="*/ 1760220 h 4016520"/>
              <a:gd name="connsiteX4" fmla="*/ 92416 w 8558236"/>
              <a:gd name="connsiteY4" fmla="*/ 2339340 h 4016520"/>
              <a:gd name="connsiteX5" fmla="*/ 321016 w 8558236"/>
              <a:gd name="connsiteY5" fmla="*/ 2804160 h 4016520"/>
              <a:gd name="connsiteX6" fmla="*/ 435316 w 8558236"/>
              <a:gd name="connsiteY6" fmla="*/ 3147060 h 4016520"/>
              <a:gd name="connsiteX7" fmla="*/ 869656 w 8558236"/>
              <a:gd name="connsiteY7" fmla="*/ 3352800 h 4016520"/>
              <a:gd name="connsiteX8" fmla="*/ 1784056 w 8558236"/>
              <a:gd name="connsiteY8" fmla="*/ 4015740 h 4016520"/>
              <a:gd name="connsiteX9" fmla="*/ 2546056 w 8558236"/>
              <a:gd name="connsiteY9" fmla="*/ 3208020 h 4016520"/>
              <a:gd name="connsiteX10" fmla="*/ 2904196 w 8558236"/>
              <a:gd name="connsiteY10" fmla="*/ 2948940 h 4016520"/>
              <a:gd name="connsiteX11" fmla="*/ 3125176 w 8558236"/>
              <a:gd name="connsiteY11" fmla="*/ 2628900 h 4016520"/>
              <a:gd name="connsiteX12" fmla="*/ 4344376 w 8558236"/>
              <a:gd name="connsiteY12" fmla="*/ 2301240 h 4016520"/>
              <a:gd name="connsiteX13" fmla="*/ 4923496 w 8558236"/>
              <a:gd name="connsiteY13" fmla="*/ 1798320 h 4016520"/>
              <a:gd name="connsiteX14" fmla="*/ 5609296 w 8558236"/>
              <a:gd name="connsiteY14" fmla="*/ 2186940 h 4016520"/>
              <a:gd name="connsiteX15" fmla="*/ 5975056 w 8558236"/>
              <a:gd name="connsiteY15" fmla="*/ 2453640 h 4016520"/>
              <a:gd name="connsiteX16" fmla="*/ 6157936 w 8558236"/>
              <a:gd name="connsiteY16" fmla="*/ 3093720 h 4016520"/>
              <a:gd name="connsiteX17" fmla="*/ 6988516 w 8558236"/>
              <a:gd name="connsiteY17" fmla="*/ 3063240 h 4016520"/>
              <a:gd name="connsiteX18" fmla="*/ 7735276 w 8558236"/>
              <a:gd name="connsiteY18" fmla="*/ 2362200 h 4016520"/>
              <a:gd name="connsiteX19" fmla="*/ 7849576 w 8558236"/>
              <a:gd name="connsiteY19" fmla="*/ 2781300 h 4016520"/>
              <a:gd name="connsiteX20" fmla="*/ 8558236 w 8558236"/>
              <a:gd name="connsiteY20" fmla="*/ 3695700 h 4016520"/>
              <a:gd name="connsiteX0" fmla="*/ 618196 w 8558236"/>
              <a:gd name="connsiteY0" fmla="*/ 0 h 4016520"/>
              <a:gd name="connsiteX1" fmla="*/ 747736 w 8558236"/>
              <a:gd name="connsiteY1" fmla="*/ 556260 h 4016520"/>
              <a:gd name="connsiteX2" fmla="*/ 23836 w 8558236"/>
              <a:gd name="connsiteY2" fmla="*/ 1249680 h 4016520"/>
              <a:gd name="connsiteX3" fmla="*/ 199096 w 8558236"/>
              <a:gd name="connsiteY3" fmla="*/ 1760220 h 4016520"/>
              <a:gd name="connsiteX4" fmla="*/ 92416 w 8558236"/>
              <a:gd name="connsiteY4" fmla="*/ 2339340 h 4016520"/>
              <a:gd name="connsiteX5" fmla="*/ 321016 w 8558236"/>
              <a:gd name="connsiteY5" fmla="*/ 2804160 h 4016520"/>
              <a:gd name="connsiteX6" fmla="*/ 435316 w 8558236"/>
              <a:gd name="connsiteY6" fmla="*/ 3147060 h 4016520"/>
              <a:gd name="connsiteX7" fmla="*/ 869656 w 8558236"/>
              <a:gd name="connsiteY7" fmla="*/ 3352800 h 4016520"/>
              <a:gd name="connsiteX8" fmla="*/ 1784056 w 8558236"/>
              <a:gd name="connsiteY8" fmla="*/ 4015740 h 4016520"/>
              <a:gd name="connsiteX9" fmla="*/ 2546056 w 8558236"/>
              <a:gd name="connsiteY9" fmla="*/ 3208020 h 4016520"/>
              <a:gd name="connsiteX10" fmla="*/ 2904196 w 8558236"/>
              <a:gd name="connsiteY10" fmla="*/ 2948940 h 4016520"/>
              <a:gd name="connsiteX11" fmla="*/ 3125176 w 8558236"/>
              <a:gd name="connsiteY11" fmla="*/ 2628900 h 4016520"/>
              <a:gd name="connsiteX12" fmla="*/ 4344376 w 8558236"/>
              <a:gd name="connsiteY12" fmla="*/ 2301240 h 4016520"/>
              <a:gd name="connsiteX13" fmla="*/ 4923496 w 8558236"/>
              <a:gd name="connsiteY13" fmla="*/ 1798320 h 4016520"/>
              <a:gd name="connsiteX14" fmla="*/ 5609296 w 8558236"/>
              <a:gd name="connsiteY14" fmla="*/ 2186940 h 4016520"/>
              <a:gd name="connsiteX15" fmla="*/ 5975056 w 8558236"/>
              <a:gd name="connsiteY15" fmla="*/ 2453640 h 4016520"/>
              <a:gd name="connsiteX16" fmla="*/ 6157936 w 8558236"/>
              <a:gd name="connsiteY16" fmla="*/ 3093720 h 4016520"/>
              <a:gd name="connsiteX17" fmla="*/ 6988516 w 8558236"/>
              <a:gd name="connsiteY17" fmla="*/ 3063240 h 4016520"/>
              <a:gd name="connsiteX18" fmla="*/ 7735276 w 8558236"/>
              <a:gd name="connsiteY18" fmla="*/ 2362200 h 4016520"/>
              <a:gd name="connsiteX19" fmla="*/ 7849576 w 8558236"/>
              <a:gd name="connsiteY19" fmla="*/ 2781300 h 4016520"/>
              <a:gd name="connsiteX20" fmla="*/ 8558236 w 8558236"/>
              <a:gd name="connsiteY20" fmla="*/ 3695700 h 4016520"/>
              <a:gd name="connsiteX0" fmla="*/ 618196 w 8558236"/>
              <a:gd name="connsiteY0" fmla="*/ 0 h 4016490"/>
              <a:gd name="connsiteX1" fmla="*/ 747736 w 8558236"/>
              <a:gd name="connsiteY1" fmla="*/ 556260 h 4016490"/>
              <a:gd name="connsiteX2" fmla="*/ 23836 w 8558236"/>
              <a:gd name="connsiteY2" fmla="*/ 1249680 h 4016490"/>
              <a:gd name="connsiteX3" fmla="*/ 199096 w 8558236"/>
              <a:gd name="connsiteY3" fmla="*/ 1760220 h 4016490"/>
              <a:gd name="connsiteX4" fmla="*/ 92416 w 8558236"/>
              <a:gd name="connsiteY4" fmla="*/ 2339340 h 4016490"/>
              <a:gd name="connsiteX5" fmla="*/ 321016 w 8558236"/>
              <a:gd name="connsiteY5" fmla="*/ 2804160 h 4016490"/>
              <a:gd name="connsiteX6" fmla="*/ 435316 w 8558236"/>
              <a:gd name="connsiteY6" fmla="*/ 3147060 h 4016490"/>
              <a:gd name="connsiteX7" fmla="*/ 869656 w 8558236"/>
              <a:gd name="connsiteY7" fmla="*/ 3352800 h 4016490"/>
              <a:gd name="connsiteX8" fmla="*/ 1784056 w 8558236"/>
              <a:gd name="connsiteY8" fmla="*/ 4015740 h 4016490"/>
              <a:gd name="connsiteX9" fmla="*/ 2546056 w 8558236"/>
              <a:gd name="connsiteY9" fmla="*/ 3208020 h 4016490"/>
              <a:gd name="connsiteX10" fmla="*/ 2904196 w 8558236"/>
              <a:gd name="connsiteY10" fmla="*/ 2948940 h 4016490"/>
              <a:gd name="connsiteX11" fmla="*/ 3125176 w 8558236"/>
              <a:gd name="connsiteY11" fmla="*/ 2628900 h 4016490"/>
              <a:gd name="connsiteX12" fmla="*/ 4344376 w 8558236"/>
              <a:gd name="connsiteY12" fmla="*/ 2301240 h 4016490"/>
              <a:gd name="connsiteX13" fmla="*/ 4923496 w 8558236"/>
              <a:gd name="connsiteY13" fmla="*/ 1798320 h 4016490"/>
              <a:gd name="connsiteX14" fmla="*/ 5609296 w 8558236"/>
              <a:gd name="connsiteY14" fmla="*/ 2186940 h 4016490"/>
              <a:gd name="connsiteX15" fmla="*/ 5975056 w 8558236"/>
              <a:gd name="connsiteY15" fmla="*/ 2453640 h 4016490"/>
              <a:gd name="connsiteX16" fmla="*/ 6157936 w 8558236"/>
              <a:gd name="connsiteY16" fmla="*/ 3093720 h 4016490"/>
              <a:gd name="connsiteX17" fmla="*/ 6988516 w 8558236"/>
              <a:gd name="connsiteY17" fmla="*/ 3063240 h 4016490"/>
              <a:gd name="connsiteX18" fmla="*/ 7735276 w 8558236"/>
              <a:gd name="connsiteY18" fmla="*/ 2362200 h 4016490"/>
              <a:gd name="connsiteX19" fmla="*/ 7849576 w 8558236"/>
              <a:gd name="connsiteY19" fmla="*/ 2781300 h 4016490"/>
              <a:gd name="connsiteX20" fmla="*/ 8558236 w 8558236"/>
              <a:gd name="connsiteY20" fmla="*/ 3695700 h 401649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5056 w 8558236"/>
              <a:gd name="connsiteY15" fmla="*/ 2453640 h 4017010"/>
              <a:gd name="connsiteX16" fmla="*/ 6157936 w 8558236"/>
              <a:gd name="connsiteY16" fmla="*/ 30937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5056 w 8558236"/>
              <a:gd name="connsiteY15" fmla="*/ 2453640 h 4017010"/>
              <a:gd name="connsiteX16" fmla="*/ 6157936 w 8558236"/>
              <a:gd name="connsiteY16" fmla="*/ 30937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5056 w 8558236"/>
              <a:gd name="connsiteY15" fmla="*/ 2453640 h 4017010"/>
              <a:gd name="connsiteX16" fmla="*/ 6157936 w 8558236"/>
              <a:gd name="connsiteY16" fmla="*/ 30937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5056 w 8558236"/>
              <a:gd name="connsiteY15" fmla="*/ 2453640 h 4017010"/>
              <a:gd name="connsiteX16" fmla="*/ 6157936 w 8558236"/>
              <a:gd name="connsiteY16" fmla="*/ 30937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5056 w 8558236"/>
              <a:gd name="connsiteY15" fmla="*/ 2453640 h 4017010"/>
              <a:gd name="connsiteX16" fmla="*/ 6157936 w 8558236"/>
              <a:gd name="connsiteY16" fmla="*/ 30937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5056 w 8558236"/>
              <a:gd name="connsiteY15" fmla="*/ 2453640 h 4017010"/>
              <a:gd name="connsiteX16" fmla="*/ 6157936 w 8558236"/>
              <a:gd name="connsiteY16" fmla="*/ 30937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5056 w 8558236"/>
              <a:gd name="connsiteY15" fmla="*/ 2453640 h 4017010"/>
              <a:gd name="connsiteX16" fmla="*/ 6157936 w 8558236"/>
              <a:gd name="connsiteY16" fmla="*/ 30937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0293 w 8558236"/>
              <a:gd name="connsiteY15" fmla="*/ 2467927 h 4017010"/>
              <a:gd name="connsiteX16" fmla="*/ 6157936 w 8558236"/>
              <a:gd name="connsiteY16" fmla="*/ 30937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0293 w 8558236"/>
              <a:gd name="connsiteY15" fmla="*/ 2467927 h 4017010"/>
              <a:gd name="connsiteX16" fmla="*/ 6157936 w 8558236"/>
              <a:gd name="connsiteY16" fmla="*/ 30937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0293 w 8558236"/>
              <a:gd name="connsiteY15" fmla="*/ 2467927 h 4017010"/>
              <a:gd name="connsiteX16" fmla="*/ 6281761 w 8558236"/>
              <a:gd name="connsiteY16" fmla="*/ 31699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0293 w 8558236"/>
              <a:gd name="connsiteY15" fmla="*/ 2467927 h 4017010"/>
              <a:gd name="connsiteX16" fmla="*/ 6281761 w 8558236"/>
              <a:gd name="connsiteY16" fmla="*/ 31699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0293 w 8558236"/>
              <a:gd name="connsiteY15" fmla="*/ 2467927 h 4017010"/>
              <a:gd name="connsiteX16" fmla="*/ 6281761 w 8558236"/>
              <a:gd name="connsiteY16" fmla="*/ 31699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0293 w 8558236"/>
              <a:gd name="connsiteY15" fmla="*/ 2467927 h 4017010"/>
              <a:gd name="connsiteX16" fmla="*/ 6281761 w 8558236"/>
              <a:gd name="connsiteY16" fmla="*/ 31699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0293 w 8558236"/>
              <a:gd name="connsiteY15" fmla="*/ 2467927 h 4017010"/>
              <a:gd name="connsiteX16" fmla="*/ 6281761 w 8558236"/>
              <a:gd name="connsiteY16" fmla="*/ 31699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0293 w 8558236"/>
              <a:gd name="connsiteY15" fmla="*/ 2467927 h 4017010"/>
              <a:gd name="connsiteX16" fmla="*/ 6281761 w 8558236"/>
              <a:gd name="connsiteY16" fmla="*/ 31699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0293 w 8558236"/>
              <a:gd name="connsiteY15" fmla="*/ 2467927 h 4017010"/>
              <a:gd name="connsiteX16" fmla="*/ 6281761 w 8558236"/>
              <a:gd name="connsiteY16" fmla="*/ 31699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0293 w 8558236"/>
              <a:gd name="connsiteY15" fmla="*/ 2467927 h 4017010"/>
              <a:gd name="connsiteX16" fmla="*/ 6281761 w 8558236"/>
              <a:gd name="connsiteY16" fmla="*/ 31699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0293 w 8558236"/>
              <a:gd name="connsiteY15" fmla="*/ 2467927 h 4017010"/>
              <a:gd name="connsiteX16" fmla="*/ 6281761 w 8558236"/>
              <a:gd name="connsiteY16" fmla="*/ 31699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0293 w 8558236"/>
              <a:gd name="connsiteY15" fmla="*/ 2467927 h 4017010"/>
              <a:gd name="connsiteX16" fmla="*/ 6281761 w 8558236"/>
              <a:gd name="connsiteY16" fmla="*/ 31699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0293 w 8558236"/>
              <a:gd name="connsiteY15" fmla="*/ 2467927 h 4017010"/>
              <a:gd name="connsiteX16" fmla="*/ 6281761 w 8558236"/>
              <a:gd name="connsiteY16" fmla="*/ 31699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0293 w 8558236"/>
              <a:gd name="connsiteY15" fmla="*/ 2467927 h 4017010"/>
              <a:gd name="connsiteX16" fmla="*/ 6281761 w 8558236"/>
              <a:gd name="connsiteY16" fmla="*/ 31699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0293 w 8558236"/>
              <a:gd name="connsiteY15" fmla="*/ 2467927 h 4017010"/>
              <a:gd name="connsiteX16" fmla="*/ 6281761 w 8558236"/>
              <a:gd name="connsiteY16" fmla="*/ 31699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 name="connsiteX0" fmla="*/ 618196 w 8798815"/>
              <a:gd name="connsiteY0" fmla="*/ 0 h 4017010"/>
              <a:gd name="connsiteX1" fmla="*/ 747736 w 8798815"/>
              <a:gd name="connsiteY1" fmla="*/ 556260 h 4017010"/>
              <a:gd name="connsiteX2" fmla="*/ 23836 w 8798815"/>
              <a:gd name="connsiteY2" fmla="*/ 1249680 h 4017010"/>
              <a:gd name="connsiteX3" fmla="*/ 199096 w 8798815"/>
              <a:gd name="connsiteY3" fmla="*/ 1760220 h 4017010"/>
              <a:gd name="connsiteX4" fmla="*/ 92416 w 8798815"/>
              <a:gd name="connsiteY4" fmla="*/ 2339340 h 4017010"/>
              <a:gd name="connsiteX5" fmla="*/ 321016 w 8798815"/>
              <a:gd name="connsiteY5" fmla="*/ 2804160 h 4017010"/>
              <a:gd name="connsiteX6" fmla="*/ 435316 w 8798815"/>
              <a:gd name="connsiteY6" fmla="*/ 3147060 h 4017010"/>
              <a:gd name="connsiteX7" fmla="*/ 869656 w 8798815"/>
              <a:gd name="connsiteY7" fmla="*/ 3352800 h 4017010"/>
              <a:gd name="connsiteX8" fmla="*/ 1784056 w 8798815"/>
              <a:gd name="connsiteY8" fmla="*/ 4015740 h 4017010"/>
              <a:gd name="connsiteX9" fmla="*/ 2546056 w 8798815"/>
              <a:gd name="connsiteY9" fmla="*/ 3208020 h 4017010"/>
              <a:gd name="connsiteX10" fmla="*/ 2904196 w 8798815"/>
              <a:gd name="connsiteY10" fmla="*/ 2948940 h 4017010"/>
              <a:gd name="connsiteX11" fmla="*/ 3125176 w 8798815"/>
              <a:gd name="connsiteY11" fmla="*/ 2628900 h 4017010"/>
              <a:gd name="connsiteX12" fmla="*/ 4344376 w 8798815"/>
              <a:gd name="connsiteY12" fmla="*/ 2301240 h 4017010"/>
              <a:gd name="connsiteX13" fmla="*/ 4923496 w 8798815"/>
              <a:gd name="connsiteY13" fmla="*/ 1798320 h 4017010"/>
              <a:gd name="connsiteX14" fmla="*/ 5609296 w 8798815"/>
              <a:gd name="connsiteY14" fmla="*/ 2186940 h 4017010"/>
              <a:gd name="connsiteX15" fmla="*/ 5970293 w 8798815"/>
              <a:gd name="connsiteY15" fmla="*/ 2467927 h 4017010"/>
              <a:gd name="connsiteX16" fmla="*/ 6281761 w 8798815"/>
              <a:gd name="connsiteY16" fmla="*/ 3169920 h 4017010"/>
              <a:gd name="connsiteX17" fmla="*/ 6988516 w 8798815"/>
              <a:gd name="connsiteY17" fmla="*/ 3063240 h 4017010"/>
              <a:gd name="connsiteX18" fmla="*/ 7735276 w 8798815"/>
              <a:gd name="connsiteY18" fmla="*/ 2362200 h 4017010"/>
              <a:gd name="connsiteX19" fmla="*/ 7849576 w 8798815"/>
              <a:gd name="connsiteY19" fmla="*/ 2781300 h 4017010"/>
              <a:gd name="connsiteX20" fmla="*/ 8798815 w 8798815"/>
              <a:gd name="connsiteY20" fmla="*/ 3653245 h 4017010"/>
              <a:gd name="connsiteX0" fmla="*/ 618196 w 8798815"/>
              <a:gd name="connsiteY0" fmla="*/ 0 h 4017010"/>
              <a:gd name="connsiteX1" fmla="*/ 747736 w 8798815"/>
              <a:gd name="connsiteY1" fmla="*/ 556260 h 4017010"/>
              <a:gd name="connsiteX2" fmla="*/ 23836 w 8798815"/>
              <a:gd name="connsiteY2" fmla="*/ 1249680 h 4017010"/>
              <a:gd name="connsiteX3" fmla="*/ 199096 w 8798815"/>
              <a:gd name="connsiteY3" fmla="*/ 1760220 h 4017010"/>
              <a:gd name="connsiteX4" fmla="*/ 92416 w 8798815"/>
              <a:gd name="connsiteY4" fmla="*/ 2339340 h 4017010"/>
              <a:gd name="connsiteX5" fmla="*/ 321016 w 8798815"/>
              <a:gd name="connsiteY5" fmla="*/ 2804160 h 4017010"/>
              <a:gd name="connsiteX6" fmla="*/ 435316 w 8798815"/>
              <a:gd name="connsiteY6" fmla="*/ 3147060 h 4017010"/>
              <a:gd name="connsiteX7" fmla="*/ 869656 w 8798815"/>
              <a:gd name="connsiteY7" fmla="*/ 3352800 h 4017010"/>
              <a:gd name="connsiteX8" fmla="*/ 1784056 w 8798815"/>
              <a:gd name="connsiteY8" fmla="*/ 4015740 h 4017010"/>
              <a:gd name="connsiteX9" fmla="*/ 2546056 w 8798815"/>
              <a:gd name="connsiteY9" fmla="*/ 3208020 h 4017010"/>
              <a:gd name="connsiteX10" fmla="*/ 2904196 w 8798815"/>
              <a:gd name="connsiteY10" fmla="*/ 2948940 h 4017010"/>
              <a:gd name="connsiteX11" fmla="*/ 3125176 w 8798815"/>
              <a:gd name="connsiteY11" fmla="*/ 2628900 h 4017010"/>
              <a:gd name="connsiteX12" fmla="*/ 4344376 w 8798815"/>
              <a:gd name="connsiteY12" fmla="*/ 2301240 h 4017010"/>
              <a:gd name="connsiteX13" fmla="*/ 4923496 w 8798815"/>
              <a:gd name="connsiteY13" fmla="*/ 1798320 h 4017010"/>
              <a:gd name="connsiteX14" fmla="*/ 5609296 w 8798815"/>
              <a:gd name="connsiteY14" fmla="*/ 2186940 h 4017010"/>
              <a:gd name="connsiteX15" fmla="*/ 5970293 w 8798815"/>
              <a:gd name="connsiteY15" fmla="*/ 2467927 h 4017010"/>
              <a:gd name="connsiteX16" fmla="*/ 6281761 w 8798815"/>
              <a:gd name="connsiteY16" fmla="*/ 3169920 h 4017010"/>
              <a:gd name="connsiteX17" fmla="*/ 6988516 w 8798815"/>
              <a:gd name="connsiteY17" fmla="*/ 3063240 h 4017010"/>
              <a:gd name="connsiteX18" fmla="*/ 7735276 w 8798815"/>
              <a:gd name="connsiteY18" fmla="*/ 2362200 h 4017010"/>
              <a:gd name="connsiteX19" fmla="*/ 7849576 w 8798815"/>
              <a:gd name="connsiteY19" fmla="*/ 2781300 h 4017010"/>
              <a:gd name="connsiteX20" fmla="*/ 8798815 w 8798815"/>
              <a:gd name="connsiteY20" fmla="*/ 3653245 h 4017010"/>
              <a:gd name="connsiteX0" fmla="*/ 747736 w 8798815"/>
              <a:gd name="connsiteY0" fmla="*/ 0 h 3460750"/>
              <a:gd name="connsiteX1" fmla="*/ 23836 w 8798815"/>
              <a:gd name="connsiteY1" fmla="*/ 693420 h 3460750"/>
              <a:gd name="connsiteX2" fmla="*/ 199096 w 8798815"/>
              <a:gd name="connsiteY2" fmla="*/ 1203960 h 3460750"/>
              <a:gd name="connsiteX3" fmla="*/ 92416 w 8798815"/>
              <a:gd name="connsiteY3" fmla="*/ 1783080 h 3460750"/>
              <a:gd name="connsiteX4" fmla="*/ 321016 w 8798815"/>
              <a:gd name="connsiteY4" fmla="*/ 2247900 h 3460750"/>
              <a:gd name="connsiteX5" fmla="*/ 435316 w 8798815"/>
              <a:gd name="connsiteY5" fmla="*/ 2590800 h 3460750"/>
              <a:gd name="connsiteX6" fmla="*/ 869656 w 8798815"/>
              <a:gd name="connsiteY6" fmla="*/ 2796540 h 3460750"/>
              <a:gd name="connsiteX7" fmla="*/ 1784056 w 8798815"/>
              <a:gd name="connsiteY7" fmla="*/ 3459480 h 3460750"/>
              <a:gd name="connsiteX8" fmla="*/ 2546056 w 8798815"/>
              <a:gd name="connsiteY8" fmla="*/ 2651760 h 3460750"/>
              <a:gd name="connsiteX9" fmla="*/ 2904196 w 8798815"/>
              <a:gd name="connsiteY9" fmla="*/ 2392680 h 3460750"/>
              <a:gd name="connsiteX10" fmla="*/ 3125176 w 8798815"/>
              <a:gd name="connsiteY10" fmla="*/ 2072640 h 3460750"/>
              <a:gd name="connsiteX11" fmla="*/ 4344376 w 8798815"/>
              <a:gd name="connsiteY11" fmla="*/ 1744980 h 3460750"/>
              <a:gd name="connsiteX12" fmla="*/ 4923496 w 8798815"/>
              <a:gd name="connsiteY12" fmla="*/ 1242060 h 3460750"/>
              <a:gd name="connsiteX13" fmla="*/ 5609296 w 8798815"/>
              <a:gd name="connsiteY13" fmla="*/ 1630680 h 3460750"/>
              <a:gd name="connsiteX14" fmla="*/ 5970293 w 8798815"/>
              <a:gd name="connsiteY14" fmla="*/ 1911667 h 3460750"/>
              <a:gd name="connsiteX15" fmla="*/ 6281761 w 8798815"/>
              <a:gd name="connsiteY15" fmla="*/ 2613660 h 3460750"/>
              <a:gd name="connsiteX16" fmla="*/ 6988516 w 8798815"/>
              <a:gd name="connsiteY16" fmla="*/ 2506980 h 3460750"/>
              <a:gd name="connsiteX17" fmla="*/ 7735276 w 8798815"/>
              <a:gd name="connsiteY17" fmla="*/ 1805940 h 3460750"/>
              <a:gd name="connsiteX18" fmla="*/ 7849576 w 8798815"/>
              <a:gd name="connsiteY18" fmla="*/ 2225040 h 3460750"/>
              <a:gd name="connsiteX19" fmla="*/ 8798815 w 8798815"/>
              <a:gd name="connsiteY19" fmla="*/ 3096985 h 346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798815" h="3460750">
                <a:moveTo>
                  <a:pt x="747736" y="0"/>
                </a:moveTo>
                <a:cubicBezTo>
                  <a:pt x="671536" y="360680"/>
                  <a:pt x="115276" y="492760"/>
                  <a:pt x="23836" y="693420"/>
                </a:cubicBezTo>
                <a:cubicBezTo>
                  <a:pt x="-59984" y="1076960"/>
                  <a:pt x="96226" y="984250"/>
                  <a:pt x="199096" y="1203960"/>
                </a:cubicBezTo>
                <a:cubicBezTo>
                  <a:pt x="301966" y="1423670"/>
                  <a:pt x="110196" y="1616710"/>
                  <a:pt x="92416" y="1783080"/>
                </a:cubicBezTo>
                <a:cubicBezTo>
                  <a:pt x="74636" y="1949450"/>
                  <a:pt x="263866" y="2113280"/>
                  <a:pt x="321016" y="2247900"/>
                </a:cubicBezTo>
                <a:cubicBezTo>
                  <a:pt x="378166" y="2382520"/>
                  <a:pt x="336256" y="2438400"/>
                  <a:pt x="435316" y="2590800"/>
                </a:cubicBezTo>
                <a:cubicBezTo>
                  <a:pt x="534376" y="2743200"/>
                  <a:pt x="682966" y="2674620"/>
                  <a:pt x="869656" y="2796540"/>
                </a:cubicBezTo>
                <a:cubicBezTo>
                  <a:pt x="1056346" y="2918460"/>
                  <a:pt x="1245576" y="3491230"/>
                  <a:pt x="1784056" y="3459480"/>
                </a:cubicBezTo>
                <a:cubicBezTo>
                  <a:pt x="2322536" y="3427730"/>
                  <a:pt x="2492716" y="2729547"/>
                  <a:pt x="2546056" y="2651760"/>
                </a:cubicBezTo>
                <a:cubicBezTo>
                  <a:pt x="2599396" y="2573973"/>
                  <a:pt x="2807676" y="2489200"/>
                  <a:pt x="2904196" y="2392680"/>
                </a:cubicBezTo>
                <a:cubicBezTo>
                  <a:pt x="3000716" y="2296160"/>
                  <a:pt x="3094696" y="2142490"/>
                  <a:pt x="3125176" y="2072640"/>
                </a:cubicBezTo>
                <a:cubicBezTo>
                  <a:pt x="3365206" y="1964690"/>
                  <a:pt x="4044656" y="1883410"/>
                  <a:pt x="4344376" y="1744980"/>
                </a:cubicBezTo>
                <a:cubicBezTo>
                  <a:pt x="4644096" y="1606550"/>
                  <a:pt x="4712676" y="1261110"/>
                  <a:pt x="4923496" y="1242060"/>
                </a:cubicBezTo>
                <a:cubicBezTo>
                  <a:pt x="5291479" y="1218247"/>
                  <a:pt x="5434830" y="1519079"/>
                  <a:pt x="5609296" y="1630680"/>
                </a:cubicBezTo>
                <a:cubicBezTo>
                  <a:pt x="5783762" y="1742281"/>
                  <a:pt x="5874091" y="1841499"/>
                  <a:pt x="5970293" y="1911667"/>
                </a:cubicBezTo>
                <a:cubicBezTo>
                  <a:pt x="6137933" y="2124710"/>
                  <a:pt x="6069194" y="2504916"/>
                  <a:pt x="6281761" y="2613660"/>
                </a:cubicBezTo>
                <a:cubicBezTo>
                  <a:pt x="6494328" y="2722404"/>
                  <a:pt x="6898664" y="2606675"/>
                  <a:pt x="6988516" y="2506980"/>
                </a:cubicBezTo>
                <a:cubicBezTo>
                  <a:pt x="7129168" y="2345373"/>
                  <a:pt x="7591766" y="1852930"/>
                  <a:pt x="7735276" y="1805940"/>
                </a:cubicBezTo>
                <a:cubicBezTo>
                  <a:pt x="7845448" y="1806575"/>
                  <a:pt x="7788616" y="1988503"/>
                  <a:pt x="7849576" y="2225040"/>
                </a:cubicBezTo>
                <a:cubicBezTo>
                  <a:pt x="8077223" y="2809240"/>
                  <a:pt x="8527353" y="2898548"/>
                  <a:pt x="8798815" y="3096985"/>
                </a:cubicBezTo>
              </a:path>
            </a:pathLst>
          </a:custGeom>
          <a:noFill/>
          <a:ln w="19050">
            <a:gradFill flip="none" rotWithShape="1">
              <a:gsLst>
                <a:gs pos="0">
                  <a:srgbClr val="7F7F7F"/>
                </a:gs>
                <a:gs pos="66000">
                  <a:srgbClr val="7F7F7F"/>
                </a:gs>
                <a:gs pos="38000">
                  <a:srgbClr val="7F7F7F"/>
                </a:gs>
                <a:gs pos="100000">
                  <a:srgbClr val="7F7F7F">
                    <a:alpha val="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2F2F2"/>
              </a:solidFill>
              <a:effectLst/>
              <a:uLnTx/>
              <a:uFillTx/>
              <a:latin typeface="OPPOSans R" panose="00020600040101010101" pitchFamily="18" charset="-122"/>
              <a:ea typeface="微软雅黑"/>
              <a:cs typeface="+mn-cs"/>
            </a:endParaRPr>
          </a:p>
        </p:txBody>
      </p:sp>
      <p:sp>
        <p:nvSpPr>
          <p:cNvPr id="7" name="îSḻídê">
            <a:extLst>
              <a:ext uri="{FF2B5EF4-FFF2-40B4-BE49-F238E27FC236}">
                <a16:creationId xmlns:a16="http://schemas.microsoft.com/office/drawing/2014/main" id="{F5E3ADC3-5164-45B0-A0F1-481AA501AD50}"/>
              </a:ext>
            </a:extLst>
          </p:cNvPr>
          <p:cNvSpPr/>
          <p:nvPr/>
        </p:nvSpPr>
        <p:spPr>
          <a:xfrm>
            <a:off x="3176865" y="2128616"/>
            <a:ext cx="100579" cy="1005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2F2F2"/>
              </a:solidFill>
              <a:effectLst/>
              <a:uLnTx/>
              <a:uFillTx/>
              <a:latin typeface="OPPOSans R" panose="00020600040101010101" pitchFamily="18" charset="-122"/>
              <a:ea typeface="微软雅黑"/>
              <a:cs typeface="+mn-cs"/>
            </a:endParaRPr>
          </a:p>
        </p:txBody>
      </p:sp>
      <p:sp>
        <p:nvSpPr>
          <p:cNvPr id="8" name="îşļîḋê">
            <a:extLst>
              <a:ext uri="{FF2B5EF4-FFF2-40B4-BE49-F238E27FC236}">
                <a16:creationId xmlns:a16="http://schemas.microsoft.com/office/drawing/2014/main" id="{4AFE2D48-C8CD-424D-95C6-FB216FF2A496}"/>
              </a:ext>
            </a:extLst>
          </p:cNvPr>
          <p:cNvSpPr/>
          <p:nvPr/>
        </p:nvSpPr>
        <p:spPr>
          <a:xfrm>
            <a:off x="2584314" y="3718628"/>
            <a:ext cx="100579" cy="1005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2F2F2"/>
              </a:solidFill>
              <a:effectLst/>
              <a:uLnTx/>
              <a:uFillTx/>
              <a:latin typeface="OPPOSans R" panose="00020600040101010101" pitchFamily="18" charset="-122"/>
              <a:ea typeface="微软雅黑"/>
              <a:cs typeface="+mn-cs"/>
            </a:endParaRPr>
          </a:p>
        </p:txBody>
      </p:sp>
      <p:sp>
        <p:nvSpPr>
          <p:cNvPr id="9" name="íṩļïḓe">
            <a:extLst>
              <a:ext uri="{FF2B5EF4-FFF2-40B4-BE49-F238E27FC236}">
                <a16:creationId xmlns:a16="http://schemas.microsoft.com/office/drawing/2014/main" id="{3584F325-6D8C-4143-8CBA-05AEBA7B46BA}"/>
              </a:ext>
            </a:extLst>
          </p:cNvPr>
          <p:cNvSpPr/>
          <p:nvPr/>
        </p:nvSpPr>
        <p:spPr>
          <a:xfrm>
            <a:off x="3301781" y="4667276"/>
            <a:ext cx="100579" cy="1005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2F2F2"/>
              </a:solidFill>
              <a:effectLst/>
              <a:uLnTx/>
              <a:uFillTx/>
              <a:latin typeface="OPPOSans R" panose="00020600040101010101" pitchFamily="18" charset="-122"/>
              <a:ea typeface="微软雅黑"/>
              <a:cs typeface="+mn-cs"/>
            </a:endParaRPr>
          </a:p>
        </p:txBody>
      </p:sp>
      <p:sp>
        <p:nvSpPr>
          <p:cNvPr id="10" name="íş1íḑé">
            <a:extLst>
              <a:ext uri="{FF2B5EF4-FFF2-40B4-BE49-F238E27FC236}">
                <a16:creationId xmlns:a16="http://schemas.microsoft.com/office/drawing/2014/main" id="{48CD2F77-D7B6-4401-9CC6-07D65F43C855}"/>
              </a:ext>
            </a:extLst>
          </p:cNvPr>
          <p:cNvSpPr/>
          <p:nvPr/>
        </p:nvSpPr>
        <p:spPr>
          <a:xfrm>
            <a:off x="8048855" y="4405088"/>
            <a:ext cx="100579" cy="1005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2F2F2"/>
              </a:solidFill>
              <a:effectLst/>
              <a:uLnTx/>
              <a:uFillTx/>
              <a:latin typeface="OPPOSans R" panose="00020600040101010101" pitchFamily="18" charset="-122"/>
              <a:ea typeface="微软雅黑"/>
              <a:cs typeface="+mn-cs"/>
            </a:endParaRPr>
          </a:p>
        </p:txBody>
      </p:sp>
      <p:sp>
        <p:nvSpPr>
          <p:cNvPr id="11" name="í$ḷïdê">
            <a:extLst>
              <a:ext uri="{FF2B5EF4-FFF2-40B4-BE49-F238E27FC236}">
                <a16:creationId xmlns:a16="http://schemas.microsoft.com/office/drawing/2014/main" id="{9BF71511-074D-4544-B536-2712C77C82B8}"/>
              </a:ext>
            </a:extLst>
          </p:cNvPr>
          <p:cNvSpPr/>
          <p:nvPr/>
        </p:nvSpPr>
        <p:spPr>
          <a:xfrm>
            <a:off x="9507107" y="3768917"/>
            <a:ext cx="100579" cy="1005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2F2F2"/>
              </a:solidFill>
              <a:effectLst/>
              <a:uLnTx/>
              <a:uFillTx/>
              <a:latin typeface="OPPOSans R" panose="00020600040101010101" pitchFamily="18" charset="-122"/>
              <a:ea typeface="微软雅黑"/>
              <a:cs typeface="+mn-cs"/>
            </a:endParaRPr>
          </a:p>
        </p:txBody>
      </p:sp>
      <p:sp>
        <p:nvSpPr>
          <p:cNvPr id="33" name="îŝļíḋé">
            <a:extLst>
              <a:ext uri="{FF2B5EF4-FFF2-40B4-BE49-F238E27FC236}">
                <a16:creationId xmlns:a16="http://schemas.microsoft.com/office/drawing/2014/main" id="{F7E1DCAD-8BC3-4070-A339-7FA543F46F8B}"/>
              </a:ext>
            </a:extLst>
          </p:cNvPr>
          <p:cNvSpPr txBox="1"/>
          <p:nvPr/>
        </p:nvSpPr>
        <p:spPr>
          <a:xfrm>
            <a:off x="3277444" y="2177589"/>
            <a:ext cx="1951578" cy="354456"/>
          </a:xfrm>
          <a:prstGeom prst="rect">
            <a:avLst/>
          </a:prstGeom>
          <a:noFill/>
        </p:spPr>
        <p:txBody>
          <a:bodyPr wrap="square" lIns="91440" tIns="45720" rIns="91440" bIns="45720">
            <a:spAutoFit/>
          </a:bodyPr>
          <a:lstStyle>
            <a:defPPr>
              <a:defRPr lang="zh-CN"/>
            </a:defPPr>
            <a:lvl1pPr marR="0" lvl="0" indent="0" fontAlgn="auto">
              <a:lnSpc>
                <a:spcPct val="130000"/>
              </a:lnSpc>
              <a:spcBef>
                <a:spcPts val="0"/>
              </a:spcBef>
              <a:spcAft>
                <a:spcPts val="1000"/>
              </a:spcAft>
              <a:buClrTx/>
              <a:buSzTx/>
              <a:buFontTx/>
              <a:buNone/>
              <a:tabLst/>
              <a:defRPr kumimoji="0" sz="1400" b="0" i="0" u="none" strike="noStrike" cap="none" spc="0" normalizeH="0" baseline="0">
                <a:ln>
                  <a:noFill/>
                </a:ln>
                <a:effectLst/>
                <a:uLnTx/>
                <a:uFillTx/>
                <a:latin typeface="OPPOSans L" panose="00020600040101010101" pitchFamily="18" charset="-122"/>
                <a:ea typeface="OPPOSans L" panose="00020600040101010101" pitchFamily="18" charset="-122"/>
                <a:cs typeface="OPPOSans L" panose="00020600040101010101" pitchFamily="18" charset="-122"/>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30000"/>
              </a:lnSpc>
              <a:spcBef>
                <a:spcPts val="0"/>
              </a:spcBef>
              <a:spcAft>
                <a:spcPts val="100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OPPOSans R" panose="00020600040101010101" pitchFamily="18" charset="-122"/>
                <a:ea typeface="OPPOSans R" panose="00020600040101010101" pitchFamily="18" charset="-122"/>
                <a:cs typeface="OPPOSans R" panose="00020600040101010101" pitchFamily="18" charset="-122"/>
              </a:rPr>
              <a:t>请输入文字</a:t>
            </a:r>
            <a:endParaRPr kumimoji="0" lang="zh-CN" altLang="en-US" sz="1400" b="0" i="0" u="none" strike="noStrike" kern="1200" cap="none" spc="0" normalizeH="0" baseline="0" noProof="0" dirty="0">
              <a:ln>
                <a:noFill/>
              </a:ln>
              <a:solidFill>
                <a:srgbClr val="000000"/>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sp>
        <p:nvSpPr>
          <p:cNvPr id="34" name="iṡḷiḓe">
            <a:extLst>
              <a:ext uri="{FF2B5EF4-FFF2-40B4-BE49-F238E27FC236}">
                <a16:creationId xmlns:a16="http://schemas.microsoft.com/office/drawing/2014/main" id="{6258E08F-12BF-413C-9280-008EBBD6EC65}"/>
              </a:ext>
            </a:extLst>
          </p:cNvPr>
          <p:cNvSpPr/>
          <p:nvPr/>
        </p:nvSpPr>
        <p:spPr>
          <a:xfrm>
            <a:off x="3277443" y="1816433"/>
            <a:ext cx="2371584" cy="400110"/>
          </a:xfrm>
          <a:prstGeom prst="rect">
            <a:avLst/>
          </a:prstGeom>
          <a:noFill/>
        </p:spPr>
        <p:txBody>
          <a:bodyPr wrap="square" lIns="91440" tIns="45720" rIns="91440" bIns="4572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a:ln>
                  <a:noFill/>
                </a:ln>
                <a:solidFill>
                  <a:srgbClr val="000000"/>
                </a:solidFill>
                <a:effectLst/>
                <a:uLnTx/>
                <a:uFillTx/>
                <a:latin typeface="演示斜黑体" panose="00000A08000000000000" pitchFamily="50" charset="-122"/>
                <a:ea typeface="演示斜黑体" panose="00000A08000000000000" pitchFamily="50" charset="-122"/>
                <a:cs typeface="+mn-cs"/>
              </a:rPr>
              <a:t>1999</a:t>
            </a:r>
            <a:r>
              <a:rPr kumimoji="0" lang="zh-CN" altLang="en-US" sz="2000" b="0" i="0" u="none" strike="noStrike" kern="1200" cap="none" spc="0" normalizeH="0" baseline="0" noProof="0">
                <a:ln>
                  <a:noFill/>
                </a:ln>
                <a:solidFill>
                  <a:srgbClr val="000000"/>
                </a:solidFill>
                <a:effectLst/>
                <a:uLnTx/>
                <a:uFillTx/>
                <a:latin typeface="演示斜黑体" panose="00000A08000000000000" pitchFamily="50" charset="-122"/>
                <a:ea typeface="演示斜黑体" panose="00000A08000000000000" pitchFamily="50" charset="-122"/>
                <a:cs typeface="+mn-cs"/>
              </a:rPr>
              <a:t>年</a:t>
            </a:r>
            <a:r>
              <a:rPr kumimoji="0" lang="en-US" altLang="zh-CN" sz="2000" b="0" i="0" u="none" strike="noStrike" kern="1200" cap="none" spc="0" normalizeH="0" baseline="0" noProof="0">
                <a:ln>
                  <a:noFill/>
                </a:ln>
                <a:solidFill>
                  <a:srgbClr val="000000"/>
                </a:solidFill>
                <a:effectLst/>
                <a:uLnTx/>
                <a:uFillTx/>
                <a:latin typeface="演示斜黑体" panose="00000A08000000000000" pitchFamily="50" charset="-122"/>
                <a:ea typeface="演示斜黑体" panose="00000A08000000000000" pitchFamily="50" charset="-122"/>
                <a:cs typeface="+mn-cs"/>
              </a:rPr>
              <a:t>10</a:t>
            </a:r>
            <a:r>
              <a:rPr kumimoji="0" lang="zh-CN" altLang="en-US" sz="2000" b="0" i="0" u="none" strike="noStrike" kern="1200" cap="none" spc="0" normalizeH="0" baseline="0" noProof="0">
                <a:ln>
                  <a:noFill/>
                </a:ln>
                <a:solidFill>
                  <a:srgbClr val="000000"/>
                </a:solidFill>
                <a:effectLst/>
                <a:uLnTx/>
                <a:uFillTx/>
                <a:latin typeface="演示斜黑体" panose="00000A08000000000000" pitchFamily="50" charset="-122"/>
                <a:ea typeface="演示斜黑体" panose="00000A08000000000000" pitchFamily="50" charset="-122"/>
                <a:cs typeface="+mn-cs"/>
              </a:rPr>
              <a:t>月</a:t>
            </a:r>
            <a:endParaRPr kumimoji="0" lang="zh-CN" altLang="en-US" sz="2000" b="0" i="0" u="none" strike="noStrike" kern="1200" cap="none" spc="0" normalizeH="0" baseline="0" noProof="0" dirty="0">
              <a:ln>
                <a:noFill/>
              </a:ln>
              <a:solidFill>
                <a:srgbClr val="000000"/>
              </a:solidFill>
              <a:effectLst/>
              <a:uLnTx/>
              <a:uFillTx/>
              <a:latin typeface="演示斜黑体" panose="00000A08000000000000" pitchFamily="50" charset="-122"/>
              <a:ea typeface="演示斜黑体" panose="00000A08000000000000" pitchFamily="50" charset="-122"/>
              <a:cs typeface="+mn-cs"/>
            </a:endParaRPr>
          </a:p>
        </p:txBody>
      </p:sp>
      <p:sp>
        <p:nvSpPr>
          <p:cNvPr id="31" name="ïṥḷíďè">
            <a:extLst>
              <a:ext uri="{FF2B5EF4-FFF2-40B4-BE49-F238E27FC236}">
                <a16:creationId xmlns:a16="http://schemas.microsoft.com/office/drawing/2014/main" id="{40ADD5A6-133E-430F-B34E-3AEBFD1C976C}"/>
              </a:ext>
            </a:extLst>
          </p:cNvPr>
          <p:cNvSpPr txBox="1"/>
          <p:nvPr/>
        </p:nvSpPr>
        <p:spPr>
          <a:xfrm>
            <a:off x="602976" y="3772268"/>
            <a:ext cx="1865836" cy="354456"/>
          </a:xfrm>
          <a:prstGeom prst="rect">
            <a:avLst/>
          </a:prstGeom>
          <a:noFill/>
        </p:spPr>
        <p:txBody>
          <a:bodyPr wrap="square" lIns="91440" tIns="45720" rIns="91440" bIns="45720">
            <a:spAutoFit/>
          </a:bodyPr>
          <a:lstStyle>
            <a:defPPr>
              <a:defRPr lang="zh-CN"/>
            </a:defPPr>
            <a:lvl1pPr marR="0" lvl="0" indent="0" fontAlgn="auto">
              <a:lnSpc>
                <a:spcPct val="130000"/>
              </a:lnSpc>
              <a:spcBef>
                <a:spcPts val="0"/>
              </a:spcBef>
              <a:spcAft>
                <a:spcPts val="1000"/>
              </a:spcAft>
              <a:buClrTx/>
              <a:buSzTx/>
              <a:buFontTx/>
              <a:buNone/>
              <a:tabLst/>
              <a:defRPr kumimoji="0" sz="1400" b="0" i="0" u="none" strike="noStrike" cap="none" spc="0" normalizeH="0" baseline="0">
                <a:ln>
                  <a:noFill/>
                </a:ln>
                <a:effectLst/>
                <a:uLnTx/>
                <a:uFillTx/>
                <a:latin typeface="OPPOSans L" panose="00020600040101010101" pitchFamily="18" charset="-122"/>
                <a:ea typeface="OPPOSans L" panose="00020600040101010101" pitchFamily="18" charset="-122"/>
                <a:cs typeface="OPPOSans L" panose="00020600040101010101" pitchFamily="18" charset="-122"/>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30000"/>
              </a:lnSpc>
              <a:spcBef>
                <a:spcPts val="0"/>
              </a:spcBef>
              <a:spcAft>
                <a:spcPts val="100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OPPOSans R" panose="00020600040101010101" pitchFamily="18" charset="-122"/>
                <a:ea typeface="OPPOSans R" panose="00020600040101010101" pitchFamily="18" charset="-122"/>
                <a:cs typeface="OPPOSans R" panose="00020600040101010101" pitchFamily="18" charset="-122"/>
              </a:rPr>
              <a:t>请输入文字</a:t>
            </a:r>
            <a:endParaRPr kumimoji="0" lang="zh-CN" altLang="en-US" sz="1400" b="0" i="0" u="none" strike="noStrike" kern="1200" cap="none" spc="0" normalizeH="0" baseline="0" noProof="0" dirty="0">
              <a:ln>
                <a:noFill/>
              </a:ln>
              <a:solidFill>
                <a:srgbClr val="000000"/>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sp>
        <p:nvSpPr>
          <p:cNvPr id="32" name="iṣļîḑe">
            <a:extLst>
              <a:ext uri="{FF2B5EF4-FFF2-40B4-BE49-F238E27FC236}">
                <a16:creationId xmlns:a16="http://schemas.microsoft.com/office/drawing/2014/main" id="{14C34506-4036-4FA3-983F-51E05F0CF282}"/>
              </a:ext>
            </a:extLst>
          </p:cNvPr>
          <p:cNvSpPr/>
          <p:nvPr/>
        </p:nvSpPr>
        <p:spPr>
          <a:xfrm>
            <a:off x="602975" y="3411112"/>
            <a:ext cx="2371584" cy="400110"/>
          </a:xfrm>
          <a:prstGeom prst="rect">
            <a:avLst/>
          </a:prstGeom>
          <a:noFill/>
        </p:spPr>
        <p:txBody>
          <a:bodyPr wrap="square" lIns="91440" tIns="45720" rIns="91440" bIns="4572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a:ln>
                  <a:noFill/>
                </a:ln>
                <a:solidFill>
                  <a:srgbClr val="000000"/>
                </a:solidFill>
                <a:effectLst/>
                <a:uLnTx/>
                <a:uFillTx/>
                <a:latin typeface="演示斜黑体" panose="00000A08000000000000" pitchFamily="50" charset="-122"/>
                <a:ea typeface="演示斜黑体" panose="00000A08000000000000" pitchFamily="50" charset="-122"/>
                <a:cs typeface="+mn-cs"/>
              </a:rPr>
              <a:t>2001</a:t>
            </a:r>
            <a:r>
              <a:rPr kumimoji="0" lang="zh-CN" altLang="en-US" sz="2000" b="0" i="0" u="none" strike="noStrike" kern="1200" cap="none" spc="0" normalizeH="0" baseline="0" noProof="0">
                <a:ln>
                  <a:noFill/>
                </a:ln>
                <a:solidFill>
                  <a:srgbClr val="000000"/>
                </a:solidFill>
                <a:effectLst/>
                <a:uLnTx/>
                <a:uFillTx/>
                <a:latin typeface="演示斜黑体" panose="00000A08000000000000" pitchFamily="50" charset="-122"/>
                <a:ea typeface="演示斜黑体" panose="00000A08000000000000" pitchFamily="50" charset="-122"/>
                <a:cs typeface="+mn-cs"/>
              </a:rPr>
              <a:t>年</a:t>
            </a:r>
            <a:r>
              <a:rPr kumimoji="0" lang="en-US" altLang="zh-CN" sz="2000" b="0" i="0" u="none" strike="noStrike" kern="1200" cap="none" spc="0" normalizeH="0" baseline="0" noProof="0">
                <a:ln>
                  <a:noFill/>
                </a:ln>
                <a:solidFill>
                  <a:srgbClr val="000000"/>
                </a:solidFill>
                <a:effectLst/>
                <a:uLnTx/>
                <a:uFillTx/>
                <a:latin typeface="演示斜黑体" panose="00000A08000000000000" pitchFamily="50" charset="-122"/>
                <a:ea typeface="演示斜黑体" panose="00000A08000000000000" pitchFamily="50" charset="-122"/>
                <a:cs typeface="+mn-cs"/>
              </a:rPr>
              <a:t>10</a:t>
            </a:r>
            <a:r>
              <a:rPr kumimoji="0" lang="zh-CN" altLang="en-US" sz="2000" b="0" i="0" u="none" strike="noStrike" kern="1200" cap="none" spc="0" normalizeH="0" baseline="0" noProof="0">
                <a:ln>
                  <a:noFill/>
                </a:ln>
                <a:solidFill>
                  <a:srgbClr val="000000"/>
                </a:solidFill>
                <a:effectLst/>
                <a:uLnTx/>
                <a:uFillTx/>
                <a:latin typeface="演示斜黑体" panose="00000A08000000000000" pitchFamily="50" charset="-122"/>
                <a:ea typeface="演示斜黑体" panose="00000A08000000000000" pitchFamily="50" charset="-122"/>
                <a:cs typeface="+mn-cs"/>
              </a:rPr>
              <a:t>月</a:t>
            </a:r>
            <a:endParaRPr kumimoji="0" lang="zh-CN" altLang="en-US" sz="2000" b="0" i="0" u="none" strike="noStrike" kern="1200" cap="none" spc="0" normalizeH="0" baseline="0" noProof="0" dirty="0">
              <a:ln>
                <a:noFill/>
              </a:ln>
              <a:solidFill>
                <a:srgbClr val="000000"/>
              </a:solidFill>
              <a:effectLst/>
              <a:uLnTx/>
              <a:uFillTx/>
              <a:latin typeface="演示斜黑体" panose="00000A08000000000000" pitchFamily="50" charset="-122"/>
              <a:ea typeface="演示斜黑体" panose="00000A08000000000000" pitchFamily="50" charset="-122"/>
              <a:cs typeface="+mn-cs"/>
            </a:endParaRPr>
          </a:p>
        </p:txBody>
      </p:sp>
      <p:sp>
        <p:nvSpPr>
          <p:cNvPr id="29" name="ïṥľîḍe">
            <a:extLst>
              <a:ext uri="{FF2B5EF4-FFF2-40B4-BE49-F238E27FC236}">
                <a16:creationId xmlns:a16="http://schemas.microsoft.com/office/drawing/2014/main" id="{471934B2-FA2E-4576-9E00-5C79E0826C8F}"/>
              </a:ext>
            </a:extLst>
          </p:cNvPr>
          <p:cNvSpPr txBox="1"/>
          <p:nvPr/>
        </p:nvSpPr>
        <p:spPr>
          <a:xfrm>
            <a:off x="1320442" y="4998748"/>
            <a:ext cx="2316537" cy="354456"/>
          </a:xfrm>
          <a:prstGeom prst="rect">
            <a:avLst/>
          </a:prstGeom>
          <a:noFill/>
        </p:spPr>
        <p:txBody>
          <a:bodyPr wrap="square" lIns="91440" tIns="45720" rIns="91440" bIns="45720">
            <a:spAutoFit/>
          </a:bodyPr>
          <a:lstStyle>
            <a:defPPr>
              <a:defRPr lang="zh-CN"/>
            </a:defPPr>
            <a:lvl1pPr marR="0" lvl="0" indent="0" fontAlgn="auto">
              <a:lnSpc>
                <a:spcPct val="130000"/>
              </a:lnSpc>
              <a:spcBef>
                <a:spcPts val="0"/>
              </a:spcBef>
              <a:spcAft>
                <a:spcPts val="1000"/>
              </a:spcAft>
              <a:buClrTx/>
              <a:buSzTx/>
              <a:buFontTx/>
              <a:buNone/>
              <a:tabLst/>
              <a:defRPr kumimoji="0" sz="1400" b="0" i="0" u="none" strike="noStrike" cap="none" spc="0" normalizeH="0" baseline="0">
                <a:ln>
                  <a:noFill/>
                </a:ln>
                <a:effectLst/>
                <a:uLnTx/>
                <a:uFillTx/>
                <a:latin typeface="OPPOSans L" panose="00020600040101010101" pitchFamily="18" charset="-122"/>
                <a:ea typeface="OPPOSans L" panose="00020600040101010101" pitchFamily="18" charset="-122"/>
                <a:cs typeface="OPPOSans L" panose="00020600040101010101" pitchFamily="18" charset="-122"/>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30000"/>
              </a:lnSpc>
              <a:spcBef>
                <a:spcPts val="0"/>
              </a:spcBef>
              <a:spcAft>
                <a:spcPts val="100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OPPOSans R" panose="00020600040101010101" pitchFamily="18" charset="-122"/>
                <a:ea typeface="OPPOSans R" panose="00020600040101010101" pitchFamily="18" charset="-122"/>
                <a:cs typeface="OPPOSans R" panose="00020600040101010101" pitchFamily="18" charset="-122"/>
              </a:rPr>
              <a:t>请输入文字</a:t>
            </a:r>
            <a:endParaRPr kumimoji="0" lang="zh-CN" altLang="en-US" sz="1400" b="0" i="0" u="none" strike="noStrike" kern="1200" cap="none" spc="0" normalizeH="0" baseline="0" noProof="0" dirty="0">
              <a:ln>
                <a:noFill/>
              </a:ln>
              <a:solidFill>
                <a:srgbClr val="000000"/>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sp>
        <p:nvSpPr>
          <p:cNvPr id="30" name="ísļïḍê">
            <a:extLst>
              <a:ext uri="{FF2B5EF4-FFF2-40B4-BE49-F238E27FC236}">
                <a16:creationId xmlns:a16="http://schemas.microsoft.com/office/drawing/2014/main" id="{9A673653-C66A-48CD-B2A4-E4A8195209AE}"/>
              </a:ext>
            </a:extLst>
          </p:cNvPr>
          <p:cNvSpPr/>
          <p:nvPr/>
        </p:nvSpPr>
        <p:spPr>
          <a:xfrm>
            <a:off x="1320442" y="4637592"/>
            <a:ext cx="2371584" cy="400110"/>
          </a:xfrm>
          <a:prstGeom prst="rect">
            <a:avLst/>
          </a:prstGeom>
          <a:noFill/>
        </p:spPr>
        <p:txBody>
          <a:bodyPr wrap="square" lIns="91440" tIns="45720" rIns="91440" bIns="4572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a:ln>
                  <a:noFill/>
                </a:ln>
                <a:solidFill>
                  <a:srgbClr val="000000"/>
                </a:solidFill>
                <a:effectLst/>
                <a:uLnTx/>
                <a:uFillTx/>
                <a:latin typeface="演示斜黑体" panose="00000A08000000000000" pitchFamily="50" charset="-122"/>
                <a:ea typeface="演示斜黑体" panose="00000A08000000000000" pitchFamily="50" charset="-122"/>
                <a:cs typeface="+mn-cs"/>
              </a:rPr>
              <a:t>2004</a:t>
            </a:r>
            <a:r>
              <a:rPr kumimoji="0" lang="zh-CN" altLang="en-US" sz="2000" b="0" i="0" u="none" strike="noStrike" kern="1200" cap="none" spc="0" normalizeH="0" baseline="0" noProof="0">
                <a:ln>
                  <a:noFill/>
                </a:ln>
                <a:solidFill>
                  <a:srgbClr val="000000"/>
                </a:solidFill>
                <a:effectLst/>
                <a:uLnTx/>
                <a:uFillTx/>
                <a:latin typeface="演示斜黑体" panose="00000A08000000000000" pitchFamily="50" charset="-122"/>
                <a:ea typeface="演示斜黑体" panose="00000A08000000000000" pitchFamily="50" charset="-122"/>
                <a:cs typeface="+mn-cs"/>
              </a:rPr>
              <a:t>年</a:t>
            </a:r>
            <a:r>
              <a:rPr kumimoji="0" lang="en-US" altLang="zh-CN" sz="2000" b="0" i="0" u="none" strike="noStrike" kern="1200" cap="none" spc="0" normalizeH="0" baseline="0" noProof="0">
                <a:ln>
                  <a:noFill/>
                </a:ln>
                <a:solidFill>
                  <a:srgbClr val="000000"/>
                </a:solidFill>
                <a:effectLst/>
                <a:uLnTx/>
                <a:uFillTx/>
                <a:latin typeface="演示斜黑体" panose="00000A08000000000000" pitchFamily="50" charset="-122"/>
                <a:ea typeface="演示斜黑体" panose="00000A08000000000000" pitchFamily="50" charset="-122"/>
                <a:cs typeface="+mn-cs"/>
              </a:rPr>
              <a:t>9</a:t>
            </a:r>
            <a:r>
              <a:rPr kumimoji="0" lang="zh-CN" altLang="en-US" sz="2000" b="0" i="0" u="none" strike="noStrike" kern="1200" cap="none" spc="0" normalizeH="0" baseline="0" noProof="0">
                <a:ln>
                  <a:noFill/>
                </a:ln>
                <a:solidFill>
                  <a:srgbClr val="000000"/>
                </a:solidFill>
                <a:effectLst/>
                <a:uLnTx/>
                <a:uFillTx/>
                <a:latin typeface="演示斜黑体" panose="00000A08000000000000" pitchFamily="50" charset="-122"/>
                <a:ea typeface="演示斜黑体" panose="00000A08000000000000" pitchFamily="50" charset="-122"/>
                <a:cs typeface="+mn-cs"/>
              </a:rPr>
              <a:t>月</a:t>
            </a:r>
            <a:endParaRPr kumimoji="0" lang="zh-CN" altLang="en-US" sz="2000" b="0" i="0" u="none" strike="noStrike" kern="1200" cap="none" spc="0" normalizeH="0" baseline="0" noProof="0" dirty="0">
              <a:ln>
                <a:noFill/>
              </a:ln>
              <a:solidFill>
                <a:srgbClr val="000000"/>
              </a:solidFill>
              <a:effectLst/>
              <a:uLnTx/>
              <a:uFillTx/>
              <a:latin typeface="演示斜黑体" panose="00000A08000000000000" pitchFamily="50" charset="-122"/>
              <a:ea typeface="演示斜黑体" panose="00000A08000000000000" pitchFamily="50" charset="-122"/>
              <a:cs typeface="+mn-cs"/>
            </a:endParaRPr>
          </a:p>
        </p:txBody>
      </p:sp>
      <p:sp>
        <p:nvSpPr>
          <p:cNvPr id="15" name="îSlíḓè">
            <a:extLst>
              <a:ext uri="{FF2B5EF4-FFF2-40B4-BE49-F238E27FC236}">
                <a16:creationId xmlns:a16="http://schemas.microsoft.com/office/drawing/2014/main" id="{AB7BB247-660E-42A8-9278-3B4F49EA7C22}"/>
              </a:ext>
            </a:extLst>
          </p:cNvPr>
          <p:cNvSpPr/>
          <p:nvPr/>
        </p:nvSpPr>
        <p:spPr>
          <a:xfrm>
            <a:off x="5039561" y="4335601"/>
            <a:ext cx="100579" cy="1005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2F2F2"/>
              </a:solidFill>
              <a:effectLst/>
              <a:uLnTx/>
              <a:uFillTx/>
              <a:latin typeface="OPPOSans R" panose="00020600040101010101" pitchFamily="18" charset="-122"/>
              <a:ea typeface="微软雅黑"/>
              <a:cs typeface="+mn-cs"/>
            </a:endParaRPr>
          </a:p>
        </p:txBody>
      </p:sp>
      <p:sp>
        <p:nvSpPr>
          <p:cNvPr id="27" name="îśļiḋe">
            <a:extLst>
              <a:ext uri="{FF2B5EF4-FFF2-40B4-BE49-F238E27FC236}">
                <a16:creationId xmlns:a16="http://schemas.microsoft.com/office/drawing/2014/main" id="{1B854CF4-430A-4AC5-97F3-825174388B76}"/>
              </a:ext>
            </a:extLst>
          </p:cNvPr>
          <p:cNvSpPr txBox="1"/>
          <p:nvPr/>
        </p:nvSpPr>
        <p:spPr>
          <a:xfrm>
            <a:off x="5140139" y="4696757"/>
            <a:ext cx="1927573" cy="354456"/>
          </a:xfrm>
          <a:prstGeom prst="rect">
            <a:avLst/>
          </a:prstGeom>
          <a:noFill/>
        </p:spPr>
        <p:txBody>
          <a:bodyPr wrap="square" lIns="91440" tIns="45720" rIns="91440" bIns="45720">
            <a:spAutoFit/>
          </a:bodyPr>
          <a:lstStyle>
            <a:defPPr>
              <a:defRPr lang="zh-CN"/>
            </a:defPPr>
            <a:lvl1pPr marR="0" lvl="0" indent="0" fontAlgn="auto">
              <a:lnSpc>
                <a:spcPct val="130000"/>
              </a:lnSpc>
              <a:spcBef>
                <a:spcPts val="0"/>
              </a:spcBef>
              <a:spcAft>
                <a:spcPts val="1000"/>
              </a:spcAft>
              <a:buClrTx/>
              <a:buSzTx/>
              <a:buFontTx/>
              <a:buNone/>
              <a:tabLst/>
              <a:defRPr kumimoji="0" sz="1400" b="0" i="0" u="none" strike="noStrike" cap="none" spc="0" normalizeH="0" baseline="0">
                <a:ln>
                  <a:noFill/>
                </a:ln>
                <a:effectLst/>
                <a:uLnTx/>
                <a:uFillTx/>
                <a:latin typeface="OPPOSans L" panose="00020600040101010101" pitchFamily="18" charset="-122"/>
                <a:ea typeface="OPPOSans L" panose="00020600040101010101" pitchFamily="18" charset="-122"/>
                <a:cs typeface="OPPOSans L" panose="00020600040101010101" pitchFamily="18" charset="-122"/>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30000"/>
              </a:lnSpc>
              <a:spcBef>
                <a:spcPts val="0"/>
              </a:spcBef>
              <a:spcAft>
                <a:spcPts val="100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OPPOSans R" panose="00020600040101010101" pitchFamily="18" charset="-122"/>
                <a:ea typeface="OPPOSans R" panose="00020600040101010101" pitchFamily="18" charset="-122"/>
                <a:cs typeface="OPPOSans R" panose="00020600040101010101" pitchFamily="18" charset="-122"/>
              </a:rPr>
              <a:t>请输入文字</a:t>
            </a:r>
            <a:endParaRPr kumimoji="0" lang="zh-CN" altLang="en-US" sz="1400" b="0" i="0" u="none" strike="noStrike" kern="1200" cap="none" spc="0" normalizeH="0" baseline="0" noProof="0" dirty="0">
              <a:ln>
                <a:noFill/>
              </a:ln>
              <a:solidFill>
                <a:srgbClr val="000000"/>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sp>
        <p:nvSpPr>
          <p:cNvPr id="28" name="iṥḻíḓè">
            <a:extLst>
              <a:ext uri="{FF2B5EF4-FFF2-40B4-BE49-F238E27FC236}">
                <a16:creationId xmlns:a16="http://schemas.microsoft.com/office/drawing/2014/main" id="{536334AE-3DF4-49D7-B8C9-8B2D71A53518}"/>
              </a:ext>
            </a:extLst>
          </p:cNvPr>
          <p:cNvSpPr/>
          <p:nvPr/>
        </p:nvSpPr>
        <p:spPr>
          <a:xfrm>
            <a:off x="5140139" y="4335601"/>
            <a:ext cx="2371584" cy="400110"/>
          </a:xfrm>
          <a:prstGeom prst="rect">
            <a:avLst/>
          </a:prstGeom>
          <a:noFill/>
        </p:spPr>
        <p:txBody>
          <a:bodyPr wrap="square" lIns="91440" tIns="45720" rIns="91440" bIns="4572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a:ln>
                  <a:noFill/>
                </a:ln>
                <a:solidFill>
                  <a:srgbClr val="000000"/>
                </a:solidFill>
                <a:effectLst/>
                <a:uLnTx/>
                <a:uFillTx/>
                <a:latin typeface="演示斜黑体" panose="00000A08000000000000" pitchFamily="50" charset="-122"/>
                <a:ea typeface="演示斜黑体" panose="00000A08000000000000" pitchFamily="50" charset="-122"/>
                <a:cs typeface="+mn-cs"/>
              </a:rPr>
              <a:t>2001</a:t>
            </a:r>
            <a:r>
              <a:rPr kumimoji="0" lang="zh-CN" altLang="en-US" sz="2000" b="0" i="0" u="none" strike="noStrike" kern="1200" cap="none" spc="0" normalizeH="0" baseline="0" noProof="0">
                <a:ln>
                  <a:noFill/>
                </a:ln>
                <a:solidFill>
                  <a:srgbClr val="000000"/>
                </a:solidFill>
                <a:effectLst/>
                <a:uLnTx/>
                <a:uFillTx/>
                <a:latin typeface="演示斜黑体" panose="00000A08000000000000" pitchFamily="50" charset="-122"/>
                <a:ea typeface="演示斜黑体" panose="00000A08000000000000" pitchFamily="50" charset="-122"/>
                <a:cs typeface="+mn-cs"/>
              </a:rPr>
              <a:t>年</a:t>
            </a:r>
            <a:r>
              <a:rPr kumimoji="0" lang="en-US" altLang="zh-CN" sz="2000" b="0" i="0" u="none" strike="noStrike" kern="1200" cap="none" spc="0" normalizeH="0" baseline="0" noProof="0">
                <a:ln>
                  <a:noFill/>
                </a:ln>
                <a:solidFill>
                  <a:srgbClr val="000000"/>
                </a:solidFill>
                <a:effectLst/>
                <a:uLnTx/>
                <a:uFillTx/>
                <a:latin typeface="演示斜黑体" panose="00000A08000000000000" pitchFamily="50" charset="-122"/>
                <a:ea typeface="演示斜黑体" panose="00000A08000000000000" pitchFamily="50" charset="-122"/>
                <a:cs typeface="+mn-cs"/>
              </a:rPr>
              <a:t>11</a:t>
            </a:r>
            <a:r>
              <a:rPr kumimoji="0" lang="zh-CN" altLang="en-US" sz="2000" b="0" i="0" u="none" strike="noStrike" kern="1200" cap="none" spc="0" normalizeH="0" baseline="0" noProof="0">
                <a:ln>
                  <a:noFill/>
                </a:ln>
                <a:solidFill>
                  <a:srgbClr val="000000"/>
                </a:solidFill>
                <a:effectLst/>
                <a:uLnTx/>
                <a:uFillTx/>
                <a:latin typeface="演示斜黑体" panose="00000A08000000000000" pitchFamily="50" charset="-122"/>
                <a:ea typeface="演示斜黑体" panose="00000A08000000000000" pitchFamily="50" charset="-122"/>
                <a:cs typeface="+mn-cs"/>
              </a:rPr>
              <a:t>月</a:t>
            </a:r>
            <a:endParaRPr kumimoji="0" lang="zh-CN" altLang="en-US" sz="2000" b="0" i="0" u="none" strike="noStrike" kern="1200" cap="none" spc="0" normalizeH="0" baseline="0" noProof="0" dirty="0">
              <a:ln>
                <a:noFill/>
              </a:ln>
              <a:solidFill>
                <a:srgbClr val="000000"/>
              </a:solidFill>
              <a:effectLst/>
              <a:uLnTx/>
              <a:uFillTx/>
              <a:latin typeface="演示斜黑体" panose="00000A08000000000000" pitchFamily="50" charset="-122"/>
              <a:ea typeface="演示斜黑体" panose="00000A08000000000000" pitchFamily="50" charset="-122"/>
              <a:cs typeface="+mn-cs"/>
            </a:endParaRPr>
          </a:p>
        </p:txBody>
      </p:sp>
      <p:sp>
        <p:nvSpPr>
          <p:cNvPr id="17" name="íṧliḍé">
            <a:extLst>
              <a:ext uri="{FF2B5EF4-FFF2-40B4-BE49-F238E27FC236}">
                <a16:creationId xmlns:a16="http://schemas.microsoft.com/office/drawing/2014/main" id="{FB1B530B-B9FF-4E17-A5B9-8C0BD245316A}"/>
              </a:ext>
            </a:extLst>
          </p:cNvPr>
          <p:cNvSpPr/>
          <p:nvPr/>
        </p:nvSpPr>
        <p:spPr>
          <a:xfrm>
            <a:off x="6939648" y="3250522"/>
            <a:ext cx="100579" cy="1005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2F2F2"/>
              </a:solidFill>
              <a:effectLst/>
              <a:uLnTx/>
              <a:uFillTx/>
              <a:latin typeface="OPPOSans R" panose="00020600040101010101" pitchFamily="18" charset="-122"/>
              <a:ea typeface="微软雅黑"/>
              <a:cs typeface="+mn-cs"/>
            </a:endParaRPr>
          </a:p>
        </p:txBody>
      </p:sp>
      <p:sp>
        <p:nvSpPr>
          <p:cNvPr id="25" name="î$liḓe">
            <a:extLst>
              <a:ext uri="{FF2B5EF4-FFF2-40B4-BE49-F238E27FC236}">
                <a16:creationId xmlns:a16="http://schemas.microsoft.com/office/drawing/2014/main" id="{A235BDEC-5DAF-46B0-A64A-46283ECD0E5C}"/>
              </a:ext>
            </a:extLst>
          </p:cNvPr>
          <p:cNvSpPr txBox="1"/>
          <p:nvPr/>
        </p:nvSpPr>
        <p:spPr>
          <a:xfrm>
            <a:off x="6213550" y="2784838"/>
            <a:ext cx="3002997" cy="354456"/>
          </a:xfrm>
          <a:prstGeom prst="rect">
            <a:avLst/>
          </a:prstGeom>
          <a:noFill/>
        </p:spPr>
        <p:txBody>
          <a:bodyPr wrap="square" lIns="91440" tIns="45720" rIns="91440" bIns="45720">
            <a:spAutoFit/>
          </a:bodyPr>
          <a:lstStyle>
            <a:defPPr>
              <a:defRPr lang="zh-CN"/>
            </a:defPPr>
            <a:lvl1pPr marR="0" lvl="0" indent="0" fontAlgn="auto">
              <a:lnSpc>
                <a:spcPct val="130000"/>
              </a:lnSpc>
              <a:spcBef>
                <a:spcPts val="0"/>
              </a:spcBef>
              <a:spcAft>
                <a:spcPts val="1000"/>
              </a:spcAft>
              <a:buClrTx/>
              <a:buSzTx/>
              <a:buFontTx/>
              <a:buNone/>
              <a:tabLst/>
              <a:defRPr kumimoji="0" sz="1400" b="0" i="0" u="none" strike="noStrike" cap="none" spc="0" normalizeH="0" baseline="0">
                <a:ln>
                  <a:noFill/>
                </a:ln>
                <a:effectLst/>
                <a:uLnTx/>
                <a:uFillTx/>
                <a:latin typeface="OPPOSans L" panose="00020600040101010101" pitchFamily="18" charset="-122"/>
                <a:ea typeface="OPPOSans L" panose="00020600040101010101" pitchFamily="18" charset="-122"/>
                <a:cs typeface="OPPOSans L" panose="00020600040101010101" pitchFamily="18" charset="-122"/>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30000"/>
              </a:lnSpc>
              <a:spcBef>
                <a:spcPts val="0"/>
              </a:spcBef>
              <a:spcAft>
                <a:spcPts val="100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OPPOSans R" panose="00020600040101010101" pitchFamily="18" charset="-122"/>
                <a:ea typeface="OPPOSans R" panose="00020600040101010101" pitchFamily="18" charset="-122"/>
                <a:cs typeface="OPPOSans R" panose="00020600040101010101" pitchFamily="18" charset="-122"/>
              </a:rPr>
              <a:t>请输入文字</a:t>
            </a:r>
            <a:endParaRPr kumimoji="0" lang="zh-CN" altLang="en-US" sz="1400" b="0" i="0" u="none" strike="noStrike" kern="1200" cap="none" spc="0" normalizeH="0" baseline="0" noProof="0" dirty="0">
              <a:ln>
                <a:noFill/>
              </a:ln>
              <a:solidFill>
                <a:srgbClr val="000000"/>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sp>
        <p:nvSpPr>
          <p:cNvPr id="26" name="íSḻíḍe">
            <a:extLst>
              <a:ext uri="{FF2B5EF4-FFF2-40B4-BE49-F238E27FC236}">
                <a16:creationId xmlns:a16="http://schemas.microsoft.com/office/drawing/2014/main" id="{D87FDEB7-F0C1-4793-810E-C7ECEFA50727}"/>
              </a:ext>
            </a:extLst>
          </p:cNvPr>
          <p:cNvSpPr/>
          <p:nvPr/>
        </p:nvSpPr>
        <p:spPr>
          <a:xfrm>
            <a:off x="6213550" y="2423682"/>
            <a:ext cx="2371584" cy="400110"/>
          </a:xfrm>
          <a:prstGeom prst="rect">
            <a:avLst/>
          </a:prstGeom>
          <a:noFill/>
        </p:spPr>
        <p:txBody>
          <a:bodyPr wrap="square" lIns="91440" tIns="45720" rIns="91440" bIns="4572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a:ln>
                  <a:noFill/>
                </a:ln>
                <a:solidFill>
                  <a:srgbClr val="000000"/>
                </a:solidFill>
                <a:effectLst/>
                <a:uLnTx/>
                <a:uFillTx/>
                <a:latin typeface="演示斜黑体" panose="00000A08000000000000" pitchFamily="50" charset="-122"/>
                <a:ea typeface="演示斜黑体" panose="00000A08000000000000" pitchFamily="50" charset="-122"/>
                <a:cs typeface="+mn-cs"/>
              </a:rPr>
              <a:t>2005</a:t>
            </a:r>
            <a:r>
              <a:rPr kumimoji="0" lang="zh-CN" altLang="en-US" sz="2000" b="0" i="0" u="none" strike="noStrike" kern="1200" cap="none" spc="0" normalizeH="0" baseline="0" noProof="0">
                <a:ln>
                  <a:noFill/>
                </a:ln>
                <a:solidFill>
                  <a:srgbClr val="000000"/>
                </a:solidFill>
                <a:effectLst/>
                <a:uLnTx/>
                <a:uFillTx/>
                <a:latin typeface="演示斜黑体" panose="00000A08000000000000" pitchFamily="50" charset="-122"/>
                <a:ea typeface="演示斜黑体" panose="00000A08000000000000" pitchFamily="50" charset="-122"/>
                <a:cs typeface="+mn-cs"/>
              </a:rPr>
              <a:t>年</a:t>
            </a:r>
            <a:r>
              <a:rPr kumimoji="0" lang="en-US" altLang="zh-CN" sz="2000" b="0" i="0" u="none" strike="noStrike" kern="1200" cap="none" spc="0" normalizeH="0" baseline="0" noProof="0">
                <a:ln>
                  <a:noFill/>
                </a:ln>
                <a:solidFill>
                  <a:srgbClr val="000000"/>
                </a:solidFill>
                <a:effectLst/>
                <a:uLnTx/>
                <a:uFillTx/>
                <a:latin typeface="演示斜黑体" panose="00000A08000000000000" pitchFamily="50" charset="-122"/>
                <a:ea typeface="演示斜黑体" panose="00000A08000000000000" pitchFamily="50" charset="-122"/>
                <a:cs typeface="+mn-cs"/>
              </a:rPr>
              <a:t>3</a:t>
            </a:r>
            <a:r>
              <a:rPr kumimoji="0" lang="zh-CN" altLang="en-US" sz="2000" b="0" i="0" u="none" strike="noStrike" kern="1200" cap="none" spc="0" normalizeH="0" baseline="0" noProof="0">
                <a:ln>
                  <a:noFill/>
                </a:ln>
                <a:solidFill>
                  <a:srgbClr val="000000"/>
                </a:solidFill>
                <a:effectLst/>
                <a:uLnTx/>
                <a:uFillTx/>
                <a:latin typeface="演示斜黑体" panose="00000A08000000000000" pitchFamily="50" charset="-122"/>
                <a:ea typeface="演示斜黑体" panose="00000A08000000000000" pitchFamily="50" charset="-122"/>
                <a:cs typeface="+mn-cs"/>
              </a:rPr>
              <a:t>月</a:t>
            </a:r>
            <a:endParaRPr kumimoji="0" lang="zh-CN" altLang="en-US" sz="2000" b="0" i="0" u="none" strike="noStrike" kern="1200" cap="none" spc="0" normalizeH="0" baseline="0" noProof="0" dirty="0">
              <a:ln>
                <a:noFill/>
              </a:ln>
              <a:solidFill>
                <a:srgbClr val="000000"/>
              </a:solidFill>
              <a:effectLst/>
              <a:uLnTx/>
              <a:uFillTx/>
              <a:latin typeface="演示斜黑体" panose="00000A08000000000000" pitchFamily="50" charset="-122"/>
              <a:ea typeface="演示斜黑体" panose="00000A08000000000000" pitchFamily="50" charset="-122"/>
              <a:cs typeface="+mn-cs"/>
            </a:endParaRPr>
          </a:p>
        </p:txBody>
      </p:sp>
      <p:sp>
        <p:nvSpPr>
          <p:cNvPr id="23" name="íŝľïďé">
            <a:extLst>
              <a:ext uri="{FF2B5EF4-FFF2-40B4-BE49-F238E27FC236}">
                <a16:creationId xmlns:a16="http://schemas.microsoft.com/office/drawing/2014/main" id="{5ECBC684-1877-47C7-AC0C-A1230E9A40A0}"/>
              </a:ext>
            </a:extLst>
          </p:cNvPr>
          <p:cNvSpPr txBox="1"/>
          <p:nvPr/>
        </p:nvSpPr>
        <p:spPr>
          <a:xfrm>
            <a:off x="8149433" y="4948903"/>
            <a:ext cx="2371583" cy="354456"/>
          </a:xfrm>
          <a:prstGeom prst="rect">
            <a:avLst/>
          </a:prstGeom>
          <a:noFill/>
        </p:spPr>
        <p:txBody>
          <a:bodyPr wrap="square" lIns="91440" tIns="45720" rIns="91440" bIns="45720">
            <a:spAutoFit/>
          </a:bodyPr>
          <a:lstStyle>
            <a:defPPr>
              <a:defRPr lang="zh-CN"/>
            </a:defPPr>
            <a:lvl1pPr marR="0" lvl="0" indent="0" fontAlgn="auto">
              <a:lnSpc>
                <a:spcPct val="130000"/>
              </a:lnSpc>
              <a:spcBef>
                <a:spcPts val="0"/>
              </a:spcBef>
              <a:spcAft>
                <a:spcPts val="1000"/>
              </a:spcAft>
              <a:buClrTx/>
              <a:buSzTx/>
              <a:buFontTx/>
              <a:buNone/>
              <a:tabLst/>
              <a:defRPr kumimoji="0" sz="1400" b="0" i="0" u="none" strike="noStrike" cap="none" spc="0" normalizeH="0" baseline="0">
                <a:ln>
                  <a:noFill/>
                </a:ln>
                <a:effectLst/>
                <a:uLnTx/>
                <a:uFillTx/>
                <a:latin typeface="OPPOSans L" panose="00020600040101010101" pitchFamily="18" charset="-122"/>
                <a:ea typeface="OPPOSans L" panose="00020600040101010101" pitchFamily="18" charset="-122"/>
                <a:cs typeface="OPPOSans L" panose="00020600040101010101" pitchFamily="18" charset="-122"/>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30000"/>
              </a:lnSpc>
              <a:spcBef>
                <a:spcPts val="0"/>
              </a:spcBef>
              <a:spcAft>
                <a:spcPts val="1000"/>
              </a:spcAft>
              <a:buClrTx/>
              <a:buSzTx/>
              <a:buFontTx/>
              <a:buNone/>
              <a:tabLst/>
              <a:defRPr/>
            </a:pPr>
            <a:r>
              <a:rPr kumimoji="0" lang="zh-CN" altLang="en-US" sz="1400" b="0" i="0" u="none" strike="noStrike" kern="1200" cap="none" spc="0" normalizeH="0" baseline="0" noProof="0">
                <a:ln>
                  <a:noFill/>
                </a:ln>
                <a:solidFill>
                  <a:srgbClr val="000000"/>
                </a:solidFill>
                <a:effectLst/>
                <a:uLnTx/>
                <a:uFillTx/>
                <a:latin typeface="OPPOSans R" panose="00020600040101010101" pitchFamily="18" charset="-122"/>
                <a:ea typeface="OPPOSans R" panose="00020600040101010101" pitchFamily="18" charset="-122"/>
                <a:cs typeface="OPPOSans R" panose="00020600040101010101" pitchFamily="18" charset="-122"/>
              </a:rPr>
              <a:t>请输入文字</a:t>
            </a:r>
            <a:endParaRPr kumimoji="0" lang="zh-CN" altLang="en-US" sz="1400" b="0" i="0" u="none" strike="noStrike" kern="1200" cap="none" spc="0" normalizeH="0" baseline="0" noProof="0" dirty="0">
              <a:ln>
                <a:noFill/>
              </a:ln>
              <a:solidFill>
                <a:srgbClr val="000000"/>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sp>
        <p:nvSpPr>
          <p:cNvPr id="24" name="iślíḓe">
            <a:extLst>
              <a:ext uri="{FF2B5EF4-FFF2-40B4-BE49-F238E27FC236}">
                <a16:creationId xmlns:a16="http://schemas.microsoft.com/office/drawing/2014/main" id="{AAC44E05-59F1-4F7B-B930-4EF7EB8A3286}"/>
              </a:ext>
            </a:extLst>
          </p:cNvPr>
          <p:cNvSpPr/>
          <p:nvPr/>
        </p:nvSpPr>
        <p:spPr>
          <a:xfrm>
            <a:off x="8149433" y="4587747"/>
            <a:ext cx="2371584" cy="400110"/>
          </a:xfrm>
          <a:prstGeom prst="rect">
            <a:avLst/>
          </a:prstGeom>
          <a:noFill/>
        </p:spPr>
        <p:txBody>
          <a:bodyPr wrap="square" lIns="91440" tIns="45720" rIns="91440" bIns="4572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a:ln>
                  <a:noFill/>
                </a:ln>
                <a:solidFill>
                  <a:srgbClr val="000000"/>
                </a:solidFill>
                <a:effectLst/>
                <a:uLnTx/>
                <a:uFillTx/>
                <a:latin typeface="演示斜黑体" panose="00000A08000000000000" pitchFamily="50" charset="-122"/>
                <a:ea typeface="演示斜黑体" panose="00000A08000000000000" pitchFamily="50" charset="-122"/>
                <a:cs typeface="+mn-cs"/>
              </a:rPr>
              <a:t>2010</a:t>
            </a:r>
            <a:r>
              <a:rPr kumimoji="0" lang="zh-CN" altLang="en-US" sz="2000" b="0" i="0" u="none" strike="noStrike" kern="1200" cap="none" spc="0" normalizeH="0" baseline="0" noProof="0">
                <a:ln>
                  <a:noFill/>
                </a:ln>
                <a:solidFill>
                  <a:srgbClr val="000000"/>
                </a:solidFill>
                <a:effectLst/>
                <a:uLnTx/>
                <a:uFillTx/>
                <a:latin typeface="演示斜黑体" panose="00000A08000000000000" pitchFamily="50" charset="-122"/>
                <a:ea typeface="演示斜黑体" panose="00000A08000000000000" pitchFamily="50" charset="-122"/>
                <a:cs typeface="+mn-cs"/>
              </a:rPr>
              <a:t>年</a:t>
            </a:r>
            <a:r>
              <a:rPr kumimoji="0" lang="en-US" altLang="zh-CN" sz="2000" b="0" i="0" u="none" strike="noStrike" kern="1200" cap="none" spc="0" normalizeH="0" baseline="0" noProof="0">
                <a:ln>
                  <a:noFill/>
                </a:ln>
                <a:solidFill>
                  <a:srgbClr val="000000"/>
                </a:solidFill>
                <a:effectLst/>
                <a:uLnTx/>
                <a:uFillTx/>
                <a:latin typeface="演示斜黑体" panose="00000A08000000000000" pitchFamily="50" charset="-122"/>
                <a:ea typeface="演示斜黑体" panose="00000A08000000000000" pitchFamily="50" charset="-122"/>
                <a:cs typeface="+mn-cs"/>
              </a:rPr>
              <a:t>9</a:t>
            </a:r>
            <a:r>
              <a:rPr kumimoji="0" lang="zh-CN" altLang="en-US" sz="2000" b="0" i="0" u="none" strike="noStrike" kern="1200" cap="none" spc="0" normalizeH="0" baseline="0" noProof="0">
                <a:ln>
                  <a:noFill/>
                </a:ln>
                <a:solidFill>
                  <a:srgbClr val="000000"/>
                </a:solidFill>
                <a:effectLst/>
                <a:uLnTx/>
                <a:uFillTx/>
                <a:latin typeface="演示斜黑体" panose="00000A08000000000000" pitchFamily="50" charset="-122"/>
                <a:ea typeface="演示斜黑体" panose="00000A08000000000000" pitchFamily="50" charset="-122"/>
                <a:cs typeface="+mn-cs"/>
              </a:rPr>
              <a:t>月</a:t>
            </a:r>
            <a:endParaRPr kumimoji="0" lang="zh-CN" altLang="en-US" sz="2000" b="0" i="0" u="none" strike="noStrike" kern="1200" cap="none" spc="0" normalizeH="0" baseline="0" noProof="0" dirty="0">
              <a:ln>
                <a:noFill/>
              </a:ln>
              <a:solidFill>
                <a:srgbClr val="000000"/>
              </a:solidFill>
              <a:effectLst/>
              <a:uLnTx/>
              <a:uFillTx/>
              <a:latin typeface="演示斜黑体" panose="00000A08000000000000" pitchFamily="50" charset="-122"/>
              <a:ea typeface="演示斜黑体" panose="00000A08000000000000" pitchFamily="50" charset="-122"/>
              <a:cs typeface="+mn-cs"/>
            </a:endParaRPr>
          </a:p>
        </p:txBody>
      </p:sp>
      <p:sp>
        <p:nvSpPr>
          <p:cNvPr id="21" name="ïṩľîḑé">
            <a:extLst>
              <a:ext uri="{FF2B5EF4-FFF2-40B4-BE49-F238E27FC236}">
                <a16:creationId xmlns:a16="http://schemas.microsoft.com/office/drawing/2014/main" id="{0BD07F7F-E39C-4B82-87A6-98146C11C3C3}"/>
              </a:ext>
            </a:extLst>
          </p:cNvPr>
          <p:cNvSpPr txBox="1"/>
          <p:nvPr/>
        </p:nvSpPr>
        <p:spPr>
          <a:xfrm>
            <a:off x="9680756" y="3503940"/>
            <a:ext cx="2004135" cy="354456"/>
          </a:xfrm>
          <a:prstGeom prst="rect">
            <a:avLst/>
          </a:prstGeom>
          <a:noFill/>
        </p:spPr>
        <p:txBody>
          <a:bodyPr wrap="square" lIns="91440" tIns="45720" rIns="91440" bIns="45720">
            <a:spAutoFit/>
          </a:bodyPr>
          <a:lstStyle>
            <a:defPPr>
              <a:defRPr lang="zh-CN"/>
            </a:defPPr>
            <a:lvl1pPr marR="0" lvl="0" indent="0" fontAlgn="auto">
              <a:lnSpc>
                <a:spcPct val="130000"/>
              </a:lnSpc>
              <a:spcBef>
                <a:spcPts val="0"/>
              </a:spcBef>
              <a:spcAft>
                <a:spcPts val="1000"/>
              </a:spcAft>
              <a:buClrTx/>
              <a:buSzTx/>
              <a:buFontTx/>
              <a:buNone/>
              <a:tabLst/>
              <a:defRPr kumimoji="0" sz="1400" b="0" i="0" u="none" strike="noStrike" cap="none" spc="0" normalizeH="0" baseline="0">
                <a:ln>
                  <a:noFill/>
                </a:ln>
                <a:effectLst/>
                <a:uLnTx/>
                <a:uFillTx/>
                <a:latin typeface="OPPOSans L" panose="00020600040101010101" pitchFamily="18" charset="-122"/>
                <a:ea typeface="OPPOSans L" panose="00020600040101010101" pitchFamily="18" charset="-122"/>
                <a:cs typeface="OPPOSans L" panose="00020600040101010101" pitchFamily="18" charset="-122"/>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defRPr/>
            </a:pPr>
            <a:r>
              <a:rPr kumimoji="0" lang="zh-CN" altLang="en-US" sz="1400" b="0" i="0" u="none" strike="noStrike" kern="1200" cap="none" spc="0" normalizeH="0" baseline="0" noProof="0">
                <a:ln>
                  <a:noFill/>
                </a:ln>
                <a:solidFill>
                  <a:srgbClr val="000000"/>
                </a:solidFill>
                <a:effectLst/>
                <a:uLnTx/>
                <a:uFillTx/>
                <a:latin typeface="OPPOSans R" panose="00020600040101010101" pitchFamily="18" charset="-122"/>
                <a:ea typeface="OPPOSans R" panose="00020600040101010101" pitchFamily="18" charset="-122"/>
                <a:cs typeface="OPPOSans R" panose="00020600040101010101" pitchFamily="18" charset="-122"/>
              </a:rPr>
              <a:t>请输入文字</a:t>
            </a:r>
          </a:p>
        </p:txBody>
      </p:sp>
      <p:sp>
        <p:nvSpPr>
          <p:cNvPr id="22" name="iṥlïďè">
            <a:extLst>
              <a:ext uri="{FF2B5EF4-FFF2-40B4-BE49-F238E27FC236}">
                <a16:creationId xmlns:a16="http://schemas.microsoft.com/office/drawing/2014/main" id="{12A470A1-4833-4390-8676-52DCE8474536}"/>
              </a:ext>
            </a:extLst>
          </p:cNvPr>
          <p:cNvSpPr/>
          <p:nvPr/>
        </p:nvSpPr>
        <p:spPr>
          <a:xfrm>
            <a:off x="9680756" y="3142784"/>
            <a:ext cx="2371584" cy="400110"/>
          </a:xfrm>
          <a:prstGeom prst="rect">
            <a:avLst/>
          </a:prstGeom>
          <a:noFill/>
        </p:spPr>
        <p:txBody>
          <a:bodyPr wrap="square" lIns="91440" tIns="45720" rIns="91440" bIns="4572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000000"/>
                </a:solidFill>
                <a:effectLst/>
                <a:uLnTx/>
                <a:uFillTx/>
                <a:latin typeface="演示斜黑体" panose="00000A08000000000000" pitchFamily="50" charset="-122"/>
                <a:ea typeface="演示斜黑体" panose="00000A08000000000000" pitchFamily="50" charset="-122"/>
                <a:cs typeface="+mn-cs"/>
              </a:rPr>
              <a:t>2013</a:t>
            </a:r>
            <a:r>
              <a:rPr kumimoji="0" lang="zh-CN" altLang="en-US" sz="2000" b="0" i="0" u="none" strike="noStrike" kern="1200" cap="none" spc="0" normalizeH="0" baseline="0" noProof="0" dirty="0">
                <a:ln>
                  <a:noFill/>
                </a:ln>
                <a:solidFill>
                  <a:srgbClr val="000000"/>
                </a:solidFill>
                <a:effectLst/>
                <a:uLnTx/>
                <a:uFillTx/>
                <a:latin typeface="演示斜黑体" panose="00000A08000000000000" pitchFamily="50" charset="-122"/>
                <a:ea typeface="演示斜黑体" panose="00000A08000000000000" pitchFamily="50" charset="-122"/>
                <a:cs typeface="+mn-cs"/>
              </a:rPr>
              <a:t>年</a:t>
            </a:r>
            <a:r>
              <a:rPr kumimoji="0" lang="en-US" altLang="zh-CN" sz="2000" b="0" i="0" u="none" strike="noStrike" kern="1200" cap="none" spc="0" normalizeH="0" baseline="0" noProof="0" dirty="0">
                <a:ln>
                  <a:noFill/>
                </a:ln>
                <a:solidFill>
                  <a:srgbClr val="000000"/>
                </a:solidFill>
                <a:effectLst/>
                <a:uLnTx/>
                <a:uFillTx/>
                <a:latin typeface="演示斜黑体" panose="00000A08000000000000" pitchFamily="50" charset="-122"/>
                <a:ea typeface="演示斜黑体" panose="00000A08000000000000" pitchFamily="50" charset="-122"/>
                <a:cs typeface="+mn-cs"/>
              </a:rPr>
              <a:t>9</a:t>
            </a:r>
            <a:r>
              <a:rPr kumimoji="0" lang="zh-CN" altLang="en-US" sz="2000" b="0" i="0" u="none" strike="noStrike" kern="1200" cap="none" spc="0" normalizeH="0" baseline="0" noProof="0" dirty="0">
                <a:ln>
                  <a:noFill/>
                </a:ln>
                <a:solidFill>
                  <a:srgbClr val="000000"/>
                </a:solidFill>
                <a:effectLst/>
                <a:uLnTx/>
                <a:uFillTx/>
                <a:latin typeface="演示斜黑体" panose="00000A08000000000000" pitchFamily="50" charset="-122"/>
                <a:ea typeface="演示斜黑体" panose="00000A08000000000000" pitchFamily="50" charset="-122"/>
                <a:cs typeface="+mn-cs"/>
              </a:rPr>
              <a:t>月</a:t>
            </a:r>
          </a:p>
        </p:txBody>
      </p:sp>
      <p:sp>
        <p:nvSpPr>
          <p:cNvPr id="36" name="文本框 35">
            <a:extLst>
              <a:ext uri="{FF2B5EF4-FFF2-40B4-BE49-F238E27FC236}">
                <a16:creationId xmlns:a16="http://schemas.microsoft.com/office/drawing/2014/main" id="{3B1BD840-9388-42C6-9AF3-B12985815DE4}"/>
              </a:ext>
            </a:extLst>
          </p:cNvPr>
          <p:cNvSpPr txBox="1"/>
          <p:nvPr/>
        </p:nvSpPr>
        <p:spPr>
          <a:xfrm>
            <a:off x="660400" y="475590"/>
            <a:ext cx="2236510"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srgbClr val="000000"/>
                </a:solidFill>
                <a:effectLst/>
                <a:uLnTx/>
                <a:uFillTx/>
                <a:latin typeface="演示斜黑体" panose="00000A08000000000000" pitchFamily="50" charset="-122"/>
                <a:ea typeface="演示斜黑体" panose="00000A08000000000000" pitchFamily="50" charset="-122"/>
                <a:cs typeface="+mn-cs"/>
              </a:rPr>
              <a:t>发展历程</a:t>
            </a:r>
          </a:p>
        </p:txBody>
      </p:sp>
      <p:sp>
        <p:nvSpPr>
          <p:cNvPr id="37" name="文本框 36">
            <a:extLst>
              <a:ext uri="{FF2B5EF4-FFF2-40B4-BE49-F238E27FC236}">
                <a16:creationId xmlns:a16="http://schemas.microsoft.com/office/drawing/2014/main" id="{C4B41ACF-0317-4BB8-96E4-35968F8B0028}"/>
              </a:ext>
            </a:extLst>
          </p:cNvPr>
          <p:cNvSpPr txBox="1"/>
          <p:nvPr/>
        </p:nvSpPr>
        <p:spPr>
          <a:xfrm>
            <a:off x="639393" y="1097583"/>
            <a:ext cx="2180006"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00000"/>
                </a:solidFill>
                <a:effectLst/>
                <a:uLnTx/>
                <a:uFillTx/>
                <a:latin typeface="OPPOSans R" panose="00020600040101010101" pitchFamily="18" charset="-122"/>
                <a:ea typeface="等线" panose="02010600030101010101" pitchFamily="2" charset="-122"/>
                <a:cs typeface="OPPOSans R" panose="00020600040101010101" pitchFamily="18" charset="-122"/>
              </a:rPr>
              <a:t>Development history</a:t>
            </a:r>
            <a:endParaRPr kumimoji="0" lang="zh-CN" altLang="en-US" sz="1200" b="0" i="0" u="none" strike="noStrike" kern="1200" cap="none" spc="0" normalizeH="0" baseline="0" noProof="0" dirty="0">
              <a:ln>
                <a:noFill/>
              </a:ln>
              <a:solidFill>
                <a:srgbClr val="000000"/>
              </a:solidFill>
              <a:effectLst/>
              <a:uLnTx/>
              <a:uFillTx/>
              <a:latin typeface="OPPOSans R" panose="00020600040101010101" pitchFamily="18" charset="-122"/>
              <a:ea typeface="等线" panose="02010600030101010101" pitchFamily="2" charset="-122"/>
              <a:cs typeface="OPPOSans R" panose="00020600040101010101" pitchFamily="18" charset="-122"/>
            </a:endParaRPr>
          </a:p>
        </p:txBody>
      </p:sp>
      <p:pic>
        <p:nvPicPr>
          <p:cNvPr id="38" name="图片 37">
            <a:extLst>
              <a:ext uri="{FF2B5EF4-FFF2-40B4-BE49-F238E27FC236}">
                <a16:creationId xmlns:a16="http://schemas.microsoft.com/office/drawing/2014/main" id="{3EC615F0-FAB2-46B6-A9FC-34864205B999}"/>
              </a:ext>
            </a:extLst>
          </p:cNvPr>
          <p:cNvPicPr>
            <a:picLocks noChangeAspect="1"/>
          </p:cNvPicPr>
          <p:nvPr/>
        </p:nvPicPr>
        <p:blipFill>
          <a:blip r:embed="rId4" cstate="screen">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tretch>
            <a:fillRect/>
          </a:stretch>
        </p:blipFill>
        <p:spPr>
          <a:xfrm rot="16200000">
            <a:off x="5325799" y="-410727"/>
            <a:ext cx="1540403" cy="12995678"/>
          </a:xfrm>
          <a:prstGeom prst="rect">
            <a:avLst/>
          </a:prstGeom>
        </p:spPr>
      </p:pic>
      <p:cxnSp>
        <p:nvCxnSpPr>
          <p:cNvPr id="53" name="直接连接符 52">
            <a:extLst>
              <a:ext uri="{FF2B5EF4-FFF2-40B4-BE49-F238E27FC236}">
                <a16:creationId xmlns:a16="http://schemas.microsoft.com/office/drawing/2014/main" id="{CA9AC40B-539F-41F4-A133-172827C6D718}"/>
              </a:ext>
            </a:extLst>
          </p:cNvPr>
          <p:cNvCxnSpPr>
            <a:cxnSpLocks/>
          </p:cNvCxnSpPr>
          <p:nvPr/>
        </p:nvCxnSpPr>
        <p:spPr>
          <a:xfrm>
            <a:off x="16261107" y="4418223"/>
            <a:ext cx="0" cy="2054462"/>
          </a:xfrm>
          <a:prstGeom prst="line">
            <a:avLst/>
          </a:prstGeom>
          <a:ln>
            <a:gradFill>
              <a:gsLst>
                <a:gs pos="0">
                  <a:schemeClr val="bg1">
                    <a:alpha val="50000"/>
                  </a:schemeClr>
                </a:gs>
                <a:gs pos="77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4839561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圆角 46">
            <a:extLst>
              <a:ext uri="{FF2B5EF4-FFF2-40B4-BE49-F238E27FC236}">
                <a16:creationId xmlns:a16="http://schemas.microsoft.com/office/drawing/2014/main" id="{893643E4-49F3-4C8C-942F-DA58BA61A9B8}"/>
              </a:ext>
            </a:extLst>
          </p:cNvPr>
          <p:cNvSpPr/>
          <p:nvPr/>
        </p:nvSpPr>
        <p:spPr>
          <a:xfrm>
            <a:off x="643462" y="889007"/>
            <a:ext cx="10905077" cy="4487325"/>
          </a:xfrm>
          <a:prstGeom prst="roundRect">
            <a:avLst>
              <a:gd name="adj" fmla="val 6214"/>
            </a:avLst>
          </a:pr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阿里巴巴普惠体 Medium" panose="020F0502020204030204"/>
              <a:ea typeface="阿里巴巴普惠体 Medium"/>
              <a:cs typeface="+mn-cs"/>
            </a:endParaRPr>
          </a:p>
        </p:txBody>
      </p:sp>
      <p:sp>
        <p:nvSpPr>
          <p:cNvPr id="48" name="任意多边形: 形状 47">
            <a:extLst>
              <a:ext uri="{FF2B5EF4-FFF2-40B4-BE49-F238E27FC236}">
                <a16:creationId xmlns:a16="http://schemas.microsoft.com/office/drawing/2014/main" id="{6FF0020E-A51D-4EB9-9423-30A525D26069}"/>
              </a:ext>
            </a:extLst>
          </p:cNvPr>
          <p:cNvSpPr/>
          <p:nvPr/>
        </p:nvSpPr>
        <p:spPr>
          <a:xfrm>
            <a:off x="643462" y="889008"/>
            <a:ext cx="7878197" cy="4487297"/>
          </a:xfrm>
          <a:custGeom>
            <a:avLst/>
            <a:gdLst>
              <a:gd name="connsiteX0" fmla="*/ 209132 w 7090929"/>
              <a:gd name="connsiteY0" fmla="*/ 0 h 3365473"/>
              <a:gd name="connsiteX1" fmla="*/ 7090929 w 7090929"/>
              <a:gd name="connsiteY1" fmla="*/ 0 h 3365473"/>
              <a:gd name="connsiteX2" fmla="*/ 7090929 w 7090929"/>
              <a:gd name="connsiteY2" fmla="*/ 3365473 h 3365473"/>
              <a:gd name="connsiteX3" fmla="*/ 208924 w 7090929"/>
              <a:gd name="connsiteY3" fmla="*/ 3365473 h 3365473"/>
              <a:gd name="connsiteX4" fmla="*/ 166985 w 7090929"/>
              <a:gd name="connsiteY4" fmla="*/ 3361245 h 3365473"/>
              <a:gd name="connsiteX5" fmla="*/ 0 w 7090929"/>
              <a:gd name="connsiteY5" fmla="*/ 3156362 h 3365473"/>
              <a:gd name="connsiteX6" fmla="*/ 0 w 7090929"/>
              <a:gd name="connsiteY6" fmla="*/ 209132 h 3365473"/>
              <a:gd name="connsiteX7" fmla="*/ 209132 w 7090929"/>
              <a:gd name="connsiteY7" fmla="*/ 0 h 3365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90929" h="3365473">
                <a:moveTo>
                  <a:pt x="209132" y="0"/>
                </a:moveTo>
                <a:lnTo>
                  <a:pt x="7090929" y="0"/>
                </a:lnTo>
                <a:lnTo>
                  <a:pt x="7090929" y="3365473"/>
                </a:lnTo>
                <a:lnTo>
                  <a:pt x="208924" y="3365473"/>
                </a:lnTo>
                <a:lnTo>
                  <a:pt x="166985" y="3361245"/>
                </a:lnTo>
                <a:cubicBezTo>
                  <a:pt x="71687" y="3341744"/>
                  <a:pt x="0" y="3257425"/>
                  <a:pt x="0" y="3156362"/>
                </a:cubicBezTo>
                <a:lnTo>
                  <a:pt x="0" y="209132"/>
                </a:lnTo>
                <a:cubicBezTo>
                  <a:pt x="0" y="93632"/>
                  <a:pt x="93632" y="0"/>
                  <a:pt x="209132" y="0"/>
                </a:cubicBezTo>
                <a:close/>
              </a:path>
            </a:pathLst>
          </a:custGeom>
          <a:gradFill>
            <a:gsLst>
              <a:gs pos="0">
                <a:srgbClr val="56DC6D">
                  <a:alpha val="0"/>
                </a:srgbClr>
              </a:gs>
              <a:gs pos="83000">
                <a:srgbClr val="56DC6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阿里巴巴普惠体 Medium" panose="020F0502020204030204"/>
              <a:ea typeface="阿里巴巴普惠体 Medium"/>
              <a:cs typeface="+mn-cs"/>
            </a:endParaRPr>
          </a:p>
        </p:txBody>
      </p:sp>
      <p:sp>
        <p:nvSpPr>
          <p:cNvPr id="4" name="文本框 3">
            <a:extLst>
              <a:ext uri="{FF2B5EF4-FFF2-40B4-BE49-F238E27FC236}">
                <a16:creationId xmlns:a16="http://schemas.microsoft.com/office/drawing/2014/main" id="{22DF7C7A-3746-4868-AB73-8964D95BB78C}"/>
              </a:ext>
            </a:extLst>
          </p:cNvPr>
          <p:cNvSpPr txBox="1"/>
          <p:nvPr/>
        </p:nvSpPr>
        <p:spPr>
          <a:xfrm>
            <a:off x="4343400" y="5681134"/>
            <a:ext cx="35052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black"/>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75% </a:t>
            </a:r>
            <a:r>
              <a:rPr kumimoji="0" lang="en-US" altLang="zh-CN" sz="2800" b="0" i="0" u="none" strike="noStrike" kern="1200" cap="none" spc="0" normalizeH="0" baseline="0" noProof="0" dirty="0">
                <a:ln>
                  <a:noFill/>
                </a:ln>
                <a:solidFill>
                  <a:srgbClr val="56DC6D"/>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Charging</a:t>
            </a:r>
            <a:r>
              <a:rPr kumimoji="0" lang="en-US" altLang="zh-CN" sz="2800" b="0" i="0" u="none" strike="noStrike" kern="1200" cap="none" spc="0" normalizeH="0" baseline="0" noProof="0" dirty="0">
                <a:ln>
                  <a:noFill/>
                </a:ln>
                <a:solidFill>
                  <a:prstClr val="black"/>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a:t>
            </a:r>
            <a:endParaRPr kumimoji="0" lang="zh-CN" altLang="en-US" sz="2800" b="0" i="0" u="none" strike="noStrike" kern="1200" cap="none" spc="0" normalizeH="0" baseline="0" noProof="0" dirty="0">
              <a:ln>
                <a:noFill/>
              </a:ln>
              <a:solidFill>
                <a:prstClr val="black"/>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sp>
        <p:nvSpPr>
          <p:cNvPr id="49" name="storm-pronostic_17739">
            <a:extLst>
              <a:ext uri="{FF2B5EF4-FFF2-40B4-BE49-F238E27FC236}">
                <a16:creationId xmlns:a16="http://schemas.microsoft.com/office/drawing/2014/main" id="{7454FD28-E07E-4A4D-91FC-49A741F26E8B}"/>
              </a:ext>
            </a:extLst>
          </p:cNvPr>
          <p:cNvSpPr/>
          <p:nvPr/>
        </p:nvSpPr>
        <p:spPr>
          <a:xfrm>
            <a:off x="5386686" y="2300748"/>
            <a:ext cx="1342429" cy="2156923"/>
          </a:xfrm>
          <a:custGeom>
            <a:avLst/>
            <a:gdLst>
              <a:gd name="T0" fmla="*/ 3039 w 3058"/>
              <a:gd name="T1" fmla="*/ 2013 h 4921"/>
              <a:gd name="T2" fmla="*/ 2952 w 3058"/>
              <a:gd name="T3" fmla="*/ 1978 h 4921"/>
              <a:gd name="T4" fmla="*/ 1975 w 3058"/>
              <a:gd name="T5" fmla="*/ 2198 h 4921"/>
              <a:gd name="T6" fmla="*/ 2273 w 3058"/>
              <a:gd name="T7" fmla="*/ 101 h 4921"/>
              <a:gd name="T8" fmla="*/ 2222 w 3058"/>
              <a:gd name="T9" fmla="*/ 14 h 4921"/>
              <a:gd name="T10" fmla="*/ 2125 w 3058"/>
              <a:gd name="T11" fmla="*/ 41 h 4921"/>
              <a:gd name="T12" fmla="*/ 21 w 3058"/>
              <a:gd name="T13" fmla="*/ 2911 h 4921"/>
              <a:gd name="T14" fmla="*/ 18 w 3058"/>
              <a:gd name="T15" fmla="*/ 3003 h 4921"/>
              <a:gd name="T16" fmla="*/ 102 w 3058"/>
              <a:gd name="T17" fmla="*/ 3040 h 4921"/>
              <a:gd name="T18" fmla="*/ 1163 w 3058"/>
              <a:gd name="T19" fmla="*/ 2843 h 4921"/>
              <a:gd name="T20" fmla="*/ 853 w 3058"/>
              <a:gd name="T21" fmla="*/ 4827 h 4921"/>
              <a:gd name="T22" fmla="*/ 903 w 3058"/>
              <a:gd name="T23" fmla="*/ 4915 h 4921"/>
              <a:gd name="T24" fmla="*/ 934 w 3058"/>
              <a:gd name="T25" fmla="*/ 4921 h 4921"/>
              <a:gd name="T26" fmla="*/ 1000 w 3058"/>
              <a:gd name="T27" fmla="*/ 4888 h 4921"/>
              <a:gd name="T28" fmla="*/ 3036 w 3058"/>
              <a:gd name="T29" fmla="*/ 2106 h 4921"/>
              <a:gd name="T30" fmla="*/ 3039 w 3058"/>
              <a:gd name="T31" fmla="*/ 2013 h 4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58" h="4921">
                <a:moveTo>
                  <a:pt x="3039" y="2013"/>
                </a:moveTo>
                <a:cubicBezTo>
                  <a:pt x="3020" y="1984"/>
                  <a:pt x="2986" y="1970"/>
                  <a:pt x="2952" y="1978"/>
                </a:cubicBezTo>
                <a:lnTo>
                  <a:pt x="1975" y="2198"/>
                </a:lnTo>
                <a:lnTo>
                  <a:pt x="2273" y="101"/>
                </a:lnTo>
                <a:cubicBezTo>
                  <a:pt x="2278" y="64"/>
                  <a:pt x="2257" y="28"/>
                  <a:pt x="2222" y="14"/>
                </a:cubicBezTo>
                <a:cubicBezTo>
                  <a:pt x="2187" y="0"/>
                  <a:pt x="2147" y="11"/>
                  <a:pt x="2125" y="41"/>
                </a:cubicBezTo>
                <a:lnTo>
                  <a:pt x="21" y="2911"/>
                </a:lnTo>
                <a:cubicBezTo>
                  <a:pt x="1" y="2938"/>
                  <a:pt x="0" y="2975"/>
                  <a:pt x="18" y="3003"/>
                </a:cubicBezTo>
                <a:cubicBezTo>
                  <a:pt x="35" y="3032"/>
                  <a:pt x="69" y="3046"/>
                  <a:pt x="102" y="3040"/>
                </a:cubicBezTo>
                <a:lnTo>
                  <a:pt x="1163" y="2843"/>
                </a:lnTo>
                <a:lnTo>
                  <a:pt x="853" y="4827"/>
                </a:lnTo>
                <a:cubicBezTo>
                  <a:pt x="847" y="4864"/>
                  <a:pt x="868" y="4900"/>
                  <a:pt x="903" y="4915"/>
                </a:cubicBezTo>
                <a:cubicBezTo>
                  <a:pt x="913" y="4919"/>
                  <a:pt x="924" y="4921"/>
                  <a:pt x="934" y="4921"/>
                </a:cubicBezTo>
                <a:cubicBezTo>
                  <a:pt x="960" y="4921"/>
                  <a:pt x="985" y="4909"/>
                  <a:pt x="1000" y="4888"/>
                </a:cubicBezTo>
                <a:lnTo>
                  <a:pt x="3036" y="2106"/>
                </a:lnTo>
                <a:cubicBezTo>
                  <a:pt x="3057" y="2078"/>
                  <a:pt x="3058" y="2041"/>
                  <a:pt x="3039" y="2013"/>
                </a:cubicBez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white"/>
              </a:solidFill>
              <a:effectLst/>
              <a:uLnTx/>
              <a:uFillTx/>
              <a:latin typeface="等线" panose="020F0502020204030204"/>
              <a:ea typeface="+mn-ea"/>
              <a:cs typeface="+mn-cs"/>
            </a:endParaRPr>
          </a:p>
        </p:txBody>
      </p:sp>
      <p:sp>
        <p:nvSpPr>
          <p:cNvPr id="24" name="任意多边形: 形状 23">
            <a:extLst>
              <a:ext uri="{FF2B5EF4-FFF2-40B4-BE49-F238E27FC236}">
                <a16:creationId xmlns:a16="http://schemas.microsoft.com/office/drawing/2014/main" id="{28E6A9B6-C982-4495-8791-6FC744049A01}"/>
              </a:ext>
            </a:extLst>
          </p:cNvPr>
          <p:cNvSpPr/>
          <p:nvPr/>
        </p:nvSpPr>
        <p:spPr>
          <a:xfrm>
            <a:off x="11713633" y="2294341"/>
            <a:ext cx="309028" cy="1676671"/>
          </a:xfrm>
          <a:custGeom>
            <a:avLst/>
            <a:gdLst>
              <a:gd name="connsiteX0" fmla="*/ 0 w 89240"/>
              <a:gd name="connsiteY0" fmla="*/ 0 h 441313"/>
              <a:gd name="connsiteX1" fmla="*/ 10704 w 89240"/>
              <a:gd name="connsiteY1" fmla="*/ 2161 h 441313"/>
              <a:gd name="connsiteX2" fmla="*/ 89240 w 89240"/>
              <a:gd name="connsiteY2" fmla="*/ 120644 h 441313"/>
              <a:gd name="connsiteX3" fmla="*/ 89239 w 89240"/>
              <a:gd name="connsiteY3" fmla="*/ 320669 h 441313"/>
              <a:gd name="connsiteX4" fmla="*/ 10703 w 89240"/>
              <a:gd name="connsiteY4" fmla="*/ 439152 h 441313"/>
              <a:gd name="connsiteX5" fmla="*/ 0 w 89240"/>
              <a:gd name="connsiteY5" fmla="*/ 441313 h 441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240" h="441313">
                <a:moveTo>
                  <a:pt x="0" y="0"/>
                </a:moveTo>
                <a:lnTo>
                  <a:pt x="10704" y="2161"/>
                </a:lnTo>
                <a:cubicBezTo>
                  <a:pt x="56857" y="21682"/>
                  <a:pt x="89240" y="67381"/>
                  <a:pt x="89240" y="120644"/>
                </a:cubicBezTo>
                <a:cubicBezTo>
                  <a:pt x="89240" y="187319"/>
                  <a:pt x="89239" y="253994"/>
                  <a:pt x="89239" y="320669"/>
                </a:cubicBezTo>
                <a:cubicBezTo>
                  <a:pt x="89239" y="373932"/>
                  <a:pt x="56856" y="419631"/>
                  <a:pt x="10703" y="439152"/>
                </a:cubicBezTo>
                <a:lnTo>
                  <a:pt x="0" y="441313"/>
                </a:lnTo>
                <a:close/>
              </a:path>
            </a:pathLst>
          </a:custGeom>
          <a:solidFill>
            <a:srgbClr val="EBEB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阿里巴巴普惠体 Medium" panose="020F0502020204030204"/>
              <a:ea typeface="阿里巴巴普惠体 Medium"/>
              <a:cs typeface="+mn-cs"/>
            </a:endParaRPr>
          </a:p>
        </p:txBody>
      </p:sp>
      <p:sp>
        <p:nvSpPr>
          <p:cNvPr id="364" name="线条"/>
          <p:cNvSpPr/>
          <p:nvPr/>
        </p:nvSpPr>
        <p:spPr>
          <a:xfrm>
            <a:off x="1330615" y="3581186"/>
            <a:ext cx="9454572" cy="0"/>
          </a:xfrm>
          <a:prstGeom prst="line">
            <a:avLst/>
          </a:prstGeom>
          <a:ln w="19050">
            <a:gradFill flip="none" rotWithShape="1">
              <a:gsLst>
                <a:gs pos="0">
                  <a:schemeClr val="tx1">
                    <a:alpha val="0"/>
                  </a:schemeClr>
                </a:gs>
                <a:gs pos="100000">
                  <a:schemeClr val="tx1"/>
                </a:gs>
              </a:gsLst>
              <a:lin ang="0" scaled="1"/>
              <a:tileRect/>
            </a:gradFill>
            <a:miter lim="400000"/>
            <a:tailEnd type="stealth" w="lg" len="lg"/>
          </a:ln>
        </p:spPr>
        <p:txBody>
          <a:bodyPr lIns="25400" tIns="25400" rIns="25400" bIns="254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等线" panose="020F0502020204030204"/>
              <a:ea typeface="+mn-ea"/>
              <a:cs typeface="+mn-cs"/>
              <a:sym typeface="+mn-lt"/>
            </a:endParaRPr>
          </a:p>
        </p:txBody>
      </p:sp>
      <p:sp>
        <p:nvSpPr>
          <p:cNvPr id="372" name="品牌价值体系建立…"/>
          <p:cNvSpPr txBox="1"/>
          <p:nvPr/>
        </p:nvSpPr>
        <p:spPr>
          <a:xfrm>
            <a:off x="1540068" y="4129036"/>
            <a:ext cx="1819816" cy="5437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5400" tIns="25400" rIns="25400" bIns="25400" anchor="ctr">
            <a:spAutoFit/>
          </a:bodyPr>
          <a:lstStyle/>
          <a:p>
            <a:pPr marL="228594" marR="0" lvl="0" indent="-228594"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latin typeface="Lantinghei SC Extralight"/>
                <a:ea typeface="Lantinghei SC Extralight"/>
                <a:cs typeface="Lantinghei SC Extralight"/>
                <a:sym typeface="Lantinghei SC Extralight"/>
              </a:defRPr>
            </a:pPr>
            <a:r>
              <a:rPr kumimoji="0" lang="zh-CN" altLang="en-US" sz="1600" b="0" i="0" u="none" strike="noStrike" kern="1200" cap="none" spc="0" normalizeH="0" baseline="0" noProof="1">
                <a:ln>
                  <a:noFill/>
                </a:ln>
                <a:solidFill>
                  <a:prstClr val="black"/>
                </a:solidFill>
                <a:effectLst/>
                <a:uLnTx/>
                <a:uFillTx/>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制定营销计划及相应的传播策略</a:t>
            </a:r>
          </a:p>
        </p:txBody>
      </p:sp>
      <p:sp>
        <p:nvSpPr>
          <p:cNvPr id="373" name="品牌新媒体矩阵产品首发声…"/>
          <p:cNvSpPr txBox="1"/>
          <p:nvPr/>
        </p:nvSpPr>
        <p:spPr>
          <a:xfrm>
            <a:off x="3847909" y="4129036"/>
            <a:ext cx="1987401" cy="54373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5400" tIns="25400" rIns="25400" bIns="25400" anchor="ctr">
            <a:spAutoFit/>
          </a:bodyPr>
          <a:lstStyle/>
          <a:p>
            <a:pPr marL="228594" marR="0" lvl="0" indent="-228594"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latin typeface="Lantinghei SC Demibold"/>
                <a:ea typeface="Lantinghei SC Demibold"/>
                <a:cs typeface="Lantinghei SC Demibold"/>
                <a:sym typeface="Lantinghei SC Demibold"/>
              </a:defRPr>
            </a:pPr>
            <a:r>
              <a:rPr kumimoji="0" lang="zh-CN" altLang="en-US" sz="16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建立营销组织并对营销人员进行培训</a:t>
            </a:r>
          </a:p>
        </p:txBody>
      </p:sp>
      <p:sp>
        <p:nvSpPr>
          <p:cNvPr id="374" name="品牌发布会…"/>
          <p:cNvSpPr txBox="1"/>
          <p:nvPr/>
        </p:nvSpPr>
        <p:spPr>
          <a:xfrm>
            <a:off x="6219908" y="4129036"/>
            <a:ext cx="2112148" cy="78996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5400" tIns="25400" rIns="25400" bIns="25400" anchor="ctr">
            <a:spAutoFit/>
          </a:bodyPr>
          <a:lstStyle/>
          <a:p>
            <a:pPr marL="228594" marR="0" lvl="0" indent="-228594"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latin typeface="Lantinghei SC Extralight"/>
                <a:ea typeface="Lantinghei SC Extralight"/>
                <a:cs typeface="Lantinghei SC Extralight"/>
                <a:sym typeface="Lantinghei SC Extralight"/>
              </a:defRPr>
            </a:pPr>
            <a:r>
              <a:rPr kumimoji="0" lang="zh-CN" altLang="en-US" sz="16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制定营销人员的个人营销指标，将营销计划转化为营销数据</a:t>
            </a:r>
          </a:p>
        </p:txBody>
      </p:sp>
      <p:sp>
        <p:nvSpPr>
          <p:cNvPr id="375" name="混动之夜-领克01 HEV上市…"/>
          <p:cNvSpPr txBox="1"/>
          <p:nvPr/>
        </p:nvSpPr>
        <p:spPr>
          <a:xfrm>
            <a:off x="8582619" y="4129036"/>
            <a:ext cx="2231690" cy="78996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5400" tIns="25400" rIns="25400" bIns="25400" anchor="ctr">
            <a:spAutoFit/>
          </a:bodyPr>
          <a:lstStyle/>
          <a:p>
            <a:pPr marL="228594" marR="0" lvl="0" indent="-228594"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latin typeface="Lantinghei SC Extralight"/>
                <a:ea typeface="Lantinghei SC Extralight"/>
                <a:cs typeface="Lantinghei SC Extralight"/>
                <a:sym typeface="Lantinghei SC Extralight"/>
              </a:defRPr>
            </a:pPr>
            <a:r>
              <a:rPr kumimoji="0" lang="zh-CN" altLang="en-US" sz="16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根据营销节奏持续传播，紧抓时事热点引爆话题度</a:t>
            </a:r>
            <a:endParaRPr kumimoji="0" sz="16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8" name="矩形: 圆角 37">
            <a:extLst>
              <a:ext uri="{FF2B5EF4-FFF2-40B4-BE49-F238E27FC236}">
                <a16:creationId xmlns:a16="http://schemas.microsoft.com/office/drawing/2014/main" id="{6A7AB60B-AB3E-47ED-9209-30C9147EA1F8}"/>
              </a:ext>
            </a:extLst>
          </p:cNvPr>
          <p:cNvSpPr/>
          <p:nvPr/>
        </p:nvSpPr>
        <p:spPr>
          <a:xfrm>
            <a:off x="1757102" y="2355849"/>
            <a:ext cx="1303866" cy="376527"/>
          </a:xfrm>
          <a:prstGeom prst="roundRect">
            <a:avLst>
              <a:gd name="adj" fmla="val 50000"/>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sp>
        <p:nvSpPr>
          <p:cNvPr id="39" name="矩形: 圆角 38">
            <a:extLst>
              <a:ext uri="{FF2B5EF4-FFF2-40B4-BE49-F238E27FC236}">
                <a16:creationId xmlns:a16="http://schemas.microsoft.com/office/drawing/2014/main" id="{A57845E1-E72E-4037-9A10-38A3B42E9DFD}"/>
              </a:ext>
            </a:extLst>
          </p:cNvPr>
          <p:cNvSpPr/>
          <p:nvPr/>
        </p:nvSpPr>
        <p:spPr>
          <a:xfrm>
            <a:off x="4189678" y="2355849"/>
            <a:ext cx="1303866" cy="376527"/>
          </a:xfrm>
          <a:prstGeom prst="roundRect">
            <a:avLst>
              <a:gd name="adj" fmla="val 50000"/>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sp>
        <p:nvSpPr>
          <p:cNvPr id="40" name="矩形: 圆角 39">
            <a:extLst>
              <a:ext uri="{FF2B5EF4-FFF2-40B4-BE49-F238E27FC236}">
                <a16:creationId xmlns:a16="http://schemas.microsoft.com/office/drawing/2014/main" id="{25496B05-DCD2-4A0D-BCEC-34E05D749530}"/>
              </a:ext>
            </a:extLst>
          </p:cNvPr>
          <p:cNvSpPr/>
          <p:nvPr/>
        </p:nvSpPr>
        <p:spPr>
          <a:xfrm>
            <a:off x="6622254" y="2355849"/>
            <a:ext cx="1303866" cy="376527"/>
          </a:xfrm>
          <a:prstGeom prst="roundRect">
            <a:avLst>
              <a:gd name="adj" fmla="val 50000"/>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sp>
        <p:nvSpPr>
          <p:cNvPr id="41" name="矩形: 圆角 40">
            <a:extLst>
              <a:ext uri="{FF2B5EF4-FFF2-40B4-BE49-F238E27FC236}">
                <a16:creationId xmlns:a16="http://schemas.microsoft.com/office/drawing/2014/main" id="{F23997BB-6F38-48D0-8634-F34F97B81F00}"/>
              </a:ext>
            </a:extLst>
          </p:cNvPr>
          <p:cNvSpPr/>
          <p:nvPr/>
        </p:nvSpPr>
        <p:spPr>
          <a:xfrm>
            <a:off x="9054830" y="2355849"/>
            <a:ext cx="1303866" cy="376527"/>
          </a:xfrm>
          <a:prstGeom prst="roundRect">
            <a:avLst>
              <a:gd name="adj" fmla="val 50000"/>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sp>
        <p:nvSpPr>
          <p:cNvPr id="13" name="椭圆 12">
            <a:extLst>
              <a:ext uri="{FF2B5EF4-FFF2-40B4-BE49-F238E27FC236}">
                <a16:creationId xmlns:a16="http://schemas.microsoft.com/office/drawing/2014/main" id="{BCE80487-A868-4C94-8B54-2A5243908B45}"/>
              </a:ext>
            </a:extLst>
          </p:cNvPr>
          <p:cNvSpPr/>
          <p:nvPr/>
        </p:nvSpPr>
        <p:spPr>
          <a:xfrm>
            <a:off x="2344309" y="3550706"/>
            <a:ext cx="60960" cy="609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3" name="椭圆 42">
            <a:extLst>
              <a:ext uri="{FF2B5EF4-FFF2-40B4-BE49-F238E27FC236}">
                <a16:creationId xmlns:a16="http://schemas.microsoft.com/office/drawing/2014/main" id="{DDA06A8B-D9ED-4A73-B983-59B28349618A}"/>
              </a:ext>
            </a:extLst>
          </p:cNvPr>
          <p:cNvSpPr/>
          <p:nvPr/>
        </p:nvSpPr>
        <p:spPr>
          <a:xfrm>
            <a:off x="4811132" y="3550706"/>
            <a:ext cx="60960" cy="609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4" name="椭圆 43">
            <a:extLst>
              <a:ext uri="{FF2B5EF4-FFF2-40B4-BE49-F238E27FC236}">
                <a16:creationId xmlns:a16="http://schemas.microsoft.com/office/drawing/2014/main" id="{C80D6298-83F9-4283-B576-2752C817573D}"/>
              </a:ext>
            </a:extLst>
          </p:cNvPr>
          <p:cNvSpPr/>
          <p:nvPr/>
        </p:nvSpPr>
        <p:spPr>
          <a:xfrm>
            <a:off x="7243708" y="3550706"/>
            <a:ext cx="60960" cy="609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45" name="椭圆 44">
            <a:extLst>
              <a:ext uri="{FF2B5EF4-FFF2-40B4-BE49-F238E27FC236}">
                <a16:creationId xmlns:a16="http://schemas.microsoft.com/office/drawing/2014/main" id="{B9083B3A-0480-44F8-AE02-584EB686615F}"/>
              </a:ext>
            </a:extLst>
          </p:cNvPr>
          <p:cNvSpPr/>
          <p:nvPr/>
        </p:nvSpPr>
        <p:spPr>
          <a:xfrm>
            <a:off x="9676285" y="3550706"/>
            <a:ext cx="60960" cy="609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67" name="品牌搭建"/>
          <p:cNvSpPr txBox="1"/>
          <p:nvPr/>
        </p:nvSpPr>
        <p:spPr>
          <a:xfrm>
            <a:off x="1921725" y="2379965"/>
            <a:ext cx="974627" cy="32829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5400" tIns="25400" rIns="25400" bIns="25400" anchor="ctr">
            <a:spAutoFit/>
          </a:bodyPr>
          <a:lstStyle>
            <a:lvl1pPr>
              <a:defRPr>
                <a:latin typeface="Lantinghei SC Extralight"/>
                <a:ea typeface="Lantinghei SC Extralight"/>
                <a:cs typeface="Lantinghei SC Extralight"/>
                <a:sym typeface="Lantinghei SC Extraligh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计划制定</a:t>
            </a:r>
            <a:endParaRPr kumimoji="0" sz="1800" b="0" i="0" u="none" strike="noStrike" kern="1200" cap="none" spc="0" normalizeH="0" baseline="0" noProof="0" dirty="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sp>
        <p:nvSpPr>
          <p:cNvPr id="376" name="4月-5月"/>
          <p:cNvSpPr txBox="1"/>
          <p:nvPr/>
        </p:nvSpPr>
        <p:spPr>
          <a:xfrm>
            <a:off x="1973022" y="2927320"/>
            <a:ext cx="872035" cy="32829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5400" tIns="25400" rIns="25400" bIns="25400" anchor="ctr">
            <a:spAutoFit/>
          </a:bodyPr>
          <a:lstStyle>
            <a:lvl1pPr>
              <a:defRPr>
                <a:latin typeface="Lantinghei SC Extralight"/>
                <a:ea typeface="Lantinghei SC Extralight"/>
                <a:cs typeface="Lantinghei SC Extralight"/>
                <a:sym typeface="Lantinghei SC Extraligh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4月-5月</a:t>
            </a:r>
          </a:p>
        </p:txBody>
      </p:sp>
      <p:sp>
        <p:nvSpPr>
          <p:cNvPr id="368" name="品牌预热"/>
          <p:cNvSpPr txBox="1"/>
          <p:nvPr/>
        </p:nvSpPr>
        <p:spPr>
          <a:xfrm>
            <a:off x="4354306" y="2379965"/>
            <a:ext cx="974627" cy="32829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5400" tIns="25400" rIns="25400" bIns="25400" anchor="ctr">
            <a:spAutoFit/>
          </a:bodyPr>
          <a:lstStyle>
            <a:lvl1pPr>
              <a:defRPr>
                <a:latin typeface="Lantinghei SC Extralight"/>
                <a:ea typeface="Lantinghei SC Extralight"/>
                <a:cs typeface="Lantinghei SC Extralight"/>
                <a:sym typeface="Lantinghei SC Extraligh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人员培训</a:t>
            </a:r>
            <a:endParaRPr kumimoji="0" sz="1800" b="0" i="0" u="none" strike="noStrike" kern="1200" cap="none" spc="0" normalizeH="0" baseline="0" noProof="0" dirty="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sp>
        <p:nvSpPr>
          <p:cNvPr id="377" name="5月-6月"/>
          <p:cNvSpPr txBox="1"/>
          <p:nvPr/>
        </p:nvSpPr>
        <p:spPr>
          <a:xfrm>
            <a:off x="4405603" y="2927320"/>
            <a:ext cx="872035" cy="32829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5400" tIns="25400" rIns="25400" bIns="25400" anchor="ctr">
            <a:spAutoFit/>
          </a:bodyPr>
          <a:lstStyle>
            <a:lvl1pPr>
              <a:defRPr>
                <a:latin typeface="Lantinghei SC Extralight"/>
                <a:ea typeface="Lantinghei SC Extralight"/>
                <a:cs typeface="Lantinghei SC Extralight"/>
                <a:sym typeface="Lantinghei SC Extraligh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5月-6月</a:t>
            </a:r>
          </a:p>
        </p:txBody>
      </p:sp>
      <p:sp>
        <p:nvSpPr>
          <p:cNvPr id="369" name="声量爆发"/>
          <p:cNvSpPr txBox="1"/>
          <p:nvPr/>
        </p:nvSpPr>
        <p:spPr>
          <a:xfrm>
            <a:off x="6786884" y="2379965"/>
            <a:ext cx="974627" cy="32829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5400" tIns="25400" rIns="25400" bIns="25400" anchor="ctr">
            <a:spAutoFit/>
          </a:bodyPr>
          <a:lstStyle>
            <a:lvl1pPr>
              <a:defRPr>
                <a:latin typeface="Lantinghei SC Extralight"/>
                <a:ea typeface="Lantinghei SC Extralight"/>
                <a:cs typeface="Lantinghei SC Extralight"/>
                <a:sym typeface="Lantinghei SC Extraligh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计划上线</a:t>
            </a:r>
            <a:endParaRPr kumimoji="0" sz="1800" b="0" i="0" u="none" strike="noStrike" kern="1200" cap="none" spc="0" normalizeH="0" baseline="0" noProof="0" dirty="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endParaRPr>
          </a:p>
        </p:txBody>
      </p:sp>
      <p:sp>
        <p:nvSpPr>
          <p:cNvPr id="378" name="7月-8月"/>
          <p:cNvSpPr txBox="1"/>
          <p:nvPr/>
        </p:nvSpPr>
        <p:spPr>
          <a:xfrm>
            <a:off x="6838181" y="2927320"/>
            <a:ext cx="872035" cy="32829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5400" tIns="25400" rIns="25400" bIns="25400" anchor="ctr">
            <a:spAutoFit/>
          </a:bodyPr>
          <a:lstStyle>
            <a:lvl1pPr>
              <a:defRPr>
                <a:latin typeface="Lantinghei SC Extralight"/>
                <a:ea typeface="Lantinghei SC Extralight"/>
                <a:cs typeface="Lantinghei SC Extralight"/>
                <a:sym typeface="Lantinghei SC Extraligh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7月-8月</a:t>
            </a:r>
          </a:p>
        </p:txBody>
      </p:sp>
      <p:sp>
        <p:nvSpPr>
          <p:cNvPr id="370" name="持续传播"/>
          <p:cNvSpPr txBox="1"/>
          <p:nvPr/>
        </p:nvSpPr>
        <p:spPr>
          <a:xfrm>
            <a:off x="9219453" y="2379965"/>
            <a:ext cx="974626" cy="32829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5400" tIns="25400" rIns="25400" bIns="25400" anchor="ctr">
            <a:spAutoFit/>
          </a:bodyPr>
          <a:lstStyle>
            <a:lvl1pPr>
              <a:defRPr>
                <a:latin typeface="Lantinghei SC Extralight"/>
                <a:ea typeface="Lantinghei SC Extralight"/>
                <a:cs typeface="Lantinghei SC Extralight"/>
                <a:sym typeface="Lantinghei SC Extraligh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持续扩散</a:t>
            </a:r>
          </a:p>
        </p:txBody>
      </p:sp>
      <p:sp>
        <p:nvSpPr>
          <p:cNvPr id="379" name="9月-12月"/>
          <p:cNvSpPr txBox="1"/>
          <p:nvPr/>
        </p:nvSpPr>
        <p:spPr>
          <a:xfrm>
            <a:off x="9209836" y="2927320"/>
            <a:ext cx="993863" cy="32829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5400" tIns="25400" rIns="25400" bIns="25400" anchor="ctr">
            <a:spAutoFit/>
          </a:bodyPr>
          <a:lstStyle>
            <a:lvl1pPr>
              <a:defRPr>
                <a:latin typeface="Lantinghei SC Extralight"/>
                <a:ea typeface="Lantinghei SC Extralight"/>
                <a:cs typeface="Lantinghei SC Extralight"/>
                <a:sym typeface="Lantinghei SC Extralight"/>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9月-1</a:t>
            </a:r>
            <a:r>
              <a:rPr kumimoji="0" lang="en-US"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0</a:t>
            </a:r>
            <a:r>
              <a:rPr kumimoji="0" sz="1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月</a:t>
            </a:r>
          </a:p>
        </p:txBody>
      </p:sp>
      <p:sp>
        <p:nvSpPr>
          <p:cNvPr id="32" name="文本框 31">
            <a:extLst>
              <a:ext uri="{FF2B5EF4-FFF2-40B4-BE49-F238E27FC236}">
                <a16:creationId xmlns:a16="http://schemas.microsoft.com/office/drawing/2014/main" id="{DF29021E-6A8C-4060-8DA2-93C08A032FF7}"/>
              </a:ext>
            </a:extLst>
          </p:cNvPr>
          <p:cNvSpPr txBox="1"/>
          <p:nvPr/>
        </p:nvSpPr>
        <p:spPr>
          <a:xfrm>
            <a:off x="2806700" y="1232324"/>
            <a:ext cx="65786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传播计划实施进度表</a:t>
            </a: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a:extLst>
              <a:ext uri="{FF2B5EF4-FFF2-40B4-BE49-F238E27FC236}">
                <a16:creationId xmlns:a16="http://schemas.microsoft.com/office/drawing/2014/main" id="{1E0D0B13-8927-49A5-B171-A27B7D142D99}"/>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4254"/>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01" name="矩形: 圆角 100">
            <a:extLst>
              <a:ext uri="{FF2B5EF4-FFF2-40B4-BE49-F238E27FC236}">
                <a16:creationId xmlns:a16="http://schemas.microsoft.com/office/drawing/2014/main" id="{679628EE-5F67-4154-BD12-448324123ABC}"/>
              </a:ext>
            </a:extLst>
          </p:cNvPr>
          <p:cNvSpPr/>
          <p:nvPr/>
        </p:nvSpPr>
        <p:spPr>
          <a:xfrm>
            <a:off x="0" y="-78763"/>
            <a:ext cx="12192000" cy="6858000"/>
          </a:xfrm>
          <a:prstGeom prst="roundRect">
            <a:avLst>
              <a:gd name="adj" fmla="val 0"/>
            </a:avLst>
          </a:prstGeom>
          <a:gradFill flip="none" rotWithShape="1">
            <a:gsLst>
              <a:gs pos="68000">
                <a:schemeClr val="tx1">
                  <a:alpha val="87000"/>
                </a:schemeClr>
              </a:gs>
              <a:gs pos="100000">
                <a:schemeClr val="tx1"/>
              </a:gs>
            </a:gsLst>
            <a:lin ang="27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pic>
        <p:nvPicPr>
          <p:cNvPr id="25" name="图片 24">
            <a:extLst>
              <a:ext uri="{FF2B5EF4-FFF2-40B4-BE49-F238E27FC236}">
                <a16:creationId xmlns:a16="http://schemas.microsoft.com/office/drawing/2014/main" id="{4264E37D-7259-429D-9773-65814924CBC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310864" y="649329"/>
            <a:ext cx="4568680" cy="6219372"/>
          </a:xfrm>
          <a:prstGeom prst="rect">
            <a:avLst/>
          </a:prstGeom>
        </p:spPr>
      </p:pic>
      <p:sp>
        <p:nvSpPr>
          <p:cNvPr id="122" name="矩形: 圆角 121">
            <a:extLst>
              <a:ext uri="{FF2B5EF4-FFF2-40B4-BE49-F238E27FC236}">
                <a16:creationId xmlns:a16="http://schemas.microsoft.com/office/drawing/2014/main" id="{00C8A373-4B40-4CBE-B215-FE4B3167FA22}"/>
              </a:ext>
            </a:extLst>
          </p:cNvPr>
          <p:cNvSpPr/>
          <p:nvPr/>
        </p:nvSpPr>
        <p:spPr>
          <a:xfrm>
            <a:off x="0" y="4317796"/>
            <a:ext cx="12192000" cy="2535950"/>
          </a:xfrm>
          <a:prstGeom prst="roundRect">
            <a:avLst>
              <a:gd name="adj" fmla="val 0"/>
            </a:avLst>
          </a:prstGeom>
          <a:gradFill flip="none" rotWithShape="1">
            <a:gsLst>
              <a:gs pos="100000">
                <a:schemeClr val="tx1">
                  <a:alpha val="0"/>
                </a:schemeClr>
              </a:gs>
              <a:gs pos="61000">
                <a:schemeClr val="tx1">
                  <a:alpha val="85000"/>
                </a:schemeClr>
              </a:gs>
            </a:gsLst>
            <a:lin ang="162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68" name="文本框 67">
            <a:extLst>
              <a:ext uri="{FF2B5EF4-FFF2-40B4-BE49-F238E27FC236}">
                <a16:creationId xmlns:a16="http://schemas.microsoft.com/office/drawing/2014/main" id="{85BC92C7-36E7-4BA8-8433-5EC1749ED908}"/>
              </a:ext>
            </a:extLst>
          </p:cNvPr>
          <p:cNvSpPr txBox="1"/>
          <p:nvPr/>
        </p:nvSpPr>
        <p:spPr>
          <a:xfrm>
            <a:off x="777823" y="475590"/>
            <a:ext cx="2441694" cy="718658"/>
          </a:xfrm>
          <a:prstGeom prst="rect">
            <a:avLst/>
          </a:prstGeom>
        </p:spPr>
        <p:txBody>
          <a:bodyPr wrap="none">
            <a:spAutoFit/>
          </a:bodyPr>
          <a:lstStyle>
            <a:defPPr>
              <a:defRPr lang="zh-CN"/>
            </a:defPPr>
            <a:lvl1pPr marR="0" lvl="0" indent="0" fontAlgn="auto">
              <a:lnSpc>
                <a:spcPct val="110000"/>
              </a:lnSpc>
              <a:spcBef>
                <a:spcPts val="0"/>
              </a:spcBef>
              <a:spcAft>
                <a:spcPts val="0"/>
              </a:spcAft>
              <a:buClrTx/>
              <a:buSzTx/>
              <a:buFontTx/>
              <a:buNone/>
              <a:tabLst/>
              <a:defRPr kumimoji="0" sz="4400" b="0" i="0" u="none" strike="noStrike" cap="none" spc="0" normalizeH="0" baseline="0">
                <a:ln>
                  <a:noFill/>
                </a:ln>
                <a:solidFill>
                  <a:srgbClr val="F3CCA2"/>
                </a:solidFill>
                <a:effectLst/>
                <a:uLnTx/>
                <a:uFillTx/>
                <a:latin typeface="优设标题黑" panose="00000500000000000000" pitchFamily="2" charset="-122"/>
                <a:ea typeface="优设标题黑" panose="00000500000000000000" pitchFamily="2" charset="-122"/>
              </a:defRPr>
            </a:lvl1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srgbClr val="F3CCA2"/>
                </a:solidFill>
                <a:effectLst/>
                <a:uLnTx/>
                <a:uFillTx/>
                <a:latin typeface="演示斜黑体" panose="00000A08000000000000" pitchFamily="50" charset="-122"/>
                <a:ea typeface="演示斜黑体" panose="00000A08000000000000" pitchFamily="50" charset="-122"/>
              </a:rPr>
              <a:t>个人经历</a:t>
            </a:r>
          </a:p>
        </p:txBody>
      </p:sp>
      <p:sp>
        <p:nvSpPr>
          <p:cNvPr id="69" name="文本框 68">
            <a:extLst>
              <a:ext uri="{FF2B5EF4-FFF2-40B4-BE49-F238E27FC236}">
                <a16:creationId xmlns:a16="http://schemas.microsoft.com/office/drawing/2014/main" id="{05706C84-FA79-44E4-93B2-2A35DC111391}"/>
              </a:ext>
            </a:extLst>
          </p:cNvPr>
          <p:cNvSpPr txBox="1"/>
          <p:nvPr/>
        </p:nvSpPr>
        <p:spPr>
          <a:xfrm>
            <a:off x="777823" y="1097583"/>
            <a:ext cx="2180006"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OPPOSans R" panose="00020600040101010101" pitchFamily="18" charset="-122"/>
              </a:rPr>
              <a:t>OTHER FUNCTIONS</a:t>
            </a:r>
            <a:endParaRPr kumimoji="0" lang="en-US" altLang="zh-CN" sz="1200" b="0" i="0" u="none" strike="noStrike" kern="1200" cap="none" spc="0" normalizeH="0" baseline="0" noProof="0" dirty="0">
              <a:ln>
                <a:noFill/>
              </a:ln>
              <a:solidFill>
                <a:prstClr val="white"/>
              </a:solidFill>
              <a:effectLst/>
              <a:uLnTx/>
              <a:uFillTx/>
              <a:latin typeface="OPPOSans R" panose="00020600040101010101" pitchFamily="18" charset="-122"/>
              <a:ea typeface="等线" panose="02010600030101010101" pitchFamily="2" charset="-122"/>
              <a:cs typeface="OPPOSans R" panose="00020600040101010101" pitchFamily="18" charset="-122"/>
            </a:endParaRPr>
          </a:p>
        </p:txBody>
      </p:sp>
      <p:sp>
        <p:nvSpPr>
          <p:cNvPr id="115" name="TextBox 27">
            <a:extLst>
              <a:ext uri="{FF2B5EF4-FFF2-40B4-BE49-F238E27FC236}">
                <a16:creationId xmlns:a16="http://schemas.microsoft.com/office/drawing/2014/main" id="{F89B55BF-B96E-4652-A5D1-FD1B516CDAE4}"/>
              </a:ext>
            </a:extLst>
          </p:cNvPr>
          <p:cNvSpPr txBox="1"/>
          <p:nvPr/>
        </p:nvSpPr>
        <p:spPr>
          <a:xfrm>
            <a:off x="1645618" y="3181954"/>
            <a:ext cx="2720294" cy="336567"/>
          </a:xfrm>
          <a:prstGeom prst="rect">
            <a:avLst/>
          </a:prstGeom>
          <a:noFill/>
        </p:spPr>
        <p:txBody>
          <a:bodyPr wrap="square" lIns="0" tIns="0" rIns="0" bIns="0"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tab pos="6076569" algn="l"/>
                <a:tab pos="9111107" algn="l"/>
              </a:tabLst>
              <a:defRPr/>
            </a:pPr>
            <a:r>
              <a:rPr kumimoji="0" lang="zh-CN" altLang="en-US" sz="1600" b="0" i="0" u="none" strike="noStrike" kern="120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OPPOSans R" panose="00020600040101010101" pitchFamily="18" charset="-122"/>
              </a:rPr>
              <a:t>请输入文字</a:t>
            </a:r>
            <a:endParaRPr kumimoji="0" lang="zh-CN" altLang="en-US" sz="16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sp>
        <p:nvSpPr>
          <p:cNvPr id="116" name="矩形 115">
            <a:extLst>
              <a:ext uri="{FF2B5EF4-FFF2-40B4-BE49-F238E27FC236}">
                <a16:creationId xmlns:a16="http://schemas.microsoft.com/office/drawing/2014/main" id="{A04BA928-8815-4029-A29A-7AB5DDA2D667}"/>
              </a:ext>
            </a:extLst>
          </p:cNvPr>
          <p:cNvSpPr/>
          <p:nvPr/>
        </p:nvSpPr>
        <p:spPr>
          <a:xfrm>
            <a:off x="1294831" y="2657789"/>
            <a:ext cx="3062832" cy="544765"/>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2400" b="0" i="0" u="none" strike="noStrike" kern="1200" cap="none" spc="-5" normalizeH="0" baseline="0" noProof="0">
                <a:ln>
                  <a:noFill/>
                </a:ln>
                <a:solidFill>
                  <a:srgbClr val="F3CCA2"/>
                </a:solidFill>
                <a:effectLst/>
                <a:uLnTx/>
                <a:uFillTx/>
                <a:latin typeface="演示斜黑体" panose="00000A08000000000000" pitchFamily="50" charset="-122"/>
                <a:ea typeface="演示斜黑体" panose="00000A08000000000000" pitchFamily="50" charset="-122"/>
                <a:cs typeface="OPPOSans R" panose="00020600040101010101" pitchFamily="18" charset="-122"/>
              </a:rPr>
              <a:t>2014.10-2016.1</a:t>
            </a:r>
            <a:endParaRPr kumimoji="0" lang="en-US" altLang="zh-CN" sz="2400" b="0" i="0" u="none" strike="noStrike" kern="1200" cap="none" spc="-5" normalizeH="0" baseline="0" noProof="0" dirty="0">
              <a:ln>
                <a:noFill/>
              </a:ln>
              <a:solidFill>
                <a:srgbClr val="F3CCA2"/>
              </a:solidFill>
              <a:effectLst/>
              <a:uLnTx/>
              <a:uFillTx/>
              <a:latin typeface="演示斜黑体" panose="00000A08000000000000" pitchFamily="50" charset="-122"/>
              <a:ea typeface="演示斜黑体" panose="00000A08000000000000" pitchFamily="50" charset="-122"/>
              <a:cs typeface="OPPOSans R" panose="00020600040101010101" pitchFamily="18" charset="-122"/>
            </a:endParaRPr>
          </a:p>
        </p:txBody>
      </p:sp>
      <p:sp>
        <p:nvSpPr>
          <p:cNvPr id="118" name="TextBox 27">
            <a:extLst>
              <a:ext uri="{FF2B5EF4-FFF2-40B4-BE49-F238E27FC236}">
                <a16:creationId xmlns:a16="http://schemas.microsoft.com/office/drawing/2014/main" id="{A7B11DBB-9338-4959-9D73-1EAEB154849F}"/>
              </a:ext>
            </a:extLst>
          </p:cNvPr>
          <p:cNvSpPr txBox="1"/>
          <p:nvPr/>
        </p:nvSpPr>
        <p:spPr>
          <a:xfrm>
            <a:off x="7147185" y="1880229"/>
            <a:ext cx="2720294" cy="336567"/>
          </a:xfrm>
          <a:prstGeom prst="rect">
            <a:avLst/>
          </a:prstGeom>
          <a:noFill/>
        </p:spPr>
        <p:txBody>
          <a:bodyPr wrap="square" lIns="0" tIns="0" rIns="0" bIns="0"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tab pos="6076569" algn="l"/>
                <a:tab pos="9111107" algn="l"/>
              </a:tabLst>
              <a:defRPr/>
            </a:pPr>
            <a:r>
              <a:rPr kumimoji="0" lang="zh-CN" altLang="en-US" sz="1600" b="0" i="0" u="none" strike="noStrike" kern="120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OPPOSans R" panose="00020600040101010101" pitchFamily="18" charset="-122"/>
              </a:rPr>
              <a:t>请输入文字</a:t>
            </a:r>
            <a:endParaRPr kumimoji="0" lang="zh-CN" altLang="en-US" sz="16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sp>
        <p:nvSpPr>
          <p:cNvPr id="119" name="矩形 118">
            <a:extLst>
              <a:ext uri="{FF2B5EF4-FFF2-40B4-BE49-F238E27FC236}">
                <a16:creationId xmlns:a16="http://schemas.microsoft.com/office/drawing/2014/main" id="{88383E0C-B9B7-47BA-A5F0-C104E0E1E046}"/>
              </a:ext>
            </a:extLst>
          </p:cNvPr>
          <p:cNvSpPr/>
          <p:nvPr/>
        </p:nvSpPr>
        <p:spPr>
          <a:xfrm>
            <a:off x="6975916" y="1356064"/>
            <a:ext cx="3062832" cy="544765"/>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2400" b="0" i="0" u="none" strike="noStrike" kern="1200" cap="none" spc="-5" normalizeH="0" baseline="0" noProof="0">
                <a:ln>
                  <a:noFill/>
                </a:ln>
                <a:solidFill>
                  <a:srgbClr val="F3CCA2"/>
                </a:solidFill>
                <a:effectLst/>
                <a:uLnTx/>
                <a:uFillTx/>
                <a:latin typeface="演示斜黑体" panose="00000A08000000000000" pitchFamily="50" charset="-122"/>
                <a:ea typeface="演示斜黑体" panose="00000A08000000000000" pitchFamily="50" charset="-122"/>
                <a:cs typeface="OPPOSans R" panose="00020600040101010101" pitchFamily="18" charset="-122"/>
              </a:rPr>
              <a:t>2016.10-2020.10 </a:t>
            </a:r>
            <a:endParaRPr kumimoji="0" lang="en-US" altLang="zh-CN" sz="2400" b="0" i="0" u="none" strike="noStrike" kern="1200" cap="none" spc="-5" normalizeH="0" baseline="0" noProof="0" dirty="0">
              <a:ln>
                <a:noFill/>
              </a:ln>
              <a:solidFill>
                <a:srgbClr val="F3CCA2"/>
              </a:solidFill>
              <a:effectLst/>
              <a:uLnTx/>
              <a:uFillTx/>
              <a:latin typeface="演示斜黑体" panose="00000A08000000000000" pitchFamily="50" charset="-122"/>
              <a:ea typeface="演示斜黑体" panose="00000A08000000000000" pitchFamily="50" charset="-122"/>
              <a:cs typeface="OPPOSans R" panose="00020600040101010101" pitchFamily="18" charset="-122"/>
            </a:endParaRPr>
          </a:p>
        </p:txBody>
      </p:sp>
      <p:sp>
        <p:nvSpPr>
          <p:cNvPr id="5" name="任意多边形: 形状 4">
            <a:extLst>
              <a:ext uri="{FF2B5EF4-FFF2-40B4-BE49-F238E27FC236}">
                <a16:creationId xmlns:a16="http://schemas.microsoft.com/office/drawing/2014/main" id="{A57F052A-7995-450D-810B-198FA2A7C897}"/>
              </a:ext>
            </a:extLst>
          </p:cNvPr>
          <p:cNvSpPr/>
          <p:nvPr/>
        </p:nvSpPr>
        <p:spPr>
          <a:xfrm>
            <a:off x="1653507" y="900478"/>
            <a:ext cx="9244022" cy="4366036"/>
          </a:xfrm>
          <a:custGeom>
            <a:avLst/>
            <a:gdLst>
              <a:gd name="connsiteX0" fmla="*/ 0 w 9035512"/>
              <a:gd name="connsiteY0" fmla="*/ 4014061 h 4014061"/>
              <a:gd name="connsiteX1" fmla="*/ 8043621 w 9035512"/>
              <a:gd name="connsiteY1" fmla="*/ 2433234 h 4014061"/>
              <a:gd name="connsiteX2" fmla="*/ 1100380 w 9035512"/>
              <a:gd name="connsiteY2" fmla="*/ 1565329 h 4014061"/>
              <a:gd name="connsiteX3" fmla="*/ 9035512 w 9035512"/>
              <a:gd name="connsiteY3" fmla="*/ 0 h 4014061"/>
              <a:gd name="connsiteX0" fmla="*/ 0 w 9035512"/>
              <a:gd name="connsiteY0" fmla="*/ 4014061 h 4014061"/>
              <a:gd name="connsiteX1" fmla="*/ 8043621 w 9035512"/>
              <a:gd name="connsiteY1" fmla="*/ 2433234 h 4014061"/>
              <a:gd name="connsiteX2" fmla="*/ 1100380 w 9035512"/>
              <a:gd name="connsiteY2" fmla="*/ 1565329 h 4014061"/>
              <a:gd name="connsiteX3" fmla="*/ 9035512 w 9035512"/>
              <a:gd name="connsiteY3" fmla="*/ 0 h 4014061"/>
              <a:gd name="connsiteX0" fmla="*/ 0 w 9035512"/>
              <a:gd name="connsiteY0" fmla="*/ 4014061 h 4014061"/>
              <a:gd name="connsiteX1" fmla="*/ 8043621 w 9035512"/>
              <a:gd name="connsiteY1" fmla="*/ 2433234 h 4014061"/>
              <a:gd name="connsiteX2" fmla="*/ 1100380 w 9035512"/>
              <a:gd name="connsiteY2" fmla="*/ 1565329 h 4014061"/>
              <a:gd name="connsiteX3" fmla="*/ 9035512 w 9035512"/>
              <a:gd name="connsiteY3" fmla="*/ 0 h 4014061"/>
              <a:gd name="connsiteX0" fmla="*/ 0 w 9035512"/>
              <a:gd name="connsiteY0" fmla="*/ 4014061 h 4014061"/>
              <a:gd name="connsiteX1" fmla="*/ 8043621 w 9035512"/>
              <a:gd name="connsiteY1" fmla="*/ 2433234 h 4014061"/>
              <a:gd name="connsiteX2" fmla="*/ 1100380 w 9035512"/>
              <a:gd name="connsiteY2" fmla="*/ 1565329 h 4014061"/>
              <a:gd name="connsiteX3" fmla="*/ 9035512 w 9035512"/>
              <a:gd name="connsiteY3" fmla="*/ 0 h 4014061"/>
              <a:gd name="connsiteX0" fmla="*/ 0 w 9035512"/>
              <a:gd name="connsiteY0" fmla="*/ 4014061 h 4014061"/>
              <a:gd name="connsiteX1" fmla="*/ 8043621 w 9035512"/>
              <a:gd name="connsiteY1" fmla="*/ 2433234 h 4014061"/>
              <a:gd name="connsiteX2" fmla="*/ 1100380 w 9035512"/>
              <a:gd name="connsiteY2" fmla="*/ 1565329 h 4014061"/>
              <a:gd name="connsiteX3" fmla="*/ 9035512 w 9035512"/>
              <a:gd name="connsiteY3" fmla="*/ 0 h 4014061"/>
              <a:gd name="connsiteX0" fmla="*/ 0 w 9035512"/>
              <a:gd name="connsiteY0" fmla="*/ 4014061 h 4014061"/>
              <a:gd name="connsiteX1" fmla="*/ 8043621 w 9035512"/>
              <a:gd name="connsiteY1" fmla="*/ 2433234 h 4014061"/>
              <a:gd name="connsiteX2" fmla="*/ 1100380 w 9035512"/>
              <a:gd name="connsiteY2" fmla="*/ 1565329 h 4014061"/>
              <a:gd name="connsiteX3" fmla="*/ 9035512 w 9035512"/>
              <a:gd name="connsiteY3" fmla="*/ 0 h 4014061"/>
              <a:gd name="connsiteX0" fmla="*/ 0 w 9035512"/>
              <a:gd name="connsiteY0" fmla="*/ 4014061 h 4014061"/>
              <a:gd name="connsiteX1" fmla="*/ 8043621 w 9035512"/>
              <a:gd name="connsiteY1" fmla="*/ 2433234 h 4014061"/>
              <a:gd name="connsiteX2" fmla="*/ 1100380 w 9035512"/>
              <a:gd name="connsiteY2" fmla="*/ 1565329 h 4014061"/>
              <a:gd name="connsiteX3" fmla="*/ 9035512 w 9035512"/>
              <a:gd name="connsiteY3" fmla="*/ 0 h 4014061"/>
              <a:gd name="connsiteX0" fmla="*/ 0 w 9035512"/>
              <a:gd name="connsiteY0" fmla="*/ 4014061 h 4014061"/>
              <a:gd name="connsiteX1" fmla="*/ 8043621 w 9035512"/>
              <a:gd name="connsiteY1" fmla="*/ 2433234 h 4014061"/>
              <a:gd name="connsiteX2" fmla="*/ 1100380 w 9035512"/>
              <a:gd name="connsiteY2" fmla="*/ 1565329 h 4014061"/>
              <a:gd name="connsiteX3" fmla="*/ 9035512 w 9035512"/>
              <a:gd name="connsiteY3" fmla="*/ 0 h 4014061"/>
              <a:gd name="connsiteX0" fmla="*/ 0 w 9035512"/>
              <a:gd name="connsiteY0" fmla="*/ 4014061 h 4014061"/>
              <a:gd name="connsiteX1" fmla="*/ 8043621 w 9035512"/>
              <a:gd name="connsiteY1" fmla="*/ 2433234 h 4014061"/>
              <a:gd name="connsiteX2" fmla="*/ 976394 w 9035512"/>
              <a:gd name="connsiteY2" fmla="*/ 1425844 h 4014061"/>
              <a:gd name="connsiteX3" fmla="*/ 9035512 w 9035512"/>
              <a:gd name="connsiteY3" fmla="*/ 0 h 4014061"/>
              <a:gd name="connsiteX0" fmla="*/ 0 w 9035512"/>
              <a:gd name="connsiteY0" fmla="*/ 4014061 h 4014061"/>
              <a:gd name="connsiteX1" fmla="*/ 8043621 w 9035512"/>
              <a:gd name="connsiteY1" fmla="*/ 2433234 h 4014061"/>
              <a:gd name="connsiteX2" fmla="*/ 976394 w 9035512"/>
              <a:gd name="connsiteY2" fmla="*/ 1425844 h 4014061"/>
              <a:gd name="connsiteX3" fmla="*/ 9035512 w 9035512"/>
              <a:gd name="connsiteY3" fmla="*/ 0 h 4014061"/>
              <a:gd name="connsiteX0" fmla="*/ 0 w 9144000"/>
              <a:gd name="connsiteY0" fmla="*/ 4014061 h 4014061"/>
              <a:gd name="connsiteX1" fmla="*/ 8152109 w 9144000"/>
              <a:gd name="connsiteY1" fmla="*/ 2433234 h 4014061"/>
              <a:gd name="connsiteX2" fmla="*/ 1084882 w 9144000"/>
              <a:gd name="connsiteY2" fmla="*/ 1425844 h 4014061"/>
              <a:gd name="connsiteX3" fmla="*/ 9144000 w 9144000"/>
              <a:gd name="connsiteY3" fmla="*/ 0 h 4014061"/>
              <a:gd name="connsiteX0" fmla="*/ 0 w 9314482"/>
              <a:gd name="connsiteY0" fmla="*/ 4014061 h 4014061"/>
              <a:gd name="connsiteX1" fmla="*/ 8322591 w 9314482"/>
              <a:gd name="connsiteY1" fmla="*/ 2433234 h 4014061"/>
              <a:gd name="connsiteX2" fmla="*/ 1255364 w 9314482"/>
              <a:gd name="connsiteY2" fmla="*/ 1425844 h 4014061"/>
              <a:gd name="connsiteX3" fmla="*/ 9314482 w 9314482"/>
              <a:gd name="connsiteY3" fmla="*/ 0 h 4014061"/>
              <a:gd name="connsiteX0" fmla="*/ 0 w 9469465"/>
              <a:gd name="connsiteY0" fmla="*/ 4029559 h 4029559"/>
              <a:gd name="connsiteX1" fmla="*/ 8477574 w 9469465"/>
              <a:gd name="connsiteY1" fmla="*/ 2433234 h 4029559"/>
              <a:gd name="connsiteX2" fmla="*/ 1410347 w 9469465"/>
              <a:gd name="connsiteY2" fmla="*/ 1425844 h 4029559"/>
              <a:gd name="connsiteX3" fmla="*/ 9469465 w 9469465"/>
              <a:gd name="connsiteY3" fmla="*/ 0 h 4029559"/>
              <a:gd name="connsiteX0" fmla="*/ 0 w 9763932"/>
              <a:gd name="connsiteY0" fmla="*/ 4060556 h 4060556"/>
              <a:gd name="connsiteX1" fmla="*/ 8772041 w 9763932"/>
              <a:gd name="connsiteY1" fmla="*/ 2433234 h 4060556"/>
              <a:gd name="connsiteX2" fmla="*/ 1704814 w 9763932"/>
              <a:gd name="connsiteY2" fmla="*/ 1425844 h 4060556"/>
              <a:gd name="connsiteX3" fmla="*/ 9763932 w 9763932"/>
              <a:gd name="connsiteY3" fmla="*/ 0 h 4060556"/>
              <a:gd name="connsiteX0" fmla="*/ 0 w 9763932"/>
              <a:gd name="connsiteY0" fmla="*/ 4060556 h 4060556"/>
              <a:gd name="connsiteX1" fmla="*/ 8772041 w 9763932"/>
              <a:gd name="connsiteY1" fmla="*/ 2433234 h 4060556"/>
              <a:gd name="connsiteX2" fmla="*/ 1704814 w 9763932"/>
              <a:gd name="connsiteY2" fmla="*/ 1425844 h 4060556"/>
              <a:gd name="connsiteX3" fmla="*/ 9763932 w 9763932"/>
              <a:gd name="connsiteY3" fmla="*/ 0 h 4060556"/>
              <a:gd name="connsiteX0" fmla="*/ 0 w 9763932"/>
              <a:gd name="connsiteY0" fmla="*/ 4060556 h 4060556"/>
              <a:gd name="connsiteX1" fmla="*/ 9174996 w 9763932"/>
              <a:gd name="connsiteY1" fmla="*/ 2758699 h 4060556"/>
              <a:gd name="connsiteX2" fmla="*/ 1704814 w 9763932"/>
              <a:gd name="connsiteY2" fmla="*/ 1425844 h 4060556"/>
              <a:gd name="connsiteX3" fmla="*/ 9763932 w 9763932"/>
              <a:gd name="connsiteY3" fmla="*/ 0 h 4060556"/>
              <a:gd name="connsiteX0" fmla="*/ 0 w 9763932"/>
              <a:gd name="connsiteY0" fmla="*/ 4060556 h 4060556"/>
              <a:gd name="connsiteX1" fmla="*/ 9174996 w 9763932"/>
              <a:gd name="connsiteY1" fmla="*/ 2758699 h 4060556"/>
              <a:gd name="connsiteX2" fmla="*/ 1704814 w 9763932"/>
              <a:gd name="connsiteY2" fmla="*/ 1425844 h 4060556"/>
              <a:gd name="connsiteX3" fmla="*/ 9763932 w 9763932"/>
              <a:gd name="connsiteY3" fmla="*/ 0 h 4060556"/>
              <a:gd name="connsiteX0" fmla="*/ 0 w 9763932"/>
              <a:gd name="connsiteY0" fmla="*/ 4060556 h 4060556"/>
              <a:gd name="connsiteX1" fmla="*/ 9174996 w 9763932"/>
              <a:gd name="connsiteY1" fmla="*/ 2758699 h 4060556"/>
              <a:gd name="connsiteX2" fmla="*/ 1704814 w 9763932"/>
              <a:gd name="connsiteY2" fmla="*/ 1425844 h 4060556"/>
              <a:gd name="connsiteX3" fmla="*/ 9763932 w 9763932"/>
              <a:gd name="connsiteY3" fmla="*/ 0 h 4060556"/>
              <a:gd name="connsiteX0" fmla="*/ 0 w 9763932"/>
              <a:gd name="connsiteY0" fmla="*/ 4060556 h 4060556"/>
              <a:gd name="connsiteX1" fmla="*/ 9174996 w 9763932"/>
              <a:gd name="connsiteY1" fmla="*/ 2758699 h 4060556"/>
              <a:gd name="connsiteX2" fmla="*/ 1596326 w 9763932"/>
              <a:gd name="connsiteY2" fmla="*/ 1425844 h 4060556"/>
              <a:gd name="connsiteX3" fmla="*/ 9763932 w 9763932"/>
              <a:gd name="connsiteY3" fmla="*/ 0 h 4060556"/>
              <a:gd name="connsiteX0" fmla="*/ 0 w 9763932"/>
              <a:gd name="connsiteY0" fmla="*/ 4060556 h 4060556"/>
              <a:gd name="connsiteX1" fmla="*/ 9174996 w 9763932"/>
              <a:gd name="connsiteY1" fmla="*/ 2758699 h 4060556"/>
              <a:gd name="connsiteX2" fmla="*/ 1487838 w 9763932"/>
              <a:gd name="connsiteY2" fmla="*/ 1425844 h 4060556"/>
              <a:gd name="connsiteX3" fmla="*/ 9763932 w 9763932"/>
              <a:gd name="connsiteY3" fmla="*/ 0 h 4060556"/>
              <a:gd name="connsiteX0" fmla="*/ 0 w 10290874"/>
              <a:gd name="connsiteY0" fmla="*/ 4184543 h 4184543"/>
              <a:gd name="connsiteX1" fmla="*/ 9174996 w 10290874"/>
              <a:gd name="connsiteY1" fmla="*/ 2882686 h 4184543"/>
              <a:gd name="connsiteX2" fmla="*/ 1487838 w 10290874"/>
              <a:gd name="connsiteY2" fmla="*/ 1549831 h 4184543"/>
              <a:gd name="connsiteX3" fmla="*/ 10290874 w 10290874"/>
              <a:gd name="connsiteY3" fmla="*/ 0 h 4184543"/>
              <a:gd name="connsiteX0" fmla="*/ 0 w 10290874"/>
              <a:gd name="connsiteY0" fmla="*/ 4184543 h 4184543"/>
              <a:gd name="connsiteX1" fmla="*/ 9174996 w 10290874"/>
              <a:gd name="connsiteY1" fmla="*/ 2882686 h 4184543"/>
              <a:gd name="connsiteX2" fmla="*/ 1487838 w 10290874"/>
              <a:gd name="connsiteY2" fmla="*/ 1549831 h 4184543"/>
              <a:gd name="connsiteX3" fmla="*/ 10290874 w 10290874"/>
              <a:gd name="connsiteY3" fmla="*/ 0 h 4184543"/>
              <a:gd name="connsiteX0" fmla="*/ 0 w 10290874"/>
              <a:gd name="connsiteY0" fmla="*/ 4184543 h 4184543"/>
              <a:gd name="connsiteX1" fmla="*/ 9174996 w 10290874"/>
              <a:gd name="connsiteY1" fmla="*/ 2882686 h 4184543"/>
              <a:gd name="connsiteX2" fmla="*/ 1487838 w 10290874"/>
              <a:gd name="connsiteY2" fmla="*/ 1549831 h 4184543"/>
              <a:gd name="connsiteX3" fmla="*/ 10290874 w 10290874"/>
              <a:gd name="connsiteY3" fmla="*/ 0 h 4184543"/>
              <a:gd name="connsiteX0" fmla="*/ 0 w 10290874"/>
              <a:gd name="connsiteY0" fmla="*/ 4184543 h 4184543"/>
              <a:gd name="connsiteX1" fmla="*/ 9174996 w 10290874"/>
              <a:gd name="connsiteY1" fmla="*/ 2882686 h 4184543"/>
              <a:gd name="connsiteX2" fmla="*/ 1487838 w 10290874"/>
              <a:gd name="connsiteY2" fmla="*/ 1549831 h 4184543"/>
              <a:gd name="connsiteX3" fmla="*/ 10290874 w 10290874"/>
              <a:gd name="connsiteY3" fmla="*/ 0 h 4184543"/>
            </a:gdLst>
            <a:ahLst/>
            <a:cxnLst>
              <a:cxn ang="0">
                <a:pos x="connsiteX0" y="connsiteY0"/>
              </a:cxn>
              <a:cxn ang="0">
                <a:pos x="connsiteX1" y="connsiteY1"/>
              </a:cxn>
              <a:cxn ang="0">
                <a:pos x="connsiteX2" y="connsiteY2"/>
              </a:cxn>
              <a:cxn ang="0">
                <a:pos x="connsiteX3" y="connsiteY3"/>
              </a:cxn>
            </a:cxnLst>
            <a:rect l="l" t="t" r="r" b="b"/>
            <a:pathLst>
              <a:path w="10290874" h="4184543">
                <a:moveTo>
                  <a:pt x="0" y="4184543"/>
                </a:moveTo>
                <a:cubicBezTo>
                  <a:pt x="2681207" y="3657601"/>
                  <a:pt x="8865030" y="3941737"/>
                  <a:pt x="9174996" y="2882686"/>
                </a:cubicBezTo>
                <a:cubicBezTo>
                  <a:pt x="9484962" y="1823635"/>
                  <a:pt x="1379349" y="2526225"/>
                  <a:pt x="1487838" y="1549831"/>
                </a:cubicBezTo>
                <a:cubicBezTo>
                  <a:pt x="1596327" y="573437"/>
                  <a:pt x="7645830" y="521776"/>
                  <a:pt x="10290874" y="0"/>
                </a:cubicBezTo>
              </a:path>
            </a:pathLst>
          </a:custGeom>
          <a:noFill/>
          <a:ln>
            <a:gradFill>
              <a:gsLst>
                <a:gs pos="36000">
                  <a:srgbClr val="F3CCA2"/>
                </a:gs>
                <a:gs pos="65000">
                  <a:srgbClr val="F3CCA2"/>
                </a:gs>
                <a:gs pos="0">
                  <a:srgbClr val="F3CCA2">
                    <a:alpha val="0"/>
                  </a:srgbClr>
                </a:gs>
                <a:gs pos="100000">
                  <a:srgbClr val="F3CCA2">
                    <a:alpha val="0"/>
                  </a:srgbClr>
                </a:gs>
              </a:gsLst>
              <a:lin ang="0" scaled="0"/>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12" name="TextBox 27">
            <a:extLst>
              <a:ext uri="{FF2B5EF4-FFF2-40B4-BE49-F238E27FC236}">
                <a16:creationId xmlns:a16="http://schemas.microsoft.com/office/drawing/2014/main" id="{4F175268-488F-48EB-8B31-38E61982318E}"/>
              </a:ext>
            </a:extLst>
          </p:cNvPr>
          <p:cNvSpPr txBox="1"/>
          <p:nvPr/>
        </p:nvSpPr>
        <p:spPr>
          <a:xfrm>
            <a:off x="8500187" y="4594600"/>
            <a:ext cx="2720294" cy="336567"/>
          </a:xfrm>
          <a:prstGeom prst="rect">
            <a:avLst/>
          </a:prstGeom>
          <a:noFill/>
        </p:spPr>
        <p:txBody>
          <a:bodyPr wrap="square" lIns="0" tIns="0" rIns="0" bIns="0"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tab pos="6076569" algn="l"/>
                <a:tab pos="9111107" algn="l"/>
              </a:tabLst>
              <a:defRPr/>
            </a:pPr>
            <a:r>
              <a:rPr kumimoji="0" lang="zh-CN" altLang="en-US" sz="1600" b="0" i="0" u="none" strike="noStrike" kern="120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OPPOSans R" panose="00020600040101010101" pitchFamily="18" charset="-122"/>
              </a:rPr>
              <a:t>请输入文字</a:t>
            </a:r>
            <a:endParaRPr kumimoji="0" lang="zh-CN" altLang="en-US" sz="16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sp>
        <p:nvSpPr>
          <p:cNvPr id="113" name="矩形 112">
            <a:extLst>
              <a:ext uri="{FF2B5EF4-FFF2-40B4-BE49-F238E27FC236}">
                <a16:creationId xmlns:a16="http://schemas.microsoft.com/office/drawing/2014/main" id="{D6246445-43E9-4683-AB88-59A71A808D20}"/>
              </a:ext>
            </a:extLst>
          </p:cNvPr>
          <p:cNvSpPr/>
          <p:nvPr/>
        </p:nvSpPr>
        <p:spPr>
          <a:xfrm>
            <a:off x="7667975" y="4070435"/>
            <a:ext cx="4384718" cy="544765"/>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2400" b="0" i="0" u="none" strike="noStrike" kern="1200" cap="none" spc="-5" normalizeH="0" baseline="0" noProof="0" dirty="0">
                <a:ln>
                  <a:noFill/>
                </a:ln>
                <a:solidFill>
                  <a:srgbClr val="F3CCA2"/>
                </a:solidFill>
                <a:effectLst/>
                <a:uLnTx/>
                <a:uFillTx/>
                <a:latin typeface="演示斜黑体" panose="00000A08000000000000" pitchFamily="50" charset="-122"/>
                <a:ea typeface="演示斜黑体" panose="00000A08000000000000" pitchFamily="50" charset="-122"/>
                <a:cs typeface="OPPOSans R" panose="00020600040101010101" pitchFamily="18" charset="-122"/>
              </a:rPr>
              <a:t>2013.06-2014.10</a:t>
            </a:r>
          </a:p>
        </p:txBody>
      </p:sp>
      <p:sp>
        <p:nvSpPr>
          <p:cNvPr id="108" name="TextBox 27">
            <a:extLst>
              <a:ext uri="{FF2B5EF4-FFF2-40B4-BE49-F238E27FC236}">
                <a16:creationId xmlns:a16="http://schemas.microsoft.com/office/drawing/2014/main" id="{D9FCF4FB-5E17-4519-9EE5-961847244635}"/>
              </a:ext>
            </a:extLst>
          </p:cNvPr>
          <p:cNvSpPr txBox="1"/>
          <p:nvPr/>
        </p:nvSpPr>
        <p:spPr>
          <a:xfrm>
            <a:off x="1386934" y="5699365"/>
            <a:ext cx="2720294" cy="336567"/>
          </a:xfrm>
          <a:prstGeom prst="rect">
            <a:avLst/>
          </a:prstGeom>
          <a:noFill/>
        </p:spPr>
        <p:txBody>
          <a:bodyPr wrap="square" lIns="0" tIns="0" rIns="0" bIns="0"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tab pos="6076569" algn="l"/>
                <a:tab pos="9111107" algn="l"/>
              </a:tabLst>
              <a:defRPr/>
            </a:pPr>
            <a:r>
              <a:rPr kumimoji="0" lang="zh-CN" altLang="en-US" sz="1600" b="0" i="0" u="none" strike="noStrike" kern="120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OPPOSans R" panose="00020600040101010101" pitchFamily="18" charset="-122"/>
              </a:rPr>
              <a:t>请输入文字</a:t>
            </a:r>
            <a:endParaRPr kumimoji="0" lang="zh-CN" altLang="en-US" sz="16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sp>
        <p:nvSpPr>
          <p:cNvPr id="109" name="矩形 108">
            <a:extLst>
              <a:ext uri="{FF2B5EF4-FFF2-40B4-BE49-F238E27FC236}">
                <a16:creationId xmlns:a16="http://schemas.microsoft.com/office/drawing/2014/main" id="{203E079A-49AF-4037-B254-381B14F09CFD}"/>
              </a:ext>
            </a:extLst>
          </p:cNvPr>
          <p:cNvSpPr/>
          <p:nvPr/>
        </p:nvSpPr>
        <p:spPr>
          <a:xfrm>
            <a:off x="1215665" y="5175200"/>
            <a:ext cx="3062832" cy="544765"/>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2400" b="0" i="0" u="none" strike="noStrike" kern="1200" cap="none" spc="-5" normalizeH="0" baseline="0" noProof="0" dirty="0">
                <a:ln>
                  <a:noFill/>
                </a:ln>
                <a:solidFill>
                  <a:srgbClr val="F3CCA2"/>
                </a:solidFill>
                <a:effectLst/>
                <a:uLnTx/>
                <a:uFillTx/>
                <a:latin typeface="演示斜黑体" panose="00000A08000000000000" pitchFamily="50" charset="-122"/>
                <a:ea typeface="演示斜黑体" panose="00000A08000000000000" pitchFamily="50" charset="-122"/>
                <a:cs typeface="OPPOSans R" panose="00020600040101010101" pitchFamily="18" charset="-122"/>
              </a:rPr>
              <a:t>2010.09-2011.01</a:t>
            </a:r>
          </a:p>
        </p:txBody>
      </p:sp>
      <p:pic>
        <p:nvPicPr>
          <p:cNvPr id="123" name="图片 122">
            <a:extLst>
              <a:ext uri="{FF2B5EF4-FFF2-40B4-BE49-F238E27FC236}">
                <a16:creationId xmlns:a16="http://schemas.microsoft.com/office/drawing/2014/main" id="{668BE9D5-D66E-48CD-B516-9571CA3A193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300230" y="636261"/>
            <a:ext cx="4568680" cy="3652136"/>
          </a:xfrm>
          <a:prstGeom prst="rect">
            <a:avLst/>
          </a:prstGeom>
        </p:spPr>
      </p:pic>
      <p:sp>
        <p:nvSpPr>
          <p:cNvPr id="125" name="TextBox 27">
            <a:extLst>
              <a:ext uri="{FF2B5EF4-FFF2-40B4-BE49-F238E27FC236}">
                <a16:creationId xmlns:a16="http://schemas.microsoft.com/office/drawing/2014/main" id="{2624278D-534D-4BCF-B632-24695324A95A}"/>
              </a:ext>
            </a:extLst>
          </p:cNvPr>
          <p:cNvSpPr txBox="1"/>
          <p:nvPr/>
        </p:nvSpPr>
        <p:spPr>
          <a:xfrm>
            <a:off x="4887608" y="5435008"/>
            <a:ext cx="2720294" cy="336567"/>
          </a:xfrm>
          <a:prstGeom prst="rect">
            <a:avLst/>
          </a:prstGeom>
          <a:noFill/>
        </p:spPr>
        <p:txBody>
          <a:bodyPr wrap="square" lIns="0" tIns="0" rIns="0" bIns="0"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tab pos="6076569" algn="l"/>
                <a:tab pos="9111107" algn="l"/>
              </a:tabLst>
              <a:defRPr/>
            </a:pPr>
            <a:r>
              <a:rPr kumimoji="0" lang="zh-CN" altLang="en-US" sz="1600" b="0" i="0" u="none" strike="noStrike" kern="120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OPPOSans R" panose="00020600040101010101" pitchFamily="18" charset="-122"/>
              </a:rPr>
              <a:t>请输入文字</a:t>
            </a:r>
            <a:endParaRPr kumimoji="0" lang="zh-CN" altLang="en-US" sz="16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sp>
        <p:nvSpPr>
          <p:cNvPr id="126" name="矩形 125">
            <a:extLst>
              <a:ext uri="{FF2B5EF4-FFF2-40B4-BE49-F238E27FC236}">
                <a16:creationId xmlns:a16="http://schemas.microsoft.com/office/drawing/2014/main" id="{102A14E5-7825-4284-AA5A-7DDF683A755C}"/>
              </a:ext>
            </a:extLst>
          </p:cNvPr>
          <p:cNvSpPr/>
          <p:nvPr/>
        </p:nvSpPr>
        <p:spPr>
          <a:xfrm>
            <a:off x="4716339" y="4910843"/>
            <a:ext cx="3062832" cy="544765"/>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2400" b="0" i="0" u="none" strike="noStrike" kern="1200" cap="none" spc="-5" normalizeH="0" baseline="0" noProof="0" dirty="0">
                <a:ln>
                  <a:noFill/>
                </a:ln>
                <a:solidFill>
                  <a:srgbClr val="F3CCA2"/>
                </a:solidFill>
                <a:effectLst/>
                <a:uLnTx/>
                <a:uFillTx/>
                <a:latin typeface="演示斜黑体" panose="00000A08000000000000" pitchFamily="50" charset="-122"/>
                <a:ea typeface="演示斜黑体" panose="00000A08000000000000" pitchFamily="50" charset="-122"/>
                <a:cs typeface="OPPOSans R" panose="00020600040101010101" pitchFamily="18" charset="-122"/>
              </a:rPr>
              <a:t>2011.01-2013.06</a:t>
            </a:r>
          </a:p>
        </p:txBody>
      </p:sp>
      <p:sp>
        <p:nvSpPr>
          <p:cNvPr id="114" name="椭圆 113">
            <a:extLst>
              <a:ext uri="{FF2B5EF4-FFF2-40B4-BE49-F238E27FC236}">
                <a16:creationId xmlns:a16="http://schemas.microsoft.com/office/drawing/2014/main" id="{C0C594D4-3EFD-4907-855E-52CE02569133}"/>
              </a:ext>
            </a:extLst>
          </p:cNvPr>
          <p:cNvSpPr/>
          <p:nvPr/>
        </p:nvSpPr>
        <p:spPr>
          <a:xfrm>
            <a:off x="2932501" y="2487709"/>
            <a:ext cx="146528" cy="146528"/>
          </a:xfrm>
          <a:prstGeom prst="ellipse">
            <a:avLst/>
          </a:prstGeom>
          <a:solidFill>
            <a:srgbClr val="6D5E4F"/>
          </a:solidFill>
          <a:ln>
            <a:solidFill>
              <a:srgbClr val="F3CCA2">
                <a:alpha val="84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srgbClr val="F3CCA2"/>
              </a:solidFill>
              <a:effectLst/>
              <a:uLnTx/>
              <a:uFillTx/>
              <a:latin typeface="演示斜黑体" panose="00000A08000000000000" pitchFamily="50" charset="-122"/>
              <a:ea typeface="演示斜黑体" panose="00000A08000000000000" pitchFamily="50" charset="-122"/>
              <a:cs typeface="+mn-cs"/>
            </a:endParaRPr>
          </a:p>
        </p:txBody>
      </p:sp>
      <p:sp>
        <p:nvSpPr>
          <p:cNvPr id="117" name="椭圆 116">
            <a:extLst>
              <a:ext uri="{FF2B5EF4-FFF2-40B4-BE49-F238E27FC236}">
                <a16:creationId xmlns:a16="http://schemas.microsoft.com/office/drawing/2014/main" id="{7C0D5B7C-FF9E-4E78-A89C-D8EE3AED10FB}"/>
              </a:ext>
            </a:extLst>
          </p:cNvPr>
          <p:cNvSpPr/>
          <p:nvPr/>
        </p:nvSpPr>
        <p:spPr>
          <a:xfrm>
            <a:off x="8434068" y="1185984"/>
            <a:ext cx="146528" cy="146528"/>
          </a:xfrm>
          <a:prstGeom prst="ellipse">
            <a:avLst/>
          </a:prstGeom>
          <a:solidFill>
            <a:srgbClr val="6D5E4F"/>
          </a:solidFill>
          <a:ln>
            <a:solidFill>
              <a:srgbClr val="F3CCA2">
                <a:alpha val="84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srgbClr val="F3CCA2"/>
              </a:solidFill>
              <a:effectLst/>
              <a:uLnTx/>
              <a:uFillTx/>
              <a:latin typeface="演示斜黑体" panose="00000A08000000000000" pitchFamily="50" charset="-122"/>
              <a:ea typeface="演示斜黑体" panose="00000A08000000000000" pitchFamily="50" charset="-122"/>
              <a:cs typeface="+mn-cs"/>
            </a:endParaRPr>
          </a:p>
        </p:txBody>
      </p:sp>
      <p:sp>
        <p:nvSpPr>
          <p:cNvPr id="111" name="椭圆 110">
            <a:extLst>
              <a:ext uri="{FF2B5EF4-FFF2-40B4-BE49-F238E27FC236}">
                <a16:creationId xmlns:a16="http://schemas.microsoft.com/office/drawing/2014/main" id="{55899047-06D7-4E63-9F02-5CDE6B7DA359}"/>
              </a:ext>
            </a:extLst>
          </p:cNvPr>
          <p:cNvSpPr/>
          <p:nvPr/>
        </p:nvSpPr>
        <p:spPr>
          <a:xfrm>
            <a:off x="9787070" y="3900355"/>
            <a:ext cx="146528" cy="146528"/>
          </a:xfrm>
          <a:prstGeom prst="ellipse">
            <a:avLst/>
          </a:prstGeom>
          <a:solidFill>
            <a:srgbClr val="6D5E4F"/>
          </a:solidFill>
          <a:ln>
            <a:solidFill>
              <a:srgbClr val="F3CCA2">
                <a:alpha val="84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srgbClr val="F3CCA2"/>
              </a:solidFill>
              <a:effectLst/>
              <a:uLnTx/>
              <a:uFillTx/>
              <a:latin typeface="演示斜黑体" panose="00000A08000000000000" pitchFamily="50" charset="-122"/>
              <a:ea typeface="演示斜黑体" panose="00000A08000000000000" pitchFamily="50" charset="-122"/>
              <a:cs typeface="+mn-cs"/>
            </a:endParaRPr>
          </a:p>
        </p:txBody>
      </p:sp>
      <p:sp>
        <p:nvSpPr>
          <p:cNvPr id="107" name="椭圆 106">
            <a:extLst>
              <a:ext uri="{FF2B5EF4-FFF2-40B4-BE49-F238E27FC236}">
                <a16:creationId xmlns:a16="http://schemas.microsoft.com/office/drawing/2014/main" id="{9F85E873-AF50-411E-9551-9C47BDA29E20}"/>
              </a:ext>
            </a:extLst>
          </p:cNvPr>
          <p:cNvSpPr/>
          <p:nvPr/>
        </p:nvSpPr>
        <p:spPr>
          <a:xfrm>
            <a:off x="2673817" y="5005120"/>
            <a:ext cx="146528" cy="146528"/>
          </a:xfrm>
          <a:prstGeom prst="ellipse">
            <a:avLst/>
          </a:prstGeom>
          <a:solidFill>
            <a:srgbClr val="6D5E4F"/>
          </a:solidFill>
          <a:ln>
            <a:solidFill>
              <a:srgbClr val="F3CCA2">
                <a:alpha val="84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srgbClr val="F3CCA2"/>
              </a:solidFill>
              <a:effectLst/>
              <a:uLnTx/>
              <a:uFillTx/>
              <a:latin typeface="演示斜黑体" panose="00000A08000000000000" pitchFamily="50" charset="-122"/>
              <a:ea typeface="演示斜黑体" panose="00000A08000000000000" pitchFamily="50" charset="-122"/>
              <a:cs typeface="+mn-cs"/>
            </a:endParaRPr>
          </a:p>
        </p:txBody>
      </p:sp>
      <p:sp>
        <p:nvSpPr>
          <p:cNvPr id="124" name="椭圆 123">
            <a:extLst>
              <a:ext uri="{FF2B5EF4-FFF2-40B4-BE49-F238E27FC236}">
                <a16:creationId xmlns:a16="http://schemas.microsoft.com/office/drawing/2014/main" id="{A475AAD5-8FFD-46AF-907B-1072858BBAF4}"/>
              </a:ext>
            </a:extLst>
          </p:cNvPr>
          <p:cNvSpPr/>
          <p:nvPr/>
        </p:nvSpPr>
        <p:spPr>
          <a:xfrm>
            <a:off x="6174491" y="4740763"/>
            <a:ext cx="146528" cy="146528"/>
          </a:xfrm>
          <a:prstGeom prst="ellipse">
            <a:avLst/>
          </a:prstGeom>
          <a:solidFill>
            <a:srgbClr val="6D5E4F"/>
          </a:solidFill>
          <a:ln>
            <a:solidFill>
              <a:srgbClr val="F3CCA2">
                <a:alpha val="84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srgbClr val="F3CCA2"/>
              </a:solidFill>
              <a:effectLst/>
              <a:uLnTx/>
              <a:uFillTx/>
              <a:latin typeface="演示斜黑体" panose="00000A08000000000000" pitchFamily="50" charset="-122"/>
              <a:ea typeface="演示斜黑体" panose="00000A08000000000000" pitchFamily="50" charset="-122"/>
              <a:cs typeface="+mn-cs"/>
            </a:endParaRPr>
          </a:p>
        </p:txBody>
      </p:sp>
    </p:spTree>
    <p:extLst>
      <p:ext uri="{BB962C8B-B14F-4D97-AF65-F5344CB8AC3E}">
        <p14:creationId xmlns:p14="http://schemas.microsoft.com/office/powerpoint/2010/main" val="13415112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 name="图片 136">
            <a:extLst>
              <a:ext uri="{FF2B5EF4-FFF2-40B4-BE49-F238E27FC236}">
                <a16:creationId xmlns:a16="http://schemas.microsoft.com/office/drawing/2014/main" id="{FCC44ABB-AB12-4E5E-89D9-F09FA84E5292}"/>
              </a:ext>
            </a:extLst>
          </p:cNvPr>
          <p:cNvPicPr>
            <a:picLocks noChangeAspect="1"/>
          </p:cNvPicPr>
          <p:nvPr/>
        </p:nvPicPr>
        <p:blipFill>
          <a:blip r:embed="rId5" cstate="screen">
            <a:duotone>
              <a:schemeClr val="accent1">
                <a:shade val="45000"/>
                <a:satMod val="135000"/>
              </a:schemeClr>
              <a:prstClr val="white"/>
            </a:duotone>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5" name="矩形 14">
            <a:extLst>
              <a:ext uri="{FF2B5EF4-FFF2-40B4-BE49-F238E27FC236}">
                <a16:creationId xmlns:a16="http://schemas.microsoft.com/office/drawing/2014/main" id="{AA35080D-4567-4E39-9F86-B1BEF3BB808F}"/>
              </a:ext>
            </a:extLst>
          </p:cNvPr>
          <p:cNvSpPr/>
          <p:nvPr/>
        </p:nvSpPr>
        <p:spPr>
          <a:xfrm>
            <a:off x="-17938" y="9695"/>
            <a:ext cx="12192000" cy="6858000"/>
          </a:xfrm>
          <a:prstGeom prst="rect">
            <a:avLst/>
          </a:prstGeom>
          <a:gradFill flip="none" rotWithShape="1">
            <a:gsLst>
              <a:gs pos="0">
                <a:srgbClr val="27ABFC">
                  <a:alpha val="20000"/>
                </a:srgbClr>
              </a:gs>
              <a:gs pos="100000">
                <a:schemeClr val="bg1">
                  <a:alpha val="30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阿里巴巴普惠体 R"/>
              <a:ea typeface="阿里巴巴普惠体 R"/>
              <a:cs typeface="+mn-cs"/>
            </a:endParaRPr>
          </a:p>
        </p:txBody>
      </p:sp>
      <p:grpSp>
        <p:nvGrpSpPr>
          <p:cNvPr id="90" name="组合 89">
            <a:extLst>
              <a:ext uri="{FF2B5EF4-FFF2-40B4-BE49-F238E27FC236}">
                <a16:creationId xmlns:a16="http://schemas.microsoft.com/office/drawing/2014/main" id="{6F79922E-E2B0-4C3A-8949-236521DE8DC6}"/>
              </a:ext>
            </a:extLst>
          </p:cNvPr>
          <p:cNvGrpSpPr/>
          <p:nvPr/>
        </p:nvGrpSpPr>
        <p:grpSpPr>
          <a:xfrm>
            <a:off x="441071" y="307451"/>
            <a:ext cx="4915627" cy="1126122"/>
            <a:chOff x="244333" y="307451"/>
            <a:chExt cx="4915627" cy="1126122"/>
          </a:xfrm>
        </p:grpSpPr>
        <p:sp>
          <p:nvSpPr>
            <p:cNvPr id="87" name="文本框 86">
              <a:extLst>
                <a:ext uri="{FF2B5EF4-FFF2-40B4-BE49-F238E27FC236}">
                  <a16:creationId xmlns:a16="http://schemas.microsoft.com/office/drawing/2014/main" id="{B4446A74-5FCE-433C-8861-0EC378E6356A}"/>
                </a:ext>
              </a:extLst>
            </p:cNvPr>
            <p:cNvSpPr txBox="1"/>
            <p:nvPr/>
          </p:nvSpPr>
          <p:spPr>
            <a:xfrm>
              <a:off x="244333" y="307451"/>
              <a:ext cx="4915627" cy="8002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600" b="0" i="0" u="none" strike="noStrike" kern="1200" cap="none" spc="0" normalizeH="0" baseline="0" noProof="0" dirty="0">
                  <a:ln>
                    <a:noFill/>
                  </a:ln>
                  <a:solidFill>
                    <a:prstClr val="black"/>
                  </a:solidFill>
                  <a:effectLst/>
                  <a:uLnTx/>
                  <a:uFillTx/>
                  <a:latin typeface="演示斜黑体" panose="00000A08000000000000" pitchFamily="50" charset="-122"/>
                  <a:ea typeface="演示斜黑体" panose="00000A08000000000000" pitchFamily="50" charset="-122"/>
                  <a:cs typeface="AngsanaUPC" panose="02020603050405020304" pitchFamily="18" charset="-34"/>
                </a:rPr>
                <a:t>航行旅程</a:t>
              </a:r>
              <a:endParaRPr kumimoji="0" lang="zh-CN" altLang="en-US" sz="4400" b="0" i="0" u="none" strike="noStrike" kern="1200" cap="none" spc="0" normalizeH="0" baseline="0" noProof="0" dirty="0">
                <a:ln>
                  <a:noFill/>
                </a:ln>
                <a:solidFill>
                  <a:prstClr val="black"/>
                </a:solidFill>
                <a:effectLst/>
                <a:uLnTx/>
                <a:uFillTx/>
                <a:latin typeface="演示斜黑体" panose="00000A08000000000000" pitchFamily="50" charset="-122"/>
                <a:ea typeface="演示斜黑体" panose="00000A08000000000000" pitchFamily="50" charset="-122"/>
              </a:endParaRPr>
            </a:p>
          </p:txBody>
        </p:sp>
        <p:sp>
          <p:nvSpPr>
            <p:cNvPr id="88" name="矩形 87">
              <a:extLst>
                <a:ext uri="{FF2B5EF4-FFF2-40B4-BE49-F238E27FC236}">
                  <a16:creationId xmlns:a16="http://schemas.microsoft.com/office/drawing/2014/main" id="{83774F8D-DB21-42C2-BE4D-D5202DB8633C}"/>
                </a:ext>
              </a:extLst>
            </p:cNvPr>
            <p:cNvSpPr/>
            <p:nvPr/>
          </p:nvSpPr>
          <p:spPr>
            <a:xfrm>
              <a:off x="244333" y="1038471"/>
              <a:ext cx="2038190" cy="215444"/>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OPPOSans R" panose="00020600040101010101" pitchFamily="18" charset="-122"/>
                </a:rPr>
                <a:t>SAILING JOURNEY</a:t>
              </a:r>
              <a:endParaRPr kumimoji="0" lang="zh-CN" altLang="en-US" sz="8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sp>
          <p:nvSpPr>
            <p:cNvPr id="89" name="矩形: 圆角 88">
              <a:extLst>
                <a:ext uri="{FF2B5EF4-FFF2-40B4-BE49-F238E27FC236}">
                  <a16:creationId xmlns:a16="http://schemas.microsoft.com/office/drawing/2014/main" id="{69AF9642-4EB4-42ED-B829-69FCA2D1E18D}"/>
                </a:ext>
              </a:extLst>
            </p:cNvPr>
            <p:cNvSpPr/>
            <p:nvPr/>
          </p:nvSpPr>
          <p:spPr>
            <a:xfrm>
              <a:off x="342108" y="1387854"/>
              <a:ext cx="602456" cy="45719"/>
            </a:xfrm>
            <a:prstGeom prst="roundRect">
              <a:avLst>
                <a:gd name="adj" fmla="val 38890"/>
              </a:avLst>
            </a:prstGeom>
            <a:solidFill>
              <a:srgbClr val="27AB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nvGrpSpPr>
          <p:cNvPr id="91" name="组合 90">
            <a:extLst>
              <a:ext uri="{FF2B5EF4-FFF2-40B4-BE49-F238E27FC236}">
                <a16:creationId xmlns:a16="http://schemas.microsoft.com/office/drawing/2014/main" id="{702F3343-46E8-48C6-8982-B9289DD3E798}"/>
              </a:ext>
            </a:extLst>
          </p:cNvPr>
          <p:cNvGrpSpPr/>
          <p:nvPr/>
        </p:nvGrpSpPr>
        <p:grpSpPr>
          <a:xfrm>
            <a:off x="-4272720" y="4369033"/>
            <a:ext cx="18918043" cy="5327676"/>
            <a:chOff x="-3302806" y="4316878"/>
            <a:chExt cx="17123332" cy="4822252"/>
          </a:xfrm>
        </p:grpSpPr>
        <p:pic>
          <p:nvPicPr>
            <p:cNvPr id="92" name="图片 91">
              <a:extLst>
                <a:ext uri="{FF2B5EF4-FFF2-40B4-BE49-F238E27FC236}">
                  <a16:creationId xmlns:a16="http://schemas.microsoft.com/office/drawing/2014/main" id="{9C921D62-22F2-4A23-ADAC-B7CF36BAC17B}"/>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2151632" y="5165065"/>
              <a:ext cx="6655399" cy="3084950"/>
            </a:xfrm>
            <a:prstGeom prst="rect">
              <a:avLst/>
            </a:prstGeom>
          </p:spPr>
        </p:pic>
        <p:pic>
          <p:nvPicPr>
            <p:cNvPr id="93" name="图片 92">
              <a:extLst>
                <a:ext uri="{FF2B5EF4-FFF2-40B4-BE49-F238E27FC236}">
                  <a16:creationId xmlns:a16="http://schemas.microsoft.com/office/drawing/2014/main" id="{F8151DCC-C338-4C67-8A6B-719786CD946E}"/>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165127" y="4562363"/>
              <a:ext cx="6655399" cy="3084950"/>
            </a:xfrm>
            <a:prstGeom prst="rect">
              <a:avLst/>
            </a:prstGeom>
          </p:spPr>
        </p:pic>
        <p:pic>
          <p:nvPicPr>
            <p:cNvPr id="94" name="图片 93">
              <a:extLst>
                <a:ext uri="{FF2B5EF4-FFF2-40B4-BE49-F238E27FC236}">
                  <a16:creationId xmlns:a16="http://schemas.microsoft.com/office/drawing/2014/main" id="{CC9B32C9-9065-4105-972E-D26BCE7CBBBE}"/>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rot="21299275">
              <a:off x="-3141515" y="5521942"/>
              <a:ext cx="6655399" cy="3084950"/>
            </a:xfrm>
            <a:prstGeom prst="rect">
              <a:avLst/>
            </a:prstGeom>
          </p:spPr>
        </p:pic>
        <p:pic>
          <p:nvPicPr>
            <p:cNvPr id="95" name="图片 94">
              <a:extLst>
                <a:ext uri="{FF2B5EF4-FFF2-40B4-BE49-F238E27FC236}">
                  <a16:creationId xmlns:a16="http://schemas.microsoft.com/office/drawing/2014/main" id="{CBC8E3F7-9780-46FB-AA5C-6F32A9E18D55}"/>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302806" y="4724599"/>
              <a:ext cx="6655399" cy="3084950"/>
            </a:xfrm>
            <a:prstGeom prst="rect">
              <a:avLst/>
            </a:prstGeom>
          </p:spPr>
        </p:pic>
        <p:pic>
          <p:nvPicPr>
            <p:cNvPr id="96" name="图片 95">
              <a:extLst>
                <a:ext uri="{FF2B5EF4-FFF2-40B4-BE49-F238E27FC236}">
                  <a16:creationId xmlns:a16="http://schemas.microsoft.com/office/drawing/2014/main" id="{34D0EE78-A447-4067-B74C-84E5C28535B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739214" y="5090537"/>
              <a:ext cx="2005588" cy="929642"/>
            </a:xfrm>
            <a:prstGeom prst="rect">
              <a:avLst/>
            </a:prstGeom>
          </p:spPr>
        </p:pic>
        <p:pic>
          <p:nvPicPr>
            <p:cNvPr id="97" name="图片 96">
              <a:extLst>
                <a:ext uri="{FF2B5EF4-FFF2-40B4-BE49-F238E27FC236}">
                  <a16:creationId xmlns:a16="http://schemas.microsoft.com/office/drawing/2014/main" id="{FD490D1E-2B20-475A-A9D0-A858EBFE4941}"/>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rot="10800000">
              <a:off x="-360355" y="4616079"/>
              <a:ext cx="6655401" cy="3084951"/>
            </a:xfrm>
            <a:prstGeom prst="rect">
              <a:avLst/>
            </a:prstGeom>
          </p:spPr>
        </p:pic>
        <p:pic>
          <p:nvPicPr>
            <p:cNvPr id="98" name="图片 97">
              <a:extLst>
                <a:ext uri="{FF2B5EF4-FFF2-40B4-BE49-F238E27FC236}">
                  <a16:creationId xmlns:a16="http://schemas.microsoft.com/office/drawing/2014/main" id="{0A3C0A76-B2FF-4B45-9553-4FAE8E1616CF}"/>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rot="10800000">
              <a:off x="4080908" y="5771584"/>
              <a:ext cx="6655399" cy="3084950"/>
            </a:xfrm>
            <a:prstGeom prst="rect">
              <a:avLst/>
            </a:prstGeom>
          </p:spPr>
        </p:pic>
        <p:pic>
          <p:nvPicPr>
            <p:cNvPr id="99" name="图片 98">
              <a:extLst>
                <a:ext uri="{FF2B5EF4-FFF2-40B4-BE49-F238E27FC236}">
                  <a16:creationId xmlns:a16="http://schemas.microsoft.com/office/drawing/2014/main" id="{418F9B25-67BF-4AC8-93EE-0391FDDA029A}"/>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644507" y="4676912"/>
              <a:ext cx="3683889" cy="1707578"/>
            </a:xfrm>
            <a:prstGeom prst="rect">
              <a:avLst/>
            </a:prstGeom>
          </p:spPr>
        </p:pic>
        <p:pic>
          <p:nvPicPr>
            <p:cNvPr id="100" name="图片 99">
              <a:extLst>
                <a:ext uri="{FF2B5EF4-FFF2-40B4-BE49-F238E27FC236}">
                  <a16:creationId xmlns:a16="http://schemas.microsoft.com/office/drawing/2014/main" id="{B3E84B97-6C42-4AD3-B1A1-542207F03DC4}"/>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flipH="1">
              <a:off x="-356061" y="5455490"/>
              <a:ext cx="4749497" cy="2201515"/>
            </a:xfrm>
            <a:prstGeom prst="rect">
              <a:avLst/>
            </a:prstGeom>
          </p:spPr>
        </p:pic>
        <p:pic>
          <p:nvPicPr>
            <p:cNvPr id="101" name="图片 100">
              <a:extLst>
                <a:ext uri="{FF2B5EF4-FFF2-40B4-BE49-F238E27FC236}">
                  <a16:creationId xmlns:a16="http://schemas.microsoft.com/office/drawing/2014/main" id="{BE1D415F-8DE1-48F8-A341-1D6EEDF0A3EB}"/>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6925481" y="5693239"/>
              <a:ext cx="6655399" cy="3084950"/>
            </a:xfrm>
            <a:prstGeom prst="rect">
              <a:avLst/>
            </a:prstGeom>
          </p:spPr>
        </p:pic>
        <p:pic>
          <p:nvPicPr>
            <p:cNvPr id="102" name="图片 101">
              <a:extLst>
                <a:ext uri="{FF2B5EF4-FFF2-40B4-BE49-F238E27FC236}">
                  <a16:creationId xmlns:a16="http://schemas.microsoft.com/office/drawing/2014/main" id="{D94158CD-32DA-449C-A55F-785C2F83BB89}"/>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4173295" y="6054180"/>
              <a:ext cx="6655399" cy="3084950"/>
            </a:xfrm>
            <a:prstGeom prst="rect">
              <a:avLst/>
            </a:prstGeom>
          </p:spPr>
        </p:pic>
        <p:pic>
          <p:nvPicPr>
            <p:cNvPr id="103" name="图片 102">
              <a:extLst>
                <a:ext uri="{FF2B5EF4-FFF2-40B4-BE49-F238E27FC236}">
                  <a16:creationId xmlns:a16="http://schemas.microsoft.com/office/drawing/2014/main" id="{3AF24A36-D177-41D0-8DE0-680EB9604626}"/>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7820721" y="5896937"/>
              <a:ext cx="3836696" cy="1778408"/>
            </a:xfrm>
            <a:prstGeom prst="rect">
              <a:avLst/>
            </a:prstGeom>
          </p:spPr>
        </p:pic>
        <p:pic>
          <p:nvPicPr>
            <p:cNvPr id="104" name="图片 103">
              <a:extLst>
                <a:ext uri="{FF2B5EF4-FFF2-40B4-BE49-F238E27FC236}">
                  <a16:creationId xmlns:a16="http://schemas.microsoft.com/office/drawing/2014/main" id="{3BAB620F-2EDA-41AE-AF46-29C82C1B694F}"/>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5597378" y="5791691"/>
              <a:ext cx="3836696" cy="1778408"/>
            </a:xfrm>
            <a:prstGeom prst="rect">
              <a:avLst/>
            </a:prstGeom>
          </p:spPr>
        </p:pic>
        <p:pic>
          <p:nvPicPr>
            <p:cNvPr id="105" name="图片 104">
              <a:extLst>
                <a:ext uri="{FF2B5EF4-FFF2-40B4-BE49-F238E27FC236}">
                  <a16:creationId xmlns:a16="http://schemas.microsoft.com/office/drawing/2014/main" id="{38139FC8-85BF-4506-9F3B-D2FD5BA40802}"/>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3434799" y="5090537"/>
              <a:ext cx="3836696" cy="1778408"/>
            </a:xfrm>
            <a:prstGeom prst="rect">
              <a:avLst/>
            </a:prstGeom>
          </p:spPr>
        </p:pic>
        <p:pic>
          <p:nvPicPr>
            <p:cNvPr id="106" name="图片 105">
              <a:extLst>
                <a:ext uri="{FF2B5EF4-FFF2-40B4-BE49-F238E27FC236}">
                  <a16:creationId xmlns:a16="http://schemas.microsoft.com/office/drawing/2014/main" id="{C9B2D66A-AB90-419B-9F5B-0AAC57C167E8}"/>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9874506" y="5420182"/>
              <a:ext cx="3836696" cy="1778408"/>
            </a:xfrm>
            <a:prstGeom prst="rect">
              <a:avLst/>
            </a:prstGeom>
          </p:spPr>
        </p:pic>
        <p:pic>
          <p:nvPicPr>
            <p:cNvPr id="107" name="图片 106">
              <a:extLst>
                <a:ext uri="{FF2B5EF4-FFF2-40B4-BE49-F238E27FC236}">
                  <a16:creationId xmlns:a16="http://schemas.microsoft.com/office/drawing/2014/main" id="{721E5AC9-A224-44FA-9E5E-72022C38D297}"/>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769842" y="5075803"/>
              <a:ext cx="3836696" cy="1778408"/>
            </a:xfrm>
            <a:prstGeom prst="rect">
              <a:avLst/>
            </a:prstGeom>
          </p:spPr>
        </p:pic>
        <p:pic>
          <p:nvPicPr>
            <p:cNvPr id="108" name="图片 107">
              <a:extLst>
                <a:ext uri="{FF2B5EF4-FFF2-40B4-BE49-F238E27FC236}">
                  <a16:creationId xmlns:a16="http://schemas.microsoft.com/office/drawing/2014/main" id="{5B3CDBEF-746C-4593-B604-D26D04E73F3B}"/>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395267" y="5026176"/>
              <a:ext cx="3683889" cy="1707578"/>
            </a:xfrm>
            <a:prstGeom prst="rect">
              <a:avLst/>
            </a:prstGeom>
          </p:spPr>
        </p:pic>
        <p:pic>
          <p:nvPicPr>
            <p:cNvPr id="109" name="图片 108">
              <a:extLst>
                <a:ext uri="{FF2B5EF4-FFF2-40B4-BE49-F238E27FC236}">
                  <a16:creationId xmlns:a16="http://schemas.microsoft.com/office/drawing/2014/main" id="{2E68D0A9-AC74-4335-A33D-5DB3C7777E9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927188" y="4316878"/>
              <a:ext cx="2005588" cy="929642"/>
            </a:xfrm>
            <a:prstGeom prst="rect">
              <a:avLst/>
            </a:prstGeom>
          </p:spPr>
        </p:pic>
        <p:pic>
          <p:nvPicPr>
            <p:cNvPr id="110" name="图片 109">
              <a:extLst>
                <a:ext uri="{FF2B5EF4-FFF2-40B4-BE49-F238E27FC236}">
                  <a16:creationId xmlns:a16="http://schemas.microsoft.com/office/drawing/2014/main" id="{718BE529-E21C-435C-91F3-51B766B520FD}"/>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flipH="1">
              <a:off x="-1730362" y="4450976"/>
              <a:ext cx="3683889" cy="1707578"/>
            </a:xfrm>
            <a:prstGeom prst="rect">
              <a:avLst/>
            </a:prstGeom>
          </p:spPr>
        </p:pic>
        <p:pic>
          <p:nvPicPr>
            <p:cNvPr id="111" name="图片 110">
              <a:extLst>
                <a:ext uri="{FF2B5EF4-FFF2-40B4-BE49-F238E27FC236}">
                  <a16:creationId xmlns:a16="http://schemas.microsoft.com/office/drawing/2014/main" id="{15AFBA09-C9B7-4AA9-BFC6-C2361B01E090}"/>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191531" y="4927316"/>
              <a:ext cx="3836696" cy="1778408"/>
            </a:xfrm>
            <a:prstGeom prst="rect">
              <a:avLst/>
            </a:prstGeom>
          </p:spPr>
        </p:pic>
      </p:grpSp>
      <p:sp>
        <p:nvSpPr>
          <p:cNvPr id="135" name="PA-图片 130">
            <a:extLst>
              <a:ext uri="{FF2B5EF4-FFF2-40B4-BE49-F238E27FC236}">
                <a16:creationId xmlns:a16="http://schemas.microsoft.com/office/drawing/2014/main" id="{55389610-865F-42A8-A823-DA91CAC89CD4}"/>
              </a:ext>
            </a:extLst>
          </p:cNvPr>
          <p:cNvSpPr/>
          <p:nvPr>
            <p:custDataLst>
              <p:tags r:id="rId1"/>
            </p:custDataLst>
          </p:nvPr>
        </p:nvSpPr>
        <p:spPr>
          <a:xfrm>
            <a:off x="6487181" y="599527"/>
            <a:ext cx="6690812" cy="3101362"/>
          </a:xfrm>
          <a:custGeom>
            <a:avLst/>
            <a:gdLst/>
            <a:ahLst/>
            <a:cxnLst/>
            <a:rect l="0" t="0" r="0" b="0"/>
            <a:pathLst>
              <a:path w="2556013" h="1184779">
                <a:moveTo>
                  <a:pt x="0" y="0"/>
                </a:moveTo>
                <a:lnTo>
                  <a:pt x="2556012" y="0"/>
                </a:lnTo>
                <a:lnTo>
                  <a:pt x="2556012" y="1184778"/>
                </a:lnTo>
                <a:lnTo>
                  <a:pt x="0" y="1184778"/>
                </a:lnTo>
                <a:close/>
              </a:path>
            </a:pathLst>
          </a:custGeom>
          <a:blipFill dpi="0" rotWithShape="1">
            <a:blip r:embed="rId10">
              <a:alphaModFix amt="60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4" name="PA-图片 128">
            <a:extLst>
              <a:ext uri="{FF2B5EF4-FFF2-40B4-BE49-F238E27FC236}">
                <a16:creationId xmlns:a16="http://schemas.microsoft.com/office/drawing/2014/main" id="{8A35A2FF-82B2-4763-BA44-1560808243C8}"/>
              </a:ext>
            </a:extLst>
          </p:cNvPr>
          <p:cNvSpPr/>
          <p:nvPr>
            <p:custDataLst>
              <p:tags r:id="rId2"/>
            </p:custDataLst>
          </p:nvPr>
        </p:nvSpPr>
        <p:spPr>
          <a:xfrm>
            <a:off x="7582062" y="1038471"/>
            <a:ext cx="1302575" cy="603779"/>
          </a:xfrm>
          <a:custGeom>
            <a:avLst/>
            <a:gdLst/>
            <a:ahLst/>
            <a:cxnLst/>
            <a:rect l="0" t="0" r="0" b="0"/>
            <a:pathLst>
              <a:path w="1302575" h="603779">
                <a:moveTo>
                  <a:pt x="0" y="0"/>
                </a:moveTo>
                <a:lnTo>
                  <a:pt x="1302574" y="0"/>
                </a:lnTo>
                <a:lnTo>
                  <a:pt x="1302574" y="603778"/>
                </a:lnTo>
                <a:lnTo>
                  <a:pt x="0" y="603778"/>
                </a:lnTo>
                <a:close/>
              </a:path>
            </a:pathLst>
          </a:custGeom>
          <a:blipFill dpi="0" rotWithShape="1">
            <a:blip r:embed="rId11">
              <a:alphaModFix amt="70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 name="新月形 1">
            <a:extLst>
              <a:ext uri="{FF2B5EF4-FFF2-40B4-BE49-F238E27FC236}">
                <a16:creationId xmlns:a16="http://schemas.microsoft.com/office/drawing/2014/main" id="{896CA265-4F2C-4BE5-B046-E3D5F9AFE021}"/>
              </a:ext>
            </a:extLst>
          </p:cNvPr>
          <p:cNvSpPr/>
          <p:nvPr/>
        </p:nvSpPr>
        <p:spPr>
          <a:xfrm rot="549717">
            <a:off x="1555436" y="2012769"/>
            <a:ext cx="8768973" cy="2851198"/>
          </a:xfrm>
          <a:prstGeom prst="moon">
            <a:avLst>
              <a:gd name="adj" fmla="val 7786"/>
            </a:avLst>
          </a:prstGeom>
          <a:gradFill flip="none" rotWithShape="1">
            <a:gsLst>
              <a:gs pos="0">
                <a:srgbClr val="27ABFC">
                  <a:alpha val="0"/>
                </a:srgbClr>
              </a:gs>
              <a:gs pos="36000">
                <a:srgbClr val="27ABFC"/>
              </a:gs>
              <a:gs pos="100000">
                <a:srgbClr val="27ABFC"/>
              </a:gs>
            </a:gsLst>
            <a:lin ang="5400000" scaled="1"/>
            <a:tileRect/>
          </a:gradFill>
          <a:ln>
            <a:noFill/>
          </a:ln>
          <a:effectLst>
            <a:outerShdw blurRad="139700" dist="38100" dir="2700000" algn="tl" rotWithShape="0">
              <a:schemeClr val="tx1">
                <a:alpha val="5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思源黑体 CN Regular"/>
              <a:cs typeface="+mn-cs"/>
            </a:endParaRPr>
          </a:p>
        </p:txBody>
      </p:sp>
      <p:sp>
        <p:nvSpPr>
          <p:cNvPr id="13" name="矩形 12">
            <a:extLst>
              <a:ext uri="{FF2B5EF4-FFF2-40B4-BE49-F238E27FC236}">
                <a16:creationId xmlns:a16="http://schemas.microsoft.com/office/drawing/2014/main" id="{D8C0CD00-94D1-49AE-804C-B1DDB8A0A7EA}"/>
              </a:ext>
            </a:extLst>
          </p:cNvPr>
          <p:cNvSpPr/>
          <p:nvPr/>
        </p:nvSpPr>
        <p:spPr>
          <a:xfrm>
            <a:off x="5444563" y="1414392"/>
            <a:ext cx="862737" cy="307777"/>
          </a:xfrm>
          <a:prstGeom prst="rect">
            <a:avLst/>
          </a:prstGeom>
        </p:spPr>
        <p:txBody>
          <a:bodyPr wrap="none" numCol="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black"/>
                </a:solidFill>
                <a:effectLst/>
                <a:uLnTx/>
                <a:uFillTx/>
                <a:latin typeface="演示斜黑体" panose="00000A08000000000000" pitchFamily="50" charset="-122"/>
                <a:ea typeface="演示斜黑体" panose="00000A08000000000000" pitchFamily="50" charset="-122"/>
                <a:cs typeface="+mn-cs"/>
              </a:rPr>
              <a:t>Day 1-2</a:t>
            </a:r>
            <a:endParaRPr kumimoji="0" lang="zh-CN" altLang="en-US" sz="1400" b="1" i="0" u="none" strike="noStrike" kern="1200" cap="none" spc="0" normalizeH="0" baseline="0" noProof="0" dirty="0">
              <a:ln>
                <a:noFill/>
              </a:ln>
              <a:solidFill>
                <a:prstClr val="black"/>
              </a:solidFill>
              <a:effectLst/>
              <a:uLnTx/>
              <a:uFillTx/>
              <a:latin typeface="演示斜黑体" panose="00000A08000000000000" pitchFamily="50" charset="-122"/>
              <a:ea typeface="演示斜黑体" panose="00000A08000000000000" pitchFamily="50" charset="-122"/>
              <a:cs typeface="+mn-cs"/>
            </a:endParaRPr>
          </a:p>
        </p:txBody>
      </p:sp>
      <p:sp>
        <p:nvSpPr>
          <p:cNvPr id="14" name="矩形 13">
            <a:extLst>
              <a:ext uri="{FF2B5EF4-FFF2-40B4-BE49-F238E27FC236}">
                <a16:creationId xmlns:a16="http://schemas.microsoft.com/office/drawing/2014/main" id="{7859D5EB-1E93-41A2-9EF7-E97E8A9BE2D7}"/>
              </a:ext>
            </a:extLst>
          </p:cNvPr>
          <p:cNvSpPr/>
          <p:nvPr/>
        </p:nvSpPr>
        <p:spPr>
          <a:xfrm>
            <a:off x="5444562" y="1678859"/>
            <a:ext cx="2003843" cy="26161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OPPOSans R" panose="00020600040101010101" pitchFamily="18" charset="-122"/>
              </a:rPr>
              <a:t>请输入文字</a:t>
            </a:r>
            <a:endParaRPr kumimoji="0" lang="zh-CN" altLang="en-US" sz="11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sp>
        <p:nvSpPr>
          <p:cNvPr id="51" name="椭圆 50">
            <a:extLst>
              <a:ext uri="{FF2B5EF4-FFF2-40B4-BE49-F238E27FC236}">
                <a16:creationId xmlns:a16="http://schemas.microsoft.com/office/drawing/2014/main" id="{87C3A423-62C2-45E6-9CF1-133853F55727}"/>
              </a:ext>
            </a:extLst>
          </p:cNvPr>
          <p:cNvSpPr/>
          <p:nvPr/>
        </p:nvSpPr>
        <p:spPr>
          <a:xfrm>
            <a:off x="5479391" y="2200507"/>
            <a:ext cx="45720" cy="457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4" name="矩形 53">
            <a:extLst>
              <a:ext uri="{FF2B5EF4-FFF2-40B4-BE49-F238E27FC236}">
                <a16:creationId xmlns:a16="http://schemas.microsoft.com/office/drawing/2014/main" id="{CDD84D48-AB0F-485B-A190-EF5040D29D35}"/>
              </a:ext>
            </a:extLst>
          </p:cNvPr>
          <p:cNvSpPr/>
          <p:nvPr/>
        </p:nvSpPr>
        <p:spPr>
          <a:xfrm>
            <a:off x="2948715" y="1246862"/>
            <a:ext cx="825867" cy="369332"/>
          </a:xfrm>
          <a:prstGeom prst="rect">
            <a:avLst/>
          </a:prstGeom>
        </p:spPr>
        <p:txBody>
          <a:bodyPr wrap="none" numCol="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solidFill>
                <a:effectLst/>
                <a:uLnTx/>
                <a:uFillTx/>
                <a:latin typeface="演示斜黑体" panose="00000A08000000000000" pitchFamily="50" charset="-122"/>
                <a:ea typeface="演示斜黑体" panose="00000A08000000000000" pitchFamily="50" charset="-122"/>
                <a:cs typeface="+mn-cs"/>
              </a:rPr>
              <a:t>Day 3</a:t>
            </a:r>
          </a:p>
        </p:txBody>
      </p:sp>
      <p:sp>
        <p:nvSpPr>
          <p:cNvPr id="55" name="矩形 54">
            <a:extLst>
              <a:ext uri="{FF2B5EF4-FFF2-40B4-BE49-F238E27FC236}">
                <a16:creationId xmlns:a16="http://schemas.microsoft.com/office/drawing/2014/main" id="{F7B1AAC8-5285-41AE-881D-E50B7496FF5F}"/>
              </a:ext>
            </a:extLst>
          </p:cNvPr>
          <p:cNvSpPr/>
          <p:nvPr/>
        </p:nvSpPr>
        <p:spPr>
          <a:xfrm>
            <a:off x="2948714" y="1577563"/>
            <a:ext cx="2318656"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200">
                <a:solidFill>
                  <a:prstClr val="black"/>
                </a:solidFill>
                <a:latin typeface="OPPOSans R" panose="00020600040101010101" pitchFamily="18" charset="-122"/>
                <a:ea typeface="OPPOSans R" panose="00020600040101010101" pitchFamily="18" charset="-122"/>
                <a:cs typeface="OPPOSans R" panose="00020600040101010101" pitchFamily="18" charset="-122"/>
              </a:rPr>
              <a:t>请输入文字</a:t>
            </a:r>
            <a:endParaRPr kumimoji="0" lang="zh-CN" altLang="en-US" sz="12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sp>
        <p:nvSpPr>
          <p:cNvPr id="56" name="椭圆 55">
            <a:extLst>
              <a:ext uri="{FF2B5EF4-FFF2-40B4-BE49-F238E27FC236}">
                <a16:creationId xmlns:a16="http://schemas.microsoft.com/office/drawing/2014/main" id="{135D71CC-9BBD-48CD-B4CE-93D6DC9DFA09}"/>
              </a:ext>
            </a:extLst>
          </p:cNvPr>
          <p:cNvSpPr/>
          <p:nvPr/>
        </p:nvSpPr>
        <p:spPr>
          <a:xfrm>
            <a:off x="3145862" y="2238498"/>
            <a:ext cx="89919" cy="8991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59" name="矩形 58">
            <a:extLst>
              <a:ext uri="{FF2B5EF4-FFF2-40B4-BE49-F238E27FC236}">
                <a16:creationId xmlns:a16="http://schemas.microsoft.com/office/drawing/2014/main" id="{45514D1E-AB05-4ADE-B393-0DA17C5EBC63}"/>
              </a:ext>
            </a:extLst>
          </p:cNvPr>
          <p:cNvSpPr/>
          <p:nvPr/>
        </p:nvSpPr>
        <p:spPr>
          <a:xfrm>
            <a:off x="2708852" y="2593359"/>
            <a:ext cx="898003" cy="400110"/>
          </a:xfrm>
          <a:prstGeom prst="rect">
            <a:avLst/>
          </a:prstGeom>
        </p:spPr>
        <p:txBody>
          <a:bodyPr wrap="none" numCol="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演示斜黑体" panose="00000A08000000000000" pitchFamily="50" charset="-122"/>
                <a:ea typeface="演示斜黑体" panose="00000A08000000000000" pitchFamily="50" charset="-122"/>
                <a:cs typeface="+mn-cs"/>
              </a:rPr>
              <a:t>Day 4</a:t>
            </a:r>
          </a:p>
        </p:txBody>
      </p:sp>
      <p:sp>
        <p:nvSpPr>
          <p:cNvPr id="60" name="矩形 59">
            <a:extLst>
              <a:ext uri="{FF2B5EF4-FFF2-40B4-BE49-F238E27FC236}">
                <a16:creationId xmlns:a16="http://schemas.microsoft.com/office/drawing/2014/main" id="{03AB78E8-6507-41F8-8BBA-0D451E1BBB3D}"/>
              </a:ext>
            </a:extLst>
          </p:cNvPr>
          <p:cNvSpPr/>
          <p:nvPr/>
        </p:nvSpPr>
        <p:spPr>
          <a:xfrm>
            <a:off x="2708852" y="2938055"/>
            <a:ext cx="2770540" cy="29238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OPPOSans R" panose="00020600040101010101" pitchFamily="18" charset="-122"/>
              </a:rPr>
              <a:t>请输入文字</a:t>
            </a:r>
            <a:endParaRPr kumimoji="0" lang="zh-CN" altLang="en-US" sz="13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sp>
        <p:nvSpPr>
          <p:cNvPr id="61" name="椭圆 60">
            <a:extLst>
              <a:ext uri="{FF2B5EF4-FFF2-40B4-BE49-F238E27FC236}">
                <a16:creationId xmlns:a16="http://schemas.microsoft.com/office/drawing/2014/main" id="{33A77E18-FD3D-4B30-8BB7-64D291BFA1B4}"/>
              </a:ext>
            </a:extLst>
          </p:cNvPr>
          <p:cNvSpPr/>
          <p:nvPr/>
        </p:nvSpPr>
        <p:spPr>
          <a:xfrm flipV="1">
            <a:off x="1979557" y="2880881"/>
            <a:ext cx="134118" cy="13411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5" name="椭圆 64">
            <a:extLst>
              <a:ext uri="{FF2B5EF4-FFF2-40B4-BE49-F238E27FC236}">
                <a16:creationId xmlns:a16="http://schemas.microsoft.com/office/drawing/2014/main" id="{8A87CF26-AE2B-4702-A7B7-8EFA3ECF45A5}"/>
              </a:ext>
            </a:extLst>
          </p:cNvPr>
          <p:cNvSpPr/>
          <p:nvPr/>
        </p:nvSpPr>
        <p:spPr>
          <a:xfrm>
            <a:off x="2950683" y="2925080"/>
            <a:ext cx="45720" cy="457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7" name="矩形 66">
            <a:extLst>
              <a:ext uri="{FF2B5EF4-FFF2-40B4-BE49-F238E27FC236}">
                <a16:creationId xmlns:a16="http://schemas.microsoft.com/office/drawing/2014/main" id="{241DBBE4-105A-420A-B60D-D37F55AE3CBD}"/>
              </a:ext>
            </a:extLst>
          </p:cNvPr>
          <p:cNvSpPr/>
          <p:nvPr/>
        </p:nvSpPr>
        <p:spPr>
          <a:xfrm>
            <a:off x="2224067" y="3880769"/>
            <a:ext cx="898003" cy="400110"/>
          </a:xfrm>
          <a:prstGeom prst="rect">
            <a:avLst/>
          </a:prstGeom>
        </p:spPr>
        <p:txBody>
          <a:bodyPr wrap="none" numCol="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black"/>
                </a:solidFill>
                <a:effectLst/>
                <a:uLnTx/>
                <a:uFillTx/>
                <a:latin typeface="演示斜黑体" panose="00000A08000000000000" pitchFamily="50" charset="-122"/>
                <a:ea typeface="演示斜黑体" panose="00000A08000000000000" pitchFamily="50" charset="-122"/>
                <a:cs typeface="+mn-cs"/>
              </a:rPr>
              <a:t>Day 5</a:t>
            </a:r>
          </a:p>
        </p:txBody>
      </p:sp>
      <p:sp>
        <p:nvSpPr>
          <p:cNvPr id="68" name="矩形 67">
            <a:extLst>
              <a:ext uri="{FF2B5EF4-FFF2-40B4-BE49-F238E27FC236}">
                <a16:creationId xmlns:a16="http://schemas.microsoft.com/office/drawing/2014/main" id="{DDF7FD51-C342-44EF-A417-38F2423C5FFC}"/>
              </a:ext>
            </a:extLst>
          </p:cNvPr>
          <p:cNvSpPr/>
          <p:nvPr/>
        </p:nvSpPr>
        <p:spPr>
          <a:xfrm>
            <a:off x="2224066" y="4250101"/>
            <a:ext cx="2061268" cy="30777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OPPOSans R" panose="00020600040101010101" pitchFamily="18" charset="-122"/>
              </a:rPr>
              <a:t>请输入文字</a:t>
            </a:r>
            <a:endParaRPr kumimoji="0" lang="zh-CN" altLang="en-US" sz="14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sp>
        <p:nvSpPr>
          <p:cNvPr id="69" name="椭圆 68">
            <a:extLst>
              <a:ext uri="{FF2B5EF4-FFF2-40B4-BE49-F238E27FC236}">
                <a16:creationId xmlns:a16="http://schemas.microsoft.com/office/drawing/2014/main" id="{F5CCCC67-3CA8-4D8E-B938-5965AE04960D}"/>
              </a:ext>
            </a:extLst>
          </p:cNvPr>
          <p:cNvSpPr/>
          <p:nvPr/>
        </p:nvSpPr>
        <p:spPr>
          <a:xfrm>
            <a:off x="3434929" y="3834295"/>
            <a:ext cx="104652" cy="1046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1" name="矩形 70">
            <a:extLst>
              <a:ext uri="{FF2B5EF4-FFF2-40B4-BE49-F238E27FC236}">
                <a16:creationId xmlns:a16="http://schemas.microsoft.com/office/drawing/2014/main" id="{4369D131-C56D-4CD6-B475-919C6554E7D3}"/>
              </a:ext>
            </a:extLst>
          </p:cNvPr>
          <p:cNvSpPr/>
          <p:nvPr/>
        </p:nvSpPr>
        <p:spPr>
          <a:xfrm>
            <a:off x="4405351" y="4521837"/>
            <a:ext cx="966931" cy="430887"/>
          </a:xfrm>
          <a:prstGeom prst="rect">
            <a:avLst/>
          </a:prstGeom>
        </p:spPr>
        <p:txBody>
          <a:bodyPr wrap="none" numCol="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200" b="1" i="0" u="none" strike="noStrike" kern="1200" cap="none" spc="0" normalizeH="0" baseline="0" noProof="0" dirty="0">
                <a:ln>
                  <a:noFill/>
                </a:ln>
                <a:solidFill>
                  <a:prstClr val="black"/>
                </a:solidFill>
                <a:effectLst/>
                <a:uLnTx/>
                <a:uFillTx/>
                <a:latin typeface="演示斜黑体" panose="00000A08000000000000" pitchFamily="50" charset="-122"/>
                <a:ea typeface="演示斜黑体" panose="00000A08000000000000" pitchFamily="50" charset="-122"/>
                <a:cs typeface="+mn-cs"/>
              </a:rPr>
              <a:t>Day 6</a:t>
            </a:r>
          </a:p>
        </p:txBody>
      </p:sp>
      <p:sp>
        <p:nvSpPr>
          <p:cNvPr id="72" name="矩形 71">
            <a:extLst>
              <a:ext uri="{FF2B5EF4-FFF2-40B4-BE49-F238E27FC236}">
                <a16:creationId xmlns:a16="http://schemas.microsoft.com/office/drawing/2014/main" id="{9AA0960B-0A86-468E-BDE5-436CF6FC0FEB}"/>
              </a:ext>
            </a:extLst>
          </p:cNvPr>
          <p:cNvSpPr/>
          <p:nvPr/>
        </p:nvSpPr>
        <p:spPr>
          <a:xfrm>
            <a:off x="4405350" y="4891169"/>
            <a:ext cx="2083530" cy="3231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OPPOSans R" panose="00020600040101010101" pitchFamily="18" charset="-122"/>
              </a:rPr>
              <a:t>请输入文字</a:t>
            </a:r>
            <a:endParaRPr kumimoji="0" lang="zh-CN" altLang="en-US" sz="15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sp>
        <p:nvSpPr>
          <p:cNvPr id="73" name="椭圆 72">
            <a:extLst>
              <a:ext uri="{FF2B5EF4-FFF2-40B4-BE49-F238E27FC236}">
                <a16:creationId xmlns:a16="http://schemas.microsoft.com/office/drawing/2014/main" id="{49F1FB67-67EE-4A9F-9078-FAEA2843376C}"/>
              </a:ext>
            </a:extLst>
          </p:cNvPr>
          <p:cNvSpPr/>
          <p:nvPr/>
        </p:nvSpPr>
        <p:spPr>
          <a:xfrm>
            <a:off x="4828717" y="4326934"/>
            <a:ext cx="75186" cy="7518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5" name="矩形 74">
            <a:extLst>
              <a:ext uri="{FF2B5EF4-FFF2-40B4-BE49-F238E27FC236}">
                <a16:creationId xmlns:a16="http://schemas.microsoft.com/office/drawing/2014/main" id="{AACC1B71-1D50-48EF-A271-26860C316656}"/>
              </a:ext>
            </a:extLst>
          </p:cNvPr>
          <p:cNvSpPr/>
          <p:nvPr/>
        </p:nvSpPr>
        <p:spPr>
          <a:xfrm>
            <a:off x="6721451" y="5185732"/>
            <a:ext cx="1039067" cy="461665"/>
          </a:xfrm>
          <a:prstGeom prst="rect">
            <a:avLst/>
          </a:prstGeom>
        </p:spPr>
        <p:txBody>
          <a:bodyPr wrap="none" numCol="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演示斜黑体" panose="00000A08000000000000" pitchFamily="50" charset="-122"/>
                <a:ea typeface="演示斜黑体" panose="00000A08000000000000" pitchFamily="50" charset="-122"/>
                <a:cs typeface="+mn-cs"/>
              </a:rPr>
              <a:t>Day 7</a:t>
            </a:r>
          </a:p>
        </p:txBody>
      </p:sp>
      <p:sp>
        <p:nvSpPr>
          <p:cNvPr id="76" name="矩形 75">
            <a:extLst>
              <a:ext uri="{FF2B5EF4-FFF2-40B4-BE49-F238E27FC236}">
                <a16:creationId xmlns:a16="http://schemas.microsoft.com/office/drawing/2014/main" id="{4725AEFE-50DD-4CA6-B283-7D07B62201B7}"/>
              </a:ext>
            </a:extLst>
          </p:cNvPr>
          <p:cNvSpPr/>
          <p:nvPr/>
        </p:nvSpPr>
        <p:spPr>
          <a:xfrm>
            <a:off x="6721450" y="5590430"/>
            <a:ext cx="2003843" cy="338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OPPOSans R" panose="00020600040101010101" pitchFamily="18" charset="-122"/>
              </a:rPr>
              <a:t>请输入文字</a:t>
            </a:r>
            <a:endParaRPr kumimoji="0" lang="zh-CN" altLang="en-US" sz="1600" b="0" i="0" u="none" strike="noStrike" kern="1200" cap="none" spc="0" normalizeH="0" baseline="0" noProof="0" dirty="0">
              <a:ln>
                <a:noFill/>
              </a:ln>
              <a:solidFill>
                <a:prstClr val="black"/>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sp>
        <p:nvSpPr>
          <p:cNvPr id="77" name="椭圆 76">
            <a:extLst>
              <a:ext uri="{FF2B5EF4-FFF2-40B4-BE49-F238E27FC236}">
                <a16:creationId xmlns:a16="http://schemas.microsoft.com/office/drawing/2014/main" id="{BE006762-1EB8-4B8B-AFD6-E87ACE9F2DC9}"/>
              </a:ext>
            </a:extLst>
          </p:cNvPr>
          <p:cNvSpPr/>
          <p:nvPr/>
        </p:nvSpPr>
        <p:spPr>
          <a:xfrm>
            <a:off x="7070453" y="4939164"/>
            <a:ext cx="45720" cy="457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3" name="图片 2">
            <a:extLst>
              <a:ext uri="{FF2B5EF4-FFF2-40B4-BE49-F238E27FC236}">
                <a16:creationId xmlns:a16="http://schemas.microsoft.com/office/drawing/2014/main" id="{B6F9C8B2-9946-E43F-C6E1-EDF315EF9C3A}"/>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1162431" flipH="1">
            <a:off x="7120040" y="4275993"/>
            <a:ext cx="4328600" cy="1471408"/>
          </a:xfrm>
          <a:prstGeom prst="rect">
            <a:avLst/>
          </a:prstGeom>
        </p:spPr>
      </p:pic>
      <p:pic>
        <p:nvPicPr>
          <p:cNvPr id="4" name="图片 3">
            <a:extLst>
              <a:ext uri="{FF2B5EF4-FFF2-40B4-BE49-F238E27FC236}">
                <a16:creationId xmlns:a16="http://schemas.microsoft.com/office/drawing/2014/main" id="{AEB715C4-FE22-F1B7-77D7-F21482EB7CD4}"/>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20437569">
            <a:off x="7882439" y="2171987"/>
            <a:ext cx="920382" cy="312862"/>
          </a:xfrm>
          <a:prstGeom prst="rect">
            <a:avLst/>
          </a:prstGeom>
        </p:spPr>
      </p:pic>
    </p:spTree>
    <p:extLst>
      <p:ext uri="{BB962C8B-B14F-4D97-AF65-F5344CB8AC3E}">
        <p14:creationId xmlns:p14="http://schemas.microsoft.com/office/powerpoint/2010/main" val="19090978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descr="山上的风景&#10;&#10;描述已自动生成">
            <a:extLst>
              <a:ext uri="{FF2B5EF4-FFF2-40B4-BE49-F238E27FC236}">
                <a16:creationId xmlns:a16="http://schemas.microsoft.com/office/drawing/2014/main" id="{4A874A96-4DAB-906D-2EC1-D10FDBAF6DDF}"/>
              </a:ext>
            </a:extLst>
          </p:cNvPr>
          <p:cNvPicPr>
            <a:picLocks noChangeAspect="1"/>
          </p:cNvPicPr>
          <p:nvPr/>
        </p:nvPicPr>
        <p:blipFill>
          <a:blip r:embed="rId2" cstate="screen">
            <a:alphaModFix amt="20000"/>
            <a:extLst>
              <a:ext uri="{28A0092B-C50C-407E-A947-70E740481C1C}">
                <a14:useLocalDpi xmlns:a14="http://schemas.microsoft.com/office/drawing/2010/main"/>
              </a:ext>
            </a:extLst>
          </a:blip>
          <a:stretch>
            <a:fillRect/>
          </a:stretch>
        </p:blipFill>
        <p:spPr>
          <a:xfrm>
            <a:off x="-11083" y="322"/>
            <a:ext cx="12192000" cy="6857355"/>
          </a:xfrm>
          <a:prstGeom prst="rect">
            <a:avLst/>
          </a:prstGeom>
        </p:spPr>
      </p:pic>
      <p:grpSp>
        <p:nvGrpSpPr>
          <p:cNvPr id="40" name="组合 39">
            <a:extLst>
              <a:ext uri="{FF2B5EF4-FFF2-40B4-BE49-F238E27FC236}">
                <a16:creationId xmlns:a16="http://schemas.microsoft.com/office/drawing/2014/main" id="{A30ACCC4-4B5D-131E-71B6-6649C68BF61E}"/>
              </a:ext>
            </a:extLst>
          </p:cNvPr>
          <p:cNvGrpSpPr/>
          <p:nvPr/>
        </p:nvGrpSpPr>
        <p:grpSpPr>
          <a:xfrm>
            <a:off x="0" y="2379288"/>
            <a:ext cx="12192000" cy="2802964"/>
            <a:chOff x="0" y="2590297"/>
            <a:chExt cx="12192000" cy="2802964"/>
          </a:xfrm>
        </p:grpSpPr>
        <p:sp>
          <p:nvSpPr>
            <p:cNvPr id="12" name="任意多边形: 形状 11">
              <a:extLst>
                <a:ext uri="{FF2B5EF4-FFF2-40B4-BE49-F238E27FC236}">
                  <a16:creationId xmlns:a16="http://schemas.microsoft.com/office/drawing/2014/main" id="{DF5D8649-3901-81F3-8F3E-DB6BAEC472EF}"/>
                </a:ext>
              </a:extLst>
            </p:cNvPr>
            <p:cNvSpPr/>
            <p:nvPr/>
          </p:nvSpPr>
          <p:spPr>
            <a:xfrm>
              <a:off x="0" y="3314078"/>
              <a:ext cx="12192000" cy="1839656"/>
            </a:xfrm>
            <a:custGeom>
              <a:avLst/>
              <a:gdLst>
                <a:gd name="connsiteX0" fmla="*/ 11465357 w 12192000"/>
                <a:gd name="connsiteY0" fmla="*/ 490638 h 1839656"/>
                <a:gd name="connsiteX1" fmla="*/ 12192000 w 12192000"/>
                <a:gd name="connsiteY1" fmla="*/ 0 h 1839656"/>
                <a:gd name="connsiteX2" fmla="*/ 12192000 w 12192000"/>
                <a:gd name="connsiteY2" fmla="*/ 29717 h 1839656"/>
                <a:gd name="connsiteX3" fmla="*/ 11486412 w 12192000"/>
                <a:gd name="connsiteY3" fmla="*/ 505806 h 1839656"/>
                <a:gd name="connsiteX4" fmla="*/ 10794758 w 12192000"/>
                <a:gd name="connsiteY4" fmla="*/ 813499 h 1839656"/>
                <a:gd name="connsiteX5" fmla="*/ 10279830 w 12192000"/>
                <a:gd name="connsiteY5" fmla="*/ 854205 h 1839656"/>
                <a:gd name="connsiteX6" fmla="*/ 9362682 w 12192000"/>
                <a:gd name="connsiteY6" fmla="*/ 585979 h 1839656"/>
                <a:gd name="connsiteX7" fmla="*/ 8480368 w 12192000"/>
                <a:gd name="connsiteY7" fmla="*/ 317754 h 1839656"/>
                <a:gd name="connsiteX8" fmla="*/ 7803422 w 12192000"/>
                <a:gd name="connsiteY8" fmla="*/ 369603 h 1839656"/>
                <a:gd name="connsiteX9" fmla="*/ 7063000 w 12192000"/>
                <a:gd name="connsiteY9" fmla="*/ 687203 h 1839656"/>
                <a:gd name="connsiteX10" fmla="*/ 6503562 w 12192000"/>
                <a:gd name="connsiteY10" fmla="*/ 1033280 h 1839656"/>
                <a:gd name="connsiteX11" fmla="*/ 5783653 w 12192000"/>
                <a:gd name="connsiteY11" fmla="*/ 1406676 h 1839656"/>
                <a:gd name="connsiteX12" fmla="*/ 5012576 w 12192000"/>
                <a:gd name="connsiteY12" fmla="*/ 1641393 h 1839656"/>
                <a:gd name="connsiteX13" fmla="*/ 4403983 w 12192000"/>
                <a:gd name="connsiteY13" fmla="*/ 1669949 h 1839656"/>
                <a:gd name="connsiteX14" fmla="*/ 3861652 w 12192000"/>
                <a:gd name="connsiteY14" fmla="*/ 1569577 h 1839656"/>
                <a:gd name="connsiteX15" fmla="*/ 3518805 w 12192000"/>
                <a:gd name="connsiteY15" fmla="*/ 1470056 h 1839656"/>
                <a:gd name="connsiteX16" fmla="*/ 2934053 w 12192000"/>
                <a:gd name="connsiteY16" fmla="*/ 1397621 h 1839656"/>
                <a:gd name="connsiteX17" fmla="*/ 2362152 w 12192000"/>
                <a:gd name="connsiteY17" fmla="*/ 1481278 h 1839656"/>
                <a:gd name="connsiteX18" fmla="*/ 1500661 w 12192000"/>
                <a:gd name="connsiteY18" fmla="*/ 1771868 h 1839656"/>
                <a:gd name="connsiteX19" fmla="*/ 1006479 w 12192000"/>
                <a:gd name="connsiteY19" fmla="*/ 1839428 h 1839656"/>
                <a:gd name="connsiteX20" fmla="*/ 152806 w 12192000"/>
                <a:gd name="connsiteY20" fmla="*/ 1622510 h 1839656"/>
                <a:gd name="connsiteX21" fmla="*/ 0 w 12192000"/>
                <a:gd name="connsiteY21" fmla="*/ 1502791 h 1839656"/>
                <a:gd name="connsiteX22" fmla="*/ 0 w 12192000"/>
                <a:gd name="connsiteY22" fmla="*/ 1471063 h 1839656"/>
                <a:gd name="connsiteX23" fmla="*/ 292298 w 12192000"/>
                <a:gd name="connsiteY23" fmla="*/ 1674051 h 1839656"/>
                <a:gd name="connsiteX24" fmla="*/ 826889 w 12192000"/>
                <a:gd name="connsiteY24" fmla="*/ 1808705 h 1839656"/>
                <a:gd name="connsiteX25" fmla="*/ 1338411 w 12192000"/>
                <a:gd name="connsiteY25" fmla="*/ 1785875 h 1839656"/>
                <a:gd name="connsiteX26" fmla="*/ 2200830 w 12192000"/>
                <a:gd name="connsiteY26" fmla="*/ 1505268 h 1839656"/>
                <a:gd name="connsiteX27" fmla="*/ 2755315 w 12192000"/>
                <a:gd name="connsiteY27" fmla="*/ 1383382 h 1839656"/>
                <a:gd name="connsiteX28" fmla="*/ 3752117 w 12192000"/>
                <a:gd name="connsiteY28" fmla="*/ 1513007 h 1839656"/>
                <a:gd name="connsiteX29" fmla="*/ 4281134 w 12192000"/>
                <a:gd name="connsiteY29" fmla="*/ 1634737 h 1839656"/>
                <a:gd name="connsiteX30" fmla="*/ 4906603 w 12192000"/>
                <a:gd name="connsiteY30" fmla="*/ 1632338 h 1839656"/>
                <a:gd name="connsiteX31" fmla="*/ 5701444 w 12192000"/>
                <a:gd name="connsiteY31" fmla="*/ 1413718 h 1839656"/>
                <a:gd name="connsiteX32" fmla="*/ 6496981 w 12192000"/>
                <a:gd name="connsiteY32" fmla="*/ 1009522 h 1839656"/>
                <a:gd name="connsiteX33" fmla="*/ 7041016 w 12192000"/>
                <a:gd name="connsiteY33" fmla="*/ 672654 h 1839656"/>
                <a:gd name="connsiteX34" fmla="*/ 7835470 w 12192000"/>
                <a:gd name="connsiteY34" fmla="*/ 337178 h 1839656"/>
                <a:gd name="connsiteX35" fmla="*/ 8524027 w 12192000"/>
                <a:gd name="connsiteY35" fmla="*/ 299877 h 1839656"/>
                <a:gd name="connsiteX36" fmla="*/ 9420972 w 12192000"/>
                <a:gd name="connsiteY36" fmla="*/ 583116 h 1839656"/>
                <a:gd name="connsiteX37" fmla="*/ 10287261 w 12192000"/>
                <a:gd name="connsiteY37" fmla="*/ 831531 h 1839656"/>
                <a:gd name="connsiteX38" fmla="*/ 10803040 w 12192000"/>
                <a:gd name="connsiteY38" fmla="*/ 785949 h 1839656"/>
                <a:gd name="connsiteX39" fmla="*/ 11465357 w 12192000"/>
                <a:gd name="connsiteY39" fmla="*/ 490638 h 183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192000" h="1839656">
                  <a:moveTo>
                    <a:pt x="11465357" y="490638"/>
                  </a:moveTo>
                  <a:cubicBezTo>
                    <a:pt x="11719337" y="345459"/>
                    <a:pt x="11960236" y="178301"/>
                    <a:pt x="12192000" y="0"/>
                  </a:cubicBezTo>
                  <a:lnTo>
                    <a:pt x="12192000" y="29717"/>
                  </a:lnTo>
                  <a:cubicBezTo>
                    <a:pt x="11966506" y="202137"/>
                    <a:pt x="11732652" y="364341"/>
                    <a:pt x="11486412" y="505806"/>
                  </a:cubicBezTo>
                  <a:cubicBezTo>
                    <a:pt x="11267111" y="631174"/>
                    <a:pt x="11038366" y="743850"/>
                    <a:pt x="10794758" y="813499"/>
                  </a:cubicBezTo>
                  <a:cubicBezTo>
                    <a:pt x="10628328" y="860241"/>
                    <a:pt x="10451525" y="886321"/>
                    <a:pt x="10279830" y="854205"/>
                  </a:cubicBezTo>
                  <a:cubicBezTo>
                    <a:pt x="9964308" y="803129"/>
                    <a:pt x="9659780" y="701674"/>
                    <a:pt x="9362682" y="585979"/>
                  </a:cubicBezTo>
                  <a:cubicBezTo>
                    <a:pt x="9075725" y="476166"/>
                    <a:pt x="8787916" y="355055"/>
                    <a:pt x="8480368" y="317754"/>
                  </a:cubicBezTo>
                  <a:cubicBezTo>
                    <a:pt x="8254178" y="289043"/>
                    <a:pt x="8023110" y="310170"/>
                    <a:pt x="7803422" y="369603"/>
                  </a:cubicBezTo>
                  <a:cubicBezTo>
                    <a:pt x="7542939" y="439407"/>
                    <a:pt x="7297164" y="555024"/>
                    <a:pt x="7063000" y="687203"/>
                  </a:cubicBezTo>
                  <a:cubicBezTo>
                    <a:pt x="6871257" y="793998"/>
                    <a:pt x="6691899" y="920913"/>
                    <a:pt x="6503562" y="1033280"/>
                  </a:cubicBezTo>
                  <a:cubicBezTo>
                    <a:pt x="6271874" y="1172733"/>
                    <a:pt x="6032602" y="1300577"/>
                    <a:pt x="5783653" y="1406676"/>
                  </a:cubicBezTo>
                  <a:cubicBezTo>
                    <a:pt x="5536175" y="1512310"/>
                    <a:pt x="5278323" y="1596276"/>
                    <a:pt x="5012576" y="1641393"/>
                  </a:cubicBezTo>
                  <a:cubicBezTo>
                    <a:pt x="4811931" y="1675521"/>
                    <a:pt x="4607028" y="1686200"/>
                    <a:pt x="4403983" y="1669949"/>
                  </a:cubicBezTo>
                  <a:cubicBezTo>
                    <a:pt x="4220290" y="1655477"/>
                    <a:pt x="4038920" y="1619105"/>
                    <a:pt x="3861652" y="1569577"/>
                  </a:cubicBezTo>
                  <a:cubicBezTo>
                    <a:pt x="3746776" y="1538390"/>
                    <a:pt x="3634532" y="1498071"/>
                    <a:pt x="3518805" y="1470056"/>
                  </a:cubicBezTo>
                  <a:cubicBezTo>
                    <a:pt x="3327913" y="1422231"/>
                    <a:pt x="3131138" y="1395377"/>
                    <a:pt x="2934053" y="1397621"/>
                  </a:cubicBezTo>
                  <a:cubicBezTo>
                    <a:pt x="2740684" y="1398782"/>
                    <a:pt x="2548322" y="1429892"/>
                    <a:pt x="2362152" y="1481278"/>
                  </a:cubicBezTo>
                  <a:cubicBezTo>
                    <a:pt x="2069157" y="1560445"/>
                    <a:pt x="1793037" y="1690611"/>
                    <a:pt x="1500661" y="1771868"/>
                  </a:cubicBezTo>
                  <a:cubicBezTo>
                    <a:pt x="1340036" y="1816753"/>
                    <a:pt x="1173528" y="1842369"/>
                    <a:pt x="1006479" y="1839428"/>
                  </a:cubicBezTo>
                  <a:cubicBezTo>
                    <a:pt x="710852" y="1839041"/>
                    <a:pt x="404852" y="1784715"/>
                    <a:pt x="152806" y="1622510"/>
                  </a:cubicBezTo>
                  <a:cubicBezTo>
                    <a:pt x="98388" y="1587376"/>
                    <a:pt x="47220" y="1547135"/>
                    <a:pt x="0" y="1502791"/>
                  </a:cubicBezTo>
                  <a:lnTo>
                    <a:pt x="0" y="1471063"/>
                  </a:lnTo>
                  <a:cubicBezTo>
                    <a:pt x="86079" y="1553480"/>
                    <a:pt x="184312" y="1623361"/>
                    <a:pt x="292298" y="1674051"/>
                  </a:cubicBezTo>
                  <a:cubicBezTo>
                    <a:pt x="459503" y="1753527"/>
                    <a:pt x="643041" y="1793537"/>
                    <a:pt x="826889" y="1808705"/>
                  </a:cubicBezTo>
                  <a:cubicBezTo>
                    <a:pt x="997422" y="1822016"/>
                    <a:pt x="1170277" y="1819771"/>
                    <a:pt x="1338411" y="1785875"/>
                  </a:cubicBezTo>
                  <a:cubicBezTo>
                    <a:pt x="1636437" y="1727603"/>
                    <a:pt x="1913176" y="1598056"/>
                    <a:pt x="2200830" y="1505268"/>
                  </a:cubicBezTo>
                  <a:cubicBezTo>
                    <a:pt x="2380885" y="1446221"/>
                    <a:pt x="2566358" y="1401104"/>
                    <a:pt x="2755315" y="1383382"/>
                  </a:cubicBezTo>
                  <a:cubicBezTo>
                    <a:pt x="3092356" y="1348945"/>
                    <a:pt x="3432338" y="1406986"/>
                    <a:pt x="3752117" y="1513007"/>
                  </a:cubicBezTo>
                  <a:cubicBezTo>
                    <a:pt x="3924973" y="1566868"/>
                    <a:pt x="4101312" y="1611676"/>
                    <a:pt x="4281134" y="1634737"/>
                  </a:cubicBezTo>
                  <a:cubicBezTo>
                    <a:pt x="4488514" y="1661901"/>
                    <a:pt x="4699378" y="1660275"/>
                    <a:pt x="4906603" y="1632338"/>
                  </a:cubicBezTo>
                  <a:cubicBezTo>
                    <a:pt x="5180013" y="1596044"/>
                    <a:pt x="5446147" y="1516644"/>
                    <a:pt x="5701444" y="1413718"/>
                  </a:cubicBezTo>
                  <a:cubicBezTo>
                    <a:pt x="5977564" y="1302048"/>
                    <a:pt x="6241917" y="1162982"/>
                    <a:pt x="6496981" y="1009522"/>
                  </a:cubicBezTo>
                  <a:cubicBezTo>
                    <a:pt x="6680210" y="900251"/>
                    <a:pt x="6854691" y="776895"/>
                    <a:pt x="7041016" y="672654"/>
                  </a:cubicBezTo>
                  <a:cubicBezTo>
                    <a:pt x="7291358" y="530647"/>
                    <a:pt x="7555092" y="406982"/>
                    <a:pt x="7835470" y="337178"/>
                  </a:cubicBezTo>
                  <a:cubicBezTo>
                    <a:pt x="8059725" y="280685"/>
                    <a:pt x="8294972" y="265362"/>
                    <a:pt x="8524027" y="299877"/>
                  </a:cubicBezTo>
                  <a:cubicBezTo>
                    <a:pt x="8836375" y="345226"/>
                    <a:pt x="9127899" y="472142"/>
                    <a:pt x="9420972" y="583116"/>
                  </a:cubicBezTo>
                  <a:cubicBezTo>
                    <a:pt x="9701581" y="691227"/>
                    <a:pt x="9989777" y="783705"/>
                    <a:pt x="10287261" y="831531"/>
                  </a:cubicBezTo>
                  <a:cubicBezTo>
                    <a:pt x="10459652" y="863105"/>
                    <a:pt x="10636533" y="833852"/>
                    <a:pt x="10803040" y="785949"/>
                  </a:cubicBezTo>
                  <a:cubicBezTo>
                    <a:pt x="11035656" y="717229"/>
                    <a:pt x="11254957" y="610202"/>
                    <a:pt x="11465357" y="490638"/>
                  </a:cubicBezTo>
                  <a:close/>
                </a:path>
              </a:pathLst>
            </a:custGeom>
            <a:gradFill>
              <a:gsLst>
                <a:gs pos="0">
                  <a:srgbClr val="02489D">
                    <a:lumMod val="80000"/>
                    <a:lumOff val="20000"/>
                    <a:alpha val="10000"/>
                  </a:srgbClr>
                </a:gs>
                <a:gs pos="100000">
                  <a:srgbClr val="02489D">
                    <a:alpha val="10000"/>
                  </a:srgbClr>
                </a:gs>
              </a:gsLst>
              <a:lin ang="0" scaled="1"/>
            </a:gradFill>
            <a:ln w="774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Gotham Book"/>
                <a:ea typeface="思源黑体 CN Regular"/>
                <a:cs typeface="+mn-cs"/>
              </a:endParaRPr>
            </a:p>
          </p:txBody>
        </p:sp>
        <p:sp>
          <p:nvSpPr>
            <p:cNvPr id="13" name="任意多边形: 形状 12">
              <a:extLst>
                <a:ext uri="{FF2B5EF4-FFF2-40B4-BE49-F238E27FC236}">
                  <a16:creationId xmlns:a16="http://schemas.microsoft.com/office/drawing/2014/main" id="{93815BE8-7741-00D1-B3EF-A15E785D9172}"/>
                </a:ext>
              </a:extLst>
            </p:cNvPr>
            <p:cNvSpPr/>
            <p:nvPr/>
          </p:nvSpPr>
          <p:spPr>
            <a:xfrm>
              <a:off x="0" y="2696101"/>
              <a:ext cx="12192000" cy="1839739"/>
            </a:xfrm>
            <a:custGeom>
              <a:avLst/>
              <a:gdLst>
                <a:gd name="connsiteX0" fmla="*/ 11454984 w 12192000"/>
                <a:gd name="connsiteY0" fmla="*/ 496519 h 1839739"/>
                <a:gd name="connsiteX1" fmla="*/ 12192000 w 12192000"/>
                <a:gd name="connsiteY1" fmla="*/ 0 h 1839739"/>
                <a:gd name="connsiteX2" fmla="*/ 12192000 w 12192000"/>
                <a:gd name="connsiteY2" fmla="*/ 29717 h 1839739"/>
                <a:gd name="connsiteX3" fmla="*/ 11486954 w 12192000"/>
                <a:gd name="connsiteY3" fmla="*/ 505419 h 1839739"/>
                <a:gd name="connsiteX4" fmla="*/ 10812872 w 12192000"/>
                <a:gd name="connsiteY4" fmla="*/ 808314 h 1839739"/>
                <a:gd name="connsiteX5" fmla="*/ 10333320 w 12192000"/>
                <a:gd name="connsiteY5" fmla="*/ 862253 h 1839739"/>
                <a:gd name="connsiteX6" fmla="*/ 9418726 w 12192000"/>
                <a:gd name="connsiteY6" fmla="*/ 607416 h 1839739"/>
                <a:gd name="connsiteX7" fmla="*/ 8523099 w 12192000"/>
                <a:gd name="connsiteY7" fmla="*/ 323558 h 1839739"/>
                <a:gd name="connsiteX8" fmla="*/ 7891359 w 12192000"/>
                <a:gd name="connsiteY8" fmla="*/ 348090 h 1839739"/>
                <a:gd name="connsiteX9" fmla="*/ 7208840 w 12192000"/>
                <a:gd name="connsiteY9" fmla="*/ 608035 h 1839739"/>
                <a:gd name="connsiteX10" fmla="*/ 6694608 w 12192000"/>
                <a:gd name="connsiteY10" fmla="*/ 914413 h 1839739"/>
                <a:gd name="connsiteX11" fmla="*/ 5352327 w 12192000"/>
                <a:gd name="connsiteY11" fmla="*/ 1562535 h 1839739"/>
                <a:gd name="connsiteX12" fmla="*/ 4302421 w 12192000"/>
                <a:gd name="connsiteY12" fmla="*/ 1659734 h 1839739"/>
                <a:gd name="connsiteX13" fmla="*/ 3726495 w 12192000"/>
                <a:gd name="connsiteY13" fmla="*/ 1529800 h 1839739"/>
                <a:gd name="connsiteX14" fmla="*/ 2746722 w 12192000"/>
                <a:gd name="connsiteY14" fmla="*/ 1407837 h 1839739"/>
                <a:gd name="connsiteX15" fmla="*/ 1915112 w 12192000"/>
                <a:gd name="connsiteY15" fmla="*/ 1631642 h 1839739"/>
                <a:gd name="connsiteX16" fmla="*/ 1365969 w 12192000"/>
                <a:gd name="connsiteY16" fmla="*/ 1804449 h 1839739"/>
                <a:gd name="connsiteX17" fmla="*/ 850731 w 12192000"/>
                <a:gd name="connsiteY17" fmla="*/ 1834011 h 1839739"/>
                <a:gd name="connsiteX18" fmla="*/ 143440 w 12192000"/>
                <a:gd name="connsiteY18" fmla="*/ 1616474 h 1839739"/>
                <a:gd name="connsiteX19" fmla="*/ 0 w 12192000"/>
                <a:gd name="connsiteY19" fmla="*/ 1502792 h 1839739"/>
                <a:gd name="connsiteX20" fmla="*/ 0 w 12192000"/>
                <a:gd name="connsiteY20" fmla="*/ 1471062 h 1839739"/>
                <a:gd name="connsiteX21" fmla="*/ 66340 w 12192000"/>
                <a:gd name="connsiteY21" fmla="*/ 1529955 h 1839739"/>
                <a:gd name="connsiteX22" fmla="*/ 746925 w 12192000"/>
                <a:gd name="connsiteY22" fmla="*/ 1800502 h 1839739"/>
                <a:gd name="connsiteX23" fmla="*/ 1360395 w 12192000"/>
                <a:gd name="connsiteY23" fmla="*/ 1781465 h 1839739"/>
                <a:gd name="connsiteX24" fmla="*/ 2189683 w 12192000"/>
                <a:gd name="connsiteY24" fmla="*/ 1508905 h 1839739"/>
                <a:gd name="connsiteX25" fmla="*/ 2770410 w 12192000"/>
                <a:gd name="connsiteY25" fmla="*/ 1381912 h 1839739"/>
                <a:gd name="connsiteX26" fmla="*/ 3739499 w 12192000"/>
                <a:gd name="connsiteY26" fmla="*/ 1509060 h 1839739"/>
                <a:gd name="connsiteX27" fmla="*/ 4288720 w 12192000"/>
                <a:gd name="connsiteY27" fmla="*/ 1635666 h 1839739"/>
                <a:gd name="connsiteX28" fmla="*/ 5308513 w 12192000"/>
                <a:gd name="connsiteY28" fmla="*/ 1548682 h 1839739"/>
                <a:gd name="connsiteX29" fmla="*/ 6687486 w 12192000"/>
                <a:gd name="connsiteY29" fmla="*/ 890965 h 1839739"/>
                <a:gd name="connsiteX30" fmla="*/ 7226953 w 12192000"/>
                <a:gd name="connsiteY30" fmla="*/ 572359 h 1839739"/>
                <a:gd name="connsiteX31" fmla="*/ 7917059 w 12192000"/>
                <a:gd name="connsiteY31" fmla="*/ 318760 h 1839739"/>
                <a:gd name="connsiteX32" fmla="*/ 8553442 w 12192000"/>
                <a:gd name="connsiteY32" fmla="*/ 304366 h 1839739"/>
                <a:gd name="connsiteX33" fmla="*/ 9437305 w 12192000"/>
                <a:gd name="connsiteY33" fmla="*/ 589307 h 1839739"/>
                <a:gd name="connsiteX34" fmla="*/ 10287803 w 12192000"/>
                <a:gd name="connsiteY34" fmla="*/ 831608 h 1839739"/>
                <a:gd name="connsiteX35" fmla="*/ 10783302 w 12192000"/>
                <a:gd name="connsiteY35" fmla="*/ 791521 h 1839739"/>
                <a:gd name="connsiteX36" fmla="*/ 11454984 w 12192000"/>
                <a:gd name="connsiteY36" fmla="*/ 496519 h 1839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2192000" h="1839739">
                  <a:moveTo>
                    <a:pt x="11454984" y="496519"/>
                  </a:moveTo>
                  <a:cubicBezTo>
                    <a:pt x="11712757" y="349947"/>
                    <a:pt x="11957062" y="180700"/>
                    <a:pt x="12192000" y="0"/>
                  </a:cubicBezTo>
                  <a:lnTo>
                    <a:pt x="12192000" y="29717"/>
                  </a:lnTo>
                  <a:cubicBezTo>
                    <a:pt x="11966661" y="201982"/>
                    <a:pt x="11733039" y="364032"/>
                    <a:pt x="11486954" y="505419"/>
                  </a:cubicBezTo>
                  <a:cubicBezTo>
                    <a:pt x="11272994" y="627924"/>
                    <a:pt x="11049900" y="738046"/>
                    <a:pt x="10812872" y="808314"/>
                  </a:cubicBezTo>
                  <a:cubicBezTo>
                    <a:pt x="10657898" y="853276"/>
                    <a:pt x="10494796" y="881600"/>
                    <a:pt x="10333320" y="862253"/>
                  </a:cubicBezTo>
                  <a:cubicBezTo>
                    <a:pt x="10018960" y="817214"/>
                    <a:pt x="9714508" y="720944"/>
                    <a:pt x="9418726" y="607416"/>
                  </a:cubicBezTo>
                  <a:cubicBezTo>
                    <a:pt x="9125809" y="497061"/>
                    <a:pt x="8835136" y="369294"/>
                    <a:pt x="8523099" y="323558"/>
                  </a:cubicBezTo>
                  <a:cubicBezTo>
                    <a:pt x="8313396" y="291751"/>
                    <a:pt x="8098120" y="301812"/>
                    <a:pt x="7891359" y="348090"/>
                  </a:cubicBezTo>
                  <a:cubicBezTo>
                    <a:pt x="7652706" y="401100"/>
                    <a:pt x="7425354" y="495900"/>
                    <a:pt x="7208840" y="608035"/>
                  </a:cubicBezTo>
                  <a:cubicBezTo>
                    <a:pt x="7031417" y="699662"/>
                    <a:pt x="6861581" y="805064"/>
                    <a:pt x="6694608" y="914413"/>
                  </a:cubicBezTo>
                  <a:cubicBezTo>
                    <a:pt x="6275203" y="1182097"/>
                    <a:pt x="5831415" y="1420915"/>
                    <a:pt x="5352327" y="1562535"/>
                  </a:cubicBezTo>
                  <a:cubicBezTo>
                    <a:pt x="5013273" y="1662829"/>
                    <a:pt x="4654325" y="1704077"/>
                    <a:pt x="4302421" y="1659734"/>
                  </a:cubicBezTo>
                  <a:cubicBezTo>
                    <a:pt x="4106575" y="1636208"/>
                    <a:pt x="3914600" y="1588227"/>
                    <a:pt x="3726495" y="1529800"/>
                  </a:cubicBezTo>
                  <a:cubicBezTo>
                    <a:pt x="3412057" y="1426487"/>
                    <a:pt x="3077493" y="1373167"/>
                    <a:pt x="2746722" y="1407837"/>
                  </a:cubicBezTo>
                  <a:cubicBezTo>
                    <a:pt x="2459069" y="1435464"/>
                    <a:pt x="2184033" y="1530651"/>
                    <a:pt x="1915112" y="1631642"/>
                  </a:cubicBezTo>
                  <a:cubicBezTo>
                    <a:pt x="1735134" y="1698195"/>
                    <a:pt x="1554383" y="1765445"/>
                    <a:pt x="1365969" y="1804449"/>
                  </a:cubicBezTo>
                  <a:cubicBezTo>
                    <a:pt x="1196984" y="1841053"/>
                    <a:pt x="1022812" y="1845774"/>
                    <a:pt x="850731" y="1834011"/>
                  </a:cubicBezTo>
                  <a:cubicBezTo>
                    <a:pt x="603098" y="1816521"/>
                    <a:pt x="352600" y="1754533"/>
                    <a:pt x="143440" y="1616474"/>
                  </a:cubicBezTo>
                  <a:cubicBezTo>
                    <a:pt x="92504" y="1582733"/>
                    <a:pt x="44510" y="1544581"/>
                    <a:pt x="0" y="1502792"/>
                  </a:cubicBezTo>
                  <a:lnTo>
                    <a:pt x="0" y="1471062"/>
                  </a:lnTo>
                  <a:cubicBezTo>
                    <a:pt x="21597" y="1491183"/>
                    <a:pt x="43736" y="1510840"/>
                    <a:pt x="66340" y="1529955"/>
                  </a:cubicBezTo>
                  <a:cubicBezTo>
                    <a:pt x="257077" y="1690147"/>
                    <a:pt x="502465" y="1770708"/>
                    <a:pt x="746925" y="1800502"/>
                  </a:cubicBezTo>
                  <a:cubicBezTo>
                    <a:pt x="950666" y="1823950"/>
                    <a:pt x="1159053" y="1824415"/>
                    <a:pt x="1360395" y="1781465"/>
                  </a:cubicBezTo>
                  <a:cubicBezTo>
                    <a:pt x="1646346" y="1721954"/>
                    <a:pt x="1913099" y="1599062"/>
                    <a:pt x="2189683" y="1508905"/>
                  </a:cubicBezTo>
                  <a:cubicBezTo>
                    <a:pt x="2378021" y="1446531"/>
                    <a:pt x="2572319" y="1399169"/>
                    <a:pt x="2770410" y="1381912"/>
                  </a:cubicBezTo>
                  <a:cubicBezTo>
                    <a:pt x="3098084" y="1351111"/>
                    <a:pt x="3428391" y="1406753"/>
                    <a:pt x="3739499" y="1509060"/>
                  </a:cubicBezTo>
                  <a:cubicBezTo>
                    <a:pt x="3918857" y="1565398"/>
                    <a:pt x="4101853" y="1612372"/>
                    <a:pt x="4288720" y="1635666"/>
                  </a:cubicBezTo>
                  <a:cubicBezTo>
                    <a:pt x="4630019" y="1680319"/>
                    <a:pt x="4978362" y="1642089"/>
                    <a:pt x="5308513" y="1548682"/>
                  </a:cubicBezTo>
                  <a:cubicBezTo>
                    <a:pt x="5801302" y="1408998"/>
                    <a:pt x="6257631" y="1165536"/>
                    <a:pt x="6687486" y="890965"/>
                  </a:cubicBezTo>
                  <a:cubicBezTo>
                    <a:pt x="6862122" y="776431"/>
                    <a:pt x="7040396" y="666850"/>
                    <a:pt x="7226953" y="572359"/>
                  </a:cubicBezTo>
                  <a:cubicBezTo>
                    <a:pt x="7445790" y="461153"/>
                    <a:pt x="7675928" y="368288"/>
                    <a:pt x="7917059" y="318760"/>
                  </a:cubicBezTo>
                  <a:cubicBezTo>
                    <a:pt x="8125910" y="275113"/>
                    <a:pt x="8342812" y="269387"/>
                    <a:pt x="8553442" y="304366"/>
                  </a:cubicBezTo>
                  <a:cubicBezTo>
                    <a:pt x="8860836" y="354203"/>
                    <a:pt x="9147793" y="480268"/>
                    <a:pt x="9437305" y="589307"/>
                  </a:cubicBezTo>
                  <a:cubicBezTo>
                    <a:pt x="9712805" y="694941"/>
                    <a:pt x="9995892" y="784634"/>
                    <a:pt x="10287803" y="831608"/>
                  </a:cubicBezTo>
                  <a:cubicBezTo>
                    <a:pt x="10453150" y="861867"/>
                    <a:pt x="10622987" y="835942"/>
                    <a:pt x="10783302" y="791521"/>
                  </a:cubicBezTo>
                  <a:cubicBezTo>
                    <a:pt x="11019401" y="724581"/>
                    <a:pt x="11241798" y="616857"/>
                    <a:pt x="11454984" y="496519"/>
                  </a:cubicBezTo>
                  <a:close/>
                </a:path>
              </a:pathLst>
            </a:custGeom>
            <a:gradFill flip="none" rotWithShape="1">
              <a:gsLst>
                <a:gs pos="0">
                  <a:srgbClr val="F27D17">
                    <a:lumMod val="80000"/>
                    <a:lumOff val="20000"/>
                    <a:alpha val="0"/>
                  </a:srgbClr>
                </a:gs>
                <a:gs pos="21000">
                  <a:srgbClr val="F27D17">
                    <a:lumMod val="80000"/>
                    <a:lumOff val="20000"/>
                    <a:alpha val="10000"/>
                  </a:srgbClr>
                </a:gs>
                <a:gs pos="100000">
                  <a:srgbClr val="F27D17">
                    <a:alpha val="10000"/>
                  </a:srgbClr>
                </a:gs>
              </a:gsLst>
              <a:lin ang="0" scaled="1"/>
              <a:tileRect/>
            </a:gradFill>
            <a:ln w="7741"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Gotham Book"/>
                <a:ea typeface="思源黑体 CN Regular"/>
                <a:cs typeface="+mn-cs"/>
              </a:endParaRPr>
            </a:p>
          </p:txBody>
        </p:sp>
        <p:sp>
          <p:nvSpPr>
            <p:cNvPr id="11" name="任意多边形: 形状 10">
              <a:extLst>
                <a:ext uri="{FF2B5EF4-FFF2-40B4-BE49-F238E27FC236}">
                  <a16:creationId xmlns:a16="http://schemas.microsoft.com/office/drawing/2014/main" id="{C4CC2DE6-4C91-8F21-43A4-B7015060D9A2}"/>
                </a:ext>
              </a:extLst>
            </p:cNvPr>
            <p:cNvSpPr/>
            <p:nvPr/>
          </p:nvSpPr>
          <p:spPr>
            <a:xfrm>
              <a:off x="0" y="2590297"/>
              <a:ext cx="12192000" cy="2563437"/>
            </a:xfrm>
            <a:custGeom>
              <a:avLst/>
              <a:gdLst>
                <a:gd name="connsiteX0" fmla="*/ 11580232 w 12192000"/>
                <a:gd name="connsiteY0" fmla="*/ 593022 h 2563437"/>
                <a:gd name="connsiteX1" fmla="*/ 12192000 w 12192000"/>
                <a:gd name="connsiteY1" fmla="*/ 0 h 2563437"/>
                <a:gd name="connsiteX2" fmla="*/ 12192000 w 12192000"/>
                <a:gd name="connsiteY2" fmla="*/ 193469 h 2563437"/>
                <a:gd name="connsiteX3" fmla="*/ 11572569 w 12192000"/>
                <a:gd name="connsiteY3" fmla="*/ 778752 h 2563437"/>
                <a:gd name="connsiteX4" fmla="*/ 10915904 w 12192000"/>
                <a:gd name="connsiteY4" fmla="*/ 1123360 h 2563437"/>
                <a:gd name="connsiteX5" fmla="*/ 10395944 w 12192000"/>
                <a:gd name="connsiteY5" fmla="*/ 1188133 h 2563437"/>
                <a:gd name="connsiteX6" fmla="*/ 9480344 w 12192000"/>
                <a:gd name="connsiteY6" fmla="*/ 981276 h 2563437"/>
                <a:gd name="connsiteX7" fmla="*/ 8972151 w 12192000"/>
                <a:gd name="connsiteY7" fmla="*/ 817678 h 2563437"/>
                <a:gd name="connsiteX8" fmla="*/ 8382833 w 12192000"/>
                <a:gd name="connsiteY8" fmla="*/ 751125 h 2563437"/>
                <a:gd name="connsiteX9" fmla="*/ 7967685 w 12192000"/>
                <a:gd name="connsiteY9" fmla="*/ 825881 h 2563437"/>
                <a:gd name="connsiteX10" fmla="*/ 7407008 w 12192000"/>
                <a:gd name="connsiteY10" fmla="*/ 1155940 h 2563437"/>
                <a:gd name="connsiteX11" fmla="*/ 6807084 w 12192000"/>
                <a:gd name="connsiteY11" fmla="*/ 1748110 h 2563437"/>
                <a:gd name="connsiteX12" fmla="*/ 6183550 w 12192000"/>
                <a:gd name="connsiteY12" fmla="*/ 2154009 h 2563437"/>
                <a:gd name="connsiteX13" fmla="*/ 5720874 w 12192000"/>
                <a:gd name="connsiteY13" fmla="*/ 2198352 h 2563437"/>
                <a:gd name="connsiteX14" fmla="*/ 4498732 w 12192000"/>
                <a:gd name="connsiteY14" fmla="*/ 2042493 h 2563437"/>
                <a:gd name="connsiteX15" fmla="*/ 3358799 w 12192000"/>
                <a:gd name="connsiteY15" fmla="*/ 1948699 h 2563437"/>
                <a:gd name="connsiteX16" fmla="*/ 2786124 w 12192000"/>
                <a:gd name="connsiteY16" fmla="*/ 2050232 h 2563437"/>
                <a:gd name="connsiteX17" fmla="*/ 2156088 w 12192000"/>
                <a:gd name="connsiteY17" fmla="*/ 2289747 h 2563437"/>
                <a:gd name="connsiteX18" fmla="*/ 1507860 w 12192000"/>
                <a:gd name="connsiteY18" fmla="*/ 2517963 h 2563437"/>
                <a:gd name="connsiteX19" fmla="*/ 967619 w 12192000"/>
                <a:gd name="connsiteY19" fmla="*/ 2556735 h 2563437"/>
                <a:gd name="connsiteX20" fmla="*/ 553633 w 12192000"/>
                <a:gd name="connsiteY20" fmla="*/ 2478263 h 2563437"/>
                <a:gd name="connsiteX21" fmla="*/ 0 w 12192000"/>
                <a:gd name="connsiteY21" fmla="*/ 2289592 h 2563437"/>
                <a:gd name="connsiteX22" fmla="*/ 0 w 12192000"/>
                <a:gd name="connsiteY22" fmla="*/ 2284020 h 2563437"/>
                <a:gd name="connsiteX23" fmla="*/ 532036 w 12192000"/>
                <a:gd name="connsiteY23" fmla="*/ 2451178 h 2563437"/>
                <a:gd name="connsiteX24" fmla="*/ 959956 w 12192000"/>
                <a:gd name="connsiteY24" fmla="*/ 2527559 h 2563437"/>
                <a:gd name="connsiteX25" fmla="*/ 1356215 w 12192000"/>
                <a:gd name="connsiteY25" fmla="*/ 2497997 h 2563437"/>
                <a:gd name="connsiteX26" fmla="*/ 2072176 w 12192000"/>
                <a:gd name="connsiteY26" fmla="*/ 2278061 h 2563437"/>
                <a:gd name="connsiteX27" fmla="*/ 2774203 w 12192000"/>
                <a:gd name="connsiteY27" fmla="*/ 2005192 h 2563437"/>
                <a:gd name="connsiteX28" fmla="*/ 3429474 w 12192000"/>
                <a:gd name="connsiteY28" fmla="*/ 1891045 h 2563437"/>
                <a:gd name="connsiteX29" fmla="*/ 4519555 w 12192000"/>
                <a:gd name="connsiteY29" fmla="*/ 1994048 h 2563437"/>
                <a:gd name="connsiteX30" fmla="*/ 5650973 w 12192000"/>
                <a:gd name="connsiteY30" fmla="*/ 2134894 h 2563437"/>
                <a:gd name="connsiteX31" fmla="*/ 6131608 w 12192000"/>
                <a:gd name="connsiteY31" fmla="*/ 2094266 h 2563437"/>
                <a:gd name="connsiteX32" fmla="*/ 6553103 w 12192000"/>
                <a:gd name="connsiteY32" fmla="*/ 1866591 h 2563437"/>
                <a:gd name="connsiteX33" fmla="*/ 7083359 w 12192000"/>
                <a:gd name="connsiteY33" fmla="*/ 1351344 h 2563437"/>
                <a:gd name="connsiteX34" fmla="*/ 7667181 w 12192000"/>
                <a:gd name="connsiteY34" fmla="*/ 866355 h 2563437"/>
                <a:gd name="connsiteX35" fmla="*/ 8252474 w 12192000"/>
                <a:gd name="connsiteY35" fmla="*/ 666153 h 2563437"/>
                <a:gd name="connsiteX36" fmla="*/ 8941341 w 12192000"/>
                <a:gd name="connsiteY36" fmla="*/ 695793 h 2563437"/>
                <a:gd name="connsiteX37" fmla="*/ 9877145 w 12192000"/>
                <a:gd name="connsiteY37" fmla="*/ 977252 h 2563437"/>
                <a:gd name="connsiteX38" fmla="*/ 10488913 w 12192000"/>
                <a:gd name="connsiteY38" fmla="*/ 1042799 h 2563437"/>
                <a:gd name="connsiteX39" fmla="*/ 10975819 w 12192000"/>
                <a:gd name="connsiteY39" fmla="*/ 939022 h 2563437"/>
                <a:gd name="connsiteX40" fmla="*/ 11580232 w 12192000"/>
                <a:gd name="connsiteY40" fmla="*/ 593022 h 2563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2192000" h="2563437">
                  <a:moveTo>
                    <a:pt x="11580232" y="593022"/>
                  </a:moveTo>
                  <a:cubicBezTo>
                    <a:pt x="11806655" y="420370"/>
                    <a:pt x="12010165" y="218775"/>
                    <a:pt x="12192000" y="0"/>
                  </a:cubicBezTo>
                  <a:lnTo>
                    <a:pt x="12192000" y="193469"/>
                  </a:lnTo>
                  <a:cubicBezTo>
                    <a:pt x="12008230" y="410774"/>
                    <a:pt x="11802166" y="610047"/>
                    <a:pt x="11572569" y="778752"/>
                  </a:cubicBezTo>
                  <a:cubicBezTo>
                    <a:pt x="11372543" y="925170"/>
                    <a:pt x="11153474" y="1049377"/>
                    <a:pt x="10915904" y="1123360"/>
                  </a:cubicBezTo>
                  <a:cubicBezTo>
                    <a:pt x="10748390" y="1175906"/>
                    <a:pt x="10571432" y="1199896"/>
                    <a:pt x="10395944" y="1188133"/>
                  </a:cubicBezTo>
                  <a:cubicBezTo>
                    <a:pt x="10081120" y="1174049"/>
                    <a:pt x="9775971" y="1085208"/>
                    <a:pt x="9480344" y="981276"/>
                  </a:cubicBezTo>
                  <a:cubicBezTo>
                    <a:pt x="9312133" y="923390"/>
                    <a:pt x="9144619" y="862254"/>
                    <a:pt x="8972151" y="817678"/>
                  </a:cubicBezTo>
                  <a:cubicBezTo>
                    <a:pt x="8780408" y="767144"/>
                    <a:pt x="8581311" y="739749"/>
                    <a:pt x="8382833" y="751125"/>
                  </a:cubicBezTo>
                  <a:cubicBezTo>
                    <a:pt x="8242179" y="759251"/>
                    <a:pt x="8102068" y="783241"/>
                    <a:pt x="7967685" y="825881"/>
                  </a:cubicBezTo>
                  <a:cubicBezTo>
                    <a:pt x="7759221" y="892977"/>
                    <a:pt x="7572354" y="1014166"/>
                    <a:pt x="7407008" y="1155940"/>
                  </a:cubicBezTo>
                  <a:cubicBezTo>
                    <a:pt x="7192893" y="1338575"/>
                    <a:pt x="7009510" y="1553248"/>
                    <a:pt x="6807084" y="1748110"/>
                  </a:cubicBezTo>
                  <a:cubicBezTo>
                    <a:pt x="6627804" y="1920530"/>
                    <a:pt x="6425688" y="2082038"/>
                    <a:pt x="6183550" y="2154009"/>
                  </a:cubicBezTo>
                  <a:cubicBezTo>
                    <a:pt x="6034228" y="2201448"/>
                    <a:pt x="5875848" y="2200751"/>
                    <a:pt x="5720874" y="2198352"/>
                  </a:cubicBezTo>
                  <a:cubicBezTo>
                    <a:pt x="5309132" y="2188833"/>
                    <a:pt x="4903816" y="2109589"/>
                    <a:pt x="4498732" y="2042493"/>
                  </a:cubicBezTo>
                  <a:cubicBezTo>
                    <a:pt x="4122522" y="1979887"/>
                    <a:pt x="3741125" y="1925793"/>
                    <a:pt x="3358799" y="1948699"/>
                  </a:cubicBezTo>
                  <a:cubicBezTo>
                    <a:pt x="3164734" y="1959379"/>
                    <a:pt x="2972371" y="1994822"/>
                    <a:pt x="2786124" y="2050232"/>
                  </a:cubicBezTo>
                  <a:cubicBezTo>
                    <a:pt x="2570151" y="2113535"/>
                    <a:pt x="2362926" y="2202144"/>
                    <a:pt x="2156088" y="2289747"/>
                  </a:cubicBezTo>
                  <a:cubicBezTo>
                    <a:pt x="1944992" y="2378820"/>
                    <a:pt x="1731961" y="2467274"/>
                    <a:pt x="1507860" y="2517963"/>
                  </a:cubicBezTo>
                  <a:cubicBezTo>
                    <a:pt x="1331212" y="2558514"/>
                    <a:pt x="1148293" y="2573373"/>
                    <a:pt x="967619" y="2556735"/>
                  </a:cubicBezTo>
                  <a:cubicBezTo>
                    <a:pt x="827508" y="2543656"/>
                    <a:pt x="689487" y="2514326"/>
                    <a:pt x="553633" y="2478263"/>
                  </a:cubicBezTo>
                  <a:cubicBezTo>
                    <a:pt x="365296" y="2427497"/>
                    <a:pt x="180596" y="2363420"/>
                    <a:pt x="0" y="2289592"/>
                  </a:cubicBezTo>
                  <a:lnTo>
                    <a:pt x="0" y="2284020"/>
                  </a:lnTo>
                  <a:cubicBezTo>
                    <a:pt x="174946" y="2346936"/>
                    <a:pt x="352213" y="2403971"/>
                    <a:pt x="532036" y="2451178"/>
                  </a:cubicBezTo>
                  <a:cubicBezTo>
                    <a:pt x="672457" y="2487008"/>
                    <a:pt x="814813" y="2519511"/>
                    <a:pt x="959956" y="2527559"/>
                  </a:cubicBezTo>
                  <a:cubicBezTo>
                    <a:pt x="1092558" y="2531196"/>
                    <a:pt x="1225470" y="2519975"/>
                    <a:pt x="1356215" y="2497997"/>
                  </a:cubicBezTo>
                  <a:cubicBezTo>
                    <a:pt x="1603461" y="2456672"/>
                    <a:pt x="1840799" y="2372242"/>
                    <a:pt x="2072176" y="2278061"/>
                  </a:cubicBezTo>
                  <a:cubicBezTo>
                    <a:pt x="2304791" y="2183648"/>
                    <a:pt x="2534388" y="2080491"/>
                    <a:pt x="2774203" y="2005192"/>
                  </a:cubicBezTo>
                  <a:cubicBezTo>
                    <a:pt x="2986150" y="1938020"/>
                    <a:pt x="3206767" y="1895147"/>
                    <a:pt x="3429474" y="1891045"/>
                  </a:cubicBezTo>
                  <a:cubicBezTo>
                    <a:pt x="3795544" y="1883462"/>
                    <a:pt x="4158827" y="1939026"/>
                    <a:pt x="4519555" y="1994048"/>
                  </a:cubicBezTo>
                  <a:cubicBezTo>
                    <a:pt x="4895224" y="2051470"/>
                    <a:pt x="5270582" y="2118952"/>
                    <a:pt x="5650973" y="2134894"/>
                  </a:cubicBezTo>
                  <a:cubicBezTo>
                    <a:pt x="5811753" y="2139383"/>
                    <a:pt x="5976170" y="2141859"/>
                    <a:pt x="6131608" y="2094266"/>
                  </a:cubicBezTo>
                  <a:cubicBezTo>
                    <a:pt x="6286350" y="2049303"/>
                    <a:pt x="6427158" y="1965802"/>
                    <a:pt x="6553103" y="1866591"/>
                  </a:cubicBezTo>
                  <a:cubicBezTo>
                    <a:pt x="6747014" y="1713363"/>
                    <a:pt x="6910968" y="1527401"/>
                    <a:pt x="7083359" y="1351344"/>
                  </a:cubicBezTo>
                  <a:cubicBezTo>
                    <a:pt x="7259620" y="1169560"/>
                    <a:pt x="7446874" y="993968"/>
                    <a:pt x="7667181" y="866355"/>
                  </a:cubicBezTo>
                  <a:cubicBezTo>
                    <a:pt x="7846152" y="760644"/>
                    <a:pt x="8047185" y="696025"/>
                    <a:pt x="8252474" y="666153"/>
                  </a:cubicBezTo>
                  <a:cubicBezTo>
                    <a:pt x="8481220" y="630865"/>
                    <a:pt x="8716080" y="644098"/>
                    <a:pt x="8941341" y="695793"/>
                  </a:cubicBezTo>
                  <a:cubicBezTo>
                    <a:pt x="9259804" y="767376"/>
                    <a:pt x="9559844" y="901412"/>
                    <a:pt x="9877145" y="977252"/>
                  </a:cubicBezTo>
                  <a:cubicBezTo>
                    <a:pt x="10076940" y="1026006"/>
                    <a:pt x="10283159" y="1051080"/>
                    <a:pt x="10488913" y="1042799"/>
                  </a:cubicBezTo>
                  <a:cubicBezTo>
                    <a:pt x="10655653" y="1036531"/>
                    <a:pt x="10820149" y="998146"/>
                    <a:pt x="10975819" y="939022"/>
                  </a:cubicBezTo>
                  <a:cubicBezTo>
                    <a:pt x="11193727" y="855908"/>
                    <a:pt x="11394992" y="733790"/>
                    <a:pt x="11580232" y="593022"/>
                  </a:cubicBezTo>
                  <a:close/>
                </a:path>
              </a:pathLst>
            </a:custGeom>
            <a:gradFill>
              <a:gsLst>
                <a:gs pos="0">
                  <a:srgbClr val="02489D">
                    <a:lumMod val="80000"/>
                    <a:lumOff val="20000"/>
                  </a:srgbClr>
                </a:gs>
                <a:gs pos="100000">
                  <a:srgbClr val="02489D"/>
                </a:gs>
              </a:gsLst>
              <a:lin ang="0" scaled="1"/>
            </a:gradFill>
            <a:ln w="774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Gotham Book"/>
                <a:ea typeface="思源黑体 CN Regular"/>
                <a:cs typeface="+mn-cs"/>
              </a:endParaRPr>
            </a:p>
          </p:txBody>
        </p:sp>
        <p:sp>
          <p:nvSpPr>
            <p:cNvPr id="14" name="任意多边形: 形状 13">
              <a:extLst>
                <a:ext uri="{FF2B5EF4-FFF2-40B4-BE49-F238E27FC236}">
                  <a16:creationId xmlns:a16="http://schemas.microsoft.com/office/drawing/2014/main" id="{BA23C430-DD4E-A80D-36A0-3ABBF21AD74A}"/>
                </a:ext>
              </a:extLst>
            </p:cNvPr>
            <p:cNvSpPr/>
            <p:nvPr/>
          </p:nvSpPr>
          <p:spPr>
            <a:xfrm>
              <a:off x="0" y="3478848"/>
              <a:ext cx="12192000" cy="1914413"/>
            </a:xfrm>
            <a:custGeom>
              <a:avLst/>
              <a:gdLst>
                <a:gd name="connsiteX0" fmla="*/ 8150062 w 12192000"/>
                <a:gd name="connsiteY0" fmla="*/ 44629 h 1914413"/>
                <a:gd name="connsiteX1" fmla="*/ 8753701 w 12192000"/>
                <a:gd name="connsiteY1" fmla="*/ 27913 h 1914413"/>
                <a:gd name="connsiteX2" fmla="*/ 9624404 w 12192000"/>
                <a:gd name="connsiteY2" fmla="*/ 326320 h 1914413"/>
                <a:gd name="connsiteX3" fmla="*/ 10535591 w 12192000"/>
                <a:gd name="connsiteY3" fmla="*/ 575818 h 1914413"/>
                <a:gd name="connsiteX4" fmla="*/ 11455758 w 12192000"/>
                <a:gd name="connsiteY4" fmla="*/ 421507 h 1914413"/>
                <a:gd name="connsiteX5" fmla="*/ 12192000 w 12192000"/>
                <a:gd name="connsiteY5" fmla="*/ 4001 h 1914413"/>
                <a:gd name="connsiteX6" fmla="*/ 12192000 w 12192000"/>
                <a:gd name="connsiteY6" fmla="*/ 51672 h 1914413"/>
                <a:gd name="connsiteX7" fmla="*/ 11448327 w 12192000"/>
                <a:gd name="connsiteY7" fmla="*/ 467785 h 1914413"/>
                <a:gd name="connsiteX8" fmla="*/ 10960182 w 12192000"/>
                <a:gd name="connsiteY8" fmla="*/ 601511 h 1914413"/>
                <a:gd name="connsiteX9" fmla="*/ 10350970 w 12192000"/>
                <a:gd name="connsiteY9" fmla="*/ 594082 h 1914413"/>
                <a:gd name="connsiteX10" fmla="*/ 9523152 w 12192000"/>
                <a:gd name="connsiteY10" fmla="*/ 327172 h 1914413"/>
                <a:gd name="connsiteX11" fmla="*/ 8731175 w 12192000"/>
                <a:gd name="connsiteY11" fmla="*/ 63435 h 1914413"/>
                <a:gd name="connsiteX12" fmla="*/ 8144256 w 12192000"/>
                <a:gd name="connsiteY12" fmla="*/ 87347 h 1914413"/>
                <a:gd name="connsiteX13" fmla="*/ 7527767 w 12192000"/>
                <a:gd name="connsiteY13" fmla="*/ 509033 h 1914413"/>
                <a:gd name="connsiteX14" fmla="*/ 6888055 w 12192000"/>
                <a:gd name="connsiteY14" fmla="*/ 1216047 h 1914413"/>
                <a:gd name="connsiteX15" fmla="*/ 6480339 w 12192000"/>
                <a:gd name="connsiteY15" fmla="*/ 1536200 h 1914413"/>
                <a:gd name="connsiteX16" fmla="*/ 6084931 w 12192000"/>
                <a:gd name="connsiteY16" fmla="*/ 1662342 h 1914413"/>
                <a:gd name="connsiteX17" fmla="*/ 5689213 w 12192000"/>
                <a:gd name="connsiteY17" fmla="*/ 1625196 h 1914413"/>
                <a:gd name="connsiteX18" fmla="*/ 4009813 w 12192000"/>
                <a:gd name="connsiteY18" fmla="*/ 1264027 h 1914413"/>
                <a:gd name="connsiteX19" fmla="*/ 2894497 w 12192000"/>
                <a:gd name="connsiteY19" fmla="*/ 1358208 h 1914413"/>
                <a:gd name="connsiteX20" fmla="*/ 1905668 w 12192000"/>
                <a:gd name="connsiteY20" fmla="*/ 1700339 h 1914413"/>
                <a:gd name="connsiteX21" fmla="*/ 1564756 w 12192000"/>
                <a:gd name="connsiteY21" fmla="*/ 1841262 h 1914413"/>
                <a:gd name="connsiteX22" fmla="*/ 549530 w 12192000"/>
                <a:gd name="connsiteY22" fmla="*/ 1852328 h 1914413"/>
                <a:gd name="connsiteX23" fmla="*/ 0 w 12192000"/>
                <a:gd name="connsiteY23" fmla="*/ 1657389 h 1914413"/>
                <a:gd name="connsiteX24" fmla="*/ 0 w 12192000"/>
                <a:gd name="connsiteY24" fmla="*/ 1613587 h 1914413"/>
                <a:gd name="connsiteX25" fmla="*/ 409806 w 12192000"/>
                <a:gd name="connsiteY25" fmla="*/ 1774321 h 1914413"/>
                <a:gd name="connsiteX26" fmla="*/ 1324709 w 12192000"/>
                <a:gd name="connsiteY26" fmla="*/ 1856584 h 1914413"/>
                <a:gd name="connsiteX27" fmla="*/ 1743572 w 12192000"/>
                <a:gd name="connsiteY27" fmla="*/ 1730288 h 1914413"/>
                <a:gd name="connsiteX28" fmla="*/ 2723422 w 12192000"/>
                <a:gd name="connsiteY28" fmla="*/ 1361922 h 1914413"/>
                <a:gd name="connsiteX29" fmla="*/ 3723553 w 12192000"/>
                <a:gd name="connsiteY29" fmla="*/ 1215892 h 1914413"/>
                <a:gd name="connsiteX30" fmla="*/ 4722833 w 12192000"/>
                <a:gd name="connsiteY30" fmla="*/ 1329961 h 1914413"/>
                <a:gd name="connsiteX31" fmla="*/ 5650818 w 12192000"/>
                <a:gd name="connsiteY31" fmla="*/ 1573655 h 1914413"/>
                <a:gd name="connsiteX32" fmla="*/ 5929028 w 12192000"/>
                <a:gd name="connsiteY32" fmla="*/ 1626279 h 1914413"/>
                <a:gd name="connsiteX33" fmla="*/ 6384196 w 12192000"/>
                <a:gd name="connsiteY33" fmla="*/ 1541617 h 1914413"/>
                <a:gd name="connsiteX34" fmla="*/ 6840989 w 12192000"/>
                <a:gd name="connsiteY34" fmla="*/ 1208231 h 1914413"/>
                <a:gd name="connsiteX35" fmla="*/ 7558421 w 12192000"/>
                <a:gd name="connsiteY35" fmla="*/ 423752 h 1914413"/>
                <a:gd name="connsiteX36" fmla="*/ 8150062 w 12192000"/>
                <a:gd name="connsiteY36" fmla="*/ 44629 h 1914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2192000" h="1914413">
                  <a:moveTo>
                    <a:pt x="8150062" y="44629"/>
                  </a:moveTo>
                  <a:cubicBezTo>
                    <a:pt x="8345212" y="-16662"/>
                    <a:pt x="8554604" y="-7375"/>
                    <a:pt x="8753701" y="27913"/>
                  </a:cubicBezTo>
                  <a:cubicBezTo>
                    <a:pt x="9057302" y="83323"/>
                    <a:pt x="9340078" y="211322"/>
                    <a:pt x="9624404" y="326320"/>
                  </a:cubicBezTo>
                  <a:cubicBezTo>
                    <a:pt x="9916083" y="445962"/>
                    <a:pt x="10218754" y="552834"/>
                    <a:pt x="10535591" y="575818"/>
                  </a:cubicBezTo>
                  <a:cubicBezTo>
                    <a:pt x="10849255" y="601279"/>
                    <a:pt x="11165550" y="539833"/>
                    <a:pt x="11455758" y="421507"/>
                  </a:cubicBezTo>
                  <a:cubicBezTo>
                    <a:pt x="11718486" y="315796"/>
                    <a:pt x="11961552" y="167366"/>
                    <a:pt x="12192000" y="4001"/>
                  </a:cubicBezTo>
                  <a:lnTo>
                    <a:pt x="12192000" y="51672"/>
                  </a:lnTo>
                  <a:cubicBezTo>
                    <a:pt x="11959461" y="215501"/>
                    <a:pt x="11713455" y="363002"/>
                    <a:pt x="11448327" y="467785"/>
                  </a:cubicBezTo>
                  <a:cubicBezTo>
                    <a:pt x="11291108" y="529927"/>
                    <a:pt x="11127542" y="576824"/>
                    <a:pt x="10960182" y="601511"/>
                  </a:cubicBezTo>
                  <a:cubicBezTo>
                    <a:pt x="10758453" y="632002"/>
                    <a:pt x="10551924" y="628365"/>
                    <a:pt x="10350970" y="594082"/>
                  </a:cubicBezTo>
                  <a:cubicBezTo>
                    <a:pt x="10063548" y="545947"/>
                    <a:pt x="9791143" y="437836"/>
                    <a:pt x="9523152" y="327172"/>
                  </a:cubicBezTo>
                  <a:cubicBezTo>
                    <a:pt x="9265765" y="221538"/>
                    <a:pt x="9006908" y="111183"/>
                    <a:pt x="8731175" y="63435"/>
                  </a:cubicBezTo>
                  <a:cubicBezTo>
                    <a:pt x="8537109" y="30622"/>
                    <a:pt x="8333058" y="23812"/>
                    <a:pt x="8144256" y="87347"/>
                  </a:cubicBezTo>
                  <a:cubicBezTo>
                    <a:pt x="7903126" y="165509"/>
                    <a:pt x="7703177" y="331118"/>
                    <a:pt x="7527767" y="509033"/>
                  </a:cubicBezTo>
                  <a:cubicBezTo>
                    <a:pt x="7304750" y="735779"/>
                    <a:pt x="7112774" y="990848"/>
                    <a:pt x="6888055" y="1216047"/>
                  </a:cubicBezTo>
                  <a:cubicBezTo>
                    <a:pt x="6765593" y="1338319"/>
                    <a:pt x="6632603" y="1452466"/>
                    <a:pt x="6480339" y="1536200"/>
                  </a:cubicBezTo>
                  <a:cubicBezTo>
                    <a:pt x="6358496" y="1603527"/>
                    <a:pt x="6223803" y="1649031"/>
                    <a:pt x="6084931" y="1662342"/>
                  </a:cubicBezTo>
                  <a:cubicBezTo>
                    <a:pt x="5952173" y="1675498"/>
                    <a:pt x="5817558" y="1660329"/>
                    <a:pt x="5689213" y="1625196"/>
                  </a:cubicBezTo>
                  <a:cubicBezTo>
                    <a:pt x="5139141" y="1466086"/>
                    <a:pt x="4583728" y="1304655"/>
                    <a:pt x="4009813" y="1264027"/>
                  </a:cubicBezTo>
                  <a:cubicBezTo>
                    <a:pt x="3636003" y="1236477"/>
                    <a:pt x="3258631" y="1270837"/>
                    <a:pt x="2894497" y="1358208"/>
                  </a:cubicBezTo>
                  <a:cubicBezTo>
                    <a:pt x="2554437" y="1438923"/>
                    <a:pt x="2225446" y="1560422"/>
                    <a:pt x="1905668" y="1700339"/>
                  </a:cubicBezTo>
                  <a:cubicBezTo>
                    <a:pt x="1792650" y="1748783"/>
                    <a:pt x="1683193" y="1806437"/>
                    <a:pt x="1564756" y="1841262"/>
                  </a:cubicBezTo>
                  <a:cubicBezTo>
                    <a:pt x="1236230" y="1943027"/>
                    <a:pt x="881540" y="1930877"/>
                    <a:pt x="549530" y="1852328"/>
                  </a:cubicBezTo>
                  <a:cubicBezTo>
                    <a:pt x="360109" y="1807057"/>
                    <a:pt x="175410" y="1741896"/>
                    <a:pt x="0" y="1657389"/>
                  </a:cubicBezTo>
                  <a:lnTo>
                    <a:pt x="0" y="1613587"/>
                  </a:lnTo>
                  <a:cubicBezTo>
                    <a:pt x="131596" y="1678903"/>
                    <a:pt x="269230" y="1731681"/>
                    <a:pt x="409806" y="1774321"/>
                  </a:cubicBezTo>
                  <a:cubicBezTo>
                    <a:pt x="704736" y="1862776"/>
                    <a:pt x="1018555" y="1903017"/>
                    <a:pt x="1324709" y="1856584"/>
                  </a:cubicBezTo>
                  <a:cubicBezTo>
                    <a:pt x="1469388" y="1834761"/>
                    <a:pt x="1611047" y="1792430"/>
                    <a:pt x="1743572" y="1730288"/>
                  </a:cubicBezTo>
                  <a:cubicBezTo>
                    <a:pt x="2060874" y="1584721"/>
                    <a:pt x="2386613" y="1455175"/>
                    <a:pt x="2723422" y="1361922"/>
                  </a:cubicBezTo>
                  <a:cubicBezTo>
                    <a:pt x="3048774" y="1271301"/>
                    <a:pt x="3385428" y="1218059"/>
                    <a:pt x="3723553" y="1215892"/>
                  </a:cubicBezTo>
                  <a:cubicBezTo>
                    <a:pt x="4059820" y="1212796"/>
                    <a:pt x="4394616" y="1259306"/>
                    <a:pt x="4722833" y="1329961"/>
                  </a:cubicBezTo>
                  <a:cubicBezTo>
                    <a:pt x="5035645" y="1397289"/>
                    <a:pt x="5343735" y="1484272"/>
                    <a:pt x="5650818" y="1573655"/>
                  </a:cubicBezTo>
                  <a:cubicBezTo>
                    <a:pt x="5741310" y="1601128"/>
                    <a:pt x="5834434" y="1620862"/>
                    <a:pt x="5929028" y="1626279"/>
                  </a:cubicBezTo>
                  <a:cubicBezTo>
                    <a:pt x="6084698" y="1636881"/>
                    <a:pt x="6242459" y="1606467"/>
                    <a:pt x="6384196" y="1541617"/>
                  </a:cubicBezTo>
                  <a:cubicBezTo>
                    <a:pt x="6557361" y="1463068"/>
                    <a:pt x="6706220" y="1340641"/>
                    <a:pt x="6840989" y="1208231"/>
                  </a:cubicBezTo>
                  <a:cubicBezTo>
                    <a:pt x="7093190" y="958733"/>
                    <a:pt x="7303279" y="670386"/>
                    <a:pt x="7558421" y="423752"/>
                  </a:cubicBezTo>
                  <a:cubicBezTo>
                    <a:pt x="7727561" y="260231"/>
                    <a:pt x="7922323" y="113737"/>
                    <a:pt x="8150062" y="44629"/>
                  </a:cubicBezTo>
                  <a:close/>
                </a:path>
              </a:pathLst>
            </a:custGeom>
            <a:gradFill flip="none" rotWithShape="1">
              <a:gsLst>
                <a:gs pos="0">
                  <a:srgbClr val="F27D17">
                    <a:lumMod val="80000"/>
                    <a:lumOff val="20000"/>
                    <a:alpha val="23000"/>
                  </a:srgbClr>
                </a:gs>
                <a:gs pos="100000">
                  <a:srgbClr val="F27D17">
                    <a:alpha val="13000"/>
                  </a:srgbClr>
                </a:gs>
                <a:gs pos="77000">
                  <a:srgbClr val="F27D17">
                    <a:alpha val="38000"/>
                  </a:srgbClr>
                </a:gs>
              </a:gsLst>
              <a:lin ang="0" scaled="1"/>
              <a:tileRect/>
            </a:gradFill>
            <a:ln w="774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Gotham Book"/>
                <a:ea typeface="思源黑体 CN Regular"/>
                <a:cs typeface="+mn-cs"/>
              </a:endParaRPr>
            </a:p>
          </p:txBody>
        </p:sp>
      </p:grpSp>
      <p:sp>
        <p:nvSpPr>
          <p:cNvPr id="22" name="文本框 21">
            <a:extLst>
              <a:ext uri="{FF2B5EF4-FFF2-40B4-BE49-F238E27FC236}">
                <a16:creationId xmlns:a16="http://schemas.microsoft.com/office/drawing/2014/main" id="{29404F49-439A-1DCB-1ADA-300E2391299A}"/>
              </a:ext>
            </a:extLst>
          </p:cNvPr>
          <p:cNvSpPr txBox="1"/>
          <p:nvPr/>
        </p:nvSpPr>
        <p:spPr>
          <a:xfrm>
            <a:off x="905709" y="2769476"/>
            <a:ext cx="982961" cy="3693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gradFill>
                  <a:gsLst>
                    <a:gs pos="0">
                      <a:srgbClr val="02489D">
                        <a:lumMod val="80000"/>
                        <a:lumOff val="20000"/>
                      </a:srgbClr>
                    </a:gs>
                    <a:gs pos="100000">
                      <a:srgbClr val="02489D"/>
                    </a:gs>
                  </a:gsLst>
                  <a:lin ang="0" scaled="1"/>
                </a:gradFill>
                <a:effectLst/>
                <a:uLnTx/>
                <a:uFillTx/>
                <a:latin typeface="OPPOSans B" panose="00020600040101010101" pitchFamily="18" charset="-122"/>
                <a:ea typeface="OPPOSans B" panose="00020600040101010101" pitchFamily="18" charset="-122"/>
                <a:cs typeface="OPPOSans B" panose="00020600040101010101" pitchFamily="18" charset="-122"/>
              </a:rPr>
              <a:t>1897</a:t>
            </a:r>
            <a:r>
              <a:rPr kumimoji="0" lang="zh-CN" altLang="en-US" sz="1800" b="0" i="0" u="none" strike="noStrike" kern="1200" cap="none" spc="0" normalizeH="0" baseline="0" noProof="0" dirty="0">
                <a:ln>
                  <a:noFill/>
                </a:ln>
                <a:gradFill>
                  <a:gsLst>
                    <a:gs pos="0">
                      <a:srgbClr val="02489D">
                        <a:lumMod val="80000"/>
                        <a:lumOff val="20000"/>
                      </a:srgbClr>
                    </a:gs>
                    <a:gs pos="100000">
                      <a:srgbClr val="02489D"/>
                    </a:gs>
                  </a:gsLst>
                  <a:lin ang="0" scaled="1"/>
                </a:gradFill>
                <a:effectLst/>
                <a:uLnTx/>
                <a:uFillTx/>
                <a:latin typeface="OPPOSans B" panose="00020600040101010101" pitchFamily="18" charset="-122"/>
                <a:ea typeface="OPPOSans B" panose="00020600040101010101" pitchFamily="18" charset="-122"/>
                <a:cs typeface="OPPOSans B" panose="00020600040101010101" pitchFamily="18" charset="-122"/>
              </a:rPr>
              <a:t>年</a:t>
            </a:r>
          </a:p>
        </p:txBody>
      </p:sp>
      <p:sp>
        <p:nvSpPr>
          <p:cNvPr id="23" name="文本框 22">
            <a:extLst>
              <a:ext uri="{FF2B5EF4-FFF2-40B4-BE49-F238E27FC236}">
                <a16:creationId xmlns:a16="http://schemas.microsoft.com/office/drawing/2014/main" id="{8559B783-F8FC-26B0-6626-B90CE08105BD}"/>
              </a:ext>
            </a:extLst>
          </p:cNvPr>
          <p:cNvSpPr txBox="1"/>
          <p:nvPr/>
        </p:nvSpPr>
        <p:spPr>
          <a:xfrm>
            <a:off x="905708" y="3226676"/>
            <a:ext cx="2169881" cy="849656"/>
          </a:xfrm>
          <a:prstGeom prst="rect">
            <a:avLst/>
          </a:prstGeom>
          <a:no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4A4C61"/>
                </a:solidFill>
                <a:effectLst/>
                <a:uLnTx/>
                <a:uFillTx/>
                <a:latin typeface="OPPOSans R" panose="00020600040101010101" pitchFamily="18" charset="-122"/>
                <a:ea typeface="OPPOSans R" panose="00020600040101010101" pitchFamily="18" charset="-122"/>
                <a:cs typeface="OPPOSans R" panose="00020600040101010101" pitchFamily="18" charset="-122"/>
              </a:rPr>
              <a:t>马可尼在陆地和一艘拖船上完成无线通信实验标志着无线通信的开始</a:t>
            </a:r>
          </a:p>
        </p:txBody>
      </p:sp>
      <p:sp>
        <p:nvSpPr>
          <p:cNvPr id="24" name="文本框 23">
            <a:extLst>
              <a:ext uri="{FF2B5EF4-FFF2-40B4-BE49-F238E27FC236}">
                <a16:creationId xmlns:a16="http://schemas.microsoft.com/office/drawing/2014/main" id="{39747CE2-F04E-BF0A-9050-188ACE71821D}"/>
              </a:ext>
            </a:extLst>
          </p:cNvPr>
          <p:cNvSpPr txBox="1"/>
          <p:nvPr/>
        </p:nvSpPr>
        <p:spPr>
          <a:xfrm>
            <a:off x="2427620" y="5236943"/>
            <a:ext cx="982961" cy="3693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gradFill>
                  <a:gsLst>
                    <a:gs pos="0">
                      <a:srgbClr val="02489D">
                        <a:lumMod val="80000"/>
                        <a:lumOff val="20000"/>
                      </a:srgbClr>
                    </a:gs>
                    <a:gs pos="100000">
                      <a:srgbClr val="02489D"/>
                    </a:gs>
                  </a:gsLst>
                  <a:lin ang="0" scaled="1"/>
                </a:gradFill>
                <a:effectLst/>
                <a:uLnTx/>
                <a:uFillTx/>
                <a:latin typeface="OPPOSans B" panose="00020600040101010101" pitchFamily="18" charset="-122"/>
                <a:ea typeface="OPPOSans B" panose="00020600040101010101" pitchFamily="18" charset="-122"/>
                <a:cs typeface="OPPOSans B" panose="00020600040101010101" pitchFamily="18" charset="-122"/>
              </a:rPr>
              <a:t>1928</a:t>
            </a:r>
            <a:r>
              <a:rPr kumimoji="0" lang="zh-CN" altLang="en-US" sz="1800" b="0" i="0" u="none" strike="noStrike" kern="1200" cap="none" spc="0" normalizeH="0" baseline="0" noProof="0" dirty="0">
                <a:ln>
                  <a:noFill/>
                </a:ln>
                <a:gradFill>
                  <a:gsLst>
                    <a:gs pos="0">
                      <a:srgbClr val="02489D">
                        <a:lumMod val="80000"/>
                        <a:lumOff val="20000"/>
                      </a:srgbClr>
                    </a:gs>
                    <a:gs pos="100000">
                      <a:srgbClr val="02489D"/>
                    </a:gs>
                  </a:gsLst>
                  <a:lin ang="0" scaled="1"/>
                </a:gradFill>
                <a:effectLst/>
                <a:uLnTx/>
                <a:uFillTx/>
                <a:latin typeface="OPPOSans B" panose="00020600040101010101" pitchFamily="18" charset="-122"/>
                <a:ea typeface="OPPOSans B" panose="00020600040101010101" pitchFamily="18" charset="-122"/>
                <a:cs typeface="OPPOSans B" panose="00020600040101010101" pitchFamily="18" charset="-122"/>
              </a:rPr>
              <a:t>年</a:t>
            </a:r>
          </a:p>
        </p:txBody>
      </p:sp>
      <p:sp>
        <p:nvSpPr>
          <p:cNvPr id="25" name="文本框 24">
            <a:extLst>
              <a:ext uri="{FF2B5EF4-FFF2-40B4-BE49-F238E27FC236}">
                <a16:creationId xmlns:a16="http://schemas.microsoft.com/office/drawing/2014/main" id="{1614B902-1F9F-2398-71B4-5F88947DAADA}"/>
              </a:ext>
            </a:extLst>
          </p:cNvPr>
          <p:cNvSpPr txBox="1"/>
          <p:nvPr/>
        </p:nvSpPr>
        <p:spPr>
          <a:xfrm>
            <a:off x="2427620" y="5694143"/>
            <a:ext cx="2470016" cy="591124"/>
          </a:xfrm>
          <a:prstGeom prst="rect">
            <a:avLst/>
          </a:prstGeom>
          <a:no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4A4C61"/>
                </a:solidFill>
                <a:effectLst/>
                <a:uLnTx/>
                <a:uFillTx/>
                <a:latin typeface="OPPOSans R" panose="00020600040101010101" pitchFamily="18" charset="-122"/>
                <a:ea typeface="OPPOSans R" panose="00020600040101010101" pitchFamily="18" charset="-122"/>
                <a:cs typeface="OPPOSans R" panose="00020600040101010101" pitchFamily="18" charset="-122"/>
              </a:rPr>
              <a:t>美国警用车辆的车载无线电系统标志移动通信开始</a:t>
            </a:r>
          </a:p>
        </p:txBody>
      </p:sp>
      <p:sp>
        <p:nvSpPr>
          <p:cNvPr id="27" name="文本框 26">
            <a:extLst>
              <a:ext uri="{FF2B5EF4-FFF2-40B4-BE49-F238E27FC236}">
                <a16:creationId xmlns:a16="http://schemas.microsoft.com/office/drawing/2014/main" id="{BB4EA139-3E9A-E39B-4315-698E7F9A6136}"/>
              </a:ext>
            </a:extLst>
          </p:cNvPr>
          <p:cNvSpPr txBox="1"/>
          <p:nvPr/>
        </p:nvSpPr>
        <p:spPr>
          <a:xfrm>
            <a:off x="4086144" y="1951041"/>
            <a:ext cx="976549" cy="3693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gradFill>
                  <a:gsLst>
                    <a:gs pos="0">
                      <a:srgbClr val="02489D">
                        <a:lumMod val="80000"/>
                        <a:lumOff val="20000"/>
                      </a:srgbClr>
                    </a:gs>
                    <a:gs pos="100000">
                      <a:srgbClr val="02489D"/>
                    </a:gs>
                  </a:gsLst>
                  <a:lin ang="0" scaled="1"/>
                </a:gradFill>
                <a:effectLst/>
                <a:uLnTx/>
                <a:uFillTx/>
                <a:latin typeface="OPPOSans B" panose="00020600040101010101" pitchFamily="18" charset="-122"/>
                <a:ea typeface="OPPOSans B" panose="00020600040101010101" pitchFamily="18" charset="-122"/>
                <a:cs typeface="OPPOSans B" panose="00020600040101010101" pitchFamily="18" charset="-122"/>
              </a:rPr>
              <a:t>1946</a:t>
            </a:r>
            <a:r>
              <a:rPr kumimoji="0" lang="zh-CN" altLang="en-US" sz="1800" b="0" i="0" u="none" strike="noStrike" kern="1200" cap="none" spc="0" normalizeH="0" baseline="0" noProof="0" dirty="0">
                <a:ln>
                  <a:noFill/>
                </a:ln>
                <a:gradFill>
                  <a:gsLst>
                    <a:gs pos="0">
                      <a:srgbClr val="02489D">
                        <a:lumMod val="80000"/>
                        <a:lumOff val="20000"/>
                      </a:srgbClr>
                    </a:gs>
                    <a:gs pos="100000">
                      <a:srgbClr val="02489D"/>
                    </a:gs>
                  </a:gsLst>
                  <a:lin ang="0" scaled="1"/>
                </a:gradFill>
                <a:effectLst/>
                <a:uLnTx/>
                <a:uFillTx/>
                <a:latin typeface="OPPOSans B" panose="00020600040101010101" pitchFamily="18" charset="-122"/>
                <a:ea typeface="OPPOSans B" panose="00020600040101010101" pitchFamily="18" charset="-122"/>
                <a:cs typeface="OPPOSans B" panose="00020600040101010101" pitchFamily="18" charset="-122"/>
              </a:rPr>
              <a:t>年</a:t>
            </a:r>
          </a:p>
        </p:txBody>
      </p:sp>
      <p:sp>
        <p:nvSpPr>
          <p:cNvPr id="28" name="文本框 27">
            <a:extLst>
              <a:ext uri="{FF2B5EF4-FFF2-40B4-BE49-F238E27FC236}">
                <a16:creationId xmlns:a16="http://schemas.microsoft.com/office/drawing/2014/main" id="{46557548-B860-9463-E5F5-237F6B3833E0}"/>
              </a:ext>
            </a:extLst>
          </p:cNvPr>
          <p:cNvSpPr txBox="1"/>
          <p:nvPr/>
        </p:nvSpPr>
        <p:spPr>
          <a:xfrm>
            <a:off x="4086143" y="2408241"/>
            <a:ext cx="2052223" cy="1366721"/>
          </a:xfrm>
          <a:prstGeom prst="rect">
            <a:avLst/>
          </a:prstGeom>
          <a:noFill/>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4A4C61"/>
                </a:solidFill>
                <a:effectLst/>
                <a:uLnTx/>
                <a:uFillTx/>
                <a:latin typeface="OPPOSans R" panose="00020600040101010101" pitchFamily="18" charset="-122"/>
                <a:ea typeface="OPPOSans R" panose="00020600040101010101" pitchFamily="18" charset="-122"/>
                <a:cs typeface="OPPOSans R" panose="00020600040101010101" pitchFamily="18" charset="-122"/>
              </a:rPr>
              <a:t>Bell</a:t>
            </a:r>
            <a:r>
              <a:rPr kumimoji="0" lang="zh-CN" altLang="en-US" sz="1400" b="0" i="0" u="none" strike="noStrike" kern="1200" cap="none" spc="0" normalizeH="0" baseline="0" noProof="0" dirty="0">
                <a:ln>
                  <a:noFill/>
                </a:ln>
                <a:solidFill>
                  <a:srgbClr val="4A4C61"/>
                </a:solidFill>
                <a:effectLst/>
                <a:uLnTx/>
                <a:uFillTx/>
                <a:latin typeface="OPPOSans R" panose="00020600040101010101" pitchFamily="18" charset="-122"/>
                <a:ea typeface="OPPOSans R" panose="00020600040101010101" pitchFamily="18" charset="-122"/>
                <a:cs typeface="OPPOSans R" panose="00020600040101010101" pitchFamily="18" charset="-122"/>
              </a:rPr>
              <a:t>实验室在圣路易斯建立第一个公用汽车电话网实现无线频道自动选择域公用电话网自动拨号连接</a:t>
            </a:r>
          </a:p>
        </p:txBody>
      </p:sp>
      <p:sp>
        <p:nvSpPr>
          <p:cNvPr id="29" name="文本框 28">
            <a:extLst>
              <a:ext uri="{FF2B5EF4-FFF2-40B4-BE49-F238E27FC236}">
                <a16:creationId xmlns:a16="http://schemas.microsoft.com/office/drawing/2014/main" id="{713E820A-1CA6-D09E-DE88-87A0E9315CD0}"/>
              </a:ext>
            </a:extLst>
          </p:cNvPr>
          <p:cNvSpPr txBox="1"/>
          <p:nvPr/>
        </p:nvSpPr>
        <p:spPr>
          <a:xfrm>
            <a:off x="6084917" y="5236943"/>
            <a:ext cx="982961" cy="3693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gradFill>
                  <a:gsLst>
                    <a:gs pos="0">
                      <a:srgbClr val="02489D">
                        <a:lumMod val="80000"/>
                        <a:lumOff val="20000"/>
                      </a:srgbClr>
                    </a:gs>
                    <a:gs pos="100000">
                      <a:srgbClr val="02489D"/>
                    </a:gs>
                  </a:gsLst>
                  <a:lin ang="0" scaled="1"/>
                </a:gradFill>
                <a:effectLst/>
                <a:uLnTx/>
                <a:uFillTx/>
                <a:latin typeface="OPPOSans B" panose="00020600040101010101" pitchFamily="18" charset="-122"/>
                <a:ea typeface="OPPOSans B" panose="00020600040101010101" pitchFamily="18" charset="-122"/>
                <a:cs typeface="OPPOSans B" panose="00020600040101010101" pitchFamily="18" charset="-122"/>
              </a:rPr>
              <a:t>1974</a:t>
            </a:r>
            <a:r>
              <a:rPr kumimoji="0" lang="zh-CN" altLang="en-US" sz="1800" b="0" i="0" u="none" strike="noStrike" kern="1200" cap="none" spc="0" normalizeH="0" baseline="0" noProof="0" dirty="0">
                <a:ln>
                  <a:noFill/>
                </a:ln>
                <a:gradFill>
                  <a:gsLst>
                    <a:gs pos="0">
                      <a:srgbClr val="02489D">
                        <a:lumMod val="80000"/>
                        <a:lumOff val="20000"/>
                      </a:srgbClr>
                    </a:gs>
                    <a:gs pos="100000">
                      <a:srgbClr val="02489D"/>
                    </a:gs>
                  </a:gsLst>
                  <a:lin ang="0" scaled="1"/>
                </a:gradFill>
                <a:effectLst/>
                <a:uLnTx/>
                <a:uFillTx/>
                <a:latin typeface="OPPOSans B" panose="00020600040101010101" pitchFamily="18" charset="-122"/>
                <a:ea typeface="OPPOSans B" panose="00020600040101010101" pitchFamily="18" charset="-122"/>
                <a:cs typeface="OPPOSans B" panose="00020600040101010101" pitchFamily="18" charset="-122"/>
              </a:rPr>
              <a:t>年</a:t>
            </a:r>
          </a:p>
        </p:txBody>
      </p:sp>
      <p:sp>
        <p:nvSpPr>
          <p:cNvPr id="30" name="文本框 29">
            <a:extLst>
              <a:ext uri="{FF2B5EF4-FFF2-40B4-BE49-F238E27FC236}">
                <a16:creationId xmlns:a16="http://schemas.microsoft.com/office/drawing/2014/main" id="{C6BBB1B5-C2E7-EFDD-D178-23B5B4DBA14E}"/>
              </a:ext>
            </a:extLst>
          </p:cNvPr>
          <p:cNvSpPr txBox="1"/>
          <p:nvPr/>
        </p:nvSpPr>
        <p:spPr>
          <a:xfrm>
            <a:off x="6084917" y="5694143"/>
            <a:ext cx="1800000" cy="591124"/>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4A4C61"/>
                </a:solidFill>
                <a:effectLst/>
                <a:uLnTx/>
                <a:uFillTx/>
                <a:latin typeface="OPPOSans R" panose="00020600040101010101" pitchFamily="18" charset="-122"/>
                <a:ea typeface="OPPOSans R" panose="00020600040101010101" pitchFamily="18" charset="-122"/>
                <a:cs typeface="OPPOSans R" panose="00020600040101010101" pitchFamily="18" charset="-122"/>
              </a:rPr>
              <a:t>美国</a:t>
            </a:r>
            <a:r>
              <a:rPr kumimoji="0" lang="en-US" altLang="zh-CN" sz="1400" b="0" i="0" u="none" strike="noStrike" kern="1200" cap="none" spc="0" normalizeH="0" baseline="0" noProof="0" dirty="0">
                <a:ln>
                  <a:noFill/>
                </a:ln>
                <a:solidFill>
                  <a:srgbClr val="4A4C61"/>
                </a:solidFill>
                <a:effectLst/>
                <a:uLnTx/>
                <a:uFillTx/>
                <a:latin typeface="OPPOSans R" panose="00020600040101010101" pitchFamily="18" charset="-122"/>
                <a:ea typeface="OPPOSans R" panose="00020600040101010101" pitchFamily="18" charset="-122"/>
                <a:cs typeface="OPPOSans R" panose="00020600040101010101" pitchFamily="18" charset="-122"/>
              </a:rPr>
              <a:t>Bell</a:t>
            </a:r>
            <a:r>
              <a:rPr kumimoji="0" lang="zh-CN" altLang="en-US" sz="1400" b="0" i="0" u="none" strike="noStrike" kern="1200" cap="none" spc="0" normalizeH="0" baseline="0" noProof="0" dirty="0">
                <a:ln>
                  <a:noFill/>
                </a:ln>
                <a:solidFill>
                  <a:srgbClr val="4A4C61"/>
                </a:solidFill>
                <a:effectLst/>
                <a:uLnTx/>
                <a:uFillTx/>
                <a:latin typeface="OPPOSans R" panose="00020600040101010101" pitchFamily="18" charset="-122"/>
                <a:ea typeface="OPPOSans R" panose="00020600040101010101" pitchFamily="18" charset="-122"/>
                <a:cs typeface="OPPOSans R" panose="00020600040101010101" pitchFamily="18" charset="-122"/>
              </a:rPr>
              <a:t>实验室提出蜂窝移动通信的概念</a:t>
            </a:r>
          </a:p>
        </p:txBody>
      </p:sp>
      <p:sp>
        <p:nvSpPr>
          <p:cNvPr id="32" name="文本框 31">
            <a:extLst>
              <a:ext uri="{FF2B5EF4-FFF2-40B4-BE49-F238E27FC236}">
                <a16:creationId xmlns:a16="http://schemas.microsoft.com/office/drawing/2014/main" id="{F3E8C118-C0F1-4354-50BD-5B97BEBD28EB}"/>
              </a:ext>
            </a:extLst>
          </p:cNvPr>
          <p:cNvSpPr txBox="1"/>
          <p:nvPr/>
        </p:nvSpPr>
        <p:spPr>
          <a:xfrm>
            <a:off x="6948762" y="912502"/>
            <a:ext cx="880369" cy="3693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gradFill>
                  <a:gsLst>
                    <a:gs pos="0">
                      <a:srgbClr val="02489D">
                        <a:lumMod val="80000"/>
                        <a:lumOff val="20000"/>
                      </a:srgbClr>
                    </a:gs>
                    <a:gs pos="100000">
                      <a:srgbClr val="02489D"/>
                    </a:gs>
                  </a:gsLst>
                  <a:lin ang="0" scaled="1"/>
                </a:gradFill>
                <a:effectLst/>
                <a:uLnTx/>
                <a:uFillTx/>
                <a:latin typeface="OPPOSans B" panose="00020600040101010101" pitchFamily="18" charset="-122"/>
                <a:ea typeface="OPPOSans B" panose="00020600040101010101" pitchFamily="18" charset="-122"/>
                <a:cs typeface="OPPOSans B" panose="00020600040101010101" pitchFamily="18" charset="-122"/>
              </a:rPr>
              <a:t>1980s</a:t>
            </a:r>
          </a:p>
        </p:txBody>
      </p:sp>
      <p:sp>
        <p:nvSpPr>
          <p:cNvPr id="33" name="文本框 32">
            <a:extLst>
              <a:ext uri="{FF2B5EF4-FFF2-40B4-BE49-F238E27FC236}">
                <a16:creationId xmlns:a16="http://schemas.microsoft.com/office/drawing/2014/main" id="{8BC08E3D-F6B6-9F4D-0E7D-7D428A855174}"/>
              </a:ext>
            </a:extLst>
          </p:cNvPr>
          <p:cNvSpPr txBox="1"/>
          <p:nvPr/>
        </p:nvSpPr>
        <p:spPr>
          <a:xfrm>
            <a:off x="6948762" y="1369702"/>
            <a:ext cx="1800493" cy="1366721"/>
          </a:xfrm>
          <a:prstGeom prst="rect">
            <a:avLst/>
          </a:prstGeom>
          <a:noFill/>
        </p:spPr>
        <p:txBody>
          <a:bodyPr wrap="non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4A4C61"/>
                </a:solidFill>
                <a:effectLst/>
                <a:uLnTx/>
                <a:uFillTx/>
                <a:latin typeface="OPPOSans R" panose="00020600040101010101" pitchFamily="18" charset="-122"/>
                <a:ea typeface="OPPOSans R" panose="00020600040101010101" pitchFamily="18" charset="-122"/>
                <a:cs typeface="OPPOSans R" panose="00020600040101010101" pitchFamily="18" charset="-122"/>
              </a:rPr>
              <a:t>第一代移动通信系统</a:t>
            </a:r>
            <a:endParaRPr kumimoji="0" lang="en-US" altLang="zh-CN" sz="1400" b="0" i="0" u="none" strike="noStrike" kern="1200" cap="none" spc="0" normalizeH="0" baseline="0" noProof="0" dirty="0">
              <a:ln>
                <a:noFill/>
              </a:ln>
              <a:solidFill>
                <a:srgbClr val="4A4C61"/>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4A4C61"/>
                </a:solidFill>
                <a:effectLst/>
                <a:uLnTx/>
                <a:uFillTx/>
                <a:latin typeface="OPPOSans R" panose="00020600040101010101" pitchFamily="18" charset="-122"/>
                <a:ea typeface="OPPOSans R" panose="00020600040101010101" pitchFamily="18" charset="-122"/>
                <a:cs typeface="OPPOSans R" panose="00020600040101010101" pitchFamily="18" charset="-122"/>
              </a:rPr>
              <a:t>1983</a:t>
            </a:r>
            <a:r>
              <a:rPr kumimoji="0" lang="zh-CN" altLang="en-US" sz="1400" b="0" i="0" u="none" strike="noStrike" kern="1200" cap="none" spc="0" normalizeH="0" baseline="0" noProof="0" dirty="0">
                <a:ln>
                  <a:noFill/>
                </a:ln>
                <a:solidFill>
                  <a:srgbClr val="4A4C61"/>
                </a:solidFill>
                <a:effectLst/>
                <a:uLnTx/>
                <a:uFillTx/>
                <a:latin typeface="OPPOSans R" panose="00020600040101010101" pitchFamily="18" charset="-122"/>
                <a:ea typeface="OPPOSans R" panose="00020600040101010101" pitchFamily="18" charset="-122"/>
                <a:cs typeface="OPPOSans R" panose="00020600040101010101" pitchFamily="18" charset="-122"/>
              </a:rPr>
              <a:t>美国的</a:t>
            </a:r>
            <a:r>
              <a:rPr kumimoji="0" lang="en-US" altLang="zh-CN" sz="1400" b="0" i="0" u="none" strike="noStrike" kern="1200" cap="none" spc="0" normalizeH="0" baseline="0" noProof="0" dirty="0">
                <a:ln>
                  <a:noFill/>
                </a:ln>
                <a:solidFill>
                  <a:srgbClr val="4A4C61"/>
                </a:solidFill>
                <a:effectLst/>
                <a:uLnTx/>
                <a:uFillTx/>
                <a:latin typeface="OPPOSans R" panose="00020600040101010101" pitchFamily="18" charset="-122"/>
                <a:ea typeface="OPPOSans R" panose="00020600040101010101" pitchFamily="18" charset="-122"/>
                <a:cs typeface="OPPOSans R" panose="00020600040101010101" pitchFamily="18" charset="-122"/>
              </a:rPr>
              <a:t>AMPS</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4A4C61"/>
                </a:solidFill>
                <a:effectLst/>
                <a:uLnTx/>
                <a:uFillTx/>
                <a:latin typeface="OPPOSans R" panose="00020600040101010101" pitchFamily="18" charset="-122"/>
                <a:ea typeface="OPPOSans R" panose="00020600040101010101" pitchFamily="18" charset="-122"/>
                <a:cs typeface="OPPOSans R" panose="00020600040101010101" pitchFamily="18" charset="-122"/>
              </a:rPr>
              <a:t>1980</a:t>
            </a:r>
            <a:r>
              <a:rPr kumimoji="0" lang="zh-CN" altLang="en-US" sz="1400" b="0" i="0" u="none" strike="noStrike" kern="1200" cap="none" spc="0" normalizeH="0" baseline="0" noProof="0" dirty="0">
                <a:ln>
                  <a:noFill/>
                </a:ln>
                <a:solidFill>
                  <a:srgbClr val="4A4C61"/>
                </a:solidFill>
                <a:effectLst/>
                <a:uLnTx/>
                <a:uFillTx/>
                <a:latin typeface="OPPOSans R" panose="00020600040101010101" pitchFamily="18" charset="-122"/>
                <a:ea typeface="OPPOSans R" panose="00020600040101010101" pitchFamily="18" charset="-122"/>
                <a:cs typeface="OPPOSans R" panose="00020600040101010101" pitchFamily="18" charset="-122"/>
              </a:rPr>
              <a:t>北欧的</a:t>
            </a:r>
            <a:r>
              <a:rPr kumimoji="0" lang="en-US" altLang="zh-CN" sz="1400" b="0" i="0" u="none" strike="noStrike" kern="1200" cap="none" spc="0" normalizeH="0" baseline="0" noProof="0" dirty="0">
                <a:ln>
                  <a:noFill/>
                </a:ln>
                <a:solidFill>
                  <a:srgbClr val="4A4C61"/>
                </a:solidFill>
                <a:effectLst/>
                <a:uLnTx/>
                <a:uFillTx/>
                <a:latin typeface="OPPOSans R" panose="00020600040101010101" pitchFamily="18" charset="-122"/>
                <a:ea typeface="OPPOSans R" panose="00020600040101010101" pitchFamily="18" charset="-122"/>
                <a:cs typeface="OPPOSans R" panose="00020600040101010101" pitchFamily="18" charset="-122"/>
              </a:rPr>
              <a:t>NMT</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4A4C61"/>
                </a:solidFill>
                <a:effectLst/>
                <a:uLnTx/>
                <a:uFillTx/>
                <a:latin typeface="OPPOSans R" panose="00020600040101010101" pitchFamily="18" charset="-122"/>
                <a:ea typeface="OPPOSans R" panose="00020600040101010101" pitchFamily="18" charset="-122"/>
                <a:cs typeface="OPPOSans R" panose="00020600040101010101" pitchFamily="18" charset="-122"/>
              </a:rPr>
              <a:t>1979</a:t>
            </a:r>
            <a:r>
              <a:rPr kumimoji="0" lang="zh-CN" altLang="en-US" sz="1400" b="0" i="0" u="none" strike="noStrike" kern="1200" cap="none" spc="0" normalizeH="0" baseline="0" noProof="0" dirty="0">
                <a:ln>
                  <a:noFill/>
                </a:ln>
                <a:solidFill>
                  <a:srgbClr val="4A4C61"/>
                </a:solidFill>
                <a:effectLst/>
                <a:uLnTx/>
                <a:uFillTx/>
                <a:latin typeface="OPPOSans R" panose="00020600040101010101" pitchFamily="18" charset="-122"/>
                <a:ea typeface="OPPOSans R" panose="00020600040101010101" pitchFamily="18" charset="-122"/>
                <a:cs typeface="OPPOSans R" panose="00020600040101010101" pitchFamily="18" charset="-122"/>
              </a:rPr>
              <a:t>日本的</a:t>
            </a:r>
            <a:r>
              <a:rPr kumimoji="0" lang="en-US" altLang="zh-CN" sz="1400" b="0" i="0" u="none" strike="noStrike" kern="1200" cap="none" spc="0" normalizeH="0" baseline="0" noProof="0" dirty="0">
                <a:ln>
                  <a:noFill/>
                </a:ln>
                <a:solidFill>
                  <a:srgbClr val="4A4C61"/>
                </a:solidFill>
                <a:effectLst/>
                <a:uLnTx/>
                <a:uFillTx/>
                <a:latin typeface="OPPOSans R" panose="00020600040101010101" pitchFamily="18" charset="-122"/>
                <a:ea typeface="OPPOSans R" panose="00020600040101010101" pitchFamily="18" charset="-122"/>
                <a:cs typeface="OPPOSans R" panose="00020600040101010101" pitchFamily="18" charset="-122"/>
              </a:rPr>
              <a:t>NAMTS</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4A4C61"/>
                </a:solidFill>
                <a:effectLst/>
                <a:uLnTx/>
                <a:uFillTx/>
                <a:latin typeface="OPPOSans R" panose="00020600040101010101" pitchFamily="18" charset="-122"/>
                <a:ea typeface="OPPOSans R" panose="00020600040101010101" pitchFamily="18" charset="-122"/>
                <a:cs typeface="OPPOSans R" panose="00020600040101010101" pitchFamily="18" charset="-122"/>
              </a:rPr>
              <a:t>1985</a:t>
            </a:r>
            <a:r>
              <a:rPr kumimoji="0" lang="zh-CN" altLang="en-US" sz="1400" b="0" i="0" u="none" strike="noStrike" kern="1200" cap="none" spc="0" normalizeH="0" baseline="0" noProof="0" dirty="0">
                <a:ln>
                  <a:noFill/>
                </a:ln>
                <a:solidFill>
                  <a:srgbClr val="4A4C61"/>
                </a:solidFill>
                <a:effectLst/>
                <a:uLnTx/>
                <a:uFillTx/>
                <a:latin typeface="OPPOSans R" panose="00020600040101010101" pitchFamily="18" charset="-122"/>
                <a:ea typeface="OPPOSans R" panose="00020600040101010101" pitchFamily="18" charset="-122"/>
                <a:cs typeface="OPPOSans R" panose="00020600040101010101" pitchFamily="18" charset="-122"/>
              </a:rPr>
              <a:t>英国的</a:t>
            </a:r>
            <a:r>
              <a:rPr kumimoji="0" lang="en-US" altLang="zh-CN" sz="1400" b="0" i="0" u="none" strike="noStrike" kern="1200" cap="none" spc="0" normalizeH="0" baseline="0" noProof="0" dirty="0">
                <a:ln>
                  <a:noFill/>
                </a:ln>
                <a:solidFill>
                  <a:srgbClr val="4A4C61"/>
                </a:solidFill>
                <a:effectLst/>
                <a:uLnTx/>
                <a:uFillTx/>
                <a:latin typeface="OPPOSans R" panose="00020600040101010101" pitchFamily="18" charset="-122"/>
                <a:ea typeface="OPPOSans R" panose="00020600040101010101" pitchFamily="18" charset="-122"/>
                <a:cs typeface="OPPOSans R" panose="00020600040101010101" pitchFamily="18" charset="-122"/>
              </a:rPr>
              <a:t>TACS</a:t>
            </a:r>
            <a:endParaRPr kumimoji="0" lang="zh-CN" altLang="en-US" sz="1400" b="0" i="0" u="none" strike="noStrike" kern="1200" cap="none" spc="0" normalizeH="0" baseline="0" noProof="0" dirty="0">
              <a:ln>
                <a:noFill/>
              </a:ln>
              <a:solidFill>
                <a:srgbClr val="4A4C61"/>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sp>
        <p:nvSpPr>
          <p:cNvPr id="35" name="文本框 34">
            <a:extLst>
              <a:ext uri="{FF2B5EF4-FFF2-40B4-BE49-F238E27FC236}">
                <a16:creationId xmlns:a16="http://schemas.microsoft.com/office/drawing/2014/main" id="{B9C3D97B-C9F4-0261-0A9F-D8DEEC1E0099}"/>
              </a:ext>
            </a:extLst>
          </p:cNvPr>
          <p:cNvSpPr txBox="1"/>
          <p:nvPr/>
        </p:nvSpPr>
        <p:spPr>
          <a:xfrm>
            <a:off x="8749255" y="4109540"/>
            <a:ext cx="880369" cy="3693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gradFill>
                  <a:gsLst>
                    <a:gs pos="0">
                      <a:srgbClr val="02489D">
                        <a:lumMod val="80000"/>
                        <a:lumOff val="20000"/>
                      </a:srgbClr>
                    </a:gs>
                    <a:gs pos="100000">
                      <a:srgbClr val="02489D"/>
                    </a:gs>
                  </a:gsLst>
                  <a:lin ang="0" scaled="1"/>
                </a:gradFill>
                <a:effectLst/>
                <a:uLnTx/>
                <a:uFillTx/>
                <a:latin typeface="OPPOSans B" panose="00020600040101010101" pitchFamily="18" charset="-122"/>
                <a:ea typeface="OPPOSans B" panose="00020600040101010101" pitchFamily="18" charset="-122"/>
                <a:cs typeface="OPPOSans B" panose="00020600040101010101" pitchFamily="18" charset="-122"/>
              </a:rPr>
              <a:t>1990s</a:t>
            </a:r>
          </a:p>
        </p:txBody>
      </p:sp>
      <p:sp>
        <p:nvSpPr>
          <p:cNvPr id="36" name="文本框 35">
            <a:extLst>
              <a:ext uri="{FF2B5EF4-FFF2-40B4-BE49-F238E27FC236}">
                <a16:creationId xmlns:a16="http://schemas.microsoft.com/office/drawing/2014/main" id="{65B516FA-D9CE-DE63-B0B2-0204AB390E84}"/>
              </a:ext>
            </a:extLst>
          </p:cNvPr>
          <p:cNvSpPr txBox="1"/>
          <p:nvPr/>
        </p:nvSpPr>
        <p:spPr>
          <a:xfrm>
            <a:off x="8749255" y="4566740"/>
            <a:ext cx="3330210" cy="1366721"/>
          </a:xfrm>
          <a:prstGeom prst="rect">
            <a:avLst/>
          </a:prstGeom>
          <a:noFill/>
        </p:spPr>
        <p:txBody>
          <a:bodyPr wrap="squar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4A4C61"/>
                </a:solidFill>
                <a:effectLst/>
                <a:uLnTx/>
                <a:uFillTx/>
                <a:latin typeface="OPPOSans R" panose="00020600040101010101" pitchFamily="18" charset="-122"/>
                <a:ea typeface="OPPOSans R" panose="00020600040101010101" pitchFamily="18" charset="-122"/>
                <a:cs typeface="OPPOSans R" panose="00020600040101010101" pitchFamily="18" charset="-122"/>
              </a:rPr>
              <a:t>第二代移动通信系统</a:t>
            </a:r>
            <a:endParaRPr kumimoji="0" lang="en-US" altLang="zh-CN" sz="1400" b="0" i="0" u="none" strike="noStrike" kern="1200" cap="none" spc="0" normalizeH="0" baseline="0" noProof="0" dirty="0">
              <a:ln>
                <a:noFill/>
              </a:ln>
              <a:solidFill>
                <a:srgbClr val="4A4C61"/>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4A4C61"/>
                </a:solidFill>
                <a:effectLst/>
                <a:uLnTx/>
                <a:uFillTx/>
                <a:latin typeface="OPPOSans R" panose="00020600040101010101" pitchFamily="18" charset="-122"/>
                <a:ea typeface="OPPOSans R" panose="00020600040101010101" pitchFamily="18" charset="-122"/>
                <a:cs typeface="OPPOSans R" panose="00020600040101010101" pitchFamily="18" charset="-122"/>
              </a:rPr>
              <a:t>1992</a:t>
            </a:r>
            <a:r>
              <a:rPr kumimoji="0" lang="zh-CN" altLang="en-US" sz="1400" b="0" i="0" u="none" strike="noStrike" kern="1200" cap="none" spc="0" normalizeH="0" baseline="0" noProof="0" dirty="0">
                <a:ln>
                  <a:noFill/>
                </a:ln>
                <a:solidFill>
                  <a:srgbClr val="4A4C61"/>
                </a:solidFill>
                <a:effectLst/>
                <a:uLnTx/>
                <a:uFillTx/>
                <a:latin typeface="OPPOSans R" panose="00020600040101010101" pitchFamily="18" charset="-122"/>
                <a:ea typeface="OPPOSans R" panose="00020600040101010101" pitchFamily="18" charset="-122"/>
                <a:cs typeface="OPPOSans R" panose="00020600040101010101" pitchFamily="18" charset="-122"/>
              </a:rPr>
              <a:t>年商用的</a:t>
            </a:r>
            <a:r>
              <a:rPr kumimoji="0" lang="en-US" altLang="zh-CN" sz="1400" b="0" i="0" u="none" strike="noStrike" kern="1200" cap="none" spc="0" normalizeH="0" baseline="0" noProof="0" dirty="0">
                <a:ln>
                  <a:noFill/>
                </a:ln>
                <a:solidFill>
                  <a:srgbClr val="4A4C61"/>
                </a:solidFill>
                <a:effectLst/>
                <a:uLnTx/>
                <a:uFillTx/>
                <a:latin typeface="OPPOSans R" panose="00020600040101010101" pitchFamily="18" charset="-122"/>
                <a:ea typeface="OPPOSans R" panose="00020600040101010101" pitchFamily="18" charset="-122"/>
                <a:cs typeface="OPPOSans R" panose="00020600040101010101" pitchFamily="18" charset="-122"/>
              </a:rPr>
              <a:t>GSM</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4A4C61"/>
                </a:solidFill>
                <a:effectLst/>
                <a:uLnTx/>
                <a:uFillTx/>
                <a:latin typeface="OPPOSans R" panose="00020600040101010101" pitchFamily="18" charset="-122"/>
                <a:ea typeface="OPPOSans R" panose="00020600040101010101" pitchFamily="18" charset="-122"/>
                <a:cs typeface="OPPOSans R" panose="00020600040101010101" pitchFamily="18" charset="-122"/>
              </a:rPr>
              <a:t>1991</a:t>
            </a:r>
            <a:r>
              <a:rPr kumimoji="0" lang="zh-CN" altLang="en-US" sz="1400" b="0" i="0" u="none" strike="noStrike" kern="1200" cap="none" spc="0" normalizeH="0" baseline="0" noProof="0" dirty="0">
                <a:ln>
                  <a:noFill/>
                </a:ln>
                <a:solidFill>
                  <a:srgbClr val="4A4C61"/>
                </a:solidFill>
                <a:effectLst/>
                <a:uLnTx/>
                <a:uFillTx/>
                <a:latin typeface="OPPOSans R" panose="00020600040101010101" pitchFamily="18" charset="-122"/>
                <a:ea typeface="OPPOSans R" panose="00020600040101010101" pitchFamily="18" charset="-122"/>
                <a:cs typeface="OPPOSans R" panose="00020600040101010101" pitchFamily="18" charset="-122"/>
              </a:rPr>
              <a:t>美国提出的</a:t>
            </a:r>
            <a:r>
              <a:rPr kumimoji="0" lang="en-US" altLang="zh-CN" sz="1400" b="0" i="0" u="none" strike="noStrike" kern="1200" cap="none" spc="0" normalizeH="0" baseline="0" noProof="0" dirty="0">
                <a:ln>
                  <a:noFill/>
                </a:ln>
                <a:solidFill>
                  <a:srgbClr val="4A4C61"/>
                </a:solidFill>
                <a:effectLst/>
                <a:uLnTx/>
                <a:uFillTx/>
                <a:latin typeface="OPPOSans R" panose="00020600040101010101" pitchFamily="18" charset="-122"/>
                <a:ea typeface="OPPOSans R" panose="00020600040101010101" pitchFamily="18" charset="-122"/>
                <a:cs typeface="OPPOSans R" panose="00020600040101010101" pitchFamily="18" charset="-122"/>
              </a:rPr>
              <a:t>IS-54</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4A4C61"/>
                </a:solidFill>
                <a:effectLst/>
                <a:uLnTx/>
                <a:uFillTx/>
                <a:latin typeface="OPPOSans R" panose="00020600040101010101" pitchFamily="18" charset="-122"/>
                <a:ea typeface="OPPOSans R" panose="00020600040101010101" pitchFamily="18" charset="-122"/>
                <a:cs typeface="OPPOSans R" panose="00020600040101010101" pitchFamily="18" charset="-122"/>
              </a:rPr>
              <a:t>1993</a:t>
            </a:r>
            <a:r>
              <a:rPr kumimoji="0" lang="zh-CN" altLang="en-US" sz="1400" b="0" i="0" u="none" strike="noStrike" kern="1200" cap="none" spc="0" normalizeH="0" baseline="0" noProof="0" dirty="0">
                <a:ln>
                  <a:noFill/>
                </a:ln>
                <a:solidFill>
                  <a:srgbClr val="4A4C61"/>
                </a:solidFill>
                <a:effectLst/>
                <a:uLnTx/>
                <a:uFillTx/>
                <a:latin typeface="OPPOSans R" panose="00020600040101010101" pitchFamily="18" charset="-122"/>
                <a:ea typeface="OPPOSans R" panose="00020600040101010101" pitchFamily="18" charset="-122"/>
                <a:cs typeface="OPPOSans R" panose="00020600040101010101" pitchFamily="18" charset="-122"/>
              </a:rPr>
              <a:t>日本提出的</a:t>
            </a:r>
            <a:r>
              <a:rPr kumimoji="0" lang="en-US" altLang="zh-CN" sz="1400" b="0" i="0" u="none" strike="noStrike" kern="1200" cap="none" spc="0" normalizeH="0" baseline="0" noProof="0" dirty="0">
                <a:ln>
                  <a:noFill/>
                </a:ln>
                <a:solidFill>
                  <a:srgbClr val="4A4C61"/>
                </a:solidFill>
                <a:effectLst/>
                <a:uLnTx/>
                <a:uFillTx/>
                <a:latin typeface="OPPOSans R" panose="00020600040101010101" pitchFamily="18" charset="-122"/>
                <a:ea typeface="OPPOSans R" panose="00020600040101010101" pitchFamily="18" charset="-122"/>
                <a:cs typeface="OPPOSans R" panose="00020600040101010101" pitchFamily="18" charset="-122"/>
              </a:rPr>
              <a:t>PDC</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4A4C61"/>
                </a:solidFill>
                <a:effectLst/>
                <a:uLnTx/>
                <a:uFillTx/>
                <a:latin typeface="OPPOSans R" panose="00020600040101010101" pitchFamily="18" charset="-122"/>
                <a:ea typeface="OPPOSans R" panose="00020600040101010101" pitchFamily="18" charset="-122"/>
                <a:cs typeface="OPPOSans R" panose="00020600040101010101" pitchFamily="18" charset="-122"/>
              </a:rPr>
              <a:t>1993</a:t>
            </a:r>
            <a:r>
              <a:rPr kumimoji="0" lang="zh-CN" altLang="en-US" sz="1400" b="0" i="0" u="none" strike="noStrike" kern="1200" cap="none" spc="0" normalizeH="0" baseline="0" noProof="0" dirty="0">
                <a:ln>
                  <a:noFill/>
                </a:ln>
                <a:solidFill>
                  <a:srgbClr val="4A4C61"/>
                </a:solidFill>
                <a:effectLst/>
                <a:uLnTx/>
                <a:uFillTx/>
                <a:latin typeface="OPPOSans R" panose="00020600040101010101" pitchFamily="18" charset="-122"/>
                <a:ea typeface="OPPOSans R" panose="00020600040101010101" pitchFamily="18" charset="-122"/>
                <a:cs typeface="OPPOSans R" panose="00020600040101010101" pitchFamily="18" charset="-122"/>
              </a:rPr>
              <a:t>美国提出的</a:t>
            </a:r>
            <a:r>
              <a:rPr kumimoji="0" lang="en-US" altLang="zh-CN" sz="1400" b="0" i="0" u="none" strike="noStrike" kern="1200" cap="none" spc="0" normalizeH="0" baseline="0" noProof="0" dirty="0">
                <a:ln>
                  <a:noFill/>
                </a:ln>
                <a:solidFill>
                  <a:srgbClr val="4A4C61"/>
                </a:solidFill>
                <a:effectLst/>
                <a:uLnTx/>
                <a:uFillTx/>
                <a:latin typeface="OPPOSans R" panose="00020600040101010101" pitchFamily="18" charset="-122"/>
                <a:ea typeface="OPPOSans R" panose="00020600040101010101" pitchFamily="18" charset="-122"/>
                <a:cs typeface="OPPOSans R" panose="00020600040101010101" pitchFamily="18" charset="-122"/>
              </a:rPr>
              <a:t>IS-95(N-CDMA)</a:t>
            </a:r>
            <a:endParaRPr kumimoji="0" lang="zh-CN" altLang="en-US" sz="1400" b="0" i="0" u="none" strike="noStrike" kern="1200" cap="none" spc="0" normalizeH="0" baseline="0" noProof="0" dirty="0">
              <a:ln>
                <a:noFill/>
              </a:ln>
              <a:solidFill>
                <a:srgbClr val="4A4C61"/>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sp>
        <p:nvSpPr>
          <p:cNvPr id="38" name="文本框 37">
            <a:extLst>
              <a:ext uri="{FF2B5EF4-FFF2-40B4-BE49-F238E27FC236}">
                <a16:creationId xmlns:a16="http://schemas.microsoft.com/office/drawing/2014/main" id="{44BFCD26-AD26-8893-1045-EDD4881D86B9}"/>
              </a:ext>
            </a:extLst>
          </p:cNvPr>
          <p:cNvSpPr txBox="1"/>
          <p:nvPr/>
        </p:nvSpPr>
        <p:spPr>
          <a:xfrm>
            <a:off x="9989118" y="1568481"/>
            <a:ext cx="981359" cy="3693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gradFill>
                  <a:gsLst>
                    <a:gs pos="0">
                      <a:srgbClr val="02489D">
                        <a:lumMod val="80000"/>
                        <a:lumOff val="20000"/>
                      </a:srgbClr>
                    </a:gs>
                    <a:gs pos="100000">
                      <a:srgbClr val="02489D"/>
                    </a:gs>
                  </a:gsLst>
                  <a:lin ang="0" scaled="1"/>
                </a:gradFill>
                <a:effectLst/>
                <a:uLnTx/>
                <a:uFillTx/>
                <a:latin typeface="OPPOSans B" panose="00020600040101010101" pitchFamily="18" charset="-122"/>
                <a:ea typeface="OPPOSans B" panose="00020600040101010101" pitchFamily="18" charset="-122"/>
                <a:cs typeface="OPPOSans B" panose="00020600040101010101" pitchFamily="18" charset="-122"/>
              </a:rPr>
              <a:t>2000S</a:t>
            </a:r>
          </a:p>
        </p:txBody>
      </p:sp>
      <p:sp>
        <p:nvSpPr>
          <p:cNvPr id="39" name="文本框 38">
            <a:extLst>
              <a:ext uri="{FF2B5EF4-FFF2-40B4-BE49-F238E27FC236}">
                <a16:creationId xmlns:a16="http://schemas.microsoft.com/office/drawing/2014/main" id="{71BB9EE1-C799-1A59-B52D-9ECB1D763739}"/>
              </a:ext>
            </a:extLst>
          </p:cNvPr>
          <p:cNvSpPr txBox="1"/>
          <p:nvPr/>
        </p:nvSpPr>
        <p:spPr>
          <a:xfrm>
            <a:off x="9989118" y="2025681"/>
            <a:ext cx="1441420" cy="338298"/>
          </a:xfrm>
          <a:prstGeom prst="rect">
            <a:avLst/>
          </a:prstGeom>
          <a:noFill/>
        </p:spPr>
        <p:txBody>
          <a:bodyPr wrap="none">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4A4C61"/>
                </a:solidFill>
                <a:effectLst/>
                <a:uLnTx/>
                <a:uFillTx/>
                <a:latin typeface="OPPOSans R" panose="00020600040101010101" pitchFamily="18" charset="-122"/>
                <a:ea typeface="OPPOSans R" panose="00020600040101010101" pitchFamily="18" charset="-122"/>
                <a:cs typeface="OPPOSans R" panose="00020600040101010101" pitchFamily="18" charset="-122"/>
              </a:rPr>
              <a:t>第三代移动通信</a:t>
            </a:r>
          </a:p>
        </p:txBody>
      </p:sp>
      <p:sp>
        <p:nvSpPr>
          <p:cNvPr id="42" name="文本框 41">
            <a:extLst>
              <a:ext uri="{FF2B5EF4-FFF2-40B4-BE49-F238E27FC236}">
                <a16:creationId xmlns:a16="http://schemas.microsoft.com/office/drawing/2014/main" id="{04AFCEAA-FB7A-7A78-7A75-B1EE3C4B70EB}"/>
              </a:ext>
            </a:extLst>
          </p:cNvPr>
          <p:cNvSpPr txBox="1"/>
          <p:nvPr/>
        </p:nvSpPr>
        <p:spPr>
          <a:xfrm>
            <a:off x="777702" y="452644"/>
            <a:ext cx="3057247" cy="523220"/>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OPPOSans B" panose="00020600040101010101" pitchFamily="18" charset="-122"/>
                <a:ea typeface="OPPOSans B" panose="00020600040101010101" pitchFamily="18" charset="-122"/>
                <a:cs typeface="OPPOSans B" panose="00020600040101010101" pitchFamily="18" charset="-122"/>
              </a:rPr>
              <a:t>移动通信的发展史</a:t>
            </a:r>
          </a:p>
        </p:txBody>
      </p:sp>
      <p:cxnSp>
        <p:nvCxnSpPr>
          <p:cNvPr id="45" name="直接连接符 44">
            <a:extLst>
              <a:ext uri="{FF2B5EF4-FFF2-40B4-BE49-F238E27FC236}">
                <a16:creationId xmlns:a16="http://schemas.microsoft.com/office/drawing/2014/main" id="{E6CBB25A-D23B-5026-4DED-B58075187755}"/>
              </a:ext>
            </a:extLst>
          </p:cNvPr>
          <p:cNvCxnSpPr>
            <a:cxnSpLocks/>
          </p:cNvCxnSpPr>
          <p:nvPr/>
        </p:nvCxnSpPr>
        <p:spPr>
          <a:xfrm>
            <a:off x="874713" y="2854960"/>
            <a:ext cx="0" cy="1968500"/>
          </a:xfrm>
          <a:prstGeom prst="line">
            <a:avLst/>
          </a:prstGeom>
          <a:ln w="12700">
            <a:gradFill flip="none" rotWithShape="1">
              <a:gsLst>
                <a:gs pos="0">
                  <a:srgbClr val="02489D"/>
                </a:gs>
                <a:gs pos="100000">
                  <a:srgbClr val="02489D">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417A932D-5ABB-2F24-5359-9A9F2A08B238}"/>
              </a:ext>
            </a:extLst>
          </p:cNvPr>
          <p:cNvCxnSpPr>
            <a:cxnSpLocks/>
          </p:cNvCxnSpPr>
          <p:nvPr/>
        </p:nvCxnSpPr>
        <p:spPr>
          <a:xfrm>
            <a:off x="4055148" y="2025681"/>
            <a:ext cx="0" cy="2104617"/>
          </a:xfrm>
          <a:prstGeom prst="line">
            <a:avLst/>
          </a:prstGeom>
          <a:ln w="12700">
            <a:gradFill flip="none" rotWithShape="1">
              <a:gsLst>
                <a:gs pos="0">
                  <a:srgbClr val="02489D"/>
                </a:gs>
                <a:gs pos="100000">
                  <a:srgbClr val="02489D">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F359D0AB-C9B1-E5BB-0F6E-94898FB3494E}"/>
              </a:ext>
            </a:extLst>
          </p:cNvPr>
          <p:cNvCxnSpPr>
            <a:cxnSpLocks/>
          </p:cNvCxnSpPr>
          <p:nvPr/>
        </p:nvCxnSpPr>
        <p:spPr>
          <a:xfrm>
            <a:off x="6917766" y="1041431"/>
            <a:ext cx="0" cy="2783809"/>
          </a:xfrm>
          <a:prstGeom prst="line">
            <a:avLst/>
          </a:prstGeom>
          <a:ln w="12700">
            <a:gradFill flip="none" rotWithShape="1">
              <a:gsLst>
                <a:gs pos="0">
                  <a:srgbClr val="02489D"/>
                </a:gs>
                <a:gs pos="100000">
                  <a:srgbClr val="02489D">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4C6FA0E2-DC99-997A-8D24-D638AA79AB39}"/>
              </a:ext>
            </a:extLst>
          </p:cNvPr>
          <p:cNvCxnSpPr>
            <a:cxnSpLocks/>
          </p:cNvCxnSpPr>
          <p:nvPr/>
        </p:nvCxnSpPr>
        <p:spPr>
          <a:xfrm>
            <a:off x="9958122" y="1643605"/>
            <a:ext cx="0" cy="1673032"/>
          </a:xfrm>
          <a:prstGeom prst="line">
            <a:avLst/>
          </a:prstGeom>
          <a:ln w="12700">
            <a:gradFill flip="none" rotWithShape="1">
              <a:gsLst>
                <a:gs pos="0">
                  <a:srgbClr val="02489D"/>
                </a:gs>
                <a:gs pos="100000">
                  <a:srgbClr val="02489D">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6AD2834C-0E6C-3EC2-FC30-22A3C309C523}"/>
              </a:ext>
            </a:extLst>
          </p:cNvPr>
          <p:cNvCxnSpPr>
            <a:cxnSpLocks/>
          </p:cNvCxnSpPr>
          <p:nvPr/>
        </p:nvCxnSpPr>
        <p:spPr>
          <a:xfrm flipV="1">
            <a:off x="8718259" y="3456122"/>
            <a:ext cx="0" cy="2386739"/>
          </a:xfrm>
          <a:prstGeom prst="line">
            <a:avLst/>
          </a:prstGeom>
          <a:ln w="12700">
            <a:gradFill flip="none" rotWithShape="1">
              <a:gsLst>
                <a:gs pos="0">
                  <a:srgbClr val="02489D"/>
                </a:gs>
                <a:gs pos="100000">
                  <a:srgbClr val="02489D">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814E4CE7-74BD-5EB7-A486-CFCEA59EFF4E}"/>
              </a:ext>
            </a:extLst>
          </p:cNvPr>
          <p:cNvCxnSpPr>
            <a:cxnSpLocks/>
          </p:cNvCxnSpPr>
          <p:nvPr/>
        </p:nvCxnSpPr>
        <p:spPr>
          <a:xfrm flipV="1">
            <a:off x="6053921" y="5029200"/>
            <a:ext cx="0" cy="1162373"/>
          </a:xfrm>
          <a:prstGeom prst="line">
            <a:avLst/>
          </a:prstGeom>
          <a:ln w="12700">
            <a:gradFill flip="none" rotWithShape="1">
              <a:gsLst>
                <a:gs pos="0">
                  <a:srgbClr val="02489D"/>
                </a:gs>
                <a:gs pos="100000">
                  <a:srgbClr val="02489D">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72B1C2D3-74E3-72FA-6E13-66659E070224}"/>
              </a:ext>
            </a:extLst>
          </p:cNvPr>
          <p:cNvCxnSpPr>
            <a:cxnSpLocks/>
          </p:cNvCxnSpPr>
          <p:nvPr/>
        </p:nvCxnSpPr>
        <p:spPr>
          <a:xfrm flipV="1">
            <a:off x="2396624" y="4773478"/>
            <a:ext cx="0" cy="1418095"/>
          </a:xfrm>
          <a:prstGeom prst="line">
            <a:avLst/>
          </a:prstGeom>
          <a:ln w="12700">
            <a:gradFill flip="none" rotWithShape="1">
              <a:gsLst>
                <a:gs pos="0">
                  <a:srgbClr val="02489D"/>
                </a:gs>
                <a:gs pos="100000">
                  <a:srgbClr val="02489D">
                    <a:alpha val="0"/>
                  </a:srgbClr>
                </a:gs>
              </a:gsLst>
              <a:lin ang="54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64234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 name="图片 71" descr="碗里&#10;&#10;低可信度描述已自动生成">
            <a:extLst>
              <a:ext uri="{FF2B5EF4-FFF2-40B4-BE49-F238E27FC236}">
                <a16:creationId xmlns:a16="http://schemas.microsoft.com/office/drawing/2014/main" id="{2B9F4842-A017-D0D3-2B79-0AC5F37B661C}"/>
              </a:ext>
            </a:extLst>
          </p:cNvPr>
          <p:cNvPicPr>
            <a:picLocks noChangeAspect="1"/>
          </p:cNvPicPr>
          <p:nvPr/>
        </p:nvPicPr>
        <p:blipFill>
          <a:blip r:embed="rId2" cstate="screen">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73" name="平行四边形 72">
            <a:extLst>
              <a:ext uri="{FF2B5EF4-FFF2-40B4-BE49-F238E27FC236}">
                <a16:creationId xmlns:a16="http://schemas.microsoft.com/office/drawing/2014/main" id="{63CDBEE4-9EF0-093E-15DA-5030ED453037}"/>
              </a:ext>
            </a:extLst>
          </p:cNvPr>
          <p:cNvSpPr/>
          <p:nvPr/>
        </p:nvSpPr>
        <p:spPr>
          <a:xfrm flipH="1" flipV="1">
            <a:off x="875940" y="736226"/>
            <a:ext cx="4680000" cy="108000"/>
          </a:xfrm>
          <a:prstGeom prst="parallelogram">
            <a:avLst/>
          </a:prstGeom>
          <a:gradFill flip="none" rotWithShape="1">
            <a:gsLst>
              <a:gs pos="30000">
                <a:srgbClr val="2479FA"/>
              </a:gs>
              <a:gs pos="91000">
                <a:srgbClr val="2479FA">
                  <a:alpha val="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DINPro-Regular"/>
              <a:ea typeface="OPPOSans R" panose="00020600040101010101" pitchFamily="18" charset="-122"/>
              <a:cs typeface="+mn-cs"/>
            </a:endParaRPr>
          </a:p>
        </p:txBody>
      </p:sp>
      <p:sp>
        <p:nvSpPr>
          <p:cNvPr id="125" name="平行四边形 124">
            <a:extLst>
              <a:ext uri="{FF2B5EF4-FFF2-40B4-BE49-F238E27FC236}">
                <a16:creationId xmlns:a16="http://schemas.microsoft.com/office/drawing/2014/main" id="{810899F1-61D0-0149-E9D7-D8AED69F6AB9}"/>
              </a:ext>
            </a:extLst>
          </p:cNvPr>
          <p:cNvSpPr/>
          <p:nvPr/>
        </p:nvSpPr>
        <p:spPr>
          <a:xfrm flipH="1">
            <a:off x="1325369" y="872716"/>
            <a:ext cx="2700000" cy="36000"/>
          </a:xfrm>
          <a:prstGeom prst="parallelogram">
            <a:avLst/>
          </a:prstGeom>
          <a:gradFill flip="none" rotWithShape="1">
            <a:gsLst>
              <a:gs pos="0">
                <a:srgbClr val="FECB35">
                  <a:alpha val="54000"/>
                </a:srgbClr>
              </a:gs>
              <a:gs pos="100000">
                <a:srgbClr val="FECB35">
                  <a:alpha val="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DINPro-Regular"/>
              <a:ea typeface="OPPOSans R" panose="00020600040101010101" pitchFamily="18" charset="-122"/>
              <a:cs typeface="+mn-cs"/>
            </a:endParaRPr>
          </a:p>
        </p:txBody>
      </p:sp>
      <p:sp>
        <p:nvSpPr>
          <p:cNvPr id="126" name="平行四边形 125">
            <a:extLst>
              <a:ext uri="{FF2B5EF4-FFF2-40B4-BE49-F238E27FC236}">
                <a16:creationId xmlns:a16="http://schemas.microsoft.com/office/drawing/2014/main" id="{1D00A78A-9E8A-50D7-BE93-C66D07444538}"/>
              </a:ext>
            </a:extLst>
          </p:cNvPr>
          <p:cNvSpPr/>
          <p:nvPr/>
        </p:nvSpPr>
        <p:spPr>
          <a:xfrm>
            <a:off x="623924" y="736226"/>
            <a:ext cx="108000" cy="108000"/>
          </a:xfrm>
          <a:prstGeom prst="parallelogram">
            <a:avLst/>
          </a:prstGeom>
          <a:solidFill>
            <a:srgbClr val="FECB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DINPro-Regular"/>
              <a:ea typeface="OPPOSans R" panose="00020600040101010101" pitchFamily="18" charset="-122"/>
              <a:cs typeface="+mn-cs"/>
            </a:endParaRPr>
          </a:p>
        </p:txBody>
      </p:sp>
      <p:sp>
        <p:nvSpPr>
          <p:cNvPr id="127" name="平行四边形 126">
            <a:extLst>
              <a:ext uri="{FF2B5EF4-FFF2-40B4-BE49-F238E27FC236}">
                <a16:creationId xmlns:a16="http://schemas.microsoft.com/office/drawing/2014/main" id="{56AB9A57-88CF-6055-5829-65951C706BD7}"/>
              </a:ext>
            </a:extLst>
          </p:cNvPr>
          <p:cNvSpPr/>
          <p:nvPr/>
        </p:nvSpPr>
        <p:spPr>
          <a:xfrm>
            <a:off x="749932" y="736226"/>
            <a:ext cx="108000" cy="108000"/>
          </a:xfrm>
          <a:prstGeom prst="parallelogram">
            <a:avLst/>
          </a:prstGeom>
          <a:solidFill>
            <a:srgbClr val="2479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DINPro-Regular"/>
              <a:ea typeface="OPPOSans R" panose="00020600040101010101" pitchFamily="18" charset="-122"/>
              <a:cs typeface="+mn-cs"/>
            </a:endParaRPr>
          </a:p>
        </p:txBody>
      </p:sp>
      <p:sp>
        <p:nvSpPr>
          <p:cNvPr id="128" name="平行四边形 127">
            <a:extLst>
              <a:ext uri="{FF2B5EF4-FFF2-40B4-BE49-F238E27FC236}">
                <a16:creationId xmlns:a16="http://schemas.microsoft.com/office/drawing/2014/main" id="{CB3EC47B-14DB-52A8-38C6-EDD5BE33BEA7}"/>
              </a:ext>
            </a:extLst>
          </p:cNvPr>
          <p:cNvSpPr/>
          <p:nvPr/>
        </p:nvSpPr>
        <p:spPr>
          <a:xfrm flipH="1">
            <a:off x="3812270" y="872716"/>
            <a:ext cx="900000" cy="18000"/>
          </a:xfrm>
          <a:prstGeom prst="parallelogram">
            <a:avLst/>
          </a:prstGeom>
          <a:gradFill flip="none" rotWithShape="1">
            <a:gsLst>
              <a:gs pos="0">
                <a:srgbClr val="FFC000">
                  <a:alpha val="20000"/>
                </a:srgbClr>
              </a:gs>
              <a:gs pos="100000">
                <a:srgbClr val="FFC000">
                  <a:alpha val="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DINPro-Regular"/>
              <a:ea typeface="OPPOSans R" panose="00020600040101010101" pitchFamily="18" charset="-122"/>
              <a:cs typeface="+mn-cs"/>
            </a:endParaRPr>
          </a:p>
        </p:txBody>
      </p:sp>
      <p:sp>
        <p:nvSpPr>
          <p:cNvPr id="129" name="平行四边形 128">
            <a:extLst>
              <a:ext uri="{FF2B5EF4-FFF2-40B4-BE49-F238E27FC236}">
                <a16:creationId xmlns:a16="http://schemas.microsoft.com/office/drawing/2014/main" id="{2C6AD0AC-67F8-8087-C303-B57A2866D06D}"/>
              </a:ext>
            </a:extLst>
          </p:cNvPr>
          <p:cNvSpPr/>
          <p:nvPr/>
        </p:nvSpPr>
        <p:spPr>
          <a:xfrm flipH="1">
            <a:off x="4368328" y="927424"/>
            <a:ext cx="900000" cy="18000"/>
          </a:xfrm>
          <a:prstGeom prst="parallelogram">
            <a:avLst/>
          </a:prstGeom>
          <a:gradFill flip="none" rotWithShape="1">
            <a:gsLst>
              <a:gs pos="0">
                <a:schemeClr val="tx1">
                  <a:alpha val="16000"/>
                </a:schemeClr>
              </a:gs>
              <a:gs pos="100000">
                <a:schemeClr val="tx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DINPro-Regular"/>
              <a:ea typeface="OPPOSans R" panose="00020600040101010101" pitchFamily="18" charset="-122"/>
              <a:cs typeface="+mn-cs"/>
            </a:endParaRPr>
          </a:p>
        </p:txBody>
      </p:sp>
      <p:sp>
        <p:nvSpPr>
          <p:cNvPr id="130" name="文本框 129">
            <a:extLst>
              <a:ext uri="{FF2B5EF4-FFF2-40B4-BE49-F238E27FC236}">
                <a16:creationId xmlns:a16="http://schemas.microsoft.com/office/drawing/2014/main" id="{401D2488-2BC1-9093-9E38-DB3EB920F3C8}"/>
              </a:ext>
            </a:extLst>
          </p:cNvPr>
          <p:cNvSpPr txBox="1"/>
          <p:nvPr/>
        </p:nvSpPr>
        <p:spPr>
          <a:xfrm>
            <a:off x="947428" y="380273"/>
            <a:ext cx="4315888" cy="492443"/>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1" u="none" strike="noStrike" kern="1200" cap="none" spc="0" normalizeH="0" baseline="0" noProof="0">
                <a:ln>
                  <a:noFill/>
                </a:ln>
                <a:solidFill>
                  <a:prstClr val="black">
                    <a:lumMod val="85000"/>
                    <a:lumOff val="15000"/>
                  </a:prstClr>
                </a:solidFill>
                <a:effectLst/>
                <a:uLnTx/>
                <a:uFillTx/>
                <a:latin typeface="OPPOSans B" panose="00020600040101010101" pitchFamily="18" charset="-122"/>
                <a:ea typeface="OPPOSans B" panose="00020600040101010101" pitchFamily="18" charset="-122"/>
                <a:cs typeface="OPPOSans B" panose="00020600040101010101" pitchFamily="18" charset="-122"/>
              </a:rPr>
              <a:t>技术效能的</a:t>
            </a:r>
            <a:r>
              <a:rPr kumimoji="0" lang="zh-CN" altLang="en-US" sz="3200" b="0" i="1"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mn-cs"/>
              </a:rPr>
              <a:t>发展象限</a:t>
            </a:r>
            <a:endParaRPr kumimoji="0" lang="en-US" sz="3200" b="0" i="1"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mn-cs"/>
            </a:endParaRPr>
          </a:p>
        </p:txBody>
      </p:sp>
      <p:sp>
        <p:nvSpPr>
          <p:cNvPr id="131" name="文本框 130">
            <a:extLst>
              <a:ext uri="{FF2B5EF4-FFF2-40B4-BE49-F238E27FC236}">
                <a16:creationId xmlns:a16="http://schemas.microsoft.com/office/drawing/2014/main" id="{A7024BFD-E5C0-94B4-277A-6EDA84E086BF}"/>
              </a:ext>
            </a:extLst>
          </p:cNvPr>
          <p:cNvSpPr txBox="1"/>
          <p:nvPr/>
        </p:nvSpPr>
        <p:spPr>
          <a:xfrm>
            <a:off x="611180" y="1179791"/>
            <a:ext cx="10969638" cy="573427"/>
          </a:xfrm>
          <a:prstGeom prst="rect">
            <a:avLst/>
          </a:prstGeom>
          <a:noFill/>
        </p:spPr>
        <p:txBody>
          <a:bodyPr wrap="square" lIns="0" tIns="0" rIns="0" bIns="0">
            <a:spAutoFit/>
          </a:bodyPr>
          <a:lstStyle/>
          <a:p>
            <a:pPr marL="180000" marR="0" lvl="0" indent="-180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rPr>
              <a:t>在一个完整的科技效能周期内，技术效能均值曲线的走势（斜率）将伴随所处时期的不同而发生变化</a:t>
            </a:r>
            <a:r>
              <a:rPr kumimoji="0" lang="zh-CN" altLang="en-US" sz="1600" b="0" i="0"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rPr>
              <a:t>；</a:t>
            </a:r>
            <a:endParaRPr kumimoji="0" lang="en-US" sz="1600" b="0" i="0"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a:p>
            <a:pPr marL="180000" marR="0" lvl="0" indent="-18000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rPr>
              <a:t>下述周期规律不仅适用于单项技术的落地实践研究，同样适用于一类技术（多元技术融合）的实践研究</a:t>
            </a:r>
            <a:r>
              <a:rPr kumimoji="0" lang="zh-CN" altLang="en-US" sz="1600" b="0" i="0"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rPr>
              <a:t>；</a:t>
            </a:r>
            <a:endParaRPr kumimoji="0" lang="en-US" sz="1600" b="0" i="0"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grpSp>
        <p:nvGrpSpPr>
          <p:cNvPr id="132" name="组合 131">
            <a:extLst>
              <a:ext uri="{FF2B5EF4-FFF2-40B4-BE49-F238E27FC236}">
                <a16:creationId xmlns:a16="http://schemas.microsoft.com/office/drawing/2014/main" id="{D015EED9-8D02-D9CB-CC70-C893AEB60180}"/>
              </a:ext>
            </a:extLst>
          </p:cNvPr>
          <p:cNvGrpSpPr/>
          <p:nvPr/>
        </p:nvGrpSpPr>
        <p:grpSpPr>
          <a:xfrm>
            <a:off x="9187631" y="6096170"/>
            <a:ext cx="670892" cy="208519"/>
            <a:chOff x="8397056" y="6096170"/>
            <a:chExt cx="670892" cy="208519"/>
          </a:xfrm>
        </p:grpSpPr>
        <p:sp>
          <p:nvSpPr>
            <p:cNvPr id="133" name="椭圆 132">
              <a:extLst>
                <a:ext uri="{FF2B5EF4-FFF2-40B4-BE49-F238E27FC236}">
                  <a16:creationId xmlns:a16="http://schemas.microsoft.com/office/drawing/2014/main" id="{8F13F199-0AFF-5EC2-47A3-60EFFB6DC822}"/>
                </a:ext>
              </a:extLst>
            </p:cNvPr>
            <p:cNvSpPr/>
            <p:nvPr/>
          </p:nvSpPr>
          <p:spPr>
            <a:xfrm>
              <a:off x="8397056" y="6146429"/>
              <a:ext cx="108000" cy="108000"/>
            </a:xfrm>
            <a:prstGeom prst="ellipse">
              <a:avLst/>
            </a:prstGeom>
            <a:solidFill>
              <a:srgbClr val="2479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85000"/>
                    <a:lumOff val="15000"/>
                  </a:prstClr>
                </a:solidFill>
                <a:effectLst/>
                <a:uLnTx/>
                <a:uFillTx/>
                <a:latin typeface="DINPro-Regular"/>
                <a:ea typeface="OPPOSans R" panose="00020600040101010101" pitchFamily="18" charset="-122"/>
                <a:cs typeface="+mn-cs"/>
              </a:endParaRPr>
            </a:p>
          </p:txBody>
        </p:sp>
        <p:sp>
          <p:nvSpPr>
            <p:cNvPr id="134" name="文本框 133">
              <a:extLst>
                <a:ext uri="{FF2B5EF4-FFF2-40B4-BE49-F238E27FC236}">
                  <a16:creationId xmlns:a16="http://schemas.microsoft.com/office/drawing/2014/main" id="{F70F8F7B-17BB-7282-4D8F-6BFB5C16F71E}"/>
                </a:ext>
              </a:extLst>
            </p:cNvPr>
            <p:cNvSpPr txBox="1"/>
            <p:nvPr/>
          </p:nvSpPr>
          <p:spPr>
            <a:xfrm>
              <a:off x="8521029" y="6096170"/>
              <a:ext cx="546919" cy="208519"/>
            </a:xfrm>
            <a:prstGeom prst="rect">
              <a:avLst/>
            </a:prstGeom>
            <a:noFill/>
          </p:spPr>
          <p:txBody>
            <a:bodyPr wrap="square" lIns="0" tIns="0" rIns="0" bIns="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85000"/>
                      <a:lumOff val="15000"/>
                    </a:prstClr>
                  </a:solidFill>
                  <a:effectLst/>
                  <a:uLnTx/>
                  <a:uFillTx/>
                  <a:latin typeface="DINPro-Regular" panose="02000503030000020004" pitchFamily="50" charset="0"/>
                  <a:ea typeface="OPPOSans R" panose="00020600040101010101" pitchFamily="18" charset="-122"/>
                  <a:cs typeface="+mn-cs"/>
                </a:rPr>
                <a:t>类别一</a:t>
              </a:r>
            </a:p>
          </p:txBody>
        </p:sp>
      </p:grpSp>
      <p:grpSp>
        <p:nvGrpSpPr>
          <p:cNvPr id="135" name="组合 134">
            <a:extLst>
              <a:ext uri="{FF2B5EF4-FFF2-40B4-BE49-F238E27FC236}">
                <a16:creationId xmlns:a16="http://schemas.microsoft.com/office/drawing/2014/main" id="{B2047672-4DEC-431F-D636-42E0567F2DB8}"/>
              </a:ext>
            </a:extLst>
          </p:cNvPr>
          <p:cNvGrpSpPr/>
          <p:nvPr/>
        </p:nvGrpSpPr>
        <p:grpSpPr>
          <a:xfrm>
            <a:off x="10023954" y="6096170"/>
            <a:ext cx="714768" cy="208519"/>
            <a:chOff x="9628666" y="6096170"/>
            <a:chExt cx="714768" cy="208519"/>
          </a:xfrm>
        </p:grpSpPr>
        <p:sp>
          <p:nvSpPr>
            <p:cNvPr id="136" name="椭圆 135">
              <a:extLst>
                <a:ext uri="{FF2B5EF4-FFF2-40B4-BE49-F238E27FC236}">
                  <a16:creationId xmlns:a16="http://schemas.microsoft.com/office/drawing/2014/main" id="{FAD3C78F-84AA-8DAB-FDCA-2DFDFFE500F8}"/>
                </a:ext>
              </a:extLst>
            </p:cNvPr>
            <p:cNvSpPr/>
            <p:nvPr/>
          </p:nvSpPr>
          <p:spPr>
            <a:xfrm>
              <a:off x="9628666" y="6146429"/>
              <a:ext cx="108000" cy="108000"/>
            </a:xfrm>
            <a:prstGeom prst="ellipse">
              <a:avLst/>
            </a:prstGeom>
            <a:solidFill>
              <a:srgbClr val="FECB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85000"/>
                    <a:lumOff val="15000"/>
                  </a:prstClr>
                </a:solidFill>
                <a:effectLst/>
                <a:uLnTx/>
                <a:uFillTx/>
                <a:latin typeface="DINPro-Regular"/>
                <a:ea typeface="OPPOSans R" panose="00020600040101010101" pitchFamily="18" charset="-122"/>
                <a:cs typeface="+mn-cs"/>
              </a:endParaRPr>
            </a:p>
          </p:txBody>
        </p:sp>
        <p:sp>
          <p:nvSpPr>
            <p:cNvPr id="137" name="文本框 136">
              <a:extLst>
                <a:ext uri="{FF2B5EF4-FFF2-40B4-BE49-F238E27FC236}">
                  <a16:creationId xmlns:a16="http://schemas.microsoft.com/office/drawing/2014/main" id="{6A84539B-D1B1-5C74-2472-8EDA15FE8591}"/>
                </a:ext>
              </a:extLst>
            </p:cNvPr>
            <p:cNvSpPr txBox="1"/>
            <p:nvPr/>
          </p:nvSpPr>
          <p:spPr>
            <a:xfrm>
              <a:off x="9796515" y="6096170"/>
              <a:ext cx="546919" cy="208519"/>
            </a:xfrm>
            <a:prstGeom prst="rect">
              <a:avLst/>
            </a:prstGeom>
            <a:noFill/>
          </p:spPr>
          <p:txBody>
            <a:bodyPr wrap="square" lIns="0" tIns="0" rIns="0" bIns="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85000"/>
                      <a:lumOff val="15000"/>
                    </a:prstClr>
                  </a:solidFill>
                  <a:effectLst/>
                  <a:uLnTx/>
                  <a:uFillTx/>
                  <a:latin typeface="DINPro-Regular" panose="02000503030000020004" pitchFamily="50" charset="0"/>
                  <a:ea typeface="OPPOSans R" panose="00020600040101010101" pitchFamily="18" charset="-122"/>
                  <a:cs typeface="+mn-cs"/>
                </a:rPr>
                <a:t>类别二</a:t>
              </a:r>
            </a:p>
          </p:txBody>
        </p:sp>
      </p:grpSp>
      <p:grpSp>
        <p:nvGrpSpPr>
          <p:cNvPr id="138" name="组合 137">
            <a:extLst>
              <a:ext uri="{FF2B5EF4-FFF2-40B4-BE49-F238E27FC236}">
                <a16:creationId xmlns:a16="http://schemas.microsoft.com/office/drawing/2014/main" id="{9BE9A052-DB9B-6112-324A-86589A64A76D}"/>
              </a:ext>
            </a:extLst>
          </p:cNvPr>
          <p:cNvGrpSpPr/>
          <p:nvPr/>
        </p:nvGrpSpPr>
        <p:grpSpPr>
          <a:xfrm>
            <a:off x="10904152" y="6096170"/>
            <a:ext cx="726939" cy="208519"/>
            <a:chOff x="10904152" y="6096170"/>
            <a:chExt cx="726939" cy="208519"/>
          </a:xfrm>
        </p:grpSpPr>
        <p:sp>
          <p:nvSpPr>
            <p:cNvPr id="139" name="椭圆 138">
              <a:extLst>
                <a:ext uri="{FF2B5EF4-FFF2-40B4-BE49-F238E27FC236}">
                  <a16:creationId xmlns:a16="http://schemas.microsoft.com/office/drawing/2014/main" id="{917FE22A-0FFE-3500-3244-DFBAD0D850C1}"/>
                </a:ext>
              </a:extLst>
            </p:cNvPr>
            <p:cNvSpPr/>
            <p:nvPr/>
          </p:nvSpPr>
          <p:spPr>
            <a:xfrm>
              <a:off x="10904152" y="6146429"/>
              <a:ext cx="108000" cy="108000"/>
            </a:xfrm>
            <a:prstGeom prst="ellipse">
              <a:avLst/>
            </a:prstGeom>
            <a:solidFill>
              <a:srgbClr val="6161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85000"/>
                    <a:lumOff val="15000"/>
                  </a:prstClr>
                </a:solidFill>
                <a:effectLst/>
                <a:uLnTx/>
                <a:uFillTx/>
                <a:latin typeface="DINPro-Regular"/>
                <a:ea typeface="OPPOSans R" panose="00020600040101010101" pitchFamily="18" charset="-122"/>
                <a:cs typeface="+mn-cs"/>
              </a:endParaRPr>
            </a:p>
          </p:txBody>
        </p:sp>
        <p:sp>
          <p:nvSpPr>
            <p:cNvPr id="140" name="文本框 139">
              <a:extLst>
                <a:ext uri="{FF2B5EF4-FFF2-40B4-BE49-F238E27FC236}">
                  <a16:creationId xmlns:a16="http://schemas.microsoft.com/office/drawing/2014/main" id="{D03F9B55-4CA5-397A-1DAD-DE21571E1503}"/>
                </a:ext>
              </a:extLst>
            </p:cNvPr>
            <p:cNvSpPr txBox="1"/>
            <p:nvPr/>
          </p:nvSpPr>
          <p:spPr>
            <a:xfrm>
              <a:off x="11084172" y="6096170"/>
              <a:ext cx="546919" cy="208519"/>
            </a:xfrm>
            <a:prstGeom prst="rect">
              <a:avLst/>
            </a:prstGeom>
            <a:noFill/>
          </p:spPr>
          <p:txBody>
            <a:bodyPr wrap="square" lIns="0" tIns="0" rIns="0" bIns="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85000"/>
                      <a:lumOff val="15000"/>
                    </a:prstClr>
                  </a:solidFill>
                  <a:effectLst/>
                  <a:uLnTx/>
                  <a:uFillTx/>
                  <a:latin typeface="DINPro-Regular" panose="02000503030000020004" pitchFamily="50" charset="0"/>
                  <a:ea typeface="OPPOSans R" panose="00020600040101010101" pitchFamily="18" charset="-122"/>
                  <a:cs typeface="+mn-cs"/>
                </a:rPr>
                <a:t>类别三</a:t>
              </a:r>
            </a:p>
          </p:txBody>
        </p:sp>
      </p:grpSp>
      <p:sp>
        <p:nvSpPr>
          <p:cNvPr id="141" name="矩形 140">
            <a:extLst>
              <a:ext uri="{FF2B5EF4-FFF2-40B4-BE49-F238E27FC236}">
                <a16:creationId xmlns:a16="http://schemas.microsoft.com/office/drawing/2014/main" id="{F425E7BB-864B-A008-0FC8-BA89469521EA}"/>
              </a:ext>
            </a:extLst>
          </p:cNvPr>
          <p:cNvSpPr/>
          <p:nvPr/>
        </p:nvSpPr>
        <p:spPr>
          <a:xfrm>
            <a:off x="611179" y="2406659"/>
            <a:ext cx="2082294" cy="3564395"/>
          </a:xfrm>
          <a:prstGeom prst="rect">
            <a:avLst/>
          </a:prstGeom>
          <a:gradFill>
            <a:gsLst>
              <a:gs pos="0">
                <a:srgbClr val="FBFDFF"/>
              </a:gs>
              <a:gs pos="100000">
                <a:srgbClr val="FBFDFF">
                  <a:alpha val="80000"/>
                </a:srgbClr>
              </a:gs>
            </a:gsLst>
            <a:lin ang="16200000" scaled="1"/>
          </a:gradFill>
          <a:ln w="6350">
            <a:solidFill>
              <a:srgbClr val="2479FA">
                <a:alpha val="10000"/>
              </a:srgbClr>
            </a:solidFill>
          </a:ln>
          <a:effectLst>
            <a:outerShdw blurRad="127000" dist="101600" dir="5400000" algn="t" rotWithShape="0">
              <a:srgbClr val="2479FA">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DINPro-Regular"/>
              <a:ea typeface="OPPOSans R" panose="00020600040101010101" pitchFamily="18" charset="-122"/>
              <a:cs typeface="+mn-cs"/>
            </a:endParaRPr>
          </a:p>
        </p:txBody>
      </p:sp>
      <p:sp>
        <p:nvSpPr>
          <p:cNvPr id="142" name="矩形 141">
            <a:extLst>
              <a:ext uri="{FF2B5EF4-FFF2-40B4-BE49-F238E27FC236}">
                <a16:creationId xmlns:a16="http://schemas.microsoft.com/office/drawing/2014/main" id="{0E60BBC1-8701-30C6-16AC-6BC932D10414}"/>
              </a:ext>
            </a:extLst>
          </p:cNvPr>
          <p:cNvSpPr/>
          <p:nvPr/>
        </p:nvSpPr>
        <p:spPr>
          <a:xfrm>
            <a:off x="2833017" y="2406658"/>
            <a:ext cx="2082294" cy="3564395"/>
          </a:xfrm>
          <a:prstGeom prst="rect">
            <a:avLst/>
          </a:prstGeom>
          <a:gradFill>
            <a:gsLst>
              <a:gs pos="0">
                <a:srgbClr val="FBFDFF"/>
              </a:gs>
              <a:gs pos="100000">
                <a:srgbClr val="FBFDFF">
                  <a:alpha val="80000"/>
                </a:srgbClr>
              </a:gs>
            </a:gsLst>
            <a:lin ang="16200000" scaled="1"/>
          </a:gradFill>
          <a:ln w="6350">
            <a:solidFill>
              <a:srgbClr val="2479FA">
                <a:alpha val="10000"/>
              </a:srgbClr>
            </a:solidFill>
          </a:ln>
          <a:effectLst>
            <a:outerShdw blurRad="127000" dist="101600" dir="5400000" algn="t" rotWithShape="0">
              <a:srgbClr val="2479FA">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DINPro-Regular"/>
              <a:ea typeface="OPPOSans R" panose="00020600040101010101" pitchFamily="18" charset="-122"/>
              <a:cs typeface="+mn-cs"/>
            </a:endParaRPr>
          </a:p>
        </p:txBody>
      </p:sp>
      <p:sp>
        <p:nvSpPr>
          <p:cNvPr id="143" name="矩形 142">
            <a:extLst>
              <a:ext uri="{FF2B5EF4-FFF2-40B4-BE49-F238E27FC236}">
                <a16:creationId xmlns:a16="http://schemas.microsoft.com/office/drawing/2014/main" id="{E9181326-E520-E7F1-1257-FD092A5B4DD3}"/>
              </a:ext>
            </a:extLst>
          </p:cNvPr>
          <p:cNvSpPr/>
          <p:nvPr/>
        </p:nvSpPr>
        <p:spPr>
          <a:xfrm>
            <a:off x="5054853" y="2406659"/>
            <a:ext cx="2082294" cy="3564395"/>
          </a:xfrm>
          <a:prstGeom prst="rect">
            <a:avLst/>
          </a:prstGeom>
          <a:gradFill>
            <a:gsLst>
              <a:gs pos="0">
                <a:srgbClr val="FBFDFF"/>
              </a:gs>
              <a:gs pos="100000">
                <a:srgbClr val="FBFDFF">
                  <a:alpha val="80000"/>
                </a:srgbClr>
              </a:gs>
            </a:gsLst>
            <a:lin ang="16200000" scaled="1"/>
          </a:gradFill>
          <a:ln w="6350">
            <a:solidFill>
              <a:srgbClr val="2479FA">
                <a:alpha val="10000"/>
              </a:srgbClr>
            </a:solidFill>
          </a:ln>
          <a:effectLst>
            <a:outerShdw blurRad="127000" dist="101600" dir="5400000" algn="t" rotWithShape="0">
              <a:srgbClr val="2479FA">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DINPro-Regular"/>
              <a:ea typeface="OPPOSans R" panose="00020600040101010101" pitchFamily="18" charset="-122"/>
              <a:cs typeface="+mn-cs"/>
            </a:endParaRPr>
          </a:p>
        </p:txBody>
      </p:sp>
      <p:sp>
        <p:nvSpPr>
          <p:cNvPr id="144" name="矩形 143">
            <a:extLst>
              <a:ext uri="{FF2B5EF4-FFF2-40B4-BE49-F238E27FC236}">
                <a16:creationId xmlns:a16="http://schemas.microsoft.com/office/drawing/2014/main" id="{4AB5C11A-D51E-8A1A-F6B6-9864E751DAD9}"/>
              </a:ext>
            </a:extLst>
          </p:cNvPr>
          <p:cNvSpPr/>
          <p:nvPr/>
        </p:nvSpPr>
        <p:spPr>
          <a:xfrm>
            <a:off x="7276689" y="2406658"/>
            <a:ext cx="2082294" cy="3564395"/>
          </a:xfrm>
          <a:prstGeom prst="rect">
            <a:avLst/>
          </a:prstGeom>
          <a:gradFill>
            <a:gsLst>
              <a:gs pos="0">
                <a:srgbClr val="FBFDFF"/>
              </a:gs>
              <a:gs pos="100000">
                <a:srgbClr val="FBFDFF">
                  <a:alpha val="80000"/>
                </a:srgbClr>
              </a:gs>
            </a:gsLst>
            <a:lin ang="16200000" scaled="1"/>
          </a:gradFill>
          <a:ln w="6350">
            <a:solidFill>
              <a:srgbClr val="2479FA">
                <a:alpha val="10000"/>
              </a:srgbClr>
            </a:solidFill>
          </a:ln>
          <a:effectLst>
            <a:outerShdw blurRad="127000" dist="101600" dir="5400000" algn="t" rotWithShape="0">
              <a:srgbClr val="2479FA">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DINPro-Regular"/>
              <a:ea typeface="OPPOSans R" panose="00020600040101010101" pitchFamily="18" charset="-122"/>
              <a:cs typeface="+mn-cs"/>
            </a:endParaRPr>
          </a:p>
        </p:txBody>
      </p:sp>
      <p:sp>
        <p:nvSpPr>
          <p:cNvPr id="145" name="矩形 144">
            <a:extLst>
              <a:ext uri="{FF2B5EF4-FFF2-40B4-BE49-F238E27FC236}">
                <a16:creationId xmlns:a16="http://schemas.microsoft.com/office/drawing/2014/main" id="{1ADC1113-D31A-5E75-EDDA-6FC78D875AA2}"/>
              </a:ext>
            </a:extLst>
          </p:cNvPr>
          <p:cNvSpPr/>
          <p:nvPr/>
        </p:nvSpPr>
        <p:spPr>
          <a:xfrm>
            <a:off x="9498526" y="2406658"/>
            <a:ext cx="2082294" cy="3564395"/>
          </a:xfrm>
          <a:prstGeom prst="rect">
            <a:avLst/>
          </a:prstGeom>
          <a:gradFill>
            <a:gsLst>
              <a:gs pos="0">
                <a:srgbClr val="FBFDFF"/>
              </a:gs>
              <a:gs pos="100000">
                <a:srgbClr val="FBFDFF">
                  <a:alpha val="80000"/>
                </a:srgbClr>
              </a:gs>
            </a:gsLst>
            <a:lin ang="16200000" scaled="1"/>
          </a:gradFill>
          <a:ln w="6350">
            <a:solidFill>
              <a:srgbClr val="2479FA">
                <a:alpha val="10000"/>
              </a:srgbClr>
            </a:solidFill>
          </a:ln>
          <a:effectLst>
            <a:outerShdw blurRad="127000" dist="101600" dir="5400000" algn="t" rotWithShape="0">
              <a:srgbClr val="2479FA">
                <a:alpha val="1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DINPro-Regular"/>
              <a:ea typeface="OPPOSans R" panose="00020600040101010101" pitchFamily="18" charset="-122"/>
              <a:cs typeface="+mn-cs"/>
            </a:endParaRPr>
          </a:p>
        </p:txBody>
      </p:sp>
      <p:sp>
        <p:nvSpPr>
          <p:cNvPr id="146" name="矩形 145">
            <a:extLst>
              <a:ext uri="{FF2B5EF4-FFF2-40B4-BE49-F238E27FC236}">
                <a16:creationId xmlns:a16="http://schemas.microsoft.com/office/drawing/2014/main" id="{01866317-1AB8-F2D8-785D-C6A75A79534D}"/>
              </a:ext>
            </a:extLst>
          </p:cNvPr>
          <p:cNvSpPr/>
          <p:nvPr/>
        </p:nvSpPr>
        <p:spPr>
          <a:xfrm>
            <a:off x="611180" y="2046659"/>
            <a:ext cx="2082294" cy="360000"/>
          </a:xfrm>
          <a:prstGeom prst="rect">
            <a:avLst/>
          </a:prstGeom>
          <a:gradFill flip="none" rotWithShape="1">
            <a:gsLst>
              <a:gs pos="0">
                <a:srgbClr val="2479FA"/>
              </a:gs>
              <a:gs pos="100000">
                <a:srgbClr val="2479FA">
                  <a:lumMod val="90000"/>
                  <a:lumOff val="10000"/>
                </a:srgbClr>
              </a:gs>
            </a:gsLst>
            <a:lin ang="16200000" scaled="1"/>
            <a:tileRect/>
          </a:gradFill>
          <a:ln w="6350">
            <a:solidFill>
              <a:srgbClr val="2479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endParaRPr>
          </a:p>
        </p:txBody>
      </p:sp>
      <p:sp>
        <p:nvSpPr>
          <p:cNvPr id="147" name="矩形 146">
            <a:extLst>
              <a:ext uri="{FF2B5EF4-FFF2-40B4-BE49-F238E27FC236}">
                <a16:creationId xmlns:a16="http://schemas.microsoft.com/office/drawing/2014/main" id="{F0886327-2AD2-C2FF-6250-1808386A719C}"/>
              </a:ext>
            </a:extLst>
          </p:cNvPr>
          <p:cNvSpPr/>
          <p:nvPr/>
        </p:nvSpPr>
        <p:spPr>
          <a:xfrm>
            <a:off x="2833016" y="2046659"/>
            <a:ext cx="2082294" cy="360000"/>
          </a:xfrm>
          <a:prstGeom prst="rect">
            <a:avLst/>
          </a:prstGeom>
          <a:gradFill flip="none" rotWithShape="1">
            <a:gsLst>
              <a:gs pos="0">
                <a:srgbClr val="2479FA"/>
              </a:gs>
              <a:gs pos="100000">
                <a:srgbClr val="2479FA">
                  <a:lumMod val="90000"/>
                  <a:lumOff val="10000"/>
                </a:srgbClr>
              </a:gs>
            </a:gsLst>
            <a:lin ang="16200000" scaled="1"/>
            <a:tileRect/>
          </a:gradFill>
          <a:ln w="6350">
            <a:solidFill>
              <a:srgbClr val="2479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endParaRPr>
          </a:p>
        </p:txBody>
      </p:sp>
      <p:sp>
        <p:nvSpPr>
          <p:cNvPr id="148" name="矩形 147">
            <a:extLst>
              <a:ext uri="{FF2B5EF4-FFF2-40B4-BE49-F238E27FC236}">
                <a16:creationId xmlns:a16="http://schemas.microsoft.com/office/drawing/2014/main" id="{37B94D3D-EB6B-B6DE-2241-216A30EE46F8}"/>
              </a:ext>
            </a:extLst>
          </p:cNvPr>
          <p:cNvSpPr/>
          <p:nvPr/>
        </p:nvSpPr>
        <p:spPr>
          <a:xfrm>
            <a:off x="5054852" y="2046659"/>
            <a:ext cx="2082294" cy="360000"/>
          </a:xfrm>
          <a:prstGeom prst="rect">
            <a:avLst/>
          </a:prstGeom>
          <a:gradFill flip="none" rotWithShape="1">
            <a:gsLst>
              <a:gs pos="0">
                <a:srgbClr val="2479FA"/>
              </a:gs>
              <a:gs pos="100000">
                <a:srgbClr val="2479FA">
                  <a:lumMod val="90000"/>
                  <a:lumOff val="10000"/>
                </a:srgbClr>
              </a:gs>
            </a:gsLst>
            <a:lin ang="16200000" scaled="1"/>
            <a:tileRect/>
          </a:gradFill>
          <a:ln w="6350">
            <a:solidFill>
              <a:srgbClr val="2479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endParaRPr>
          </a:p>
        </p:txBody>
      </p:sp>
      <p:sp>
        <p:nvSpPr>
          <p:cNvPr id="149" name="矩形 148">
            <a:extLst>
              <a:ext uri="{FF2B5EF4-FFF2-40B4-BE49-F238E27FC236}">
                <a16:creationId xmlns:a16="http://schemas.microsoft.com/office/drawing/2014/main" id="{4D42686F-59D3-6315-81BE-2FE028883610}"/>
              </a:ext>
            </a:extLst>
          </p:cNvPr>
          <p:cNvSpPr/>
          <p:nvPr/>
        </p:nvSpPr>
        <p:spPr>
          <a:xfrm>
            <a:off x="7276688" y="2046659"/>
            <a:ext cx="2082294" cy="360000"/>
          </a:xfrm>
          <a:prstGeom prst="rect">
            <a:avLst/>
          </a:prstGeom>
          <a:gradFill flip="none" rotWithShape="1">
            <a:gsLst>
              <a:gs pos="0">
                <a:srgbClr val="2479FA"/>
              </a:gs>
              <a:gs pos="100000">
                <a:srgbClr val="2479FA">
                  <a:lumMod val="90000"/>
                  <a:lumOff val="10000"/>
                </a:srgbClr>
              </a:gs>
            </a:gsLst>
            <a:lin ang="16200000" scaled="1"/>
            <a:tileRect/>
          </a:gradFill>
          <a:ln w="6350">
            <a:solidFill>
              <a:srgbClr val="2479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endParaRPr>
          </a:p>
        </p:txBody>
      </p:sp>
      <p:sp>
        <p:nvSpPr>
          <p:cNvPr id="150" name="矩形 149">
            <a:extLst>
              <a:ext uri="{FF2B5EF4-FFF2-40B4-BE49-F238E27FC236}">
                <a16:creationId xmlns:a16="http://schemas.microsoft.com/office/drawing/2014/main" id="{5599ABFA-B910-812B-DFB0-E0C22969A1F7}"/>
              </a:ext>
            </a:extLst>
          </p:cNvPr>
          <p:cNvSpPr/>
          <p:nvPr/>
        </p:nvSpPr>
        <p:spPr>
          <a:xfrm>
            <a:off x="9498524" y="2046659"/>
            <a:ext cx="2082294" cy="360000"/>
          </a:xfrm>
          <a:prstGeom prst="rect">
            <a:avLst/>
          </a:prstGeom>
          <a:gradFill flip="none" rotWithShape="1">
            <a:gsLst>
              <a:gs pos="0">
                <a:srgbClr val="2479FA"/>
              </a:gs>
              <a:gs pos="100000">
                <a:srgbClr val="2479FA">
                  <a:lumMod val="90000"/>
                  <a:lumOff val="10000"/>
                </a:srgbClr>
              </a:gs>
            </a:gsLst>
            <a:lin ang="16200000" scaled="1"/>
            <a:tileRect/>
          </a:gradFill>
          <a:ln w="6350">
            <a:solidFill>
              <a:srgbClr val="2479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endParaRPr>
          </a:p>
        </p:txBody>
      </p:sp>
      <p:sp>
        <p:nvSpPr>
          <p:cNvPr id="151" name="文本框 150">
            <a:extLst>
              <a:ext uri="{FF2B5EF4-FFF2-40B4-BE49-F238E27FC236}">
                <a16:creationId xmlns:a16="http://schemas.microsoft.com/office/drawing/2014/main" id="{06A1E82C-B104-738C-70BD-A6E14DD9497B}"/>
              </a:ext>
            </a:extLst>
          </p:cNvPr>
          <p:cNvSpPr txBox="1"/>
          <p:nvPr/>
        </p:nvSpPr>
        <p:spPr>
          <a:xfrm>
            <a:off x="1125142" y="2076551"/>
            <a:ext cx="1054370" cy="281167"/>
          </a:xfrm>
          <a:prstGeom prst="rect">
            <a:avLst/>
          </a:prstGeom>
          <a:noFill/>
        </p:spPr>
        <p:txBody>
          <a:bodyPr wrap="square" lIns="0" tIns="0" rIns="0" bIns="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a:ln>
                  <a:noFill/>
                </a:ln>
                <a:gradFill>
                  <a:gsLst>
                    <a:gs pos="0">
                      <a:prstClr val="white"/>
                    </a:gs>
                    <a:gs pos="100000">
                      <a:srgbClr val="2479FA">
                        <a:lumMod val="20000"/>
                        <a:lumOff val="80000"/>
                      </a:srgbClr>
                    </a:gs>
                  </a:gsLst>
                  <a:lin ang="5400000" scaled="1"/>
                </a:gradFill>
                <a:effectLst>
                  <a:outerShdw blurRad="190500" dist="127000" dir="5400000" algn="t" rotWithShape="0">
                    <a:prstClr val="black">
                      <a:alpha val="20000"/>
                    </a:prstClr>
                  </a:outerShdw>
                </a:effectLst>
                <a:uLnTx/>
                <a:uFillTx/>
                <a:latin typeface="OPPOSans B" panose="00020600040101010101" pitchFamily="18" charset="-122"/>
                <a:ea typeface="OPPOSans B" panose="00020600040101010101" pitchFamily="18" charset="-122"/>
                <a:cs typeface="OPPOSans B" panose="00020600040101010101" pitchFamily="18" charset="-122"/>
              </a:rPr>
              <a:t>初步探索期</a:t>
            </a:r>
          </a:p>
        </p:txBody>
      </p:sp>
      <p:sp>
        <p:nvSpPr>
          <p:cNvPr id="152" name="文本框 151">
            <a:extLst>
              <a:ext uri="{FF2B5EF4-FFF2-40B4-BE49-F238E27FC236}">
                <a16:creationId xmlns:a16="http://schemas.microsoft.com/office/drawing/2014/main" id="{81965D2B-4822-75BF-B513-8C9678ADC326}"/>
              </a:ext>
            </a:extLst>
          </p:cNvPr>
          <p:cNvSpPr txBox="1"/>
          <p:nvPr/>
        </p:nvSpPr>
        <p:spPr>
          <a:xfrm>
            <a:off x="3346978" y="2076551"/>
            <a:ext cx="1054370" cy="281167"/>
          </a:xfrm>
          <a:prstGeom prst="rect">
            <a:avLst/>
          </a:prstGeom>
          <a:noFill/>
        </p:spPr>
        <p:txBody>
          <a:bodyPr wrap="square" lIns="0" tIns="0" rIns="0" bIns="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a:ln>
                  <a:noFill/>
                </a:ln>
                <a:gradFill>
                  <a:gsLst>
                    <a:gs pos="0">
                      <a:prstClr val="white"/>
                    </a:gs>
                    <a:gs pos="100000">
                      <a:srgbClr val="2479FA">
                        <a:lumMod val="20000"/>
                        <a:lumOff val="80000"/>
                      </a:srgbClr>
                    </a:gs>
                  </a:gsLst>
                  <a:lin ang="5400000" scaled="1"/>
                </a:gradFill>
                <a:effectLst>
                  <a:outerShdw blurRad="190500" dist="127000" dir="5400000" algn="t" rotWithShape="0">
                    <a:prstClr val="black">
                      <a:alpha val="20000"/>
                    </a:prstClr>
                  </a:outerShdw>
                </a:effectLst>
                <a:uLnTx/>
                <a:uFillTx/>
                <a:latin typeface="OPPOSans B" panose="00020600040101010101" pitchFamily="18" charset="-122"/>
                <a:ea typeface="OPPOSans B" panose="00020600040101010101" pitchFamily="18" charset="-122"/>
                <a:cs typeface="OPPOSans B" panose="00020600040101010101" pitchFamily="18" charset="-122"/>
              </a:rPr>
              <a:t>敏捷实践期</a:t>
            </a:r>
          </a:p>
        </p:txBody>
      </p:sp>
      <p:sp>
        <p:nvSpPr>
          <p:cNvPr id="153" name="文本框 152">
            <a:extLst>
              <a:ext uri="{FF2B5EF4-FFF2-40B4-BE49-F238E27FC236}">
                <a16:creationId xmlns:a16="http://schemas.microsoft.com/office/drawing/2014/main" id="{F5090D89-0376-CFBE-7215-E80D465201A3}"/>
              </a:ext>
            </a:extLst>
          </p:cNvPr>
          <p:cNvSpPr txBox="1"/>
          <p:nvPr/>
        </p:nvSpPr>
        <p:spPr>
          <a:xfrm>
            <a:off x="5568814" y="2076551"/>
            <a:ext cx="1054370" cy="281167"/>
          </a:xfrm>
          <a:prstGeom prst="rect">
            <a:avLst/>
          </a:prstGeom>
          <a:noFill/>
        </p:spPr>
        <p:txBody>
          <a:bodyPr wrap="square" lIns="0" tIns="0" rIns="0" bIns="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a:ln>
                  <a:noFill/>
                </a:ln>
                <a:gradFill>
                  <a:gsLst>
                    <a:gs pos="0">
                      <a:prstClr val="white"/>
                    </a:gs>
                    <a:gs pos="100000">
                      <a:srgbClr val="2479FA">
                        <a:lumMod val="20000"/>
                        <a:lumOff val="80000"/>
                      </a:srgbClr>
                    </a:gs>
                  </a:gsLst>
                  <a:lin ang="5400000" scaled="1"/>
                </a:gradFill>
                <a:effectLst>
                  <a:outerShdw blurRad="190500" dist="127000" dir="5400000" algn="t" rotWithShape="0">
                    <a:prstClr val="black">
                      <a:alpha val="20000"/>
                    </a:prstClr>
                  </a:outerShdw>
                </a:effectLst>
                <a:uLnTx/>
                <a:uFillTx/>
                <a:latin typeface="OPPOSans B" panose="00020600040101010101" pitchFamily="18" charset="-122"/>
                <a:ea typeface="OPPOSans B" panose="00020600040101010101" pitchFamily="18" charset="-122"/>
                <a:cs typeface="OPPOSans B" panose="00020600040101010101" pitchFamily="18" charset="-122"/>
              </a:rPr>
              <a:t>卓越效能期</a:t>
            </a:r>
          </a:p>
        </p:txBody>
      </p:sp>
      <p:sp>
        <p:nvSpPr>
          <p:cNvPr id="154" name="文本框 153">
            <a:extLst>
              <a:ext uri="{FF2B5EF4-FFF2-40B4-BE49-F238E27FC236}">
                <a16:creationId xmlns:a16="http://schemas.microsoft.com/office/drawing/2014/main" id="{E3D91AC3-EBC5-040A-E161-E15D375F8807}"/>
              </a:ext>
            </a:extLst>
          </p:cNvPr>
          <p:cNvSpPr txBox="1"/>
          <p:nvPr/>
        </p:nvSpPr>
        <p:spPr>
          <a:xfrm>
            <a:off x="7790650" y="2076551"/>
            <a:ext cx="1054370" cy="281167"/>
          </a:xfrm>
          <a:prstGeom prst="rect">
            <a:avLst/>
          </a:prstGeom>
          <a:noFill/>
        </p:spPr>
        <p:txBody>
          <a:bodyPr wrap="square" lIns="0" tIns="0" rIns="0" bIns="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a:ln>
                  <a:noFill/>
                </a:ln>
                <a:gradFill>
                  <a:gsLst>
                    <a:gs pos="0">
                      <a:prstClr val="white"/>
                    </a:gs>
                    <a:gs pos="100000">
                      <a:srgbClr val="2479FA">
                        <a:lumMod val="20000"/>
                        <a:lumOff val="80000"/>
                      </a:srgbClr>
                    </a:gs>
                  </a:gsLst>
                  <a:lin ang="5400000" scaled="1"/>
                </a:gradFill>
                <a:effectLst>
                  <a:outerShdw blurRad="190500" dist="127000" dir="5400000" algn="t" rotWithShape="0">
                    <a:prstClr val="black">
                      <a:alpha val="20000"/>
                    </a:prstClr>
                  </a:outerShdw>
                </a:effectLst>
                <a:uLnTx/>
                <a:uFillTx/>
                <a:latin typeface="OPPOSans B" panose="00020600040101010101" pitchFamily="18" charset="-122"/>
                <a:ea typeface="OPPOSans B" panose="00020600040101010101" pitchFamily="18" charset="-122"/>
                <a:cs typeface="OPPOSans B" panose="00020600040101010101" pitchFamily="18" charset="-122"/>
              </a:rPr>
              <a:t>平缓上升期</a:t>
            </a:r>
          </a:p>
        </p:txBody>
      </p:sp>
      <p:sp>
        <p:nvSpPr>
          <p:cNvPr id="155" name="文本框 154">
            <a:extLst>
              <a:ext uri="{FF2B5EF4-FFF2-40B4-BE49-F238E27FC236}">
                <a16:creationId xmlns:a16="http://schemas.microsoft.com/office/drawing/2014/main" id="{7416F251-04C7-139F-2DE0-6D81FB517978}"/>
              </a:ext>
            </a:extLst>
          </p:cNvPr>
          <p:cNvSpPr txBox="1"/>
          <p:nvPr/>
        </p:nvSpPr>
        <p:spPr>
          <a:xfrm>
            <a:off x="10012486" y="2076551"/>
            <a:ext cx="1054370" cy="281167"/>
          </a:xfrm>
          <a:prstGeom prst="rect">
            <a:avLst/>
          </a:prstGeom>
          <a:noFill/>
        </p:spPr>
        <p:txBody>
          <a:bodyPr wrap="square" lIns="0" tIns="0" rIns="0" bIns="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a:ln>
                  <a:noFill/>
                </a:ln>
                <a:gradFill>
                  <a:gsLst>
                    <a:gs pos="0">
                      <a:prstClr val="white"/>
                    </a:gs>
                    <a:gs pos="100000">
                      <a:srgbClr val="2479FA">
                        <a:lumMod val="20000"/>
                        <a:lumOff val="80000"/>
                      </a:srgbClr>
                    </a:gs>
                  </a:gsLst>
                  <a:lin ang="5400000" scaled="1"/>
                </a:gradFill>
                <a:effectLst>
                  <a:outerShdw blurRad="190500" dist="127000" dir="5400000" algn="t" rotWithShape="0">
                    <a:prstClr val="black">
                      <a:alpha val="20000"/>
                    </a:prstClr>
                  </a:outerShdw>
                </a:effectLst>
                <a:uLnTx/>
                <a:uFillTx/>
                <a:latin typeface="OPPOSans B" panose="00020600040101010101" pitchFamily="18" charset="-122"/>
                <a:ea typeface="OPPOSans B" panose="00020600040101010101" pitchFamily="18" charset="-122"/>
                <a:cs typeface="OPPOSans B" panose="00020600040101010101" pitchFamily="18" charset="-122"/>
              </a:rPr>
              <a:t>成熟发展期</a:t>
            </a:r>
          </a:p>
        </p:txBody>
      </p:sp>
      <p:cxnSp>
        <p:nvCxnSpPr>
          <p:cNvPr id="156" name="直接连接符 155">
            <a:extLst>
              <a:ext uri="{FF2B5EF4-FFF2-40B4-BE49-F238E27FC236}">
                <a16:creationId xmlns:a16="http://schemas.microsoft.com/office/drawing/2014/main" id="{A95E27E5-B073-AD91-A445-9F7831BFBE28}"/>
              </a:ext>
            </a:extLst>
          </p:cNvPr>
          <p:cNvCxnSpPr>
            <a:cxnSpLocks/>
          </p:cNvCxnSpPr>
          <p:nvPr/>
        </p:nvCxnSpPr>
        <p:spPr>
          <a:xfrm>
            <a:off x="611179" y="5971054"/>
            <a:ext cx="2080800" cy="0"/>
          </a:xfrm>
          <a:prstGeom prst="line">
            <a:avLst/>
          </a:prstGeom>
          <a:ln w="15875" cap="flat" cmpd="sng" algn="ctr">
            <a:solidFill>
              <a:srgbClr val="2479FA"/>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7" name="椭圆 156">
            <a:extLst>
              <a:ext uri="{FF2B5EF4-FFF2-40B4-BE49-F238E27FC236}">
                <a16:creationId xmlns:a16="http://schemas.microsoft.com/office/drawing/2014/main" id="{99DF7B76-AF30-11E5-CCB0-C596AC424396}"/>
              </a:ext>
            </a:extLst>
          </p:cNvPr>
          <p:cNvSpPr/>
          <p:nvPr/>
        </p:nvSpPr>
        <p:spPr>
          <a:xfrm>
            <a:off x="1071142" y="5357849"/>
            <a:ext cx="108000" cy="108000"/>
          </a:xfrm>
          <a:prstGeom prst="ellipse">
            <a:avLst/>
          </a:prstGeom>
          <a:solidFill>
            <a:srgbClr val="2479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85000"/>
                  <a:lumOff val="15000"/>
                </a:prstClr>
              </a:solidFill>
              <a:effectLst/>
              <a:uLnTx/>
              <a:uFillTx/>
              <a:latin typeface="DINPro-Regular"/>
              <a:ea typeface="OPPOSans R" panose="00020600040101010101" pitchFamily="18" charset="-122"/>
              <a:cs typeface="+mn-cs"/>
            </a:endParaRPr>
          </a:p>
        </p:txBody>
      </p:sp>
      <p:sp>
        <p:nvSpPr>
          <p:cNvPr id="158" name="文本框 157">
            <a:extLst>
              <a:ext uri="{FF2B5EF4-FFF2-40B4-BE49-F238E27FC236}">
                <a16:creationId xmlns:a16="http://schemas.microsoft.com/office/drawing/2014/main" id="{094433FC-A6E7-7E37-701D-97C820A7318F}"/>
              </a:ext>
            </a:extLst>
          </p:cNvPr>
          <p:cNvSpPr txBox="1"/>
          <p:nvPr/>
        </p:nvSpPr>
        <p:spPr>
          <a:xfrm>
            <a:off x="1233142" y="5290245"/>
            <a:ext cx="535800" cy="245965"/>
          </a:xfrm>
          <a:prstGeom prst="rect">
            <a:avLst/>
          </a:prstGeom>
          <a:noFill/>
        </p:spPr>
        <p:txBody>
          <a:bodyPr wrap="square" lIns="0" tIns="0" rIns="0" bIns="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mn-cs"/>
              </a:rPr>
              <a:t>用例</a:t>
            </a:r>
            <a:r>
              <a:rPr kumimoji="0" lang="en-US" altLang="zh-CN" sz="1400" b="0" i="0"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mn-cs"/>
              </a:rPr>
              <a:t>A</a:t>
            </a:r>
            <a:endParaRPr kumimoji="0" lang="zh-CN" altLang="en-US" sz="1400" b="0" i="0"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mn-cs"/>
            </a:endParaRPr>
          </a:p>
        </p:txBody>
      </p:sp>
      <p:sp>
        <p:nvSpPr>
          <p:cNvPr id="159" name="椭圆 158">
            <a:extLst>
              <a:ext uri="{FF2B5EF4-FFF2-40B4-BE49-F238E27FC236}">
                <a16:creationId xmlns:a16="http://schemas.microsoft.com/office/drawing/2014/main" id="{7F1B15A9-9197-CE2C-91E2-52B01DE273C4}"/>
              </a:ext>
            </a:extLst>
          </p:cNvPr>
          <p:cNvSpPr/>
          <p:nvPr/>
        </p:nvSpPr>
        <p:spPr>
          <a:xfrm>
            <a:off x="1881448" y="5185369"/>
            <a:ext cx="108000" cy="108000"/>
          </a:xfrm>
          <a:prstGeom prst="ellipse">
            <a:avLst/>
          </a:prstGeom>
          <a:solidFill>
            <a:srgbClr val="2479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85000"/>
                  <a:lumOff val="15000"/>
                </a:prstClr>
              </a:solidFill>
              <a:effectLst/>
              <a:uLnTx/>
              <a:uFillTx/>
              <a:latin typeface="DINPro-Regular"/>
              <a:ea typeface="OPPOSans R" panose="00020600040101010101" pitchFamily="18" charset="-122"/>
              <a:cs typeface="+mn-cs"/>
            </a:endParaRPr>
          </a:p>
        </p:txBody>
      </p:sp>
      <p:sp>
        <p:nvSpPr>
          <p:cNvPr id="160" name="文本框 159">
            <a:extLst>
              <a:ext uri="{FF2B5EF4-FFF2-40B4-BE49-F238E27FC236}">
                <a16:creationId xmlns:a16="http://schemas.microsoft.com/office/drawing/2014/main" id="{B4EF3E9F-870D-E6D3-6B23-4A460C6BCB89}"/>
              </a:ext>
            </a:extLst>
          </p:cNvPr>
          <p:cNvSpPr txBox="1"/>
          <p:nvPr/>
        </p:nvSpPr>
        <p:spPr>
          <a:xfrm>
            <a:off x="2043448" y="5117765"/>
            <a:ext cx="535800" cy="245965"/>
          </a:xfrm>
          <a:prstGeom prst="rect">
            <a:avLst/>
          </a:prstGeom>
          <a:noFill/>
        </p:spPr>
        <p:txBody>
          <a:bodyPr wrap="square" lIns="0" tIns="0" rIns="0" bIns="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mn-cs"/>
              </a:rPr>
              <a:t>用例</a:t>
            </a:r>
            <a:r>
              <a:rPr kumimoji="0" lang="en-US" altLang="zh-CN" sz="1400" b="0" i="0"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mn-cs"/>
              </a:rPr>
              <a:t>B</a:t>
            </a:r>
            <a:endParaRPr kumimoji="0" lang="zh-CN" altLang="en-US" sz="1400" b="0" i="0"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mn-cs"/>
            </a:endParaRPr>
          </a:p>
        </p:txBody>
      </p:sp>
      <p:sp>
        <p:nvSpPr>
          <p:cNvPr id="161" name="椭圆 160">
            <a:extLst>
              <a:ext uri="{FF2B5EF4-FFF2-40B4-BE49-F238E27FC236}">
                <a16:creationId xmlns:a16="http://schemas.microsoft.com/office/drawing/2014/main" id="{31A7984C-BB5D-DB8A-FB0B-C72898A18029}"/>
              </a:ext>
            </a:extLst>
          </p:cNvPr>
          <p:cNvSpPr/>
          <p:nvPr/>
        </p:nvSpPr>
        <p:spPr>
          <a:xfrm>
            <a:off x="3050158" y="5185369"/>
            <a:ext cx="108000" cy="108000"/>
          </a:xfrm>
          <a:prstGeom prst="ellipse">
            <a:avLst/>
          </a:prstGeom>
          <a:solidFill>
            <a:srgbClr val="2479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85000"/>
                  <a:lumOff val="15000"/>
                </a:prstClr>
              </a:solidFill>
              <a:effectLst/>
              <a:uLnTx/>
              <a:uFillTx/>
              <a:latin typeface="DINPro-Regular"/>
              <a:ea typeface="OPPOSans R" panose="00020600040101010101" pitchFamily="18" charset="-122"/>
              <a:cs typeface="+mn-cs"/>
            </a:endParaRPr>
          </a:p>
        </p:txBody>
      </p:sp>
      <p:sp>
        <p:nvSpPr>
          <p:cNvPr id="162" name="文本框 161">
            <a:extLst>
              <a:ext uri="{FF2B5EF4-FFF2-40B4-BE49-F238E27FC236}">
                <a16:creationId xmlns:a16="http://schemas.microsoft.com/office/drawing/2014/main" id="{35F0A985-B38D-152E-44F3-CFC4E5151BCB}"/>
              </a:ext>
            </a:extLst>
          </p:cNvPr>
          <p:cNvSpPr txBox="1"/>
          <p:nvPr/>
        </p:nvSpPr>
        <p:spPr>
          <a:xfrm>
            <a:off x="3212158" y="5117765"/>
            <a:ext cx="535800" cy="245965"/>
          </a:xfrm>
          <a:prstGeom prst="rect">
            <a:avLst/>
          </a:prstGeom>
          <a:noFill/>
        </p:spPr>
        <p:txBody>
          <a:bodyPr wrap="square" lIns="0" tIns="0" rIns="0" bIns="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mn-cs"/>
              </a:rPr>
              <a:t>用例</a:t>
            </a:r>
            <a:r>
              <a:rPr kumimoji="0" lang="en-US" altLang="zh-CN" sz="1400" b="0" i="0"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mn-cs"/>
              </a:rPr>
              <a:t>C</a:t>
            </a:r>
            <a:endParaRPr kumimoji="0" lang="zh-CN" altLang="en-US" sz="1400" b="0" i="0"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mn-cs"/>
            </a:endParaRPr>
          </a:p>
        </p:txBody>
      </p:sp>
      <p:sp>
        <p:nvSpPr>
          <p:cNvPr id="163" name="椭圆 162">
            <a:extLst>
              <a:ext uri="{FF2B5EF4-FFF2-40B4-BE49-F238E27FC236}">
                <a16:creationId xmlns:a16="http://schemas.microsoft.com/office/drawing/2014/main" id="{CD50CF36-E041-3ECF-360A-C07E6F3402BB}"/>
              </a:ext>
            </a:extLst>
          </p:cNvPr>
          <p:cNvSpPr/>
          <p:nvPr/>
        </p:nvSpPr>
        <p:spPr>
          <a:xfrm>
            <a:off x="4000370" y="5533421"/>
            <a:ext cx="108000" cy="108000"/>
          </a:xfrm>
          <a:prstGeom prst="ellipse">
            <a:avLst/>
          </a:prstGeom>
          <a:solidFill>
            <a:srgbClr val="FECB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85000"/>
                  <a:lumOff val="15000"/>
                </a:prstClr>
              </a:solidFill>
              <a:effectLst/>
              <a:uLnTx/>
              <a:uFillTx/>
              <a:latin typeface="DINPro-Regular"/>
              <a:ea typeface="OPPOSans R" panose="00020600040101010101" pitchFamily="18" charset="-122"/>
              <a:cs typeface="+mn-cs"/>
            </a:endParaRPr>
          </a:p>
        </p:txBody>
      </p:sp>
      <p:sp>
        <p:nvSpPr>
          <p:cNvPr id="164" name="文本框 163">
            <a:extLst>
              <a:ext uri="{FF2B5EF4-FFF2-40B4-BE49-F238E27FC236}">
                <a16:creationId xmlns:a16="http://schemas.microsoft.com/office/drawing/2014/main" id="{C2A946DF-59D8-795E-F991-2AE7D8036E06}"/>
              </a:ext>
            </a:extLst>
          </p:cNvPr>
          <p:cNvSpPr txBox="1"/>
          <p:nvPr/>
        </p:nvSpPr>
        <p:spPr>
          <a:xfrm>
            <a:off x="4162370" y="5465817"/>
            <a:ext cx="535800" cy="245965"/>
          </a:xfrm>
          <a:prstGeom prst="rect">
            <a:avLst/>
          </a:prstGeom>
          <a:noFill/>
        </p:spPr>
        <p:txBody>
          <a:bodyPr wrap="square" lIns="0" tIns="0" rIns="0" bIns="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mn-cs"/>
              </a:rPr>
              <a:t>用例</a:t>
            </a:r>
            <a:r>
              <a:rPr kumimoji="0" lang="en-US" altLang="zh-CN" sz="1400" b="0" i="0"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mn-cs"/>
              </a:rPr>
              <a:t>D</a:t>
            </a:r>
            <a:endParaRPr kumimoji="0" lang="zh-CN" altLang="en-US" sz="1400" b="0" i="0"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mn-cs"/>
            </a:endParaRPr>
          </a:p>
        </p:txBody>
      </p:sp>
      <p:sp>
        <p:nvSpPr>
          <p:cNvPr id="165" name="文本框 164">
            <a:extLst>
              <a:ext uri="{FF2B5EF4-FFF2-40B4-BE49-F238E27FC236}">
                <a16:creationId xmlns:a16="http://schemas.microsoft.com/office/drawing/2014/main" id="{33757D29-DF5B-30E2-4198-DD353071CA1A}"/>
              </a:ext>
            </a:extLst>
          </p:cNvPr>
          <p:cNvSpPr txBox="1"/>
          <p:nvPr/>
        </p:nvSpPr>
        <p:spPr>
          <a:xfrm>
            <a:off x="725406" y="3198892"/>
            <a:ext cx="1853842" cy="873316"/>
          </a:xfrm>
          <a:prstGeom prst="rect">
            <a:avLst/>
          </a:prstGeom>
          <a:noFill/>
        </p:spPr>
        <p:txBody>
          <a:bodyPr wrap="square" lIns="0" tIns="0" rIns="0" bIns="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rPr>
              <a:t>该阶段的主要实践为落地方案的理论性探索与验证性测试，因此产生的技术效能较低或可以忽略不计</a:t>
            </a:r>
            <a:endParaRPr kumimoji="0" lang="en-US" sz="1200" b="0" i="0"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sp>
        <p:nvSpPr>
          <p:cNvPr id="166" name="文本框 165">
            <a:extLst>
              <a:ext uri="{FF2B5EF4-FFF2-40B4-BE49-F238E27FC236}">
                <a16:creationId xmlns:a16="http://schemas.microsoft.com/office/drawing/2014/main" id="{075A04E4-03F6-DDBB-F274-75BC278A0E1F}"/>
              </a:ext>
            </a:extLst>
          </p:cNvPr>
          <p:cNvSpPr txBox="1"/>
          <p:nvPr/>
        </p:nvSpPr>
        <p:spPr>
          <a:xfrm>
            <a:off x="5169079" y="3198892"/>
            <a:ext cx="1853842" cy="873316"/>
          </a:xfrm>
          <a:prstGeom prst="rect">
            <a:avLst/>
          </a:prstGeom>
          <a:noFill/>
        </p:spPr>
        <p:txBody>
          <a:bodyPr wrap="square" lIns="0" tIns="0" rIns="0" bIns="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rPr>
              <a:t>技术在业务中开启规模化应用；科技效能进入快速增长期，因此技术效能均值曲线斜率较大</a:t>
            </a:r>
            <a:endParaRPr kumimoji="0" lang="en-US" sz="1200" b="0" i="0"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sp>
        <p:nvSpPr>
          <p:cNvPr id="167" name="文本框 166">
            <a:extLst>
              <a:ext uri="{FF2B5EF4-FFF2-40B4-BE49-F238E27FC236}">
                <a16:creationId xmlns:a16="http://schemas.microsoft.com/office/drawing/2014/main" id="{75D9D3C1-8205-BED3-BD2F-CA2A17F73370}"/>
              </a:ext>
            </a:extLst>
          </p:cNvPr>
          <p:cNvSpPr txBox="1"/>
          <p:nvPr/>
        </p:nvSpPr>
        <p:spPr>
          <a:xfrm>
            <a:off x="9612752" y="4386095"/>
            <a:ext cx="1853842" cy="875689"/>
          </a:xfrm>
          <a:prstGeom prst="rect">
            <a:avLst/>
          </a:prstGeom>
          <a:noFill/>
        </p:spPr>
        <p:txBody>
          <a:bodyPr wrap="square" lIns="0" tIns="0" rIns="0" bIns="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rPr>
              <a:t>技术渗透率已达临界值，技术 </a:t>
            </a:r>
            <a:r>
              <a:rPr kumimoji="0" lang="en-US" altLang="zh-CN" sz="1200" b="0" i="0"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rPr>
              <a:t>Rol </a:t>
            </a:r>
            <a:r>
              <a:rPr kumimoji="0" lang="zh-CN" altLang="en-US" sz="1200" b="0" i="0"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rPr>
              <a:t>不再增长，整体科技效能不再有释放空问，技术效能均值曲线斜率逐渐归零</a:t>
            </a:r>
            <a:endParaRPr kumimoji="0" lang="en-US" sz="1200" b="0" i="0"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sp>
        <p:nvSpPr>
          <p:cNvPr id="168" name="文本框 167">
            <a:extLst>
              <a:ext uri="{FF2B5EF4-FFF2-40B4-BE49-F238E27FC236}">
                <a16:creationId xmlns:a16="http://schemas.microsoft.com/office/drawing/2014/main" id="{B37B9F2A-7752-F56F-DD2B-02430E6655AF}"/>
              </a:ext>
            </a:extLst>
          </p:cNvPr>
          <p:cNvSpPr txBox="1"/>
          <p:nvPr/>
        </p:nvSpPr>
        <p:spPr>
          <a:xfrm>
            <a:off x="2947243" y="3198664"/>
            <a:ext cx="1853842" cy="654090"/>
          </a:xfrm>
          <a:prstGeom prst="rect">
            <a:avLst/>
          </a:prstGeom>
          <a:noFill/>
        </p:spPr>
        <p:txBody>
          <a:bodyPr wrap="square" lIns="0" tIns="0" rIns="0" bIns="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rPr>
              <a:t>技术渗透率与技术 </a:t>
            </a:r>
            <a:r>
              <a:rPr kumimoji="0" lang="en-US" altLang="zh-CN" sz="1200" b="0" i="0"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rPr>
              <a:t>ROI </a:t>
            </a:r>
            <a:r>
              <a:rPr kumimoji="0" lang="zh-CN" altLang="en-US" sz="1200" b="0" i="0"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rPr>
              <a:t>都处于初期增长阶段，因此技术效能均值曲线斜率较小</a:t>
            </a:r>
            <a:endParaRPr kumimoji="0" lang="en-US" sz="1200" b="0" i="0"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sp>
        <p:nvSpPr>
          <p:cNvPr id="169" name="文本框 168">
            <a:extLst>
              <a:ext uri="{FF2B5EF4-FFF2-40B4-BE49-F238E27FC236}">
                <a16:creationId xmlns:a16="http://schemas.microsoft.com/office/drawing/2014/main" id="{00A11ACA-5D9F-13EB-F21E-23340E033FC7}"/>
              </a:ext>
            </a:extLst>
          </p:cNvPr>
          <p:cNvSpPr txBox="1"/>
          <p:nvPr/>
        </p:nvSpPr>
        <p:spPr>
          <a:xfrm>
            <a:off x="7390915" y="4386095"/>
            <a:ext cx="1853842" cy="1094915"/>
          </a:xfrm>
          <a:prstGeom prst="rect">
            <a:avLst/>
          </a:prstGeom>
          <a:noFill/>
        </p:spPr>
        <p:txBody>
          <a:bodyPr wrap="square" lIns="0" tIns="0" rIns="0" bIns="0">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rPr>
              <a:t>技术业务渗透率迈向峰值状态，技术 </a:t>
            </a:r>
            <a:r>
              <a:rPr kumimoji="0" lang="en-US" altLang="zh-CN" sz="1200" b="0" i="0"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rPr>
              <a:t>Rol </a:t>
            </a:r>
            <a:r>
              <a:rPr kumimoji="0" lang="zh-CN" altLang="en-US" sz="1200" b="0" i="0"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rPr>
              <a:t>进入增长瓶颈整体科技效能释放空间有限，因此技术效能均值曲线走势回归平缓</a:t>
            </a:r>
            <a:endParaRPr kumimoji="0" lang="en-US" sz="1200" b="0" i="0"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sp>
        <p:nvSpPr>
          <p:cNvPr id="170" name="rocket-flying_72487">
            <a:extLst>
              <a:ext uri="{FF2B5EF4-FFF2-40B4-BE49-F238E27FC236}">
                <a16:creationId xmlns:a16="http://schemas.microsoft.com/office/drawing/2014/main" id="{0584097D-6DFC-77F9-8980-B5CC17B6F1F1}"/>
              </a:ext>
            </a:extLst>
          </p:cNvPr>
          <p:cNvSpPr/>
          <p:nvPr/>
        </p:nvSpPr>
        <p:spPr>
          <a:xfrm rot="4592817">
            <a:off x="10385839" y="2603034"/>
            <a:ext cx="271796" cy="381196"/>
          </a:xfrm>
          <a:custGeom>
            <a:avLst/>
            <a:gdLst>
              <a:gd name="T0" fmla="*/ 5809 w 5812"/>
              <a:gd name="T1" fmla="*/ 6108 h 8163"/>
              <a:gd name="T2" fmla="*/ 4840 w 5812"/>
              <a:gd name="T3" fmla="*/ 4042 h 8163"/>
              <a:gd name="T4" fmla="*/ 4702 w 5812"/>
              <a:gd name="T5" fmla="*/ 3922 h 8163"/>
              <a:gd name="T6" fmla="*/ 3828 w 5812"/>
              <a:gd name="T7" fmla="*/ 888 h 8163"/>
              <a:gd name="T8" fmla="*/ 2944 w 5812"/>
              <a:gd name="T9" fmla="*/ 13 h 8163"/>
              <a:gd name="T10" fmla="*/ 2868 w 5812"/>
              <a:gd name="T11" fmla="*/ 13 h 8163"/>
              <a:gd name="T12" fmla="*/ 1984 w 5812"/>
              <a:gd name="T13" fmla="*/ 888 h 8163"/>
              <a:gd name="T14" fmla="*/ 1110 w 5812"/>
              <a:gd name="T15" fmla="*/ 3922 h 8163"/>
              <a:gd name="T16" fmla="*/ 972 w 5812"/>
              <a:gd name="T17" fmla="*/ 4042 h 8163"/>
              <a:gd name="T18" fmla="*/ 3 w 5812"/>
              <a:gd name="T19" fmla="*/ 6108 h 8163"/>
              <a:gd name="T20" fmla="*/ 35 w 5812"/>
              <a:gd name="T21" fmla="*/ 6200 h 8163"/>
              <a:gd name="T22" fmla="*/ 124 w 5812"/>
              <a:gd name="T23" fmla="*/ 6239 h 8163"/>
              <a:gd name="T24" fmla="*/ 1659 w 5812"/>
              <a:gd name="T25" fmla="*/ 6239 h 8163"/>
              <a:gd name="T26" fmla="*/ 1926 w 5812"/>
              <a:gd name="T27" fmla="*/ 6630 h 8163"/>
              <a:gd name="T28" fmla="*/ 1980 w 5812"/>
              <a:gd name="T29" fmla="*/ 6652 h 8163"/>
              <a:gd name="T30" fmla="*/ 2017 w 5812"/>
              <a:gd name="T31" fmla="*/ 6652 h 8163"/>
              <a:gd name="T32" fmla="*/ 2743 w 5812"/>
              <a:gd name="T33" fmla="*/ 8098 h 8163"/>
              <a:gd name="T34" fmla="*/ 2906 w 5812"/>
              <a:gd name="T35" fmla="*/ 8163 h 8163"/>
              <a:gd name="T36" fmla="*/ 3069 w 5812"/>
              <a:gd name="T37" fmla="*/ 8098 h 8163"/>
              <a:gd name="T38" fmla="*/ 3795 w 5812"/>
              <a:gd name="T39" fmla="*/ 6652 h 8163"/>
              <a:gd name="T40" fmla="*/ 3832 w 5812"/>
              <a:gd name="T41" fmla="*/ 6652 h 8163"/>
              <a:gd name="T42" fmla="*/ 3886 w 5812"/>
              <a:gd name="T43" fmla="*/ 6630 h 8163"/>
              <a:gd name="T44" fmla="*/ 4153 w 5812"/>
              <a:gd name="T45" fmla="*/ 6239 h 8163"/>
              <a:gd name="T46" fmla="*/ 5688 w 5812"/>
              <a:gd name="T47" fmla="*/ 6239 h 8163"/>
              <a:gd name="T48" fmla="*/ 5777 w 5812"/>
              <a:gd name="T49" fmla="*/ 6200 h 8163"/>
              <a:gd name="T50" fmla="*/ 5809 w 5812"/>
              <a:gd name="T51" fmla="*/ 6108 h 8163"/>
              <a:gd name="T52" fmla="*/ 2906 w 5812"/>
              <a:gd name="T53" fmla="*/ 2094 h 8163"/>
              <a:gd name="T54" fmla="*/ 3576 w 5812"/>
              <a:gd name="T55" fmla="*/ 2764 h 8163"/>
              <a:gd name="T56" fmla="*/ 2906 w 5812"/>
              <a:gd name="T57" fmla="*/ 3434 h 8163"/>
              <a:gd name="T58" fmla="*/ 2236 w 5812"/>
              <a:gd name="T59" fmla="*/ 2764 h 8163"/>
              <a:gd name="T60" fmla="*/ 2906 w 5812"/>
              <a:gd name="T61" fmla="*/ 2094 h 8163"/>
              <a:gd name="T62" fmla="*/ 2906 w 5812"/>
              <a:gd name="T63" fmla="*/ 7567 h 8163"/>
              <a:gd name="T64" fmla="*/ 2494 w 5812"/>
              <a:gd name="T65" fmla="*/ 6652 h 8163"/>
              <a:gd name="T66" fmla="*/ 3318 w 5812"/>
              <a:gd name="T67" fmla="*/ 6652 h 8163"/>
              <a:gd name="T68" fmla="*/ 2906 w 5812"/>
              <a:gd name="T69" fmla="*/ 7567 h 8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812" h="8163">
                <a:moveTo>
                  <a:pt x="5809" y="6108"/>
                </a:moveTo>
                <a:cubicBezTo>
                  <a:pt x="5733" y="5070"/>
                  <a:pt x="5240" y="4412"/>
                  <a:pt x="4840" y="4042"/>
                </a:cubicBezTo>
                <a:cubicBezTo>
                  <a:pt x="4793" y="3999"/>
                  <a:pt x="4748" y="3959"/>
                  <a:pt x="4702" y="3922"/>
                </a:cubicBezTo>
                <a:cubicBezTo>
                  <a:pt x="4702" y="2430"/>
                  <a:pt x="4227" y="1449"/>
                  <a:pt x="3828" y="888"/>
                </a:cubicBezTo>
                <a:cubicBezTo>
                  <a:pt x="3393" y="277"/>
                  <a:pt x="2962" y="24"/>
                  <a:pt x="2944" y="13"/>
                </a:cubicBezTo>
                <a:cubicBezTo>
                  <a:pt x="2920" y="0"/>
                  <a:pt x="2892" y="0"/>
                  <a:pt x="2868" y="13"/>
                </a:cubicBezTo>
                <a:cubicBezTo>
                  <a:pt x="2850" y="24"/>
                  <a:pt x="2419" y="277"/>
                  <a:pt x="1984" y="888"/>
                </a:cubicBezTo>
                <a:cubicBezTo>
                  <a:pt x="1585" y="1449"/>
                  <a:pt x="1110" y="2430"/>
                  <a:pt x="1110" y="3922"/>
                </a:cubicBezTo>
                <a:cubicBezTo>
                  <a:pt x="1064" y="3959"/>
                  <a:pt x="1019" y="3999"/>
                  <a:pt x="972" y="4042"/>
                </a:cubicBezTo>
                <a:cubicBezTo>
                  <a:pt x="572" y="4412"/>
                  <a:pt x="79" y="5070"/>
                  <a:pt x="3" y="6108"/>
                </a:cubicBezTo>
                <a:cubicBezTo>
                  <a:pt x="0" y="6142"/>
                  <a:pt x="12" y="6176"/>
                  <a:pt x="35" y="6200"/>
                </a:cubicBezTo>
                <a:cubicBezTo>
                  <a:pt x="58" y="6225"/>
                  <a:pt x="90" y="6239"/>
                  <a:pt x="124" y="6239"/>
                </a:cubicBezTo>
                <a:lnTo>
                  <a:pt x="1659" y="6239"/>
                </a:lnTo>
                <a:cubicBezTo>
                  <a:pt x="1747" y="6406"/>
                  <a:pt x="1837" y="6540"/>
                  <a:pt x="1926" y="6630"/>
                </a:cubicBezTo>
                <a:cubicBezTo>
                  <a:pt x="1940" y="6644"/>
                  <a:pt x="1959" y="6652"/>
                  <a:pt x="1980" y="6652"/>
                </a:cubicBezTo>
                <a:lnTo>
                  <a:pt x="2017" y="6652"/>
                </a:lnTo>
                <a:cubicBezTo>
                  <a:pt x="2073" y="7455"/>
                  <a:pt x="2714" y="8071"/>
                  <a:pt x="2743" y="8098"/>
                </a:cubicBezTo>
                <a:cubicBezTo>
                  <a:pt x="2788" y="8141"/>
                  <a:pt x="2847" y="8163"/>
                  <a:pt x="2906" y="8163"/>
                </a:cubicBezTo>
                <a:cubicBezTo>
                  <a:pt x="2965" y="8163"/>
                  <a:pt x="3024" y="8141"/>
                  <a:pt x="3069" y="8098"/>
                </a:cubicBezTo>
                <a:cubicBezTo>
                  <a:pt x="3098" y="8071"/>
                  <a:pt x="3738" y="7455"/>
                  <a:pt x="3795" y="6652"/>
                </a:cubicBezTo>
                <a:lnTo>
                  <a:pt x="3832" y="6652"/>
                </a:lnTo>
                <a:cubicBezTo>
                  <a:pt x="3853" y="6652"/>
                  <a:pt x="3872" y="6644"/>
                  <a:pt x="3886" y="6630"/>
                </a:cubicBezTo>
                <a:cubicBezTo>
                  <a:pt x="3975" y="6540"/>
                  <a:pt x="4065" y="6406"/>
                  <a:pt x="4153" y="6239"/>
                </a:cubicBezTo>
                <a:lnTo>
                  <a:pt x="5688" y="6239"/>
                </a:lnTo>
                <a:cubicBezTo>
                  <a:pt x="5721" y="6239"/>
                  <a:pt x="5754" y="6225"/>
                  <a:pt x="5777" y="6200"/>
                </a:cubicBezTo>
                <a:cubicBezTo>
                  <a:pt x="5800" y="6176"/>
                  <a:pt x="5812" y="6142"/>
                  <a:pt x="5809" y="6108"/>
                </a:cubicBezTo>
                <a:close/>
                <a:moveTo>
                  <a:pt x="2906" y="2094"/>
                </a:moveTo>
                <a:cubicBezTo>
                  <a:pt x="3276" y="2094"/>
                  <a:pt x="3576" y="2394"/>
                  <a:pt x="3576" y="2764"/>
                </a:cubicBezTo>
                <a:cubicBezTo>
                  <a:pt x="3576" y="3134"/>
                  <a:pt x="3276" y="3434"/>
                  <a:pt x="2906" y="3434"/>
                </a:cubicBezTo>
                <a:cubicBezTo>
                  <a:pt x="2536" y="3434"/>
                  <a:pt x="2236" y="3134"/>
                  <a:pt x="2236" y="2764"/>
                </a:cubicBezTo>
                <a:cubicBezTo>
                  <a:pt x="2236" y="2394"/>
                  <a:pt x="2536" y="2094"/>
                  <a:pt x="2906" y="2094"/>
                </a:cubicBezTo>
                <a:close/>
                <a:moveTo>
                  <a:pt x="2906" y="7567"/>
                </a:moveTo>
                <a:cubicBezTo>
                  <a:pt x="2749" y="7369"/>
                  <a:pt x="2531" y="7032"/>
                  <a:pt x="2494" y="6652"/>
                </a:cubicBezTo>
                <a:lnTo>
                  <a:pt x="3318" y="6652"/>
                </a:lnTo>
                <a:cubicBezTo>
                  <a:pt x="3281" y="7032"/>
                  <a:pt x="3063" y="7369"/>
                  <a:pt x="2906" y="7567"/>
                </a:cubicBezTo>
                <a:close/>
              </a:path>
            </a:pathLst>
          </a:custGeom>
          <a:solidFill>
            <a:srgbClr val="2479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DINPro-Regular"/>
              <a:ea typeface="OPPOSans R" panose="00020600040101010101" pitchFamily="18" charset="-122"/>
              <a:cs typeface="+mn-cs"/>
            </a:endParaRPr>
          </a:p>
        </p:txBody>
      </p:sp>
      <p:sp>
        <p:nvSpPr>
          <p:cNvPr id="171" name="任意多边形: 形状 170">
            <a:extLst>
              <a:ext uri="{FF2B5EF4-FFF2-40B4-BE49-F238E27FC236}">
                <a16:creationId xmlns:a16="http://schemas.microsoft.com/office/drawing/2014/main" id="{0F37466F-0B4A-A578-F044-66EFEDD5A4D3}"/>
              </a:ext>
            </a:extLst>
          </p:cNvPr>
          <p:cNvSpPr/>
          <p:nvPr/>
        </p:nvSpPr>
        <p:spPr>
          <a:xfrm>
            <a:off x="722376" y="2793632"/>
            <a:ext cx="9807511" cy="2853309"/>
          </a:xfrm>
          <a:custGeom>
            <a:avLst/>
            <a:gdLst>
              <a:gd name="connsiteX0" fmla="*/ 0 w 9793224"/>
              <a:gd name="connsiteY0" fmla="*/ 2843784 h 2843784"/>
              <a:gd name="connsiteX1" fmla="*/ 3538728 w 9793224"/>
              <a:gd name="connsiteY1" fmla="*/ 2514600 h 2843784"/>
              <a:gd name="connsiteX2" fmla="*/ 6976872 w 9793224"/>
              <a:gd name="connsiteY2" fmla="*/ 1024128 h 2843784"/>
              <a:gd name="connsiteX3" fmla="*/ 8860536 w 9793224"/>
              <a:gd name="connsiteY3" fmla="*/ 265176 h 2843784"/>
              <a:gd name="connsiteX4" fmla="*/ 9793224 w 9793224"/>
              <a:gd name="connsiteY4" fmla="*/ 0 h 2843784"/>
              <a:gd name="connsiteX0" fmla="*/ 0 w 9793224"/>
              <a:gd name="connsiteY0" fmla="*/ 2843784 h 2843784"/>
              <a:gd name="connsiteX1" fmla="*/ 3538728 w 9793224"/>
              <a:gd name="connsiteY1" fmla="*/ 2514600 h 2843784"/>
              <a:gd name="connsiteX2" fmla="*/ 6976872 w 9793224"/>
              <a:gd name="connsiteY2" fmla="*/ 1024128 h 2843784"/>
              <a:gd name="connsiteX3" fmla="*/ 8860536 w 9793224"/>
              <a:gd name="connsiteY3" fmla="*/ 265176 h 2843784"/>
              <a:gd name="connsiteX4" fmla="*/ 9793224 w 9793224"/>
              <a:gd name="connsiteY4" fmla="*/ 0 h 2843784"/>
              <a:gd name="connsiteX0" fmla="*/ 0 w 9793224"/>
              <a:gd name="connsiteY0" fmla="*/ 2843784 h 2843784"/>
              <a:gd name="connsiteX1" fmla="*/ 3538728 w 9793224"/>
              <a:gd name="connsiteY1" fmla="*/ 2514600 h 2843784"/>
              <a:gd name="connsiteX2" fmla="*/ 6976872 w 9793224"/>
              <a:gd name="connsiteY2" fmla="*/ 1024128 h 2843784"/>
              <a:gd name="connsiteX3" fmla="*/ 8860536 w 9793224"/>
              <a:gd name="connsiteY3" fmla="*/ 265176 h 2843784"/>
              <a:gd name="connsiteX4" fmla="*/ 9793224 w 9793224"/>
              <a:gd name="connsiteY4" fmla="*/ 0 h 2843784"/>
              <a:gd name="connsiteX0" fmla="*/ 0 w 9793224"/>
              <a:gd name="connsiteY0" fmla="*/ 2843784 h 2843784"/>
              <a:gd name="connsiteX1" fmla="*/ 3538728 w 9793224"/>
              <a:gd name="connsiteY1" fmla="*/ 2514600 h 2843784"/>
              <a:gd name="connsiteX2" fmla="*/ 6976872 w 9793224"/>
              <a:gd name="connsiteY2" fmla="*/ 1024128 h 2843784"/>
              <a:gd name="connsiteX3" fmla="*/ 8860536 w 9793224"/>
              <a:gd name="connsiteY3" fmla="*/ 265176 h 2843784"/>
              <a:gd name="connsiteX4" fmla="*/ 9793224 w 9793224"/>
              <a:gd name="connsiteY4" fmla="*/ 0 h 2843784"/>
              <a:gd name="connsiteX0" fmla="*/ 0 w 9807511"/>
              <a:gd name="connsiteY0" fmla="*/ 2853309 h 2853309"/>
              <a:gd name="connsiteX1" fmla="*/ 3538728 w 9807511"/>
              <a:gd name="connsiteY1" fmla="*/ 2524125 h 2853309"/>
              <a:gd name="connsiteX2" fmla="*/ 6976872 w 9807511"/>
              <a:gd name="connsiteY2" fmla="*/ 1033653 h 2853309"/>
              <a:gd name="connsiteX3" fmla="*/ 8860536 w 9807511"/>
              <a:gd name="connsiteY3" fmla="*/ 274701 h 2853309"/>
              <a:gd name="connsiteX4" fmla="*/ 9807511 w 9807511"/>
              <a:gd name="connsiteY4" fmla="*/ 0 h 2853309"/>
              <a:gd name="connsiteX0" fmla="*/ 0 w 9807511"/>
              <a:gd name="connsiteY0" fmla="*/ 2853309 h 2853309"/>
              <a:gd name="connsiteX1" fmla="*/ 3538728 w 9807511"/>
              <a:gd name="connsiteY1" fmla="*/ 2524125 h 2853309"/>
              <a:gd name="connsiteX2" fmla="*/ 6976872 w 9807511"/>
              <a:gd name="connsiteY2" fmla="*/ 1033653 h 2853309"/>
              <a:gd name="connsiteX3" fmla="*/ 8860536 w 9807511"/>
              <a:gd name="connsiteY3" fmla="*/ 274701 h 2853309"/>
              <a:gd name="connsiteX4" fmla="*/ 9807511 w 9807511"/>
              <a:gd name="connsiteY4" fmla="*/ 0 h 2853309"/>
              <a:gd name="connsiteX0" fmla="*/ 0 w 9807511"/>
              <a:gd name="connsiteY0" fmla="*/ 2853309 h 2853309"/>
              <a:gd name="connsiteX1" fmla="*/ 3538728 w 9807511"/>
              <a:gd name="connsiteY1" fmla="*/ 2524125 h 2853309"/>
              <a:gd name="connsiteX2" fmla="*/ 6976872 w 9807511"/>
              <a:gd name="connsiteY2" fmla="*/ 1033653 h 2853309"/>
              <a:gd name="connsiteX3" fmla="*/ 8860536 w 9807511"/>
              <a:gd name="connsiteY3" fmla="*/ 274701 h 2853309"/>
              <a:gd name="connsiteX4" fmla="*/ 9807511 w 9807511"/>
              <a:gd name="connsiteY4" fmla="*/ 0 h 2853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07511" h="2853309">
                <a:moveTo>
                  <a:pt x="0" y="2853309"/>
                </a:moveTo>
                <a:cubicBezTo>
                  <a:pt x="1187958" y="2840355"/>
                  <a:pt x="2375916" y="2827401"/>
                  <a:pt x="3538728" y="2524125"/>
                </a:cubicBezTo>
                <a:cubicBezTo>
                  <a:pt x="4701540" y="2220849"/>
                  <a:pt x="6089904" y="1408557"/>
                  <a:pt x="6976872" y="1033653"/>
                </a:cubicBezTo>
                <a:cubicBezTo>
                  <a:pt x="7863840" y="658749"/>
                  <a:pt x="8391144" y="445389"/>
                  <a:pt x="8860536" y="274701"/>
                </a:cubicBezTo>
                <a:cubicBezTo>
                  <a:pt x="9329928" y="104013"/>
                  <a:pt x="9566338" y="56769"/>
                  <a:pt x="9807511" y="0"/>
                </a:cubicBezTo>
              </a:path>
            </a:pathLst>
          </a:custGeom>
          <a:noFill/>
          <a:ln w="19050" cap="flat" cmpd="sng" algn="ctr">
            <a:solidFill>
              <a:srgbClr val="2479FA"/>
            </a:solidFill>
            <a:prstDash val="solid"/>
            <a:miter lim="800000"/>
            <a:headEnd type="none" w="med" len="med"/>
            <a:tailEnd type="none" w="med" len="med"/>
          </a:ln>
          <a:effectLst>
            <a:outerShdw blurRad="50800" dist="127000" dir="5400000" algn="t" rotWithShape="0">
              <a:schemeClr val="accent1">
                <a:lumMod val="0"/>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DINPro-Regular"/>
              <a:ea typeface="OPPOSans R" panose="00020600040101010101" pitchFamily="18" charset="-122"/>
              <a:cs typeface="+mn-cs"/>
            </a:endParaRPr>
          </a:p>
        </p:txBody>
      </p:sp>
      <p:sp>
        <p:nvSpPr>
          <p:cNvPr id="172" name="椭圆 171">
            <a:extLst>
              <a:ext uri="{FF2B5EF4-FFF2-40B4-BE49-F238E27FC236}">
                <a16:creationId xmlns:a16="http://schemas.microsoft.com/office/drawing/2014/main" id="{028A33A7-3F53-A5EE-E46F-AB31DB2227BB}"/>
              </a:ext>
            </a:extLst>
          </p:cNvPr>
          <p:cNvSpPr/>
          <p:nvPr/>
        </p:nvSpPr>
        <p:spPr>
          <a:xfrm>
            <a:off x="6384032" y="4366763"/>
            <a:ext cx="108000" cy="108000"/>
          </a:xfrm>
          <a:prstGeom prst="ellipse">
            <a:avLst/>
          </a:prstGeom>
          <a:solidFill>
            <a:srgbClr val="6161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85000"/>
                  <a:lumOff val="15000"/>
                </a:prstClr>
              </a:solidFill>
              <a:effectLst/>
              <a:uLnTx/>
              <a:uFillTx/>
              <a:latin typeface="DINPro-Regular"/>
              <a:ea typeface="OPPOSans R" panose="00020600040101010101" pitchFamily="18" charset="-122"/>
              <a:cs typeface="+mn-cs"/>
            </a:endParaRPr>
          </a:p>
        </p:txBody>
      </p:sp>
      <p:sp>
        <p:nvSpPr>
          <p:cNvPr id="173" name="文本框 172">
            <a:extLst>
              <a:ext uri="{FF2B5EF4-FFF2-40B4-BE49-F238E27FC236}">
                <a16:creationId xmlns:a16="http://schemas.microsoft.com/office/drawing/2014/main" id="{072838C7-F59B-B05F-1925-258074FF77C2}"/>
              </a:ext>
            </a:extLst>
          </p:cNvPr>
          <p:cNvSpPr txBox="1"/>
          <p:nvPr/>
        </p:nvSpPr>
        <p:spPr>
          <a:xfrm>
            <a:off x="6546032" y="4299159"/>
            <a:ext cx="535800" cy="245965"/>
          </a:xfrm>
          <a:prstGeom prst="rect">
            <a:avLst/>
          </a:prstGeom>
          <a:noFill/>
        </p:spPr>
        <p:txBody>
          <a:bodyPr wrap="square" lIns="0" tIns="0" rIns="0" bIns="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mn-cs"/>
              </a:rPr>
              <a:t>用例</a:t>
            </a:r>
            <a:r>
              <a:rPr kumimoji="0" lang="en-US" altLang="zh-CN" sz="1400" b="0" i="0"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mn-cs"/>
              </a:rPr>
              <a:t>G</a:t>
            </a:r>
            <a:endParaRPr kumimoji="0" lang="zh-CN" altLang="en-US" sz="1400" b="0" i="0"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mn-cs"/>
            </a:endParaRPr>
          </a:p>
        </p:txBody>
      </p:sp>
      <p:sp>
        <p:nvSpPr>
          <p:cNvPr id="174" name="椭圆 173">
            <a:extLst>
              <a:ext uri="{FF2B5EF4-FFF2-40B4-BE49-F238E27FC236}">
                <a16:creationId xmlns:a16="http://schemas.microsoft.com/office/drawing/2014/main" id="{82B03A06-A0D0-165E-B3E7-E8E093752A34}"/>
              </a:ext>
            </a:extLst>
          </p:cNvPr>
          <p:cNvSpPr/>
          <p:nvPr/>
        </p:nvSpPr>
        <p:spPr>
          <a:xfrm>
            <a:off x="5166033" y="4942649"/>
            <a:ext cx="108000" cy="108000"/>
          </a:xfrm>
          <a:prstGeom prst="ellipse">
            <a:avLst/>
          </a:prstGeom>
          <a:solidFill>
            <a:srgbClr val="FECB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85000"/>
                  <a:lumOff val="15000"/>
                </a:prstClr>
              </a:solidFill>
              <a:effectLst/>
              <a:uLnTx/>
              <a:uFillTx/>
              <a:latin typeface="DINPro-Regular"/>
              <a:ea typeface="OPPOSans R" panose="00020600040101010101" pitchFamily="18" charset="-122"/>
              <a:cs typeface="+mn-cs"/>
            </a:endParaRPr>
          </a:p>
        </p:txBody>
      </p:sp>
      <p:sp>
        <p:nvSpPr>
          <p:cNvPr id="175" name="文本框 174">
            <a:extLst>
              <a:ext uri="{FF2B5EF4-FFF2-40B4-BE49-F238E27FC236}">
                <a16:creationId xmlns:a16="http://schemas.microsoft.com/office/drawing/2014/main" id="{70A17EB7-E2B4-BD0A-D19A-E3A514B10C45}"/>
              </a:ext>
            </a:extLst>
          </p:cNvPr>
          <p:cNvSpPr txBox="1"/>
          <p:nvPr/>
        </p:nvSpPr>
        <p:spPr>
          <a:xfrm>
            <a:off x="5328033" y="4875045"/>
            <a:ext cx="535800" cy="245965"/>
          </a:xfrm>
          <a:prstGeom prst="rect">
            <a:avLst/>
          </a:prstGeom>
          <a:noFill/>
        </p:spPr>
        <p:txBody>
          <a:bodyPr wrap="square" lIns="0" tIns="0" rIns="0" bIns="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mn-cs"/>
              </a:rPr>
              <a:t>用例</a:t>
            </a:r>
            <a:r>
              <a:rPr kumimoji="0" lang="en-US" altLang="zh-CN" sz="1400" b="0" i="0"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mn-cs"/>
              </a:rPr>
              <a:t>E</a:t>
            </a:r>
            <a:endParaRPr kumimoji="0" lang="zh-CN" altLang="en-US" sz="1400" b="0" i="0"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mn-cs"/>
            </a:endParaRPr>
          </a:p>
        </p:txBody>
      </p:sp>
      <p:sp>
        <p:nvSpPr>
          <p:cNvPr id="176" name="椭圆 175">
            <a:extLst>
              <a:ext uri="{FF2B5EF4-FFF2-40B4-BE49-F238E27FC236}">
                <a16:creationId xmlns:a16="http://schemas.microsoft.com/office/drawing/2014/main" id="{0A3FAEE4-D1BD-1458-1F5B-AC5D10C6CD2A}"/>
              </a:ext>
            </a:extLst>
          </p:cNvPr>
          <p:cNvSpPr/>
          <p:nvPr/>
        </p:nvSpPr>
        <p:spPr>
          <a:xfrm>
            <a:off x="5786172" y="4669462"/>
            <a:ext cx="108000" cy="108000"/>
          </a:xfrm>
          <a:prstGeom prst="ellipse">
            <a:avLst/>
          </a:prstGeom>
          <a:solidFill>
            <a:srgbClr val="FECB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85000"/>
                  <a:lumOff val="15000"/>
                </a:prstClr>
              </a:solidFill>
              <a:effectLst/>
              <a:uLnTx/>
              <a:uFillTx/>
              <a:latin typeface="DINPro-Regular"/>
              <a:ea typeface="OPPOSans R" panose="00020600040101010101" pitchFamily="18" charset="-122"/>
              <a:cs typeface="+mn-cs"/>
            </a:endParaRPr>
          </a:p>
        </p:txBody>
      </p:sp>
      <p:sp>
        <p:nvSpPr>
          <p:cNvPr id="177" name="文本框 176">
            <a:extLst>
              <a:ext uri="{FF2B5EF4-FFF2-40B4-BE49-F238E27FC236}">
                <a16:creationId xmlns:a16="http://schemas.microsoft.com/office/drawing/2014/main" id="{35A730C2-B9C2-2BDA-B861-3A23F176D53D}"/>
              </a:ext>
            </a:extLst>
          </p:cNvPr>
          <p:cNvSpPr txBox="1"/>
          <p:nvPr/>
        </p:nvSpPr>
        <p:spPr>
          <a:xfrm>
            <a:off x="5948172" y="4601858"/>
            <a:ext cx="535800" cy="245965"/>
          </a:xfrm>
          <a:prstGeom prst="rect">
            <a:avLst/>
          </a:prstGeom>
          <a:noFill/>
        </p:spPr>
        <p:txBody>
          <a:bodyPr wrap="square" lIns="0" tIns="0" rIns="0" bIns="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mn-cs"/>
              </a:rPr>
              <a:t>用例</a:t>
            </a:r>
            <a:r>
              <a:rPr kumimoji="0" lang="en-US" altLang="zh-CN" sz="1400" b="0" i="0"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mn-cs"/>
              </a:rPr>
              <a:t>F</a:t>
            </a:r>
            <a:endParaRPr kumimoji="0" lang="zh-CN" altLang="en-US" sz="1400" b="0" i="0" u="none" strike="noStrike" kern="1200" cap="none" spc="0" normalizeH="0" baseline="0" noProof="0">
              <a:ln>
                <a:noFill/>
              </a:ln>
              <a:solidFill>
                <a:prstClr val="black">
                  <a:lumMod val="85000"/>
                  <a:lumOff val="15000"/>
                </a:prstClr>
              </a:solidFill>
              <a:effectLst/>
              <a:uLnTx/>
              <a:uFillTx/>
              <a:latin typeface="OPPOSans R" panose="00020600040101010101" pitchFamily="18" charset="-122"/>
              <a:ea typeface="OPPOSans R" panose="00020600040101010101" pitchFamily="18" charset="-122"/>
              <a:cs typeface="+mn-cs"/>
            </a:endParaRPr>
          </a:p>
        </p:txBody>
      </p:sp>
      <p:cxnSp>
        <p:nvCxnSpPr>
          <p:cNvPr id="178" name="直接连接符 177">
            <a:extLst>
              <a:ext uri="{FF2B5EF4-FFF2-40B4-BE49-F238E27FC236}">
                <a16:creationId xmlns:a16="http://schemas.microsoft.com/office/drawing/2014/main" id="{A80D39CF-EFE5-1F7E-874E-85B68FDF68D6}"/>
              </a:ext>
            </a:extLst>
          </p:cNvPr>
          <p:cNvCxnSpPr>
            <a:cxnSpLocks/>
          </p:cNvCxnSpPr>
          <p:nvPr/>
        </p:nvCxnSpPr>
        <p:spPr>
          <a:xfrm>
            <a:off x="2833017" y="5971054"/>
            <a:ext cx="2080800" cy="0"/>
          </a:xfrm>
          <a:prstGeom prst="line">
            <a:avLst/>
          </a:prstGeom>
          <a:ln w="15875" cap="flat" cmpd="sng" algn="ctr">
            <a:solidFill>
              <a:srgbClr val="2479FA"/>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79" name="直接连接符 178">
            <a:extLst>
              <a:ext uri="{FF2B5EF4-FFF2-40B4-BE49-F238E27FC236}">
                <a16:creationId xmlns:a16="http://schemas.microsoft.com/office/drawing/2014/main" id="{C39360BD-71F7-76AE-61D2-41881A24A80E}"/>
              </a:ext>
            </a:extLst>
          </p:cNvPr>
          <p:cNvCxnSpPr>
            <a:cxnSpLocks/>
          </p:cNvCxnSpPr>
          <p:nvPr/>
        </p:nvCxnSpPr>
        <p:spPr>
          <a:xfrm>
            <a:off x="5057841" y="5971054"/>
            <a:ext cx="2080800" cy="0"/>
          </a:xfrm>
          <a:prstGeom prst="line">
            <a:avLst/>
          </a:prstGeom>
          <a:ln w="15875" cap="flat" cmpd="sng" algn="ctr">
            <a:solidFill>
              <a:srgbClr val="2479FA"/>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0" name="直接连接符 179">
            <a:extLst>
              <a:ext uri="{FF2B5EF4-FFF2-40B4-BE49-F238E27FC236}">
                <a16:creationId xmlns:a16="http://schemas.microsoft.com/office/drawing/2014/main" id="{53A543B8-59D2-AD35-3135-366BC4A4A73B}"/>
              </a:ext>
            </a:extLst>
          </p:cNvPr>
          <p:cNvCxnSpPr>
            <a:cxnSpLocks/>
          </p:cNvCxnSpPr>
          <p:nvPr/>
        </p:nvCxnSpPr>
        <p:spPr>
          <a:xfrm>
            <a:off x="7281172" y="5971054"/>
            <a:ext cx="2080800" cy="0"/>
          </a:xfrm>
          <a:prstGeom prst="line">
            <a:avLst/>
          </a:prstGeom>
          <a:ln w="15875" cap="flat" cmpd="sng" algn="ctr">
            <a:solidFill>
              <a:srgbClr val="2479FA"/>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81" name="直接连接符 180">
            <a:extLst>
              <a:ext uri="{FF2B5EF4-FFF2-40B4-BE49-F238E27FC236}">
                <a16:creationId xmlns:a16="http://schemas.microsoft.com/office/drawing/2014/main" id="{9A90DC1E-393D-7827-6B19-5B019850A825}"/>
              </a:ext>
            </a:extLst>
          </p:cNvPr>
          <p:cNvCxnSpPr>
            <a:cxnSpLocks/>
          </p:cNvCxnSpPr>
          <p:nvPr/>
        </p:nvCxnSpPr>
        <p:spPr>
          <a:xfrm>
            <a:off x="9504503" y="5971054"/>
            <a:ext cx="2080800" cy="0"/>
          </a:xfrm>
          <a:prstGeom prst="line">
            <a:avLst/>
          </a:prstGeom>
          <a:ln w="15875" cap="flat" cmpd="sng" algn="ctr">
            <a:solidFill>
              <a:srgbClr val="2479FA"/>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76069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7" y="653700"/>
            <a:ext cx="162095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a:ln>
                  <a:noFill/>
                </a:ln>
                <a:gradFill>
                  <a:gsLst>
                    <a:gs pos="0">
                      <a:prstClr val="white"/>
                    </a:gs>
                    <a:gs pos="100000">
                      <a:srgbClr val="00FFFF"/>
                    </a:gs>
                  </a:gsLst>
                  <a:lin ang="2700000" scaled="1"/>
                </a:gradFill>
                <a:effectLst/>
                <a:uLnTx/>
                <a:uFillTx/>
                <a:latin typeface="OPPOSans H"/>
                <a:ea typeface="OPPOSans H"/>
                <a:cs typeface="+mn-cs"/>
              </a:rPr>
              <a:t>阳光彩虹</a:t>
            </a:r>
            <a:endPar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endParaRPr>
          </a:p>
        </p:txBody>
      </p:sp>
      <p:sp>
        <p:nvSpPr>
          <p:cNvPr id="134" name="文本框 133">
            <a:extLst>
              <a:ext uri="{FF2B5EF4-FFF2-40B4-BE49-F238E27FC236}">
                <a16:creationId xmlns:a16="http://schemas.microsoft.com/office/drawing/2014/main" id="{5BF366A0-8D67-1DA7-B1F6-88CAB1EBD34A}"/>
              </a:ext>
            </a:extLst>
          </p:cNvPr>
          <p:cNvSpPr txBox="1"/>
          <p:nvPr/>
        </p:nvSpPr>
        <p:spPr>
          <a:xfrm>
            <a:off x="7208264"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a:ln>
                  <a:noFill/>
                </a:ln>
                <a:solidFill>
                  <a:srgbClr val="FFFED8">
                    <a:alpha val="22000"/>
                  </a:srgbClr>
                </a:solidFill>
                <a:effectLst/>
                <a:uLnTx/>
                <a:uFillTx/>
                <a:latin typeface="Bahnschrift SemiLight"/>
                <a:ea typeface="OPPOSans R"/>
                <a:cs typeface="+mn-cs"/>
              </a:rPr>
              <a:t>rainbow</a:t>
            </a:r>
            <a:endParaRPr kumimoji="0" lang="zh-CN" altLang="en-US" sz="1100" b="0" i="0" u="none" strike="noStrike" kern="1200" cap="none" spc="600" normalizeH="0" baseline="0" noProof="0" dirty="0">
              <a:ln>
                <a:noFill/>
              </a:ln>
              <a:solidFill>
                <a:srgbClr val="FFFED8">
                  <a:alpha val="22000"/>
                </a:srgbClr>
              </a:solidFill>
              <a:effectLst/>
              <a:uLnTx/>
              <a:uFillTx/>
              <a:latin typeface="Bahnschrift SemiLight"/>
              <a:ea typeface="OPPOSans R"/>
              <a:cs typeface="+mn-cs"/>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latin typeface="Bahnschrift SemiLight"/>
                <a:ea typeface="OPPOSans R"/>
                <a:cs typeface="+mn-cs"/>
              </a:rPr>
              <a:t>热爱专注 创造无限</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rPr>
              <a:t>微</a:t>
            </a:r>
            <a:r>
              <a:rPr kumimoji="0" lang="zh-CN" altLang="en-US" sz="1400" b="0" i="0" u="none" strike="noStrike" kern="1200" cap="none" spc="100" normalizeH="0" baseline="0" noProof="0">
                <a:ln>
                  <a:noFill/>
                </a:ln>
                <a:solidFill>
                  <a:srgbClr val="00FFFF"/>
                </a:solidFill>
                <a:effectLst/>
                <a:uLnTx/>
                <a:uFillTx/>
                <a:latin typeface="OPPOSans H"/>
                <a:ea typeface="OPPOSans H"/>
                <a:cs typeface="+mn-cs"/>
              </a:rPr>
              <a:t>信：</a:t>
            </a:r>
            <a:r>
              <a:rPr kumimoji="0" lang="en-US" altLang="zh-CN" sz="1200" b="0" i="0" u="none" strike="noStrike" kern="1200" cap="none" spc="100" normalizeH="0" baseline="0" noProof="0">
                <a:ln>
                  <a:noFill/>
                </a:ln>
                <a:solidFill>
                  <a:srgbClr val="00FFFF"/>
                </a:solidFill>
                <a:effectLst/>
                <a:uLnTx/>
                <a:uFillTx/>
                <a:latin typeface="OPPOSans H"/>
                <a:ea typeface="OPPOSans H"/>
                <a:cs typeface="+mn-cs"/>
              </a:rPr>
              <a:t>ha730245156</a:t>
            </a:r>
            <a:endParaRPr kumimoji="0" lang="zh-CN" altLang="en-US" sz="1200" b="0" i="0" u="none" strike="noStrike" kern="1200" cap="none" spc="100" normalizeH="0" baseline="0" noProof="0" dirty="0">
              <a:ln>
                <a:noFill/>
              </a:ln>
              <a:solidFill>
                <a:srgbClr val="00FFFF"/>
              </a:solidFill>
              <a:effectLst/>
              <a:uLnTx/>
              <a:uFillTx/>
              <a:latin typeface="OPPOSans H"/>
              <a:ea typeface="OPPOSans H"/>
              <a:cs typeface="+mn-cs"/>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ea typeface="OPPOSans R"/>
              <a:cs typeface="+mn-cs"/>
            </a:endParaRPr>
          </a:p>
        </p:txBody>
      </p:sp>
    </p:spTree>
    <p:extLst>
      <p:ext uri="{BB962C8B-B14F-4D97-AF65-F5344CB8AC3E}">
        <p14:creationId xmlns:p14="http://schemas.microsoft.com/office/powerpoint/2010/main" val="33910554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746111" y="2185628"/>
            <a:ext cx="2699777" cy="584775"/>
          </a:xfrm>
          <a:prstGeom prst="rect">
            <a:avLst/>
          </a:prstGeom>
        </p:spPr>
        <p:txBody>
          <a:bodyPr wrap="none">
            <a:spAutoFit/>
          </a:bodyPr>
          <a:lstStyle/>
          <a:p>
            <a:pPr algn="ct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阳光彩虹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5</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4" name="矩形: 圆角 2263">
            <a:extLst>
              <a:ext uri="{FF2B5EF4-FFF2-40B4-BE49-F238E27FC236}">
                <a16:creationId xmlns:a16="http://schemas.microsoft.com/office/drawing/2014/main" id="{9175B69A-41FB-4F7E-A853-0A370104BC5D}"/>
              </a:ext>
            </a:extLst>
          </p:cNvPr>
          <p:cNvSpPr/>
          <p:nvPr/>
        </p:nvSpPr>
        <p:spPr>
          <a:xfrm>
            <a:off x="0" y="0"/>
            <a:ext cx="12192000" cy="6858000"/>
          </a:xfrm>
          <a:prstGeom prst="roundRect">
            <a:avLst>
              <a:gd name="adj" fmla="val 0"/>
            </a:avLst>
          </a:prstGeom>
          <a:solidFill>
            <a:srgbClr val="F3EFEC"/>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思源黑体 CN Regular"/>
              <a:cs typeface="+mn-cs"/>
            </a:endParaRPr>
          </a:p>
        </p:txBody>
      </p:sp>
      <p:sp>
        <p:nvSpPr>
          <p:cNvPr id="2271" name="椭圆 2270">
            <a:extLst>
              <a:ext uri="{FF2B5EF4-FFF2-40B4-BE49-F238E27FC236}">
                <a16:creationId xmlns:a16="http://schemas.microsoft.com/office/drawing/2014/main" id="{14201C6C-9B37-4FA2-B0EE-DBB0B14E677B}"/>
              </a:ext>
            </a:extLst>
          </p:cNvPr>
          <p:cNvSpPr/>
          <p:nvPr/>
        </p:nvSpPr>
        <p:spPr>
          <a:xfrm>
            <a:off x="-807674" y="-3382143"/>
            <a:ext cx="13807348" cy="13807348"/>
          </a:xfrm>
          <a:prstGeom prst="ellipse">
            <a:avLst/>
          </a:prstGeom>
          <a:gradFill>
            <a:gsLst>
              <a:gs pos="4000">
                <a:srgbClr val="55C984">
                  <a:alpha val="10000"/>
                </a:srgbClr>
              </a:gs>
              <a:gs pos="50000">
                <a:srgbClr val="55C984">
                  <a:alpha val="0"/>
                </a:srgbClr>
              </a:gs>
              <a:gs pos="96000">
                <a:srgbClr val="55C984">
                  <a:alpha val="10000"/>
                </a:srgbClr>
              </a:gs>
            </a:gsLst>
            <a:lin ang="10800000" scaled="1"/>
          </a:gradFill>
          <a:ln w="6350">
            <a:gradFill>
              <a:gsLst>
                <a:gs pos="100000">
                  <a:srgbClr val="55C984">
                    <a:alpha val="28000"/>
                  </a:srgbClr>
                </a:gs>
                <a:gs pos="0">
                  <a:srgbClr val="55C984">
                    <a:alpha val="29000"/>
                  </a:srgbClr>
                </a:gs>
                <a:gs pos="80000">
                  <a:srgbClr val="55C984">
                    <a:alpha val="0"/>
                  </a:srgbClr>
                </a:gs>
                <a:gs pos="20000">
                  <a:srgbClr val="55C984">
                    <a:alpha val="0"/>
                  </a:srgbClr>
                </a:gs>
              </a:gsLst>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思源黑体 CN Regular"/>
              <a:cs typeface="+mn-cs"/>
            </a:endParaRPr>
          </a:p>
        </p:txBody>
      </p:sp>
      <p:sp>
        <p:nvSpPr>
          <p:cNvPr id="2272" name="椭圆 2271">
            <a:extLst>
              <a:ext uri="{FF2B5EF4-FFF2-40B4-BE49-F238E27FC236}">
                <a16:creationId xmlns:a16="http://schemas.microsoft.com/office/drawing/2014/main" id="{D27AE325-7328-4729-AAE8-6D7ECAE14CF1}"/>
              </a:ext>
            </a:extLst>
          </p:cNvPr>
          <p:cNvSpPr/>
          <p:nvPr/>
        </p:nvSpPr>
        <p:spPr>
          <a:xfrm>
            <a:off x="2067090" y="-507379"/>
            <a:ext cx="8057820" cy="8057820"/>
          </a:xfrm>
          <a:prstGeom prst="ellipse">
            <a:avLst/>
          </a:prstGeom>
          <a:gradFill>
            <a:gsLst>
              <a:gs pos="4000">
                <a:srgbClr val="55C984">
                  <a:alpha val="10000"/>
                </a:srgbClr>
              </a:gs>
              <a:gs pos="50000">
                <a:srgbClr val="55C984">
                  <a:alpha val="0"/>
                </a:srgbClr>
              </a:gs>
              <a:gs pos="96000">
                <a:srgbClr val="55C984">
                  <a:alpha val="10000"/>
                </a:srgbClr>
              </a:gs>
            </a:gsLst>
            <a:lin ang="10800000" scaled="1"/>
          </a:gradFill>
          <a:ln w="6350">
            <a:gradFill>
              <a:gsLst>
                <a:gs pos="100000">
                  <a:srgbClr val="55C984">
                    <a:alpha val="28000"/>
                  </a:srgbClr>
                </a:gs>
                <a:gs pos="0">
                  <a:srgbClr val="55C984">
                    <a:alpha val="29000"/>
                  </a:srgbClr>
                </a:gs>
                <a:gs pos="80000">
                  <a:srgbClr val="55C984">
                    <a:alpha val="0"/>
                  </a:srgbClr>
                </a:gs>
                <a:gs pos="20000">
                  <a:srgbClr val="55C984">
                    <a:alpha val="0"/>
                  </a:srgbClr>
                </a:gs>
              </a:gsLst>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思源黑体 CN Regular"/>
              <a:cs typeface="+mn-cs"/>
            </a:endParaRPr>
          </a:p>
        </p:txBody>
      </p:sp>
      <p:sp>
        <p:nvSpPr>
          <p:cNvPr id="9" name="椭圆 8">
            <a:extLst>
              <a:ext uri="{FF2B5EF4-FFF2-40B4-BE49-F238E27FC236}">
                <a16:creationId xmlns:a16="http://schemas.microsoft.com/office/drawing/2014/main" id="{FDD48F8F-9797-4FDF-A9B4-010074D84AAA}"/>
              </a:ext>
            </a:extLst>
          </p:cNvPr>
          <p:cNvSpPr/>
          <p:nvPr/>
        </p:nvSpPr>
        <p:spPr>
          <a:xfrm rot="19887670">
            <a:off x="3114447" y="2299581"/>
            <a:ext cx="5963106" cy="2258838"/>
          </a:xfrm>
          <a:prstGeom prst="ellipse">
            <a:avLst/>
          </a:prstGeom>
          <a:noFill/>
          <a:ln w="6350">
            <a:solidFill>
              <a:srgbClr val="55C9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思源黑体 CN Regular"/>
              <a:cs typeface="+mn-cs"/>
            </a:endParaRPr>
          </a:p>
        </p:txBody>
      </p:sp>
      <p:sp>
        <p:nvSpPr>
          <p:cNvPr id="343" name="椭圆 342">
            <a:extLst>
              <a:ext uri="{FF2B5EF4-FFF2-40B4-BE49-F238E27FC236}">
                <a16:creationId xmlns:a16="http://schemas.microsoft.com/office/drawing/2014/main" id="{FAE61312-B9CE-448F-8701-A4009F215EC4}"/>
              </a:ext>
            </a:extLst>
          </p:cNvPr>
          <p:cNvSpPr/>
          <p:nvPr/>
        </p:nvSpPr>
        <p:spPr>
          <a:xfrm rot="12299576">
            <a:off x="4101492" y="1434492"/>
            <a:ext cx="3989016" cy="3989016"/>
          </a:xfrm>
          <a:prstGeom prst="ellipse">
            <a:avLst/>
          </a:prstGeom>
          <a:gradFill flip="none" rotWithShape="1">
            <a:gsLst>
              <a:gs pos="14000">
                <a:srgbClr val="5ECC8B"/>
              </a:gs>
              <a:gs pos="100000">
                <a:srgbClr val="55C984">
                  <a:alpha val="0"/>
                </a:srgbClr>
              </a:gs>
            </a:gsLst>
            <a:lin ang="8100000" scaled="1"/>
            <a:tileRect/>
          </a:gradFill>
          <a:ln>
            <a:noFill/>
          </a:ln>
          <a:effectLst>
            <a:outerShdw blurRad="279400" dist="139700" dir="2700000" sx="98000" sy="98000" algn="tl" rotWithShape="0">
              <a:schemeClr val="accent1">
                <a:lumMod val="60000"/>
                <a:lumOff val="40000"/>
                <a:alpha val="40000"/>
              </a:schemeClr>
            </a:outerShdw>
            <a:softEdge rad="2159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思源黑体 CN Regular"/>
              <a:cs typeface="+mn-cs"/>
            </a:endParaRPr>
          </a:p>
        </p:txBody>
      </p:sp>
      <p:sp>
        <p:nvSpPr>
          <p:cNvPr id="1008" name="文本框 1007" descr="e7d195523061f1c0d318120d6aeaf1b6ccceb6ba3da59c0775C5DE19DDDEBC09ED96DBD9900D9848D623ECAD1D4904B78047D0015C22C8BE97228BE8B5BFF08FE7A3AE04126DA07312A96C0F69F9BAB782163B5A5115918E489AD6670613DE8D78C74CA298C69F7009F72E82688C84BEBCB81B6A34152D50FD34420E38D33283296165836B0374C9">
            <a:extLst>
              <a:ext uri="{FF2B5EF4-FFF2-40B4-BE49-F238E27FC236}">
                <a16:creationId xmlns:a16="http://schemas.microsoft.com/office/drawing/2014/main" id="{7EE9EF89-FA8F-4993-9597-5D19723E1DCE}"/>
              </a:ext>
            </a:extLst>
          </p:cNvPr>
          <p:cNvSpPr txBox="1"/>
          <p:nvPr/>
        </p:nvSpPr>
        <p:spPr>
          <a:xfrm>
            <a:off x="3550988" y="3075057"/>
            <a:ext cx="5090024"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CN" altLang="en-US" sz="6000" b="0" i="0" u="none" strike="noStrike" kern="1200" cap="none" spc="300" normalizeH="0" baseline="0" noProof="0" dirty="0">
                <a:ln>
                  <a:noFill/>
                </a:ln>
                <a:solidFill>
                  <a:prstClr val="black"/>
                </a:solidFill>
                <a:effectLst/>
                <a:uLnTx/>
                <a:uFillTx/>
                <a:latin typeface="演示斜黑体" panose="00000A08000000000000" pitchFamily="50" charset="-122"/>
                <a:ea typeface="演示斜黑体" panose="00000A08000000000000" pitchFamily="50" charset="-122"/>
                <a:cs typeface="OPPOSans B" panose="00020600040101010101" pitchFamily="18" charset="-122"/>
                <a:sym typeface="思源宋体 CN Heavy" panose="02020900000000000000" pitchFamily="18" charset="-122"/>
              </a:rPr>
              <a:t>合作伙伴关系</a:t>
            </a:r>
          </a:p>
        </p:txBody>
      </p:sp>
      <p:sp>
        <p:nvSpPr>
          <p:cNvPr id="2234" name="椭圆 2233">
            <a:extLst>
              <a:ext uri="{FF2B5EF4-FFF2-40B4-BE49-F238E27FC236}">
                <a16:creationId xmlns:a16="http://schemas.microsoft.com/office/drawing/2014/main" id="{69564591-63B1-49BF-9D62-606018FC4172}"/>
              </a:ext>
            </a:extLst>
          </p:cNvPr>
          <p:cNvSpPr/>
          <p:nvPr/>
        </p:nvSpPr>
        <p:spPr>
          <a:xfrm>
            <a:off x="3626494" y="841730"/>
            <a:ext cx="4750156" cy="4750156"/>
          </a:xfrm>
          <a:prstGeom prst="ellipse">
            <a:avLst/>
          </a:prstGeom>
          <a:noFill/>
          <a:ln w="19050" cap="rnd">
            <a:solidFill>
              <a:srgbClr val="55C984">
                <a:alpha val="10000"/>
              </a:srgbClr>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思源黑体 CN Regular"/>
              <a:cs typeface="+mn-cs"/>
            </a:endParaRPr>
          </a:p>
        </p:txBody>
      </p:sp>
      <p:sp>
        <p:nvSpPr>
          <p:cNvPr id="2274" name="文本框 2273" descr="e7d195523061f1c0d318120d6aeaf1b6ccceb6ba3da59c0775C5DE19DDDEBC09ED96DBD9900D9848D623ECAD1D4904B78047D0015C22C8BE97228BE8B5BFF08FE7A3AE04126DA07312A96C0F69F9BAB782163B5A5115918E489AD6670613DE8D78C74CA298C69F7009F72E82688C84BEBCB81B6A34152D50FD34420E38D33283296165836B0374C9">
            <a:extLst>
              <a:ext uri="{FF2B5EF4-FFF2-40B4-BE49-F238E27FC236}">
                <a16:creationId xmlns:a16="http://schemas.microsoft.com/office/drawing/2014/main" id="{E8A22A46-8E26-4A0E-9F4F-E4AE5C71F205}"/>
              </a:ext>
            </a:extLst>
          </p:cNvPr>
          <p:cNvSpPr txBox="1"/>
          <p:nvPr/>
        </p:nvSpPr>
        <p:spPr>
          <a:xfrm rot="2141898">
            <a:off x="-1830851" y="79749"/>
            <a:ext cx="7308860" cy="18374148"/>
          </a:xfrm>
          <a:prstGeom prst="rect">
            <a:avLst/>
          </a:prstGeom>
          <a:noFill/>
        </p:spPr>
        <p:txBody>
          <a:bodyPr wrap="square" rtlCol="0">
            <a:prstTxWarp prst="textArchUp">
              <a:avLst>
                <a:gd name="adj" fmla="val 9428893"/>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100" b="0" i="0" u="none" strike="noStrike" kern="1200" cap="none" spc="300" normalizeH="0" baseline="0" noProof="0" dirty="0">
                <a:ln>
                  <a:noFill/>
                </a:ln>
                <a:solidFill>
                  <a:prstClr val="black"/>
                </a:solidFill>
                <a:effectLst/>
                <a:uLnTx/>
                <a:uFillTx/>
                <a:latin typeface="OPPOSans R" panose="00020600040101010101" pitchFamily="18" charset="-122"/>
                <a:ea typeface="演示斜黑体" panose="00000A08000000000000" pitchFamily="50" charset="-122"/>
                <a:cs typeface="OPPOSans R" panose="00020600040101010101" pitchFamily="18" charset="-122"/>
                <a:sym typeface="思源宋体 CN Heavy" panose="02020900000000000000" pitchFamily="18" charset="-122"/>
              </a:rPr>
              <a:t>Cooperative Partnership</a:t>
            </a:r>
            <a:endParaRPr kumimoji="1" lang="zh-CN" altLang="en-US" sz="1100" b="0" i="0" u="none" strike="noStrike" kern="1200" cap="none" spc="300" normalizeH="0" baseline="0" noProof="0" dirty="0">
              <a:ln>
                <a:noFill/>
              </a:ln>
              <a:solidFill>
                <a:prstClr val="black"/>
              </a:solidFill>
              <a:effectLst/>
              <a:uLnTx/>
              <a:uFillTx/>
              <a:latin typeface="OPPOSans R" panose="00020600040101010101" pitchFamily="18" charset="-122"/>
              <a:ea typeface="演示斜黑体" panose="00000A08000000000000" pitchFamily="50" charset="-122"/>
              <a:cs typeface="OPPOSans R" panose="00020600040101010101" pitchFamily="18" charset="-122"/>
              <a:sym typeface="思源宋体 CN Heavy" panose="02020900000000000000" pitchFamily="18" charset="-122"/>
            </a:endParaRPr>
          </a:p>
        </p:txBody>
      </p:sp>
      <p:grpSp>
        <p:nvGrpSpPr>
          <p:cNvPr id="3323" name="组合 3322">
            <a:extLst>
              <a:ext uri="{FF2B5EF4-FFF2-40B4-BE49-F238E27FC236}">
                <a16:creationId xmlns:a16="http://schemas.microsoft.com/office/drawing/2014/main" id="{5C31F3DF-E339-483E-BB08-868483646236}"/>
              </a:ext>
            </a:extLst>
          </p:cNvPr>
          <p:cNvGrpSpPr/>
          <p:nvPr/>
        </p:nvGrpSpPr>
        <p:grpSpPr>
          <a:xfrm>
            <a:off x="465024" y="728007"/>
            <a:ext cx="11261952" cy="5155074"/>
            <a:chOff x="465024" y="728007"/>
            <a:chExt cx="11261952" cy="5155074"/>
          </a:xfrm>
        </p:grpSpPr>
        <p:grpSp>
          <p:nvGrpSpPr>
            <p:cNvPr id="3324" name="组合 3323">
              <a:extLst>
                <a:ext uri="{FF2B5EF4-FFF2-40B4-BE49-F238E27FC236}">
                  <a16:creationId xmlns:a16="http://schemas.microsoft.com/office/drawing/2014/main" id="{267C0EAD-D0D0-436A-889E-1B9A17437DAA}"/>
                </a:ext>
              </a:extLst>
            </p:cNvPr>
            <p:cNvGrpSpPr/>
            <p:nvPr/>
          </p:nvGrpSpPr>
          <p:grpSpPr>
            <a:xfrm flipH="1">
              <a:off x="1926667" y="1218723"/>
              <a:ext cx="351586" cy="462895"/>
              <a:chOff x="-1821546" y="1721298"/>
              <a:chExt cx="719196" cy="919581"/>
            </a:xfrm>
            <a:solidFill>
              <a:srgbClr val="5ECC8B"/>
            </a:solidFill>
          </p:grpSpPr>
          <p:sp>
            <p:nvSpPr>
              <p:cNvPr id="4327" name="Freeform 428">
                <a:extLst>
                  <a:ext uri="{FF2B5EF4-FFF2-40B4-BE49-F238E27FC236}">
                    <a16:creationId xmlns:a16="http://schemas.microsoft.com/office/drawing/2014/main" id="{139B5B20-3B56-41D5-8A66-5DDBBF90FD93}"/>
                  </a:ext>
                </a:extLst>
              </p:cNvPr>
              <p:cNvSpPr>
                <a:spLocks/>
              </p:cNvSpPr>
              <p:nvPr/>
            </p:nvSpPr>
            <p:spPr bwMode="auto">
              <a:xfrm>
                <a:off x="-1821546" y="1801457"/>
                <a:ext cx="714863" cy="826424"/>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28" name="Freeform 429">
                <a:extLst>
                  <a:ext uri="{FF2B5EF4-FFF2-40B4-BE49-F238E27FC236}">
                    <a16:creationId xmlns:a16="http://schemas.microsoft.com/office/drawing/2014/main" id="{2B518A05-0330-4CFF-A62C-650FA594B7A2}"/>
                  </a:ext>
                </a:extLst>
              </p:cNvPr>
              <p:cNvSpPr>
                <a:spLocks/>
              </p:cNvSpPr>
              <p:nvPr/>
            </p:nvSpPr>
            <p:spPr bwMode="auto">
              <a:xfrm>
                <a:off x="-1652579" y="2457831"/>
                <a:ext cx="47658" cy="74735"/>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29" name="Freeform 430">
                <a:extLst>
                  <a:ext uri="{FF2B5EF4-FFF2-40B4-BE49-F238E27FC236}">
                    <a16:creationId xmlns:a16="http://schemas.microsoft.com/office/drawing/2014/main" id="{476DB7D4-805B-4037-B639-B114B3FE32BC}"/>
                  </a:ext>
                </a:extLst>
              </p:cNvPr>
              <p:cNvSpPr>
                <a:spLocks/>
              </p:cNvSpPr>
              <p:nvPr/>
            </p:nvSpPr>
            <p:spPr bwMode="auto">
              <a:xfrm>
                <a:off x="-1608169" y="2453498"/>
                <a:ext cx="48742" cy="76903"/>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30" name="Freeform 431">
                <a:extLst>
                  <a:ext uri="{FF2B5EF4-FFF2-40B4-BE49-F238E27FC236}">
                    <a16:creationId xmlns:a16="http://schemas.microsoft.com/office/drawing/2014/main" id="{B59FE267-EBAE-4620-8444-17F7475E0DD2}"/>
                  </a:ext>
                </a:extLst>
              </p:cNvPr>
              <p:cNvSpPr>
                <a:spLocks/>
              </p:cNvSpPr>
              <p:nvPr/>
            </p:nvSpPr>
            <p:spPr bwMode="auto">
              <a:xfrm>
                <a:off x="-1561596" y="2447000"/>
                <a:ext cx="45492" cy="7581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31" name="Freeform 432">
                <a:extLst>
                  <a:ext uri="{FF2B5EF4-FFF2-40B4-BE49-F238E27FC236}">
                    <a16:creationId xmlns:a16="http://schemas.microsoft.com/office/drawing/2014/main" id="{330FF6CB-890A-472D-B8CD-6B8AF1135BE8}"/>
                  </a:ext>
                </a:extLst>
              </p:cNvPr>
              <p:cNvSpPr>
                <a:spLocks/>
              </p:cNvSpPr>
              <p:nvPr/>
            </p:nvSpPr>
            <p:spPr bwMode="auto">
              <a:xfrm>
                <a:off x="-1513938" y="2432919"/>
                <a:ext cx="41159" cy="76903"/>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32" name="Freeform 433">
                <a:extLst>
                  <a:ext uri="{FF2B5EF4-FFF2-40B4-BE49-F238E27FC236}">
                    <a16:creationId xmlns:a16="http://schemas.microsoft.com/office/drawing/2014/main" id="{FD4520DB-5951-4138-873F-D3F439516719}"/>
                  </a:ext>
                </a:extLst>
              </p:cNvPr>
              <p:cNvSpPr>
                <a:spLocks/>
              </p:cNvSpPr>
              <p:nvPr/>
            </p:nvSpPr>
            <p:spPr bwMode="auto">
              <a:xfrm>
                <a:off x="-1470613" y="2416673"/>
                <a:ext cx="43325" cy="7581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33" name="Freeform 434">
                <a:extLst>
                  <a:ext uri="{FF2B5EF4-FFF2-40B4-BE49-F238E27FC236}">
                    <a16:creationId xmlns:a16="http://schemas.microsoft.com/office/drawing/2014/main" id="{46B2A9DC-6064-4A3D-B671-1126B5702254}"/>
                  </a:ext>
                </a:extLst>
              </p:cNvPr>
              <p:cNvSpPr>
                <a:spLocks/>
              </p:cNvSpPr>
              <p:nvPr/>
            </p:nvSpPr>
            <p:spPr bwMode="auto">
              <a:xfrm>
                <a:off x="-1427287" y="2393926"/>
                <a:ext cx="40077" cy="7581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34" name="Freeform 435">
                <a:extLst>
                  <a:ext uri="{FF2B5EF4-FFF2-40B4-BE49-F238E27FC236}">
                    <a16:creationId xmlns:a16="http://schemas.microsoft.com/office/drawing/2014/main" id="{89D227A4-71CF-48F9-864C-2A7D984A8D0E}"/>
                  </a:ext>
                </a:extLst>
              </p:cNvPr>
              <p:cNvSpPr>
                <a:spLocks/>
              </p:cNvSpPr>
              <p:nvPr/>
            </p:nvSpPr>
            <p:spPr bwMode="auto">
              <a:xfrm>
                <a:off x="-1387213" y="2369015"/>
                <a:ext cx="38993" cy="72570"/>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35" name="Freeform 436">
                <a:extLst>
                  <a:ext uri="{FF2B5EF4-FFF2-40B4-BE49-F238E27FC236}">
                    <a16:creationId xmlns:a16="http://schemas.microsoft.com/office/drawing/2014/main" id="{F3ED0E3E-0DEE-46C2-AF5D-B48ADEBDD8B4}"/>
                  </a:ext>
                </a:extLst>
              </p:cNvPr>
              <p:cNvSpPr>
                <a:spLocks/>
              </p:cNvSpPr>
              <p:nvPr/>
            </p:nvSpPr>
            <p:spPr bwMode="auto">
              <a:xfrm>
                <a:off x="-1351470" y="2339770"/>
                <a:ext cx="38993" cy="7040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36" name="Freeform 437">
                <a:extLst>
                  <a:ext uri="{FF2B5EF4-FFF2-40B4-BE49-F238E27FC236}">
                    <a16:creationId xmlns:a16="http://schemas.microsoft.com/office/drawing/2014/main" id="{6FD065B7-45C1-4150-8AE3-3E76EF0FE69D}"/>
                  </a:ext>
                </a:extLst>
              </p:cNvPr>
              <p:cNvSpPr>
                <a:spLocks/>
              </p:cNvSpPr>
              <p:nvPr/>
            </p:nvSpPr>
            <p:spPr bwMode="auto">
              <a:xfrm>
                <a:off x="-1321143" y="2307275"/>
                <a:ext cx="41159" cy="67153"/>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37" name="Freeform 438">
                <a:extLst>
                  <a:ext uri="{FF2B5EF4-FFF2-40B4-BE49-F238E27FC236}">
                    <a16:creationId xmlns:a16="http://schemas.microsoft.com/office/drawing/2014/main" id="{32BEBF19-4E94-4B55-9AF2-9F7B6BC33E2B}"/>
                  </a:ext>
                </a:extLst>
              </p:cNvPr>
              <p:cNvSpPr>
                <a:spLocks/>
              </p:cNvSpPr>
              <p:nvPr/>
            </p:nvSpPr>
            <p:spPr bwMode="auto">
              <a:xfrm>
                <a:off x="-1294063" y="2270450"/>
                <a:ext cx="41159" cy="66072"/>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38" name="Freeform 439">
                <a:extLst>
                  <a:ext uri="{FF2B5EF4-FFF2-40B4-BE49-F238E27FC236}">
                    <a16:creationId xmlns:a16="http://schemas.microsoft.com/office/drawing/2014/main" id="{D06923E0-09D1-47EF-8CA0-B16627D18902}"/>
                  </a:ext>
                </a:extLst>
              </p:cNvPr>
              <p:cNvSpPr>
                <a:spLocks/>
              </p:cNvSpPr>
              <p:nvPr/>
            </p:nvSpPr>
            <p:spPr bwMode="auto">
              <a:xfrm>
                <a:off x="-1271319" y="2231457"/>
                <a:ext cx="42243" cy="61739"/>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39" name="Freeform 440">
                <a:extLst>
                  <a:ext uri="{FF2B5EF4-FFF2-40B4-BE49-F238E27FC236}">
                    <a16:creationId xmlns:a16="http://schemas.microsoft.com/office/drawing/2014/main" id="{D5C1C08D-E2B4-444F-B31B-A6D7AF2FEF34}"/>
                  </a:ext>
                </a:extLst>
              </p:cNvPr>
              <p:cNvSpPr>
                <a:spLocks/>
              </p:cNvSpPr>
              <p:nvPr/>
            </p:nvSpPr>
            <p:spPr bwMode="auto">
              <a:xfrm>
                <a:off x="-1255071" y="2190299"/>
                <a:ext cx="43325" cy="58489"/>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40" name="Freeform 441">
                <a:extLst>
                  <a:ext uri="{FF2B5EF4-FFF2-40B4-BE49-F238E27FC236}">
                    <a16:creationId xmlns:a16="http://schemas.microsoft.com/office/drawing/2014/main" id="{193569B7-9184-4505-BAA7-715E56194CFE}"/>
                  </a:ext>
                </a:extLst>
              </p:cNvPr>
              <p:cNvSpPr>
                <a:spLocks/>
              </p:cNvSpPr>
              <p:nvPr/>
            </p:nvSpPr>
            <p:spPr bwMode="auto">
              <a:xfrm>
                <a:off x="-1243157" y="2148057"/>
                <a:ext cx="46576" cy="54156"/>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41" name="Freeform 442">
                <a:extLst>
                  <a:ext uri="{FF2B5EF4-FFF2-40B4-BE49-F238E27FC236}">
                    <a16:creationId xmlns:a16="http://schemas.microsoft.com/office/drawing/2014/main" id="{2588BA32-C55D-4952-BC62-1ECCEA3E0AB9}"/>
                  </a:ext>
                </a:extLst>
              </p:cNvPr>
              <p:cNvSpPr>
                <a:spLocks/>
              </p:cNvSpPr>
              <p:nvPr/>
            </p:nvSpPr>
            <p:spPr bwMode="auto">
              <a:xfrm>
                <a:off x="-1236658" y="2104733"/>
                <a:ext cx="48742" cy="50906"/>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42" name="Freeform 443">
                <a:extLst>
                  <a:ext uri="{FF2B5EF4-FFF2-40B4-BE49-F238E27FC236}">
                    <a16:creationId xmlns:a16="http://schemas.microsoft.com/office/drawing/2014/main" id="{47BCB018-7CD2-484C-832B-D0550C124107}"/>
                  </a:ext>
                </a:extLst>
              </p:cNvPr>
              <p:cNvSpPr>
                <a:spLocks/>
              </p:cNvSpPr>
              <p:nvPr/>
            </p:nvSpPr>
            <p:spPr bwMode="auto">
              <a:xfrm>
                <a:off x="-1233406" y="2059240"/>
                <a:ext cx="50906" cy="47656"/>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43" name="Freeform 444">
                <a:extLst>
                  <a:ext uri="{FF2B5EF4-FFF2-40B4-BE49-F238E27FC236}">
                    <a16:creationId xmlns:a16="http://schemas.microsoft.com/office/drawing/2014/main" id="{7973C9BA-F8FC-403F-AAB2-882DBBAC8B07}"/>
                  </a:ext>
                </a:extLst>
              </p:cNvPr>
              <p:cNvSpPr>
                <a:spLocks/>
              </p:cNvSpPr>
              <p:nvPr/>
            </p:nvSpPr>
            <p:spPr bwMode="auto">
              <a:xfrm>
                <a:off x="-1236656" y="2014832"/>
                <a:ext cx="53072" cy="44408"/>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44" name="Freeform 445">
                <a:extLst>
                  <a:ext uri="{FF2B5EF4-FFF2-40B4-BE49-F238E27FC236}">
                    <a16:creationId xmlns:a16="http://schemas.microsoft.com/office/drawing/2014/main" id="{42D6CA49-7B7F-4E6A-88C0-5B5D71BB5E7A}"/>
                  </a:ext>
                </a:extLst>
              </p:cNvPr>
              <p:cNvSpPr>
                <a:spLocks/>
              </p:cNvSpPr>
              <p:nvPr/>
            </p:nvSpPr>
            <p:spPr bwMode="auto">
              <a:xfrm>
                <a:off x="-1243155" y="1967174"/>
                <a:ext cx="53072" cy="4549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45" name="Freeform 446">
                <a:extLst>
                  <a:ext uri="{FF2B5EF4-FFF2-40B4-BE49-F238E27FC236}">
                    <a16:creationId xmlns:a16="http://schemas.microsoft.com/office/drawing/2014/main" id="{E184BCDC-9C0D-4491-9E3E-012762D0FD3C}"/>
                  </a:ext>
                </a:extLst>
              </p:cNvPr>
              <p:cNvSpPr>
                <a:spLocks/>
              </p:cNvSpPr>
              <p:nvPr/>
            </p:nvSpPr>
            <p:spPr bwMode="auto">
              <a:xfrm>
                <a:off x="-1255071" y="1921683"/>
                <a:ext cx="55241" cy="43325"/>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46" name="Freeform 447">
                <a:extLst>
                  <a:ext uri="{FF2B5EF4-FFF2-40B4-BE49-F238E27FC236}">
                    <a16:creationId xmlns:a16="http://schemas.microsoft.com/office/drawing/2014/main" id="{A7821FF0-2E00-4731-BBA9-71680E60C9F1}"/>
                  </a:ext>
                </a:extLst>
              </p:cNvPr>
              <p:cNvSpPr>
                <a:spLocks/>
              </p:cNvSpPr>
              <p:nvPr/>
            </p:nvSpPr>
            <p:spPr bwMode="auto">
              <a:xfrm>
                <a:off x="-1273483" y="1876192"/>
                <a:ext cx="58489" cy="42243"/>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47" name="Freeform 448">
                <a:extLst>
                  <a:ext uri="{FF2B5EF4-FFF2-40B4-BE49-F238E27FC236}">
                    <a16:creationId xmlns:a16="http://schemas.microsoft.com/office/drawing/2014/main" id="{C6A4FD52-A189-49D8-A082-6A02579AA721}"/>
                  </a:ext>
                </a:extLst>
              </p:cNvPr>
              <p:cNvSpPr>
                <a:spLocks/>
              </p:cNvSpPr>
              <p:nvPr/>
            </p:nvSpPr>
            <p:spPr bwMode="auto">
              <a:xfrm>
                <a:off x="-1295147" y="1833951"/>
                <a:ext cx="58489" cy="41160"/>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48" name="Freeform 449">
                <a:extLst>
                  <a:ext uri="{FF2B5EF4-FFF2-40B4-BE49-F238E27FC236}">
                    <a16:creationId xmlns:a16="http://schemas.microsoft.com/office/drawing/2014/main" id="{0119306E-C676-448A-8002-A16DC54E2B40}"/>
                  </a:ext>
                </a:extLst>
              </p:cNvPr>
              <p:cNvSpPr>
                <a:spLocks/>
              </p:cNvSpPr>
              <p:nvPr/>
            </p:nvSpPr>
            <p:spPr bwMode="auto">
              <a:xfrm>
                <a:off x="-1322225" y="1796041"/>
                <a:ext cx="60655" cy="37910"/>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49" name="Freeform 450">
                <a:extLst>
                  <a:ext uri="{FF2B5EF4-FFF2-40B4-BE49-F238E27FC236}">
                    <a16:creationId xmlns:a16="http://schemas.microsoft.com/office/drawing/2014/main" id="{B28F5DD2-1CFF-48E7-A16E-B7E302B24934}"/>
                  </a:ext>
                </a:extLst>
              </p:cNvPr>
              <p:cNvSpPr>
                <a:spLocks/>
              </p:cNvSpPr>
              <p:nvPr/>
            </p:nvSpPr>
            <p:spPr bwMode="auto">
              <a:xfrm>
                <a:off x="-1637415" y="2568309"/>
                <a:ext cx="62822" cy="72570"/>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50" name="Freeform 451">
                <a:extLst>
                  <a:ext uri="{FF2B5EF4-FFF2-40B4-BE49-F238E27FC236}">
                    <a16:creationId xmlns:a16="http://schemas.microsoft.com/office/drawing/2014/main" id="{DCF89E8F-B560-4CF7-9B62-365E8D9C2C9E}"/>
                  </a:ext>
                </a:extLst>
              </p:cNvPr>
              <p:cNvSpPr>
                <a:spLocks/>
              </p:cNvSpPr>
              <p:nvPr/>
            </p:nvSpPr>
            <p:spPr bwMode="auto">
              <a:xfrm>
                <a:off x="-1582172" y="2562893"/>
                <a:ext cx="63906" cy="67153"/>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51" name="Freeform 452">
                <a:extLst>
                  <a:ext uri="{FF2B5EF4-FFF2-40B4-BE49-F238E27FC236}">
                    <a16:creationId xmlns:a16="http://schemas.microsoft.com/office/drawing/2014/main" id="{F8B3B165-A34D-42C2-8B2A-E7324E9A7E79}"/>
                  </a:ext>
                </a:extLst>
              </p:cNvPr>
              <p:cNvSpPr>
                <a:spLocks/>
              </p:cNvSpPr>
              <p:nvPr/>
            </p:nvSpPr>
            <p:spPr bwMode="auto">
              <a:xfrm>
                <a:off x="-1528013" y="2552056"/>
                <a:ext cx="62822" cy="59572"/>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52" name="Freeform 453">
                <a:extLst>
                  <a:ext uri="{FF2B5EF4-FFF2-40B4-BE49-F238E27FC236}">
                    <a16:creationId xmlns:a16="http://schemas.microsoft.com/office/drawing/2014/main" id="{D9EB36BA-FAD9-4141-879A-1DE320D16D01}"/>
                  </a:ext>
                </a:extLst>
              </p:cNvPr>
              <p:cNvSpPr>
                <a:spLocks/>
              </p:cNvSpPr>
              <p:nvPr/>
            </p:nvSpPr>
            <p:spPr bwMode="auto">
              <a:xfrm>
                <a:off x="-1482526" y="2534725"/>
                <a:ext cx="71487" cy="54156"/>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53" name="Freeform 454">
                <a:extLst>
                  <a:ext uri="{FF2B5EF4-FFF2-40B4-BE49-F238E27FC236}">
                    <a16:creationId xmlns:a16="http://schemas.microsoft.com/office/drawing/2014/main" id="{65091121-A77C-4AA7-831D-B974F9930472}"/>
                  </a:ext>
                </a:extLst>
              </p:cNvPr>
              <p:cNvSpPr>
                <a:spLocks/>
              </p:cNvSpPr>
              <p:nvPr/>
            </p:nvSpPr>
            <p:spPr bwMode="auto">
              <a:xfrm>
                <a:off x="-1430538" y="2507648"/>
                <a:ext cx="73653" cy="55241"/>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54" name="Freeform 455">
                <a:extLst>
                  <a:ext uri="{FF2B5EF4-FFF2-40B4-BE49-F238E27FC236}">
                    <a16:creationId xmlns:a16="http://schemas.microsoft.com/office/drawing/2014/main" id="{A7D54490-9787-49F8-A65F-6F4C2B3FDC97}"/>
                  </a:ext>
                </a:extLst>
              </p:cNvPr>
              <p:cNvSpPr>
                <a:spLocks/>
              </p:cNvSpPr>
              <p:nvPr/>
            </p:nvSpPr>
            <p:spPr bwMode="auto">
              <a:xfrm>
                <a:off x="-1381800" y="2478404"/>
                <a:ext cx="72569" cy="54156"/>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55" name="Freeform 456">
                <a:extLst>
                  <a:ext uri="{FF2B5EF4-FFF2-40B4-BE49-F238E27FC236}">
                    <a16:creationId xmlns:a16="http://schemas.microsoft.com/office/drawing/2014/main" id="{EEC3F8C5-2D64-4EF0-AD7C-87A7AC05CFF3}"/>
                  </a:ext>
                </a:extLst>
              </p:cNvPr>
              <p:cNvSpPr>
                <a:spLocks/>
              </p:cNvSpPr>
              <p:nvPr/>
            </p:nvSpPr>
            <p:spPr bwMode="auto">
              <a:xfrm>
                <a:off x="-1338483" y="2443744"/>
                <a:ext cx="74737" cy="51991"/>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56" name="Freeform 457">
                <a:extLst>
                  <a:ext uri="{FF2B5EF4-FFF2-40B4-BE49-F238E27FC236}">
                    <a16:creationId xmlns:a16="http://schemas.microsoft.com/office/drawing/2014/main" id="{5B3B9A9F-984F-4070-BA84-46713A493841}"/>
                  </a:ext>
                </a:extLst>
              </p:cNvPr>
              <p:cNvSpPr>
                <a:spLocks/>
              </p:cNvSpPr>
              <p:nvPr/>
            </p:nvSpPr>
            <p:spPr bwMode="auto">
              <a:xfrm>
                <a:off x="-1299489" y="2406917"/>
                <a:ext cx="75819" cy="48741"/>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57" name="Freeform 458">
                <a:extLst>
                  <a:ext uri="{FF2B5EF4-FFF2-40B4-BE49-F238E27FC236}">
                    <a16:creationId xmlns:a16="http://schemas.microsoft.com/office/drawing/2014/main" id="{B226C682-43FC-4DBC-B2DE-08DBE5D6F9BA}"/>
                  </a:ext>
                </a:extLst>
              </p:cNvPr>
              <p:cNvSpPr>
                <a:spLocks/>
              </p:cNvSpPr>
              <p:nvPr/>
            </p:nvSpPr>
            <p:spPr bwMode="auto">
              <a:xfrm>
                <a:off x="-1264830" y="2366842"/>
                <a:ext cx="74737" cy="47656"/>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58" name="Freeform 459">
                <a:extLst>
                  <a:ext uri="{FF2B5EF4-FFF2-40B4-BE49-F238E27FC236}">
                    <a16:creationId xmlns:a16="http://schemas.microsoft.com/office/drawing/2014/main" id="{52082711-2FF8-4BAF-8979-016285117C6E}"/>
                  </a:ext>
                </a:extLst>
              </p:cNvPr>
              <p:cNvSpPr>
                <a:spLocks/>
              </p:cNvSpPr>
              <p:nvPr/>
            </p:nvSpPr>
            <p:spPr bwMode="auto">
              <a:xfrm>
                <a:off x="-1234503" y="2321351"/>
                <a:ext cx="74737" cy="47656"/>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59" name="Freeform 460">
                <a:extLst>
                  <a:ext uri="{FF2B5EF4-FFF2-40B4-BE49-F238E27FC236}">
                    <a16:creationId xmlns:a16="http://schemas.microsoft.com/office/drawing/2014/main" id="{1F5BF251-B20C-4E96-AC2C-4F3C87A99928}"/>
                  </a:ext>
                </a:extLst>
              </p:cNvPr>
              <p:cNvSpPr>
                <a:spLocks/>
              </p:cNvSpPr>
              <p:nvPr/>
            </p:nvSpPr>
            <p:spPr bwMode="auto">
              <a:xfrm>
                <a:off x="-1209589" y="2270445"/>
                <a:ext cx="72569" cy="47656"/>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60" name="Freeform 461">
                <a:extLst>
                  <a:ext uri="{FF2B5EF4-FFF2-40B4-BE49-F238E27FC236}">
                    <a16:creationId xmlns:a16="http://schemas.microsoft.com/office/drawing/2014/main" id="{A118B343-FF19-4D0F-9EDD-D85C1E3276C3}"/>
                  </a:ext>
                </a:extLst>
              </p:cNvPr>
              <p:cNvSpPr>
                <a:spLocks/>
              </p:cNvSpPr>
              <p:nvPr/>
            </p:nvSpPr>
            <p:spPr bwMode="auto">
              <a:xfrm>
                <a:off x="-1189011" y="2219532"/>
                <a:ext cx="70403" cy="49824"/>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61" name="Freeform 462">
                <a:extLst>
                  <a:ext uri="{FF2B5EF4-FFF2-40B4-BE49-F238E27FC236}">
                    <a16:creationId xmlns:a16="http://schemas.microsoft.com/office/drawing/2014/main" id="{BEEC5937-2B03-4C0C-BAF5-BCB45D3ACF9A}"/>
                  </a:ext>
                </a:extLst>
              </p:cNvPr>
              <p:cNvSpPr>
                <a:spLocks/>
              </p:cNvSpPr>
              <p:nvPr/>
            </p:nvSpPr>
            <p:spPr bwMode="auto">
              <a:xfrm>
                <a:off x="-1172765" y="2165369"/>
                <a:ext cx="64988" cy="53074"/>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62" name="Freeform 463">
                <a:extLst>
                  <a:ext uri="{FF2B5EF4-FFF2-40B4-BE49-F238E27FC236}">
                    <a16:creationId xmlns:a16="http://schemas.microsoft.com/office/drawing/2014/main" id="{A897DF6D-4874-4022-B809-B1694B313F1F}"/>
                  </a:ext>
                </a:extLst>
              </p:cNvPr>
              <p:cNvSpPr>
                <a:spLocks/>
              </p:cNvSpPr>
              <p:nvPr/>
            </p:nvSpPr>
            <p:spPr bwMode="auto">
              <a:xfrm>
                <a:off x="-1163005" y="2109039"/>
                <a:ext cx="60655" cy="51991"/>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63" name="Freeform 464">
                <a:extLst>
                  <a:ext uri="{FF2B5EF4-FFF2-40B4-BE49-F238E27FC236}">
                    <a16:creationId xmlns:a16="http://schemas.microsoft.com/office/drawing/2014/main" id="{FC55E733-472E-4800-9C6B-885644FC23CF}"/>
                  </a:ext>
                </a:extLst>
              </p:cNvPr>
              <p:cNvSpPr>
                <a:spLocks/>
              </p:cNvSpPr>
              <p:nvPr/>
            </p:nvSpPr>
            <p:spPr bwMode="auto">
              <a:xfrm>
                <a:off x="-1158669" y="2055961"/>
                <a:ext cx="55241" cy="51991"/>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64" name="Freeform 465">
                <a:extLst>
                  <a:ext uri="{FF2B5EF4-FFF2-40B4-BE49-F238E27FC236}">
                    <a16:creationId xmlns:a16="http://schemas.microsoft.com/office/drawing/2014/main" id="{896785C3-4F82-424C-B061-82259A4DA979}"/>
                  </a:ext>
                </a:extLst>
              </p:cNvPr>
              <p:cNvSpPr>
                <a:spLocks/>
              </p:cNvSpPr>
              <p:nvPr/>
            </p:nvSpPr>
            <p:spPr bwMode="auto">
              <a:xfrm>
                <a:off x="-1159747" y="1998571"/>
                <a:ext cx="48742" cy="57406"/>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65" name="Freeform 466">
                <a:extLst>
                  <a:ext uri="{FF2B5EF4-FFF2-40B4-BE49-F238E27FC236}">
                    <a16:creationId xmlns:a16="http://schemas.microsoft.com/office/drawing/2014/main" id="{618ADE8E-FF09-4887-A287-01E166D2CD85}"/>
                  </a:ext>
                </a:extLst>
              </p:cNvPr>
              <p:cNvSpPr>
                <a:spLocks/>
              </p:cNvSpPr>
              <p:nvPr/>
            </p:nvSpPr>
            <p:spPr bwMode="auto">
              <a:xfrm>
                <a:off x="-1168420" y="1943330"/>
                <a:ext cx="44407" cy="56322"/>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66" name="Freeform 467">
                <a:extLst>
                  <a:ext uri="{FF2B5EF4-FFF2-40B4-BE49-F238E27FC236}">
                    <a16:creationId xmlns:a16="http://schemas.microsoft.com/office/drawing/2014/main" id="{6ADDF551-5DBF-439B-8DFF-4B98D748F53E}"/>
                  </a:ext>
                </a:extLst>
              </p:cNvPr>
              <p:cNvSpPr>
                <a:spLocks/>
              </p:cNvSpPr>
              <p:nvPr/>
            </p:nvSpPr>
            <p:spPr bwMode="auto">
              <a:xfrm>
                <a:off x="-1182506" y="1888095"/>
                <a:ext cx="41159" cy="59572"/>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67" name="Freeform 468">
                <a:extLst>
                  <a:ext uri="{FF2B5EF4-FFF2-40B4-BE49-F238E27FC236}">
                    <a16:creationId xmlns:a16="http://schemas.microsoft.com/office/drawing/2014/main" id="{DCFBEDBD-E3F9-40D0-A166-535CE5EDED1A}"/>
                  </a:ext>
                </a:extLst>
              </p:cNvPr>
              <p:cNvSpPr>
                <a:spLocks/>
              </p:cNvSpPr>
              <p:nvPr/>
            </p:nvSpPr>
            <p:spPr bwMode="auto">
              <a:xfrm>
                <a:off x="-1201986" y="1836105"/>
                <a:ext cx="41159" cy="63904"/>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68" name="Freeform 469">
                <a:extLst>
                  <a:ext uri="{FF2B5EF4-FFF2-40B4-BE49-F238E27FC236}">
                    <a16:creationId xmlns:a16="http://schemas.microsoft.com/office/drawing/2014/main" id="{17C454B7-7884-4F66-A6DE-3A8D3554E3AB}"/>
                  </a:ext>
                </a:extLst>
              </p:cNvPr>
              <p:cNvSpPr>
                <a:spLocks/>
              </p:cNvSpPr>
              <p:nvPr/>
            </p:nvSpPr>
            <p:spPr bwMode="auto">
              <a:xfrm>
                <a:off x="-1227982" y="1787340"/>
                <a:ext cx="37911" cy="64987"/>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69" name="Freeform 470">
                <a:extLst>
                  <a:ext uri="{FF2B5EF4-FFF2-40B4-BE49-F238E27FC236}">
                    <a16:creationId xmlns:a16="http://schemas.microsoft.com/office/drawing/2014/main" id="{6AC651D9-649D-430E-9870-2FA49405E136}"/>
                  </a:ext>
                </a:extLst>
              </p:cNvPr>
              <p:cNvSpPr>
                <a:spLocks/>
              </p:cNvSpPr>
              <p:nvPr/>
            </p:nvSpPr>
            <p:spPr bwMode="auto">
              <a:xfrm>
                <a:off x="-1257225" y="1744060"/>
                <a:ext cx="34660" cy="64987"/>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70" name="Freeform 471">
                <a:extLst>
                  <a:ext uri="{FF2B5EF4-FFF2-40B4-BE49-F238E27FC236}">
                    <a16:creationId xmlns:a16="http://schemas.microsoft.com/office/drawing/2014/main" id="{D7F8A692-C877-4B4E-8500-C2827A83BC16}"/>
                  </a:ext>
                </a:extLst>
              </p:cNvPr>
              <p:cNvSpPr>
                <a:spLocks/>
              </p:cNvSpPr>
              <p:nvPr/>
            </p:nvSpPr>
            <p:spPr bwMode="auto">
              <a:xfrm>
                <a:off x="-1338467" y="1721298"/>
                <a:ext cx="66072" cy="62822"/>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grpSp>
        <p:grpSp>
          <p:nvGrpSpPr>
            <p:cNvPr id="3325" name="组合 3324">
              <a:extLst>
                <a:ext uri="{FF2B5EF4-FFF2-40B4-BE49-F238E27FC236}">
                  <a16:creationId xmlns:a16="http://schemas.microsoft.com/office/drawing/2014/main" id="{C68DA182-7B8A-45B9-B155-17F225B3C4BF}"/>
                </a:ext>
              </a:extLst>
            </p:cNvPr>
            <p:cNvGrpSpPr/>
            <p:nvPr/>
          </p:nvGrpSpPr>
          <p:grpSpPr>
            <a:xfrm>
              <a:off x="3640628" y="1218723"/>
              <a:ext cx="351586" cy="462895"/>
              <a:chOff x="-1821546" y="1721298"/>
              <a:chExt cx="719196" cy="919581"/>
            </a:xfrm>
            <a:solidFill>
              <a:srgbClr val="5ECC8B"/>
            </a:solidFill>
          </p:grpSpPr>
          <p:sp>
            <p:nvSpPr>
              <p:cNvPr id="4283" name="Freeform 428">
                <a:extLst>
                  <a:ext uri="{FF2B5EF4-FFF2-40B4-BE49-F238E27FC236}">
                    <a16:creationId xmlns:a16="http://schemas.microsoft.com/office/drawing/2014/main" id="{E808C5A3-FC95-4ACF-8CCC-631B71E499B3}"/>
                  </a:ext>
                </a:extLst>
              </p:cNvPr>
              <p:cNvSpPr>
                <a:spLocks/>
              </p:cNvSpPr>
              <p:nvPr/>
            </p:nvSpPr>
            <p:spPr bwMode="auto">
              <a:xfrm>
                <a:off x="-1821546" y="1801457"/>
                <a:ext cx="714863" cy="826424"/>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84" name="Freeform 429">
                <a:extLst>
                  <a:ext uri="{FF2B5EF4-FFF2-40B4-BE49-F238E27FC236}">
                    <a16:creationId xmlns:a16="http://schemas.microsoft.com/office/drawing/2014/main" id="{27B0477C-72F8-4F22-8BC8-9B72E420D253}"/>
                  </a:ext>
                </a:extLst>
              </p:cNvPr>
              <p:cNvSpPr>
                <a:spLocks/>
              </p:cNvSpPr>
              <p:nvPr/>
            </p:nvSpPr>
            <p:spPr bwMode="auto">
              <a:xfrm>
                <a:off x="-1652577" y="2457831"/>
                <a:ext cx="47658" cy="74735"/>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85" name="Freeform 430">
                <a:extLst>
                  <a:ext uri="{FF2B5EF4-FFF2-40B4-BE49-F238E27FC236}">
                    <a16:creationId xmlns:a16="http://schemas.microsoft.com/office/drawing/2014/main" id="{77BB588B-5717-44C7-AA79-B7992CF67EAC}"/>
                  </a:ext>
                </a:extLst>
              </p:cNvPr>
              <p:cNvSpPr>
                <a:spLocks/>
              </p:cNvSpPr>
              <p:nvPr/>
            </p:nvSpPr>
            <p:spPr bwMode="auto">
              <a:xfrm>
                <a:off x="-1608169" y="2453498"/>
                <a:ext cx="48742" cy="76903"/>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86" name="Freeform 431">
                <a:extLst>
                  <a:ext uri="{FF2B5EF4-FFF2-40B4-BE49-F238E27FC236}">
                    <a16:creationId xmlns:a16="http://schemas.microsoft.com/office/drawing/2014/main" id="{CC37C148-E352-476B-B896-ED70543DC4FA}"/>
                  </a:ext>
                </a:extLst>
              </p:cNvPr>
              <p:cNvSpPr>
                <a:spLocks/>
              </p:cNvSpPr>
              <p:nvPr/>
            </p:nvSpPr>
            <p:spPr bwMode="auto">
              <a:xfrm>
                <a:off x="-1561596" y="2447000"/>
                <a:ext cx="45492" cy="7581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87" name="Freeform 432">
                <a:extLst>
                  <a:ext uri="{FF2B5EF4-FFF2-40B4-BE49-F238E27FC236}">
                    <a16:creationId xmlns:a16="http://schemas.microsoft.com/office/drawing/2014/main" id="{AA392BEE-8779-4E56-8C1A-3DB04FD731BB}"/>
                  </a:ext>
                </a:extLst>
              </p:cNvPr>
              <p:cNvSpPr>
                <a:spLocks/>
              </p:cNvSpPr>
              <p:nvPr/>
            </p:nvSpPr>
            <p:spPr bwMode="auto">
              <a:xfrm>
                <a:off x="-1513938" y="2432919"/>
                <a:ext cx="41159" cy="76903"/>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88" name="Freeform 433">
                <a:extLst>
                  <a:ext uri="{FF2B5EF4-FFF2-40B4-BE49-F238E27FC236}">
                    <a16:creationId xmlns:a16="http://schemas.microsoft.com/office/drawing/2014/main" id="{220642AE-E6B8-466D-8E9D-DB7800B618EB}"/>
                  </a:ext>
                </a:extLst>
              </p:cNvPr>
              <p:cNvSpPr>
                <a:spLocks/>
              </p:cNvSpPr>
              <p:nvPr/>
            </p:nvSpPr>
            <p:spPr bwMode="auto">
              <a:xfrm>
                <a:off x="-1470613" y="2416673"/>
                <a:ext cx="43325" cy="7581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89" name="Freeform 434">
                <a:extLst>
                  <a:ext uri="{FF2B5EF4-FFF2-40B4-BE49-F238E27FC236}">
                    <a16:creationId xmlns:a16="http://schemas.microsoft.com/office/drawing/2014/main" id="{BE78171E-A8BA-4573-B230-4A7FD804EBF4}"/>
                  </a:ext>
                </a:extLst>
              </p:cNvPr>
              <p:cNvSpPr>
                <a:spLocks/>
              </p:cNvSpPr>
              <p:nvPr/>
            </p:nvSpPr>
            <p:spPr bwMode="auto">
              <a:xfrm>
                <a:off x="-1427287" y="2393926"/>
                <a:ext cx="40077" cy="7581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90" name="Freeform 435">
                <a:extLst>
                  <a:ext uri="{FF2B5EF4-FFF2-40B4-BE49-F238E27FC236}">
                    <a16:creationId xmlns:a16="http://schemas.microsoft.com/office/drawing/2014/main" id="{BF1C9C6F-16D5-43CA-8EA2-93496D38276C}"/>
                  </a:ext>
                </a:extLst>
              </p:cNvPr>
              <p:cNvSpPr>
                <a:spLocks/>
              </p:cNvSpPr>
              <p:nvPr/>
            </p:nvSpPr>
            <p:spPr bwMode="auto">
              <a:xfrm>
                <a:off x="-1387213" y="2369015"/>
                <a:ext cx="38993" cy="72570"/>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91" name="Freeform 436">
                <a:extLst>
                  <a:ext uri="{FF2B5EF4-FFF2-40B4-BE49-F238E27FC236}">
                    <a16:creationId xmlns:a16="http://schemas.microsoft.com/office/drawing/2014/main" id="{E5C7A9AA-B785-40C1-B363-FB3396AE25A1}"/>
                  </a:ext>
                </a:extLst>
              </p:cNvPr>
              <p:cNvSpPr>
                <a:spLocks/>
              </p:cNvSpPr>
              <p:nvPr/>
            </p:nvSpPr>
            <p:spPr bwMode="auto">
              <a:xfrm>
                <a:off x="-1351468" y="2339770"/>
                <a:ext cx="38993" cy="7040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92" name="Freeform 437">
                <a:extLst>
                  <a:ext uri="{FF2B5EF4-FFF2-40B4-BE49-F238E27FC236}">
                    <a16:creationId xmlns:a16="http://schemas.microsoft.com/office/drawing/2014/main" id="{BC945A98-2E2A-467B-A166-035526DF041E}"/>
                  </a:ext>
                </a:extLst>
              </p:cNvPr>
              <p:cNvSpPr>
                <a:spLocks/>
              </p:cNvSpPr>
              <p:nvPr/>
            </p:nvSpPr>
            <p:spPr bwMode="auto">
              <a:xfrm>
                <a:off x="-1321143" y="2307275"/>
                <a:ext cx="41159" cy="67153"/>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93" name="Freeform 438">
                <a:extLst>
                  <a:ext uri="{FF2B5EF4-FFF2-40B4-BE49-F238E27FC236}">
                    <a16:creationId xmlns:a16="http://schemas.microsoft.com/office/drawing/2014/main" id="{F4709172-5EEF-4ECC-9F64-A81F3ACE2693}"/>
                  </a:ext>
                </a:extLst>
              </p:cNvPr>
              <p:cNvSpPr>
                <a:spLocks/>
              </p:cNvSpPr>
              <p:nvPr/>
            </p:nvSpPr>
            <p:spPr bwMode="auto">
              <a:xfrm>
                <a:off x="-1294063" y="2270450"/>
                <a:ext cx="41159" cy="66072"/>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94" name="Freeform 439">
                <a:extLst>
                  <a:ext uri="{FF2B5EF4-FFF2-40B4-BE49-F238E27FC236}">
                    <a16:creationId xmlns:a16="http://schemas.microsoft.com/office/drawing/2014/main" id="{A5B6286F-F1A6-4866-81B5-EA4458441325}"/>
                  </a:ext>
                </a:extLst>
              </p:cNvPr>
              <p:cNvSpPr>
                <a:spLocks/>
              </p:cNvSpPr>
              <p:nvPr/>
            </p:nvSpPr>
            <p:spPr bwMode="auto">
              <a:xfrm>
                <a:off x="-1271319" y="2231457"/>
                <a:ext cx="42243" cy="61739"/>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95" name="Freeform 440">
                <a:extLst>
                  <a:ext uri="{FF2B5EF4-FFF2-40B4-BE49-F238E27FC236}">
                    <a16:creationId xmlns:a16="http://schemas.microsoft.com/office/drawing/2014/main" id="{7EFE2D19-2E1A-43F9-A89A-03CD2DDF1B9F}"/>
                  </a:ext>
                </a:extLst>
              </p:cNvPr>
              <p:cNvSpPr>
                <a:spLocks/>
              </p:cNvSpPr>
              <p:nvPr/>
            </p:nvSpPr>
            <p:spPr bwMode="auto">
              <a:xfrm>
                <a:off x="-1255071" y="2190299"/>
                <a:ext cx="43325" cy="58489"/>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96" name="Freeform 441">
                <a:extLst>
                  <a:ext uri="{FF2B5EF4-FFF2-40B4-BE49-F238E27FC236}">
                    <a16:creationId xmlns:a16="http://schemas.microsoft.com/office/drawing/2014/main" id="{48800338-A9F8-426A-8C71-14517B1CC9A1}"/>
                  </a:ext>
                </a:extLst>
              </p:cNvPr>
              <p:cNvSpPr>
                <a:spLocks/>
              </p:cNvSpPr>
              <p:nvPr/>
            </p:nvSpPr>
            <p:spPr bwMode="auto">
              <a:xfrm>
                <a:off x="-1243157" y="2148057"/>
                <a:ext cx="46576" cy="54156"/>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97" name="Freeform 442">
                <a:extLst>
                  <a:ext uri="{FF2B5EF4-FFF2-40B4-BE49-F238E27FC236}">
                    <a16:creationId xmlns:a16="http://schemas.microsoft.com/office/drawing/2014/main" id="{736A0701-6355-490E-9933-BD65293B9951}"/>
                  </a:ext>
                </a:extLst>
              </p:cNvPr>
              <p:cNvSpPr>
                <a:spLocks/>
              </p:cNvSpPr>
              <p:nvPr/>
            </p:nvSpPr>
            <p:spPr bwMode="auto">
              <a:xfrm>
                <a:off x="-1236658" y="2104733"/>
                <a:ext cx="48742" cy="50906"/>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98" name="Freeform 443">
                <a:extLst>
                  <a:ext uri="{FF2B5EF4-FFF2-40B4-BE49-F238E27FC236}">
                    <a16:creationId xmlns:a16="http://schemas.microsoft.com/office/drawing/2014/main" id="{4A9BA132-3ADA-420C-9BEE-97B73FD5EAEF}"/>
                  </a:ext>
                </a:extLst>
              </p:cNvPr>
              <p:cNvSpPr>
                <a:spLocks/>
              </p:cNvSpPr>
              <p:nvPr/>
            </p:nvSpPr>
            <p:spPr bwMode="auto">
              <a:xfrm>
                <a:off x="-1233408" y="2059240"/>
                <a:ext cx="50906" cy="47656"/>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99" name="Freeform 444">
                <a:extLst>
                  <a:ext uri="{FF2B5EF4-FFF2-40B4-BE49-F238E27FC236}">
                    <a16:creationId xmlns:a16="http://schemas.microsoft.com/office/drawing/2014/main" id="{B2E245CF-5B23-4B24-8085-5A97F295B6AA}"/>
                  </a:ext>
                </a:extLst>
              </p:cNvPr>
              <p:cNvSpPr>
                <a:spLocks/>
              </p:cNvSpPr>
              <p:nvPr/>
            </p:nvSpPr>
            <p:spPr bwMode="auto">
              <a:xfrm>
                <a:off x="-1236658" y="2014832"/>
                <a:ext cx="53072" cy="44408"/>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00" name="Freeform 445">
                <a:extLst>
                  <a:ext uri="{FF2B5EF4-FFF2-40B4-BE49-F238E27FC236}">
                    <a16:creationId xmlns:a16="http://schemas.microsoft.com/office/drawing/2014/main" id="{C20F5201-11FD-4B76-89E7-FCD8F96D0A74}"/>
                  </a:ext>
                </a:extLst>
              </p:cNvPr>
              <p:cNvSpPr>
                <a:spLocks/>
              </p:cNvSpPr>
              <p:nvPr/>
            </p:nvSpPr>
            <p:spPr bwMode="auto">
              <a:xfrm>
                <a:off x="-1243157" y="1967174"/>
                <a:ext cx="53072" cy="4549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01" name="Freeform 446">
                <a:extLst>
                  <a:ext uri="{FF2B5EF4-FFF2-40B4-BE49-F238E27FC236}">
                    <a16:creationId xmlns:a16="http://schemas.microsoft.com/office/drawing/2014/main" id="{22F592DA-F738-4E5D-96F6-CABDC8E6E4E1}"/>
                  </a:ext>
                </a:extLst>
              </p:cNvPr>
              <p:cNvSpPr>
                <a:spLocks/>
              </p:cNvSpPr>
              <p:nvPr/>
            </p:nvSpPr>
            <p:spPr bwMode="auto">
              <a:xfrm>
                <a:off x="-1255071" y="1921683"/>
                <a:ext cx="55241" cy="43325"/>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02" name="Freeform 447">
                <a:extLst>
                  <a:ext uri="{FF2B5EF4-FFF2-40B4-BE49-F238E27FC236}">
                    <a16:creationId xmlns:a16="http://schemas.microsoft.com/office/drawing/2014/main" id="{FC65E05B-C8A9-4103-B35A-DC79DD208B21}"/>
                  </a:ext>
                </a:extLst>
              </p:cNvPr>
              <p:cNvSpPr>
                <a:spLocks/>
              </p:cNvSpPr>
              <p:nvPr/>
            </p:nvSpPr>
            <p:spPr bwMode="auto">
              <a:xfrm>
                <a:off x="-1273483" y="1876192"/>
                <a:ext cx="58489" cy="42243"/>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03" name="Freeform 448">
                <a:extLst>
                  <a:ext uri="{FF2B5EF4-FFF2-40B4-BE49-F238E27FC236}">
                    <a16:creationId xmlns:a16="http://schemas.microsoft.com/office/drawing/2014/main" id="{E59E3E7D-6634-4E8E-9186-036F782F8AB3}"/>
                  </a:ext>
                </a:extLst>
              </p:cNvPr>
              <p:cNvSpPr>
                <a:spLocks/>
              </p:cNvSpPr>
              <p:nvPr/>
            </p:nvSpPr>
            <p:spPr bwMode="auto">
              <a:xfrm>
                <a:off x="-1295147" y="1833951"/>
                <a:ext cx="58489" cy="41160"/>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04" name="Freeform 449">
                <a:extLst>
                  <a:ext uri="{FF2B5EF4-FFF2-40B4-BE49-F238E27FC236}">
                    <a16:creationId xmlns:a16="http://schemas.microsoft.com/office/drawing/2014/main" id="{D570602D-DBAA-4480-89F5-EC8079DB2DA3}"/>
                  </a:ext>
                </a:extLst>
              </p:cNvPr>
              <p:cNvSpPr>
                <a:spLocks/>
              </p:cNvSpPr>
              <p:nvPr/>
            </p:nvSpPr>
            <p:spPr bwMode="auto">
              <a:xfrm>
                <a:off x="-1322225" y="1796041"/>
                <a:ext cx="60655" cy="37910"/>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05" name="Freeform 450">
                <a:extLst>
                  <a:ext uri="{FF2B5EF4-FFF2-40B4-BE49-F238E27FC236}">
                    <a16:creationId xmlns:a16="http://schemas.microsoft.com/office/drawing/2014/main" id="{F311CA98-41D0-47C0-9F39-2C94A28B3E71}"/>
                  </a:ext>
                </a:extLst>
              </p:cNvPr>
              <p:cNvSpPr>
                <a:spLocks/>
              </p:cNvSpPr>
              <p:nvPr/>
            </p:nvSpPr>
            <p:spPr bwMode="auto">
              <a:xfrm>
                <a:off x="-1637413" y="2568309"/>
                <a:ext cx="62822" cy="72570"/>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06" name="Freeform 451">
                <a:extLst>
                  <a:ext uri="{FF2B5EF4-FFF2-40B4-BE49-F238E27FC236}">
                    <a16:creationId xmlns:a16="http://schemas.microsoft.com/office/drawing/2014/main" id="{12DD87EA-8788-41C6-AD65-14A2E9789C54}"/>
                  </a:ext>
                </a:extLst>
              </p:cNvPr>
              <p:cNvSpPr>
                <a:spLocks/>
              </p:cNvSpPr>
              <p:nvPr/>
            </p:nvSpPr>
            <p:spPr bwMode="auto">
              <a:xfrm>
                <a:off x="-1582172" y="2562893"/>
                <a:ext cx="63906" cy="67153"/>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07" name="Freeform 452">
                <a:extLst>
                  <a:ext uri="{FF2B5EF4-FFF2-40B4-BE49-F238E27FC236}">
                    <a16:creationId xmlns:a16="http://schemas.microsoft.com/office/drawing/2014/main" id="{CB41B145-4F18-4B69-AF87-2A36908DEBA5}"/>
                  </a:ext>
                </a:extLst>
              </p:cNvPr>
              <p:cNvSpPr>
                <a:spLocks/>
              </p:cNvSpPr>
              <p:nvPr/>
            </p:nvSpPr>
            <p:spPr bwMode="auto">
              <a:xfrm>
                <a:off x="-1528013" y="2552056"/>
                <a:ext cx="62822" cy="59572"/>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08" name="Freeform 453">
                <a:extLst>
                  <a:ext uri="{FF2B5EF4-FFF2-40B4-BE49-F238E27FC236}">
                    <a16:creationId xmlns:a16="http://schemas.microsoft.com/office/drawing/2014/main" id="{507EC655-E890-4DCB-8037-4A8320ECE6D7}"/>
                  </a:ext>
                </a:extLst>
              </p:cNvPr>
              <p:cNvSpPr>
                <a:spLocks/>
              </p:cNvSpPr>
              <p:nvPr/>
            </p:nvSpPr>
            <p:spPr bwMode="auto">
              <a:xfrm>
                <a:off x="-1482526" y="2534725"/>
                <a:ext cx="71487" cy="54156"/>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09" name="Freeform 454">
                <a:extLst>
                  <a:ext uri="{FF2B5EF4-FFF2-40B4-BE49-F238E27FC236}">
                    <a16:creationId xmlns:a16="http://schemas.microsoft.com/office/drawing/2014/main" id="{E2682022-451B-4E76-95CF-88320D179108}"/>
                  </a:ext>
                </a:extLst>
              </p:cNvPr>
              <p:cNvSpPr>
                <a:spLocks/>
              </p:cNvSpPr>
              <p:nvPr/>
            </p:nvSpPr>
            <p:spPr bwMode="auto">
              <a:xfrm>
                <a:off x="-1430538" y="2507648"/>
                <a:ext cx="73653" cy="55241"/>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10" name="Freeform 455">
                <a:extLst>
                  <a:ext uri="{FF2B5EF4-FFF2-40B4-BE49-F238E27FC236}">
                    <a16:creationId xmlns:a16="http://schemas.microsoft.com/office/drawing/2014/main" id="{7B2FF044-63FF-4AB1-B0D5-7A96CE36EF34}"/>
                  </a:ext>
                </a:extLst>
              </p:cNvPr>
              <p:cNvSpPr>
                <a:spLocks/>
              </p:cNvSpPr>
              <p:nvPr/>
            </p:nvSpPr>
            <p:spPr bwMode="auto">
              <a:xfrm>
                <a:off x="-1381800" y="2478404"/>
                <a:ext cx="72569" cy="54156"/>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11" name="Freeform 456">
                <a:extLst>
                  <a:ext uri="{FF2B5EF4-FFF2-40B4-BE49-F238E27FC236}">
                    <a16:creationId xmlns:a16="http://schemas.microsoft.com/office/drawing/2014/main" id="{41F287F0-A47F-4740-BBDC-A15A13EA862D}"/>
                  </a:ext>
                </a:extLst>
              </p:cNvPr>
              <p:cNvSpPr>
                <a:spLocks/>
              </p:cNvSpPr>
              <p:nvPr/>
            </p:nvSpPr>
            <p:spPr bwMode="auto">
              <a:xfrm>
                <a:off x="-1338483" y="2443744"/>
                <a:ext cx="74737" cy="51991"/>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12" name="Freeform 457">
                <a:extLst>
                  <a:ext uri="{FF2B5EF4-FFF2-40B4-BE49-F238E27FC236}">
                    <a16:creationId xmlns:a16="http://schemas.microsoft.com/office/drawing/2014/main" id="{5EE2C988-B267-465C-BD09-017D662E4296}"/>
                  </a:ext>
                </a:extLst>
              </p:cNvPr>
              <p:cNvSpPr>
                <a:spLocks/>
              </p:cNvSpPr>
              <p:nvPr/>
            </p:nvSpPr>
            <p:spPr bwMode="auto">
              <a:xfrm>
                <a:off x="-1299489" y="2406917"/>
                <a:ext cx="75819" cy="48741"/>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13" name="Freeform 458">
                <a:extLst>
                  <a:ext uri="{FF2B5EF4-FFF2-40B4-BE49-F238E27FC236}">
                    <a16:creationId xmlns:a16="http://schemas.microsoft.com/office/drawing/2014/main" id="{0791A4AE-52BF-4E15-9741-C20B8D052EE8}"/>
                  </a:ext>
                </a:extLst>
              </p:cNvPr>
              <p:cNvSpPr>
                <a:spLocks/>
              </p:cNvSpPr>
              <p:nvPr/>
            </p:nvSpPr>
            <p:spPr bwMode="auto">
              <a:xfrm>
                <a:off x="-1264828" y="2366842"/>
                <a:ext cx="74737" cy="47656"/>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14" name="Freeform 459">
                <a:extLst>
                  <a:ext uri="{FF2B5EF4-FFF2-40B4-BE49-F238E27FC236}">
                    <a16:creationId xmlns:a16="http://schemas.microsoft.com/office/drawing/2014/main" id="{AE16F96F-8F37-47BA-832A-63D6770A5393}"/>
                  </a:ext>
                </a:extLst>
              </p:cNvPr>
              <p:cNvSpPr>
                <a:spLocks/>
              </p:cNvSpPr>
              <p:nvPr/>
            </p:nvSpPr>
            <p:spPr bwMode="auto">
              <a:xfrm>
                <a:off x="-1234503" y="2321351"/>
                <a:ext cx="74737" cy="47656"/>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15" name="Freeform 460">
                <a:extLst>
                  <a:ext uri="{FF2B5EF4-FFF2-40B4-BE49-F238E27FC236}">
                    <a16:creationId xmlns:a16="http://schemas.microsoft.com/office/drawing/2014/main" id="{6557D6CC-D20D-4522-8E27-5C838EE3A0C5}"/>
                  </a:ext>
                </a:extLst>
              </p:cNvPr>
              <p:cNvSpPr>
                <a:spLocks/>
              </p:cNvSpPr>
              <p:nvPr/>
            </p:nvSpPr>
            <p:spPr bwMode="auto">
              <a:xfrm>
                <a:off x="-1209589" y="2270445"/>
                <a:ext cx="72569" cy="47656"/>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16" name="Freeform 461">
                <a:extLst>
                  <a:ext uri="{FF2B5EF4-FFF2-40B4-BE49-F238E27FC236}">
                    <a16:creationId xmlns:a16="http://schemas.microsoft.com/office/drawing/2014/main" id="{494D2B70-7B48-40F0-A379-72615AA8DF15}"/>
                  </a:ext>
                </a:extLst>
              </p:cNvPr>
              <p:cNvSpPr>
                <a:spLocks/>
              </p:cNvSpPr>
              <p:nvPr/>
            </p:nvSpPr>
            <p:spPr bwMode="auto">
              <a:xfrm>
                <a:off x="-1189011" y="2219532"/>
                <a:ext cx="70403" cy="49824"/>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17" name="Freeform 462">
                <a:extLst>
                  <a:ext uri="{FF2B5EF4-FFF2-40B4-BE49-F238E27FC236}">
                    <a16:creationId xmlns:a16="http://schemas.microsoft.com/office/drawing/2014/main" id="{3789F666-A1C5-4A0F-9D9C-55D85A261754}"/>
                  </a:ext>
                </a:extLst>
              </p:cNvPr>
              <p:cNvSpPr>
                <a:spLocks/>
              </p:cNvSpPr>
              <p:nvPr/>
            </p:nvSpPr>
            <p:spPr bwMode="auto">
              <a:xfrm>
                <a:off x="-1172763" y="2165369"/>
                <a:ext cx="64988" cy="53074"/>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18" name="Freeform 463">
                <a:extLst>
                  <a:ext uri="{FF2B5EF4-FFF2-40B4-BE49-F238E27FC236}">
                    <a16:creationId xmlns:a16="http://schemas.microsoft.com/office/drawing/2014/main" id="{B5195395-0A06-4107-B41A-30B986CCBEAA}"/>
                  </a:ext>
                </a:extLst>
              </p:cNvPr>
              <p:cNvSpPr>
                <a:spLocks/>
              </p:cNvSpPr>
              <p:nvPr/>
            </p:nvSpPr>
            <p:spPr bwMode="auto">
              <a:xfrm>
                <a:off x="-1163005" y="2109039"/>
                <a:ext cx="60655" cy="51991"/>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19" name="Freeform 464">
                <a:extLst>
                  <a:ext uri="{FF2B5EF4-FFF2-40B4-BE49-F238E27FC236}">
                    <a16:creationId xmlns:a16="http://schemas.microsoft.com/office/drawing/2014/main" id="{2D55A3F8-F03F-40CD-87CC-9D37AED13832}"/>
                  </a:ext>
                </a:extLst>
              </p:cNvPr>
              <p:cNvSpPr>
                <a:spLocks/>
              </p:cNvSpPr>
              <p:nvPr/>
            </p:nvSpPr>
            <p:spPr bwMode="auto">
              <a:xfrm>
                <a:off x="-1158669" y="2055961"/>
                <a:ext cx="55241" cy="51991"/>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20" name="Freeform 465">
                <a:extLst>
                  <a:ext uri="{FF2B5EF4-FFF2-40B4-BE49-F238E27FC236}">
                    <a16:creationId xmlns:a16="http://schemas.microsoft.com/office/drawing/2014/main" id="{543D73D0-57A2-42D4-8E74-9564FF168FC9}"/>
                  </a:ext>
                </a:extLst>
              </p:cNvPr>
              <p:cNvSpPr>
                <a:spLocks/>
              </p:cNvSpPr>
              <p:nvPr/>
            </p:nvSpPr>
            <p:spPr bwMode="auto">
              <a:xfrm>
                <a:off x="-1159745" y="1998571"/>
                <a:ext cx="48742" cy="57406"/>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21" name="Freeform 466">
                <a:extLst>
                  <a:ext uri="{FF2B5EF4-FFF2-40B4-BE49-F238E27FC236}">
                    <a16:creationId xmlns:a16="http://schemas.microsoft.com/office/drawing/2014/main" id="{217A6DF1-750D-466B-A7F2-74A4675B52C6}"/>
                  </a:ext>
                </a:extLst>
              </p:cNvPr>
              <p:cNvSpPr>
                <a:spLocks/>
              </p:cNvSpPr>
              <p:nvPr/>
            </p:nvSpPr>
            <p:spPr bwMode="auto">
              <a:xfrm>
                <a:off x="-1168416" y="1943330"/>
                <a:ext cx="44407" cy="56322"/>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22" name="Freeform 467">
                <a:extLst>
                  <a:ext uri="{FF2B5EF4-FFF2-40B4-BE49-F238E27FC236}">
                    <a16:creationId xmlns:a16="http://schemas.microsoft.com/office/drawing/2014/main" id="{6FAE4CB7-7870-4C6D-8C80-AA462C183803}"/>
                  </a:ext>
                </a:extLst>
              </p:cNvPr>
              <p:cNvSpPr>
                <a:spLocks/>
              </p:cNvSpPr>
              <p:nvPr/>
            </p:nvSpPr>
            <p:spPr bwMode="auto">
              <a:xfrm>
                <a:off x="-1182502" y="1888095"/>
                <a:ext cx="41159" cy="59572"/>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23" name="Freeform 468">
                <a:extLst>
                  <a:ext uri="{FF2B5EF4-FFF2-40B4-BE49-F238E27FC236}">
                    <a16:creationId xmlns:a16="http://schemas.microsoft.com/office/drawing/2014/main" id="{BAC2C0BA-3B83-4EFB-9C5B-1505255A2994}"/>
                  </a:ext>
                </a:extLst>
              </p:cNvPr>
              <p:cNvSpPr>
                <a:spLocks/>
              </p:cNvSpPr>
              <p:nvPr/>
            </p:nvSpPr>
            <p:spPr bwMode="auto">
              <a:xfrm>
                <a:off x="-1201986" y="1836105"/>
                <a:ext cx="41159" cy="63904"/>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24" name="Freeform 469">
                <a:extLst>
                  <a:ext uri="{FF2B5EF4-FFF2-40B4-BE49-F238E27FC236}">
                    <a16:creationId xmlns:a16="http://schemas.microsoft.com/office/drawing/2014/main" id="{6F69308A-E118-4BB4-96F6-9495C7FFC084}"/>
                  </a:ext>
                </a:extLst>
              </p:cNvPr>
              <p:cNvSpPr>
                <a:spLocks/>
              </p:cNvSpPr>
              <p:nvPr/>
            </p:nvSpPr>
            <p:spPr bwMode="auto">
              <a:xfrm>
                <a:off x="-1227982" y="1787340"/>
                <a:ext cx="37911" cy="64987"/>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25" name="Freeform 470">
                <a:extLst>
                  <a:ext uri="{FF2B5EF4-FFF2-40B4-BE49-F238E27FC236}">
                    <a16:creationId xmlns:a16="http://schemas.microsoft.com/office/drawing/2014/main" id="{461AD24B-46EB-4B2F-97DF-B2395A29D32D}"/>
                  </a:ext>
                </a:extLst>
              </p:cNvPr>
              <p:cNvSpPr>
                <a:spLocks/>
              </p:cNvSpPr>
              <p:nvPr/>
            </p:nvSpPr>
            <p:spPr bwMode="auto">
              <a:xfrm>
                <a:off x="-1257223" y="1744060"/>
                <a:ext cx="34660" cy="64987"/>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326" name="Freeform 471">
                <a:extLst>
                  <a:ext uri="{FF2B5EF4-FFF2-40B4-BE49-F238E27FC236}">
                    <a16:creationId xmlns:a16="http://schemas.microsoft.com/office/drawing/2014/main" id="{C6EEA6CC-CA4B-4AB2-8DC5-C453D6A55AD8}"/>
                  </a:ext>
                </a:extLst>
              </p:cNvPr>
              <p:cNvSpPr>
                <a:spLocks/>
              </p:cNvSpPr>
              <p:nvPr/>
            </p:nvSpPr>
            <p:spPr bwMode="auto">
              <a:xfrm>
                <a:off x="-1338467" y="1721298"/>
                <a:ext cx="66072" cy="62822"/>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grpSp>
        <p:grpSp>
          <p:nvGrpSpPr>
            <p:cNvPr id="3326" name="组合 3325">
              <a:extLst>
                <a:ext uri="{FF2B5EF4-FFF2-40B4-BE49-F238E27FC236}">
                  <a16:creationId xmlns:a16="http://schemas.microsoft.com/office/drawing/2014/main" id="{5D769F75-F221-4D50-9E21-E315F5C7A084}"/>
                </a:ext>
              </a:extLst>
            </p:cNvPr>
            <p:cNvGrpSpPr/>
            <p:nvPr/>
          </p:nvGrpSpPr>
          <p:grpSpPr>
            <a:xfrm flipH="1">
              <a:off x="8199785" y="1218727"/>
              <a:ext cx="351586" cy="462891"/>
              <a:chOff x="-1821540" y="1721298"/>
              <a:chExt cx="719193" cy="919570"/>
            </a:xfrm>
            <a:solidFill>
              <a:srgbClr val="5ECC8B"/>
            </a:solidFill>
          </p:grpSpPr>
          <p:sp>
            <p:nvSpPr>
              <p:cNvPr id="4239" name="Freeform 428">
                <a:extLst>
                  <a:ext uri="{FF2B5EF4-FFF2-40B4-BE49-F238E27FC236}">
                    <a16:creationId xmlns:a16="http://schemas.microsoft.com/office/drawing/2014/main" id="{24512204-A328-4AC2-91E6-B3ACFDA50E25}"/>
                  </a:ext>
                </a:extLst>
              </p:cNvPr>
              <p:cNvSpPr>
                <a:spLocks/>
              </p:cNvSpPr>
              <p:nvPr/>
            </p:nvSpPr>
            <p:spPr bwMode="auto">
              <a:xfrm>
                <a:off x="-1821540" y="1801449"/>
                <a:ext cx="714860" cy="826422"/>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40" name="Freeform 429">
                <a:extLst>
                  <a:ext uri="{FF2B5EF4-FFF2-40B4-BE49-F238E27FC236}">
                    <a16:creationId xmlns:a16="http://schemas.microsoft.com/office/drawing/2014/main" id="{4EF2D0E2-6416-4CA7-B590-8F4A53D693FB}"/>
                  </a:ext>
                </a:extLst>
              </p:cNvPr>
              <p:cNvSpPr>
                <a:spLocks/>
              </p:cNvSpPr>
              <p:nvPr/>
            </p:nvSpPr>
            <p:spPr bwMode="auto">
              <a:xfrm>
                <a:off x="-1652573" y="2457820"/>
                <a:ext cx="47657" cy="74736"/>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41" name="Freeform 430">
                <a:extLst>
                  <a:ext uri="{FF2B5EF4-FFF2-40B4-BE49-F238E27FC236}">
                    <a16:creationId xmlns:a16="http://schemas.microsoft.com/office/drawing/2014/main" id="{EDD23AE2-4681-4617-BE85-6671D78FCC0C}"/>
                  </a:ext>
                </a:extLst>
              </p:cNvPr>
              <p:cNvSpPr>
                <a:spLocks/>
              </p:cNvSpPr>
              <p:nvPr/>
            </p:nvSpPr>
            <p:spPr bwMode="auto">
              <a:xfrm>
                <a:off x="-1608164" y="2453488"/>
                <a:ext cx="48741" cy="76902"/>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42" name="Freeform 431">
                <a:extLst>
                  <a:ext uri="{FF2B5EF4-FFF2-40B4-BE49-F238E27FC236}">
                    <a16:creationId xmlns:a16="http://schemas.microsoft.com/office/drawing/2014/main" id="{902BEE36-0B70-4D9E-BFC9-04205282B236}"/>
                  </a:ext>
                </a:extLst>
              </p:cNvPr>
              <p:cNvSpPr>
                <a:spLocks/>
              </p:cNvSpPr>
              <p:nvPr/>
            </p:nvSpPr>
            <p:spPr bwMode="auto">
              <a:xfrm>
                <a:off x="-1561591" y="2446989"/>
                <a:ext cx="45491" cy="7581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43" name="Freeform 432">
                <a:extLst>
                  <a:ext uri="{FF2B5EF4-FFF2-40B4-BE49-F238E27FC236}">
                    <a16:creationId xmlns:a16="http://schemas.microsoft.com/office/drawing/2014/main" id="{F9611526-0FF3-4321-86AE-E7ED8CBD004A}"/>
                  </a:ext>
                </a:extLst>
              </p:cNvPr>
              <p:cNvSpPr>
                <a:spLocks/>
              </p:cNvSpPr>
              <p:nvPr/>
            </p:nvSpPr>
            <p:spPr bwMode="auto">
              <a:xfrm>
                <a:off x="-1513933" y="2432908"/>
                <a:ext cx="41159" cy="76902"/>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44" name="Freeform 433">
                <a:extLst>
                  <a:ext uri="{FF2B5EF4-FFF2-40B4-BE49-F238E27FC236}">
                    <a16:creationId xmlns:a16="http://schemas.microsoft.com/office/drawing/2014/main" id="{ADB7EA0E-0AEC-416E-92FD-B176F50F20FC}"/>
                  </a:ext>
                </a:extLst>
              </p:cNvPr>
              <p:cNvSpPr>
                <a:spLocks/>
              </p:cNvSpPr>
              <p:nvPr/>
            </p:nvSpPr>
            <p:spPr bwMode="auto">
              <a:xfrm>
                <a:off x="-1470608" y="2416662"/>
                <a:ext cx="43325" cy="7581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45" name="Freeform 434">
                <a:extLst>
                  <a:ext uri="{FF2B5EF4-FFF2-40B4-BE49-F238E27FC236}">
                    <a16:creationId xmlns:a16="http://schemas.microsoft.com/office/drawing/2014/main" id="{D850512B-5B18-4DB8-A110-D3F4C7B3200B}"/>
                  </a:ext>
                </a:extLst>
              </p:cNvPr>
              <p:cNvSpPr>
                <a:spLocks/>
              </p:cNvSpPr>
              <p:nvPr/>
            </p:nvSpPr>
            <p:spPr bwMode="auto">
              <a:xfrm>
                <a:off x="-1427283" y="2393916"/>
                <a:ext cx="40076" cy="7581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46" name="Freeform 435">
                <a:extLst>
                  <a:ext uri="{FF2B5EF4-FFF2-40B4-BE49-F238E27FC236}">
                    <a16:creationId xmlns:a16="http://schemas.microsoft.com/office/drawing/2014/main" id="{711C9C12-E69E-4682-B039-9E0AF5A5AC94}"/>
                  </a:ext>
                </a:extLst>
              </p:cNvPr>
              <p:cNvSpPr>
                <a:spLocks/>
              </p:cNvSpPr>
              <p:nvPr/>
            </p:nvSpPr>
            <p:spPr bwMode="auto">
              <a:xfrm>
                <a:off x="-1387208" y="2369004"/>
                <a:ext cx="38992" cy="72569"/>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47" name="Freeform 436">
                <a:extLst>
                  <a:ext uri="{FF2B5EF4-FFF2-40B4-BE49-F238E27FC236}">
                    <a16:creationId xmlns:a16="http://schemas.microsoft.com/office/drawing/2014/main" id="{A1C6C618-99CC-479C-A0D8-191AB01EB628}"/>
                  </a:ext>
                </a:extLst>
              </p:cNvPr>
              <p:cNvSpPr>
                <a:spLocks/>
              </p:cNvSpPr>
              <p:nvPr/>
            </p:nvSpPr>
            <p:spPr bwMode="auto">
              <a:xfrm>
                <a:off x="-1351465" y="2339760"/>
                <a:ext cx="38992" cy="7040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48" name="Freeform 437">
                <a:extLst>
                  <a:ext uri="{FF2B5EF4-FFF2-40B4-BE49-F238E27FC236}">
                    <a16:creationId xmlns:a16="http://schemas.microsoft.com/office/drawing/2014/main" id="{7A31AD5C-E88F-44E4-B102-8F12148200BB}"/>
                  </a:ext>
                </a:extLst>
              </p:cNvPr>
              <p:cNvSpPr>
                <a:spLocks/>
              </p:cNvSpPr>
              <p:nvPr/>
            </p:nvSpPr>
            <p:spPr bwMode="auto">
              <a:xfrm>
                <a:off x="-1321138" y="2307266"/>
                <a:ext cx="41159" cy="67153"/>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49" name="Freeform 438">
                <a:extLst>
                  <a:ext uri="{FF2B5EF4-FFF2-40B4-BE49-F238E27FC236}">
                    <a16:creationId xmlns:a16="http://schemas.microsoft.com/office/drawing/2014/main" id="{BC410BA0-6852-4A77-8356-6C0E4E3FE1B9}"/>
                  </a:ext>
                </a:extLst>
              </p:cNvPr>
              <p:cNvSpPr>
                <a:spLocks/>
              </p:cNvSpPr>
              <p:nvPr/>
            </p:nvSpPr>
            <p:spPr bwMode="auto">
              <a:xfrm>
                <a:off x="-1294059" y="2270440"/>
                <a:ext cx="41159" cy="66071"/>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50" name="Freeform 439">
                <a:extLst>
                  <a:ext uri="{FF2B5EF4-FFF2-40B4-BE49-F238E27FC236}">
                    <a16:creationId xmlns:a16="http://schemas.microsoft.com/office/drawing/2014/main" id="{1DE5634F-E603-4C77-9217-05B92551BE52}"/>
                  </a:ext>
                </a:extLst>
              </p:cNvPr>
              <p:cNvSpPr>
                <a:spLocks/>
              </p:cNvSpPr>
              <p:nvPr/>
            </p:nvSpPr>
            <p:spPr bwMode="auto">
              <a:xfrm>
                <a:off x="-1271314" y="2231448"/>
                <a:ext cx="42242" cy="61738"/>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51" name="Freeform 440">
                <a:extLst>
                  <a:ext uri="{FF2B5EF4-FFF2-40B4-BE49-F238E27FC236}">
                    <a16:creationId xmlns:a16="http://schemas.microsoft.com/office/drawing/2014/main" id="{CD36B990-3FA3-4BF5-8B4C-4E3140D337F0}"/>
                  </a:ext>
                </a:extLst>
              </p:cNvPr>
              <p:cNvSpPr>
                <a:spLocks/>
              </p:cNvSpPr>
              <p:nvPr/>
            </p:nvSpPr>
            <p:spPr bwMode="auto">
              <a:xfrm>
                <a:off x="-1255067" y="2190289"/>
                <a:ext cx="43325" cy="58489"/>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52" name="Freeform 441">
                <a:extLst>
                  <a:ext uri="{FF2B5EF4-FFF2-40B4-BE49-F238E27FC236}">
                    <a16:creationId xmlns:a16="http://schemas.microsoft.com/office/drawing/2014/main" id="{5E11EA8D-04C1-4200-B652-8DAE10BD6F1B}"/>
                  </a:ext>
                </a:extLst>
              </p:cNvPr>
              <p:cNvSpPr>
                <a:spLocks/>
              </p:cNvSpPr>
              <p:nvPr/>
            </p:nvSpPr>
            <p:spPr bwMode="auto">
              <a:xfrm>
                <a:off x="-1243153" y="2148048"/>
                <a:ext cx="46575" cy="54156"/>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53" name="Freeform 442">
                <a:extLst>
                  <a:ext uri="{FF2B5EF4-FFF2-40B4-BE49-F238E27FC236}">
                    <a16:creationId xmlns:a16="http://schemas.microsoft.com/office/drawing/2014/main" id="{2BD7FE51-9F56-49C1-BA8A-91B2908A942D}"/>
                  </a:ext>
                </a:extLst>
              </p:cNvPr>
              <p:cNvSpPr>
                <a:spLocks/>
              </p:cNvSpPr>
              <p:nvPr/>
            </p:nvSpPr>
            <p:spPr bwMode="auto">
              <a:xfrm>
                <a:off x="-1236654" y="2104723"/>
                <a:ext cx="48741" cy="50907"/>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54" name="Freeform 443">
                <a:extLst>
                  <a:ext uri="{FF2B5EF4-FFF2-40B4-BE49-F238E27FC236}">
                    <a16:creationId xmlns:a16="http://schemas.microsoft.com/office/drawing/2014/main" id="{A6DC856A-0D54-4563-BA66-5B1ECA8AE896}"/>
                  </a:ext>
                </a:extLst>
              </p:cNvPr>
              <p:cNvSpPr>
                <a:spLocks/>
              </p:cNvSpPr>
              <p:nvPr/>
            </p:nvSpPr>
            <p:spPr bwMode="auto">
              <a:xfrm>
                <a:off x="-1233404" y="2059232"/>
                <a:ext cx="50907" cy="47657"/>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55" name="Freeform 444">
                <a:extLst>
                  <a:ext uri="{FF2B5EF4-FFF2-40B4-BE49-F238E27FC236}">
                    <a16:creationId xmlns:a16="http://schemas.microsoft.com/office/drawing/2014/main" id="{051868AC-D454-43D2-A1F5-B6F10489A016}"/>
                  </a:ext>
                </a:extLst>
              </p:cNvPr>
              <p:cNvSpPr>
                <a:spLocks/>
              </p:cNvSpPr>
              <p:nvPr/>
            </p:nvSpPr>
            <p:spPr bwMode="auto">
              <a:xfrm>
                <a:off x="-1236654" y="2014823"/>
                <a:ext cx="53073" cy="44408"/>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56" name="Freeform 445">
                <a:extLst>
                  <a:ext uri="{FF2B5EF4-FFF2-40B4-BE49-F238E27FC236}">
                    <a16:creationId xmlns:a16="http://schemas.microsoft.com/office/drawing/2014/main" id="{78B93ED5-CF6A-46B4-9FBA-3F5D1F319DF1}"/>
                  </a:ext>
                </a:extLst>
              </p:cNvPr>
              <p:cNvSpPr>
                <a:spLocks/>
              </p:cNvSpPr>
              <p:nvPr/>
            </p:nvSpPr>
            <p:spPr bwMode="auto">
              <a:xfrm>
                <a:off x="-1243153" y="1967166"/>
                <a:ext cx="53073" cy="4549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57" name="Freeform 446">
                <a:extLst>
                  <a:ext uri="{FF2B5EF4-FFF2-40B4-BE49-F238E27FC236}">
                    <a16:creationId xmlns:a16="http://schemas.microsoft.com/office/drawing/2014/main" id="{BB52FA18-D1E0-45E7-A48A-0FB52D556F56}"/>
                  </a:ext>
                </a:extLst>
              </p:cNvPr>
              <p:cNvSpPr>
                <a:spLocks/>
              </p:cNvSpPr>
              <p:nvPr/>
            </p:nvSpPr>
            <p:spPr bwMode="auto">
              <a:xfrm>
                <a:off x="-1255067" y="1921675"/>
                <a:ext cx="55240" cy="43325"/>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58" name="Freeform 447">
                <a:extLst>
                  <a:ext uri="{FF2B5EF4-FFF2-40B4-BE49-F238E27FC236}">
                    <a16:creationId xmlns:a16="http://schemas.microsoft.com/office/drawing/2014/main" id="{11368846-9E6F-4B23-91E0-1E42EBE44A78}"/>
                  </a:ext>
                </a:extLst>
              </p:cNvPr>
              <p:cNvSpPr>
                <a:spLocks/>
              </p:cNvSpPr>
              <p:nvPr/>
            </p:nvSpPr>
            <p:spPr bwMode="auto">
              <a:xfrm>
                <a:off x="-1273480" y="1876184"/>
                <a:ext cx="58489" cy="42242"/>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59" name="Freeform 448">
                <a:extLst>
                  <a:ext uri="{FF2B5EF4-FFF2-40B4-BE49-F238E27FC236}">
                    <a16:creationId xmlns:a16="http://schemas.microsoft.com/office/drawing/2014/main" id="{CDF4DE79-032C-49E4-9011-020A73F1FEA8}"/>
                  </a:ext>
                </a:extLst>
              </p:cNvPr>
              <p:cNvSpPr>
                <a:spLocks/>
              </p:cNvSpPr>
              <p:nvPr/>
            </p:nvSpPr>
            <p:spPr bwMode="auto">
              <a:xfrm>
                <a:off x="-1295143" y="1833943"/>
                <a:ext cx="58489" cy="41159"/>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60" name="Freeform 449">
                <a:extLst>
                  <a:ext uri="{FF2B5EF4-FFF2-40B4-BE49-F238E27FC236}">
                    <a16:creationId xmlns:a16="http://schemas.microsoft.com/office/drawing/2014/main" id="{12EE1F56-8346-40B4-9AE1-E8914424EC45}"/>
                  </a:ext>
                </a:extLst>
              </p:cNvPr>
              <p:cNvSpPr>
                <a:spLocks/>
              </p:cNvSpPr>
              <p:nvPr/>
            </p:nvSpPr>
            <p:spPr bwMode="auto">
              <a:xfrm>
                <a:off x="-1322220" y="1796033"/>
                <a:ext cx="60655" cy="37910"/>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61" name="Freeform 450">
                <a:extLst>
                  <a:ext uri="{FF2B5EF4-FFF2-40B4-BE49-F238E27FC236}">
                    <a16:creationId xmlns:a16="http://schemas.microsoft.com/office/drawing/2014/main" id="{29B7058F-96FF-4C2A-AEC0-E31EFB90834E}"/>
                  </a:ext>
                </a:extLst>
              </p:cNvPr>
              <p:cNvSpPr>
                <a:spLocks/>
              </p:cNvSpPr>
              <p:nvPr/>
            </p:nvSpPr>
            <p:spPr bwMode="auto">
              <a:xfrm>
                <a:off x="-1637409" y="2568299"/>
                <a:ext cx="62821" cy="72569"/>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62" name="Freeform 451">
                <a:extLst>
                  <a:ext uri="{FF2B5EF4-FFF2-40B4-BE49-F238E27FC236}">
                    <a16:creationId xmlns:a16="http://schemas.microsoft.com/office/drawing/2014/main" id="{AF5F62F8-0D92-44E0-B326-350E82443704}"/>
                  </a:ext>
                </a:extLst>
              </p:cNvPr>
              <p:cNvSpPr>
                <a:spLocks/>
              </p:cNvSpPr>
              <p:nvPr/>
            </p:nvSpPr>
            <p:spPr bwMode="auto">
              <a:xfrm>
                <a:off x="-1582170" y="2562883"/>
                <a:ext cx="63905" cy="67153"/>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63" name="Freeform 452">
                <a:extLst>
                  <a:ext uri="{FF2B5EF4-FFF2-40B4-BE49-F238E27FC236}">
                    <a16:creationId xmlns:a16="http://schemas.microsoft.com/office/drawing/2014/main" id="{A292966B-A5F1-4A5D-BBD7-5BA6447E6035}"/>
                  </a:ext>
                </a:extLst>
              </p:cNvPr>
              <p:cNvSpPr>
                <a:spLocks/>
              </p:cNvSpPr>
              <p:nvPr/>
            </p:nvSpPr>
            <p:spPr bwMode="auto">
              <a:xfrm>
                <a:off x="-1528013" y="2552051"/>
                <a:ext cx="62821" cy="59572"/>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64" name="Freeform 453">
                <a:extLst>
                  <a:ext uri="{FF2B5EF4-FFF2-40B4-BE49-F238E27FC236}">
                    <a16:creationId xmlns:a16="http://schemas.microsoft.com/office/drawing/2014/main" id="{59838A8D-E3AA-42AD-9018-361BC775A7C4}"/>
                  </a:ext>
                </a:extLst>
              </p:cNvPr>
              <p:cNvSpPr>
                <a:spLocks/>
              </p:cNvSpPr>
              <p:nvPr/>
            </p:nvSpPr>
            <p:spPr bwMode="auto">
              <a:xfrm>
                <a:off x="-1482522" y="2534721"/>
                <a:ext cx="71486" cy="54156"/>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65" name="Freeform 454">
                <a:extLst>
                  <a:ext uri="{FF2B5EF4-FFF2-40B4-BE49-F238E27FC236}">
                    <a16:creationId xmlns:a16="http://schemas.microsoft.com/office/drawing/2014/main" id="{97FA3B3B-C882-441E-AB51-521CE90C8E9D}"/>
                  </a:ext>
                </a:extLst>
              </p:cNvPr>
              <p:cNvSpPr>
                <a:spLocks/>
              </p:cNvSpPr>
              <p:nvPr/>
            </p:nvSpPr>
            <p:spPr bwMode="auto">
              <a:xfrm>
                <a:off x="-1430533" y="2507644"/>
                <a:ext cx="73652" cy="55240"/>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66" name="Freeform 455">
                <a:extLst>
                  <a:ext uri="{FF2B5EF4-FFF2-40B4-BE49-F238E27FC236}">
                    <a16:creationId xmlns:a16="http://schemas.microsoft.com/office/drawing/2014/main" id="{1558216B-BDA0-433E-ADD0-AC8DC18F62A8}"/>
                  </a:ext>
                </a:extLst>
              </p:cNvPr>
              <p:cNvSpPr>
                <a:spLocks/>
              </p:cNvSpPr>
              <p:nvPr/>
            </p:nvSpPr>
            <p:spPr bwMode="auto">
              <a:xfrm>
                <a:off x="-1381792" y="2478399"/>
                <a:ext cx="72569" cy="54156"/>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67" name="Freeform 456">
                <a:extLst>
                  <a:ext uri="{FF2B5EF4-FFF2-40B4-BE49-F238E27FC236}">
                    <a16:creationId xmlns:a16="http://schemas.microsoft.com/office/drawing/2014/main" id="{0A4B7526-C0B3-4912-8932-88471BE11F0D}"/>
                  </a:ext>
                </a:extLst>
              </p:cNvPr>
              <p:cNvSpPr>
                <a:spLocks/>
              </p:cNvSpPr>
              <p:nvPr/>
            </p:nvSpPr>
            <p:spPr bwMode="auto">
              <a:xfrm>
                <a:off x="-1338468" y="2443739"/>
                <a:ext cx="74736" cy="51990"/>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68" name="Freeform 457">
                <a:extLst>
                  <a:ext uri="{FF2B5EF4-FFF2-40B4-BE49-F238E27FC236}">
                    <a16:creationId xmlns:a16="http://schemas.microsoft.com/office/drawing/2014/main" id="{56BCAC18-9940-481B-B5DC-0E3AE0664BA0}"/>
                  </a:ext>
                </a:extLst>
              </p:cNvPr>
              <p:cNvSpPr>
                <a:spLocks/>
              </p:cNvSpPr>
              <p:nvPr/>
            </p:nvSpPr>
            <p:spPr bwMode="auto">
              <a:xfrm>
                <a:off x="-1299475" y="2406913"/>
                <a:ext cx="75819" cy="48741"/>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69" name="Freeform 458">
                <a:extLst>
                  <a:ext uri="{FF2B5EF4-FFF2-40B4-BE49-F238E27FC236}">
                    <a16:creationId xmlns:a16="http://schemas.microsoft.com/office/drawing/2014/main" id="{B73D9E26-F8CA-487C-AA18-16689B018D17}"/>
                  </a:ext>
                </a:extLst>
              </p:cNvPr>
              <p:cNvSpPr>
                <a:spLocks/>
              </p:cNvSpPr>
              <p:nvPr/>
            </p:nvSpPr>
            <p:spPr bwMode="auto">
              <a:xfrm>
                <a:off x="-1264815" y="2366838"/>
                <a:ext cx="74736" cy="47657"/>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70" name="Freeform 459">
                <a:extLst>
                  <a:ext uri="{FF2B5EF4-FFF2-40B4-BE49-F238E27FC236}">
                    <a16:creationId xmlns:a16="http://schemas.microsoft.com/office/drawing/2014/main" id="{E661364A-2D14-4DA4-9A8F-3662007480C1}"/>
                  </a:ext>
                </a:extLst>
              </p:cNvPr>
              <p:cNvSpPr>
                <a:spLocks/>
              </p:cNvSpPr>
              <p:nvPr/>
            </p:nvSpPr>
            <p:spPr bwMode="auto">
              <a:xfrm>
                <a:off x="-1234488" y="2321347"/>
                <a:ext cx="74736" cy="47657"/>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71" name="Freeform 460">
                <a:extLst>
                  <a:ext uri="{FF2B5EF4-FFF2-40B4-BE49-F238E27FC236}">
                    <a16:creationId xmlns:a16="http://schemas.microsoft.com/office/drawing/2014/main" id="{A2D5B389-7CCD-44D5-8024-4AB316D68DBE}"/>
                  </a:ext>
                </a:extLst>
              </p:cNvPr>
              <p:cNvSpPr>
                <a:spLocks/>
              </p:cNvSpPr>
              <p:nvPr/>
            </p:nvSpPr>
            <p:spPr bwMode="auto">
              <a:xfrm>
                <a:off x="-1209576" y="2270440"/>
                <a:ext cx="72569" cy="47657"/>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72" name="Freeform 461">
                <a:extLst>
                  <a:ext uri="{FF2B5EF4-FFF2-40B4-BE49-F238E27FC236}">
                    <a16:creationId xmlns:a16="http://schemas.microsoft.com/office/drawing/2014/main" id="{743849D5-C490-4FAF-BFDA-3CABF1FAC248}"/>
                  </a:ext>
                </a:extLst>
              </p:cNvPr>
              <p:cNvSpPr>
                <a:spLocks/>
              </p:cNvSpPr>
              <p:nvPr/>
            </p:nvSpPr>
            <p:spPr bwMode="auto">
              <a:xfrm>
                <a:off x="-1188997" y="2219534"/>
                <a:ext cx="70403" cy="49824"/>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73" name="Freeform 462">
                <a:extLst>
                  <a:ext uri="{FF2B5EF4-FFF2-40B4-BE49-F238E27FC236}">
                    <a16:creationId xmlns:a16="http://schemas.microsoft.com/office/drawing/2014/main" id="{0EA10D8E-EB5D-4FDC-A197-1454640DFED9}"/>
                  </a:ext>
                </a:extLst>
              </p:cNvPr>
              <p:cNvSpPr>
                <a:spLocks/>
              </p:cNvSpPr>
              <p:nvPr/>
            </p:nvSpPr>
            <p:spPr bwMode="auto">
              <a:xfrm>
                <a:off x="-1172750" y="2165378"/>
                <a:ext cx="64987" cy="53073"/>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74" name="Freeform 463">
                <a:extLst>
                  <a:ext uri="{FF2B5EF4-FFF2-40B4-BE49-F238E27FC236}">
                    <a16:creationId xmlns:a16="http://schemas.microsoft.com/office/drawing/2014/main" id="{37364F22-0F3F-497F-A5EB-DFDD271651F6}"/>
                  </a:ext>
                </a:extLst>
              </p:cNvPr>
              <p:cNvSpPr>
                <a:spLocks/>
              </p:cNvSpPr>
              <p:nvPr/>
            </p:nvSpPr>
            <p:spPr bwMode="auto">
              <a:xfrm>
                <a:off x="-1163002" y="2109055"/>
                <a:ext cx="60655" cy="51990"/>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75" name="Freeform 464">
                <a:extLst>
                  <a:ext uri="{FF2B5EF4-FFF2-40B4-BE49-F238E27FC236}">
                    <a16:creationId xmlns:a16="http://schemas.microsoft.com/office/drawing/2014/main" id="{A59E283A-47CB-4458-AD74-24D23BD1AD08}"/>
                  </a:ext>
                </a:extLst>
              </p:cNvPr>
              <p:cNvSpPr>
                <a:spLocks/>
              </p:cNvSpPr>
              <p:nvPr/>
            </p:nvSpPr>
            <p:spPr bwMode="auto">
              <a:xfrm>
                <a:off x="-1158669" y="2055982"/>
                <a:ext cx="55240" cy="51990"/>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76" name="Freeform 465">
                <a:extLst>
                  <a:ext uri="{FF2B5EF4-FFF2-40B4-BE49-F238E27FC236}">
                    <a16:creationId xmlns:a16="http://schemas.microsoft.com/office/drawing/2014/main" id="{CF32D826-007F-4E40-91A2-D553A9CF6F78}"/>
                  </a:ext>
                </a:extLst>
              </p:cNvPr>
              <p:cNvSpPr>
                <a:spLocks/>
              </p:cNvSpPr>
              <p:nvPr/>
            </p:nvSpPr>
            <p:spPr bwMode="auto">
              <a:xfrm>
                <a:off x="-1159752" y="1998577"/>
                <a:ext cx="48741" cy="57406"/>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77" name="Freeform 466">
                <a:extLst>
                  <a:ext uri="{FF2B5EF4-FFF2-40B4-BE49-F238E27FC236}">
                    <a16:creationId xmlns:a16="http://schemas.microsoft.com/office/drawing/2014/main" id="{8ABBA90A-78DE-4FAA-92E1-C63970708091}"/>
                  </a:ext>
                </a:extLst>
              </p:cNvPr>
              <p:cNvSpPr>
                <a:spLocks/>
              </p:cNvSpPr>
              <p:nvPr/>
            </p:nvSpPr>
            <p:spPr bwMode="auto">
              <a:xfrm>
                <a:off x="-1168417" y="1943337"/>
                <a:ext cx="44408" cy="56322"/>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78" name="Freeform 467">
                <a:extLst>
                  <a:ext uri="{FF2B5EF4-FFF2-40B4-BE49-F238E27FC236}">
                    <a16:creationId xmlns:a16="http://schemas.microsoft.com/office/drawing/2014/main" id="{C85E699D-7EEE-4ACE-BD4F-D9B01C7AC753}"/>
                  </a:ext>
                </a:extLst>
              </p:cNvPr>
              <p:cNvSpPr>
                <a:spLocks/>
              </p:cNvSpPr>
              <p:nvPr/>
            </p:nvSpPr>
            <p:spPr bwMode="auto">
              <a:xfrm>
                <a:off x="-1182498" y="1888099"/>
                <a:ext cx="41159" cy="59572"/>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79" name="Freeform 468">
                <a:extLst>
                  <a:ext uri="{FF2B5EF4-FFF2-40B4-BE49-F238E27FC236}">
                    <a16:creationId xmlns:a16="http://schemas.microsoft.com/office/drawing/2014/main" id="{0573A2E8-EE22-4722-B997-353EF2C7BA72}"/>
                  </a:ext>
                </a:extLst>
              </p:cNvPr>
              <p:cNvSpPr>
                <a:spLocks/>
              </p:cNvSpPr>
              <p:nvPr/>
            </p:nvSpPr>
            <p:spPr bwMode="auto">
              <a:xfrm>
                <a:off x="-1201994" y="1836109"/>
                <a:ext cx="41159" cy="63904"/>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80" name="Freeform 469">
                <a:extLst>
                  <a:ext uri="{FF2B5EF4-FFF2-40B4-BE49-F238E27FC236}">
                    <a16:creationId xmlns:a16="http://schemas.microsoft.com/office/drawing/2014/main" id="{C39775AE-BC9A-4EE8-875F-02647C3ACE7F}"/>
                  </a:ext>
                </a:extLst>
              </p:cNvPr>
              <p:cNvSpPr>
                <a:spLocks/>
              </p:cNvSpPr>
              <p:nvPr/>
            </p:nvSpPr>
            <p:spPr bwMode="auto">
              <a:xfrm>
                <a:off x="-1227989" y="1787368"/>
                <a:ext cx="37910" cy="64987"/>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81" name="Freeform 470">
                <a:extLst>
                  <a:ext uri="{FF2B5EF4-FFF2-40B4-BE49-F238E27FC236}">
                    <a16:creationId xmlns:a16="http://schemas.microsoft.com/office/drawing/2014/main" id="{0749A728-B3EE-46FB-8DEB-58698F3CB657}"/>
                  </a:ext>
                </a:extLst>
              </p:cNvPr>
              <p:cNvSpPr>
                <a:spLocks/>
              </p:cNvSpPr>
              <p:nvPr/>
            </p:nvSpPr>
            <p:spPr bwMode="auto">
              <a:xfrm>
                <a:off x="-1257233" y="1744043"/>
                <a:ext cx="34660" cy="64987"/>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82" name="Freeform 471">
                <a:extLst>
                  <a:ext uri="{FF2B5EF4-FFF2-40B4-BE49-F238E27FC236}">
                    <a16:creationId xmlns:a16="http://schemas.microsoft.com/office/drawing/2014/main" id="{BE31BB24-4092-44DE-BA20-D600B9E917DF}"/>
                  </a:ext>
                </a:extLst>
              </p:cNvPr>
              <p:cNvSpPr>
                <a:spLocks/>
              </p:cNvSpPr>
              <p:nvPr/>
            </p:nvSpPr>
            <p:spPr bwMode="auto">
              <a:xfrm>
                <a:off x="-1338468" y="1721298"/>
                <a:ext cx="66071" cy="62821"/>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grpSp>
        <p:grpSp>
          <p:nvGrpSpPr>
            <p:cNvPr id="3327" name="组合 3326">
              <a:extLst>
                <a:ext uri="{FF2B5EF4-FFF2-40B4-BE49-F238E27FC236}">
                  <a16:creationId xmlns:a16="http://schemas.microsoft.com/office/drawing/2014/main" id="{19D1F834-F4F1-4269-880A-0225D82FAEC0}"/>
                </a:ext>
              </a:extLst>
            </p:cNvPr>
            <p:cNvGrpSpPr/>
            <p:nvPr/>
          </p:nvGrpSpPr>
          <p:grpSpPr>
            <a:xfrm>
              <a:off x="9913746" y="1218727"/>
              <a:ext cx="351586" cy="462891"/>
              <a:chOff x="-1821540" y="1721298"/>
              <a:chExt cx="719193" cy="919570"/>
            </a:xfrm>
            <a:solidFill>
              <a:srgbClr val="5ECC8B"/>
            </a:solidFill>
          </p:grpSpPr>
          <p:sp>
            <p:nvSpPr>
              <p:cNvPr id="4195" name="Freeform 428">
                <a:extLst>
                  <a:ext uri="{FF2B5EF4-FFF2-40B4-BE49-F238E27FC236}">
                    <a16:creationId xmlns:a16="http://schemas.microsoft.com/office/drawing/2014/main" id="{2BAFBFD7-0200-4C67-8ABD-B20E9D3E5E03}"/>
                  </a:ext>
                </a:extLst>
              </p:cNvPr>
              <p:cNvSpPr>
                <a:spLocks/>
              </p:cNvSpPr>
              <p:nvPr/>
            </p:nvSpPr>
            <p:spPr bwMode="auto">
              <a:xfrm>
                <a:off x="-1821540" y="1801449"/>
                <a:ext cx="714860" cy="826422"/>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96" name="Freeform 429">
                <a:extLst>
                  <a:ext uri="{FF2B5EF4-FFF2-40B4-BE49-F238E27FC236}">
                    <a16:creationId xmlns:a16="http://schemas.microsoft.com/office/drawing/2014/main" id="{E9C4129B-1D8A-4BCC-A5CB-8F08950C6337}"/>
                  </a:ext>
                </a:extLst>
              </p:cNvPr>
              <p:cNvSpPr>
                <a:spLocks/>
              </p:cNvSpPr>
              <p:nvPr/>
            </p:nvSpPr>
            <p:spPr bwMode="auto">
              <a:xfrm>
                <a:off x="-1652573" y="2457820"/>
                <a:ext cx="47657" cy="74736"/>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97" name="Freeform 430">
                <a:extLst>
                  <a:ext uri="{FF2B5EF4-FFF2-40B4-BE49-F238E27FC236}">
                    <a16:creationId xmlns:a16="http://schemas.microsoft.com/office/drawing/2014/main" id="{E5E0511D-54E0-4DB1-91A6-F7C152C914A8}"/>
                  </a:ext>
                </a:extLst>
              </p:cNvPr>
              <p:cNvSpPr>
                <a:spLocks/>
              </p:cNvSpPr>
              <p:nvPr/>
            </p:nvSpPr>
            <p:spPr bwMode="auto">
              <a:xfrm>
                <a:off x="-1608164" y="2453488"/>
                <a:ext cx="48741" cy="76902"/>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98" name="Freeform 431">
                <a:extLst>
                  <a:ext uri="{FF2B5EF4-FFF2-40B4-BE49-F238E27FC236}">
                    <a16:creationId xmlns:a16="http://schemas.microsoft.com/office/drawing/2014/main" id="{BD63A0E2-CD69-4527-A222-379271B92E1C}"/>
                  </a:ext>
                </a:extLst>
              </p:cNvPr>
              <p:cNvSpPr>
                <a:spLocks/>
              </p:cNvSpPr>
              <p:nvPr/>
            </p:nvSpPr>
            <p:spPr bwMode="auto">
              <a:xfrm>
                <a:off x="-1561591" y="2446989"/>
                <a:ext cx="45491" cy="7581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99" name="Freeform 432">
                <a:extLst>
                  <a:ext uri="{FF2B5EF4-FFF2-40B4-BE49-F238E27FC236}">
                    <a16:creationId xmlns:a16="http://schemas.microsoft.com/office/drawing/2014/main" id="{C2973B83-4634-47BB-98BB-E4DB39312A11}"/>
                  </a:ext>
                </a:extLst>
              </p:cNvPr>
              <p:cNvSpPr>
                <a:spLocks/>
              </p:cNvSpPr>
              <p:nvPr/>
            </p:nvSpPr>
            <p:spPr bwMode="auto">
              <a:xfrm>
                <a:off x="-1513933" y="2432908"/>
                <a:ext cx="41159" cy="76902"/>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00" name="Freeform 433">
                <a:extLst>
                  <a:ext uri="{FF2B5EF4-FFF2-40B4-BE49-F238E27FC236}">
                    <a16:creationId xmlns:a16="http://schemas.microsoft.com/office/drawing/2014/main" id="{31B737EC-9041-4839-A7F4-637C996EC665}"/>
                  </a:ext>
                </a:extLst>
              </p:cNvPr>
              <p:cNvSpPr>
                <a:spLocks/>
              </p:cNvSpPr>
              <p:nvPr/>
            </p:nvSpPr>
            <p:spPr bwMode="auto">
              <a:xfrm>
                <a:off x="-1470608" y="2416662"/>
                <a:ext cx="43325" cy="7581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01" name="Freeform 434">
                <a:extLst>
                  <a:ext uri="{FF2B5EF4-FFF2-40B4-BE49-F238E27FC236}">
                    <a16:creationId xmlns:a16="http://schemas.microsoft.com/office/drawing/2014/main" id="{1CEF884A-8CDB-4071-85D7-2C7CC4F57532}"/>
                  </a:ext>
                </a:extLst>
              </p:cNvPr>
              <p:cNvSpPr>
                <a:spLocks/>
              </p:cNvSpPr>
              <p:nvPr/>
            </p:nvSpPr>
            <p:spPr bwMode="auto">
              <a:xfrm>
                <a:off x="-1427283" y="2393916"/>
                <a:ext cx="40076" cy="7581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02" name="Freeform 435">
                <a:extLst>
                  <a:ext uri="{FF2B5EF4-FFF2-40B4-BE49-F238E27FC236}">
                    <a16:creationId xmlns:a16="http://schemas.microsoft.com/office/drawing/2014/main" id="{8D07C2A2-D03F-4390-BEA5-4242D25778DD}"/>
                  </a:ext>
                </a:extLst>
              </p:cNvPr>
              <p:cNvSpPr>
                <a:spLocks/>
              </p:cNvSpPr>
              <p:nvPr/>
            </p:nvSpPr>
            <p:spPr bwMode="auto">
              <a:xfrm>
                <a:off x="-1387208" y="2369004"/>
                <a:ext cx="38992" cy="72569"/>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03" name="Freeform 436">
                <a:extLst>
                  <a:ext uri="{FF2B5EF4-FFF2-40B4-BE49-F238E27FC236}">
                    <a16:creationId xmlns:a16="http://schemas.microsoft.com/office/drawing/2014/main" id="{31DDB4B5-631F-41C1-B0E7-FF0A84F787A2}"/>
                  </a:ext>
                </a:extLst>
              </p:cNvPr>
              <p:cNvSpPr>
                <a:spLocks/>
              </p:cNvSpPr>
              <p:nvPr/>
            </p:nvSpPr>
            <p:spPr bwMode="auto">
              <a:xfrm>
                <a:off x="-1351465" y="2339760"/>
                <a:ext cx="38992" cy="7040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04" name="Freeform 437">
                <a:extLst>
                  <a:ext uri="{FF2B5EF4-FFF2-40B4-BE49-F238E27FC236}">
                    <a16:creationId xmlns:a16="http://schemas.microsoft.com/office/drawing/2014/main" id="{EA92F944-DB80-4075-88C1-8DFBF10F389E}"/>
                  </a:ext>
                </a:extLst>
              </p:cNvPr>
              <p:cNvSpPr>
                <a:spLocks/>
              </p:cNvSpPr>
              <p:nvPr/>
            </p:nvSpPr>
            <p:spPr bwMode="auto">
              <a:xfrm>
                <a:off x="-1321138" y="2307266"/>
                <a:ext cx="41159" cy="67153"/>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05" name="Freeform 438">
                <a:extLst>
                  <a:ext uri="{FF2B5EF4-FFF2-40B4-BE49-F238E27FC236}">
                    <a16:creationId xmlns:a16="http://schemas.microsoft.com/office/drawing/2014/main" id="{5A16ED09-A6C9-4E6E-B871-BACFCD958272}"/>
                  </a:ext>
                </a:extLst>
              </p:cNvPr>
              <p:cNvSpPr>
                <a:spLocks/>
              </p:cNvSpPr>
              <p:nvPr/>
            </p:nvSpPr>
            <p:spPr bwMode="auto">
              <a:xfrm>
                <a:off x="-1294059" y="2270440"/>
                <a:ext cx="41159" cy="66071"/>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06" name="Freeform 439">
                <a:extLst>
                  <a:ext uri="{FF2B5EF4-FFF2-40B4-BE49-F238E27FC236}">
                    <a16:creationId xmlns:a16="http://schemas.microsoft.com/office/drawing/2014/main" id="{EA2AA53B-D5CC-4C26-9880-E068566C1577}"/>
                  </a:ext>
                </a:extLst>
              </p:cNvPr>
              <p:cNvSpPr>
                <a:spLocks/>
              </p:cNvSpPr>
              <p:nvPr/>
            </p:nvSpPr>
            <p:spPr bwMode="auto">
              <a:xfrm>
                <a:off x="-1271314" y="2231448"/>
                <a:ext cx="42242" cy="61738"/>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07" name="Freeform 440">
                <a:extLst>
                  <a:ext uri="{FF2B5EF4-FFF2-40B4-BE49-F238E27FC236}">
                    <a16:creationId xmlns:a16="http://schemas.microsoft.com/office/drawing/2014/main" id="{F6246053-5EF3-4439-9C48-594AE8A577B0}"/>
                  </a:ext>
                </a:extLst>
              </p:cNvPr>
              <p:cNvSpPr>
                <a:spLocks/>
              </p:cNvSpPr>
              <p:nvPr/>
            </p:nvSpPr>
            <p:spPr bwMode="auto">
              <a:xfrm>
                <a:off x="-1255067" y="2190289"/>
                <a:ext cx="43325" cy="58489"/>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08" name="Freeform 441">
                <a:extLst>
                  <a:ext uri="{FF2B5EF4-FFF2-40B4-BE49-F238E27FC236}">
                    <a16:creationId xmlns:a16="http://schemas.microsoft.com/office/drawing/2014/main" id="{E6046717-23B1-475B-A265-2BCF49EBE908}"/>
                  </a:ext>
                </a:extLst>
              </p:cNvPr>
              <p:cNvSpPr>
                <a:spLocks/>
              </p:cNvSpPr>
              <p:nvPr/>
            </p:nvSpPr>
            <p:spPr bwMode="auto">
              <a:xfrm>
                <a:off x="-1243153" y="2148048"/>
                <a:ext cx="46575" cy="54156"/>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09" name="Freeform 442">
                <a:extLst>
                  <a:ext uri="{FF2B5EF4-FFF2-40B4-BE49-F238E27FC236}">
                    <a16:creationId xmlns:a16="http://schemas.microsoft.com/office/drawing/2014/main" id="{9409374A-B57C-4F66-8370-61FAE3EB5DD8}"/>
                  </a:ext>
                </a:extLst>
              </p:cNvPr>
              <p:cNvSpPr>
                <a:spLocks/>
              </p:cNvSpPr>
              <p:nvPr/>
            </p:nvSpPr>
            <p:spPr bwMode="auto">
              <a:xfrm>
                <a:off x="-1236654" y="2104723"/>
                <a:ext cx="48741" cy="50907"/>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10" name="Freeform 443">
                <a:extLst>
                  <a:ext uri="{FF2B5EF4-FFF2-40B4-BE49-F238E27FC236}">
                    <a16:creationId xmlns:a16="http://schemas.microsoft.com/office/drawing/2014/main" id="{BC4AFE70-45CF-41AE-AC45-2777FFA4BB13}"/>
                  </a:ext>
                </a:extLst>
              </p:cNvPr>
              <p:cNvSpPr>
                <a:spLocks/>
              </p:cNvSpPr>
              <p:nvPr/>
            </p:nvSpPr>
            <p:spPr bwMode="auto">
              <a:xfrm>
                <a:off x="-1233404" y="2059232"/>
                <a:ext cx="50907" cy="47657"/>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11" name="Freeform 444">
                <a:extLst>
                  <a:ext uri="{FF2B5EF4-FFF2-40B4-BE49-F238E27FC236}">
                    <a16:creationId xmlns:a16="http://schemas.microsoft.com/office/drawing/2014/main" id="{A08BE492-0692-47D0-9C16-91804BAB12AB}"/>
                  </a:ext>
                </a:extLst>
              </p:cNvPr>
              <p:cNvSpPr>
                <a:spLocks/>
              </p:cNvSpPr>
              <p:nvPr/>
            </p:nvSpPr>
            <p:spPr bwMode="auto">
              <a:xfrm>
                <a:off x="-1236654" y="2014823"/>
                <a:ext cx="53073" cy="44408"/>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12" name="Freeform 445">
                <a:extLst>
                  <a:ext uri="{FF2B5EF4-FFF2-40B4-BE49-F238E27FC236}">
                    <a16:creationId xmlns:a16="http://schemas.microsoft.com/office/drawing/2014/main" id="{91EE871F-C0AC-405A-868F-6FD5439C25ED}"/>
                  </a:ext>
                </a:extLst>
              </p:cNvPr>
              <p:cNvSpPr>
                <a:spLocks/>
              </p:cNvSpPr>
              <p:nvPr/>
            </p:nvSpPr>
            <p:spPr bwMode="auto">
              <a:xfrm>
                <a:off x="-1243153" y="1967166"/>
                <a:ext cx="53073" cy="4549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13" name="Freeform 446">
                <a:extLst>
                  <a:ext uri="{FF2B5EF4-FFF2-40B4-BE49-F238E27FC236}">
                    <a16:creationId xmlns:a16="http://schemas.microsoft.com/office/drawing/2014/main" id="{B4767AC1-9EEA-4745-9380-9C93521E4C0F}"/>
                  </a:ext>
                </a:extLst>
              </p:cNvPr>
              <p:cNvSpPr>
                <a:spLocks/>
              </p:cNvSpPr>
              <p:nvPr/>
            </p:nvSpPr>
            <p:spPr bwMode="auto">
              <a:xfrm>
                <a:off x="-1255067" y="1921675"/>
                <a:ext cx="55240" cy="43325"/>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14" name="Freeform 447">
                <a:extLst>
                  <a:ext uri="{FF2B5EF4-FFF2-40B4-BE49-F238E27FC236}">
                    <a16:creationId xmlns:a16="http://schemas.microsoft.com/office/drawing/2014/main" id="{BB0B4605-872F-40F8-8236-DDC84EF3A003}"/>
                  </a:ext>
                </a:extLst>
              </p:cNvPr>
              <p:cNvSpPr>
                <a:spLocks/>
              </p:cNvSpPr>
              <p:nvPr/>
            </p:nvSpPr>
            <p:spPr bwMode="auto">
              <a:xfrm>
                <a:off x="-1273480" y="1876184"/>
                <a:ext cx="58489" cy="42242"/>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15" name="Freeform 448">
                <a:extLst>
                  <a:ext uri="{FF2B5EF4-FFF2-40B4-BE49-F238E27FC236}">
                    <a16:creationId xmlns:a16="http://schemas.microsoft.com/office/drawing/2014/main" id="{017E9A47-1E4A-46AA-96A4-522E299CA53B}"/>
                  </a:ext>
                </a:extLst>
              </p:cNvPr>
              <p:cNvSpPr>
                <a:spLocks/>
              </p:cNvSpPr>
              <p:nvPr/>
            </p:nvSpPr>
            <p:spPr bwMode="auto">
              <a:xfrm>
                <a:off x="-1295143" y="1833943"/>
                <a:ext cx="58489" cy="41159"/>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16" name="Freeform 449">
                <a:extLst>
                  <a:ext uri="{FF2B5EF4-FFF2-40B4-BE49-F238E27FC236}">
                    <a16:creationId xmlns:a16="http://schemas.microsoft.com/office/drawing/2014/main" id="{A128E19E-CCC0-4BB3-92FE-6F0618A87477}"/>
                  </a:ext>
                </a:extLst>
              </p:cNvPr>
              <p:cNvSpPr>
                <a:spLocks/>
              </p:cNvSpPr>
              <p:nvPr/>
            </p:nvSpPr>
            <p:spPr bwMode="auto">
              <a:xfrm>
                <a:off x="-1322220" y="1796033"/>
                <a:ext cx="60655" cy="37910"/>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17" name="Freeform 450">
                <a:extLst>
                  <a:ext uri="{FF2B5EF4-FFF2-40B4-BE49-F238E27FC236}">
                    <a16:creationId xmlns:a16="http://schemas.microsoft.com/office/drawing/2014/main" id="{8B85FC43-D707-4A02-9441-C5343628107E}"/>
                  </a:ext>
                </a:extLst>
              </p:cNvPr>
              <p:cNvSpPr>
                <a:spLocks/>
              </p:cNvSpPr>
              <p:nvPr/>
            </p:nvSpPr>
            <p:spPr bwMode="auto">
              <a:xfrm>
                <a:off x="-1637409" y="2568299"/>
                <a:ext cx="62821" cy="72569"/>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18" name="Freeform 451">
                <a:extLst>
                  <a:ext uri="{FF2B5EF4-FFF2-40B4-BE49-F238E27FC236}">
                    <a16:creationId xmlns:a16="http://schemas.microsoft.com/office/drawing/2014/main" id="{51A4D809-D9CA-4578-BD87-116BC189B296}"/>
                  </a:ext>
                </a:extLst>
              </p:cNvPr>
              <p:cNvSpPr>
                <a:spLocks/>
              </p:cNvSpPr>
              <p:nvPr/>
            </p:nvSpPr>
            <p:spPr bwMode="auto">
              <a:xfrm>
                <a:off x="-1582170" y="2562883"/>
                <a:ext cx="63905" cy="67153"/>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19" name="Freeform 452">
                <a:extLst>
                  <a:ext uri="{FF2B5EF4-FFF2-40B4-BE49-F238E27FC236}">
                    <a16:creationId xmlns:a16="http://schemas.microsoft.com/office/drawing/2014/main" id="{96D3AEF2-B97B-4C6E-8841-7E3B1794823E}"/>
                  </a:ext>
                </a:extLst>
              </p:cNvPr>
              <p:cNvSpPr>
                <a:spLocks/>
              </p:cNvSpPr>
              <p:nvPr/>
            </p:nvSpPr>
            <p:spPr bwMode="auto">
              <a:xfrm>
                <a:off x="-1528013" y="2552051"/>
                <a:ext cx="62821" cy="59572"/>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20" name="Freeform 453">
                <a:extLst>
                  <a:ext uri="{FF2B5EF4-FFF2-40B4-BE49-F238E27FC236}">
                    <a16:creationId xmlns:a16="http://schemas.microsoft.com/office/drawing/2014/main" id="{89657567-2B56-4899-A2CD-D3DEDFEBB946}"/>
                  </a:ext>
                </a:extLst>
              </p:cNvPr>
              <p:cNvSpPr>
                <a:spLocks/>
              </p:cNvSpPr>
              <p:nvPr/>
            </p:nvSpPr>
            <p:spPr bwMode="auto">
              <a:xfrm>
                <a:off x="-1482522" y="2534721"/>
                <a:ext cx="71486" cy="54156"/>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21" name="Freeform 454">
                <a:extLst>
                  <a:ext uri="{FF2B5EF4-FFF2-40B4-BE49-F238E27FC236}">
                    <a16:creationId xmlns:a16="http://schemas.microsoft.com/office/drawing/2014/main" id="{87A649A3-6B1C-4E67-AC03-82515D5D8EFA}"/>
                  </a:ext>
                </a:extLst>
              </p:cNvPr>
              <p:cNvSpPr>
                <a:spLocks/>
              </p:cNvSpPr>
              <p:nvPr/>
            </p:nvSpPr>
            <p:spPr bwMode="auto">
              <a:xfrm>
                <a:off x="-1430533" y="2507644"/>
                <a:ext cx="73652" cy="55240"/>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22" name="Freeform 455">
                <a:extLst>
                  <a:ext uri="{FF2B5EF4-FFF2-40B4-BE49-F238E27FC236}">
                    <a16:creationId xmlns:a16="http://schemas.microsoft.com/office/drawing/2014/main" id="{1C6CDFAE-BA58-4942-AF48-FC3C29DDE903}"/>
                  </a:ext>
                </a:extLst>
              </p:cNvPr>
              <p:cNvSpPr>
                <a:spLocks/>
              </p:cNvSpPr>
              <p:nvPr/>
            </p:nvSpPr>
            <p:spPr bwMode="auto">
              <a:xfrm>
                <a:off x="-1381792" y="2478399"/>
                <a:ext cx="72569" cy="54156"/>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23" name="Freeform 456">
                <a:extLst>
                  <a:ext uri="{FF2B5EF4-FFF2-40B4-BE49-F238E27FC236}">
                    <a16:creationId xmlns:a16="http://schemas.microsoft.com/office/drawing/2014/main" id="{D4DDDC7E-4B95-4E83-9C7B-8DC323398D2C}"/>
                  </a:ext>
                </a:extLst>
              </p:cNvPr>
              <p:cNvSpPr>
                <a:spLocks/>
              </p:cNvSpPr>
              <p:nvPr/>
            </p:nvSpPr>
            <p:spPr bwMode="auto">
              <a:xfrm>
                <a:off x="-1338468" y="2443739"/>
                <a:ext cx="74736" cy="51990"/>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24" name="Freeform 457">
                <a:extLst>
                  <a:ext uri="{FF2B5EF4-FFF2-40B4-BE49-F238E27FC236}">
                    <a16:creationId xmlns:a16="http://schemas.microsoft.com/office/drawing/2014/main" id="{4F025F90-A799-4913-91CB-37BACBBFA215}"/>
                  </a:ext>
                </a:extLst>
              </p:cNvPr>
              <p:cNvSpPr>
                <a:spLocks/>
              </p:cNvSpPr>
              <p:nvPr/>
            </p:nvSpPr>
            <p:spPr bwMode="auto">
              <a:xfrm>
                <a:off x="-1299475" y="2406913"/>
                <a:ext cx="75819" cy="48741"/>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25" name="Freeform 458">
                <a:extLst>
                  <a:ext uri="{FF2B5EF4-FFF2-40B4-BE49-F238E27FC236}">
                    <a16:creationId xmlns:a16="http://schemas.microsoft.com/office/drawing/2014/main" id="{286946DA-69A9-419C-8FFD-8D807A9BB062}"/>
                  </a:ext>
                </a:extLst>
              </p:cNvPr>
              <p:cNvSpPr>
                <a:spLocks/>
              </p:cNvSpPr>
              <p:nvPr/>
            </p:nvSpPr>
            <p:spPr bwMode="auto">
              <a:xfrm>
                <a:off x="-1264815" y="2366838"/>
                <a:ext cx="74736" cy="47657"/>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26" name="Freeform 459">
                <a:extLst>
                  <a:ext uri="{FF2B5EF4-FFF2-40B4-BE49-F238E27FC236}">
                    <a16:creationId xmlns:a16="http://schemas.microsoft.com/office/drawing/2014/main" id="{E072C647-ED87-4B6E-8E4A-B196C6534D9A}"/>
                  </a:ext>
                </a:extLst>
              </p:cNvPr>
              <p:cNvSpPr>
                <a:spLocks/>
              </p:cNvSpPr>
              <p:nvPr/>
            </p:nvSpPr>
            <p:spPr bwMode="auto">
              <a:xfrm>
                <a:off x="-1234488" y="2321347"/>
                <a:ext cx="74736" cy="47657"/>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27" name="Freeform 460">
                <a:extLst>
                  <a:ext uri="{FF2B5EF4-FFF2-40B4-BE49-F238E27FC236}">
                    <a16:creationId xmlns:a16="http://schemas.microsoft.com/office/drawing/2014/main" id="{17BAB449-4765-466B-BC7F-B1C677852E5E}"/>
                  </a:ext>
                </a:extLst>
              </p:cNvPr>
              <p:cNvSpPr>
                <a:spLocks/>
              </p:cNvSpPr>
              <p:nvPr/>
            </p:nvSpPr>
            <p:spPr bwMode="auto">
              <a:xfrm>
                <a:off x="-1209576" y="2270440"/>
                <a:ext cx="72569" cy="47657"/>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28" name="Freeform 461">
                <a:extLst>
                  <a:ext uri="{FF2B5EF4-FFF2-40B4-BE49-F238E27FC236}">
                    <a16:creationId xmlns:a16="http://schemas.microsoft.com/office/drawing/2014/main" id="{2E067503-00BB-4931-9914-8121E0130176}"/>
                  </a:ext>
                </a:extLst>
              </p:cNvPr>
              <p:cNvSpPr>
                <a:spLocks/>
              </p:cNvSpPr>
              <p:nvPr/>
            </p:nvSpPr>
            <p:spPr bwMode="auto">
              <a:xfrm>
                <a:off x="-1188997" y="2219534"/>
                <a:ext cx="70403" cy="49824"/>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29" name="Freeform 462">
                <a:extLst>
                  <a:ext uri="{FF2B5EF4-FFF2-40B4-BE49-F238E27FC236}">
                    <a16:creationId xmlns:a16="http://schemas.microsoft.com/office/drawing/2014/main" id="{A48214B7-1C8C-478C-BDC7-0E9AE9BDD234}"/>
                  </a:ext>
                </a:extLst>
              </p:cNvPr>
              <p:cNvSpPr>
                <a:spLocks/>
              </p:cNvSpPr>
              <p:nvPr/>
            </p:nvSpPr>
            <p:spPr bwMode="auto">
              <a:xfrm>
                <a:off x="-1172750" y="2165378"/>
                <a:ext cx="64987" cy="53073"/>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30" name="Freeform 463">
                <a:extLst>
                  <a:ext uri="{FF2B5EF4-FFF2-40B4-BE49-F238E27FC236}">
                    <a16:creationId xmlns:a16="http://schemas.microsoft.com/office/drawing/2014/main" id="{424E21B2-B455-44A8-A967-D0EF159E4A2E}"/>
                  </a:ext>
                </a:extLst>
              </p:cNvPr>
              <p:cNvSpPr>
                <a:spLocks/>
              </p:cNvSpPr>
              <p:nvPr/>
            </p:nvSpPr>
            <p:spPr bwMode="auto">
              <a:xfrm>
                <a:off x="-1163002" y="2109055"/>
                <a:ext cx="60655" cy="51990"/>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31" name="Freeform 464">
                <a:extLst>
                  <a:ext uri="{FF2B5EF4-FFF2-40B4-BE49-F238E27FC236}">
                    <a16:creationId xmlns:a16="http://schemas.microsoft.com/office/drawing/2014/main" id="{F068619C-FC84-491A-B40F-AEBA56319AC5}"/>
                  </a:ext>
                </a:extLst>
              </p:cNvPr>
              <p:cNvSpPr>
                <a:spLocks/>
              </p:cNvSpPr>
              <p:nvPr/>
            </p:nvSpPr>
            <p:spPr bwMode="auto">
              <a:xfrm>
                <a:off x="-1158669" y="2055982"/>
                <a:ext cx="55240" cy="51990"/>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32" name="Freeform 465">
                <a:extLst>
                  <a:ext uri="{FF2B5EF4-FFF2-40B4-BE49-F238E27FC236}">
                    <a16:creationId xmlns:a16="http://schemas.microsoft.com/office/drawing/2014/main" id="{D1D61FA0-F7B0-4A8B-BABF-96A5D6424577}"/>
                  </a:ext>
                </a:extLst>
              </p:cNvPr>
              <p:cNvSpPr>
                <a:spLocks/>
              </p:cNvSpPr>
              <p:nvPr/>
            </p:nvSpPr>
            <p:spPr bwMode="auto">
              <a:xfrm>
                <a:off x="-1159752" y="1998577"/>
                <a:ext cx="48741" cy="57406"/>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33" name="Freeform 466">
                <a:extLst>
                  <a:ext uri="{FF2B5EF4-FFF2-40B4-BE49-F238E27FC236}">
                    <a16:creationId xmlns:a16="http://schemas.microsoft.com/office/drawing/2014/main" id="{299B57A1-3768-4E17-934B-3C5D99838676}"/>
                  </a:ext>
                </a:extLst>
              </p:cNvPr>
              <p:cNvSpPr>
                <a:spLocks/>
              </p:cNvSpPr>
              <p:nvPr/>
            </p:nvSpPr>
            <p:spPr bwMode="auto">
              <a:xfrm>
                <a:off x="-1168417" y="1943337"/>
                <a:ext cx="44408" cy="56322"/>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34" name="Freeform 467">
                <a:extLst>
                  <a:ext uri="{FF2B5EF4-FFF2-40B4-BE49-F238E27FC236}">
                    <a16:creationId xmlns:a16="http://schemas.microsoft.com/office/drawing/2014/main" id="{7E1F8E7F-C8C3-4122-8FCC-6EF8AF3F2337}"/>
                  </a:ext>
                </a:extLst>
              </p:cNvPr>
              <p:cNvSpPr>
                <a:spLocks/>
              </p:cNvSpPr>
              <p:nvPr/>
            </p:nvSpPr>
            <p:spPr bwMode="auto">
              <a:xfrm>
                <a:off x="-1182498" y="1888099"/>
                <a:ext cx="41159" cy="59572"/>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35" name="Freeform 468">
                <a:extLst>
                  <a:ext uri="{FF2B5EF4-FFF2-40B4-BE49-F238E27FC236}">
                    <a16:creationId xmlns:a16="http://schemas.microsoft.com/office/drawing/2014/main" id="{84474D85-C132-4277-993C-896790643775}"/>
                  </a:ext>
                </a:extLst>
              </p:cNvPr>
              <p:cNvSpPr>
                <a:spLocks/>
              </p:cNvSpPr>
              <p:nvPr/>
            </p:nvSpPr>
            <p:spPr bwMode="auto">
              <a:xfrm>
                <a:off x="-1201994" y="1836109"/>
                <a:ext cx="41159" cy="63904"/>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36" name="Freeform 469">
                <a:extLst>
                  <a:ext uri="{FF2B5EF4-FFF2-40B4-BE49-F238E27FC236}">
                    <a16:creationId xmlns:a16="http://schemas.microsoft.com/office/drawing/2014/main" id="{99AAF570-C14D-4AC3-826D-90905B252452}"/>
                  </a:ext>
                </a:extLst>
              </p:cNvPr>
              <p:cNvSpPr>
                <a:spLocks/>
              </p:cNvSpPr>
              <p:nvPr/>
            </p:nvSpPr>
            <p:spPr bwMode="auto">
              <a:xfrm>
                <a:off x="-1227989" y="1787368"/>
                <a:ext cx="37910" cy="64987"/>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37" name="Freeform 470">
                <a:extLst>
                  <a:ext uri="{FF2B5EF4-FFF2-40B4-BE49-F238E27FC236}">
                    <a16:creationId xmlns:a16="http://schemas.microsoft.com/office/drawing/2014/main" id="{BDB6D336-FAFC-4BAF-81DE-4EB7A9DED5BD}"/>
                  </a:ext>
                </a:extLst>
              </p:cNvPr>
              <p:cNvSpPr>
                <a:spLocks/>
              </p:cNvSpPr>
              <p:nvPr/>
            </p:nvSpPr>
            <p:spPr bwMode="auto">
              <a:xfrm>
                <a:off x="-1257233" y="1744043"/>
                <a:ext cx="34660" cy="64987"/>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238" name="Freeform 471">
                <a:extLst>
                  <a:ext uri="{FF2B5EF4-FFF2-40B4-BE49-F238E27FC236}">
                    <a16:creationId xmlns:a16="http://schemas.microsoft.com/office/drawing/2014/main" id="{6EE31F52-3EDC-4446-961B-3B9C48271E75}"/>
                  </a:ext>
                </a:extLst>
              </p:cNvPr>
              <p:cNvSpPr>
                <a:spLocks/>
              </p:cNvSpPr>
              <p:nvPr/>
            </p:nvSpPr>
            <p:spPr bwMode="auto">
              <a:xfrm>
                <a:off x="-1338468" y="1721298"/>
                <a:ext cx="66071" cy="62821"/>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grpSp>
        <p:grpSp>
          <p:nvGrpSpPr>
            <p:cNvPr id="3328" name="组合 2"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C5EA2C46-9F28-4365-9633-5A1BA5530EBE}"/>
                </a:ext>
              </a:extLst>
            </p:cNvPr>
            <p:cNvGrpSpPr>
              <a:grpSpLocks noChangeAspect="1"/>
            </p:cNvGrpSpPr>
            <p:nvPr/>
          </p:nvGrpSpPr>
          <p:grpSpPr>
            <a:xfrm>
              <a:off x="2335209" y="1138411"/>
              <a:ext cx="1248462" cy="424384"/>
              <a:chOff x="3239030" y="2457839"/>
              <a:chExt cx="5713939" cy="1942320"/>
            </a:xfrm>
          </p:grpSpPr>
          <p:sp>
            <p:nvSpPr>
              <p:cNvPr id="4187" name="iśļïḋè">
                <a:extLst>
                  <a:ext uri="{FF2B5EF4-FFF2-40B4-BE49-F238E27FC236}">
                    <a16:creationId xmlns:a16="http://schemas.microsoft.com/office/drawing/2014/main" id="{200F7954-6E63-4E3B-83EC-9A48F8EE5488}"/>
                  </a:ext>
                </a:extLst>
              </p:cNvPr>
              <p:cNvSpPr/>
              <p:nvPr/>
            </p:nvSpPr>
            <p:spPr bwMode="auto">
              <a:xfrm>
                <a:off x="5191861" y="2457839"/>
                <a:ext cx="1726797" cy="1942320"/>
              </a:xfrm>
              <a:custGeom>
                <a:avLst/>
                <a:gdLst>
                  <a:gd name="T0" fmla="*/ 43 w 268"/>
                  <a:gd name="T1" fmla="*/ 150 h 300"/>
                  <a:gd name="T2" fmla="*/ 68 w 268"/>
                  <a:gd name="T3" fmla="*/ 98 h 300"/>
                  <a:gd name="T4" fmla="*/ 32 w 268"/>
                  <a:gd name="T5" fmla="*/ 66 h 300"/>
                  <a:gd name="T6" fmla="*/ 4 w 268"/>
                  <a:gd name="T7" fmla="*/ 104 h 300"/>
                  <a:gd name="T8" fmla="*/ 43 w 268"/>
                  <a:gd name="T9" fmla="*/ 150 h 300"/>
                  <a:gd name="T10" fmla="*/ 100 w 268"/>
                  <a:gd name="T11" fmla="*/ 88 h 300"/>
                  <a:gd name="T12" fmla="*/ 131 w 268"/>
                  <a:gd name="T13" fmla="*/ 44 h 300"/>
                  <a:gd name="T14" fmla="*/ 100 w 268"/>
                  <a:gd name="T15" fmla="*/ 0 h 300"/>
                  <a:gd name="T16" fmla="*/ 69 w 268"/>
                  <a:gd name="T17" fmla="*/ 44 h 300"/>
                  <a:gd name="T18" fmla="*/ 100 w 268"/>
                  <a:gd name="T19" fmla="*/ 88 h 300"/>
                  <a:gd name="T20" fmla="*/ 174 w 268"/>
                  <a:gd name="T21" fmla="*/ 91 h 300"/>
                  <a:gd name="T22" fmla="*/ 214 w 268"/>
                  <a:gd name="T23" fmla="*/ 51 h 300"/>
                  <a:gd name="T24" fmla="*/ 186 w 268"/>
                  <a:gd name="T25" fmla="*/ 7 h 300"/>
                  <a:gd name="T26" fmla="*/ 148 w 268"/>
                  <a:gd name="T27" fmla="*/ 46 h 300"/>
                  <a:gd name="T28" fmla="*/ 174 w 268"/>
                  <a:gd name="T29" fmla="*/ 91 h 300"/>
                  <a:gd name="T30" fmla="*/ 265 w 268"/>
                  <a:gd name="T31" fmla="*/ 122 h 300"/>
                  <a:gd name="T32" fmla="*/ 230 w 268"/>
                  <a:gd name="T33" fmla="*/ 86 h 300"/>
                  <a:gd name="T34" fmla="*/ 199 w 268"/>
                  <a:gd name="T35" fmla="*/ 129 h 300"/>
                  <a:gd name="T36" fmla="*/ 234 w 268"/>
                  <a:gd name="T37" fmla="*/ 169 h 300"/>
                  <a:gd name="T38" fmla="*/ 265 w 268"/>
                  <a:gd name="T39" fmla="*/ 122 h 300"/>
                  <a:gd name="T40" fmla="*/ 230 w 268"/>
                  <a:gd name="T41" fmla="*/ 200 h 300"/>
                  <a:gd name="T42" fmla="*/ 174 w 268"/>
                  <a:gd name="T43" fmla="*/ 143 h 300"/>
                  <a:gd name="T44" fmla="*/ 93 w 268"/>
                  <a:gd name="T45" fmla="*/ 139 h 300"/>
                  <a:gd name="T46" fmla="*/ 56 w 268"/>
                  <a:gd name="T47" fmla="*/ 179 h 300"/>
                  <a:gd name="T48" fmla="*/ 22 w 268"/>
                  <a:gd name="T49" fmla="*/ 243 h 300"/>
                  <a:gd name="T50" fmla="*/ 62 w 268"/>
                  <a:gd name="T51" fmla="*/ 282 h 300"/>
                  <a:gd name="T52" fmla="*/ 111 w 268"/>
                  <a:gd name="T53" fmla="*/ 278 h 300"/>
                  <a:gd name="T54" fmla="*/ 161 w 268"/>
                  <a:gd name="T55" fmla="*/ 280 h 300"/>
                  <a:gd name="T56" fmla="*/ 240 w 268"/>
                  <a:gd name="T57" fmla="*/ 260 h 300"/>
                  <a:gd name="T58" fmla="*/ 230 w 268"/>
                  <a:gd name="T59" fmla="*/ 20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8" h="300">
                    <a:moveTo>
                      <a:pt x="43" y="150"/>
                    </a:moveTo>
                    <a:cubicBezTo>
                      <a:pt x="74" y="143"/>
                      <a:pt x="69" y="106"/>
                      <a:pt x="68" y="98"/>
                    </a:cubicBezTo>
                    <a:cubicBezTo>
                      <a:pt x="67" y="86"/>
                      <a:pt x="52" y="64"/>
                      <a:pt x="32" y="66"/>
                    </a:cubicBezTo>
                    <a:cubicBezTo>
                      <a:pt x="7" y="68"/>
                      <a:pt x="4" y="104"/>
                      <a:pt x="4" y="104"/>
                    </a:cubicBezTo>
                    <a:cubicBezTo>
                      <a:pt x="0" y="121"/>
                      <a:pt x="12" y="157"/>
                      <a:pt x="43" y="150"/>
                    </a:cubicBezTo>
                    <a:moveTo>
                      <a:pt x="100" y="88"/>
                    </a:moveTo>
                    <a:cubicBezTo>
                      <a:pt x="117" y="88"/>
                      <a:pt x="131" y="68"/>
                      <a:pt x="131" y="44"/>
                    </a:cubicBezTo>
                    <a:cubicBezTo>
                      <a:pt x="131" y="19"/>
                      <a:pt x="117" y="0"/>
                      <a:pt x="100" y="0"/>
                    </a:cubicBezTo>
                    <a:cubicBezTo>
                      <a:pt x="83" y="0"/>
                      <a:pt x="69" y="19"/>
                      <a:pt x="69" y="44"/>
                    </a:cubicBezTo>
                    <a:cubicBezTo>
                      <a:pt x="69" y="68"/>
                      <a:pt x="83" y="88"/>
                      <a:pt x="100" y="88"/>
                    </a:cubicBezTo>
                    <a:moveTo>
                      <a:pt x="174" y="91"/>
                    </a:moveTo>
                    <a:cubicBezTo>
                      <a:pt x="197" y="94"/>
                      <a:pt x="212" y="69"/>
                      <a:pt x="214" y="51"/>
                    </a:cubicBezTo>
                    <a:cubicBezTo>
                      <a:pt x="217" y="32"/>
                      <a:pt x="203" y="11"/>
                      <a:pt x="186" y="7"/>
                    </a:cubicBezTo>
                    <a:cubicBezTo>
                      <a:pt x="170" y="3"/>
                      <a:pt x="150" y="29"/>
                      <a:pt x="148" y="46"/>
                    </a:cubicBezTo>
                    <a:cubicBezTo>
                      <a:pt x="146" y="67"/>
                      <a:pt x="151" y="88"/>
                      <a:pt x="174" y="91"/>
                    </a:cubicBezTo>
                    <a:moveTo>
                      <a:pt x="265" y="122"/>
                    </a:moveTo>
                    <a:cubicBezTo>
                      <a:pt x="265" y="113"/>
                      <a:pt x="257" y="86"/>
                      <a:pt x="230" y="86"/>
                    </a:cubicBezTo>
                    <a:cubicBezTo>
                      <a:pt x="203" y="86"/>
                      <a:pt x="199" y="112"/>
                      <a:pt x="199" y="129"/>
                    </a:cubicBezTo>
                    <a:cubicBezTo>
                      <a:pt x="199" y="146"/>
                      <a:pt x="200" y="170"/>
                      <a:pt x="234" y="169"/>
                    </a:cubicBezTo>
                    <a:cubicBezTo>
                      <a:pt x="268" y="169"/>
                      <a:pt x="265" y="131"/>
                      <a:pt x="265" y="122"/>
                    </a:cubicBezTo>
                    <a:moveTo>
                      <a:pt x="230" y="200"/>
                    </a:moveTo>
                    <a:cubicBezTo>
                      <a:pt x="230" y="200"/>
                      <a:pt x="195" y="172"/>
                      <a:pt x="174" y="143"/>
                    </a:cubicBezTo>
                    <a:cubicBezTo>
                      <a:pt x="146" y="99"/>
                      <a:pt x="106" y="117"/>
                      <a:pt x="93" y="139"/>
                    </a:cubicBezTo>
                    <a:cubicBezTo>
                      <a:pt x="79" y="161"/>
                      <a:pt x="59" y="175"/>
                      <a:pt x="56" y="179"/>
                    </a:cubicBezTo>
                    <a:cubicBezTo>
                      <a:pt x="53" y="183"/>
                      <a:pt x="13" y="204"/>
                      <a:pt x="22" y="243"/>
                    </a:cubicBezTo>
                    <a:cubicBezTo>
                      <a:pt x="31" y="283"/>
                      <a:pt x="62" y="282"/>
                      <a:pt x="62" y="282"/>
                    </a:cubicBezTo>
                    <a:cubicBezTo>
                      <a:pt x="62" y="282"/>
                      <a:pt x="85" y="284"/>
                      <a:pt x="111" y="278"/>
                    </a:cubicBezTo>
                    <a:cubicBezTo>
                      <a:pt x="138" y="272"/>
                      <a:pt x="161" y="280"/>
                      <a:pt x="161" y="280"/>
                    </a:cubicBezTo>
                    <a:cubicBezTo>
                      <a:pt x="161" y="280"/>
                      <a:pt x="223" y="300"/>
                      <a:pt x="240" y="260"/>
                    </a:cubicBezTo>
                    <a:cubicBezTo>
                      <a:pt x="257" y="220"/>
                      <a:pt x="230" y="200"/>
                      <a:pt x="230" y="200"/>
                    </a:cubicBezTo>
                  </a:path>
                </a:pathLst>
              </a:custGeom>
              <a:solidFill>
                <a:srgbClr val="2319DC"/>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4188" name="íŝḻiḑe">
                <a:extLst>
                  <a:ext uri="{FF2B5EF4-FFF2-40B4-BE49-F238E27FC236}">
                    <a16:creationId xmlns:a16="http://schemas.microsoft.com/office/drawing/2014/main" id="{6A96B4CB-1EAB-417D-B833-51D18B2EFB64}"/>
                  </a:ext>
                </a:extLst>
              </p:cNvPr>
              <p:cNvSpPr/>
              <p:nvPr/>
            </p:nvSpPr>
            <p:spPr bwMode="auto">
              <a:xfrm>
                <a:off x="5533540" y="3506535"/>
                <a:ext cx="457326" cy="628166"/>
              </a:xfrm>
              <a:custGeom>
                <a:avLst/>
                <a:gdLst>
                  <a:gd name="T0" fmla="*/ 53 w 71"/>
                  <a:gd name="T1" fmla="*/ 0 h 97"/>
                  <a:gd name="T2" fmla="*/ 53 w 71"/>
                  <a:gd name="T3" fmla="*/ 26 h 97"/>
                  <a:gd name="T4" fmla="*/ 31 w 71"/>
                  <a:gd name="T5" fmla="*/ 26 h 97"/>
                  <a:gd name="T6" fmla="*/ 2 w 71"/>
                  <a:gd name="T7" fmla="*/ 52 h 97"/>
                  <a:gd name="T8" fmla="*/ 5 w 71"/>
                  <a:gd name="T9" fmla="*/ 80 h 97"/>
                  <a:gd name="T10" fmla="*/ 31 w 71"/>
                  <a:gd name="T11" fmla="*/ 97 h 97"/>
                  <a:gd name="T12" fmla="*/ 71 w 71"/>
                  <a:gd name="T13" fmla="*/ 97 h 97"/>
                  <a:gd name="T14" fmla="*/ 71 w 71"/>
                  <a:gd name="T15" fmla="*/ 0 h 97"/>
                  <a:gd name="T16" fmla="*/ 53 w 71"/>
                  <a:gd name="T17" fmla="*/ 0 h 97"/>
                  <a:gd name="T18" fmla="*/ 52 w 71"/>
                  <a:gd name="T19" fmla="*/ 81 h 97"/>
                  <a:gd name="T20" fmla="*/ 36 w 71"/>
                  <a:gd name="T21" fmla="*/ 81 h 97"/>
                  <a:gd name="T22" fmla="*/ 21 w 71"/>
                  <a:gd name="T23" fmla="*/ 68 h 97"/>
                  <a:gd name="T24" fmla="*/ 23 w 71"/>
                  <a:gd name="T25" fmla="*/ 53 h 97"/>
                  <a:gd name="T26" fmla="*/ 35 w 71"/>
                  <a:gd name="T27" fmla="*/ 42 h 97"/>
                  <a:gd name="T28" fmla="*/ 52 w 71"/>
                  <a:gd name="T29" fmla="*/ 42 h 97"/>
                  <a:gd name="T30" fmla="*/ 52 w 71"/>
                  <a:gd name="T31"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97">
                    <a:moveTo>
                      <a:pt x="53" y="0"/>
                    </a:moveTo>
                    <a:cubicBezTo>
                      <a:pt x="53" y="26"/>
                      <a:pt x="53" y="26"/>
                      <a:pt x="53" y="26"/>
                    </a:cubicBezTo>
                    <a:cubicBezTo>
                      <a:pt x="31" y="26"/>
                      <a:pt x="31" y="26"/>
                      <a:pt x="31" y="26"/>
                    </a:cubicBezTo>
                    <a:cubicBezTo>
                      <a:pt x="31" y="26"/>
                      <a:pt x="10" y="28"/>
                      <a:pt x="2" y="52"/>
                    </a:cubicBezTo>
                    <a:cubicBezTo>
                      <a:pt x="0" y="68"/>
                      <a:pt x="5" y="78"/>
                      <a:pt x="5" y="80"/>
                    </a:cubicBezTo>
                    <a:cubicBezTo>
                      <a:pt x="6" y="82"/>
                      <a:pt x="13" y="94"/>
                      <a:pt x="31" y="97"/>
                    </a:cubicBezTo>
                    <a:cubicBezTo>
                      <a:pt x="71" y="97"/>
                      <a:pt x="71" y="97"/>
                      <a:pt x="71" y="97"/>
                    </a:cubicBezTo>
                    <a:cubicBezTo>
                      <a:pt x="71" y="0"/>
                      <a:pt x="71" y="0"/>
                      <a:pt x="71" y="0"/>
                    </a:cubicBezTo>
                    <a:lnTo>
                      <a:pt x="53" y="0"/>
                    </a:lnTo>
                    <a:close/>
                    <a:moveTo>
                      <a:pt x="52" y="81"/>
                    </a:moveTo>
                    <a:cubicBezTo>
                      <a:pt x="36" y="81"/>
                      <a:pt x="36" y="81"/>
                      <a:pt x="36" y="81"/>
                    </a:cubicBezTo>
                    <a:cubicBezTo>
                      <a:pt x="36" y="81"/>
                      <a:pt x="25" y="81"/>
                      <a:pt x="21" y="68"/>
                    </a:cubicBezTo>
                    <a:cubicBezTo>
                      <a:pt x="20" y="62"/>
                      <a:pt x="22" y="55"/>
                      <a:pt x="23" y="53"/>
                    </a:cubicBezTo>
                    <a:cubicBezTo>
                      <a:pt x="23" y="50"/>
                      <a:pt x="27" y="44"/>
                      <a:pt x="35" y="42"/>
                    </a:cubicBezTo>
                    <a:cubicBezTo>
                      <a:pt x="52" y="42"/>
                      <a:pt x="52" y="42"/>
                      <a:pt x="52" y="42"/>
                    </a:cubicBezTo>
                    <a:lnTo>
                      <a:pt x="5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4189" name="íšḷíďê">
                <a:extLst>
                  <a:ext uri="{FF2B5EF4-FFF2-40B4-BE49-F238E27FC236}">
                    <a16:creationId xmlns:a16="http://schemas.microsoft.com/office/drawing/2014/main" id="{3F29FA63-CA08-4B29-8078-B971D1C1070B}"/>
                  </a:ext>
                </a:extLst>
              </p:cNvPr>
              <p:cNvSpPr/>
              <p:nvPr/>
            </p:nvSpPr>
            <p:spPr bwMode="auto">
              <a:xfrm>
                <a:off x="6053948" y="3687886"/>
                <a:ext cx="420529" cy="446815"/>
              </a:xfrm>
              <a:custGeom>
                <a:avLst/>
                <a:gdLst>
                  <a:gd name="T0" fmla="*/ 0 w 65"/>
                  <a:gd name="T1" fmla="*/ 0 h 69"/>
                  <a:gd name="T2" fmla="*/ 0 w 65"/>
                  <a:gd name="T3" fmla="*/ 52 h 69"/>
                  <a:gd name="T4" fmla="*/ 19 w 65"/>
                  <a:gd name="T5" fmla="*/ 69 h 69"/>
                  <a:gd name="T6" fmla="*/ 65 w 65"/>
                  <a:gd name="T7" fmla="*/ 69 h 69"/>
                  <a:gd name="T8" fmla="*/ 65 w 65"/>
                  <a:gd name="T9" fmla="*/ 0 h 69"/>
                  <a:gd name="T10" fmla="*/ 45 w 65"/>
                  <a:gd name="T11" fmla="*/ 0 h 69"/>
                  <a:gd name="T12" fmla="*/ 45 w 65"/>
                  <a:gd name="T13" fmla="*/ 52 h 69"/>
                  <a:gd name="T14" fmla="*/ 26 w 65"/>
                  <a:gd name="T15" fmla="*/ 52 h 69"/>
                  <a:gd name="T16" fmla="*/ 19 w 65"/>
                  <a:gd name="T17" fmla="*/ 46 h 69"/>
                  <a:gd name="T18" fmla="*/ 19 w 65"/>
                  <a:gd name="T19" fmla="*/ 0 h 69"/>
                  <a:gd name="T20" fmla="*/ 0 w 65"/>
                  <a:gd name="T21"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69">
                    <a:moveTo>
                      <a:pt x="0" y="0"/>
                    </a:moveTo>
                    <a:cubicBezTo>
                      <a:pt x="0" y="52"/>
                      <a:pt x="0" y="52"/>
                      <a:pt x="0" y="52"/>
                    </a:cubicBezTo>
                    <a:cubicBezTo>
                      <a:pt x="0" y="52"/>
                      <a:pt x="1" y="64"/>
                      <a:pt x="19" y="69"/>
                    </a:cubicBezTo>
                    <a:cubicBezTo>
                      <a:pt x="65" y="69"/>
                      <a:pt x="65" y="69"/>
                      <a:pt x="65" y="69"/>
                    </a:cubicBezTo>
                    <a:cubicBezTo>
                      <a:pt x="65" y="0"/>
                      <a:pt x="65" y="0"/>
                      <a:pt x="65" y="0"/>
                    </a:cubicBezTo>
                    <a:cubicBezTo>
                      <a:pt x="45" y="0"/>
                      <a:pt x="45" y="0"/>
                      <a:pt x="45" y="0"/>
                    </a:cubicBezTo>
                    <a:cubicBezTo>
                      <a:pt x="45" y="52"/>
                      <a:pt x="45" y="52"/>
                      <a:pt x="45" y="52"/>
                    </a:cubicBezTo>
                    <a:cubicBezTo>
                      <a:pt x="26" y="52"/>
                      <a:pt x="26" y="52"/>
                      <a:pt x="26" y="52"/>
                    </a:cubicBezTo>
                    <a:cubicBezTo>
                      <a:pt x="26" y="52"/>
                      <a:pt x="20" y="51"/>
                      <a:pt x="19" y="46"/>
                    </a:cubicBezTo>
                    <a:cubicBezTo>
                      <a:pt x="19" y="0"/>
                      <a:pt x="19" y="0"/>
                      <a:pt x="19"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4190" name="ï$lidè">
                <a:extLst>
                  <a:ext uri="{FF2B5EF4-FFF2-40B4-BE49-F238E27FC236}">
                    <a16:creationId xmlns:a16="http://schemas.microsoft.com/office/drawing/2014/main" id="{5A828B1B-2113-425E-B392-634D4D23F686}"/>
                  </a:ext>
                </a:extLst>
              </p:cNvPr>
              <p:cNvSpPr/>
              <p:nvPr/>
            </p:nvSpPr>
            <p:spPr bwMode="auto">
              <a:xfrm>
                <a:off x="6976481" y="3330438"/>
                <a:ext cx="919906" cy="933049"/>
              </a:xfrm>
              <a:custGeom>
                <a:avLst/>
                <a:gdLst>
                  <a:gd name="T0" fmla="*/ 143 w 143"/>
                  <a:gd name="T1" fmla="*/ 22 h 144"/>
                  <a:gd name="T2" fmla="*/ 143 w 143"/>
                  <a:gd name="T3" fmla="*/ 0 h 144"/>
                  <a:gd name="T4" fmla="*/ 0 w 143"/>
                  <a:gd name="T5" fmla="*/ 0 h 144"/>
                  <a:gd name="T6" fmla="*/ 0 w 143"/>
                  <a:gd name="T7" fmla="*/ 22 h 144"/>
                  <a:gd name="T8" fmla="*/ 62 w 143"/>
                  <a:gd name="T9" fmla="*/ 22 h 144"/>
                  <a:gd name="T10" fmla="*/ 56 w 143"/>
                  <a:gd name="T11" fmla="*/ 35 h 144"/>
                  <a:gd name="T12" fmla="*/ 4 w 143"/>
                  <a:gd name="T13" fmla="*/ 35 h 144"/>
                  <a:gd name="T14" fmla="*/ 4 w 143"/>
                  <a:gd name="T15" fmla="*/ 144 h 144"/>
                  <a:gd name="T16" fmla="*/ 127 w 143"/>
                  <a:gd name="T17" fmla="*/ 144 h 144"/>
                  <a:gd name="T18" fmla="*/ 139 w 143"/>
                  <a:gd name="T19" fmla="*/ 130 h 144"/>
                  <a:gd name="T20" fmla="*/ 139 w 143"/>
                  <a:gd name="T21" fmla="*/ 35 h 144"/>
                  <a:gd name="T22" fmla="*/ 87 w 143"/>
                  <a:gd name="T23" fmla="*/ 35 h 144"/>
                  <a:gd name="T24" fmla="*/ 92 w 143"/>
                  <a:gd name="T25" fmla="*/ 22 h 144"/>
                  <a:gd name="T26" fmla="*/ 143 w 143"/>
                  <a:gd name="T27" fmla="*/ 22 h 144"/>
                  <a:gd name="T28" fmla="*/ 115 w 143"/>
                  <a:gd name="T29" fmla="*/ 120 h 144"/>
                  <a:gd name="T30" fmla="*/ 112 w 143"/>
                  <a:gd name="T31" fmla="*/ 124 h 144"/>
                  <a:gd name="T32" fmla="*/ 30 w 143"/>
                  <a:gd name="T33" fmla="*/ 124 h 144"/>
                  <a:gd name="T34" fmla="*/ 30 w 143"/>
                  <a:gd name="T35" fmla="*/ 99 h 144"/>
                  <a:gd name="T36" fmla="*/ 115 w 143"/>
                  <a:gd name="T37" fmla="*/ 99 h 144"/>
                  <a:gd name="T38" fmla="*/ 115 w 143"/>
                  <a:gd name="T39" fmla="*/ 120 h 144"/>
                  <a:gd name="T40" fmla="*/ 115 w 143"/>
                  <a:gd name="T41" fmla="*/ 78 h 144"/>
                  <a:gd name="T42" fmla="*/ 30 w 143"/>
                  <a:gd name="T43" fmla="*/ 78 h 144"/>
                  <a:gd name="T44" fmla="*/ 30 w 143"/>
                  <a:gd name="T45" fmla="*/ 54 h 144"/>
                  <a:gd name="T46" fmla="*/ 115 w 143"/>
                  <a:gd name="T47" fmla="*/ 54 h 144"/>
                  <a:gd name="T48" fmla="*/ 115 w 143"/>
                  <a:gd name="T49" fmla="*/ 7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3" h="144">
                    <a:moveTo>
                      <a:pt x="143" y="22"/>
                    </a:moveTo>
                    <a:cubicBezTo>
                      <a:pt x="143" y="0"/>
                      <a:pt x="143" y="0"/>
                      <a:pt x="143" y="0"/>
                    </a:cubicBezTo>
                    <a:cubicBezTo>
                      <a:pt x="0" y="0"/>
                      <a:pt x="0" y="0"/>
                      <a:pt x="0" y="0"/>
                    </a:cubicBezTo>
                    <a:cubicBezTo>
                      <a:pt x="0" y="22"/>
                      <a:pt x="0" y="22"/>
                      <a:pt x="0" y="22"/>
                    </a:cubicBezTo>
                    <a:cubicBezTo>
                      <a:pt x="62" y="22"/>
                      <a:pt x="62" y="22"/>
                      <a:pt x="62" y="22"/>
                    </a:cubicBezTo>
                    <a:cubicBezTo>
                      <a:pt x="56" y="35"/>
                      <a:pt x="56" y="35"/>
                      <a:pt x="56" y="35"/>
                    </a:cubicBezTo>
                    <a:cubicBezTo>
                      <a:pt x="4" y="35"/>
                      <a:pt x="4" y="35"/>
                      <a:pt x="4" y="35"/>
                    </a:cubicBezTo>
                    <a:cubicBezTo>
                      <a:pt x="4" y="144"/>
                      <a:pt x="4" y="144"/>
                      <a:pt x="4" y="144"/>
                    </a:cubicBezTo>
                    <a:cubicBezTo>
                      <a:pt x="127" y="144"/>
                      <a:pt x="127" y="144"/>
                      <a:pt x="127" y="144"/>
                    </a:cubicBezTo>
                    <a:cubicBezTo>
                      <a:pt x="140" y="144"/>
                      <a:pt x="139" y="130"/>
                      <a:pt x="139" y="130"/>
                    </a:cubicBezTo>
                    <a:cubicBezTo>
                      <a:pt x="139" y="35"/>
                      <a:pt x="139" y="35"/>
                      <a:pt x="139" y="35"/>
                    </a:cubicBezTo>
                    <a:cubicBezTo>
                      <a:pt x="87" y="35"/>
                      <a:pt x="87" y="35"/>
                      <a:pt x="87" y="35"/>
                    </a:cubicBezTo>
                    <a:cubicBezTo>
                      <a:pt x="92" y="22"/>
                      <a:pt x="92" y="22"/>
                      <a:pt x="92" y="22"/>
                    </a:cubicBezTo>
                    <a:lnTo>
                      <a:pt x="143" y="22"/>
                    </a:lnTo>
                    <a:close/>
                    <a:moveTo>
                      <a:pt x="115" y="120"/>
                    </a:moveTo>
                    <a:cubicBezTo>
                      <a:pt x="115" y="120"/>
                      <a:pt x="114" y="124"/>
                      <a:pt x="112" y="124"/>
                    </a:cubicBezTo>
                    <a:cubicBezTo>
                      <a:pt x="30" y="124"/>
                      <a:pt x="30" y="124"/>
                      <a:pt x="30" y="124"/>
                    </a:cubicBezTo>
                    <a:cubicBezTo>
                      <a:pt x="30" y="99"/>
                      <a:pt x="30" y="99"/>
                      <a:pt x="30" y="99"/>
                    </a:cubicBezTo>
                    <a:cubicBezTo>
                      <a:pt x="115" y="99"/>
                      <a:pt x="115" y="99"/>
                      <a:pt x="115" y="99"/>
                    </a:cubicBezTo>
                    <a:lnTo>
                      <a:pt x="115" y="120"/>
                    </a:lnTo>
                    <a:close/>
                    <a:moveTo>
                      <a:pt x="115" y="78"/>
                    </a:moveTo>
                    <a:cubicBezTo>
                      <a:pt x="30" y="78"/>
                      <a:pt x="30" y="78"/>
                      <a:pt x="30" y="78"/>
                    </a:cubicBezTo>
                    <a:cubicBezTo>
                      <a:pt x="30" y="54"/>
                      <a:pt x="30" y="54"/>
                      <a:pt x="30" y="54"/>
                    </a:cubicBezTo>
                    <a:cubicBezTo>
                      <a:pt x="115" y="54"/>
                      <a:pt x="115" y="54"/>
                      <a:pt x="115" y="54"/>
                    </a:cubicBezTo>
                    <a:lnTo>
                      <a:pt x="115" y="78"/>
                    </a:lnTo>
                    <a:close/>
                  </a:path>
                </a:pathLst>
              </a:custGeom>
              <a:solidFill>
                <a:srgbClr val="E1060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4191" name="iṩľiḍé">
                <a:extLst>
                  <a:ext uri="{FF2B5EF4-FFF2-40B4-BE49-F238E27FC236}">
                    <a16:creationId xmlns:a16="http://schemas.microsoft.com/office/drawing/2014/main" id="{78138229-F287-4E73-BFD2-1579AA66D77A}"/>
                  </a:ext>
                </a:extLst>
              </p:cNvPr>
              <p:cNvSpPr/>
              <p:nvPr/>
            </p:nvSpPr>
            <p:spPr bwMode="auto">
              <a:xfrm>
                <a:off x="7998893" y="3267356"/>
                <a:ext cx="954076" cy="988245"/>
              </a:xfrm>
              <a:custGeom>
                <a:avLst/>
                <a:gdLst>
                  <a:gd name="T0" fmla="*/ 147 w 148"/>
                  <a:gd name="T1" fmla="*/ 10 h 153"/>
                  <a:gd name="T2" fmla="*/ 91 w 148"/>
                  <a:gd name="T3" fmla="*/ 10 h 153"/>
                  <a:gd name="T4" fmla="*/ 91 w 148"/>
                  <a:gd name="T5" fmla="*/ 0 h 153"/>
                  <a:gd name="T6" fmla="*/ 65 w 148"/>
                  <a:gd name="T7" fmla="*/ 0 h 153"/>
                  <a:gd name="T8" fmla="*/ 65 w 148"/>
                  <a:gd name="T9" fmla="*/ 10 h 153"/>
                  <a:gd name="T10" fmla="*/ 0 w 148"/>
                  <a:gd name="T11" fmla="*/ 10 h 153"/>
                  <a:gd name="T12" fmla="*/ 0 w 148"/>
                  <a:gd name="T13" fmla="*/ 153 h 153"/>
                  <a:gd name="T14" fmla="*/ 24 w 148"/>
                  <a:gd name="T15" fmla="*/ 153 h 153"/>
                  <a:gd name="T16" fmla="*/ 24 w 148"/>
                  <a:gd name="T17" fmla="*/ 28 h 153"/>
                  <a:gd name="T18" fmla="*/ 147 w 148"/>
                  <a:gd name="T19" fmla="*/ 28 h 153"/>
                  <a:gd name="T20" fmla="*/ 147 w 148"/>
                  <a:gd name="T21" fmla="*/ 10 h 153"/>
                  <a:gd name="T22" fmla="*/ 132 w 148"/>
                  <a:gd name="T23" fmla="*/ 40 h 153"/>
                  <a:gd name="T24" fmla="*/ 132 w 148"/>
                  <a:gd name="T25" fmla="*/ 32 h 153"/>
                  <a:gd name="T26" fmla="*/ 109 w 148"/>
                  <a:gd name="T27" fmla="*/ 32 h 153"/>
                  <a:gd name="T28" fmla="*/ 109 w 148"/>
                  <a:gd name="T29" fmla="*/ 40 h 153"/>
                  <a:gd name="T30" fmla="*/ 63 w 148"/>
                  <a:gd name="T31" fmla="*/ 40 h 153"/>
                  <a:gd name="T32" fmla="*/ 63 w 148"/>
                  <a:gd name="T33" fmla="*/ 32 h 153"/>
                  <a:gd name="T34" fmla="*/ 41 w 148"/>
                  <a:gd name="T35" fmla="*/ 32 h 153"/>
                  <a:gd name="T36" fmla="*/ 41 w 148"/>
                  <a:gd name="T37" fmla="*/ 40 h 153"/>
                  <a:gd name="T38" fmla="*/ 27 w 148"/>
                  <a:gd name="T39" fmla="*/ 40 h 153"/>
                  <a:gd name="T40" fmla="*/ 27 w 148"/>
                  <a:gd name="T41" fmla="*/ 56 h 153"/>
                  <a:gd name="T42" fmla="*/ 41 w 148"/>
                  <a:gd name="T43" fmla="*/ 56 h 153"/>
                  <a:gd name="T44" fmla="*/ 41 w 148"/>
                  <a:gd name="T45" fmla="*/ 87 h 153"/>
                  <a:gd name="T46" fmla="*/ 119 w 148"/>
                  <a:gd name="T47" fmla="*/ 87 h 153"/>
                  <a:gd name="T48" fmla="*/ 132 w 148"/>
                  <a:gd name="T49" fmla="*/ 75 h 153"/>
                  <a:gd name="T50" fmla="*/ 132 w 148"/>
                  <a:gd name="T51" fmla="*/ 56 h 153"/>
                  <a:gd name="T52" fmla="*/ 148 w 148"/>
                  <a:gd name="T53" fmla="*/ 56 h 153"/>
                  <a:gd name="T54" fmla="*/ 148 w 148"/>
                  <a:gd name="T55" fmla="*/ 40 h 153"/>
                  <a:gd name="T56" fmla="*/ 132 w 148"/>
                  <a:gd name="T57" fmla="*/ 40 h 153"/>
                  <a:gd name="T58" fmla="*/ 109 w 148"/>
                  <a:gd name="T59" fmla="*/ 67 h 153"/>
                  <a:gd name="T60" fmla="*/ 105 w 148"/>
                  <a:gd name="T61" fmla="*/ 71 h 153"/>
                  <a:gd name="T62" fmla="*/ 62 w 148"/>
                  <a:gd name="T63" fmla="*/ 71 h 153"/>
                  <a:gd name="T64" fmla="*/ 62 w 148"/>
                  <a:gd name="T65" fmla="*/ 56 h 153"/>
                  <a:gd name="T66" fmla="*/ 109 w 148"/>
                  <a:gd name="T67" fmla="*/ 56 h 153"/>
                  <a:gd name="T68" fmla="*/ 109 w 148"/>
                  <a:gd name="T69" fmla="*/ 67 h 153"/>
                  <a:gd name="T70" fmla="*/ 30 w 148"/>
                  <a:gd name="T71" fmla="*/ 109 h 153"/>
                  <a:gd name="T72" fmla="*/ 66 w 148"/>
                  <a:gd name="T73" fmla="*/ 130 h 153"/>
                  <a:gd name="T74" fmla="*/ 51 w 148"/>
                  <a:gd name="T75" fmla="*/ 137 h 153"/>
                  <a:gd name="T76" fmla="*/ 27 w 148"/>
                  <a:gd name="T77" fmla="*/ 137 h 153"/>
                  <a:gd name="T78" fmla="*/ 27 w 148"/>
                  <a:gd name="T79" fmla="*/ 153 h 153"/>
                  <a:gd name="T80" fmla="*/ 59 w 148"/>
                  <a:gd name="T81" fmla="*/ 153 h 153"/>
                  <a:gd name="T82" fmla="*/ 87 w 148"/>
                  <a:gd name="T83" fmla="*/ 142 h 153"/>
                  <a:gd name="T84" fmla="*/ 109 w 148"/>
                  <a:gd name="T85" fmla="*/ 152 h 153"/>
                  <a:gd name="T86" fmla="*/ 146 w 148"/>
                  <a:gd name="T87" fmla="*/ 152 h 153"/>
                  <a:gd name="T88" fmla="*/ 146 w 148"/>
                  <a:gd name="T89" fmla="*/ 136 h 153"/>
                  <a:gd name="T90" fmla="*/ 118 w 148"/>
                  <a:gd name="T91" fmla="*/ 136 h 153"/>
                  <a:gd name="T92" fmla="*/ 104 w 148"/>
                  <a:gd name="T93" fmla="*/ 130 h 153"/>
                  <a:gd name="T94" fmla="*/ 146 w 148"/>
                  <a:gd name="T95" fmla="*/ 106 h 153"/>
                  <a:gd name="T96" fmla="*/ 146 w 148"/>
                  <a:gd name="T97" fmla="*/ 93 h 153"/>
                  <a:gd name="T98" fmla="*/ 30 w 148"/>
                  <a:gd name="T99" fmla="*/ 93 h 153"/>
                  <a:gd name="T100" fmla="*/ 30 w 148"/>
                  <a:gd name="T101" fmla="*/ 109 h 153"/>
                  <a:gd name="T102" fmla="*/ 105 w 148"/>
                  <a:gd name="T103" fmla="*/ 109 h 153"/>
                  <a:gd name="T104" fmla="*/ 84 w 148"/>
                  <a:gd name="T105" fmla="*/ 120 h 153"/>
                  <a:gd name="T106" fmla="*/ 65 w 148"/>
                  <a:gd name="T107" fmla="*/ 109 h 153"/>
                  <a:gd name="T108" fmla="*/ 105 w 148"/>
                  <a:gd name="T109" fmla="*/ 10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8" h="153">
                    <a:moveTo>
                      <a:pt x="147" y="10"/>
                    </a:moveTo>
                    <a:cubicBezTo>
                      <a:pt x="91" y="10"/>
                      <a:pt x="91" y="10"/>
                      <a:pt x="91" y="10"/>
                    </a:cubicBezTo>
                    <a:cubicBezTo>
                      <a:pt x="91" y="0"/>
                      <a:pt x="91" y="0"/>
                      <a:pt x="91" y="0"/>
                    </a:cubicBezTo>
                    <a:cubicBezTo>
                      <a:pt x="65" y="0"/>
                      <a:pt x="65" y="0"/>
                      <a:pt x="65" y="0"/>
                    </a:cubicBezTo>
                    <a:cubicBezTo>
                      <a:pt x="65" y="10"/>
                      <a:pt x="65" y="10"/>
                      <a:pt x="65" y="10"/>
                    </a:cubicBezTo>
                    <a:cubicBezTo>
                      <a:pt x="0" y="10"/>
                      <a:pt x="0" y="10"/>
                      <a:pt x="0" y="10"/>
                    </a:cubicBezTo>
                    <a:cubicBezTo>
                      <a:pt x="0" y="153"/>
                      <a:pt x="0" y="153"/>
                      <a:pt x="0" y="153"/>
                    </a:cubicBezTo>
                    <a:cubicBezTo>
                      <a:pt x="24" y="153"/>
                      <a:pt x="24" y="153"/>
                      <a:pt x="24" y="153"/>
                    </a:cubicBezTo>
                    <a:cubicBezTo>
                      <a:pt x="24" y="28"/>
                      <a:pt x="24" y="28"/>
                      <a:pt x="24" y="28"/>
                    </a:cubicBezTo>
                    <a:cubicBezTo>
                      <a:pt x="147" y="28"/>
                      <a:pt x="147" y="28"/>
                      <a:pt x="147" y="28"/>
                    </a:cubicBezTo>
                    <a:lnTo>
                      <a:pt x="147" y="10"/>
                    </a:lnTo>
                    <a:close/>
                    <a:moveTo>
                      <a:pt x="132" y="40"/>
                    </a:moveTo>
                    <a:cubicBezTo>
                      <a:pt x="132" y="32"/>
                      <a:pt x="132" y="32"/>
                      <a:pt x="132" y="32"/>
                    </a:cubicBezTo>
                    <a:cubicBezTo>
                      <a:pt x="109" y="32"/>
                      <a:pt x="109" y="32"/>
                      <a:pt x="109" y="32"/>
                    </a:cubicBezTo>
                    <a:cubicBezTo>
                      <a:pt x="109" y="40"/>
                      <a:pt x="109" y="40"/>
                      <a:pt x="109" y="40"/>
                    </a:cubicBezTo>
                    <a:cubicBezTo>
                      <a:pt x="63" y="40"/>
                      <a:pt x="63" y="40"/>
                      <a:pt x="63" y="40"/>
                    </a:cubicBezTo>
                    <a:cubicBezTo>
                      <a:pt x="63" y="32"/>
                      <a:pt x="63" y="32"/>
                      <a:pt x="63" y="32"/>
                    </a:cubicBezTo>
                    <a:cubicBezTo>
                      <a:pt x="41" y="32"/>
                      <a:pt x="41" y="32"/>
                      <a:pt x="41" y="32"/>
                    </a:cubicBezTo>
                    <a:cubicBezTo>
                      <a:pt x="41" y="40"/>
                      <a:pt x="41" y="40"/>
                      <a:pt x="41" y="40"/>
                    </a:cubicBezTo>
                    <a:cubicBezTo>
                      <a:pt x="27" y="40"/>
                      <a:pt x="27" y="40"/>
                      <a:pt x="27" y="40"/>
                    </a:cubicBezTo>
                    <a:cubicBezTo>
                      <a:pt x="27" y="56"/>
                      <a:pt x="27" y="56"/>
                      <a:pt x="27" y="56"/>
                    </a:cubicBezTo>
                    <a:cubicBezTo>
                      <a:pt x="41" y="56"/>
                      <a:pt x="41" y="56"/>
                      <a:pt x="41" y="56"/>
                    </a:cubicBezTo>
                    <a:cubicBezTo>
                      <a:pt x="41" y="87"/>
                      <a:pt x="41" y="87"/>
                      <a:pt x="41" y="87"/>
                    </a:cubicBezTo>
                    <a:cubicBezTo>
                      <a:pt x="119" y="87"/>
                      <a:pt x="119" y="87"/>
                      <a:pt x="119" y="87"/>
                    </a:cubicBezTo>
                    <a:cubicBezTo>
                      <a:pt x="130" y="87"/>
                      <a:pt x="132" y="75"/>
                      <a:pt x="132" y="75"/>
                    </a:cubicBezTo>
                    <a:cubicBezTo>
                      <a:pt x="132" y="56"/>
                      <a:pt x="132" y="56"/>
                      <a:pt x="132" y="56"/>
                    </a:cubicBezTo>
                    <a:cubicBezTo>
                      <a:pt x="148" y="56"/>
                      <a:pt x="148" y="56"/>
                      <a:pt x="148" y="56"/>
                    </a:cubicBezTo>
                    <a:cubicBezTo>
                      <a:pt x="148" y="40"/>
                      <a:pt x="148" y="40"/>
                      <a:pt x="148" y="40"/>
                    </a:cubicBezTo>
                    <a:lnTo>
                      <a:pt x="132" y="40"/>
                    </a:lnTo>
                    <a:close/>
                    <a:moveTo>
                      <a:pt x="109" y="67"/>
                    </a:moveTo>
                    <a:cubicBezTo>
                      <a:pt x="109" y="67"/>
                      <a:pt x="107" y="71"/>
                      <a:pt x="105" y="71"/>
                    </a:cubicBezTo>
                    <a:cubicBezTo>
                      <a:pt x="62" y="71"/>
                      <a:pt x="62" y="71"/>
                      <a:pt x="62" y="71"/>
                    </a:cubicBezTo>
                    <a:cubicBezTo>
                      <a:pt x="62" y="56"/>
                      <a:pt x="62" y="56"/>
                      <a:pt x="62" y="56"/>
                    </a:cubicBezTo>
                    <a:cubicBezTo>
                      <a:pt x="109" y="56"/>
                      <a:pt x="109" y="56"/>
                      <a:pt x="109" y="56"/>
                    </a:cubicBezTo>
                    <a:lnTo>
                      <a:pt x="109" y="67"/>
                    </a:lnTo>
                    <a:close/>
                    <a:moveTo>
                      <a:pt x="30" y="109"/>
                    </a:moveTo>
                    <a:cubicBezTo>
                      <a:pt x="66" y="130"/>
                      <a:pt x="66" y="130"/>
                      <a:pt x="66" y="130"/>
                    </a:cubicBezTo>
                    <a:cubicBezTo>
                      <a:pt x="63" y="133"/>
                      <a:pt x="51" y="137"/>
                      <a:pt x="51" y="137"/>
                    </a:cubicBezTo>
                    <a:cubicBezTo>
                      <a:pt x="27" y="137"/>
                      <a:pt x="27" y="137"/>
                      <a:pt x="27" y="137"/>
                    </a:cubicBezTo>
                    <a:cubicBezTo>
                      <a:pt x="27" y="153"/>
                      <a:pt x="27" y="153"/>
                      <a:pt x="27" y="153"/>
                    </a:cubicBezTo>
                    <a:cubicBezTo>
                      <a:pt x="59" y="153"/>
                      <a:pt x="59" y="153"/>
                      <a:pt x="59" y="153"/>
                    </a:cubicBezTo>
                    <a:cubicBezTo>
                      <a:pt x="69" y="151"/>
                      <a:pt x="87" y="142"/>
                      <a:pt x="87" y="142"/>
                    </a:cubicBezTo>
                    <a:cubicBezTo>
                      <a:pt x="95" y="149"/>
                      <a:pt x="109" y="152"/>
                      <a:pt x="109" y="152"/>
                    </a:cubicBezTo>
                    <a:cubicBezTo>
                      <a:pt x="146" y="152"/>
                      <a:pt x="146" y="152"/>
                      <a:pt x="146" y="152"/>
                    </a:cubicBezTo>
                    <a:cubicBezTo>
                      <a:pt x="146" y="136"/>
                      <a:pt x="146" y="136"/>
                      <a:pt x="146" y="136"/>
                    </a:cubicBezTo>
                    <a:cubicBezTo>
                      <a:pt x="118" y="136"/>
                      <a:pt x="118" y="136"/>
                      <a:pt x="118" y="136"/>
                    </a:cubicBezTo>
                    <a:cubicBezTo>
                      <a:pt x="110" y="134"/>
                      <a:pt x="104" y="130"/>
                      <a:pt x="104" y="130"/>
                    </a:cubicBezTo>
                    <a:cubicBezTo>
                      <a:pt x="146" y="106"/>
                      <a:pt x="146" y="106"/>
                      <a:pt x="146" y="106"/>
                    </a:cubicBezTo>
                    <a:cubicBezTo>
                      <a:pt x="146" y="93"/>
                      <a:pt x="146" y="93"/>
                      <a:pt x="146" y="93"/>
                    </a:cubicBezTo>
                    <a:cubicBezTo>
                      <a:pt x="30" y="93"/>
                      <a:pt x="30" y="93"/>
                      <a:pt x="30" y="93"/>
                    </a:cubicBezTo>
                    <a:lnTo>
                      <a:pt x="30" y="109"/>
                    </a:lnTo>
                    <a:close/>
                    <a:moveTo>
                      <a:pt x="105" y="109"/>
                    </a:moveTo>
                    <a:cubicBezTo>
                      <a:pt x="84" y="120"/>
                      <a:pt x="84" y="120"/>
                      <a:pt x="84" y="120"/>
                    </a:cubicBezTo>
                    <a:cubicBezTo>
                      <a:pt x="65" y="109"/>
                      <a:pt x="65" y="109"/>
                      <a:pt x="65" y="109"/>
                    </a:cubicBezTo>
                    <a:lnTo>
                      <a:pt x="105" y="109"/>
                    </a:lnTo>
                    <a:close/>
                  </a:path>
                </a:pathLst>
              </a:custGeom>
              <a:solidFill>
                <a:srgbClr val="E1060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4192" name="isľïḓé">
                <a:extLst>
                  <a:ext uri="{FF2B5EF4-FFF2-40B4-BE49-F238E27FC236}">
                    <a16:creationId xmlns:a16="http://schemas.microsoft.com/office/drawing/2014/main" id="{6FB474AF-539A-4BFA-B892-B92DDDF22201}"/>
                  </a:ext>
                </a:extLst>
              </p:cNvPr>
              <p:cNvSpPr/>
              <p:nvPr/>
            </p:nvSpPr>
            <p:spPr bwMode="auto">
              <a:xfrm>
                <a:off x="4939543" y="3304154"/>
                <a:ext cx="199749" cy="951447"/>
              </a:xfrm>
              <a:custGeom>
                <a:avLst/>
                <a:gdLst>
                  <a:gd name="T0" fmla="*/ 0 w 76"/>
                  <a:gd name="T1" fmla="*/ 67 h 362"/>
                  <a:gd name="T2" fmla="*/ 76 w 76"/>
                  <a:gd name="T3" fmla="*/ 67 h 362"/>
                  <a:gd name="T4" fmla="*/ 76 w 76"/>
                  <a:gd name="T5" fmla="*/ 0 h 362"/>
                  <a:gd name="T6" fmla="*/ 0 w 76"/>
                  <a:gd name="T7" fmla="*/ 0 h 362"/>
                  <a:gd name="T8" fmla="*/ 0 w 76"/>
                  <a:gd name="T9" fmla="*/ 67 h 362"/>
                  <a:gd name="T10" fmla="*/ 0 w 76"/>
                  <a:gd name="T11" fmla="*/ 362 h 362"/>
                  <a:gd name="T12" fmla="*/ 76 w 76"/>
                  <a:gd name="T13" fmla="*/ 362 h 362"/>
                  <a:gd name="T14" fmla="*/ 76 w 76"/>
                  <a:gd name="T15" fmla="*/ 96 h 362"/>
                  <a:gd name="T16" fmla="*/ 0 w 76"/>
                  <a:gd name="T17" fmla="*/ 96 h 362"/>
                  <a:gd name="T18" fmla="*/ 0 w 76"/>
                  <a:gd name="T19" fmla="*/ 362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362">
                    <a:moveTo>
                      <a:pt x="0" y="67"/>
                    </a:moveTo>
                    <a:lnTo>
                      <a:pt x="76" y="67"/>
                    </a:lnTo>
                    <a:lnTo>
                      <a:pt x="76" y="0"/>
                    </a:lnTo>
                    <a:lnTo>
                      <a:pt x="0" y="0"/>
                    </a:lnTo>
                    <a:lnTo>
                      <a:pt x="0" y="67"/>
                    </a:lnTo>
                    <a:close/>
                    <a:moveTo>
                      <a:pt x="0" y="362"/>
                    </a:moveTo>
                    <a:lnTo>
                      <a:pt x="76" y="362"/>
                    </a:lnTo>
                    <a:lnTo>
                      <a:pt x="76" y="96"/>
                    </a:lnTo>
                    <a:lnTo>
                      <a:pt x="0" y="96"/>
                    </a:lnTo>
                    <a:lnTo>
                      <a:pt x="0" y="362"/>
                    </a:lnTo>
                    <a:close/>
                  </a:path>
                </a:pathLst>
              </a:custGeom>
              <a:solidFill>
                <a:srgbClr val="E1060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4193" name="iṡľïḓè">
                <a:extLst>
                  <a:ext uri="{FF2B5EF4-FFF2-40B4-BE49-F238E27FC236}">
                    <a16:creationId xmlns:a16="http://schemas.microsoft.com/office/drawing/2014/main" id="{C25258B0-A853-453E-90C9-940CC724C7F1}"/>
                  </a:ext>
                </a:extLst>
              </p:cNvPr>
              <p:cNvSpPr/>
              <p:nvPr/>
            </p:nvSpPr>
            <p:spPr bwMode="auto">
              <a:xfrm>
                <a:off x="4130029" y="3556473"/>
                <a:ext cx="714898" cy="699129"/>
              </a:xfrm>
              <a:custGeom>
                <a:avLst/>
                <a:gdLst>
                  <a:gd name="T0" fmla="*/ 75 w 111"/>
                  <a:gd name="T1" fmla="*/ 0 h 108"/>
                  <a:gd name="T2" fmla="*/ 9 w 111"/>
                  <a:gd name="T3" fmla="*/ 0 h 108"/>
                  <a:gd name="T4" fmla="*/ 9 w 111"/>
                  <a:gd name="T5" fmla="*/ 23 h 108"/>
                  <a:gd name="T6" fmla="*/ 67 w 111"/>
                  <a:gd name="T7" fmla="*/ 23 h 108"/>
                  <a:gd name="T8" fmla="*/ 81 w 111"/>
                  <a:gd name="T9" fmla="*/ 35 h 108"/>
                  <a:gd name="T10" fmla="*/ 81 w 111"/>
                  <a:gd name="T11" fmla="*/ 43 h 108"/>
                  <a:gd name="T12" fmla="*/ 28 w 111"/>
                  <a:gd name="T13" fmla="*/ 43 h 108"/>
                  <a:gd name="T14" fmla="*/ 1 w 111"/>
                  <a:gd name="T15" fmla="*/ 70 h 108"/>
                  <a:gd name="T16" fmla="*/ 2 w 111"/>
                  <a:gd name="T17" fmla="*/ 89 h 108"/>
                  <a:gd name="T18" fmla="*/ 27 w 111"/>
                  <a:gd name="T19" fmla="*/ 108 h 108"/>
                  <a:gd name="T20" fmla="*/ 111 w 111"/>
                  <a:gd name="T21" fmla="*/ 108 h 108"/>
                  <a:gd name="T22" fmla="*/ 111 w 111"/>
                  <a:gd name="T23" fmla="*/ 31 h 108"/>
                  <a:gd name="T24" fmla="*/ 75 w 111"/>
                  <a:gd name="T25" fmla="*/ 0 h 108"/>
                  <a:gd name="T26" fmla="*/ 81 w 111"/>
                  <a:gd name="T27" fmla="*/ 87 h 108"/>
                  <a:gd name="T28" fmla="*/ 38 w 111"/>
                  <a:gd name="T29" fmla="*/ 87 h 108"/>
                  <a:gd name="T30" fmla="*/ 30 w 111"/>
                  <a:gd name="T31" fmla="*/ 80 h 108"/>
                  <a:gd name="T32" fmla="*/ 30 w 111"/>
                  <a:gd name="T33" fmla="*/ 72 h 108"/>
                  <a:gd name="T34" fmla="*/ 39 w 111"/>
                  <a:gd name="T35" fmla="*/ 64 h 108"/>
                  <a:gd name="T36" fmla="*/ 81 w 111"/>
                  <a:gd name="T37" fmla="*/ 64 h 108"/>
                  <a:gd name="T38" fmla="*/ 81 w 111"/>
                  <a:gd name="T39" fmla="*/ 8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1" h="108">
                    <a:moveTo>
                      <a:pt x="75" y="0"/>
                    </a:moveTo>
                    <a:cubicBezTo>
                      <a:pt x="9" y="0"/>
                      <a:pt x="9" y="0"/>
                      <a:pt x="9" y="0"/>
                    </a:cubicBezTo>
                    <a:cubicBezTo>
                      <a:pt x="9" y="23"/>
                      <a:pt x="9" y="23"/>
                      <a:pt x="9" y="23"/>
                    </a:cubicBezTo>
                    <a:cubicBezTo>
                      <a:pt x="67" y="23"/>
                      <a:pt x="67" y="23"/>
                      <a:pt x="67" y="23"/>
                    </a:cubicBezTo>
                    <a:cubicBezTo>
                      <a:pt x="67" y="23"/>
                      <a:pt x="81" y="26"/>
                      <a:pt x="81" y="35"/>
                    </a:cubicBezTo>
                    <a:cubicBezTo>
                      <a:pt x="81" y="43"/>
                      <a:pt x="81" y="43"/>
                      <a:pt x="81" y="43"/>
                    </a:cubicBezTo>
                    <a:cubicBezTo>
                      <a:pt x="28" y="43"/>
                      <a:pt x="28" y="43"/>
                      <a:pt x="28" y="43"/>
                    </a:cubicBezTo>
                    <a:cubicBezTo>
                      <a:pt x="28" y="43"/>
                      <a:pt x="7" y="45"/>
                      <a:pt x="1" y="70"/>
                    </a:cubicBezTo>
                    <a:cubicBezTo>
                      <a:pt x="0" y="81"/>
                      <a:pt x="1" y="87"/>
                      <a:pt x="2" y="89"/>
                    </a:cubicBezTo>
                    <a:cubicBezTo>
                      <a:pt x="3" y="91"/>
                      <a:pt x="9" y="105"/>
                      <a:pt x="27" y="108"/>
                    </a:cubicBezTo>
                    <a:cubicBezTo>
                      <a:pt x="111" y="108"/>
                      <a:pt x="111" y="108"/>
                      <a:pt x="111" y="108"/>
                    </a:cubicBezTo>
                    <a:cubicBezTo>
                      <a:pt x="111" y="31"/>
                      <a:pt x="111" y="31"/>
                      <a:pt x="111" y="31"/>
                    </a:cubicBezTo>
                    <a:cubicBezTo>
                      <a:pt x="111" y="31"/>
                      <a:pt x="107" y="5"/>
                      <a:pt x="75" y="0"/>
                    </a:cubicBezTo>
                    <a:moveTo>
                      <a:pt x="81" y="87"/>
                    </a:moveTo>
                    <a:cubicBezTo>
                      <a:pt x="38" y="87"/>
                      <a:pt x="38" y="87"/>
                      <a:pt x="38" y="87"/>
                    </a:cubicBezTo>
                    <a:cubicBezTo>
                      <a:pt x="33" y="85"/>
                      <a:pt x="31" y="81"/>
                      <a:pt x="30" y="80"/>
                    </a:cubicBezTo>
                    <a:cubicBezTo>
                      <a:pt x="30" y="79"/>
                      <a:pt x="29" y="75"/>
                      <a:pt x="30" y="72"/>
                    </a:cubicBezTo>
                    <a:cubicBezTo>
                      <a:pt x="34" y="65"/>
                      <a:pt x="39" y="64"/>
                      <a:pt x="39" y="64"/>
                    </a:cubicBezTo>
                    <a:cubicBezTo>
                      <a:pt x="81" y="64"/>
                      <a:pt x="81" y="64"/>
                      <a:pt x="81" y="64"/>
                    </a:cubicBezTo>
                    <a:lnTo>
                      <a:pt x="81" y="87"/>
                    </a:lnTo>
                    <a:close/>
                  </a:path>
                </a:pathLst>
              </a:custGeom>
              <a:solidFill>
                <a:srgbClr val="E1060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4194" name="îṩ1îḑê">
                <a:extLst>
                  <a:ext uri="{FF2B5EF4-FFF2-40B4-BE49-F238E27FC236}">
                    <a16:creationId xmlns:a16="http://schemas.microsoft.com/office/drawing/2014/main" id="{3DBD2CAD-8FB7-4CEB-AE5B-038059634259}"/>
                  </a:ext>
                </a:extLst>
              </p:cNvPr>
              <p:cNvSpPr/>
              <p:nvPr/>
            </p:nvSpPr>
            <p:spPr bwMode="auto">
              <a:xfrm>
                <a:off x="3239030" y="3285755"/>
                <a:ext cx="869969" cy="977732"/>
              </a:xfrm>
              <a:custGeom>
                <a:avLst/>
                <a:gdLst>
                  <a:gd name="T0" fmla="*/ 132 w 135"/>
                  <a:gd name="T1" fmla="*/ 112 h 151"/>
                  <a:gd name="T2" fmla="*/ 109 w 135"/>
                  <a:gd name="T3" fmla="*/ 77 h 151"/>
                  <a:gd name="T4" fmla="*/ 127 w 135"/>
                  <a:gd name="T5" fmla="*/ 40 h 151"/>
                  <a:gd name="T6" fmla="*/ 75 w 135"/>
                  <a:gd name="T7" fmla="*/ 2 h 151"/>
                  <a:gd name="T8" fmla="*/ 0 w 135"/>
                  <a:gd name="T9" fmla="*/ 2 h 151"/>
                  <a:gd name="T10" fmla="*/ 0 w 135"/>
                  <a:gd name="T11" fmla="*/ 151 h 151"/>
                  <a:gd name="T12" fmla="*/ 85 w 135"/>
                  <a:gd name="T13" fmla="*/ 151 h 151"/>
                  <a:gd name="T14" fmla="*/ 132 w 135"/>
                  <a:gd name="T15" fmla="*/ 112 h 151"/>
                  <a:gd name="T16" fmla="*/ 84 w 135"/>
                  <a:gd name="T17" fmla="*/ 124 h 151"/>
                  <a:gd name="T18" fmla="*/ 84 w 135"/>
                  <a:gd name="T19" fmla="*/ 124 h 151"/>
                  <a:gd name="T20" fmla="*/ 32 w 135"/>
                  <a:gd name="T21" fmla="*/ 124 h 151"/>
                  <a:gd name="T22" fmla="*/ 32 w 135"/>
                  <a:gd name="T23" fmla="*/ 91 h 151"/>
                  <a:gd name="T24" fmla="*/ 83 w 135"/>
                  <a:gd name="T25" fmla="*/ 91 h 151"/>
                  <a:gd name="T26" fmla="*/ 85 w 135"/>
                  <a:gd name="T27" fmla="*/ 92 h 151"/>
                  <a:gd name="T28" fmla="*/ 98 w 135"/>
                  <a:gd name="T29" fmla="*/ 102 h 151"/>
                  <a:gd name="T30" fmla="*/ 96 w 135"/>
                  <a:gd name="T31" fmla="*/ 117 h 151"/>
                  <a:gd name="T32" fmla="*/ 84 w 135"/>
                  <a:gd name="T33" fmla="*/ 124 h 151"/>
                  <a:gd name="T34" fmla="*/ 94 w 135"/>
                  <a:gd name="T35" fmla="*/ 54 h 151"/>
                  <a:gd name="T36" fmla="*/ 82 w 135"/>
                  <a:gd name="T37" fmla="*/ 62 h 151"/>
                  <a:gd name="T38" fmla="*/ 32 w 135"/>
                  <a:gd name="T39" fmla="*/ 62 h 151"/>
                  <a:gd name="T40" fmla="*/ 32 w 135"/>
                  <a:gd name="T41" fmla="*/ 31 h 151"/>
                  <a:gd name="T42" fmla="*/ 82 w 135"/>
                  <a:gd name="T43" fmla="*/ 31 h 151"/>
                  <a:gd name="T44" fmla="*/ 96 w 135"/>
                  <a:gd name="T45" fmla="*/ 39 h 151"/>
                  <a:gd name="T46" fmla="*/ 94 w 135"/>
                  <a:gd name="T47" fmla="*/ 5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5" h="151">
                    <a:moveTo>
                      <a:pt x="132" y="112"/>
                    </a:moveTo>
                    <a:cubicBezTo>
                      <a:pt x="133" y="86"/>
                      <a:pt x="109" y="77"/>
                      <a:pt x="109" y="77"/>
                    </a:cubicBezTo>
                    <a:cubicBezTo>
                      <a:pt x="129" y="66"/>
                      <a:pt x="127" y="40"/>
                      <a:pt x="127" y="40"/>
                    </a:cubicBezTo>
                    <a:cubicBezTo>
                      <a:pt x="124" y="0"/>
                      <a:pt x="75" y="2"/>
                      <a:pt x="75" y="2"/>
                    </a:cubicBezTo>
                    <a:cubicBezTo>
                      <a:pt x="0" y="2"/>
                      <a:pt x="0" y="2"/>
                      <a:pt x="0" y="2"/>
                    </a:cubicBezTo>
                    <a:cubicBezTo>
                      <a:pt x="0" y="151"/>
                      <a:pt x="0" y="151"/>
                      <a:pt x="0" y="151"/>
                    </a:cubicBezTo>
                    <a:cubicBezTo>
                      <a:pt x="85" y="151"/>
                      <a:pt x="85" y="151"/>
                      <a:pt x="85" y="151"/>
                    </a:cubicBezTo>
                    <a:cubicBezTo>
                      <a:pt x="135" y="151"/>
                      <a:pt x="132" y="112"/>
                      <a:pt x="132" y="112"/>
                    </a:cubicBezTo>
                    <a:moveTo>
                      <a:pt x="84" y="124"/>
                    </a:moveTo>
                    <a:cubicBezTo>
                      <a:pt x="84" y="124"/>
                      <a:pt x="84" y="124"/>
                      <a:pt x="84" y="124"/>
                    </a:cubicBezTo>
                    <a:cubicBezTo>
                      <a:pt x="32" y="124"/>
                      <a:pt x="32" y="124"/>
                      <a:pt x="32" y="124"/>
                    </a:cubicBezTo>
                    <a:cubicBezTo>
                      <a:pt x="32" y="91"/>
                      <a:pt x="32" y="91"/>
                      <a:pt x="32" y="91"/>
                    </a:cubicBezTo>
                    <a:cubicBezTo>
                      <a:pt x="83" y="91"/>
                      <a:pt x="83" y="91"/>
                      <a:pt x="83" y="91"/>
                    </a:cubicBezTo>
                    <a:cubicBezTo>
                      <a:pt x="85" y="92"/>
                      <a:pt x="85" y="92"/>
                      <a:pt x="85" y="92"/>
                    </a:cubicBezTo>
                    <a:cubicBezTo>
                      <a:pt x="85" y="92"/>
                      <a:pt x="95" y="94"/>
                      <a:pt x="98" y="102"/>
                    </a:cubicBezTo>
                    <a:cubicBezTo>
                      <a:pt x="98" y="102"/>
                      <a:pt x="100" y="110"/>
                      <a:pt x="96" y="117"/>
                    </a:cubicBezTo>
                    <a:cubicBezTo>
                      <a:pt x="96" y="117"/>
                      <a:pt x="93" y="122"/>
                      <a:pt x="84" y="124"/>
                    </a:cubicBezTo>
                    <a:moveTo>
                      <a:pt x="94" y="54"/>
                    </a:moveTo>
                    <a:cubicBezTo>
                      <a:pt x="94" y="54"/>
                      <a:pt x="91" y="61"/>
                      <a:pt x="82" y="62"/>
                    </a:cubicBezTo>
                    <a:cubicBezTo>
                      <a:pt x="32" y="62"/>
                      <a:pt x="32" y="62"/>
                      <a:pt x="32" y="62"/>
                    </a:cubicBezTo>
                    <a:cubicBezTo>
                      <a:pt x="32" y="31"/>
                      <a:pt x="32" y="31"/>
                      <a:pt x="32" y="31"/>
                    </a:cubicBezTo>
                    <a:cubicBezTo>
                      <a:pt x="82" y="31"/>
                      <a:pt x="82" y="31"/>
                      <a:pt x="82" y="31"/>
                    </a:cubicBezTo>
                    <a:cubicBezTo>
                      <a:pt x="82" y="31"/>
                      <a:pt x="92" y="31"/>
                      <a:pt x="96" y="39"/>
                    </a:cubicBezTo>
                    <a:cubicBezTo>
                      <a:pt x="96" y="39"/>
                      <a:pt x="98" y="48"/>
                      <a:pt x="94" y="54"/>
                    </a:cubicBezTo>
                  </a:path>
                </a:pathLst>
              </a:custGeom>
              <a:solidFill>
                <a:srgbClr val="E1060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grpSp>
        <p:grpSp>
          <p:nvGrpSpPr>
            <p:cNvPr id="3329" name="组合 3328">
              <a:extLst>
                <a:ext uri="{FF2B5EF4-FFF2-40B4-BE49-F238E27FC236}">
                  <a16:creationId xmlns:a16="http://schemas.microsoft.com/office/drawing/2014/main" id="{615F5ED8-85CA-49E1-8961-563A7C7A7590}"/>
                </a:ext>
              </a:extLst>
            </p:cNvPr>
            <p:cNvGrpSpPr/>
            <p:nvPr/>
          </p:nvGrpSpPr>
          <p:grpSpPr>
            <a:xfrm>
              <a:off x="8608327" y="1166263"/>
              <a:ext cx="1248462" cy="424384"/>
              <a:chOff x="2062163" y="2200234"/>
              <a:chExt cx="8067675" cy="2457528"/>
            </a:xfrm>
          </p:grpSpPr>
          <p:grpSp>
            <p:nvGrpSpPr>
              <p:cNvPr id="4166" name="组合 4165">
                <a:extLst>
                  <a:ext uri="{FF2B5EF4-FFF2-40B4-BE49-F238E27FC236}">
                    <a16:creationId xmlns:a16="http://schemas.microsoft.com/office/drawing/2014/main" id="{A323EC11-3629-4C5E-9619-5632FA5D9FFB}"/>
                  </a:ext>
                </a:extLst>
              </p:cNvPr>
              <p:cNvGrpSpPr/>
              <p:nvPr/>
            </p:nvGrpSpPr>
            <p:grpSpPr>
              <a:xfrm>
                <a:off x="2062163" y="2200234"/>
                <a:ext cx="3033693" cy="2457528"/>
                <a:chOff x="2062162" y="2200292"/>
                <a:chExt cx="3033693" cy="2457527"/>
              </a:xfrm>
            </p:grpSpPr>
            <p:sp>
              <p:nvSpPr>
                <p:cNvPr id="4182" name="任意多边形 538">
                  <a:extLst>
                    <a:ext uri="{FF2B5EF4-FFF2-40B4-BE49-F238E27FC236}">
                      <a16:creationId xmlns:a16="http://schemas.microsoft.com/office/drawing/2014/main" id="{A1C73D71-7CA4-46AA-9485-986B66B585CB}"/>
                    </a:ext>
                  </a:extLst>
                </p:cNvPr>
                <p:cNvSpPr/>
                <p:nvPr/>
              </p:nvSpPr>
              <p:spPr>
                <a:xfrm>
                  <a:off x="2285237" y="3250596"/>
                  <a:ext cx="2054828" cy="1279588"/>
                </a:xfrm>
                <a:custGeom>
                  <a:avLst/>
                  <a:gdLst>
                    <a:gd name="connsiteX0" fmla="*/ 0 w 2054828"/>
                    <a:gd name="connsiteY0" fmla="*/ 639794 h 1279588"/>
                    <a:gd name="connsiteX1" fmla="*/ 1027462 w 2054828"/>
                    <a:gd name="connsiteY1" fmla="*/ 1279589 h 1279588"/>
                    <a:gd name="connsiteX2" fmla="*/ 2054828 w 2054828"/>
                    <a:gd name="connsiteY2" fmla="*/ 639794 h 1279588"/>
                    <a:gd name="connsiteX3" fmla="*/ 1027462 w 2054828"/>
                    <a:gd name="connsiteY3" fmla="*/ 0 h 1279588"/>
                    <a:gd name="connsiteX4" fmla="*/ 0 w 2054828"/>
                    <a:gd name="connsiteY4" fmla="*/ 639794 h 1279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828" h="1279588">
                      <a:moveTo>
                        <a:pt x="0" y="639794"/>
                      </a:moveTo>
                      <a:cubicBezTo>
                        <a:pt x="0" y="993077"/>
                        <a:pt x="459962" y="1279589"/>
                        <a:pt x="1027462" y="1279589"/>
                      </a:cubicBezTo>
                      <a:cubicBezTo>
                        <a:pt x="1594866" y="1279589"/>
                        <a:pt x="2054828" y="993077"/>
                        <a:pt x="2054828" y="639794"/>
                      </a:cubicBezTo>
                      <a:cubicBezTo>
                        <a:pt x="2054828" y="286417"/>
                        <a:pt x="1594866" y="0"/>
                        <a:pt x="1027462" y="0"/>
                      </a:cubicBezTo>
                      <a:cubicBezTo>
                        <a:pt x="459962" y="0"/>
                        <a:pt x="0" y="286417"/>
                        <a:pt x="0" y="639794"/>
                      </a:cubicBezTo>
                    </a:path>
                  </a:pathLst>
                </a:custGeom>
                <a:solidFill>
                  <a:srgbClr val="FFFF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183" name="任意多边形 539">
                  <a:extLst>
                    <a:ext uri="{FF2B5EF4-FFF2-40B4-BE49-F238E27FC236}">
                      <a16:creationId xmlns:a16="http://schemas.microsoft.com/office/drawing/2014/main" id="{181C4D9E-B7E4-49BA-9E20-C5687800349D}"/>
                    </a:ext>
                  </a:extLst>
                </p:cNvPr>
                <p:cNvSpPr/>
                <p:nvPr/>
              </p:nvSpPr>
              <p:spPr>
                <a:xfrm>
                  <a:off x="2062162" y="2547155"/>
                  <a:ext cx="2646616" cy="2110664"/>
                </a:xfrm>
                <a:custGeom>
                  <a:avLst/>
                  <a:gdLst>
                    <a:gd name="connsiteX0" fmla="*/ 2278952 w 2646616"/>
                    <a:gd name="connsiteY0" fmla="*/ 836315 h 2110664"/>
                    <a:gd name="connsiteX1" fmla="*/ 2229326 w 2646616"/>
                    <a:gd name="connsiteY1" fmla="*/ 758686 h 2110664"/>
                    <a:gd name="connsiteX2" fmla="*/ 2230279 w 2646616"/>
                    <a:gd name="connsiteY2" fmla="*/ 456648 h 2110664"/>
                    <a:gd name="connsiteX3" fmla="*/ 1553528 w 2646616"/>
                    <a:gd name="connsiteY3" fmla="*/ 452838 h 2110664"/>
                    <a:gd name="connsiteX4" fmla="*/ 1481328 w 2646616"/>
                    <a:gd name="connsiteY4" fmla="*/ 418358 h 2110664"/>
                    <a:gd name="connsiteX5" fmla="*/ 1447800 w 2646616"/>
                    <a:gd name="connsiteY5" fmla="*/ 63837 h 2110664"/>
                    <a:gd name="connsiteX6" fmla="*/ 452533 w 2646616"/>
                    <a:gd name="connsiteY6" fmla="*/ 452171 h 2110664"/>
                    <a:gd name="connsiteX7" fmla="*/ 0 w 2646616"/>
                    <a:gd name="connsiteY7" fmla="*/ 1303992 h 2110664"/>
                    <a:gd name="connsiteX8" fmla="*/ 1272731 w 2646616"/>
                    <a:gd name="connsiteY8" fmla="*/ 2110665 h 2110664"/>
                    <a:gd name="connsiteX9" fmla="*/ 2646616 w 2646616"/>
                    <a:gd name="connsiteY9" fmla="*/ 1250652 h 2110664"/>
                    <a:gd name="connsiteX10" fmla="*/ 2278952 w 2646616"/>
                    <a:gd name="connsiteY10" fmla="*/ 836315 h 2110664"/>
                    <a:gd name="connsiteX11" fmla="*/ 1274445 w 2646616"/>
                    <a:gd name="connsiteY11" fmla="*/ 1930833 h 2110664"/>
                    <a:gd name="connsiteX12" fmla="*/ 306038 w 2646616"/>
                    <a:gd name="connsiteY12" fmla="*/ 1423626 h 2110664"/>
                    <a:gd name="connsiteX13" fmla="*/ 1156430 w 2646616"/>
                    <a:gd name="connsiteY13" fmla="*/ 736778 h 2110664"/>
                    <a:gd name="connsiteX14" fmla="*/ 2124837 w 2646616"/>
                    <a:gd name="connsiteY14" fmla="*/ 1243699 h 2110664"/>
                    <a:gd name="connsiteX15" fmla="*/ 1274445 w 2646616"/>
                    <a:gd name="connsiteY15" fmla="*/ 1930833 h 2110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46616" h="2110664">
                      <a:moveTo>
                        <a:pt x="2278952" y="836315"/>
                      </a:moveTo>
                      <a:cubicBezTo>
                        <a:pt x="2236184" y="823456"/>
                        <a:pt x="2206943" y="814788"/>
                        <a:pt x="2229326" y="758686"/>
                      </a:cubicBezTo>
                      <a:cubicBezTo>
                        <a:pt x="2277809" y="636861"/>
                        <a:pt x="2282762" y="531705"/>
                        <a:pt x="2230279" y="456648"/>
                      </a:cubicBezTo>
                      <a:cubicBezTo>
                        <a:pt x="2131790" y="315964"/>
                        <a:pt x="1862328" y="323584"/>
                        <a:pt x="1553528" y="452838"/>
                      </a:cubicBezTo>
                      <a:cubicBezTo>
                        <a:pt x="1553528" y="452648"/>
                        <a:pt x="1456563" y="495320"/>
                        <a:pt x="1481328" y="418358"/>
                      </a:cubicBezTo>
                      <a:cubicBezTo>
                        <a:pt x="1528858" y="265672"/>
                        <a:pt x="1521714" y="137656"/>
                        <a:pt x="1447800" y="63837"/>
                      </a:cubicBezTo>
                      <a:cubicBezTo>
                        <a:pt x="1280255" y="-103803"/>
                        <a:pt x="834581" y="70124"/>
                        <a:pt x="452533" y="452171"/>
                      </a:cubicBezTo>
                      <a:cubicBezTo>
                        <a:pt x="166211" y="738398"/>
                        <a:pt x="0" y="1041674"/>
                        <a:pt x="0" y="1303992"/>
                      </a:cubicBezTo>
                      <a:cubicBezTo>
                        <a:pt x="0" y="1805674"/>
                        <a:pt x="643319" y="2110665"/>
                        <a:pt x="1272731" y="2110665"/>
                      </a:cubicBezTo>
                      <a:cubicBezTo>
                        <a:pt x="2097786" y="2110665"/>
                        <a:pt x="2646616" y="1631271"/>
                        <a:pt x="2646616" y="1250652"/>
                      </a:cubicBezTo>
                      <a:cubicBezTo>
                        <a:pt x="2646616" y="1020719"/>
                        <a:pt x="2452973" y="890226"/>
                        <a:pt x="2278952" y="836315"/>
                      </a:cubicBezTo>
                      <a:close/>
                      <a:moveTo>
                        <a:pt x="1274445" y="1930833"/>
                      </a:moveTo>
                      <a:cubicBezTo>
                        <a:pt x="772192" y="1980363"/>
                        <a:pt x="338709" y="1753382"/>
                        <a:pt x="306038" y="1423626"/>
                      </a:cubicBezTo>
                      <a:cubicBezTo>
                        <a:pt x="273463" y="1093966"/>
                        <a:pt x="654272" y="786499"/>
                        <a:pt x="1156430" y="736778"/>
                      </a:cubicBezTo>
                      <a:cubicBezTo>
                        <a:pt x="1658684" y="687153"/>
                        <a:pt x="2092262" y="914134"/>
                        <a:pt x="2124837" y="1243699"/>
                      </a:cubicBezTo>
                      <a:cubicBezTo>
                        <a:pt x="2157317" y="1573645"/>
                        <a:pt x="1776698" y="1881112"/>
                        <a:pt x="1274445" y="1930833"/>
                      </a:cubicBezTo>
                      <a:close/>
                    </a:path>
                  </a:pathLst>
                </a:custGeom>
                <a:solidFill>
                  <a:srgbClr val="D52B2A"/>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184" name="任意多边形 540">
                  <a:extLst>
                    <a:ext uri="{FF2B5EF4-FFF2-40B4-BE49-F238E27FC236}">
                      <a16:creationId xmlns:a16="http://schemas.microsoft.com/office/drawing/2014/main" id="{5D0F0769-E2C4-4F2F-B332-FEE13ED194B6}"/>
                    </a:ext>
                  </a:extLst>
                </p:cNvPr>
                <p:cNvSpPr/>
                <p:nvPr/>
              </p:nvSpPr>
              <p:spPr>
                <a:xfrm>
                  <a:off x="4032574" y="2200292"/>
                  <a:ext cx="1063281" cy="1131222"/>
                </a:xfrm>
                <a:custGeom>
                  <a:avLst/>
                  <a:gdLst>
                    <a:gd name="connsiteX0" fmla="*/ 856417 w 1063281"/>
                    <a:gd name="connsiteY0" fmla="*/ 265064 h 1131222"/>
                    <a:gd name="connsiteX1" fmla="*/ 92036 w 1063281"/>
                    <a:gd name="connsiteY1" fmla="*/ 17604 h 1131222"/>
                    <a:gd name="connsiteX2" fmla="*/ 91941 w 1063281"/>
                    <a:gd name="connsiteY2" fmla="*/ 17604 h 1131222"/>
                    <a:gd name="connsiteX3" fmla="*/ 2596 w 1063281"/>
                    <a:gd name="connsiteY3" fmla="*/ 155431 h 1131222"/>
                    <a:gd name="connsiteX4" fmla="*/ 140518 w 1063281"/>
                    <a:gd name="connsiteY4" fmla="*/ 244871 h 1131222"/>
                    <a:gd name="connsiteX5" fmla="*/ 684015 w 1063281"/>
                    <a:gd name="connsiteY5" fmla="*/ 420797 h 1131222"/>
                    <a:gd name="connsiteX6" fmla="*/ 803363 w 1063281"/>
                    <a:gd name="connsiteY6" fmla="*/ 979343 h 1131222"/>
                    <a:gd name="connsiteX7" fmla="*/ 803363 w 1063281"/>
                    <a:gd name="connsiteY7" fmla="*/ 979343 h 1131222"/>
                    <a:gd name="connsiteX8" fmla="*/ 878229 w 1063281"/>
                    <a:gd name="connsiteY8" fmla="*/ 1125552 h 1131222"/>
                    <a:gd name="connsiteX9" fmla="*/ 1024438 w 1063281"/>
                    <a:gd name="connsiteY9" fmla="*/ 1050971 h 1131222"/>
                    <a:gd name="connsiteX10" fmla="*/ 1024438 w 1063281"/>
                    <a:gd name="connsiteY10" fmla="*/ 1050495 h 1131222"/>
                    <a:gd name="connsiteX11" fmla="*/ 856417 w 1063281"/>
                    <a:gd name="connsiteY11" fmla="*/ 265064 h 1131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3281" h="1131222">
                      <a:moveTo>
                        <a:pt x="856417" y="265064"/>
                      </a:moveTo>
                      <a:cubicBezTo>
                        <a:pt x="657154" y="44179"/>
                        <a:pt x="363308" y="-40022"/>
                        <a:pt x="92036" y="17604"/>
                      </a:cubicBezTo>
                      <a:lnTo>
                        <a:pt x="91941" y="17604"/>
                      </a:lnTo>
                      <a:cubicBezTo>
                        <a:pt x="29171" y="31034"/>
                        <a:pt x="-10834" y="92756"/>
                        <a:pt x="2596" y="155431"/>
                      </a:cubicBezTo>
                      <a:cubicBezTo>
                        <a:pt x="15931" y="218105"/>
                        <a:pt x="77748" y="258206"/>
                        <a:pt x="140518" y="244871"/>
                      </a:cubicBezTo>
                      <a:cubicBezTo>
                        <a:pt x="333495" y="203913"/>
                        <a:pt x="542378" y="263825"/>
                        <a:pt x="684015" y="420797"/>
                      </a:cubicBezTo>
                      <a:cubicBezTo>
                        <a:pt x="825556" y="577674"/>
                        <a:pt x="863942" y="791701"/>
                        <a:pt x="803363" y="979343"/>
                      </a:cubicBezTo>
                      <a:lnTo>
                        <a:pt x="803363" y="979343"/>
                      </a:lnTo>
                      <a:cubicBezTo>
                        <a:pt x="783646" y="1040494"/>
                        <a:pt x="817079" y="1105835"/>
                        <a:pt x="878229" y="1125552"/>
                      </a:cubicBezTo>
                      <a:cubicBezTo>
                        <a:pt x="939189" y="1145269"/>
                        <a:pt x="1004721" y="1111931"/>
                        <a:pt x="1024438" y="1050971"/>
                      </a:cubicBezTo>
                      <a:cubicBezTo>
                        <a:pt x="1024438" y="1050876"/>
                        <a:pt x="1024438" y="1050590"/>
                        <a:pt x="1024438" y="1050495"/>
                      </a:cubicBezTo>
                      <a:cubicBezTo>
                        <a:pt x="1109401" y="786557"/>
                        <a:pt x="1055680" y="485758"/>
                        <a:pt x="856417" y="265064"/>
                      </a:cubicBezTo>
                    </a:path>
                  </a:pathLst>
                </a:custGeom>
                <a:solidFill>
                  <a:srgbClr val="E89214"/>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185" name="任意多边形 541">
                  <a:extLst>
                    <a:ext uri="{FF2B5EF4-FFF2-40B4-BE49-F238E27FC236}">
                      <a16:creationId xmlns:a16="http://schemas.microsoft.com/office/drawing/2014/main" id="{1D6548C6-8184-4D30-A6CB-F7D6CBE13AAA}"/>
                    </a:ext>
                  </a:extLst>
                </p:cNvPr>
                <p:cNvSpPr/>
                <p:nvPr/>
              </p:nvSpPr>
              <p:spPr>
                <a:xfrm>
                  <a:off x="4131596" y="2612531"/>
                  <a:ext cx="552131" cy="580885"/>
                </a:xfrm>
                <a:custGeom>
                  <a:avLst/>
                  <a:gdLst>
                    <a:gd name="connsiteX0" fmla="*/ 451452 w 552131"/>
                    <a:gd name="connsiteY0" fmla="*/ 128954 h 580885"/>
                    <a:gd name="connsiteX1" fmla="*/ 79120 w 552131"/>
                    <a:gd name="connsiteY1" fmla="*/ 8653 h 580885"/>
                    <a:gd name="connsiteX2" fmla="*/ 2253 w 552131"/>
                    <a:gd name="connsiteY2" fmla="*/ 127430 h 580885"/>
                    <a:gd name="connsiteX3" fmla="*/ 120839 w 552131"/>
                    <a:gd name="connsiteY3" fmla="*/ 204106 h 580885"/>
                    <a:gd name="connsiteX4" fmla="*/ 120839 w 552131"/>
                    <a:gd name="connsiteY4" fmla="*/ 204201 h 580885"/>
                    <a:gd name="connsiteX5" fmla="*/ 302958 w 552131"/>
                    <a:gd name="connsiteY5" fmla="*/ 262970 h 580885"/>
                    <a:gd name="connsiteX6" fmla="*/ 342772 w 552131"/>
                    <a:gd name="connsiteY6" fmla="*/ 450137 h 580885"/>
                    <a:gd name="connsiteX7" fmla="*/ 342867 w 552131"/>
                    <a:gd name="connsiteY7" fmla="*/ 450137 h 580885"/>
                    <a:gd name="connsiteX8" fmla="*/ 407161 w 552131"/>
                    <a:gd name="connsiteY8" fmla="*/ 576057 h 580885"/>
                    <a:gd name="connsiteX9" fmla="*/ 533082 w 552131"/>
                    <a:gd name="connsiteY9" fmla="*/ 511573 h 580885"/>
                    <a:gd name="connsiteX10" fmla="*/ 451452 w 552131"/>
                    <a:gd name="connsiteY10" fmla="*/ 128954 h 58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2131" h="580885">
                      <a:moveTo>
                        <a:pt x="451452" y="128954"/>
                      </a:moveTo>
                      <a:cubicBezTo>
                        <a:pt x="354488" y="21321"/>
                        <a:pt x="211327" y="-19541"/>
                        <a:pt x="79120" y="8653"/>
                      </a:cubicBezTo>
                      <a:cubicBezTo>
                        <a:pt x="25113" y="20178"/>
                        <a:pt x="-9367" y="73328"/>
                        <a:pt x="2253" y="127430"/>
                      </a:cubicBezTo>
                      <a:cubicBezTo>
                        <a:pt x="13779" y="181246"/>
                        <a:pt x="66928" y="215917"/>
                        <a:pt x="120839" y="204106"/>
                      </a:cubicBezTo>
                      <a:lnTo>
                        <a:pt x="120839" y="204201"/>
                      </a:lnTo>
                      <a:cubicBezTo>
                        <a:pt x="185419" y="190580"/>
                        <a:pt x="255523" y="210487"/>
                        <a:pt x="302958" y="262970"/>
                      </a:cubicBezTo>
                      <a:cubicBezTo>
                        <a:pt x="350392" y="315548"/>
                        <a:pt x="363155" y="387272"/>
                        <a:pt x="342772" y="450137"/>
                      </a:cubicBezTo>
                      <a:lnTo>
                        <a:pt x="342867" y="450137"/>
                      </a:lnTo>
                      <a:cubicBezTo>
                        <a:pt x="325913" y="502619"/>
                        <a:pt x="354678" y="559103"/>
                        <a:pt x="407161" y="576057"/>
                      </a:cubicBezTo>
                      <a:cubicBezTo>
                        <a:pt x="459739" y="592916"/>
                        <a:pt x="516127" y="564246"/>
                        <a:pt x="533082" y="511573"/>
                      </a:cubicBezTo>
                      <a:cubicBezTo>
                        <a:pt x="574610" y="383081"/>
                        <a:pt x="548607" y="236491"/>
                        <a:pt x="451452" y="128954"/>
                      </a:cubicBezTo>
                    </a:path>
                  </a:pathLst>
                </a:custGeom>
                <a:solidFill>
                  <a:srgbClr val="E89214"/>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186" name="任意多边形 542">
                  <a:extLst>
                    <a:ext uri="{FF2B5EF4-FFF2-40B4-BE49-F238E27FC236}">
                      <a16:creationId xmlns:a16="http://schemas.microsoft.com/office/drawing/2014/main" id="{21CCEE9C-A0E2-427B-9CC9-2AB5A8FC64BC}"/>
                    </a:ext>
                  </a:extLst>
                </p:cNvPr>
                <p:cNvSpPr/>
                <p:nvPr/>
              </p:nvSpPr>
              <p:spPr>
                <a:xfrm>
                  <a:off x="2732248" y="3521291"/>
                  <a:ext cx="961899" cy="839749"/>
                </a:xfrm>
                <a:custGeom>
                  <a:avLst/>
                  <a:gdLst>
                    <a:gd name="connsiteX0" fmla="*/ 654460 w 961899"/>
                    <a:gd name="connsiteY0" fmla="*/ 16484 h 839749"/>
                    <a:gd name="connsiteX1" fmla="*/ 41526 w 961899"/>
                    <a:gd name="connsiteY1" fmla="*/ 283946 h 839749"/>
                    <a:gd name="connsiteX2" fmla="*/ 279461 w 961899"/>
                    <a:gd name="connsiteY2" fmla="*/ 815060 h 839749"/>
                    <a:gd name="connsiteX3" fmla="*/ 926875 w 961899"/>
                    <a:gd name="connsiteY3" fmla="*/ 540264 h 839749"/>
                    <a:gd name="connsiteX4" fmla="*/ 654460 w 961899"/>
                    <a:gd name="connsiteY4" fmla="*/ 16484 h 839749"/>
                    <a:gd name="connsiteX5" fmla="*/ 472056 w 961899"/>
                    <a:gd name="connsiteY5" fmla="*/ 564934 h 839749"/>
                    <a:gd name="connsiteX6" fmla="*/ 241075 w 961899"/>
                    <a:gd name="connsiteY6" fmla="*/ 640658 h 839749"/>
                    <a:gd name="connsiteX7" fmla="*/ 189640 w 961899"/>
                    <a:gd name="connsiteY7" fmla="*/ 439871 h 839749"/>
                    <a:gd name="connsiteX8" fmla="*/ 415954 w 961899"/>
                    <a:gd name="connsiteY8" fmla="*/ 363671 h 839749"/>
                    <a:gd name="connsiteX9" fmla="*/ 472056 w 961899"/>
                    <a:gd name="connsiteY9" fmla="*/ 564934 h 839749"/>
                    <a:gd name="connsiteX10" fmla="*/ 632076 w 961899"/>
                    <a:gd name="connsiteY10" fmla="*/ 359575 h 839749"/>
                    <a:gd name="connsiteX11" fmla="*/ 545303 w 961899"/>
                    <a:gd name="connsiteY11" fmla="*/ 391484 h 839749"/>
                    <a:gd name="connsiteX12" fmla="*/ 523015 w 961899"/>
                    <a:gd name="connsiteY12" fmla="*/ 316046 h 839749"/>
                    <a:gd name="connsiteX13" fmla="*/ 607692 w 961899"/>
                    <a:gd name="connsiteY13" fmla="*/ 284232 h 839749"/>
                    <a:gd name="connsiteX14" fmla="*/ 632076 w 961899"/>
                    <a:gd name="connsiteY14" fmla="*/ 359575 h 839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1899" h="839749">
                      <a:moveTo>
                        <a:pt x="654460" y="16484"/>
                      </a:moveTo>
                      <a:cubicBezTo>
                        <a:pt x="415478" y="-45714"/>
                        <a:pt x="145349" y="73444"/>
                        <a:pt x="41526" y="283946"/>
                      </a:cubicBezTo>
                      <a:cubicBezTo>
                        <a:pt x="-64201" y="498735"/>
                        <a:pt x="38002" y="737146"/>
                        <a:pt x="279461" y="815060"/>
                      </a:cubicBezTo>
                      <a:cubicBezTo>
                        <a:pt x="529587" y="895737"/>
                        <a:pt x="824386" y="772103"/>
                        <a:pt x="926875" y="540264"/>
                      </a:cubicBezTo>
                      <a:cubicBezTo>
                        <a:pt x="1028030" y="313664"/>
                        <a:pt x="901824" y="80397"/>
                        <a:pt x="654460" y="16484"/>
                      </a:cubicBezTo>
                      <a:close/>
                      <a:moveTo>
                        <a:pt x="472056" y="564934"/>
                      </a:moveTo>
                      <a:cubicBezTo>
                        <a:pt x="423479" y="642467"/>
                        <a:pt x="319466" y="676376"/>
                        <a:pt x="241075" y="640658"/>
                      </a:cubicBezTo>
                      <a:cubicBezTo>
                        <a:pt x="163827" y="605510"/>
                        <a:pt x="141062" y="515499"/>
                        <a:pt x="189640" y="439871"/>
                      </a:cubicBezTo>
                      <a:cubicBezTo>
                        <a:pt x="237646" y="364623"/>
                        <a:pt x="338135" y="331095"/>
                        <a:pt x="415954" y="363671"/>
                      </a:cubicBezTo>
                      <a:cubicBezTo>
                        <a:pt x="494630" y="397199"/>
                        <a:pt x="519681" y="486638"/>
                        <a:pt x="472056" y="564934"/>
                      </a:cubicBezTo>
                      <a:close/>
                      <a:moveTo>
                        <a:pt x="632076" y="359575"/>
                      </a:moveTo>
                      <a:cubicBezTo>
                        <a:pt x="614550" y="389579"/>
                        <a:pt x="575688" y="404057"/>
                        <a:pt x="545303" y="391484"/>
                      </a:cubicBezTo>
                      <a:cubicBezTo>
                        <a:pt x="515395" y="379196"/>
                        <a:pt x="506060" y="345573"/>
                        <a:pt x="523015" y="316046"/>
                      </a:cubicBezTo>
                      <a:cubicBezTo>
                        <a:pt x="540541" y="286709"/>
                        <a:pt x="577784" y="272326"/>
                        <a:pt x="607692" y="284232"/>
                      </a:cubicBezTo>
                      <a:cubicBezTo>
                        <a:pt x="637886" y="295281"/>
                        <a:pt x="648840" y="329285"/>
                        <a:pt x="632076" y="359575"/>
                      </a:cubicBezTo>
                      <a:close/>
                    </a:path>
                  </a:pathLst>
                </a:custGeom>
                <a:solidFill>
                  <a:srgbClr val="040000"/>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grpSp>
            <p:nvGrpSpPr>
              <p:cNvPr id="4167" name="组合 4166">
                <a:extLst>
                  <a:ext uri="{FF2B5EF4-FFF2-40B4-BE49-F238E27FC236}">
                    <a16:creationId xmlns:a16="http://schemas.microsoft.com/office/drawing/2014/main" id="{4150C58A-FCA6-409C-893B-97E948F77A6F}"/>
                  </a:ext>
                </a:extLst>
              </p:cNvPr>
              <p:cNvGrpSpPr/>
              <p:nvPr/>
            </p:nvGrpSpPr>
            <p:grpSpPr>
              <a:xfrm>
                <a:off x="5410870" y="2738282"/>
                <a:ext cx="4718968" cy="1075470"/>
                <a:chOff x="5410866" y="2738342"/>
                <a:chExt cx="4718971" cy="1075467"/>
              </a:xfrm>
              <a:solidFill>
                <a:srgbClr val="050101"/>
              </a:solidFill>
            </p:grpSpPr>
            <p:sp>
              <p:nvSpPr>
                <p:cNvPr id="4178" name="任意多边形 534">
                  <a:extLst>
                    <a:ext uri="{FF2B5EF4-FFF2-40B4-BE49-F238E27FC236}">
                      <a16:creationId xmlns:a16="http://schemas.microsoft.com/office/drawing/2014/main" id="{076CF060-1CD2-4992-BB5E-755A01099D3D}"/>
                    </a:ext>
                  </a:extLst>
                </p:cNvPr>
                <p:cNvSpPr/>
                <p:nvPr/>
              </p:nvSpPr>
              <p:spPr>
                <a:xfrm>
                  <a:off x="5410866" y="2740437"/>
                  <a:ext cx="1289684" cy="1063847"/>
                </a:xfrm>
                <a:custGeom>
                  <a:avLst/>
                  <a:gdLst>
                    <a:gd name="connsiteX0" fmla="*/ 174879 w 1289684"/>
                    <a:gd name="connsiteY0" fmla="*/ 697325 h 1063847"/>
                    <a:gd name="connsiteX1" fmla="*/ 241554 w 1289684"/>
                    <a:gd name="connsiteY1" fmla="*/ 731806 h 1063847"/>
                    <a:gd name="connsiteX2" fmla="*/ 63246 w 1289684"/>
                    <a:gd name="connsiteY2" fmla="*/ 951643 h 1063847"/>
                    <a:gd name="connsiteX3" fmla="*/ 0 w 1289684"/>
                    <a:gd name="connsiteY3" fmla="*/ 912876 h 1063847"/>
                    <a:gd name="connsiteX4" fmla="*/ 174879 w 1289684"/>
                    <a:gd name="connsiteY4" fmla="*/ 697325 h 1063847"/>
                    <a:gd name="connsiteX5" fmla="*/ 120491 w 1289684"/>
                    <a:gd name="connsiteY5" fmla="*/ 579882 h 1063847"/>
                    <a:gd name="connsiteX6" fmla="*/ 348043 w 1289684"/>
                    <a:gd name="connsiteY6" fmla="*/ 579882 h 1063847"/>
                    <a:gd name="connsiteX7" fmla="*/ 375475 w 1289684"/>
                    <a:gd name="connsiteY7" fmla="*/ 477488 h 1063847"/>
                    <a:gd name="connsiteX8" fmla="*/ 455866 w 1289684"/>
                    <a:gd name="connsiteY8" fmla="*/ 477488 h 1063847"/>
                    <a:gd name="connsiteX9" fmla="*/ 428434 w 1289684"/>
                    <a:gd name="connsiteY9" fmla="*/ 579882 h 1063847"/>
                    <a:gd name="connsiteX10" fmla="*/ 647129 w 1289684"/>
                    <a:gd name="connsiteY10" fmla="*/ 579882 h 1063847"/>
                    <a:gd name="connsiteX11" fmla="*/ 628650 w 1289684"/>
                    <a:gd name="connsiteY11" fmla="*/ 648843 h 1063847"/>
                    <a:gd name="connsiteX12" fmla="*/ 409956 w 1289684"/>
                    <a:gd name="connsiteY12" fmla="*/ 648843 h 1063847"/>
                    <a:gd name="connsiteX13" fmla="*/ 334518 w 1289684"/>
                    <a:gd name="connsiteY13" fmla="*/ 930116 h 1063847"/>
                    <a:gd name="connsiteX14" fmla="*/ 190119 w 1289684"/>
                    <a:gd name="connsiteY14" fmla="*/ 1044321 h 1063847"/>
                    <a:gd name="connsiteX15" fmla="*/ 82201 w 1289684"/>
                    <a:gd name="connsiteY15" fmla="*/ 1043273 h 1063847"/>
                    <a:gd name="connsiteX16" fmla="*/ 91821 w 1289684"/>
                    <a:gd name="connsiteY16" fmla="*/ 961358 h 1063847"/>
                    <a:gd name="connsiteX17" fmla="*/ 191643 w 1289684"/>
                    <a:gd name="connsiteY17" fmla="*/ 967740 h 1063847"/>
                    <a:gd name="connsiteX18" fmla="*/ 258794 w 1289684"/>
                    <a:gd name="connsiteY18" fmla="*/ 912781 h 1063847"/>
                    <a:gd name="connsiteX19" fmla="*/ 329470 w 1289684"/>
                    <a:gd name="connsiteY19" fmla="*/ 648748 h 1063847"/>
                    <a:gd name="connsiteX20" fmla="*/ 101917 w 1289684"/>
                    <a:gd name="connsiteY20" fmla="*/ 648748 h 1063847"/>
                    <a:gd name="connsiteX21" fmla="*/ 120491 w 1289684"/>
                    <a:gd name="connsiteY21" fmla="*/ 579882 h 1063847"/>
                    <a:gd name="connsiteX22" fmla="*/ 143256 w 1289684"/>
                    <a:gd name="connsiteY22" fmla="*/ 378333 h 1063847"/>
                    <a:gd name="connsiteX23" fmla="*/ 322897 w 1289684"/>
                    <a:gd name="connsiteY23" fmla="*/ 378333 h 1063847"/>
                    <a:gd name="connsiteX24" fmla="*/ 267081 w 1289684"/>
                    <a:gd name="connsiteY24" fmla="*/ 253270 h 1063847"/>
                    <a:gd name="connsiteX25" fmla="*/ 338233 w 1289684"/>
                    <a:gd name="connsiteY25" fmla="*/ 212312 h 1063847"/>
                    <a:gd name="connsiteX26" fmla="*/ 400431 w 1289684"/>
                    <a:gd name="connsiteY26" fmla="*/ 334137 h 1063847"/>
                    <a:gd name="connsiteX27" fmla="*/ 325564 w 1289684"/>
                    <a:gd name="connsiteY27" fmla="*/ 378333 h 1063847"/>
                    <a:gd name="connsiteX28" fmla="*/ 472821 w 1289684"/>
                    <a:gd name="connsiteY28" fmla="*/ 378333 h 1063847"/>
                    <a:gd name="connsiteX29" fmla="*/ 629698 w 1289684"/>
                    <a:gd name="connsiteY29" fmla="*/ 211265 h 1063847"/>
                    <a:gd name="connsiteX30" fmla="*/ 697325 w 1289684"/>
                    <a:gd name="connsiteY30" fmla="*/ 254413 h 1063847"/>
                    <a:gd name="connsiteX31" fmla="*/ 560927 w 1289684"/>
                    <a:gd name="connsiteY31" fmla="*/ 378428 h 1063847"/>
                    <a:gd name="connsiteX32" fmla="*/ 729996 w 1289684"/>
                    <a:gd name="connsiteY32" fmla="*/ 378428 h 1063847"/>
                    <a:gd name="connsiteX33" fmla="*/ 711517 w 1289684"/>
                    <a:gd name="connsiteY33" fmla="*/ 447389 h 1063847"/>
                    <a:gd name="connsiteX34" fmla="*/ 124587 w 1289684"/>
                    <a:gd name="connsiteY34" fmla="*/ 447389 h 1063847"/>
                    <a:gd name="connsiteX35" fmla="*/ 143256 w 1289684"/>
                    <a:gd name="connsiteY35" fmla="*/ 378333 h 1063847"/>
                    <a:gd name="connsiteX36" fmla="*/ 245936 w 1289684"/>
                    <a:gd name="connsiteY36" fmla="*/ 128302 h 1063847"/>
                    <a:gd name="connsiteX37" fmla="*/ 486918 w 1289684"/>
                    <a:gd name="connsiteY37" fmla="*/ 128302 h 1063847"/>
                    <a:gd name="connsiteX38" fmla="*/ 458057 w 1289684"/>
                    <a:gd name="connsiteY38" fmla="*/ 32385 h 1063847"/>
                    <a:gd name="connsiteX39" fmla="*/ 538067 w 1289684"/>
                    <a:gd name="connsiteY39" fmla="*/ 0 h 1063847"/>
                    <a:gd name="connsiteX40" fmla="*/ 572929 w 1289684"/>
                    <a:gd name="connsiteY40" fmla="*/ 110966 h 1063847"/>
                    <a:gd name="connsiteX41" fmla="*/ 531019 w 1289684"/>
                    <a:gd name="connsiteY41" fmla="*/ 128206 h 1063847"/>
                    <a:gd name="connsiteX42" fmla="*/ 768096 w 1289684"/>
                    <a:gd name="connsiteY42" fmla="*/ 128206 h 1063847"/>
                    <a:gd name="connsiteX43" fmla="*/ 749617 w 1289684"/>
                    <a:gd name="connsiteY43" fmla="*/ 197168 h 1063847"/>
                    <a:gd name="connsiteX44" fmla="*/ 227457 w 1289684"/>
                    <a:gd name="connsiteY44" fmla="*/ 197168 h 1063847"/>
                    <a:gd name="connsiteX45" fmla="*/ 245936 w 1289684"/>
                    <a:gd name="connsiteY45" fmla="*/ 128302 h 1063847"/>
                    <a:gd name="connsiteX46" fmla="*/ 494824 w 1289684"/>
                    <a:gd name="connsiteY46" fmla="*/ 702659 h 1063847"/>
                    <a:gd name="connsiteX47" fmla="*/ 563689 w 1289684"/>
                    <a:gd name="connsiteY47" fmla="*/ 853535 h 1063847"/>
                    <a:gd name="connsiteX48" fmla="*/ 479584 w 1289684"/>
                    <a:gd name="connsiteY48" fmla="*/ 900970 h 1063847"/>
                    <a:gd name="connsiteX49" fmla="*/ 417671 w 1289684"/>
                    <a:gd name="connsiteY49" fmla="*/ 744665 h 1063847"/>
                    <a:gd name="connsiteX50" fmla="*/ 494824 w 1289684"/>
                    <a:gd name="connsiteY50" fmla="*/ 702659 h 1063847"/>
                    <a:gd name="connsiteX51" fmla="*/ 844867 w 1289684"/>
                    <a:gd name="connsiteY51" fmla="*/ 95917 h 1063847"/>
                    <a:gd name="connsiteX52" fmla="*/ 1282922 w 1289684"/>
                    <a:gd name="connsiteY52" fmla="*/ 51816 h 1063847"/>
                    <a:gd name="connsiteX53" fmla="*/ 1289685 w 1289684"/>
                    <a:gd name="connsiteY53" fmla="*/ 134779 h 1063847"/>
                    <a:gd name="connsiteX54" fmla="*/ 903827 w 1289684"/>
                    <a:gd name="connsiteY54" fmla="*/ 171450 h 1063847"/>
                    <a:gd name="connsiteX55" fmla="*/ 836581 w 1289684"/>
                    <a:gd name="connsiteY55" fmla="*/ 422529 h 1063847"/>
                    <a:gd name="connsiteX56" fmla="*/ 1243870 w 1289684"/>
                    <a:gd name="connsiteY56" fmla="*/ 422529 h 1063847"/>
                    <a:gd name="connsiteX57" fmla="*/ 1224248 w 1289684"/>
                    <a:gd name="connsiteY57" fmla="*/ 495776 h 1063847"/>
                    <a:gd name="connsiteX58" fmla="*/ 1064609 w 1289684"/>
                    <a:gd name="connsiteY58" fmla="*/ 495776 h 1063847"/>
                    <a:gd name="connsiteX59" fmla="*/ 913352 w 1289684"/>
                    <a:gd name="connsiteY59" fmla="*/ 1060514 h 1063847"/>
                    <a:gd name="connsiteX60" fmla="*/ 830771 w 1289684"/>
                    <a:gd name="connsiteY60" fmla="*/ 1060514 h 1063847"/>
                    <a:gd name="connsiteX61" fmla="*/ 982028 w 1289684"/>
                    <a:gd name="connsiteY61" fmla="*/ 495776 h 1063847"/>
                    <a:gd name="connsiteX62" fmla="*/ 816864 w 1289684"/>
                    <a:gd name="connsiteY62" fmla="*/ 495776 h 1063847"/>
                    <a:gd name="connsiteX63" fmla="*/ 802767 w 1289684"/>
                    <a:gd name="connsiteY63" fmla="*/ 548640 h 1063847"/>
                    <a:gd name="connsiteX64" fmla="*/ 500729 w 1289684"/>
                    <a:gd name="connsiteY64" fmla="*/ 1063847 h 1063847"/>
                    <a:gd name="connsiteX65" fmla="*/ 460057 w 1289684"/>
                    <a:gd name="connsiteY65" fmla="*/ 994886 h 1063847"/>
                    <a:gd name="connsiteX66" fmla="*/ 724376 w 1289684"/>
                    <a:gd name="connsiteY66" fmla="*/ 545402 h 1063847"/>
                    <a:gd name="connsiteX67" fmla="*/ 844867 w 1289684"/>
                    <a:gd name="connsiteY67" fmla="*/ 95917 h 1063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289684" h="1063847">
                      <a:moveTo>
                        <a:pt x="174879" y="697325"/>
                      </a:moveTo>
                      <a:lnTo>
                        <a:pt x="241554" y="731806"/>
                      </a:lnTo>
                      <a:cubicBezTo>
                        <a:pt x="179641" y="812959"/>
                        <a:pt x="120110" y="886301"/>
                        <a:pt x="63246" y="951643"/>
                      </a:cubicBezTo>
                      <a:cubicBezTo>
                        <a:pt x="45053" y="938689"/>
                        <a:pt x="24003" y="925830"/>
                        <a:pt x="0" y="912876"/>
                      </a:cubicBezTo>
                      <a:cubicBezTo>
                        <a:pt x="51054" y="858298"/>
                        <a:pt x="109347" y="786384"/>
                        <a:pt x="174879" y="697325"/>
                      </a:cubicBezTo>
                      <a:close/>
                      <a:moveTo>
                        <a:pt x="120491" y="579882"/>
                      </a:moveTo>
                      <a:lnTo>
                        <a:pt x="348043" y="579882"/>
                      </a:lnTo>
                      <a:lnTo>
                        <a:pt x="375475" y="477488"/>
                      </a:lnTo>
                      <a:lnTo>
                        <a:pt x="455866" y="477488"/>
                      </a:lnTo>
                      <a:lnTo>
                        <a:pt x="428434" y="579882"/>
                      </a:lnTo>
                      <a:lnTo>
                        <a:pt x="647129" y="579882"/>
                      </a:lnTo>
                      <a:lnTo>
                        <a:pt x="628650" y="648843"/>
                      </a:lnTo>
                      <a:lnTo>
                        <a:pt x="409956" y="648843"/>
                      </a:lnTo>
                      <a:lnTo>
                        <a:pt x="334518" y="930116"/>
                      </a:lnTo>
                      <a:cubicBezTo>
                        <a:pt x="314134" y="1006221"/>
                        <a:pt x="266033" y="1044321"/>
                        <a:pt x="190119" y="1044321"/>
                      </a:cubicBezTo>
                      <a:cubicBezTo>
                        <a:pt x="158115" y="1044321"/>
                        <a:pt x="122111" y="1043940"/>
                        <a:pt x="82201" y="1043273"/>
                      </a:cubicBezTo>
                      <a:cubicBezTo>
                        <a:pt x="85630" y="1019556"/>
                        <a:pt x="88773" y="992219"/>
                        <a:pt x="91821" y="961358"/>
                      </a:cubicBezTo>
                      <a:cubicBezTo>
                        <a:pt x="133731" y="965645"/>
                        <a:pt x="167068" y="967740"/>
                        <a:pt x="191643" y="967740"/>
                      </a:cubicBezTo>
                      <a:cubicBezTo>
                        <a:pt x="226504" y="967740"/>
                        <a:pt x="248983" y="949452"/>
                        <a:pt x="258794" y="912781"/>
                      </a:cubicBezTo>
                      <a:lnTo>
                        <a:pt x="329470" y="648748"/>
                      </a:lnTo>
                      <a:lnTo>
                        <a:pt x="101917" y="648748"/>
                      </a:lnTo>
                      <a:lnTo>
                        <a:pt x="120491" y="579882"/>
                      </a:lnTo>
                      <a:close/>
                      <a:moveTo>
                        <a:pt x="143256" y="378333"/>
                      </a:moveTo>
                      <a:lnTo>
                        <a:pt x="322897" y="378333"/>
                      </a:lnTo>
                      <a:cubicBezTo>
                        <a:pt x="304229" y="329851"/>
                        <a:pt x="285655" y="288131"/>
                        <a:pt x="267081" y="253270"/>
                      </a:cubicBezTo>
                      <a:lnTo>
                        <a:pt x="338233" y="212312"/>
                      </a:lnTo>
                      <a:cubicBezTo>
                        <a:pt x="355092" y="241078"/>
                        <a:pt x="375761" y="281654"/>
                        <a:pt x="400431" y="334137"/>
                      </a:cubicBezTo>
                      <a:lnTo>
                        <a:pt x="325564" y="378333"/>
                      </a:lnTo>
                      <a:lnTo>
                        <a:pt x="472821" y="378333"/>
                      </a:lnTo>
                      <a:cubicBezTo>
                        <a:pt x="528447" y="321945"/>
                        <a:pt x="580834" y="266224"/>
                        <a:pt x="629698" y="211265"/>
                      </a:cubicBezTo>
                      <a:lnTo>
                        <a:pt x="697325" y="254413"/>
                      </a:lnTo>
                      <a:cubicBezTo>
                        <a:pt x="649224" y="299371"/>
                        <a:pt x="603885" y="340614"/>
                        <a:pt x="560927" y="378428"/>
                      </a:cubicBezTo>
                      <a:lnTo>
                        <a:pt x="729996" y="378428"/>
                      </a:lnTo>
                      <a:lnTo>
                        <a:pt x="711517" y="447389"/>
                      </a:lnTo>
                      <a:lnTo>
                        <a:pt x="124587" y="447389"/>
                      </a:lnTo>
                      <a:lnTo>
                        <a:pt x="143256" y="378333"/>
                      </a:lnTo>
                      <a:close/>
                      <a:moveTo>
                        <a:pt x="245936" y="128302"/>
                      </a:moveTo>
                      <a:lnTo>
                        <a:pt x="486918" y="128302"/>
                      </a:lnTo>
                      <a:cubicBezTo>
                        <a:pt x="478822" y="98869"/>
                        <a:pt x="469201" y="66866"/>
                        <a:pt x="458057" y="32385"/>
                      </a:cubicBezTo>
                      <a:lnTo>
                        <a:pt x="538067" y="0"/>
                      </a:lnTo>
                      <a:cubicBezTo>
                        <a:pt x="551307" y="36671"/>
                        <a:pt x="562928" y="73628"/>
                        <a:pt x="572929" y="110966"/>
                      </a:cubicBezTo>
                      <a:lnTo>
                        <a:pt x="531019" y="128206"/>
                      </a:lnTo>
                      <a:lnTo>
                        <a:pt x="768096" y="128206"/>
                      </a:lnTo>
                      <a:lnTo>
                        <a:pt x="749617" y="197168"/>
                      </a:lnTo>
                      <a:lnTo>
                        <a:pt x="227457" y="197168"/>
                      </a:lnTo>
                      <a:lnTo>
                        <a:pt x="245936" y="128302"/>
                      </a:lnTo>
                      <a:close/>
                      <a:moveTo>
                        <a:pt x="494824" y="702659"/>
                      </a:moveTo>
                      <a:cubicBezTo>
                        <a:pt x="521780" y="757333"/>
                        <a:pt x="544830" y="807625"/>
                        <a:pt x="563689" y="853535"/>
                      </a:cubicBezTo>
                      <a:lnTo>
                        <a:pt x="479584" y="900970"/>
                      </a:lnTo>
                      <a:cubicBezTo>
                        <a:pt x="461772" y="845725"/>
                        <a:pt x="441103" y="793528"/>
                        <a:pt x="417671" y="744665"/>
                      </a:cubicBezTo>
                      <a:lnTo>
                        <a:pt x="494824" y="702659"/>
                      </a:lnTo>
                      <a:close/>
                      <a:moveTo>
                        <a:pt x="844867" y="95917"/>
                      </a:moveTo>
                      <a:cubicBezTo>
                        <a:pt x="999172" y="94488"/>
                        <a:pt x="1145191" y="79819"/>
                        <a:pt x="1282922" y="51816"/>
                      </a:cubicBezTo>
                      <a:lnTo>
                        <a:pt x="1289685" y="134779"/>
                      </a:lnTo>
                      <a:cubicBezTo>
                        <a:pt x="1137380" y="153448"/>
                        <a:pt x="1008888" y="165735"/>
                        <a:pt x="903827" y="171450"/>
                      </a:cubicBezTo>
                      <a:lnTo>
                        <a:pt x="836581" y="422529"/>
                      </a:lnTo>
                      <a:lnTo>
                        <a:pt x="1243870" y="422529"/>
                      </a:lnTo>
                      <a:lnTo>
                        <a:pt x="1224248" y="495776"/>
                      </a:lnTo>
                      <a:lnTo>
                        <a:pt x="1064609" y="495776"/>
                      </a:lnTo>
                      <a:lnTo>
                        <a:pt x="913352" y="1060514"/>
                      </a:lnTo>
                      <a:lnTo>
                        <a:pt x="830771" y="1060514"/>
                      </a:lnTo>
                      <a:lnTo>
                        <a:pt x="982028" y="495776"/>
                      </a:lnTo>
                      <a:lnTo>
                        <a:pt x="816864" y="495776"/>
                      </a:lnTo>
                      <a:lnTo>
                        <a:pt x="802767" y="548640"/>
                      </a:lnTo>
                      <a:cubicBezTo>
                        <a:pt x="743617" y="769239"/>
                        <a:pt x="642938" y="940975"/>
                        <a:pt x="500729" y="1063847"/>
                      </a:cubicBezTo>
                      <a:cubicBezTo>
                        <a:pt x="488918" y="1041559"/>
                        <a:pt x="475297" y="1018603"/>
                        <a:pt x="460057" y="994886"/>
                      </a:cubicBezTo>
                      <a:cubicBezTo>
                        <a:pt x="583121" y="893636"/>
                        <a:pt x="671227" y="743807"/>
                        <a:pt x="724376" y="545402"/>
                      </a:cubicBezTo>
                      <a:lnTo>
                        <a:pt x="844867" y="95917"/>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179" name="任意多边形 535">
                  <a:extLst>
                    <a:ext uri="{FF2B5EF4-FFF2-40B4-BE49-F238E27FC236}">
                      <a16:creationId xmlns:a16="http://schemas.microsoft.com/office/drawing/2014/main" id="{8CF228C6-A6DE-4A72-90C1-D013D1BC3285}"/>
                    </a:ext>
                  </a:extLst>
                </p:cNvPr>
                <p:cNvSpPr/>
                <p:nvPr/>
              </p:nvSpPr>
              <p:spPr>
                <a:xfrm>
                  <a:off x="6555295" y="2738342"/>
                  <a:ext cx="1209389" cy="1075467"/>
                </a:xfrm>
                <a:custGeom>
                  <a:avLst/>
                  <a:gdLst>
                    <a:gd name="connsiteX0" fmla="*/ 242792 w 1209389"/>
                    <a:gd name="connsiteY0" fmla="*/ 621792 h 1075467"/>
                    <a:gd name="connsiteX1" fmla="*/ 322231 w 1209389"/>
                    <a:gd name="connsiteY1" fmla="*/ 658463 h 1075467"/>
                    <a:gd name="connsiteX2" fmla="*/ 88392 w 1209389"/>
                    <a:gd name="connsiteY2" fmla="*/ 1069086 h 1075467"/>
                    <a:gd name="connsiteX3" fmla="*/ 0 w 1209389"/>
                    <a:gd name="connsiteY3" fmla="*/ 1036796 h 1075467"/>
                    <a:gd name="connsiteX4" fmla="*/ 242792 w 1209389"/>
                    <a:gd name="connsiteY4" fmla="*/ 621792 h 1075467"/>
                    <a:gd name="connsiteX5" fmla="*/ 217265 w 1209389"/>
                    <a:gd name="connsiteY5" fmla="*/ 304991 h 1075467"/>
                    <a:gd name="connsiteX6" fmla="*/ 374332 w 1209389"/>
                    <a:gd name="connsiteY6" fmla="*/ 451485 h 1075467"/>
                    <a:gd name="connsiteX7" fmla="*/ 290894 w 1209389"/>
                    <a:gd name="connsiteY7" fmla="*/ 521494 h 1075467"/>
                    <a:gd name="connsiteX8" fmla="*/ 144685 w 1209389"/>
                    <a:gd name="connsiteY8" fmla="*/ 367474 h 1075467"/>
                    <a:gd name="connsiteX9" fmla="*/ 217265 w 1209389"/>
                    <a:gd name="connsiteY9" fmla="*/ 304991 h 1075467"/>
                    <a:gd name="connsiteX10" fmla="*/ 334518 w 1209389"/>
                    <a:gd name="connsiteY10" fmla="*/ 25813 h 1075467"/>
                    <a:gd name="connsiteX11" fmla="*/ 484251 w 1209389"/>
                    <a:gd name="connsiteY11" fmla="*/ 183166 h 1075467"/>
                    <a:gd name="connsiteX12" fmla="*/ 400526 w 1209389"/>
                    <a:gd name="connsiteY12" fmla="*/ 249936 h 1075467"/>
                    <a:gd name="connsiteX13" fmla="*/ 261747 w 1209389"/>
                    <a:gd name="connsiteY13" fmla="*/ 85058 h 1075467"/>
                    <a:gd name="connsiteX14" fmla="*/ 334518 w 1209389"/>
                    <a:gd name="connsiteY14" fmla="*/ 25813 h 1075467"/>
                    <a:gd name="connsiteX15" fmla="*/ 1088898 w 1209389"/>
                    <a:gd name="connsiteY15" fmla="*/ 645509 h 1075467"/>
                    <a:gd name="connsiteX16" fmla="*/ 1125665 w 1209389"/>
                    <a:gd name="connsiteY16" fmla="*/ 712280 h 1075467"/>
                    <a:gd name="connsiteX17" fmla="*/ 854964 w 1209389"/>
                    <a:gd name="connsiteY17" fmla="*/ 843820 h 1075467"/>
                    <a:gd name="connsiteX18" fmla="*/ 1098233 w 1209389"/>
                    <a:gd name="connsiteY18" fmla="*/ 960120 h 1075467"/>
                    <a:gd name="connsiteX19" fmla="*/ 1013555 w 1209389"/>
                    <a:gd name="connsiteY19" fmla="*/ 1043083 h 1075467"/>
                    <a:gd name="connsiteX20" fmla="*/ 650176 w 1209389"/>
                    <a:gd name="connsiteY20" fmla="*/ 608743 h 1075467"/>
                    <a:gd name="connsiteX21" fmla="*/ 515207 w 1209389"/>
                    <a:gd name="connsiteY21" fmla="*/ 608743 h 1075467"/>
                    <a:gd name="connsiteX22" fmla="*/ 423672 w 1209389"/>
                    <a:gd name="connsiteY22" fmla="*/ 950405 h 1075467"/>
                    <a:gd name="connsiteX23" fmla="*/ 686086 w 1209389"/>
                    <a:gd name="connsiteY23" fmla="*/ 857726 h 1075467"/>
                    <a:gd name="connsiteX24" fmla="*/ 662749 w 1209389"/>
                    <a:gd name="connsiteY24" fmla="*/ 949357 h 1075467"/>
                    <a:gd name="connsiteX25" fmla="*/ 391573 w 1209389"/>
                    <a:gd name="connsiteY25" fmla="*/ 1045273 h 1075467"/>
                    <a:gd name="connsiteX26" fmla="*/ 327660 w 1209389"/>
                    <a:gd name="connsiteY26" fmla="*/ 1075468 h 1075467"/>
                    <a:gd name="connsiteX27" fmla="*/ 296513 w 1209389"/>
                    <a:gd name="connsiteY27" fmla="*/ 1000030 h 1075467"/>
                    <a:gd name="connsiteX28" fmla="*/ 342519 w 1209389"/>
                    <a:gd name="connsiteY28" fmla="*/ 936498 h 1075467"/>
                    <a:gd name="connsiteX29" fmla="*/ 557784 w 1209389"/>
                    <a:gd name="connsiteY29" fmla="*/ 133636 h 1075467"/>
                    <a:gd name="connsiteX30" fmla="*/ 840010 w 1209389"/>
                    <a:gd name="connsiteY30" fmla="*/ 133636 h 1075467"/>
                    <a:gd name="connsiteX31" fmla="*/ 814197 w 1209389"/>
                    <a:gd name="connsiteY31" fmla="*/ 30194 h 1075467"/>
                    <a:gd name="connsiteX32" fmla="*/ 900398 w 1209389"/>
                    <a:gd name="connsiteY32" fmla="*/ 0 h 1075467"/>
                    <a:gd name="connsiteX33" fmla="*/ 932688 w 1209389"/>
                    <a:gd name="connsiteY33" fmla="*/ 133636 h 1075467"/>
                    <a:gd name="connsiteX34" fmla="*/ 1209389 w 1209389"/>
                    <a:gd name="connsiteY34" fmla="*/ 133636 h 1075467"/>
                    <a:gd name="connsiteX35" fmla="*/ 1073944 w 1209389"/>
                    <a:gd name="connsiteY35" fmla="*/ 639032 h 1075467"/>
                    <a:gd name="connsiteX36" fmla="*/ 989171 w 1209389"/>
                    <a:gd name="connsiteY36" fmla="*/ 639032 h 1075467"/>
                    <a:gd name="connsiteX37" fmla="*/ 997267 w 1209389"/>
                    <a:gd name="connsiteY37" fmla="*/ 608838 h 1075467"/>
                    <a:gd name="connsiteX38" fmla="*/ 736092 w 1209389"/>
                    <a:gd name="connsiteY38" fmla="*/ 608838 h 1075467"/>
                    <a:gd name="connsiteX39" fmla="*/ 810006 w 1209389"/>
                    <a:gd name="connsiteY39" fmla="*/ 790956 h 1075467"/>
                    <a:gd name="connsiteX40" fmla="*/ 1088898 w 1209389"/>
                    <a:gd name="connsiteY40" fmla="*/ 645509 h 1075467"/>
                    <a:gd name="connsiteX41" fmla="*/ 1016317 w 1209389"/>
                    <a:gd name="connsiteY41" fmla="*/ 537686 h 1075467"/>
                    <a:gd name="connsiteX42" fmla="*/ 1051751 w 1209389"/>
                    <a:gd name="connsiteY42" fmla="*/ 405098 h 1075467"/>
                    <a:gd name="connsiteX43" fmla="*/ 569785 w 1209389"/>
                    <a:gd name="connsiteY43" fmla="*/ 405098 h 1075467"/>
                    <a:gd name="connsiteX44" fmla="*/ 534353 w 1209389"/>
                    <a:gd name="connsiteY44" fmla="*/ 537686 h 1075467"/>
                    <a:gd name="connsiteX45" fmla="*/ 1016317 w 1209389"/>
                    <a:gd name="connsiteY45" fmla="*/ 537686 h 1075467"/>
                    <a:gd name="connsiteX46" fmla="*/ 1105472 w 1209389"/>
                    <a:gd name="connsiteY46" fmla="*/ 204692 h 1075467"/>
                    <a:gd name="connsiteX47" fmla="*/ 623506 w 1209389"/>
                    <a:gd name="connsiteY47" fmla="*/ 204692 h 1075467"/>
                    <a:gd name="connsiteX48" fmla="*/ 588264 w 1209389"/>
                    <a:gd name="connsiteY48" fmla="*/ 336137 h 1075467"/>
                    <a:gd name="connsiteX49" fmla="*/ 1070325 w 1209389"/>
                    <a:gd name="connsiteY49" fmla="*/ 336137 h 1075467"/>
                    <a:gd name="connsiteX50" fmla="*/ 1105472 w 1209389"/>
                    <a:gd name="connsiteY50" fmla="*/ 204692 h 1075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209389" h="1075467">
                      <a:moveTo>
                        <a:pt x="242792" y="621792"/>
                      </a:moveTo>
                      <a:cubicBezTo>
                        <a:pt x="269081" y="634746"/>
                        <a:pt x="295561" y="646938"/>
                        <a:pt x="322231" y="658463"/>
                      </a:cubicBezTo>
                      <a:cubicBezTo>
                        <a:pt x="240792" y="801434"/>
                        <a:pt x="162878" y="938308"/>
                        <a:pt x="88392" y="1069086"/>
                      </a:cubicBezTo>
                      <a:lnTo>
                        <a:pt x="0" y="1036796"/>
                      </a:lnTo>
                      <a:cubicBezTo>
                        <a:pt x="77438" y="916781"/>
                        <a:pt x="158496" y="778383"/>
                        <a:pt x="242792" y="621792"/>
                      </a:cubicBezTo>
                      <a:close/>
                      <a:moveTo>
                        <a:pt x="217265" y="304991"/>
                      </a:moveTo>
                      <a:cubicBezTo>
                        <a:pt x="262890" y="342995"/>
                        <a:pt x="315182" y="391858"/>
                        <a:pt x="374332" y="451485"/>
                      </a:cubicBezTo>
                      <a:cubicBezTo>
                        <a:pt x="338804" y="481679"/>
                        <a:pt x="310896" y="505016"/>
                        <a:pt x="290894" y="521494"/>
                      </a:cubicBezTo>
                      <a:cubicBezTo>
                        <a:pt x="226409" y="449008"/>
                        <a:pt x="177546" y="397669"/>
                        <a:pt x="144685" y="367474"/>
                      </a:cubicBezTo>
                      <a:lnTo>
                        <a:pt x="217265" y="304991"/>
                      </a:lnTo>
                      <a:close/>
                      <a:moveTo>
                        <a:pt x="334518" y="25813"/>
                      </a:moveTo>
                      <a:cubicBezTo>
                        <a:pt x="379476" y="68866"/>
                        <a:pt x="429387" y="121444"/>
                        <a:pt x="484251" y="183166"/>
                      </a:cubicBezTo>
                      <a:cubicBezTo>
                        <a:pt x="452247" y="208312"/>
                        <a:pt x="424339" y="230600"/>
                        <a:pt x="400526" y="249936"/>
                      </a:cubicBezTo>
                      <a:cubicBezTo>
                        <a:pt x="340328" y="174498"/>
                        <a:pt x="294132" y="119634"/>
                        <a:pt x="261747" y="85058"/>
                      </a:cubicBezTo>
                      <a:lnTo>
                        <a:pt x="334518" y="25813"/>
                      </a:lnTo>
                      <a:close/>
                      <a:moveTo>
                        <a:pt x="1088898" y="645509"/>
                      </a:moveTo>
                      <a:lnTo>
                        <a:pt x="1125665" y="712280"/>
                      </a:lnTo>
                      <a:cubicBezTo>
                        <a:pt x="1046702" y="754666"/>
                        <a:pt x="956501" y="798481"/>
                        <a:pt x="854964" y="843820"/>
                      </a:cubicBezTo>
                      <a:cubicBezTo>
                        <a:pt x="912685" y="900589"/>
                        <a:pt x="993743" y="939356"/>
                        <a:pt x="1098233" y="960120"/>
                      </a:cubicBezTo>
                      <a:cubicBezTo>
                        <a:pt x="1075277" y="979551"/>
                        <a:pt x="1046988" y="1007173"/>
                        <a:pt x="1013555" y="1043083"/>
                      </a:cubicBezTo>
                      <a:cubicBezTo>
                        <a:pt x="800957" y="981265"/>
                        <a:pt x="679894" y="836581"/>
                        <a:pt x="650176" y="608743"/>
                      </a:cubicBezTo>
                      <a:lnTo>
                        <a:pt x="515207" y="608743"/>
                      </a:lnTo>
                      <a:lnTo>
                        <a:pt x="423672" y="950405"/>
                      </a:lnTo>
                      <a:cubicBezTo>
                        <a:pt x="520351" y="919544"/>
                        <a:pt x="607981" y="888587"/>
                        <a:pt x="686086" y="857726"/>
                      </a:cubicBezTo>
                      <a:cubicBezTo>
                        <a:pt x="674180" y="896493"/>
                        <a:pt x="666464" y="927068"/>
                        <a:pt x="662749" y="949357"/>
                      </a:cubicBezTo>
                      <a:cubicBezTo>
                        <a:pt x="572453" y="978027"/>
                        <a:pt x="481965" y="1010031"/>
                        <a:pt x="391573" y="1045273"/>
                      </a:cubicBezTo>
                      <a:cubicBezTo>
                        <a:pt x="377285" y="1050989"/>
                        <a:pt x="355949" y="1061085"/>
                        <a:pt x="327660" y="1075468"/>
                      </a:cubicBezTo>
                      <a:lnTo>
                        <a:pt x="296513" y="1000030"/>
                      </a:lnTo>
                      <a:cubicBezTo>
                        <a:pt x="318897" y="988600"/>
                        <a:pt x="334328" y="967359"/>
                        <a:pt x="342519" y="936498"/>
                      </a:cubicBezTo>
                      <a:lnTo>
                        <a:pt x="557784" y="133636"/>
                      </a:lnTo>
                      <a:lnTo>
                        <a:pt x="840010" y="133636"/>
                      </a:lnTo>
                      <a:cubicBezTo>
                        <a:pt x="832866" y="99155"/>
                        <a:pt x="824294" y="64579"/>
                        <a:pt x="814197" y="30194"/>
                      </a:cubicBezTo>
                      <a:lnTo>
                        <a:pt x="900398" y="0"/>
                      </a:lnTo>
                      <a:cubicBezTo>
                        <a:pt x="912781" y="42386"/>
                        <a:pt x="923639" y="86963"/>
                        <a:pt x="932688" y="133636"/>
                      </a:cubicBezTo>
                      <a:lnTo>
                        <a:pt x="1209389" y="133636"/>
                      </a:lnTo>
                      <a:lnTo>
                        <a:pt x="1073944" y="639032"/>
                      </a:lnTo>
                      <a:lnTo>
                        <a:pt x="989171" y="639032"/>
                      </a:lnTo>
                      <a:lnTo>
                        <a:pt x="997267" y="608838"/>
                      </a:lnTo>
                      <a:lnTo>
                        <a:pt x="736092" y="608838"/>
                      </a:lnTo>
                      <a:cubicBezTo>
                        <a:pt x="749141" y="677037"/>
                        <a:pt x="773716" y="737806"/>
                        <a:pt x="810006" y="790956"/>
                      </a:cubicBezTo>
                      <a:cubicBezTo>
                        <a:pt x="898969" y="750760"/>
                        <a:pt x="991933" y="702278"/>
                        <a:pt x="1088898" y="645509"/>
                      </a:cubicBezTo>
                      <a:close/>
                      <a:moveTo>
                        <a:pt x="1016317" y="537686"/>
                      </a:moveTo>
                      <a:lnTo>
                        <a:pt x="1051751" y="405098"/>
                      </a:lnTo>
                      <a:lnTo>
                        <a:pt x="569785" y="405098"/>
                      </a:lnTo>
                      <a:lnTo>
                        <a:pt x="534353" y="537686"/>
                      </a:lnTo>
                      <a:lnTo>
                        <a:pt x="1016317" y="537686"/>
                      </a:lnTo>
                      <a:close/>
                      <a:moveTo>
                        <a:pt x="1105472" y="204692"/>
                      </a:moveTo>
                      <a:lnTo>
                        <a:pt x="623506" y="204692"/>
                      </a:lnTo>
                      <a:lnTo>
                        <a:pt x="588264" y="336137"/>
                      </a:lnTo>
                      <a:lnTo>
                        <a:pt x="1070325" y="336137"/>
                      </a:lnTo>
                      <a:lnTo>
                        <a:pt x="1105472" y="204692"/>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180" name="任意多边形 536">
                  <a:extLst>
                    <a:ext uri="{FF2B5EF4-FFF2-40B4-BE49-F238E27FC236}">
                      <a16:creationId xmlns:a16="http://schemas.microsoft.com/office/drawing/2014/main" id="{75E36A04-F99D-431B-AF6F-160E5FC8BEC4}"/>
                    </a:ext>
                  </a:extLst>
                </p:cNvPr>
                <p:cNvSpPr/>
                <p:nvPr/>
              </p:nvSpPr>
              <p:spPr>
                <a:xfrm>
                  <a:off x="7767256" y="2749105"/>
                  <a:ext cx="1228058" cy="1064704"/>
                </a:xfrm>
                <a:custGeom>
                  <a:avLst/>
                  <a:gdLst>
                    <a:gd name="connsiteX0" fmla="*/ 0 w 1228058"/>
                    <a:gd name="connsiteY0" fmla="*/ 633698 h 1064704"/>
                    <a:gd name="connsiteX1" fmla="*/ 303943 w 1228058"/>
                    <a:gd name="connsiteY1" fmla="*/ 298514 h 1064704"/>
                    <a:gd name="connsiteX2" fmla="*/ 368712 w 1228058"/>
                    <a:gd name="connsiteY2" fmla="*/ 331851 h 1064704"/>
                    <a:gd name="connsiteX3" fmla="*/ 240601 w 1228058"/>
                    <a:gd name="connsiteY3" fmla="*/ 489299 h 1064704"/>
                    <a:gd name="connsiteX4" fmla="*/ 88963 w 1228058"/>
                    <a:gd name="connsiteY4" fmla="*/ 1055084 h 1064704"/>
                    <a:gd name="connsiteX5" fmla="*/ 13145 w 1228058"/>
                    <a:gd name="connsiteY5" fmla="*/ 1055084 h 1064704"/>
                    <a:gd name="connsiteX6" fmla="*/ 134493 w 1228058"/>
                    <a:gd name="connsiteY6" fmla="*/ 602361 h 1064704"/>
                    <a:gd name="connsiteX7" fmla="*/ 5905 w 1228058"/>
                    <a:gd name="connsiteY7" fmla="*/ 719900 h 1064704"/>
                    <a:gd name="connsiteX8" fmla="*/ 0 w 1228058"/>
                    <a:gd name="connsiteY8" fmla="*/ 633698 h 1064704"/>
                    <a:gd name="connsiteX9" fmla="*/ 98679 w 1228058"/>
                    <a:gd name="connsiteY9" fmla="*/ 286703 h 1064704"/>
                    <a:gd name="connsiteX10" fmla="*/ 384810 w 1228058"/>
                    <a:gd name="connsiteY10" fmla="*/ 5429 h 1064704"/>
                    <a:gd name="connsiteX11" fmla="*/ 443960 w 1228058"/>
                    <a:gd name="connsiteY11" fmla="*/ 43148 h 1064704"/>
                    <a:gd name="connsiteX12" fmla="*/ 102775 w 1228058"/>
                    <a:gd name="connsiteY12" fmla="*/ 370713 h 1064704"/>
                    <a:gd name="connsiteX13" fmla="*/ 98679 w 1228058"/>
                    <a:gd name="connsiteY13" fmla="*/ 286703 h 1064704"/>
                    <a:gd name="connsiteX14" fmla="*/ 547497 w 1228058"/>
                    <a:gd name="connsiteY14" fmla="*/ 705898 h 1064704"/>
                    <a:gd name="connsiteX15" fmla="*/ 400145 w 1228058"/>
                    <a:gd name="connsiteY15" fmla="*/ 705898 h 1064704"/>
                    <a:gd name="connsiteX16" fmla="*/ 387001 w 1228058"/>
                    <a:gd name="connsiteY16" fmla="*/ 755428 h 1064704"/>
                    <a:gd name="connsiteX17" fmla="*/ 200215 w 1228058"/>
                    <a:gd name="connsiteY17" fmla="*/ 1031272 h 1064704"/>
                    <a:gd name="connsiteX18" fmla="*/ 168592 w 1228058"/>
                    <a:gd name="connsiteY18" fmla="*/ 962311 h 1064704"/>
                    <a:gd name="connsiteX19" fmla="*/ 314420 w 1228058"/>
                    <a:gd name="connsiteY19" fmla="*/ 746760 h 1064704"/>
                    <a:gd name="connsiteX20" fmla="*/ 344995 w 1228058"/>
                    <a:gd name="connsiteY20" fmla="*/ 632555 h 1064704"/>
                    <a:gd name="connsiteX21" fmla="*/ 641699 w 1228058"/>
                    <a:gd name="connsiteY21" fmla="*/ 632555 h 1064704"/>
                    <a:gd name="connsiteX22" fmla="*/ 591502 w 1228058"/>
                    <a:gd name="connsiteY22" fmla="*/ 820007 h 1064704"/>
                    <a:gd name="connsiteX23" fmla="*/ 735806 w 1228058"/>
                    <a:gd name="connsiteY23" fmla="*/ 718757 h 1064704"/>
                    <a:gd name="connsiteX24" fmla="*/ 732568 w 1228058"/>
                    <a:gd name="connsiteY24" fmla="*/ 801719 h 1064704"/>
                    <a:gd name="connsiteX25" fmla="*/ 561975 w 1228058"/>
                    <a:gd name="connsiteY25" fmla="*/ 918115 h 1064704"/>
                    <a:gd name="connsiteX26" fmla="*/ 505777 w 1228058"/>
                    <a:gd name="connsiteY26" fmla="*/ 961263 h 1064704"/>
                    <a:gd name="connsiteX27" fmla="*/ 467296 w 1228058"/>
                    <a:gd name="connsiteY27" fmla="*/ 892302 h 1064704"/>
                    <a:gd name="connsiteX28" fmla="*/ 518350 w 1228058"/>
                    <a:gd name="connsiteY28" fmla="*/ 814673 h 1064704"/>
                    <a:gd name="connsiteX29" fmla="*/ 547497 w 1228058"/>
                    <a:gd name="connsiteY29" fmla="*/ 705898 h 1064704"/>
                    <a:gd name="connsiteX30" fmla="*/ 378428 w 1228058"/>
                    <a:gd name="connsiteY30" fmla="*/ 457962 h 1064704"/>
                    <a:gd name="connsiteX31" fmla="*/ 733234 w 1228058"/>
                    <a:gd name="connsiteY31" fmla="*/ 457962 h 1064704"/>
                    <a:gd name="connsiteX32" fmla="*/ 713041 w 1228058"/>
                    <a:gd name="connsiteY32" fmla="*/ 533400 h 1064704"/>
                    <a:gd name="connsiteX33" fmla="*/ 358235 w 1228058"/>
                    <a:gd name="connsiteY33" fmla="*/ 533400 h 1064704"/>
                    <a:gd name="connsiteX34" fmla="*/ 378428 w 1228058"/>
                    <a:gd name="connsiteY34" fmla="*/ 457962 h 1064704"/>
                    <a:gd name="connsiteX35" fmla="*/ 381857 w 1228058"/>
                    <a:gd name="connsiteY35" fmla="*/ 362045 h 1064704"/>
                    <a:gd name="connsiteX36" fmla="*/ 452628 w 1228058"/>
                    <a:gd name="connsiteY36" fmla="*/ 98012 h 1064704"/>
                    <a:gd name="connsiteX37" fmla="*/ 523970 w 1228058"/>
                    <a:gd name="connsiteY37" fmla="*/ 98012 h 1064704"/>
                    <a:gd name="connsiteX38" fmla="*/ 472821 w 1228058"/>
                    <a:gd name="connsiteY38" fmla="*/ 288798 h 1064704"/>
                    <a:gd name="connsiteX39" fmla="*/ 564356 w 1228058"/>
                    <a:gd name="connsiteY39" fmla="*/ 288798 h 1064704"/>
                    <a:gd name="connsiteX40" fmla="*/ 637794 w 1228058"/>
                    <a:gd name="connsiteY40" fmla="*/ 15050 h 1064704"/>
                    <a:gd name="connsiteX41" fmla="*/ 711422 w 1228058"/>
                    <a:gd name="connsiteY41" fmla="*/ 15050 h 1064704"/>
                    <a:gd name="connsiteX42" fmla="*/ 637984 w 1228058"/>
                    <a:gd name="connsiteY42" fmla="*/ 288798 h 1064704"/>
                    <a:gd name="connsiteX43" fmla="*/ 729424 w 1228058"/>
                    <a:gd name="connsiteY43" fmla="*/ 288798 h 1064704"/>
                    <a:gd name="connsiteX44" fmla="*/ 780955 w 1228058"/>
                    <a:gd name="connsiteY44" fmla="*/ 96965 h 1064704"/>
                    <a:gd name="connsiteX45" fmla="*/ 852392 w 1228058"/>
                    <a:gd name="connsiteY45" fmla="*/ 96965 h 1064704"/>
                    <a:gd name="connsiteX46" fmla="*/ 772097 w 1228058"/>
                    <a:gd name="connsiteY46" fmla="*/ 396621 h 1064704"/>
                    <a:gd name="connsiteX47" fmla="*/ 700659 w 1228058"/>
                    <a:gd name="connsiteY47" fmla="*/ 396621 h 1064704"/>
                    <a:gd name="connsiteX48" fmla="*/ 709898 w 1228058"/>
                    <a:gd name="connsiteY48" fmla="*/ 362045 h 1064704"/>
                    <a:gd name="connsiteX49" fmla="*/ 381857 w 1228058"/>
                    <a:gd name="connsiteY49" fmla="*/ 362045 h 1064704"/>
                    <a:gd name="connsiteX50" fmla="*/ 1007840 w 1228058"/>
                    <a:gd name="connsiteY50" fmla="*/ 0 h 1064704"/>
                    <a:gd name="connsiteX51" fmla="*/ 1080230 w 1228058"/>
                    <a:gd name="connsiteY51" fmla="*/ 12954 h 1064704"/>
                    <a:gd name="connsiteX52" fmla="*/ 987647 w 1228058"/>
                    <a:gd name="connsiteY52" fmla="*/ 202597 h 1064704"/>
                    <a:gd name="connsiteX53" fmla="*/ 1228058 w 1228058"/>
                    <a:gd name="connsiteY53" fmla="*/ 202597 h 1064704"/>
                    <a:gd name="connsiteX54" fmla="*/ 1207294 w 1228058"/>
                    <a:gd name="connsiteY54" fmla="*/ 280226 h 1064704"/>
                    <a:gd name="connsiteX55" fmla="*/ 1153668 w 1228058"/>
                    <a:gd name="connsiteY55" fmla="*/ 280226 h 1064704"/>
                    <a:gd name="connsiteX56" fmla="*/ 914972 w 1228058"/>
                    <a:gd name="connsiteY56" fmla="*/ 768858 h 1064704"/>
                    <a:gd name="connsiteX57" fmla="*/ 1027843 w 1228058"/>
                    <a:gd name="connsiteY57" fmla="*/ 974217 h 1064704"/>
                    <a:gd name="connsiteX58" fmla="*/ 958882 w 1228058"/>
                    <a:gd name="connsiteY58" fmla="*/ 1057180 h 1064704"/>
                    <a:gd name="connsiteX59" fmla="*/ 851439 w 1228058"/>
                    <a:gd name="connsiteY59" fmla="*/ 848106 h 1064704"/>
                    <a:gd name="connsiteX60" fmla="*/ 621030 w 1228058"/>
                    <a:gd name="connsiteY60" fmla="*/ 1064705 h 1064704"/>
                    <a:gd name="connsiteX61" fmla="*/ 584454 w 1228058"/>
                    <a:gd name="connsiteY61" fmla="*/ 996791 h 1064704"/>
                    <a:gd name="connsiteX62" fmla="*/ 834009 w 1228058"/>
                    <a:gd name="connsiteY62" fmla="*/ 765143 h 1064704"/>
                    <a:gd name="connsiteX63" fmla="*/ 848106 w 1228058"/>
                    <a:gd name="connsiteY63" fmla="*/ 429387 h 1064704"/>
                    <a:gd name="connsiteX64" fmla="*/ 788575 w 1228058"/>
                    <a:gd name="connsiteY64" fmla="*/ 509683 h 1064704"/>
                    <a:gd name="connsiteX65" fmla="*/ 749998 w 1228058"/>
                    <a:gd name="connsiteY65" fmla="*/ 453676 h 1064704"/>
                    <a:gd name="connsiteX66" fmla="*/ 1007840 w 1228058"/>
                    <a:gd name="connsiteY66" fmla="*/ 0 h 1064704"/>
                    <a:gd name="connsiteX67" fmla="*/ 1077753 w 1228058"/>
                    <a:gd name="connsiteY67" fmla="*/ 280226 h 1064704"/>
                    <a:gd name="connsiteX68" fmla="*/ 943832 w 1228058"/>
                    <a:gd name="connsiteY68" fmla="*/ 280226 h 1064704"/>
                    <a:gd name="connsiteX69" fmla="*/ 937736 w 1228058"/>
                    <a:gd name="connsiteY69" fmla="*/ 290417 h 1064704"/>
                    <a:gd name="connsiteX70" fmla="*/ 898207 w 1228058"/>
                    <a:gd name="connsiteY70" fmla="*/ 677323 h 1064704"/>
                    <a:gd name="connsiteX71" fmla="*/ 1077753 w 1228058"/>
                    <a:gd name="connsiteY71" fmla="*/ 280226 h 1064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228058" h="1064704">
                      <a:moveTo>
                        <a:pt x="0" y="633698"/>
                      </a:moveTo>
                      <a:cubicBezTo>
                        <a:pt x="109442" y="538925"/>
                        <a:pt x="210883" y="427196"/>
                        <a:pt x="303943" y="298514"/>
                      </a:cubicBezTo>
                      <a:lnTo>
                        <a:pt x="368712" y="331851"/>
                      </a:lnTo>
                      <a:cubicBezTo>
                        <a:pt x="326136" y="387953"/>
                        <a:pt x="283559" y="440436"/>
                        <a:pt x="240601" y="489299"/>
                      </a:cubicBezTo>
                      <a:lnTo>
                        <a:pt x="88963" y="1055084"/>
                      </a:lnTo>
                      <a:lnTo>
                        <a:pt x="13145" y="1055084"/>
                      </a:lnTo>
                      <a:lnTo>
                        <a:pt x="134493" y="602361"/>
                      </a:lnTo>
                      <a:cubicBezTo>
                        <a:pt x="91726" y="645128"/>
                        <a:pt x="48958" y="684276"/>
                        <a:pt x="5905" y="719900"/>
                      </a:cubicBezTo>
                      <a:cubicBezTo>
                        <a:pt x="4763" y="691134"/>
                        <a:pt x="2667" y="662464"/>
                        <a:pt x="0" y="633698"/>
                      </a:cubicBezTo>
                      <a:close/>
                      <a:moveTo>
                        <a:pt x="98679" y="286703"/>
                      </a:moveTo>
                      <a:cubicBezTo>
                        <a:pt x="216979" y="194691"/>
                        <a:pt x="312420" y="100965"/>
                        <a:pt x="384810" y="5429"/>
                      </a:cubicBezTo>
                      <a:lnTo>
                        <a:pt x="443960" y="43148"/>
                      </a:lnTo>
                      <a:cubicBezTo>
                        <a:pt x="345853" y="164592"/>
                        <a:pt x="232220" y="273749"/>
                        <a:pt x="102775" y="370713"/>
                      </a:cubicBezTo>
                      <a:cubicBezTo>
                        <a:pt x="102108" y="342710"/>
                        <a:pt x="100774" y="314611"/>
                        <a:pt x="98679" y="286703"/>
                      </a:cubicBezTo>
                      <a:close/>
                      <a:moveTo>
                        <a:pt x="547497" y="705898"/>
                      </a:moveTo>
                      <a:lnTo>
                        <a:pt x="400145" y="705898"/>
                      </a:lnTo>
                      <a:lnTo>
                        <a:pt x="387001" y="755428"/>
                      </a:lnTo>
                      <a:cubicBezTo>
                        <a:pt x="352330" y="884777"/>
                        <a:pt x="290131" y="976694"/>
                        <a:pt x="200215" y="1031272"/>
                      </a:cubicBezTo>
                      <a:cubicBezTo>
                        <a:pt x="192976" y="1011174"/>
                        <a:pt x="182594" y="988124"/>
                        <a:pt x="168592" y="962311"/>
                      </a:cubicBezTo>
                      <a:cubicBezTo>
                        <a:pt x="237363" y="924973"/>
                        <a:pt x="285845" y="853154"/>
                        <a:pt x="314420" y="746760"/>
                      </a:cubicBezTo>
                      <a:lnTo>
                        <a:pt x="344995" y="632555"/>
                      </a:lnTo>
                      <a:lnTo>
                        <a:pt x="641699" y="632555"/>
                      </a:lnTo>
                      <a:lnTo>
                        <a:pt x="591502" y="820007"/>
                      </a:lnTo>
                      <a:cubicBezTo>
                        <a:pt x="633507" y="791337"/>
                        <a:pt x="681514" y="757523"/>
                        <a:pt x="735806" y="718757"/>
                      </a:cubicBezTo>
                      <a:cubicBezTo>
                        <a:pt x="734092" y="750379"/>
                        <a:pt x="732948" y="778002"/>
                        <a:pt x="732568" y="801719"/>
                      </a:cubicBezTo>
                      <a:cubicBezTo>
                        <a:pt x="683228" y="833342"/>
                        <a:pt x="626364" y="872109"/>
                        <a:pt x="561975" y="918115"/>
                      </a:cubicBezTo>
                      <a:cubicBezTo>
                        <a:pt x="541591" y="933164"/>
                        <a:pt x="522827" y="947547"/>
                        <a:pt x="505777" y="961263"/>
                      </a:cubicBezTo>
                      <a:lnTo>
                        <a:pt x="467296" y="892302"/>
                      </a:lnTo>
                      <a:cubicBezTo>
                        <a:pt x="492633" y="872871"/>
                        <a:pt x="509588" y="847058"/>
                        <a:pt x="518350" y="814673"/>
                      </a:cubicBezTo>
                      <a:lnTo>
                        <a:pt x="547497" y="705898"/>
                      </a:lnTo>
                      <a:close/>
                      <a:moveTo>
                        <a:pt x="378428" y="457962"/>
                      </a:moveTo>
                      <a:lnTo>
                        <a:pt x="733234" y="457962"/>
                      </a:lnTo>
                      <a:lnTo>
                        <a:pt x="713041" y="533400"/>
                      </a:lnTo>
                      <a:lnTo>
                        <a:pt x="358235" y="533400"/>
                      </a:lnTo>
                      <a:lnTo>
                        <a:pt x="378428" y="457962"/>
                      </a:lnTo>
                      <a:close/>
                      <a:moveTo>
                        <a:pt x="381857" y="362045"/>
                      </a:moveTo>
                      <a:lnTo>
                        <a:pt x="452628" y="98012"/>
                      </a:lnTo>
                      <a:lnTo>
                        <a:pt x="523970" y="98012"/>
                      </a:lnTo>
                      <a:lnTo>
                        <a:pt x="472821" y="288798"/>
                      </a:lnTo>
                      <a:lnTo>
                        <a:pt x="564356" y="288798"/>
                      </a:lnTo>
                      <a:lnTo>
                        <a:pt x="637794" y="15050"/>
                      </a:lnTo>
                      <a:lnTo>
                        <a:pt x="711422" y="15050"/>
                      </a:lnTo>
                      <a:lnTo>
                        <a:pt x="637984" y="288798"/>
                      </a:lnTo>
                      <a:lnTo>
                        <a:pt x="729424" y="288798"/>
                      </a:lnTo>
                      <a:lnTo>
                        <a:pt x="780955" y="96965"/>
                      </a:lnTo>
                      <a:lnTo>
                        <a:pt x="852392" y="96965"/>
                      </a:lnTo>
                      <a:lnTo>
                        <a:pt x="772097" y="396621"/>
                      </a:lnTo>
                      <a:lnTo>
                        <a:pt x="700659" y="396621"/>
                      </a:lnTo>
                      <a:lnTo>
                        <a:pt x="709898" y="362045"/>
                      </a:lnTo>
                      <a:lnTo>
                        <a:pt x="381857" y="362045"/>
                      </a:lnTo>
                      <a:close/>
                      <a:moveTo>
                        <a:pt x="1007840" y="0"/>
                      </a:moveTo>
                      <a:lnTo>
                        <a:pt x="1080230" y="12954"/>
                      </a:lnTo>
                      <a:cubicBezTo>
                        <a:pt x="1050512" y="79439"/>
                        <a:pt x="1019651" y="142685"/>
                        <a:pt x="987647" y="202597"/>
                      </a:cubicBezTo>
                      <a:lnTo>
                        <a:pt x="1228058" y="202597"/>
                      </a:lnTo>
                      <a:lnTo>
                        <a:pt x="1207294" y="280226"/>
                      </a:lnTo>
                      <a:lnTo>
                        <a:pt x="1153668" y="280226"/>
                      </a:lnTo>
                      <a:cubicBezTo>
                        <a:pt x="1082897" y="486061"/>
                        <a:pt x="1003363" y="648938"/>
                        <a:pt x="914972" y="768858"/>
                      </a:cubicBezTo>
                      <a:cubicBezTo>
                        <a:pt x="936307" y="848963"/>
                        <a:pt x="974026" y="917448"/>
                        <a:pt x="1027843" y="974217"/>
                      </a:cubicBezTo>
                      <a:cubicBezTo>
                        <a:pt x="1004030" y="1002221"/>
                        <a:pt x="981075" y="1029843"/>
                        <a:pt x="958882" y="1057180"/>
                      </a:cubicBezTo>
                      <a:cubicBezTo>
                        <a:pt x="909447" y="995744"/>
                        <a:pt x="873728" y="926116"/>
                        <a:pt x="851439" y="848106"/>
                      </a:cubicBezTo>
                      <a:cubicBezTo>
                        <a:pt x="786669" y="923163"/>
                        <a:pt x="709898" y="995362"/>
                        <a:pt x="621030" y="1064705"/>
                      </a:cubicBezTo>
                      <a:cubicBezTo>
                        <a:pt x="611695" y="1043845"/>
                        <a:pt x="599504" y="1021175"/>
                        <a:pt x="584454" y="996791"/>
                      </a:cubicBezTo>
                      <a:cubicBezTo>
                        <a:pt x="685323" y="922782"/>
                        <a:pt x="768572" y="845534"/>
                        <a:pt x="834009" y="765143"/>
                      </a:cubicBezTo>
                      <a:cubicBezTo>
                        <a:pt x="819055" y="665226"/>
                        <a:pt x="823722" y="553403"/>
                        <a:pt x="848106" y="429387"/>
                      </a:cubicBezTo>
                      <a:cubicBezTo>
                        <a:pt x="828675" y="457105"/>
                        <a:pt x="808958" y="483870"/>
                        <a:pt x="788575" y="509683"/>
                      </a:cubicBezTo>
                      <a:cubicBezTo>
                        <a:pt x="778669" y="491014"/>
                        <a:pt x="765905" y="472345"/>
                        <a:pt x="749998" y="453676"/>
                      </a:cubicBezTo>
                      <a:cubicBezTo>
                        <a:pt x="848487" y="330899"/>
                        <a:pt x="934307" y="179546"/>
                        <a:pt x="1007840" y="0"/>
                      </a:cubicBezTo>
                      <a:close/>
                      <a:moveTo>
                        <a:pt x="1077753" y="280226"/>
                      </a:moveTo>
                      <a:lnTo>
                        <a:pt x="943832" y="280226"/>
                      </a:lnTo>
                      <a:lnTo>
                        <a:pt x="937736" y="290417"/>
                      </a:lnTo>
                      <a:cubicBezTo>
                        <a:pt x="899350" y="437769"/>
                        <a:pt x="886206" y="566738"/>
                        <a:pt x="898207" y="677323"/>
                      </a:cubicBezTo>
                      <a:cubicBezTo>
                        <a:pt x="954786" y="588264"/>
                        <a:pt x="1014603" y="455867"/>
                        <a:pt x="1077753" y="280226"/>
                      </a:cubicBez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181" name="任意多边形 537">
                  <a:extLst>
                    <a:ext uri="{FF2B5EF4-FFF2-40B4-BE49-F238E27FC236}">
                      <a16:creationId xmlns:a16="http://schemas.microsoft.com/office/drawing/2014/main" id="{F8CA1933-4EB3-4375-BB8C-B9AC9EB7D771}"/>
                    </a:ext>
                  </a:extLst>
                </p:cNvPr>
                <p:cNvSpPr/>
                <p:nvPr/>
              </p:nvSpPr>
              <p:spPr>
                <a:xfrm>
                  <a:off x="8910637" y="2747962"/>
                  <a:ext cx="1219200" cy="1060513"/>
                </a:xfrm>
                <a:custGeom>
                  <a:avLst/>
                  <a:gdLst>
                    <a:gd name="connsiteX0" fmla="*/ 90107 w 1219200"/>
                    <a:gd name="connsiteY0" fmla="*/ 303943 h 1060513"/>
                    <a:gd name="connsiteX1" fmla="*/ 202692 w 1219200"/>
                    <a:gd name="connsiteY1" fmla="*/ 303943 h 1060513"/>
                    <a:gd name="connsiteX2" fmla="*/ 284036 w 1219200"/>
                    <a:gd name="connsiteY2" fmla="*/ 0 h 1060513"/>
                    <a:gd name="connsiteX3" fmla="*/ 366713 w 1219200"/>
                    <a:gd name="connsiteY3" fmla="*/ 0 h 1060513"/>
                    <a:gd name="connsiteX4" fmla="*/ 285179 w 1219200"/>
                    <a:gd name="connsiteY4" fmla="*/ 303943 h 1060513"/>
                    <a:gd name="connsiteX5" fmla="*/ 392239 w 1219200"/>
                    <a:gd name="connsiteY5" fmla="*/ 303943 h 1060513"/>
                    <a:gd name="connsiteX6" fmla="*/ 371475 w 1219200"/>
                    <a:gd name="connsiteY6" fmla="*/ 381571 h 1060513"/>
                    <a:gd name="connsiteX7" fmla="*/ 264319 w 1219200"/>
                    <a:gd name="connsiteY7" fmla="*/ 381571 h 1060513"/>
                    <a:gd name="connsiteX8" fmla="*/ 82391 w 1219200"/>
                    <a:gd name="connsiteY8" fmla="*/ 1060514 h 1060513"/>
                    <a:gd name="connsiteX9" fmla="*/ 0 w 1219200"/>
                    <a:gd name="connsiteY9" fmla="*/ 1060514 h 1060513"/>
                    <a:gd name="connsiteX10" fmla="*/ 182023 w 1219200"/>
                    <a:gd name="connsiteY10" fmla="*/ 381571 h 1060513"/>
                    <a:gd name="connsiteX11" fmla="*/ 69342 w 1219200"/>
                    <a:gd name="connsiteY11" fmla="*/ 381571 h 1060513"/>
                    <a:gd name="connsiteX12" fmla="*/ 90107 w 1219200"/>
                    <a:gd name="connsiteY12" fmla="*/ 303943 h 1060513"/>
                    <a:gd name="connsiteX13" fmla="*/ 248508 w 1219200"/>
                    <a:gd name="connsiteY13" fmla="*/ 732854 h 1060513"/>
                    <a:gd name="connsiteX14" fmla="*/ 820960 w 1219200"/>
                    <a:gd name="connsiteY14" fmla="*/ 732854 h 1060513"/>
                    <a:gd name="connsiteX15" fmla="*/ 837629 w 1219200"/>
                    <a:gd name="connsiteY15" fmla="*/ 670370 h 1060513"/>
                    <a:gd name="connsiteX16" fmla="*/ 920210 w 1219200"/>
                    <a:gd name="connsiteY16" fmla="*/ 670370 h 1060513"/>
                    <a:gd name="connsiteX17" fmla="*/ 903541 w 1219200"/>
                    <a:gd name="connsiteY17" fmla="*/ 732854 h 1060513"/>
                    <a:gd name="connsiteX18" fmla="*/ 1083183 w 1219200"/>
                    <a:gd name="connsiteY18" fmla="*/ 732854 h 1060513"/>
                    <a:gd name="connsiteX19" fmla="*/ 1064705 w 1219200"/>
                    <a:gd name="connsiteY19" fmla="*/ 801814 h 1060513"/>
                    <a:gd name="connsiteX20" fmla="*/ 885063 w 1219200"/>
                    <a:gd name="connsiteY20" fmla="*/ 801814 h 1060513"/>
                    <a:gd name="connsiteX21" fmla="*/ 851821 w 1219200"/>
                    <a:gd name="connsiteY21" fmla="*/ 925830 h 1060513"/>
                    <a:gd name="connsiteX22" fmla="*/ 685324 w 1219200"/>
                    <a:gd name="connsiteY22" fmla="*/ 1047655 h 1060513"/>
                    <a:gd name="connsiteX23" fmla="*/ 528542 w 1219200"/>
                    <a:gd name="connsiteY23" fmla="*/ 1045464 h 1060513"/>
                    <a:gd name="connsiteX24" fmla="*/ 536639 w 1219200"/>
                    <a:gd name="connsiteY24" fmla="*/ 965740 h 1060513"/>
                    <a:gd name="connsiteX25" fmla="*/ 695230 w 1219200"/>
                    <a:gd name="connsiteY25" fmla="*/ 973360 h 1060513"/>
                    <a:gd name="connsiteX26" fmla="*/ 772192 w 1219200"/>
                    <a:gd name="connsiteY26" fmla="*/ 915162 h 1060513"/>
                    <a:gd name="connsiteX27" fmla="*/ 802577 w 1219200"/>
                    <a:gd name="connsiteY27" fmla="*/ 801910 h 1060513"/>
                    <a:gd name="connsiteX28" fmla="*/ 230124 w 1219200"/>
                    <a:gd name="connsiteY28" fmla="*/ 801910 h 1060513"/>
                    <a:gd name="connsiteX29" fmla="*/ 248508 w 1219200"/>
                    <a:gd name="connsiteY29" fmla="*/ 732854 h 1060513"/>
                    <a:gd name="connsiteX30" fmla="*/ 925830 w 1219200"/>
                    <a:gd name="connsiteY30" fmla="*/ 666083 h 1060513"/>
                    <a:gd name="connsiteX31" fmla="*/ 941546 w 1219200"/>
                    <a:gd name="connsiteY31" fmla="*/ 606838 h 1060513"/>
                    <a:gd name="connsiteX32" fmla="*/ 732949 w 1219200"/>
                    <a:gd name="connsiteY32" fmla="*/ 606838 h 1060513"/>
                    <a:gd name="connsiteX33" fmla="*/ 714566 w 1219200"/>
                    <a:gd name="connsiteY33" fmla="*/ 675799 h 1060513"/>
                    <a:gd name="connsiteX34" fmla="*/ 634175 w 1219200"/>
                    <a:gd name="connsiteY34" fmla="*/ 675799 h 1060513"/>
                    <a:gd name="connsiteX35" fmla="*/ 652749 w 1219200"/>
                    <a:gd name="connsiteY35" fmla="*/ 606838 h 1060513"/>
                    <a:gd name="connsiteX36" fmla="*/ 446246 w 1219200"/>
                    <a:gd name="connsiteY36" fmla="*/ 606838 h 1060513"/>
                    <a:gd name="connsiteX37" fmla="*/ 424529 w 1219200"/>
                    <a:gd name="connsiteY37" fmla="*/ 687705 h 1060513"/>
                    <a:gd name="connsiteX38" fmla="*/ 344138 w 1219200"/>
                    <a:gd name="connsiteY38" fmla="*/ 687705 h 1060513"/>
                    <a:gd name="connsiteX39" fmla="*/ 457391 w 1219200"/>
                    <a:gd name="connsiteY39" fmla="*/ 265271 h 1060513"/>
                    <a:gd name="connsiteX40" fmla="*/ 744188 w 1219200"/>
                    <a:gd name="connsiteY40" fmla="*/ 265271 h 1060513"/>
                    <a:gd name="connsiteX41" fmla="*/ 763238 w 1219200"/>
                    <a:gd name="connsiteY41" fmla="*/ 194119 h 1060513"/>
                    <a:gd name="connsiteX42" fmla="*/ 421767 w 1219200"/>
                    <a:gd name="connsiteY42" fmla="*/ 194119 h 1060513"/>
                    <a:gd name="connsiteX43" fmla="*/ 440341 w 1219200"/>
                    <a:gd name="connsiteY43" fmla="*/ 125158 h 1060513"/>
                    <a:gd name="connsiteX44" fmla="*/ 781717 w 1219200"/>
                    <a:gd name="connsiteY44" fmla="*/ 125158 h 1060513"/>
                    <a:gd name="connsiteX45" fmla="*/ 815245 w 1219200"/>
                    <a:gd name="connsiteY45" fmla="*/ 191 h 1060513"/>
                    <a:gd name="connsiteX46" fmla="*/ 895636 w 1219200"/>
                    <a:gd name="connsiteY46" fmla="*/ 191 h 1060513"/>
                    <a:gd name="connsiteX47" fmla="*/ 862108 w 1219200"/>
                    <a:gd name="connsiteY47" fmla="*/ 125158 h 1060513"/>
                    <a:gd name="connsiteX48" fmla="*/ 1219200 w 1219200"/>
                    <a:gd name="connsiteY48" fmla="*/ 125158 h 1060513"/>
                    <a:gd name="connsiteX49" fmla="*/ 1200626 w 1219200"/>
                    <a:gd name="connsiteY49" fmla="*/ 194119 h 1060513"/>
                    <a:gd name="connsiteX50" fmla="*/ 843629 w 1219200"/>
                    <a:gd name="connsiteY50" fmla="*/ 194119 h 1060513"/>
                    <a:gd name="connsiteX51" fmla="*/ 824579 w 1219200"/>
                    <a:gd name="connsiteY51" fmla="*/ 265271 h 1060513"/>
                    <a:gd name="connsiteX52" fmla="*/ 1113568 w 1219200"/>
                    <a:gd name="connsiteY52" fmla="*/ 265271 h 1060513"/>
                    <a:gd name="connsiteX53" fmla="*/ 1006221 w 1219200"/>
                    <a:gd name="connsiteY53" fmla="*/ 666179 h 1060513"/>
                    <a:gd name="connsiteX54" fmla="*/ 925830 w 1219200"/>
                    <a:gd name="connsiteY54" fmla="*/ 666179 h 1060513"/>
                    <a:gd name="connsiteX55" fmla="*/ 345757 w 1219200"/>
                    <a:gd name="connsiteY55" fmla="*/ 861155 h 1060513"/>
                    <a:gd name="connsiteX56" fmla="*/ 410433 w 1219200"/>
                    <a:gd name="connsiteY56" fmla="*/ 807244 h 1060513"/>
                    <a:gd name="connsiteX57" fmla="*/ 533876 w 1219200"/>
                    <a:gd name="connsiteY57" fmla="*/ 912876 h 1060513"/>
                    <a:gd name="connsiteX58" fmla="*/ 465011 w 1219200"/>
                    <a:gd name="connsiteY58" fmla="*/ 969931 h 1060513"/>
                    <a:gd name="connsiteX59" fmla="*/ 345757 w 1219200"/>
                    <a:gd name="connsiteY59" fmla="*/ 861155 h 1060513"/>
                    <a:gd name="connsiteX60" fmla="*/ 463677 w 1219200"/>
                    <a:gd name="connsiteY60" fmla="*/ 542163 h 1060513"/>
                    <a:gd name="connsiteX61" fmla="*/ 669989 w 1219200"/>
                    <a:gd name="connsiteY61" fmla="*/ 542163 h 1060513"/>
                    <a:gd name="connsiteX62" fmla="*/ 689610 w 1219200"/>
                    <a:gd name="connsiteY62" fmla="*/ 468821 h 1060513"/>
                    <a:gd name="connsiteX63" fmla="*/ 483298 w 1219200"/>
                    <a:gd name="connsiteY63" fmla="*/ 468821 h 1060513"/>
                    <a:gd name="connsiteX64" fmla="*/ 463677 w 1219200"/>
                    <a:gd name="connsiteY64" fmla="*/ 542163 h 1060513"/>
                    <a:gd name="connsiteX65" fmla="*/ 500539 w 1219200"/>
                    <a:gd name="connsiteY65" fmla="*/ 404146 h 1060513"/>
                    <a:gd name="connsiteX66" fmla="*/ 707041 w 1219200"/>
                    <a:gd name="connsiteY66" fmla="*/ 404146 h 1060513"/>
                    <a:gd name="connsiteX67" fmla="*/ 726377 w 1219200"/>
                    <a:gd name="connsiteY67" fmla="*/ 331946 h 1060513"/>
                    <a:gd name="connsiteX68" fmla="*/ 519970 w 1219200"/>
                    <a:gd name="connsiteY68" fmla="*/ 331946 h 1060513"/>
                    <a:gd name="connsiteX69" fmla="*/ 500539 w 1219200"/>
                    <a:gd name="connsiteY69" fmla="*/ 404146 h 1060513"/>
                    <a:gd name="connsiteX70" fmla="*/ 750380 w 1219200"/>
                    <a:gd name="connsiteY70" fmla="*/ 542163 h 1060513"/>
                    <a:gd name="connsiteX71" fmla="*/ 958977 w 1219200"/>
                    <a:gd name="connsiteY71" fmla="*/ 542163 h 1060513"/>
                    <a:gd name="connsiteX72" fmla="*/ 978598 w 1219200"/>
                    <a:gd name="connsiteY72" fmla="*/ 468821 h 1060513"/>
                    <a:gd name="connsiteX73" fmla="*/ 770001 w 1219200"/>
                    <a:gd name="connsiteY73" fmla="*/ 468821 h 1060513"/>
                    <a:gd name="connsiteX74" fmla="*/ 750380 w 1219200"/>
                    <a:gd name="connsiteY74" fmla="*/ 542163 h 1060513"/>
                    <a:gd name="connsiteX75" fmla="*/ 1015365 w 1219200"/>
                    <a:gd name="connsiteY75" fmla="*/ 332042 h 1060513"/>
                    <a:gd name="connsiteX76" fmla="*/ 806768 w 1219200"/>
                    <a:gd name="connsiteY76" fmla="*/ 332042 h 1060513"/>
                    <a:gd name="connsiteX77" fmla="*/ 787336 w 1219200"/>
                    <a:gd name="connsiteY77" fmla="*/ 404241 h 1060513"/>
                    <a:gd name="connsiteX78" fmla="*/ 995934 w 1219200"/>
                    <a:gd name="connsiteY78" fmla="*/ 404241 h 1060513"/>
                    <a:gd name="connsiteX79" fmla="*/ 1015365 w 1219200"/>
                    <a:gd name="connsiteY79" fmla="*/ 332042 h 1060513"/>
                    <a:gd name="connsiteX80" fmla="*/ 1085755 w 1219200"/>
                    <a:gd name="connsiteY80" fmla="*/ 122968 h 1060513"/>
                    <a:gd name="connsiteX81" fmla="*/ 963454 w 1219200"/>
                    <a:gd name="connsiteY81" fmla="*/ 55054 h 1060513"/>
                    <a:gd name="connsiteX82" fmla="*/ 1012698 w 1219200"/>
                    <a:gd name="connsiteY82" fmla="*/ 95 h 1060513"/>
                    <a:gd name="connsiteX83" fmla="*/ 1136523 w 1219200"/>
                    <a:gd name="connsiteY83" fmla="*/ 62579 h 1060513"/>
                    <a:gd name="connsiteX84" fmla="*/ 1085755 w 1219200"/>
                    <a:gd name="connsiteY84" fmla="*/ 122968 h 1060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219200" h="1060513">
                      <a:moveTo>
                        <a:pt x="90107" y="303943"/>
                      </a:moveTo>
                      <a:lnTo>
                        <a:pt x="202692" y="303943"/>
                      </a:lnTo>
                      <a:lnTo>
                        <a:pt x="284036" y="0"/>
                      </a:lnTo>
                      <a:lnTo>
                        <a:pt x="366713" y="0"/>
                      </a:lnTo>
                      <a:lnTo>
                        <a:pt x="285179" y="303943"/>
                      </a:lnTo>
                      <a:lnTo>
                        <a:pt x="392239" y="303943"/>
                      </a:lnTo>
                      <a:lnTo>
                        <a:pt x="371475" y="381571"/>
                      </a:lnTo>
                      <a:lnTo>
                        <a:pt x="264319" y="381571"/>
                      </a:lnTo>
                      <a:lnTo>
                        <a:pt x="82391" y="1060514"/>
                      </a:lnTo>
                      <a:lnTo>
                        <a:pt x="0" y="1060514"/>
                      </a:lnTo>
                      <a:lnTo>
                        <a:pt x="182023" y="381571"/>
                      </a:lnTo>
                      <a:lnTo>
                        <a:pt x="69342" y="381571"/>
                      </a:lnTo>
                      <a:lnTo>
                        <a:pt x="90107" y="303943"/>
                      </a:lnTo>
                      <a:close/>
                      <a:moveTo>
                        <a:pt x="248508" y="732854"/>
                      </a:moveTo>
                      <a:lnTo>
                        <a:pt x="820960" y="732854"/>
                      </a:lnTo>
                      <a:lnTo>
                        <a:pt x="837629" y="670370"/>
                      </a:lnTo>
                      <a:lnTo>
                        <a:pt x="920210" y="670370"/>
                      </a:lnTo>
                      <a:lnTo>
                        <a:pt x="903541" y="732854"/>
                      </a:lnTo>
                      <a:lnTo>
                        <a:pt x="1083183" y="732854"/>
                      </a:lnTo>
                      <a:lnTo>
                        <a:pt x="1064705" y="801814"/>
                      </a:lnTo>
                      <a:lnTo>
                        <a:pt x="885063" y="801814"/>
                      </a:lnTo>
                      <a:lnTo>
                        <a:pt x="851821" y="925830"/>
                      </a:lnTo>
                      <a:cubicBezTo>
                        <a:pt x="830104" y="1006983"/>
                        <a:pt x="774573" y="1047655"/>
                        <a:pt x="685324" y="1047655"/>
                      </a:cubicBezTo>
                      <a:cubicBezTo>
                        <a:pt x="642842" y="1047655"/>
                        <a:pt x="590645" y="1046893"/>
                        <a:pt x="528542" y="1045464"/>
                      </a:cubicBezTo>
                      <a:cubicBezTo>
                        <a:pt x="531781" y="1022413"/>
                        <a:pt x="534448" y="995934"/>
                        <a:pt x="536639" y="965740"/>
                      </a:cubicBezTo>
                      <a:cubicBezTo>
                        <a:pt x="595599" y="970788"/>
                        <a:pt x="648367" y="973360"/>
                        <a:pt x="695230" y="973360"/>
                      </a:cubicBezTo>
                      <a:cubicBezTo>
                        <a:pt x="736187" y="973360"/>
                        <a:pt x="761809" y="953929"/>
                        <a:pt x="772192" y="915162"/>
                      </a:cubicBezTo>
                      <a:lnTo>
                        <a:pt x="802577" y="801910"/>
                      </a:lnTo>
                      <a:lnTo>
                        <a:pt x="230124" y="801910"/>
                      </a:lnTo>
                      <a:lnTo>
                        <a:pt x="248508" y="732854"/>
                      </a:lnTo>
                      <a:close/>
                      <a:moveTo>
                        <a:pt x="925830" y="666083"/>
                      </a:moveTo>
                      <a:lnTo>
                        <a:pt x="941546" y="606838"/>
                      </a:lnTo>
                      <a:lnTo>
                        <a:pt x="732949" y="606838"/>
                      </a:lnTo>
                      <a:lnTo>
                        <a:pt x="714566" y="675799"/>
                      </a:lnTo>
                      <a:lnTo>
                        <a:pt x="634175" y="675799"/>
                      </a:lnTo>
                      <a:lnTo>
                        <a:pt x="652749" y="606838"/>
                      </a:lnTo>
                      <a:lnTo>
                        <a:pt x="446246" y="606838"/>
                      </a:lnTo>
                      <a:lnTo>
                        <a:pt x="424529" y="687705"/>
                      </a:lnTo>
                      <a:lnTo>
                        <a:pt x="344138" y="687705"/>
                      </a:lnTo>
                      <a:lnTo>
                        <a:pt x="457391" y="265271"/>
                      </a:lnTo>
                      <a:lnTo>
                        <a:pt x="744188" y="265271"/>
                      </a:lnTo>
                      <a:lnTo>
                        <a:pt x="763238" y="194119"/>
                      </a:lnTo>
                      <a:lnTo>
                        <a:pt x="421767" y="194119"/>
                      </a:lnTo>
                      <a:lnTo>
                        <a:pt x="440341" y="125158"/>
                      </a:lnTo>
                      <a:lnTo>
                        <a:pt x="781717" y="125158"/>
                      </a:lnTo>
                      <a:lnTo>
                        <a:pt x="815245" y="191"/>
                      </a:lnTo>
                      <a:lnTo>
                        <a:pt x="895636" y="191"/>
                      </a:lnTo>
                      <a:lnTo>
                        <a:pt x="862108" y="125158"/>
                      </a:lnTo>
                      <a:lnTo>
                        <a:pt x="1219200" y="125158"/>
                      </a:lnTo>
                      <a:lnTo>
                        <a:pt x="1200626" y="194119"/>
                      </a:lnTo>
                      <a:lnTo>
                        <a:pt x="843629" y="194119"/>
                      </a:lnTo>
                      <a:lnTo>
                        <a:pt x="824579" y="265271"/>
                      </a:lnTo>
                      <a:lnTo>
                        <a:pt x="1113568" y="265271"/>
                      </a:lnTo>
                      <a:lnTo>
                        <a:pt x="1006221" y="666179"/>
                      </a:lnTo>
                      <a:lnTo>
                        <a:pt x="925830" y="666179"/>
                      </a:lnTo>
                      <a:close/>
                      <a:moveTo>
                        <a:pt x="345757" y="861155"/>
                      </a:moveTo>
                      <a:lnTo>
                        <a:pt x="410433" y="807244"/>
                      </a:lnTo>
                      <a:cubicBezTo>
                        <a:pt x="454914" y="841058"/>
                        <a:pt x="496062" y="876205"/>
                        <a:pt x="533876" y="912876"/>
                      </a:cubicBezTo>
                      <a:lnTo>
                        <a:pt x="465011" y="969931"/>
                      </a:lnTo>
                      <a:cubicBezTo>
                        <a:pt x="430816" y="934022"/>
                        <a:pt x="391001" y="897731"/>
                        <a:pt x="345757" y="861155"/>
                      </a:cubicBezTo>
                      <a:close/>
                      <a:moveTo>
                        <a:pt x="463677" y="542163"/>
                      </a:moveTo>
                      <a:lnTo>
                        <a:pt x="669989" y="542163"/>
                      </a:lnTo>
                      <a:lnTo>
                        <a:pt x="689610" y="468821"/>
                      </a:lnTo>
                      <a:lnTo>
                        <a:pt x="483298" y="468821"/>
                      </a:lnTo>
                      <a:lnTo>
                        <a:pt x="463677" y="542163"/>
                      </a:lnTo>
                      <a:close/>
                      <a:moveTo>
                        <a:pt x="500539" y="404146"/>
                      </a:moveTo>
                      <a:lnTo>
                        <a:pt x="707041" y="404146"/>
                      </a:lnTo>
                      <a:lnTo>
                        <a:pt x="726377" y="331946"/>
                      </a:lnTo>
                      <a:lnTo>
                        <a:pt x="519970" y="331946"/>
                      </a:lnTo>
                      <a:lnTo>
                        <a:pt x="500539" y="404146"/>
                      </a:lnTo>
                      <a:close/>
                      <a:moveTo>
                        <a:pt x="750380" y="542163"/>
                      </a:moveTo>
                      <a:lnTo>
                        <a:pt x="958977" y="542163"/>
                      </a:lnTo>
                      <a:lnTo>
                        <a:pt x="978598" y="468821"/>
                      </a:lnTo>
                      <a:lnTo>
                        <a:pt x="770001" y="468821"/>
                      </a:lnTo>
                      <a:lnTo>
                        <a:pt x="750380" y="542163"/>
                      </a:lnTo>
                      <a:close/>
                      <a:moveTo>
                        <a:pt x="1015365" y="332042"/>
                      </a:moveTo>
                      <a:lnTo>
                        <a:pt x="806768" y="332042"/>
                      </a:lnTo>
                      <a:lnTo>
                        <a:pt x="787336" y="404241"/>
                      </a:lnTo>
                      <a:lnTo>
                        <a:pt x="995934" y="404241"/>
                      </a:lnTo>
                      <a:lnTo>
                        <a:pt x="1015365" y="332042"/>
                      </a:lnTo>
                      <a:close/>
                      <a:moveTo>
                        <a:pt x="1085755" y="122968"/>
                      </a:moveTo>
                      <a:cubicBezTo>
                        <a:pt x="1047559" y="99250"/>
                        <a:pt x="1006697" y="76581"/>
                        <a:pt x="963454" y="55054"/>
                      </a:cubicBezTo>
                      <a:lnTo>
                        <a:pt x="1012698" y="95"/>
                      </a:lnTo>
                      <a:cubicBezTo>
                        <a:pt x="1060990" y="22479"/>
                        <a:pt x="1102328" y="43244"/>
                        <a:pt x="1136523" y="62579"/>
                      </a:cubicBezTo>
                      <a:lnTo>
                        <a:pt x="1085755" y="122968"/>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grpSp>
            <p:nvGrpSpPr>
              <p:cNvPr id="4168" name="组合 4167">
                <a:extLst>
                  <a:ext uri="{FF2B5EF4-FFF2-40B4-BE49-F238E27FC236}">
                    <a16:creationId xmlns:a16="http://schemas.microsoft.com/office/drawing/2014/main" id="{8B645257-12BA-4FB8-AB08-1D33EBFD8648}"/>
                  </a:ext>
                </a:extLst>
              </p:cNvPr>
              <p:cNvGrpSpPr/>
              <p:nvPr/>
            </p:nvGrpSpPr>
            <p:grpSpPr>
              <a:xfrm>
                <a:off x="5310947" y="3953959"/>
                <a:ext cx="4484336" cy="619032"/>
                <a:chOff x="5310948" y="3954017"/>
                <a:chExt cx="4484335" cy="619030"/>
              </a:xfrm>
              <a:solidFill>
                <a:srgbClr val="050101"/>
              </a:solidFill>
            </p:grpSpPr>
            <p:sp>
              <p:nvSpPr>
                <p:cNvPr id="4169" name="任意多边形 525">
                  <a:extLst>
                    <a:ext uri="{FF2B5EF4-FFF2-40B4-BE49-F238E27FC236}">
                      <a16:creationId xmlns:a16="http://schemas.microsoft.com/office/drawing/2014/main" id="{4FD7F510-2003-4A9B-A7FC-81FED982ED69}"/>
                    </a:ext>
                  </a:extLst>
                </p:cNvPr>
                <p:cNvSpPr/>
                <p:nvPr/>
              </p:nvSpPr>
              <p:spPr>
                <a:xfrm>
                  <a:off x="5310948" y="4111751"/>
                  <a:ext cx="639413" cy="448818"/>
                </a:xfrm>
                <a:custGeom>
                  <a:avLst/>
                  <a:gdLst>
                    <a:gd name="connsiteX0" fmla="*/ 639413 w 639413"/>
                    <a:gd name="connsiteY0" fmla="*/ 0 h 448818"/>
                    <a:gd name="connsiteX1" fmla="*/ 374237 w 639413"/>
                    <a:gd name="connsiteY1" fmla="*/ 448818 h 448818"/>
                    <a:gd name="connsiteX2" fmla="*/ 310896 w 639413"/>
                    <a:gd name="connsiteY2" fmla="*/ 448818 h 448818"/>
                    <a:gd name="connsiteX3" fmla="*/ 287750 w 639413"/>
                    <a:gd name="connsiteY3" fmla="*/ 115538 h 448818"/>
                    <a:gd name="connsiteX4" fmla="*/ 95250 w 639413"/>
                    <a:gd name="connsiteY4" fmla="*/ 448818 h 448818"/>
                    <a:gd name="connsiteX5" fmla="*/ 30956 w 639413"/>
                    <a:gd name="connsiteY5" fmla="*/ 448818 h 448818"/>
                    <a:gd name="connsiteX6" fmla="*/ 0 w 639413"/>
                    <a:gd name="connsiteY6" fmla="*/ 0 h 448818"/>
                    <a:gd name="connsiteX7" fmla="*/ 78486 w 639413"/>
                    <a:gd name="connsiteY7" fmla="*/ 0 h 448818"/>
                    <a:gd name="connsiteX8" fmla="*/ 98489 w 639413"/>
                    <a:gd name="connsiteY8" fmla="*/ 334518 h 448818"/>
                    <a:gd name="connsiteX9" fmla="*/ 292799 w 639413"/>
                    <a:gd name="connsiteY9" fmla="*/ 0 h 448818"/>
                    <a:gd name="connsiteX10" fmla="*/ 349949 w 639413"/>
                    <a:gd name="connsiteY10" fmla="*/ 0 h 448818"/>
                    <a:gd name="connsiteX11" fmla="*/ 373190 w 639413"/>
                    <a:gd name="connsiteY11" fmla="*/ 335852 h 448818"/>
                    <a:gd name="connsiteX12" fmla="*/ 576358 w 639413"/>
                    <a:gd name="connsiteY12" fmla="*/ 0 h 448818"/>
                    <a:gd name="connsiteX13" fmla="*/ 639413 w 639413"/>
                    <a:gd name="connsiteY13" fmla="*/ 0 h 448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39413" h="448818">
                      <a:moveTo>
                        <a:pt x="639413" y="0"/>
                      </a:moveTo>
                      <a:lnTo>
                        <a:pt x="374237" y="448818"/>
                      </a:lnTo>
                      <a:lnTo>
                        <a:pt x="310896" y="448818"/>
                      </a:lnTo>
                      <a:lnTo>
                        <a:pt x="287750" y="115538"/>
                      </a:lnTo>
                      <a:lnTo>
                        <a:pt x="95250" y="448818"/>
                      </a:lnTo>
                      <a:lnTo>
                        <a:pt x="30956" y="448818"/>
                      </a:lnTo>
                      <a:lnTo>
                        <a:pt x="0" y="0"/>
                      </a:lnTo>
                      <a:lnTo>
                        <a:pt x="78486" y="0"/>
                      </a:lnTo>
                      <a:lnTo>
                        <a:pt x="98489" y="334518"/>
                      </a:lnTo>
                      <a:lnTo>
                        <a:pt x="292799" y="0"/>
                      </a:lnTo>
                      <a:lnTo>
                        <a:pt x="349949" y="0"/>
                      </a:lnTo>
                      <a:lnTo>
                        <a:pt x="373190" y="335852"/>
                      </a:lnTo>
                      <a:lnTo>
                        <a:pt x="576358" y="0"/>
                      </a:lnTo>
                      <a:lnTo>
                        <a:pt x="639413" y="0"/>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170" name="任意多边形 526">
                  <a:extLst>
                    <a:ext uri="{FF2B5EF4-FFF2-40B4-BE49-F238E27FC236}">
                      <a16:creationId xmlns:a16="http://schemas.microsoft.com/office/drawing/2014/main" id="{F2228A37-0A3D-46F9-B53C-E17A2A0CE288}"/>
                    </a:ext>
                  </a:extLst>
                </p:cNvPr>
                <p:cNvSpPr/>
                <p:nvPr/>
              </p:nvSpPr>
              <p:spPr>
                <a:xfrm>
                  <a:off x="5937293" y="4099369"/>
                  <a:ext cx="475475" cy="473678"/>
                </a:xfrm>
                <a:custGeom>
                  <a:avLst/>
                  <a:gdLst>
                    <a:gd name="connsiteX0" fmla="*/ 358635 w 475475"/>
                    <a:gd name="connsiteY0" fmla="*/ 327469 h 473678"/>
                    <a:gd name="connsiteX1" fmla="*/ 427787 w 475475"/>
                    <a:gd name="connsiteY1" fmla="*/ 340805 h 473678"/>
                    <a:gd name="connsiteX2" fmla="*/ 324631 w 475475"/>
                    <a:gd name="connsiteY2" fmla="*/ 435959 h 473678"/>
                    <a:gd name="connsiteX3" fmla="*/ 178517 w 475475"/>
                    <a:gd name="connsiteY3" fmla="*/ 473678 h 473678"/>
                    <a:gd name="connsiteX4" fmla="*/ 28975 w 475475"/>
                    <a:gd name="connsiteY4" fmla="*/ 408908 h 473678"/>
                    <a:gd name="connsiteX5" fmla="*/ 10592 w 475475"/>
                    <a:gd name="connsiteY5" fmla="*/ 239268 h 473678"/>
                    <a:gd name="connsiteX6" fmla="*/ 123273 w 475475"/>
                    <a:gd name="connsiteY6" fmla="*/ 66104 h 473678"/>
                    <a:gd name="connsiteX7" fmla="*/ 307391 w 475475"/>
                    <a:gd name="connsiteY7" fmla="*/ 0 h 473678"/>
                    <a:gd name="connsiteX8" fmla="*/ 449885 w 475475"/>
                    <a:gd name="connsiteY8" fmla="*/ 60865 h 473678"/>
                    <a:gd name="connsiteX9" fmla="*/ 462553 w 475475"/>
                    <a:gd name="connsiteY9" fmla="*/ 242983 h 473678"/>
                    <a:gd name="connsiteX10" fmla="*/ 96983 w 475475"/>
                    <a:gd name="connsiteY10" fmla="*/ 242983 h 473678"/>
                    <a:gd name="connsiteX11" fmla="*/ 107937 w 475475"/>
                    <a:gd name="connsiteY11" fmla="*/ 380333 h 473678"/>
                    <a:gd name="connsiteX12" fmla="*/ 199568 w 475475"/>
                    <a:gd name="connsiteY12" fmla="*/ 415861 h 473678"/>
                    <a:gd name="connsiteX13" fmla="*/ 358635 w 475475"/>
                    <a:gd name="connsiteY13" fmla="*/ 327469 h 473678"/>
                    <a:gd name="connsiteX14" fmla="*/ 390734 w 475475"/>
                    <a:gd name="connsiteY14" fmla="*/ 190976 h 473678"/>
                    <a:gd name="connsiteX15" fmla="*/ 394830 w 475475"/>
                    <a:gd name="connsiteY15" fmla="*/ 123825 h 473678"/>
                    <a:gd name="connsiteX16" fmla="*/ 364350 w 475475"/>
                    <a:gd name="connsiteY16" fmla="*/ 73819 h 473678"/>
                    <a:gd name="connsiteX17" fmla="*/ 295580 w 475475"/>
                    <a:gd name="connsiteY17" fmla="*/ 53150 h 473678"/>
                    <a:gd name="connsiteX18" fmla="*/ 186709 w 475475"/>
                    <a:gd name="connsiteY18" fmla="*/ 90488 h 473678"/>
                    <a:gd name="connsiteX19" fmla="*/ 114224 w 475475"/>
                    <a:gd name="connsiteY19" fmla="*/ 190881 h 473678"/>
                    <a:gd name="connsiteX20" fmla="*/ 390734 w 475475"/>
                    <a:gd name="connsiteY20" fmla="*/ 190881 h 473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5475" h="473678">
                      <a:moveTo>
                        <a:pt x="358635" y="327469"/>
                      </a:moveTo>
                      <a:lnTo>
                        <a:pt x="427787" y="340805"/>
                      </a:lnTo>
                      <a:cubicBezTo>
                        <a:pt x="404355" y="379190"/>
                        <a:pt x="369875" y="410909"/>
                        <a:pt x="324631" y="435959"/>
                      </a:cubicBezTo>
                      <a:cubicBezTo>
                        <a:pt x="279387" y="461105"/>
                        <a:pt x="230619" y="473678"/>
                        <a:pt x="178517" y="473678"/>
                      </a:cubicBezTo>
                      <a:cubicBezTo>
                        <a:pt x="109747" y="473678"/>
                        <a:pt x="59931" y="452152"/>
                        <a:pt x="28975" y="408908"/>
                      </a:cubicBezTo>
                      <a:cubicBezTo>
                        <a:pt x="-1981" y="365760"/>
                        <a:pt x="-8172" y="309277"/>
                        <a:pt x="10592" y="239268"/>
                      </a:cubicBezTo>
                      <a:cubicBezTo>
                        <a:pt x="29832" y="167830"/>
                        <a:pt x="67265" y="110109"/>
                        <a:pt x="123273" y="66104"/>
                      </a:cubicBezTo>
                      <a:cubicBezTo>
                        <a:pt x="179280" y="22003"/>
                        <a:pt x="240621" y="0"/>
                        <a:pt x="307391" y="0"/>
                      </a:cubicBezTo>
                      <a:cubicBezTo>
                        <a:pt x="373208" y="0"/>
                        <a:pt x="420738" y="20288"/>
                        <a:pt x="449885" y="60865"/>
                      </a:cubicBezTo>
                      <a:cubicBezTo>
                        <a:pt x="479031" y="101346"/>
                        <a:pt x="483317" y="162115"/>
                        <a:pt x="462553" y="242983"/>
                      </a:cubicBezTo>
                      <a:lnTo>
                        <a:pt x="96983" y="242983"/>
                      </a:lnTo>
                      <a:cubicBezTo>
                        <a:pt x="78791" y="310801"/>
                        <a:pt x="82410" y="356616"/>
                        <a:pt x="107937" y="380333"/>
                      </a:cubicBezTo>
                      <a:cubicBezTo>
                        <a:pt x="133559" y="404050"/>
                        <a:pt x="164040" y="415861"/>
                        <a:pt x="199568" y="415861"/>
                      </a:cubicBezTo>
                      <a:cubicBezTo>
                        <a:pt x="263576" y="415861"/>
                        <a:pt x="316630" y="386334"/>
                        <a:pt x="358635" y="327469"/>
                      </a:cubicBezTo>
                      <a:close/>
                      <a:moveTo>
                        <a:pt x="390734" y="190976"/>
                      </a:moveTo>
                      <a:cubicBezTo>
                        <a:pt x="396735" y="165830"/>
                        <a:pt x="398164" y="143446"/>
                        <a:pt x="394830" y="123825"/>
                      </a:cubicBezTo>
                      <a:cubicBezTo>
                        <a:pt x="391306" y="104394"/>
                        <a:pt x="381114" y="87630"/>
                        <a:pt x="364350" y="73819"/>
                      </a:cubicBezTo>
                      <a:cubicBezTo>
                        <a:pt x="347396" y="60103"/>
                        <a:pt x="324536" y="53150"/>
                        <a:pt x="295580" y="53150"/>
                      </a:cubicBezTo>
                      <a:cubicBezTo>
                        <a:pt x="256718" y="53150"/>
                        <a:pt x="220428" y="65722"/>
                        <a:pt x="186709" y="90488"/>
                      </a:cubicBezTo>
                      <a:cubicBezTo>
                        <a:pt x="152991" y="115348"/>
                        <a:pt x="128797" y="148876"/>
                        <a:pt x="114224" y="190881"/>
                      </a:cubicBezTo>
                      <a:lnTo>
                        <a:pt x="390734" y="190881"/>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171" name="任意多边形 527">
                  <a:extLst>
                    <a:ext uri="{FF2B5EF4-FFF2-40B4-BE49-F238E27FC236}">
                      <a16:creationId xmlns:a16="http://schemas.microsoft.com/office/drawing/2014/main" id="{A8BCFD8C-9A70-44AD-9203-7935E836F251}"/>
                    </a:ext>
                  </a:extLst>
                </p:cNvPr>
                <p:cNvSpPr/>
                <p:nvPr/>
              </p:nvSpPr>
              <p:spPr>
                <a:xfrm>
                  <a:off x="6458997" y="3954017"/>
                  <a:ext cx="243173" cy="606552"/>
                </a:xfrm>
                <a:custGeom>
                  <a:avLst/>
                  <a:gdLst>
                    <a:gd name="connsiteX0" fmla="*/ 198501 w 243173"/>
                    <a:gd name="connsiteY0" fmla="*/ 157734 h 606552"/>
                    <a:gd name="connsiteX1" fmla="*/ 78200 w 243173"/>
                    <a:gd name="connsiteY1" fmla="*/ 606552 h 606552"/>
                    <a:gd name="connsiteX2" fmla="*/ 0 w 243173"/>
                    <a:gd name="connsiteY2" fmla="*/ 606552 h 606552"/>
                    <a:gd name="connsiteX3" fmla="*/ 120396 w 243173"/>
                    <a:gd name="connsiteY3" fmla="*/ 157734 h 606552"/>
                    <a:gd name="connsiteX4" fmla="*/ 198501 w 243173"/>
                    <a:gd name="connsiteY4" fmla="*/ 157734 h 606552"/>
                    <a:gd name="connsiteX5" fmla="*/ 243174 w 243173"/>
                    <a:gd name="connsiteY5" fmla="*/ 0 h 606552"/>
                    <a:gd name="connsiteX6" fmla="*/ 222409 w 243173"/>
                    <a:gd name="connsiteY6" fmla="*/ 77724 h 606552"/>
                    <a:gd name="connsiteX7" fmla="*/ 138208 w 243173"/>
                    <a:gd name="connsiteY7" fmla="*/ 77724 h 606552"/>
                    <a:gd name="connsiteX8" fmla="*/ 158972 w 243173"/>
                    <a:gd name="connsiteY8" fmla="*/ 0 h 606552"/>
                    <a:gd name="connsiteX9" fmla="*/ 243174 w 243173"/>
                    <a:gd name="connsiteY9" fmla="*/ 0 h 606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173" h="606552">
                      <a:moveTo>
                        <a:pt x="198501" y="157734"/>
                      </a:moveTo>
                      <a:lnTo>
                        <a:pt x="78200" y="606552"/>
                      </a:lnTo>
                      <a:lnTo>
                        <a:pt x="0" y="606552"/>
                      </a:lnTo>
                      <a:lnTo>
                        <a:pt x="120396" y="157734"/>
                      </a:lnTo>
                      <a:lnTo>
                        <a:pt x="198501" y="157734"/>
                      </a:lnTo>
                      <a:close/>
                      <a:moveTo>
                        <a:pt x="243174" y="0"/>
                      </a:moveTo>
                      <a:lnTo>
                        <a:pt x="222409" y="77724"/>
                      </a:lnTo>
                      <a:lnTo>
                        <a:pt x="138208" y="77724"/>
                      </a:lnTo>
                      <a:lnTo>
                        <a:pt x="158972" y="0"/>
                      </a:lnTo>
                      <a:lnTo>
                        <a:pt x="243174" y="0"/>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172" name="任意多边形 528">
                  <a:extLst>
                    <a:ext uri="{FF2B5EF4-FFF2-40B4-BE49-F238E27FC236}">
                      <a16:creationId xmlns:a16="http://schemas.microsoft.com/office/drawing/2014/main" id="{4B225666-0E13-4D76-BEEC-6BA7F816C448}"/>
                    </a:ext>
                  </a:extLst>
                </p:cNvPr>
                <p:cNvSpPr/>
                <p:nvPr/>
              </p:nvSpPr>
              <p:spPr>
                <a:xfrm>
                  <a:off x="6693217" y="3954017"/>
                  <a:ext cx="503516" cy="619029"/>
                </a:xfrm>
                <a:custGeom>
                  <a:avLst/>
                  <a:gdLst>
                    <a:gd name="connsiteX0" fmla="*/ 37814 w 503516"/>
                    <a:gd name="connsiteY0" fmla="*/ 606552 h 619029"/>
                    <a:gd name="connsiteX1" fmla="*/ 0 w 503516"/>
                    <a:gd name="connsiteY1" fmla="*/ 606552 h 619029"/>
                    <a:gd name="connsiteX2" fmla="*/ 162592 w 503516"/>
                    <a:gd name="connsiteY2" fmla="*/ 0 h 619029"/>
                    <a:gd name="connsiteX3" fmla="*/ 240792 w 503516"/>
                    <a:gd name="connsiteY3" fmla="*/ 0 h 619029"/>
                    <a:gd name="connsiteX4" fmla="*/ 178498 w 503516"/>
                    <a:gd name="connsiteY4" fmla="*/ 232410 h 619029"/>
                    <a:gd name="connsiteX5" fmla="*/ 350234 w 503516"/>
                    <a:gd name="connsiteY5" fmla="*/ 145352 h 619029"/>
                    <a:gd name="connsiteX6" fmla="*/ 479203 w 503516"/>
                    <a:gd name="connsiteY6" fmla="*/ 206312 h 619029"/>
                    <a:gd name="connsiteX7" fmla="*/ 490347 w 503516"/>
                    <a:gd name="connsiteY7" fmla="*/ 383286 h 619029"/>
                    <a:gd name="connsiteX8" fmla="*/ 387858 w 503516"/>
                    <a:gd name="connsiteY8" fmla="*/ 551212 h 619029"/>
                    <a:gd name="connsiteX9" fmla="*/ 220027 w 503516"/>
                    <a:gd name="connsiteY9" fmla="*/ 619030 h 619029"/>
                    <a:gd name="connsiteX10" fmla="*/ 85820 w 503516"/>
                    <a:gd name="connsiteY10" fmla="*/ 532352 h 619029"/>
                    <a:gd name="connsiteX11" fmla="*/ 37814 w 503516"/>
                    <a:gd name="connsiteY11" fmla="*/ 606552 h 619029"/>
                    <a:gd name="connsiteX12" fmla="*/ 125349 w 503516"/>
                    <a:gd name="connsiteY12" fmla="*/ 430530 h 619029"/>
                    <a:gd name="connsiteX13" fmla="*/ 146113 w 503516"/>
                    <a:gd name="connsiteY13" fmla="*/ 530924 h 619029"/>
                    <a:gd name="connsiteX14" fmla="*/ 226885 w 503516"/>
                    <a:gd name="connsiteY14" fmla="*/ 562070 h 619029"/>
                    <a:gd name="connsiteX15" fmla="*/ 335852 w 503516"/>
                    <a:gd name="connsiteY15" fmla="*/ 515779 h 619029"/>
                    <a:gd name="connsiteX16" fmla="*/ 406527 w 503516"/>
                    <a:gd name="connsiteY16" fmla="*/ 389001 h 619029"/>
                    <a:gd name="connsiteX17" fmla="*/ 407575 w 503516"/>
                    <a:gd name="connsiteY17" fmla="*/ 252698 h 619029"/>
                    <a:gd name="connsiteX18" fmla="*/ 322612 w 503516"/>
                    <a:gd name="connsiteY18" fmla="*/ 203073 h 619029"/>
                    <a:gd name="connsiteX19" fmla="*/ 224028 w 503516"/>
                    <a:gd name="connsiteY19" fmla="*/ 238411 h 619029"/>
                    <a:gd name="connsiteX20" fmla="*/ 152305 w 503516"/>
                    <a:gd name="connsiteY20" fmla="*/ 329660 h 619029"/>
                    <a:gd name="connsiteX21" fmla="*/ 125349 w 503516"/>
                    <a:gd name="connsiteY21" fmla="*/ 430530 h 619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3516" h="619029">
                      <a:moveTo>
                        <a:pt x="37814" y="606552"/>
                      </a:moveTo>
                      <a:lnTo>
                        <a:pt x="0" y="606552"/>
                      </a:lnTo>
                      <a:lnTo>
                        <a:pt x="162592" y="0"/>
                      </a:lnTo>
                      <a:lnTo>
                        <a:pt x="240792" y="0"/>
                      </a:lnTo>
                      <a:lnTo>
                        <a:pt x="178498" y="232410"/>
                      </a:lnTo>
                      <a:cubicBezTo>
                        <a:pt x="229933" y="174403"/>
                        <a:pt x="287178" y="145352"/>
                        <a:pt x="350234" y="145352"/>
                      </a:cubicBezTo>
                      <a:cubicBezTo>
                        <a:pt x="408051" y="145352"/>
                        <a:pt x="451009" y="165640"/>
                        <a:pt x="479203" y="206312"/>
                      </a:cubicBezTo>
                      <a:cubicBezTo>
                        <a:pt x="507396" y="246888"/>
                        <a:pt x="511016" y="305848"/>
                        <a:pt x="490347" y="383286"/>
                      </a:cubicBezTo>
                      <a:cubicBezTo>
                        <a:pt x="472440" y="449961"/>
                        <a:pt x="438340" y="505968"/>
                        <a:pt x="387858" y="551212"/>
                      </a:cubicBezTo>
                      <a:cubicBezTo>
                        <a:pt x="337375" y="596456"/>
                        <a:pt x="281368" y="619030"/>
                        <a:pt x="220027" y="619030"/>
                      </a:cubicBezTo>
                      <a:cubicBezTo>
                        <a:pt x="151638" y="619030"/>
                        <a:pt x="106966" y="590074"/>
                        <a:pt x="85820" y="532352"/>
                      </a:cubicBezTo>
                      <a:lnTo>
                        <a:pt x="37814" y="606552"/>
                      </a:lnTo>
                      <a:close/>
                      <a:moveTo>
                        <a:pt x="125349" y="430530"/>
                      </a:moveTo>
                      <a:cubicBezTo>
                        <a:pt x="116681" y="476631"/>
                        <a:pt x="123539" y="510064"/>
                        <a:pt x="146113" y="530924"/>
                      </a:cubicBezTo>
                      <a:cubicBezTo>
                        <a:pt x="168688" y="551688"/>
                        <a:pt x="195548" y="562070"/>
                        <a:pt x="226885" y="562070"/>
                      </a:cubicBezTo>
                      <a:cubicBezTo>
                        <a:pt x="266890" y="562070"/>
                        <a:pt x="303181" y="546640"/>
                        <a:pt x="335852" y="515779"/>
                      </a:cubicBezTo>
                      <a:cubicBezTo>
                        <a:pt x="368522" y="484918"/>
                        <a:pt x="392049" y="442722"/>
                        <a:pt x="406527" y="389001"/>
                      </a:cubicBezTo>
                      <a:cubicBezTo>
                        <a:pt x="422053" y="331184"/>
                        <a:pt x="422338" y="285655"/>
                        <a:pt x="407575" y="252698"/>
                      </a:cubicBezTo>
                      <a:cubicBezTo>
                        <a:pt x="392811" y="219551"/>
                        <a:pt x="364427" y="203073"/>
                        <a:pt x="322612" y="203073"/>
                      </a:cubicBezTo>
                      <a:cubicBezTo>
                        <a:pt x="289655" y="203073"/>
                        <a:pt x="256794" y="214789"/>
                        <a:pt x="224028" y="238411"/>
                      </a:cubicBezTo>
                      <a:cubicBezTo>
                        <a:pt x="191167" y="261938"/>
                        <a:pt x="167449" y="292322"/>
                        <a:pt x="152305" y="329660"/>
                      </a:cubicBezTo>
                      <a:lnTo>
                        <a:pt x="125349" y="430530"/>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173" name="任意多边形 529">
                  <a:extLst>
                    <a:ext uri="{FF2B5EF4-FFF2-40B4-BE49-F238E27FC236}">
                      <a16:creationId xmlns:a16="http://schemas.microsoft.com/office/drawing/2014/main" id="{0D4CCF2F-0FEC-48C6-85F5-9661999A5C5B}"/>
                    </a:ext>
                  </a:extLst>
                </p:cNvPr>
                <p:cNvSpPr/>
                <p:nvPr/>
              </p:nvSpPr>
              <p:spPr>
                <a:xfrm>
                  <a:off x="7251327" y="4099274"/>
                  <a:ext cx="473424" cy="473678"/>
                </a:xfrm>
                <a:custGeom>
                  <a:avLst/>
                  <a:gdLst>
                    <a:gd name="connsiteX0" fmla="*/ 166932 w 473424"/>
                    <a:gd name="connsiteY0" fmla="*/ 473678 h 473678"/>
                    <a:gd name="connsiteX1" fmla="*/ 23581 w 473424"/>
                    <a:gd name="connsiteY1" fmla="*/ 405194 h 473678"/>
                    <a:gd name="connsiteX2" fmla="*/ 11008 w 473424"/>
                    <a:gd name="connsiteY2" fmla="*/ 235268 h 473678"/>
                    <a:gd name="connsiteX3" fmla="*/ 122165 w 473424"/>
                    <a:gd name="connsiteY3" fmla="*/ 64008 h 473678"/>
                    <a:gd name="connsiteX4" fmla="*/ 301806 w 473424"/>
                    <a:gd name="connsiteY4" fmla="*/ 0 h 473678"/>
                    <a:gd name="connsiteX5" fmla="*/ 447825 w 473424"/>
                    <a:gd name="connsiteY5" fmla="*/ 67437 h 473678"/>
                    <a:gd name="connsiteX6" fmla="*/ 462874 w 473424"/>
                    <a:gd name="connsiteY6" fmla="*/ 235744 h 473678"/>
                    <a:gd name="connsiteX7" fmla="*/ 352194 w 473424"/>
                    <a:gd name="connsiteY7" fmla="*/ 407194 h 473678"/>
                    <a:gd name="connsiteX8" fmla="*/ 166932 w 473424"/>
                    <a:gd name="connsiteY8" fmla="*/ 473678 h 473678"/>
                    <a:gd name="connsiteX9" fmla="*/ 188459 w 473424"/>
                    <a:gd name="connsiteY9" fmla="*/ 415957 h 473678"/>
                    <a:gd name="connsiteX10" fmla="*/ 300282 w 473424"/>
                    <a:gd name="connsiteY10" fmla="*/ 371951 h 473678"/>
                    <a:gd name="connsiteX11" fmla="*/ 377339 w 473424"/>
                    <a:gd name="connsiteY11" fmla="*/ 235172 h 473678"/>
                    <a:gd name="connsiteX12" fmla="*/ 371244 w 473424"/>
                    <a:gd name="connsiteY12" fmla="*/ 99822 h 473678"/>
                    <a:gd name="connsiteX13" fmla="*/ 283328 w 473424"/>
                    <a:gd name="connsiteY13" fmla="*/ 57912 h 473678"/>
                    <a:gd name="connsiteX14" fmla="*/ 173219 w 473424"/>
                    <a:gd name="connsiteY14" fmla="*/ 100298 h 473678"/>
                    <a:gd name="connsiteX15" fmla="*/ 96923 w 473424"/>
                    <a:gd name="connsiteY15" fmla="*/ 234696 h 473678"/>
                    <a:gd name="connsiteX16" fmla="*/ 99971 w 473424"/>
                    <a:gd name="connsiteY16" fmla="*/ 374047 h 473678"/>
                    <a:gd name="connsiteX17" fmla="*/ 188459 w 473424"/>
                    <a:gd name="connsiteY17" fmla="*/ 415957 h 473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3424" h="473678">
                      <a:moveTo>
                        <a:pt x="166932" y="473678"/>
                      </a:moveTo>
                      <a:cubicBezTo>
                        <a:pt x="97876" y="473678"/>
                        <a:pt x="50156" y="450818"/>
                        <a:pt x="23581" y="405194"/>
                      </a:cubicBezTo>
                      <a:cubicBezTo>
                        <a:pt x="-2994" y="359474"/>
                        <a:pt x="-6994" y="302895"/>
                        <a:pt x="11008" y="235268"/>
                      </a:cubicBezTo>
                      <a:cubicBezTo>
                        <a:pt x="30154" y="163735"/>
                        <a:pt x="67205" y="106680"/>
                        <a:pt x="122165" y="64008"/>
                      </a:cubicBezTo>
                      <a:cubicBezTo>
                        <a:pt x="177124" y="21241"/>
                        <a:pt x="236941" y="0"/>
                        <a:pt x="301806" y="0"/>
                      </a:cubicBezTo>
                      <a:cubicBezTo>
                        <a:pt x="371244" y="0"/>
                        <a:pt x="419916" y="22479"/>
                        <a:pt x="447825" y="67437"/>
                      </a:cubicBezTo>
                      <a:cubicBezTo>
                        <a:pt x="475828" y="112395"/>
                        <a:pt x="480877" y="168497"/>
                        <a:pt x="462874" y="235744"/>
                      </a:cubicBezTo>
                      <a:cubicBezTo>
                        <a:pt x="444205" y="305753"/>
                        <a:pt x="407153" y="362903"/>
                        <a:pt x="352194" y="407194"/>
                      </a:cubicBezTo>
                      <a:cubicBezTo>
                        <a:pt x="297139" y="451580"/>
                        <a:pt x="235417" y="473678"/>
                        <a:pt x="166932" y="473678"/>
                      </a:cubicBezTo>
                      <a:close/>
                      <a:moveTo>
                        <a:pt x="188459" y="415957"/>
                      </a:moveTo>
                      <a:cubicBezTo>
                        <a:pt x="228273" y="415957"/>
                        <a:pt x="265516" y="401288"/>
                        <a:pt x="300282" y="371951"/>
                      </a:cubicBezTo>
                      <a:cubicBezTo>
                        <a:pt x="335144" y="342614"/>
                        <a:pt x="360766" y="296990"/>
                        <a:pt x="377339" y="235172"/>
                      </a:cubicBezTo>
                      <a:cubicBezTo>
                        <a:pt x="393913" y="172974"/>
                        <a:pt x="392008" y="127825"/>
                        <a:pt x="371244" y="99822"/>
                      </a:cubicBezTo>
                      <a:cubicBezTo>
                        <a:pt x="350479" y="71914"/>
                        <a:pt x="321237" y="57912"/>
                        <a:pt x="283328" y="57912"/>
                      </a:cubicBezTo>
                      <a:cubicBezTo>
                        <a:pt x="244466" y="57912"/>
                        <a:pt x="207794" y="72009"/>
                        <a:pt x="173219" y="100298"/>
                      </a:cubicBezTo>
                      <a:cubicBezTo>
                        <a:pt x="138738" y="128588"/>
                        <a:pt x="113307" y="173355"/>
                        <a:pt x="96923" y="234696"/>
                      </a:cubicBezTo>
                      <a:cubicBezTo>
                        <a:pt x="79493" y="299561"/>
                        <a:pt x="80541" y="346043"/>
                        <a:pt x="99971" y="374047"/>
                      </a:cubicBezTo>
                      <a:cubicBezTo>
                        <a:pt x="119498" y="401955"/>
                        <a:pt x="148930" y="415957"/>
                        <a:pt x="188459" y="415957"/>
                      </a:cubicBez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174" name="任意多边形 530">
                  <a:extLst>
                    <a:ext uri="{FF2B5EF4-FFF2-40B4-BE49-F238E27FC236}">
                      <a16:creationId xmlns:a16="http://schemas.microsoft.com/office/drawing/2014/main" id="{80BF67E6-72A0-47BF-ACEA-965AFE7271C4}"/>
                    </a:ext>
                  </a:extLst>
                </p:cNvPr>
                <p:cNvSpPr/>
                <p:nvPr/>
              </p:nvSpPr>
              <p:spPr>
                <a:xfrm>
                  <a:off x="7765541" y="4460938"/>
                  <a:ext cx="138207" cy="99631"/>
                </a:xfrm>
                <a:custGeom>
                  <a:avLst/>
                  <a:gdLst>
                    <a:gd name="connsiteX0" fmla="*/ 138207 w 138207"/>
                    <a:gd name="connsiteY0" fmla="*/ 0 h 99631"/>
                    <a:gd name="connsiteX1" fmla="*/ 111633 w 138207"/>
                    <a:gd name="connsiteY1" fmla="*/ 99632 h 99631"/>
                    <a:gd name="connsiteX2" fmla="*/ 0 w 138207"/>
                    <a:gd name="connsiteY2" fmla="*/ 99632 h 99631"/>
                    <a:gd name="connsiteX3" fmla="*/ 26670 w 138207"/>
                    <a:gd name="connsiteY3" fmla="*/ 0 h 99631"/>
                    <a:gd name="connsiteX4" fmla="*/ 138207 w 138207"/>
                    <a:gd name="connsiteY4" fmla="*/ 0 h 99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207" h="99631">
                      <a:moveTo>
                        <a:pt x="138207" y="0"/>
                      </a:moveTo>
                      <a:lnTo>
                        <a:pt x="111633" y="99632"/>
                      </a:lnTo>
                      <a:lnTo>
                        <a:pt x="0" y="99632"/>
                      </a:lnTo>
                      <a:lnTo>
                        <a:pt x="26670" y="0"/>
                      </a:lnTo>
                      <a:lnTo>
                        <a:pt x="138207" y="0"/>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175" name="任意多边形 531">
                  <a:extLst>
                    <a:ext uri="{FF2B5EF4-FFF2-40B4-BE49-F238E27FC236}">
                      <a16:creationId xmlns:a16="http://schemas.microsoft.com/office/drawing/2014/main" id="{D3DD598E-2889-4903-A979-D891C9BF1974}"/>
                    </a:ext>
                  </a:extLst>
                </p:cNvPr>
                <p:cNvSpPr/>
                <p:nvPr/>
              </p:nvSpPr>
              <p:spPr>
                <a:xfrm>
                  <a:off x="8035848" y="4099369"/>
                  <a:ext cx="441486" cy="473678"/>
                </a:xfrm>
                <a:custGeom>
                  <a:avLst/>
                  <a:gdLst>
                    <a:gd name="connsiteX0" fmla="*/ 330245 w 441486"/>
                    <a:gd name="connsiteY0" fmla="*/ 303943 h 473678"/>
                    <a:gd name="connsiteX1" fmla="*/ 398063 w 441486"/>
                    <a:gd name="connsiteY1" fmla="*/ 315087 h 473678"/>
                    <a:gd name="connsiteX2" fmla="*/ 300622 w 441486"/>
                    <a:gd name="connsiteY2" fmla="*/ 431578 h 473678"/>
                    <a:gd name="connsiteX3" fmla="*/ 161271 w 441486"/>
                    <a:gd name="connsiteY3" fmla="*/ 473678 h 473678"/>
                    <a:gd name="connsiteX4" fmla="*/ 20968 w 441486"/>
                    <a:gd name="connsiteY4" fmla="*/ 405193 h 473678"/>
                    <a:gd name="connsiteX5" fmla="*/ 11157 w 441486"/>
                    <a:gd name="connsiteY5" fmla="*/ 237934 h 473678"/>
                    <a:gd name="connsiteX6" fmla="*/ 114408 w 441486"/>
                    <a:gd name="connsiteY6" fmla="*/ 67723 h 473678"/>
                    <a:gd name="connsiteX7" fmla="*/ 289192 w 441486"/>
                    <a:gd name="connsiteY7" fmla="*/ 0 h 473678"/>
                    <a:gd name="connsiteX8" fmla="*/ 409302 w 441486"/>
                    <a:gd name="connsiteY8" fmla="*/ 43720 h 473678"/>
                    <a:gd name="connsiteX9" fmla="*/ 440449 w 441486"/>
                    <a:gd name="connsiteY9" fmla="*/ 156877 h 473678"/>
                    <a:gd name="connsiteX10" fmla="*/ 366535 w 441486"/>
                    <a:gd name="connsiteY10" fmla="*/ 168878 h 473678"/>
                    <a:gd name="connsiteX11" fmla="*/ 276047 w 441486"/>
                    <a:gd name="connsiteY11" fmla="*/ 57817 h 473678"/>
                    <a:gd name="connsiteX12" fmla="*/ 163367 w 441486"/>
                    <a:gd name="connsiteY12" fmla="*/ 106871 h 473678"/>
                    <a:gd name="connsiteX13" fmla="*/ 94406 w 441486"/>
                    <a:gd name="connsiteY13" fmla="*/ 234125 h 473678"/>
                    <a:gd name="connsiteX14" fmla="*/ 93167 w 441486"/>
                    <a:gd name="connsiteY14" fmla="*/ 368236 h 473678"/>
                    <a:gd name="connsiteX15" fmla="*/ 177654 w 441486"/>
                    <a:gd name="connsiteY15" fmla="*/ 415957 h 473678"/>
                    <a:gd name="connsiteX16" fmla="*/ 330245 w 441486"/>
                    <a:gd name="connsiteY16" fmla="*/ 303943 h 473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1486" h="473678">
                      <a:moveTo>
                        <a:pt x="330245" y="303943"/>
                      </a:moveTo>
                      <a:lnTo>
                        <a:pt x="398063" y="315087"/>
                      </a:lnTo>
                      <a:cubicBezTo>
                        <a:pt x="374822" y="364712"/>
                        <a:pt x="342341" y="403574"/>
                        <a:pt x="300622" y="431578"/>
                      </a:cubicBezTo>
                      <a:cubicBezTo>
                        <a:pt x="258903" y="459676"/>
                        <a:pt x="212420" y="473678"/>
                        <a:pt x="161271" y="473678"/>
                      </a:cubicBezTo>
                      <a:cubicBezTo>
                        <a:pt x="91929" y="473678"/>
                        <a:pt x="45162" y="450818"/>
                        <a:pt x="20968" y="405193"/>
                      </a:cubicBezTo>
                      <a:cubicBezTo>
                        <a:pt x="-3226" y="359473"/>
                        <a:pt x="-6464" y="303752"/>
                        <a:pt x="11157" y="237934"/>
                      </a:cubicBezTo>
                      <a:cubicBezTo>
                        <a:pt x="29540" y="169735"/>
                        <a:pt x="63830" y="113062"/>
                        <a:pt x="114408" y="67723"/>
                      </a:cubicBezTo>
                      <a:cubicBezTo>
                        <a:pt x="164890" y="22574"/>
                        <a:pt x="223184" y="0"/>
                        <a:pt x="289192" y="0"/>
                      </a:cubicBezTo>
                      <a:cubicBezTo>
                        <a:pt x="344151" y="0"/>
                        <a:pt x="384061" y="14668"/>
                        <a:pt x="409302" y="43720"/>
                      </a:cubicBezTo>
                      <a:cubicBezTo>
                        <a:pt x="434448" y="72961"/>
                        <a:pt x="445021" y="110680"/>
                        <a:pt x="440449" y="156877"/>
                      </a:cubicBezTo>
                      <a:lnTo>
                        <a:pt x="366535" y="168878"/>
                      </a:lnTo>
                      <a:cubicBezTo>
                        <a:pt x="373107" y="94869"/>
                        <a:pt x="342913" y="57817"/>
                        <a:pt x="276047" y="57817"/>
                      </a:cubicBezTo>
                      <a:cubicBezTo>
                        <a:pt x="232899" y="57817"/>
                        <a:pt x="195370" y="74104"/>
                        <a:pt x="163367" y="106871"/>
                      </a:cubicBezTo>
                      <a:cubicBezTo>
                        <a:pt x="131458" y="139636"/>
                        <a:pt x="108407" y="182023"/>
                        <a:pt x="94406" y="234125"/>
                      </a:cubicBezTo>
                      <a:cubicBezTo>
                        <a:pt x="79070" y="291655"/>
                        <a:pt x="78594" y="336328"/>
                        <a:pt x="93167" y="368236"/>
                      </a:cubicBezTo>
                      <a:cubicBezTo>
                        <a:pt x="107645" y="400050"/>
                        <a:pt x="135839" y="415957"/>
                        <a:pt x="177654" y="415957"/>
                      </a:cubicBezTo>
                      <a:cubicBezTo>
                        <a:pt x="242234" y="415861"/>
                        <a:pt x="293097" y="378523"/>
                        <a:pt x="330245" y="303943"/>
                      </a:cubicBez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176" name="任意多边形 532">
                  <a:extLst>
                    <a:ext uri="{FF2B5EF4-FFF2-40B4-BE49-F238E27FC236}">
                      <a16:creationId xmlns:a16="http://schemas.microsoft.com/office/drawing/2014/main" id="{EE7E7C72-584F-4618-9E2D-EE9FA030AD0E}"/>
                    </a:ext>
                  </a:extLst>
                </p:cNvPr>
                <p:cNvSpPr/>
                <p:nvPr/>
              </p:nvSpPr>
              <p:spPr>
                <a:xfrm>
                  <a:off x="8512063" y="4099274"/>
                  <a:ext cx="473545" cy="473678"/>
                </a:xfrm>
                <a:custGeom>
                  <a:avLst/>
                  <a:gdLst>
                    <a:gd name="connsiteX0" fmla="*/ 166830 w 473545"/>
                    <a:gd name="connsiteY0" fmla="*/ 473678 h 473678"/>
                    <a:gd name="connsiteX1" fmla="*/ 23574 w 473545"/>
                    <a:gd name="connsiteY1" fmla="*/ 405194 h 473678"/>
                    <a:gd name="connsiteX2" fmla="*/ 11096 w 473545"/>
                    <a:gd name="connsiteY2" fmla="*/ 235268 h 473678"/>
                    <a:gd name="connsiteX3" fmla="*/ 122158 w 473545"/>
                    <a:gd name="connsiteY3" fmla="*/ 64008 h 473678"/>
                    <a:gd name="connsiteX4" fmla="*/ 301800 w 473545"/>
                    <a:gd name="connsiteY4" fmla="*/ 0 h 473678"/>
                    <a:gd name="connsiteX5" fmla="*/ 448008 w 473545"/>
                    <a:gd name="connsiteY5" fmla="*/ 67437 h 473678"/>
                    <a:gd name="connsiteX6" fmla="*/ 462963 w 473545"/>
                    <a:gd name="connsiteY6" fmla="*/ 235744 h 473678"/>
                    <a:gd name="connsiteX7" fmla="*/ 352187 w 473545"/>
                    <a:gd name="connsiteY7" fmla="*/ 407194 h 473678"/>
                    <a:gd name="connsiteX8" fmla="*/ 166830 w 473545"/>
                    <a:gd name="connsiteY8" fmla="*/ 473678 h 473678"/>
                    <a:gd name="connsiteX9" fmla="*/ 188452 w 473545"/>
                    <a:gd name="connsiteY9" fmla="*/ 415957 h 473678"/>
                    <a:gd name="connsiteX10" fmla="*/ 300371 w 473545"/>
                    <a:gd name="connsiteY10" fmla="*/ 371951 h 473678"/>
                    <a:gd name="connsiteX11" fmla="*/ 377333 w 473545"/>
                    <a:gd name="connsiteY11" fmla="*/ 235172 h 473678"/>
                    <a:gd name="connsiteX12" fmla="*/ 371237 w 473545"/>
                    <a:gd name="connsiteY12" fmla="*/ 99822 h 473678"/>
                    <a:gd name="connsiteX13" fmla="*/ 283416 w 473545"/>
                    <a:gd name="connsiteY13" fmla="*/ 57912 h 473678"/>
                    <a:gd name="connsiteX14" fmla="*/ 173402 w 473545"/>
                    <a:gd name="connsiteY14" fmla="*/ 100298 h 473678"/>
                    <a:gd name="connsiteX15" fmla="*/ 96917 w 473545"/>
                    <a:gd name="connsiteY15" fmla="*/ 234696 h 473678"/>
                    <a:gd name="connsiteX16" fmla="*/ 99965 w 473545"/>
                    <a:gd name="connsiteY16" fmla="*/ 374047 h 473678"/>
                    <a:gd name="connsiteX17" fmla="*/ 188452 w 473545"/>
                    <a:gd name="connsiteY17" fmla="*/ 415957 h 473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3545" h="473678">
                      <a:moveTo>
                        <a:pt x="166830" y="473678"/>
                      </a:moveTo>
                      <a:cubicBezTo>
                        <a:pt x="97774" y="473678"/>
                        <a:pt x="50053" y="450818"/>
                        <a:pt x="23574" y="405194"/>
                      </a:cubicBezTo>
                      <a:cubicBezTo>
                        <a:pt x="-2906" y="359474"/>
                        <a:pt x="-7097" y="302895"/>
                        <a:pt x="11096" y="235268"/>
                      </a:cubicBezTo>
                      <a:cubicBezTo>
                        <a:pt x="30146" y="163735"/>
                        <a:pt x="67199" y="106680"/>
                        <a:pt x="122158" y="64008"/>
                      </a:cubicBezTo>
                      <a:cubicBezTo>
                        <a:pt x="177117" y="21241"/>
                        <a:pt x="236934" y="0"/>
                        <a:pt x="301800" y="0"/>
                      </a:cubicBezTo>
                      <a:cubicBezTo>
                        <a:pt x="371237" y="0"/>
                        <a:pt x="420005" y="22479"/>
                        <a:pt x="448008" y="67437"/>
                      </a:cubicBezTo>
                      <a:cubicBezTo>
                        <a:pt x="476012" y="112395"/>
                        <a:pt x="480965" y="168497"/>
                        <a:pt x="462963" y="235744"/>
                      </a:cubicBezTo>
                      <a:cubicBezTo>
                        <a:pt x="444198" y="305753"/>
                        <a:pt x="407336" y="362903"/>
                        <a:pt x="352187" y="407194"/>
                      </a:cubicBezTo>
                      <a:cubicBezTo>
                        <a:pt x="297132" y="451580"/>
                        <a:pt x="235219" y="473678"/>
                        <a:pt x="166830" y="473678"/>
                      </a:cubicBezTo>
                      <a:close/>
                      <a:moveTo>
                        <a:pt x="188452" y="415957"/>
                      </a:moveTo>
                      <a:cubicBezTo>
                        <a:pt x="228266" y="415957"/>
                        <a:pt x="265509" y="401288"/>
                        <a:pt x="300371" y="371951"/>
                      </a:cubicBezTo>
                      <a:cubicBezTo>
                        <a:pt x="335137" y="342614"/>
                        <a:pt x="360759" y="296990"/>
                        <a:pt x="377333" y="235172"/>
                      </a:cubicBezTo>
                      <a:cubicBezTo>
                        <a:pt x="394002" y="172974"/>
                        <a:pt x="392001" y="127825"/>
                        <a:pt x="371237" y="99822"/>
                      </a:cubicBezTo>
                      <a:cubicBezTo>
                        <a:pt x="350568" y="71914"/>
                        <a:pt x="321230" y="57912"/>
                        <a:pt x="283416" y="57912"/>
                      </a:cubicBezTo>
                      <a:cubicBezTo>
                        <a:pt x="244459" y="57912"/>
                        <a:pt x="207883" y="72009"/>
                        <a:pt x="173402" y="100298"/>
                      </a:cubicBezTo>
                      <a:cubicBezTo>
                        <a:pt x="138826" y="128588"/>
                        <a:pt x="113395" y="173355"/>
                        <a:pt x="96917" y="234696"/>
                      </a:cubicBezTo>
                      <a:cubicBezTo>
                        <a:pt x="79581" y="299561"/>
                        <a:pt x="80534" y="346043"/>
                        <a:pt x="99965" y="374047"/>
                      </a:cubicBezTo>
                      <a:cubicBezTo>
                        <a:pt x="119300" y="401955"/>
                        <a:pt x="148828" y="415957"/>
                        <a:pt x="188452" y="415957"/>
                      </a:cubicBez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177" name="任意多边形 533">
                  <a:extLst>
                    <a:ext uri="{FF2B5EF4-FFF2-40B4-BE49-F238E27FC236}">
                      <a16:creationId xmlns:a16="http://schemas.microsoft.com/office/drawing/2014/main" id="{7ED97E24-FA55-44B7-803B-047C4DEE20B7}"/>
                    </a:ext>
                  </a:extLst>
                </p:cNvPr>
                <p:cNvSpPr/>
                <p:nvPr/>
              </p:nvSpPr>
              <p:spPr>
                <a:xfrm>
                  <a:off x="9031985" y="4099179"/>
                  <a:ext cx="763298" cy="461391"/>
                </a:xfrm>
                <a:custGeom>
                  <a:avLst/>
                  <a:gdLst>
                    <a:gd name="connsiteX0" fmla="*/ 674180 w 763298"/>
                    <a:gd name="connsiteY0" fmla="*/ 461391 h 461391"/>
                    <a:gd name="connsiteX1" fmla="*/ 597980 w 763298"/>
                    <a:gd name="connsiteY1" fmla="*/ 461391 h 461391"/>
                    <a:gd name="connsiteX2" fmla="*/ 672846 w 763298"/>
                    <a:gd name="connsiteY2" fmla="*/ 182309 h 461391"/>
                    <a:gd name="connsiteX3" fmla="*/ 683514 w 763298"/>
                    <a:gd name="connsiteY3" fmla="*/ 117634 h 461391"/>
                    <a:gd name="connsiteX4" fmla="*/ 661321 w 763298"/>
                    <a:gd name="connsiteY4" fmla="*/ 78105 h 461391"/>
                    <a:gd name="connsiteX5" fmla="*/ 607886 w 763298"/>
                    <a:gd name="connsiteY5" fmla="*/ 60103 h 461391"/>
                    <a:gd name="connsiteX6" fmla="*/ 511683 w 763298"/>
                    <a:gd name="connsiteY6" fmla="*/ 96774 h 461391"/>
                    <a:gd name="connsiteX7" fmla="*/ 440150 w 763298"/>
                    <a:gd name="connsiteY7" fmla="*/ 208597 h 461391"/>
                    <a:gd name="connsiteX8" fmla="*/ 372428 w 763298"/>
                    <a:gd name="connsiteY8" fmla="*/ 461391 h 461391"/>
                    <a:gd name="connsiteX9" fmla="*/ 296609 w 763298"/>
                    <a:gd name="connsiteY9" fmla="*/ 461391 h 461391"/>
                    <a:gd name="connsiteX10" fmla="*/ 375761 w 763298"/>
                    <a:gd name="connsiteY10" fmla="*/ 165830 h 461391"/>
                    <a:gd name="connsiteX11" fmla="*/ 366522 w 763298"/>
                    <a:gd name="connsiteY11" fmla="*/ 82296 h 461391"/>
                    <a:gd name="connsiteX12" fmla="*/ 306514 w 763298"/>
                    <a:gd name="connsiteY12" fmla="*/ 57912 h 461391"/>
                    <a:gd name="connsiteX13" fmla="*/ 209550 w 763298"/>
                    <a:gd name="connsiteY13" fmla="*/ 96107 h 461391"/>
                    <a:gd name="connsiteX14" fmla="*/ 146781 w 763298"/>
                    <a:gd name="connsiteY14" fmla="*/ 192881 h 461391"/>
                    <a:gd name="connsiteX15" fmla="*/ 74772 w 763298"/>
                    <a:gd name="connsiteY15" fmla="*/ 461296 h 461391"/>
                    <a:gd name="connsiteX16" fmla="*/ 0 w 763298"/>
                    <a:gd name="connsiteY16" fmla="*/ 461296 h 461391"/>
                    <a:gd name="connsiteX17" fmla="*/ 120301 w 763298"/>
                    <a:gd name="connsiteY17" fmla="*/ 12478 h 461391"/>
                    <a:gd name="connsiteX18" fmla="*/ 187547 w 763298"/>
                    <a:gd name="connsiteY18" fmla="*/ 12478 h 461391"/>
                    <a:gd name="connsiteX19" fmla="*/ 164402 w 763298"/>
                    <a:gd name="connsiteY19" fmla="*/ 98679 h 461391"/>
                    <a:gd name="connsiteX20" fmla="*/ 345853 w 763298"/>
                    <a:gd name="connsiteY20" fmla="*/ 0 h 461391"/>
                    <a:gd name="connsiteX21" fmla="*/ 429578 w 763298"/>
                    <a:gd name="connsiteY21" fmla="*/ 31528 h 461391"/>
                    <a:gd name="connsiteX22" fmla="*/ 458058 w 763298"/>
                    <a:gd name="connsiteY22" fmla="*/ 107537 h 461391"/>
                    <a:gd name="connsiteX23" fmla="*/ 645795 w 763298"/>
                    <a:gd name="connsiteY23" fmla="*/ 0 h 461391"/>
                    <a:gd name="connsiteX24" fmla="*/ 728758 w 763298"/>
                    <a:gd name="connsiteY24" fmla="*/ 26194 h 461391"/>
                    <a:gd name="connsiteX25" fmla="*/ 762953 w 763298"/>
                    <a:gd name="connsiteY25" fmla="*/ 86392 h 461391"/>
                    <a:gd name="connsiteX26" fmla="*/ 748951 w 763298"/>
                    <a:gd name="connsiteY26" fmla="*/ 182118 h 461391"/>
                    <a:gd name="connsiteX27" fmla="*/ 674180 w 763298"/>
                    <a:gd name="connsiteY27" fmla="*/ 461391 h 461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63298" h="461391">
                      <a:moveTo>
                        <a:pt x="674180" y="461391"/>
                      </a:moveTo>
                      <a:lnTo>
                        <a:pt x="597980" y="461391"/>
                      </a:lnTo>
                      <a:lnTo>
                        <a:pt x="672846" y="182309"/>
                      </a:lnTo>
                      <a:cubicBezTo>
                        <a:pt x="680561" y="153638"/>
                        <a:pt x="683990" y="132017"/>
                        <a:pt x="683514" y="117634"/>
                      </a:cubicBezTo>
                      <a:cubicBezTo>
                        <a:pt x="682847" y="103346"/>
                        <a:pt x="675418" y="90107"/>
                        <a:pt x="661321" y="78105"/>
                      </a:cubicBezTo>
                      <a:cubicBezTo>
                        <a:pt x="647319" y="66104"/>
                        <a:pt x="629508" y="60103"/>
                        <a:pt x="607886" y="60103"/>
                      </a:cubicBezTo>
                      <a:cubicBezTo>
                        <a:pt x="578072" y="60103"/>
                        <a:pt x="545878" y="72390"/>
                        <a:pt x="511683" y="96774"/>
                      </a:cubicBezTo>
                      <a:cubicBezTo>
                        <a:pt x="477393" y="121253"/>
                        <a:pt x="453580" y="158591"/>
                        <a:pt x="440150" y="208597"/>
                      </a:cubicBezTo>
                      <a:lnTo>
                        <a:pt x="372428" y="461391"/>
                      </a:lnTo>
                      <a:lnTo>
                        <a:pt x="296609" y="461391"/>
                      </a:lnTo>
                      <a:lnTo>
                        <a:pt x="375761" y="165830"/>
                      </a:lnTo>
                      <a:cubicBezTo>
                        <a:pt x="386429" y="126492"/>
                        <a:pt x="383286" y="98584"/>
                        <a:pt x="366522" y="82296"/>
                      </a:cubicBezTo>
                      <a:cubicBezTo>
                        <a:pt x="349853" y="66008"/>
                        <a:pt x="329851" y="57912"/>
                        <a:pt x="306514" y="57912"/>
                      </a:cubicBezTo>
                      <a:cubicBezTo>
                        <a:pt x="273272" y="57912"/>
                        <a:pt x="240888" y="70580"/>
                        <a:pt x="209550" y="96107"/>
                      </a:cubicBezTo>
                      <a:cubicBezTo>
                        <a:pt x="178213" y="121539"/>
                        <a:pt x="157258" y="153829"/>
                        <a:pt x="146781" y="192881"/>
                      </a:cubicBezTo>
                      <a:lnTo>
                        <a:pt x="74772" y="461296"/>
                      </a:lnTo>
                      <a:lnTo>
                        <a:pt x="0" y="461296"/>
                      </a:lnTo>
                      <a:lnTo>
                        <a:pt x="120301" y="12478"/>
                      </a:lnTo>
                      <a:lnTo>
                        <a:pt x="187547" y="12478"/>
                      </a:lnTo>
                      <a:lnTo>
                        <a:pt x="164402" y="98679"/>
                      </a:lnTo>
                      <a:cubicBezTo>
                        <a:pt x="219551" y="32861"/>
                        <a:pt x="280035" y="0"/>
                        <a:pt x="345853" y="0"/>
                      </a:cubicBezTo>
                      <a:cubicBezTo>
                        <a:pt x="382048" y="0"/>
                        <a:pt x="409956" y="10478"/>
                        <a:pt x="429578" y="31528"/>
                      </a:cubicBezTo>
                      <a:cubicBezTo>
                        <a:pt x="449104" y="52578"/>
                        <a:pt x="458629" y="77914"/>
                        <a:pt x="458058" y="107537"/>
                      </a:cubicBezTo>
                      <a:cubicBezTo>
                        <a:pt x="511778" y="35814"/>
                        <a:pt x="574263" y="0"/>
                        <a:pt x="645795" y="0"/>
                      </a:cubicBezTo>
                      <a:cubicBezTo>
                        <a:pt x="679990" y="0"/>
                        <a:pt x="707613" y="8763"/>
                        <a:pt x="728758" y="26194"/>
                      </a:cubicBezTo>
                      <a:cubicBezTo>
                        <a:pt x="749808" y="43720"/>
                        <a:pt x="761143" y="63817"/>
                        <a:pt x="762953" y="86392"/>
                      </a:cubicBezTo>
                      <a:cubicBezTo>
                        <a:pt x="764667" y="109061"/>
                        <a:pt x="760000" y="141065"/>
                        <a:pt x="748951" y="182118"/>
                      </a:cubicBezTo>
                      <a:lnTo>
                        <a:pt x="674180" y="461391"/>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grpSp>
        <p:grpSp>
          <p:nvGrpSpPr>
            <p:cNvPr id="3330" name="组合 3329">
              <a:extLst>
                <a:ext uri="{FF2B5EF4-FFF2-40B4-BE49-F238E27FC236}">
                  <a16:creationId xmlns:a16="http://schemas.microsoft.com/office/drawing/2014/main" id="{72648F22-C228-41E6-B585-E8AF83C157B2}"/>
                </a:ext>
              </a:extLst>
            </p:cNvPr>
            <p:cNvGrpSpPr/>
            <p:nvPr/>
          </p:nvGrpSpPr>
          <p:grpSpPr>
            <a:xfrm flipH="1">
              <a:off x="465024" y="3182828"/>
              <a:ext cx="351586" cy="462894"/>
              <a:chOff x="-1821549" y="1721298"/>
              <a:chExt cx="719198" cy="919579"/>
            </a:xfrm>
            <a:solidFill>
              <a:srgbClr val="5ECC8B"/>
            </a:solidFill>
          </p:grpSpPr>
          <p:sp>
            <p:nvSpPr>
              <p:cNvPr id="4122" name="Freeform 428">
                <a:extLst>
                  <a:ext uri="{FF2B5EF4-FFF2-40B4-BE49-F238E27FC236}">
                    <a16:creationId xmlns:a16="http://schemas.microsoft.com/office/drawing/2014/main" id="{FD2E7DFA-7A35-4599-BEC8-5AA4C1CC76B7}"/>
                  </a:ext>
                </a:extLst>
              </p:cNvPr>
              <p:cNvSpPr>
                <a:spLocks/>
              </p:cNvSpPr>
              <p:nvPr/>
            </p:nvSpPr>
            <p:spPr bwMode="auto">
              <a:xfrm>
                <a:off x="-1821549" y="1801455"/>
                <a:ext cx="714866" cy="826424"/>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23" name="Freeform 429">
                <a:extLst>
                  <a:ext uri="{FF2B5EF4-FFF2-40B4-BE49-F238E27FC236}">
                    <a16:creationId xmlns:a16="http://schemas.microsoft.com/office/drawing/2014/main" id="{3638A995-0953-497F-A7EA-1DAB98B8012B}"/>
                  </a:ext>
                </a:extLst>
              </p:cNvPr>
              <p:cNvSpPr>
                <a:spLocks/>
              </p:cNvSpPr>
              <p:nvPr/>
            </p:nvSpPr>
            <p:spPr bwMode="auto">
              <a:xfrm>
                <a:off x="-1652582" y="2457829"/>
                <a:ext cx="47658" cy="74735"/>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24" name="Freeform 430">
                <a:extLst>
                  <a:ext uri="{FF2B5EF4-FFF2-40B4-BE49-F238E27FC236}">
                    <a16:creationId xmlns:a16="http://schemas.microsoft.com/office/drawing/2014/main" id="{27E502B2-4C75-4CBF-8AA0-45DB878882EC}"/>
                  </a:ext>
                </a:extLst>
              </p:cNvPr>
              <p:cNvSpPr>
                <a:spLocks/>
              </p:cNvSpPr>
              <p:nvPr/>
            </p:nvSpPr>
            <p:spPr bwMode="auto">
              <a:xfrm>
                <a:off x="-1608172" y="2453496"/>
                <a:ext cx="48742" cy="76903"/>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25" name="Freeform 431">
                <a:extLst>
                  <a:ext uri="{FF2B5EF4-FFF2-40B4-BE49-F238E27FC236}">
                    <a16:creationId xmlns:a16="http://schemas.microsoft.com/office/drawing/2014/main" id="{FB707D89-2791-4EC5-A620-70F013BB3F0D}"/>
                  </a:ext>
                </a:extLst>
              </p:cNvPr>
              <p:cNvSpPr>
                <a:spLocks/>
              </p:cNvSpPr>
              <p:nvPr/>
            </p:nvSpPr>
            <p:spPr bwMode="auto">
              <a:xfrm>
                <a:off x="-1561598" y="2446998"/>
                <a:ext cx="45492" cy="7581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26" name="Freeform 432">
                <a:extLst>
                  <a:ext uri="{FF2B5EF4-FFF2-40B4-BE49-F238E27FC236}">
                    <a16:creationId xmlns:a16="http://schemas.microsoft.com/office/drawing/2014/main" id="{66D572D2-C369-48C1-86B8-0BAF60269622}"/>
                  </a:ext>
                </a:extLst>
              </p:cNvPr>
              <p:cNvSpPr>
                <a:spLocks/>
              </p:cNvSpPr>
              <p:nvPr/>
            </p:nvSpPr>
            <p:spPr bwMode="auto">
              <a:xfrm>
                <a:off x="-1513941" y="2432917"/>
                <a:ext cx="41159" cy="76903"/>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27" name="Freeform 433">
                <a:extLst>
                  <a:ext uri="{FF2B5EF4-FFF2-40B4-BE49-F238E27FC236}">
                    <a16:creationId xmlns:a16="http://schemas.microsoft.com/office/drawing/2014/main" id="{6D228F63-2B3D-4562-ADD5-78F33ABB0005}"/>
                  </a:ext>
                </a:extLst>
              </p:cNvPr>
              <p:cNvSpPr>
                <a:spLocks/>
              </p:cNvSpPr>
              <p:nvPr/>
            </p:nvSpPr>
            <p:spPr bwMode="auto">
              <a:xfrm>
                <a:off x="-1470615" y="2416671"/>
                <a:ext cx="43325" cy="7581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28" name="Freeform 434">
                <a:extLst>
                  <a:ext uri="{FF2B5EF4-FFF2-40B4-BE49-F238E27FC236}">
                    <a16:creationId xmlns:a16="http://schemas.microsoft.com/office/drawing/2014/main" id="{2987116C-1C6C-4B51-B02B-0E3E39AB5A3A}"/>
                  </a:ext>
                </a:extLst>
              </p:cNvPr>
              <p:cNvSpPr>
                <a:spLocks/>
              </p:cNvSpPr>
              <p:nvPr/>
            </p:nvSpPr>
            <p:spPr bwMode="auto">
              <a:xfrm>
                <a:off x="-1427290" y="2393924"/>
                <a:ext cx="40077" cy="7581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29" name="Freeform 435">
                <a:extLst>
                  <a:ext uri="{FF2B5EF4-FFF2-40B4-BE49-F238E27FC236}">
                    <a16:creationId xmlns:a16="http://schemas.microsoft.com/office/drawing/2014/main" id="{28411A07-2E71-43A9-A7DE-4D53DF0F3FF4}"/>
                  </a:ext>
                </a:extLst>
              </p:cNvPr>
              <p:cNvSpPr>
                <a:spLocks/>
              </p:cNvSpPr>
              <p:nvPr/>
            </p:nvSpPr>
            <p:spPr bwMode="auto">
              <a:xfrm>
                <a:off x="-1387215" y="2369013"/>
                <a:ext cx="38993" cy="72570"/>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30" name="Freeform 436">
                <a:extLst>
                  <a:ext uri="{FF2B5EF4-FFF2-40B4-BE49-F238E27FC236}">
                    <a16:creationId xmlns:a16="http://schemas.microsoft.com/office/drawing/2014/main" id="{580C7F92-5258-46D8-8EF4-83F069623D21}"/>
                  </a:ext>
                </a:extLst>
              </p:cNvPr>
              <p:cNvSpPr>
                <a:spLocks/>
              </p:cNvSpPr>
              <p:nvPr/>
            </p:nvSpPr>
            <p:spPr bwMode="auto">
              <a:xfrm>
                <a:off x="-1351472" y="2339768"/>
                <a:ext cx="38993" cy="7040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31" name="Freeform 437">
                <a:extLst>
                  <a:ext uri="{FF2B5EF4-FFF2-40B4-BE49-F238E27FC236}">
                    <a16:creationId xmlns:a16="http://schemas.microsoft.com/office/drawing/2014/main" id="{4909F294-C234-4C8A-8F55-42F3999E9CD6}"/>
                  </a:ext>
                </a:extLst>
              </p:cNvPr>
              <p:cNvSpPr>
                <a:spLocks/>
              </p:cNvSpPr>
              <p:nvPr/>
            </p:nvSpPr>
            <p:spPr bwMode="auto">
              <a:xfrm>
                <a:off x="-1321144" y="2307273"/>
                <a:ext cx="41159" cy="67153"/>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32" name="Freeform 438">
                <a:extLst>
                  <a:ext uri="{FF2B5EF4-FFF2-40B4-BE49-F238E27FC236}">
                    <a16:creationId xmlns:a16="http://schemas.microsoft.com/office/drawing/2014/main" id="{1143FA1A-8A88-40B6-9426-7E12F725C3A5}"/>
                  </a:ext>
                </a:extLst>
              </p:cNvPr>
              <p:cNvSpPr>
                <a:spLocks/>
              </p:cNvSpPr>
              <p:nvPr/>
            </p:nvSpPr>
            <p:spPr bwMode="auto">
              <a:xfrm>
                <a:off x="-1294065" y="2270448"/>
                <a:ext cx="41159" cy="66072"/>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33" name="Freeform 439">
                <a:extLst>
                  <a:ext uri="{FF2B5EF4-FFF2-40B4-BE49-F238E27FC236}">
                    <a16:creationId xmlns:a16="http://schemas.microsoft.com/office/drawing/2014/main" id="{4D775127-A96B-470E-9E8E-4A07E69E4564}"/>
                  </a:ext>
                </a:extLst>
              </p:cNvPr>
              <p:cNvSpPr>
                <a:spLocks/>
              </p:cNvSpPr>
              <p:nvPr/>
            </p:nvSpPr>
            <p:spPr bwMode="auto">
              <a:xfrm>
                <a:off x="-1271320" y="2231455"/>
                <a:ext cx="42243" cy="61739"/>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34" name="Freeform 440">
                <a:extLst>
                  <a:ext uri="{FF2B5EF4-FFF2-40B4-BE49-F238E27FC236}">
                    <a16:creationId xmlns:a16="http://schemas.microsoft.com/office/drawing/2014/main" id="{988127B8-4592-4E3E-8AF5-0DD18BAB1DDA}"/>
                  </a:ext>
                </a:extLst>
              </p:cNvPr>
              <p:cNvSpPr>
                <a:spLocks/>
              </p:cNvSpPr>
              <p:nvPr/>
            </p:nvSpPr>
            <p:spPr bwMode="auto">
              <a:xfrm>
                <a:off x="-1255072" y="2190297"/>
                <a:ext cx="43325" cy="58489"/>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35" name="Freeform 441">
                <a:extLst>
                  <a:ext uri="{FF2B5EF4-FFF2-40B4-BE49-F238E27FC236}">
                    <a16:creationId xmlns:a16="http://schemas.microsoft.com/office/drawing/2014/main" id="{B7C41FAA-A24A-48D3-87A2-CBDFF950F5D2}"/>
                  </a:ext>
                </a:extLst>
              </p:cNvPr>
              <p:cNvSpPr>
                <a:spLocks/>
              </p:cNvSpPr>
              <p:nvPr/>
            </p:nvSpPr>
            <p:spPr bwMode="auto">
              <a:xfrm>
                <a:off x="-1243159" y="2148055"/>
                <a:ext cx="46576" cy="54156"/>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36" name="Freeform 442">
                <a:extLst>
                  <a:ext uri="{FF2B5EF4-FFF2-40B4-BE49-F238E27FC236}">
                    <a16:creationId xmlns:a16="http://schemas.microsoft.com/office/drawing/2014/main" id="{B2A31187-C3D3-425C-B918-0B86D78F3ECD}"/>
                  </a:ext>
                </a:extLst>
              </p:cNvPr>
              <p:cNvSpPr>
                <a:spLocks/>
              </p:cNvSpPr>
              <p:nvPr/>
            </p:nvSpPr>
            <p:spPr bwMode="auto">
              <a:xfrm>
                <a:off x="-1236660" y="2104731"/>
                <a:ext cx="48742" cy="50906"/>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37" name="Freeform 443">
                <a:extLst>
                  <a:ext uri="{FF2B5EF4-FFF2-40B4-BE49-F238E27FC236}">
                    <a16:creationId xmlns:a16="http://schemas.microsoft.com/office/drawing/2014/main" id="{28321930-32E5-4388-9C26-246E6D7CFDC0}"/>
                  </a:ext>
                </a:extLst>
              </p:cNvPr>
              <p:cNvSpPr>
                <a:spLocks/>
              </p:cNvSpPr>
              <p:nvPr/>
            </p:nvSpPr>
            <p:spPr bwMode="auto">
              <a:xfrm>
                <a:off x="-1233407" y="2059238"/>
                <a:ext cx="50906" cy="47656"/>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38" name="Freeform 444">
                <a:extLst>
                  <a:ext uri="{FF2B5EF4-FFF2-40B4-BE49-F238E27FC236}">
                    <a16:creationId xmlns:a16="http://schemas.microsoft.com/office/drawing/2014/main" id="{13E574F4-2167-4F91-86A7-2BEC71CE72CE}"/>
                  </a:ext>
                </a:extLst>
              </p:cNvPr>
              <p:cNvSpPr>
                <a:spLocks/>
              </p:cNvSpPr>
              <p:nvPr/>
            </p:nvSpPr>
            <p:spPr bwMode="auto">
              <a:xfrm>
                <a:off x="-1236658" y="2014830"/>
                <a:ext cx="53073" cy="44408"/>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39" name="Freeform 445">
                <a:extLst>
                  <a:ext uri="{FF2B5EF4-FFF2-40B4-BE49-F238E27FC236}">
                    <a16:creationId xmlns:a16="http://schemas.microsoft.com/office/drawing/2014/main" id="{389F7B3B-6FE0-494F-9FBB-165CA099361B}"/>
                  </a:ext>
                </a:extLst>
              </p:cNvPr>
              <p:cNvSpPr>
                <a:spLocks/>
              </p:cNvSpPr>
              <p:nvPr/>
            </p:nvSpPr>
            <p:spPr bwMode="auto">
              <a:xfrm>
                <a:off x="-1243157" y="1967172"/>
                <a:ext cx="53073" cy="4549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40" name="Freeform 446">
                <a:extLst>
                  <a:ext uri="{FF2B5EF4-FFF2-40B4-BE49-F238E27FC236}">
                    <a16:creationId xmlns:a16="http://schemas.microsoft.com/office/drawing/2014/main" id="{E55D3CD7-A18D-4ED7-9123-B1B1B19B952B}"/>
                  </a:ext>
                </a:extLst>
              </p:cNvPr>
              <p:cNvSpPr>
                <a:spLocks/>
              </p:cNvSpPr>
              <p:nvPr/>
            </p:nvSpPr>
            <p:spPr bwMode="auto">
              <a:xfrm>
                <a:off x="-1255072" y="1921681"/>
                <a:ext cx="55241" cy="43325"/>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41" name="Freeform 447">
                <a:extLst>
                  <a:ext uri="{FF2B5EF4-FFF2-40B4-BE49-F238E27FC236}">
                    <a16:creationId xmlns:a16="http://schemas.microsoft.com/office/drawing/2014/main" id="{CB5EFBA0-B3CC-4C3C-B86A-CC3158EE4B12}"/>
                  </a:ext>
                </a:extLst>
              </p:cNvPr>
              <p:cNvSpPr>
                <a:spLocks/>
              </p:cNvSpPr>
              <p:nvPr/>
            </p:nvSpPr>
            <p:spPr bwMode="auto">
              <a:xfrm>
                <a:off x="-1273484" y="1876190"/>
                <a:ext cx="58489" cy="42243"/>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42" name="Freeform 448">
                <a:extLst>
                  <a:ext uri="{FF2B5EF4-FFF2-40B4-BE49-F238E27FC236}">
                    <a16:creationId xmlns:a16="http://schemas.microsoft.com/office/drawing/2014/main" id="{DFC442C7-5FAE-4386-BCA2-1AB88A581A8C}"/>
                  </a:ext>
                </a:extLst>
              </p:cNvPr>
              <p:cNvSpPr>
                <a:spLocks/>
              </p:cNvSpPr>
              <p:nvPr/>
            </p:nvSpPr>
            <p:spPr bwMode="auto">
              <a:xfrm>
                <a:off x="-1295149" y="1833949"/>
                <a:ext cx="58489" cy="41160"/>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43" name="Freeform 449">
                <a:extLst>
                  <a:ext uri="{FF2B5EF4-FFF2-40B4-BE49-F238E27FC236}">
                    <a16:creationId xmlns:a16="http://schemas.microsoft.com/office/drawing/2014/main" id="{36ABCB86-E629-4049-94BA-1433B5DEA11A}"/>
                  </a:ext>
                </a:extLst>
              </p:cNvPr>
              <p:cNvSpPr>
                <a:spLocks/>
              </p:cNvSpPr>
              <p:nvPr/>
            </p:nvSpPr>
            <p:spPr bwMode="auto">
              <a:xfrm>
                <a:off x="-1322227" y="1796039"/>
                <a:ext cx="60656" cy="37910"/>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44" name="Freeform 450">
                <a:extLst>
                  <a:ext uri="{FF2B5EF4-FFF2-40B4-BE49-F238E27FC236}">
                    <a16:creationId xmlns:a16="http://schemas.microsoft.com/office/drawing/2014/main" id="{25CCB629-B26D-410F-A6AF-0D082E5C7A6A}"/>
                  </a:ext>
                </a:extLst>
              </p:cNvPr>
              <p:cNvSpPr>
                <a:spLocks/>
              </p:cNvSpPr>
              <p:nvPr/>
            </p:nvSpPr>
            <p:spPr bwMode="auto">
              <a:xfrm>
                <a:off x="-1637418" y="2568307"/>
                <a:ext cx="62822" cy="72570"/>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45" name="Freeform 451">
                <a:extLst>
                  <a:ext uri="{FF2B5EF4-FFF2-40B4-BE49-F238E27FC236}">
                    <a16:creationId xmlns:a16="http://schemas.microsoft.com/office/drawing/2014/main" id="{564A5572-CB27-44B5-80A8-539D705C9C7B}"/>
                  </a:ext>
                </a:extLst>
              </p:cNvPr>
              <p:cNvSpPr>
                <a:spLocks/>
              </p:cNvSpPr>
              <p:nvPr/>
            </p:nvSpPr>
            <p:spPr bwMode="auto">
              <a:xfrm>
                <a:off x="-1582177" y="2562891"/>
                <a:ext cx="63906" cy="67153"/>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46" name="Freeform 452">
                <a:extLst>
                  <a:ext uri="{FF2B5EF4-FFF2-40B4-BE49-F238E27FC236}">
                    <a16:creationId xmlns:a16="http://schemas.microsoft.com/office/drawing/2014/main" id="{0BC3A5E4-E048-41D8-8AE1-8EC9F2EB2DB3}"/>
                  </a:ext>
                </a:extLst>
              </p:cNvPr>
              <p:cNvSpPr>
                <a:spLocks/>
              </p:cNvSpPr>
              <p:nvPr/>
            </p:nvSpPr>
            <p:spPr bwMode="auto">
              <a:xfrm>
                <a:off x="-1528018" y="2552058"/>
                <a:ext cx="62822" cy="59572"/>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47" name="Freeform 453">
                <a:extLst>
                  <a:ext uri="{FF2B5EF4-FFF2-40B4-BE49-F238E27FC236}">
                    <a16:creationId xmlns:a16="http://schemas.microsoft.com/office/drawing/2014/main" id="{C4CA3CAB-9AA0-412E-ACA3-46ED8DCB395C}"/>
                  </a:ext>
                </a:extLst>
              </p:cNvPr>
              <p:cNvSpPr>
                <a:spLocks/>
              </p:cNvSpPr>
              <p:nvPr/>
            </p:nvSpPr>
            <p:spPr bwMode="auto">
              <a:xfrm>
                <a:off x="-1482528" y="2534727"/>
                <a:ext cx="71487" cy="54156"/>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48" name="Freeform 454">
                <a:extLst>
                  <a:ext uri="{FF2B5EF4-FFF2-40B4-BE49-F238E27FC236}">
                    <a16:creationId xmlns:a16="http://schemas.microsoft.com/office/drawing/2014/main" id="{6262FCC9-644C-4A2B-8590-298DB9834123}"/>
                  </a:ext>
                </a:extLst>
              </p:cNvPr>
              <p:cNvSpPr>
                <a:spLocks/>
              </p:cNvSpPr>
              <p:nvPr/>
            </p:nvSpPr>
            <p:spPr bwMode="auto">
              <a:xfrm>
                <a:off x="-1430540" y="2507650"/>
                <a:ext cx="73653" cy="55241"/>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49" name="Freeform 455">
                <a:extLst>
                  <a:ext uri="{FF2B5EF4-FFF2-40B4-BE49-F238E27FC236}">
                    <a16:creationId xmlns:a16="http://schemas.microsoft.com/office/drawing/2014/main" id="{F914E5F1-4613-4806-B555-308BA45E3B8D}"/>
                  </a:ext>
                </a:extLst>
              </p:cNvPr>
              <p:cNvSpPr>
                <a:spLocks/>
              </p:cNvSpPr>
              <p:nvPr/>
            </p:nvSpPr>
            <p:spPr bwMode="auto">
              <a:xfrm>
                <a:off x="-1381800" y="2478406"/>
                <a:ext cx="72569" cy="54156"/>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50" name="Freeform 456">
                <a:extLst>
                  <a:ext uri="{FF2B5EF4-FFF2-40B4-BE49-F238E27FC236}">
                    <a16:creationId xmlns:a16="http://schemas.microsoft.com/office/drawing/2014/main" id="{F1981900-FA52-4275-BC48-FC8850E5758C}"/>
                  </a:ext>
                </a:extLst>
              </p:cNvPr>
              <p:cNvSpPr>
                <a:spLocks/>
              </p:cNvSpPr>
              <p:nvPr/>
            </p:nvSpPr>
            <p:spPr bwMode="auto">
              <a:xfrm>
                <a:off x="-1338479" y="2443746"/>
                <a:ext cx="74738" cy="51991"/>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51" name="Freeform 457">
                <a:extLst>
                  <a:ext uri="{FF2B5EF4-FFF2-40B4-BE49-F238E27FC236}">
                    <a16:creationId xmlns:a16="http://schemas.microsoft.com/office/drawing/2014/main" id="{E90AC9F5-65BD-4F5A-87A5-1C464FAD3CB2}"/>
                  </a:ext>
                </a:extLst>
              </p:cNvPr>
              <p:cNvSpPr>
                <a:spLocks/>
              </p:cNvSpPr>
              <p:nvPr/>
            </p:nvSpPr>
            <p:spPr bwMode="auto">
              <a:xfrm>
                <a:off x="-1299484" y="2406919"/>
                <a:ext cx="75820" cy="48741"/>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52" name="Freeform 458">
                <a:extLst>
                  <a:ext uri="{FF2B5EF4-FFF2-40B4-BE49-F238E27FC236}">
                    <a16:creationId xmlns:a16="http://schemas.microsoft.com/office/drawing/2014/main" id="{8C2456D8-C018-4BF3-A612-AB8B56FC1552}"/>
                  </a:ext>
                </a:extLst>
              </p:cNvPr>
              <p:cNvSpPr>
                <a:spLocks/>
              </p:cNvSpPr>
              <p:nvPr/>
            </p:nvSpPr>
            <p:spPr bwMode="auto">
              <a:xfrm>
                <a:off x="-1264826" y="2366844"/>
                <a:ext cx="74738" cy="47656"/>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53" name="Freeform 459">
                <a:extLst>
                  <a:ext uri="{FF2B5EF4-FFF2-40B4-BE49-F238E27FC236}">
                    <a16:creationId xmlns:a16="http://schemas.microsoft.com/office/drawing/2014/main" id="{65BEFA24-CE11-4A7C-9AC8-2E269D806D8C}"/>
                  </a:ext>
                </a:extLst>
              </p:cNvPr>
              <p:cNvSpPr>
                <a:spLocks/>
              </p:cNvSpPr>
              <p:nvPr/>
            </p:nvSpPr>
            <p:spPr bwMode="auto">
              <a:xfrm>
                <a:off x="-1234498" y="2321353"/>
                <a:ext cx="74738" cy="47656"/>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54" name="Freeform 460">
                <a:extLst>
                  <a:ext uri="{FF2B5EF4-FFF2-40B4-BE49-F238E27FC236}">
                    <a16:creationId xmlns:a16="http://schemas.microsoft.com/office/drawing/2014/main" id="{8EA85CAE-64BA-47D9-A684-6195DF1AE25F}"/>
                  </a:ext>
                </a:extLst>
              </p:cNvPr>
              <p:cNvSpPr>
                <a:spLocks/>
              </p:cNvSpPr>
              <p:nvPr/>
            </p:nvSpPr>
            <p:spPr bwMode="auto">
              <a:xfrm>
                <a:off x="-1209585" y="2270447"/>
                <a:ext cx="72569" cy="47656"/>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55" name="Freeform 461">
                <a:extLst>
                  <a:ext uri="{FF2B5EF4-FFF2-40B4-BE49-F238E27FC236}">
                    <a16:creationId xmlns:a16="http://schemas.microsoft.com/office/drawing/2014/main" id="{4616CC40-DEBC-4291-904C-A3BD1C476477}"/>
                  </a:ext>
                </a:extLst>
              </p:cNvPr>
              <p:cNvSpPr>
                <a:spLocks/>
              </p:cNvSpPr>
              <p:nvPr/>
            </p:nvSpPr>
            <p:spPr bwMode="auto">
              <a:xfrm>
                <a:off x="-1189006" y="2219538"/>
                <a:ext cx="70403" cy="49824"/>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56" name="Freeform 462">
                <a:extLst>
                  <a:ext uri="{FF2B5EF4-FFF2-40B4-BE49-F238E27FC236}">
                    <a16:creationId xmlns:a16="http://schemas.microsoft.com/office/drawing/2014/main" id="{1E07F705-B4F0-4D83-BB81-87FA903C26C0}"/>
                  </a:ext>
                </a:extLst>
              </p:cNvPr>
              <p:cNvSpPr>
                <a:spLocks/>
              </p:cNvSpPr>
              <p:nvPr/>
            </p:nvSpPr>
            <p:spPr bwMode="auto">
              <a:xfrm>
                <a:off x="-1172760" y="2165379"/>
                <a:ext cx="64988" cy="53074"/>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57" name="Freeform 463">
                <a:extLst>
                  <a:ext uri="{FF2B5EF4-FFF2-40B4-BE49-F238E27FC236}">
                    <a16:creationId xmlns:a16="http://schemas.microsoft.com/office/drawing/2014/main" id="{8753D82C-6C14-410A-BA4F-865581EADB82}"/>
                  </a:ext>
                </a:extLst>
              </p:cNvPr>
              <p:cNvSpPr>
                <a:spLocks/>
              </p:cNvSpPr>
              <p:nvPr/>
            </p:nvSpPr>
            <p:spPr bwMode="auto">
              <a:xfrm>
                <a:off x="-1163007" y="2109053"/>
                <a:ext cx="60656" cy="51991"/>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58" name="Freeform 464">
                <a:extLst>
                  <a:ext uri="{FF2B5EF4-FFF2-40B4-BE49-F238E27FC236}">
                    <a16:creationId xmlns:a16="http://schemas.microsoft.com/office/drawing/2014/main" id="{CB0D3938-3FC5-4C9F-99E9-E92977EC0153}"/>
                  </a:ext>
                </a:extLst>
              </p:cNvPr>
              <p:cNvSpPr>
                <a:spLocks/>
              </p:cNvSpPr>
              <p:nvPr/>
            </p:nvSpPr>
            <p:spPr bwMode="auto">
              <a:xfrm>
                <a:off x="-1158675" y="2055979"/>
                <a:ext cx="55241" cy="51991"/>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59" name="Freeform 465">
                <a:extLst>
                  <a:ext uri="{FF2B5EF4-FFF2-40B4-BE49-F238E27FC236}">
                    <a16:creationId xmlns:a16="http://schemas.microsoft.com/office/drawing/2014/main" id="{CF5CD79E-F5CD-421B-8ACC-4222CF07B3D2}"/>
                  </a:ext>
                </a:extLst>
              </p:cNvPr>
              <p:cNvSpPr>
                <a:spLocks/>
              </p:cNvSpPr>
              <p:nvPr/>
            </p:nvSpPr>
            <p:spPr bwMode="auto">
              <a:xfrm>
                <a:off x="-1159755" y="1998579"/>
                <a:ext cx="48742" cy="57406"/>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60" name="Freeform 466">
                <a:extLst>
                  <a:ext uri="{FF2B5EF4-FFF2-40B4-BE49-F238E27FC236}">
                    <a16:creationId xmlns:a16="http://schemas.microsoft.com/office/drawing/2014/main" id="{C5353148-09C7-4933-BBC2-28A39589E447}"/>
                  </a:ext>
                </a:extLst>
              </p:cNvPr>
              <p:cNvSpPr>
                <a:spLocks/>
              </p:cNvSpPr>
              <p:nvPr/>
            </p:nvSpPr>
            <p:spPr bwMode="auto">
              <a:xfrm>
                <a:off x="-1168422" y="1943338"/>
                <a:ext cx="44407" cy="56322"/>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61" name="Freeform 467">
                <a:extLst>
                  <a:ext uri="{FF2B5EF4-FFF2-40B4-BE49-F238E27FC236}">
                    <a16:creationId xmlns:a16="http://schemas.microsoft.com/office/drawing/2014/main" id="{8488F264-7577-4921-8763-B9DF2BC9A8AF}"/>
                  </a:ext>
                </a:extLst>
              </p:cNvPr>
              <p:cNvSpPr>
                <a:spLocks/>
              </p:cNvSpPr>
              <p:nvPr/>
            </p:nvSpPr>
            <p:spPr bwMode="auto">
              <a:xfrm>
                <a:off x="-1182506" y="1888103"/>
                <a:ext cx="41159" cy="59572"/>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62" name="Freeform 468">
                <a:extLst>
                  <a:ext uri="{FF2B5EF4-FFF2-40B4-BE49-F238E27FC236}">
                    <a16:creationId xmlns:a16="http://schemas.microsoft.com/office/drawing/2014/main" id="{88022F60-27BD-4749-9F49-33124C8B5958}"/>
                  </a:ext>
                </a:extLst>
              </p:cNvPr>
              <p:cNvSpPr>
                <a:spLocks/>
              </p:cNvSpPr>
              <p:nvPr/>
            </p:nvSpPr>
            <p:spPr bwMode="auto">
              <a:xfrm>
                <a:off x="-1201998" y="1836113"/>
                <a:ext cx="41159" cy="63904"/>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63" name="Freeform 469">
                <a:extLst>
                  <a:ext uri="{FF2B5EF4-FFF2-40B4-BE49-F238E27FC236}">
                    <a16:creationId xmlns:a16="http://schemas.microsoft.com/office/drawing/2014/main" id="{3D4A9C1A-5697-4FE7-B097-661F8A280379}"/>
                  </a:ext>
                </a:extLst>
              </p:cNvPr>
              <p:cNvSpPr>
                <a:spLocks/>
              </p:cNvSpPr>
              <p:nvPr/>
            </p:nvSpPr>
            <p:spPr bwMode="auto">
              <a:xfrm>
                <a:off x="-1227994" y="1787362"/>
                <a:ext cx="37911" cy="64987"/>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64" name="Freeform 470">
                <a:extLst>
                  <a:ext uri="{FF2B5EF4-FFF2-40B4-BE49-F238E27FC236}">
                    <a16:creationId xmlns:a16="http://schemas.microsoft.com/office/drawing/2014/main" id="{FD4038ED-67EF-45DE-9FBE-50BDD819CA6E}"/>
                  </a:ext>
                </a:extLst>
              </p:cNvPr>
              <p:cNvSpPr>
                <a:spLocks/>
              </p:cNvSpPr>
              <p:nvPr/>
            </p:nvSpPr>
            <p:spPr bwMode="auto">
              <a:xfrm>
                <a:off x="-1257237" y="1744052"/>
                <a:ext cx="34660" cy="64987"/>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65" name="Freeform 471">
                <a:extLst>
                  <a:ext uri="{FF2B5EF4-FFF2-40B4-BE49-F238E27FC236}">
                    <a16:creationId xmlns:a16="http://schemas.microsoft.com/office/drawing/2014/main" id="{E32ADB40-B75D-4556-A181-21E4191FB7BF}"/>
                  </a:ext>
                </a:extLst>
              </p:cNvPr>
              <p:cNvSpPr>
                <a:spLocks/>
              </p:cNvSpPr>
              <p:nvPr/>
            </p:nvSpPr>
            <p:spPr bwMode="auto">
              <a:xfrm>
                <a:off x="-1338469" y="1721298"/>
                <a:ext cx="66072" cy="62822"/>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grpSp>
        <p:grpSp>
          <p:nvGrpSpPr>
            <p:cNvPr id="3331" name="组合 3330">
              <a:extLst>
                <a:ext uri="{FF2B5EF4-FFF2-40B4-BE49-F238E27FC236}">
                  <a16:creationId xmlns:a16="http://schemas.microsoft.com/office/drawing/2014/main" id="{92C31482-EE68-4F28-991A-CA7641ADB02C}"/>
                </a:ext>
              </a:extLst>
            </p:cNvPr>
            <p:cNvGrpSpPr/>
            <p:nvPr/>
          </p:nvGrpSpPr>
          <p:grpSpPr>
            <a:xfrm>
              <a:off x="2178985" y="3182828"/>
              <a:ext cx="351586" cy="462894"/>
              <a:chOff x="-1821549" y="1721298"/>
              <a:chExt cx="719198" cy="919579"/>
            </a:xfrm>
            <a:solidFill>
              <a:srgbClr val="5ECC8B"/>
            </a:solidFill>
          </p:grpSpPr>
          <p:sp>
            <p:nvSpPr>
              <p:cNvPr id="4078" name="Freeform 428">
                <a:extLst>
                  <a:ext uri="{FF2B5EF4-FFF2-40B4-BE49-F238E27FC236}">
                    <a16:creationId xmlns:a16="http://schemas.microsoft.com/office/drawing/2014/main" id="{5B8A6510-D9DB-4A24-A93F-A3DE285393CA}"/>
                  </a:ext>
                </a:extLst>
              </p:cNvPr>
              <p:cNvSpPr>
                <a:spLocks/>
              </p:cNvSpPr>
              <p:nvPr/>
            </p:nvSpPr>
            <p:spPr bwMode="auto">
              <a:xfrm>
                <a:off x="-1821549" y="1801455"/>
                <a:ext cx="714866" cy="826424"/>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79" name="Freeform 429">
                <a:extLst>
                  <a:ext uri="{FF2B5EF4-FFF2-40B4-BE49-F238E27FC236}">
                    <a16:creationId xmlns:a16="http://schemas.microsoft.com/office/drawing/2014/main" id="{557A7605-888A-4A25-8605-5B77CCFE74FF}"/>
                  </a:ext>
                </a:extLst>
              </p:cNvPr>
              <p:cNvSpPr>
                <a:spLocks/>
              </p:cNvSpPr>
              <p:nvPr/>
            </p:nvSpPr>
            <p:spPr bwMode="auto">
              <a:xfrm>
                <a:off x="-1652580" y="2457829"/>
                <a:ext cx="47658" cy="74735"/>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80" name="Freeform 430">
                <a:extLst>
                  <a:ext uri="{FF2B5EF4-FFF2-40B4-BE49-F238E27FC236}">
                    <a16:creationId xmlns:a16="http://schemas.microsoft.com/office/drawing/2014/main" id="{84D463D3-D2EF-4355-A1AA-3E3694A993A3}"/>
                  </a:ext>
                </a:extLst>
              </p:cNvPr>
              <p:cNvSpPr>
                <a:spLocks/>
              </p:cNvSpPr>
              <p:nvPr/>
            </p:nvSpPr>
            <p:spPr bwMode="auto">
              <a:xfrm>
                <a:off x="-1608172" y="2453496"/>
                <a:ext cx="48742" cy="76903"/>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81" name="Freeform 431">
                <a:extLst>
                  <a:ext uri="{FF2B5EF4-FFF2-40B4-BE49-F238E27FC236}">
                    <a16:creationId xmlns:a16="http://schemas.microsoft.com/office/drawing/2014/main" id="{AA595944-B275-45E5-A8BC-840A5A9D62D4}"/>
                  </a:ext>
                </a:extLst>
              </p:cNvPr>
              <p:cNvSpPr>
                <a:spLocks/>
              </p:cNvSpPr>
              <p:nvPr/>
            </p:nvSpPr>
            <p:spPr bwMode="auto">
              <a:xfrm>
                <a:off x="-1561599" y="2446998"/>
                <a:ext cx="45492" cy="7581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82" name="Freeform 432">
                <a:extLst>
                  <a:ext uri="{FF2B5EF4-FFF2-40B4-BE49-F238E27FC236}">
                    <a16:creationId xmlns:a16="http://schemas.microsoft.com/office/drawing/2014/main" id="{B5F5DD24-2F15-41EF-9C54-56E467DD8A62}"/>
                  </a:ext>
                </a:extLst>
              </p:cNvPr>
              <p:cNvSpPr>
                <a:spLocks/>
              </p:cNvSpPr>
              <p:nvPr/>
            </p:nvSpPr>
            <p:spPr bwMode="auto">
              <a:xfrm>
                <a:off x="-1513941" y="2432917"/>
                <a:ext cx="41159" cy="76903"/>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83" name="Freeform 433">
                <a:extLst>
                  <a:ext uri="{FF2B5EF4-FFF2-40B4-BE49-F238E27FC236}">
                    <a16:creationId xmlns:a16="http://schemas.microsoft.com/office/drawing/2014/main" id="{866CAD34-1E9C-49E5-8F43-14FA245005EA}"/>
                  </a:ext>
                </a:extLst>
              </p:cNvPr>
              <p:cNvSpPr>
                <a:spLocks/>
              </p:cNvSpPr>
              <p:nvPr/>
            </p:nvSpPr>
            <p:spPr bwMode="auto">
              <a:xfrm>
                <a:off x="-1470615" y="2416671"/>
                <a:ext cx="43325" cy="7581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84" name="Freeform 434">
                <a:extLst>
                  <a:ext uri="{FF2B5EF4-FFF2-40B4-BE49-F238E27FC236}">
                    <a16:creationId xmlns:a16="http://schemas.microsoft.com/office/drawing/2014/main" id="{D00897B8-C5A1-4295-BD8F-3F879B660112}"/>
                  </a:ext>
                </a:extLst>
              </p:cNvPr>
              <p:cNvSpPr>
                <a:spLocks/>
              </p:cNvSpPr>
              <p:nvPr/>
            </p:nvSpPr>
            <p:spPr bwMode="auto">
              <a:xfrm>
                <a:off x="-1427290" y="2393924"/>
                <a:ext cx="40077" cy="7581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85" name="Freeform 435">
                <a:extLst>
                  <a:ext uri="{FF2B5EF4-FFF2-40B4-BE49-F238E27FC236}">
                    <a16:creationId xmlns:a16="http://schemas.microsoft.com/office/drawing/2014/main" id="{A9A547C1-764C-4088-A9F8-1D1D4BA0010D}"/>
                  </a:ext>
                </a:extLst>
              </p:cNvPr>
              <p:cNvSpPr>
                <a:spLocks/>
              </p:cNvSpPr>
              <p:nvPr/>
            </p:nvSpPr>
            <p:spPr bwMode="auto">
              <a:xfrm>
                <a:off x="-1387215" y="2369013"/>
                <a:ext cx="38993" cy="72570"/>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86" name="Freeform 436">
                <a:extLst>
                  <a:ext uri="{FF2B5EF4-FFF2-40B4-BE49-F238E27FC236}">
                    <a16:creationId xmlns:a16="http://schemas.microsoft.com/office/drawing/2014/main" id="{4287B2C5-4E98-4BDF-B96C-7CE9B1A617B0}"/>
                  </a:ext>
                </a:extLst>
              </p:cNvPr>
              <p:cNvSpPr>
                <a:spLocks/>
              </p:cNvSpPr>
              <p:nvPr/>
            </p:nvSpPr>
            <p:spPr bwMode="auto">
              <a:xfrm>
                <a:off x="-1351470" y="2339768"/>
                <a:ext cx="38993" cy="7040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87" name="Freeform 437">
                <a:extLst>
                  <a:ext uri="{FF2B5EF4-FFF2-40B4-BE49-F238E27FC236}">
                    <a16:creationId xmlns:a16="http://schemas.microsoft.com/office/drawing/2014/main" id="{C2855C88-9FD7-48BF-AF28-93C9BD2339E0}"/>
                  </a:ext>
                </a:extLst>
              </p:cNvPr>
              <p:cNvSpPr>
                <a:spLocks/>
              </p:cNvSpPr>
              <p:nvPr/>
            </p:nvSpPr>
            <p:spPr bwMode="auto">
              <a:xfrm>
                <a:off x="-1321144" y="2307273"/>
                <a:ext cx="41159" cy="67153"/>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88" name="Freeform 438">
                <a:extLst>
                  <a:ext uri="{FF2B5EF4-FFF2-40B4-BE49-F238E27FC236}">
                    <a16:creationId xmlns:a16="http://schemas.microsoft.com/office/drawing/2014/main" id="{9A95443C-5B38-4BD8-B0FF-E7ED7ADD9BFF}"/>
                  </a:ext>
                </a:extLst>
              </p:cNvPr>
              <p:cNvSpPr>
                <a:spLocks/>
              </p:cNvSpPr>
              <p:nvPr/>
            </p:nvSpPr>
            <p:spPr bwMode="auto">
              <a:xfrm>
                <a:off x="-1294065" y="2270448"/>
                <a:ext cx="41159" cy="66072"/>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89" name="Freeform 439">
                <a:extLst>
                  <a:ext uri="{FF2B5EF4-FFF2-40B4-BE49-F238E27FC236}">
                    <a16:creationId xmlns:a16="http://schemas.microsoft.com/office/drawing/2014/main" id="{5085DB5E-1538-4351-AD73-C69DFA82D51E}"/>
                  </a:ext>
                </a:extLst>
              </p:cNvPr>
              <p:cNvSpPr>
                <a:spLocks/>
              </p:cNvSpPr>
              <p:nvPr/>
            </p:nvSpPr>
            <p:spPr bwMode="auto">
              <a:xfrm>
                <a:off x="-1271320" y="2231455"/>
                <a:ext cx="42243" cy="61739"/>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90" name="Freeform 440">
                <a:extLst>
                  <a:ext uri="{FF2B5EF4-FFF2-40B4-BE49-F238E27FC236}">
                    <a16:creationId xmlns:a16="http://schemas.microsoft.com/office/drawing/2014/main" id="{CE8144E5-6216-4D38-85F3-9094EAAE2C0F}"/>
                  </a:ext>
                </a:extLst>
              </p:cNvPr>
              <p:cNvSpPr>
                <a:spLocks/>
              </p:cNvSpPr>
              <p:nvPr/>
            </p:nvSpPr>
            <p:spPr bwMode="auto">
              <a:xfrm>
                <a:off x="-1255072" y="2190297"/>
                <a:ext cx="43325" cy="58489"/>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91" name="Freeform 441">
                <a:extLst>
                  <a:ext uri="{FF2B5EF4-FFF2-40B4-BE49-F238E27FC236}">
                    <a16:creationId xmlns:a16="http://schemas.microsoft.com/office/drawing/2014/main" id="{162D6080-5624-4729-A8C1-0E3B5160E93D}"/>
                  </a:ext>
                </a:extLst>
              </p:cNvPr>
              <p:cNvSpPr>
                <a:spLocks/>
              </p:cNvSpPr>
              <p:nvPr/>
            </p:nvSpPr>
            <p:spPr bwMode="auto">
              <a:xfrm>
                <a:off x="-1243159" y="2148055"/>
                <a:ext cx="46576" cy="54156"/>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92" name="Freeform 442">
                <a:extLst>
                  <a:ext uri="{FF2B5EF4-FFF2-40B4-BE49-F238E27FC236}">
                    <a16:creationId xmlns:a16="http://schemas.microsoft.com/office/drawing/2014/main" id="{C27759C9-1C87-44B5-A2C1-EC5E43817567}"/>
                  </a:ext>
                </a:extLst>
              </p:cNvPr>
              <p:cNvSpPr>
                <a:spLocks/>
              </p:cNvSpPr>
              <p:nvPr/>
            </p:nvSpPr>
            <p:spPr bwMode="auto">
              <a:xfrm>
                <a:off x="-1236660" y="2104731"/>
                <a:ext cx="48742" cy="50906"/>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93" name="Freeform 443">
                <a:extLst>
                  <a:ext uri="{FF2B5EF4-FFF2-40B4-BE49-F238E27FC236}">
                    <a16:creationId xmlns:a16="http://schemas.microsoft.com/office/drawing/2014/main" id="{6C584FD4-80FD-4BD7-82DF-CEA85A4D2396}"/>
                  </a:ext>
                </a:extLst>
              </p:cNvPr>
              <p:cNvSpPr>
                <a:spLocks/>
              </p:cNvSpPr>
              <p:nvPr/>
            </p:nvSpPr>
            <p:spPr bwMode="auto">
              <a:xfrm>
                <a:off x="-1233409" y="2059238"/>
                <a:ext cx="50906" cy="47656"/>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94" name="Freeform 444">
                <a:extLst>
                  <a:ext uri="{FF2B5EF4-FFF2-40B4-BE49-F238E27FC236}">
                    <a16:creationId xmlns:a16="http://schemas.microsoft.com/office/drawing/2014/main" id="{671F1451-855D-49F7-9879-072DD48C6A45}"/>
                  </a:ext>
                </a:extLst>
              </p:cNvPr>
              <p:cNvSpPr>
                <a:spLocks/>
              </p:cNvSpPr>
              <p:nvPr/>
            </p:nvSpPr>
            <p:spPr bwMode="auto">
              <a:xfrm>
                <a:off x="-1236660" y="2014830"/>
                <a:ext cx="53073" cy="44408"/>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95" name="Freeform 445">
                <a:extLst>
                  <a:ext uri="{FF2B5EF4-FFF2-40B4-BE49-F238E27FC236}">
                    <a16:creationId xmlns:a16="http://schemas.microsoft.com/office/drawing/2014/main" id="{20A72E61-4114-4BB7-9BB0-AB074EF492A5}"/>
                  </a:ext>
                </a:extLst>
              </p:cNvPr>
              <p:cNvSpPr>
                <a:spLocks/>
              </p:cNvSpPr>
              <p:nvPr/>
            </p:nvSpPr>
            <p:spPr bwMode="auto">
              <a:xfrm>
                <a:off x="-1243159" y="1967172"/>
                <a:ext cx="53073" cy="4549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96" name="Freeform 446">
                <a:extLst>
                  <a:ext uri="{FF2B5EF4-FFF2-40B4-BE49-F238E27FC236}">
                    <a16:creationId xmlns:a16="http://schemas.microsoft.com/office/drawing/2014/main" id="{A762D7C0-5A12-4946-9EE6-A29DF31B654A}"/>
                  </a:ext>
                </a:extLst>
              </p:cNvPr>
              <p:cNvSpPr>
                <a:spLocks/>
              </p:cNvSpPr>
              <p:nvPr/>
            </p:nvSpPr>
            <p:spPr bwMode="auto">
              <a:xfrm>
                <a:off x="-1255072" y="1921681"/>
                <a:ext cx="55241" cy="43325"/>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97" name="Freeform 447">
                <a:extLst>
                  <a:ext uri="{FF2B5EF4-FFF2-40B4-BE49-F238E27FC236}">
                    <a16:creationId xmlns:a16="http://schemas.microsoft.com/office/drawing/2014/main" id="{18B9CA81-1293-4B70-A470-C2E3F99C8536}"/>
                  </a:ext>
                </a:extLst>
              </p:cNvPr>
              <p:cNvSpPr>
                <a:spLocks/>
              </p:cNvSpPr>
              <p:nvPr/>
            </p:nvSpPr>
            <p:spPr bwMode="auto">
              <a:xfrm>
                <a:off x="-1273484" y="1876190"/>
                <a:ext cx="58489" cy="42243"/>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98" name="Freeform 448">
                <a:extLst>
                  <a:ext uri="{FF2B5EF4-FFF2-40B4-BE49-F238E27FC236}">
                    <a16:creationId xmlns:a16="http://schemas.microsoft.com/office/drawing/2014/main" id="{71083A80-FD25-4AF1-9562-D33B1CF6B4E9}"/>
                  </a:ext>
                </a:extLst>
              </p:cNvPr>
              <p:cNvSpPr>
                <a:spLocks/>
              </p:cNvSpPr>
              <p:nvPr/>
            </p:nvSpPr>
            <p:spPr bwMode="auto">
              <a:xfrm>
                <a:off x="-1295149" y="1833949"/>
                <a:ext cx="58489" cy="41160"/>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99" name="Freeform 449">
                <a:extLst>
                  <a:ext uri="{FF2B5EF4-FFF2-40B4-BE49-F238E27FC236}">
                    <a16:creationId xmlns:a16="http://schemas.microsoft.com/office/drawing/2014/main" id="{07650EE9-CB0A-4F9A-8A72-452BAD61319A}"/>
                  </a:ext>
                </a:extLst>
              </p:cNvPr>
              <p:cNvSpPr>
                <a:spLocks/>
              </p:cNvSpPr>
              <p:nvPr/>
            </p:nvSpPr>
            <p:spPr bwMode="auto">
              <a:xfrm>
                <a:off x="-1322227" y="1796039"/>
                <a:ext cx="60656" cy="37910"/>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00" name="Freeform 450">
                <a:extLst>
                  <a:ext uri="{FF2B5EF4-FFF2-40B4-BE49-F238E27FC236}">
                    <a16:creationId xmlns:a16="http://schemas.microsoft.com/office/drawing/2014/main" id="{938C871A-5037-4E9E-B192-10775052F0AD}"/>
                  </a:ext>
                </a:extLst>
              </p:cNvPr>
              <p:cNvSpPr>
                <a:spLocks/>
              </p:cNvSpPr>
              <p:nvPr/>
            </p:nvSpPr>
            <p:spPr bwMode="auto">
              <a:xfrm>
                <a:off x="-1637416" y="2568307"/>
                <a:ext cx="62822" cy="72570"/>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01" name="Freeform 451">
                <a:extLst>
                  <a:ext uri="{FF2B5EF4-FFF2-40B4-BE49-F238E27FC236}">
                    <a16:creationId xmlns:a16="http://schemas.microsoft.com/office/drawing/2014/main" id="{57F64732-1F39-4C54-BAB0-98BEA042AD79}"/>
                  </a:ext>
                </a:extLst>
              </p:cNvPr>
              <p:cNvSpPr>
                <a:spLocks/>
              </p:cNvSpPr>
              <p:nvPr/>
            </p:nvSpPr>
            <p:spPr bwMode="auto">
              <a:xfrm>
                <a:off x="-1582177" y="2562891"/>
                <a:ext cx="63906" cy="67153"/>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02" name="Freeform 452">
                <a:extLst>
                  <a:ext uri="{FF2B5EF4-FFF2-40B4-BE49-F238E27FC236}">
                    <a16:creationId xmlns:a16="http://schemas.microsoft.com/office/drawing/2014/main" id="{7C6C2D1C-DDCE-4B6B-B4DA-33D126B01567}"/>
                  </a:ext>
                </a:extLst>
              </p:cNvPr>
              <p:cNvSpPr>
                <a:spLocks/>
              </p:cNvSpPr>
              <p:nvPr/>
            </p:nvSpPr>
            <p:spPr bwMode="auto">
              <a:xfrm>
                <a:off x="-1528018" y="2552058"/>
                <a:ext cx="62822" cy="59572"/>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03" name="Freeform 453">
                <a:extLst>
                  <a:ext uri="{FF2B5EF4-FFF2-40B4-BE49-F238E27FC236}">
                    <a16:creationId xmlns:a16="http://schemas.microsoft.com/office/drawing/2014/main" id="{839342A7-F9D2-404D-93AB-A4375CD1AC33}"/>
                  </a:ext>
                </a:extLst>
              </p:cNvPr>
              <p:cNvSpPr>
                <a:spLocks/>
              </p:cNvSpPr>
              <p:nvPr/>
            </p:nvSpPr>
            <p:spPr bwMode="auto">
              <a:xfrm>
                <a:off x="-1482528" y="2534727"/>
                <a:ext cx="71487" cy="54156"/>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04" name="Freeform 454">
                <a:extLst>
                  <a:ext uri="{FF2B5EF4-FFF2-40B4-BE49-F238E27FC236}">
                    <a16:creationId xmlns:a16="http://schemas.microsoft.com/office/drawing/2014/main" id="{55E017DC-C572-47E9-BC62-FA6561F22F84}"/>
                  </a:ext>
                </a:extLst>
              </p:cNvPr>
              <p:cNvSpPr>
                <a:spLocks/>
              </p:cNvSpPr>
              <p:nvPr/>
            </p:nvSpPr>
            <p:spPr bwMode="auto">
              <a:xfrm>
                <a:off x="-1430540" y="2507650"/>
                <a:ext cx="73653" cy="55241"/>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05" name="Freeform 455">
                <a:extLst>
                  <a:ext uri="{FF2B5EF4-FFF2-40B4-BE49-F238E27FC236}">
                    <a16:creationId xmlns:a16="http://schemas.microsoft.com/office/drawing/2014/main" id="{BE8F2CD3-E5A1-4A32-93FD-89829069CCCB}"/>
                  </a:ext>
                </a:extLst>
              </p:cNvPr>
              <p:cNvSpPr>
                <a:spLocks/>
              </p:cNvSpPr>
              <p:nvPr/>
            </p:nvSpPr>
            <p:spPr bwMode="auto">
              <a:xfrm>
                <a:off x="-1381800" y="2478406"/>
                <a:ext cx="72569" cy="54156"/>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06" name="Freeform 456">
                <a:extLst>
                  <a:ext uri="{FF2B5EF4-FFF2-40B4-BE49-F238E27FC236}">
                    <a16:creationId xmlns:a16="http://schemas.microsoft.com/office/drawing/2014/main" id="{81C0F6AA-4D83-4F00-95B2-3BD8DC43F9E8}"/>
                  </a:ext>
                </a:extLst>
              </p:cNvPr>
              <p:cNvSpPr>
                <a:spLocks/>
              </p:cNvSpPr>
              <p:nvPr/>
            </p:nvSpPr>
            <p:spPr bwMode="auto">
              <a:xfrm>
                <a:off x="-1338479" y="2443746"/>
                <a:ext cx="74738" cy="51991"/>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07" name="Freeform 457">
                <a:extLst>
                  <a:ext uri="{FF2B5EF4-FFF2-40B4-BE49-F238E27FC236}">
                    <a16:creationId xmlns:a16="http://schemas.microsoft.com/office/drawing/2014/main" id="{8BC02C58-2160-4CEB-A838-C62F1EDC8B60}"/>
                  </a:ext>
                </a:extLst>
              </p:cNvPr>
              <p:cNvSpPr>
                <a:spLocks/>
              </p:cNvSpPr>
              <p:nvPr/>
            </p:nvSpPr>
            <p:spPr bwMode="auto">
              <a:xfrm>
                <a:off x="-1299484" y="2406919"/>
                <a:ext cx="75820" cy="48741"/>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08" name="Freeform 458">
                <a:extLst>
                  <a:ext uri="{FF2B5EF4-FFF2-40B4-BE49-F238E27FC236}">
                    <a16:creationId xmlns:a16="http://schemas.microsoft.com/office/drawing/2014/main" id="{11BBDA87-CE33-42C3-9710-B08794E3DDCE}"/>
                  </a:ext>
                </a:extLst>
              </p:cNvPr>
              <p:cNvSpPr>
                <a:spLocks/>
              </p:cNvSpPr>
              <p:nvPr/>
            </p:nvSpPr>
            <p:spPr bwMode="auto">
              <a:xfrm>
                <a:off x="-1264824" y="2366844"/>
                <a:ext cx="74738" cy="47656"/>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09" name="Freeform 459">
                <a:extLst>
                  <a:ext uri="{FF2B5EF4-FFF2-40B4-BE49-F238E27FC236}">
                    <a16:creationId xmlns:a16="http://schemas.microsoft.com/office/drawing/2014/main" id="{B72D9ADC-1F53-4C94-9D20-26A7C0BBD1B8}"/>
                  </a:ext>
                </a:extLst>
              </p:cNvPr>
              <p:cNvSpPr>
                <a:spLocks/>
              </p:cNvSpPr>
              <p:nvPr/>
            </p:nvSpPr>
            <p:spPr bwMode="auto">
              <a:xfrm>
                <a:off x="-1234498" y="2321353"/>
                <a:ext cx="74738" cy="47656"/>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10" name="Freeform 460">
                <a:extLst>
                  <a:ext uri="{FF2B5EF4-FFF2-40B4-BE49-F238E27FC236}">
                    <a16:creationId xmlns:a16="http://schemas.microsoft.com/office/drawing/2014/main" id="{48D372B2-EF83-482E-B9B3-01556FA15FF0}"/>
                  </a:ext>
                </a:extLst>
              </p:cNvPr>
              <p:cNvSpPr>
                <a:spLocks/>
              </p:cNvSpPr>
              <p:nvPr/>
            </p:nvSpPr>
            <p:spPr bwMode="auto">
              <a:xfrm>
                <a:off x="-1209585" y="2270447"/>
                <a:ext cx="72569" cy="47656"/>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11" name="Freeform 461">
                <a:extLst>
                  <a:ext uri="{FF2B5EF4-FFF2-40B4-BE49-F238E27FC236}">
                    <a16:creationId xmlns:a16="http://schemas.microsoft.com/office/drawing/2014/main" id="{41C5FFB8-DD1D-41BD-8D7F-6E1C8DF98AE0}"/>
                  </a:ext>
                </a:extLst>
              </p:cNvPr>
              <p:cNvSpPr>
                <a:spLocks/>
              </p:cNvSpPr>
              <p:nvPr/>
            </p:nvSpPr>
            <p:spPr bwMode="auto">
              <a:xfrm>
                <a:off x="-1189006" y="2219538"/>
                <a:ext cx="70403" cy="49824"/>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12" name="Freeform 462">
                <a:extLst>
                  <a:ext uri="{FF2B5EF4-FFF2-40B4-BE49-F238E27FC236}">
                    <a16:creationId xmlns:a16="http://schemas.microsoft.com/office/drawing/2014/main" id="{428507AC-1874-4B6C-81F0-753E1179F96B}"/>
                  </a:ext>
                </a:extLst>
              </p:cNvPr>
              <p:cNvSpPr>
                <a:spLocks/>
              </p:cNvSpPr>
              <p:nvPr/>
            </p:nvSpPr>
            <p:spPr bwMode="auto">
              <a:xfrm>
                <a:off x="-1172758" y="2165379"/>
                <a:ext cx="64988" cy="53074"/>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13" name="Freeform 463">
                <a:extLst>
                  <a:ext uri="{FF2B5EF4-FFF2-40B4-BE49-F238E27FC236}">
                    <a16:creationId xmlns:a16="http://schemas.microsoft.com/office/drawing/2014/main" id="{B0864606-7999-4DBE-95D5-5768C0AB779D}"/>
                  </a:ext>
                </a:extLst>
              </p:cNvPr>
              <p:cNvSpPr>
                <a:spLocks/>
              </p:cNvSpPr>
              <p:nvPr/>
            </p:nvSpPr>
            <p:spPr bwMode="auto">
              <a:xfrm>
                <a:off x="-1163007" y="2109053"/>
                <a:ext cx="60656" cy="51991"/>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14" name="Freeform 464">
                <a:extLst>
                  <a:ext uri="{FF2B5EF4-FFF2-40B4-BE49-F238E27FC236}">
                    <a16:creationId xmlns:a16="http://schemas.microsoft.com/office/drawing/2014/main" id="{90E3C729-47AC-42E5-B598-6CE130AF0EFC}"/>
                  </a:ext>
                </a:extLst>
              </p:cNvPr>
              <p:cNvSpPr>
                <a:spLocks/>
              </p:cNvSpPr>
              <p:nvPr/>
            </p:nvSpPr>
            <p:spPr bwMode="auto">
              <a:xfrm>
                <a:off x="-1158675" y="2055979"/>
                <a:ext cx="55241" cy="51991"/>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15" name="Freeform 465">
                <a:extLst>
                  <a:ext uri="{FF2B5EF4-FFF2-40B4-BE49-F238E27FC236}">
                    <a16:creationId xmlns:a16="http://schemas.microsoft.com/office/drawing/2014/main" id="{15BB29D0-CDE1-4478-8314-4AF01A37333F}"/>
                  </a:ext>
                </a:extLst>
              </p:cNvPr>
              <p:cNvSpPr>
                <a:spLocks/>
              </p:cNvSpPr>
              <p:nvPr/>
            </p:nvSpPr>
            <p:spPr bwMode="auto">
              <a:xfrm>
                <a:off x="-1159755" y="1998579"/>
                <a:ext cx="48742" cy="57406"/>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16" name="Freeform 466">
                <a:extLst>
                  <a:ext uri="{FF2B5EF4-FFF2-40B4-BE49-F238E27FC236}">
                    <a16:creationId xmlns:a16="http://schemas.microsoft.com/office/drawing/2014/main" id="{DD5B068C-CBE8-4EE4-ABC9-5CF5A58FA175}"/>
                  </a:ext>
                </a:extLst>
              </p:cNvPr>
              <p:cNvSpPr>
                <a:spLocks/>
              </p:cNvSpPr>
              <p:nvPr/>
            </p:nvSpPr>
            <p:spPr bwMode="auto">
              <a:xfrm>
                <a:off x="-1168422" y="1943338"/>
                <a:ext cx="44407" cy="56322"/>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17" name="Freeform 467">
                <a:extLst>
                  <a:ext uri="{FF2B5EF4-FFF2-40B4-BE49-F238E27FC236}">
                    <a16:creationId xmlns:a16="http://schemas.microsoft.com/office/drawing/2014/main" id="{56B95E6C-4FFF-4D94-B854-2990469C5736}"/>
                  </a:ext>
                </a:extLst>
              </p:cNvPr>
              <p:cNvSpPr>
                <a:spLocks/>
              </p:cNvSpPr>
              <p:nvPr/>
            </p:nvSpPr>
            <p:spPr bwMode="auto">
              <a:xfrm>
                <a:off x="-1182506" y="1888103"/>
                <a:ext cx="41159" cy="59572"/>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18" name="Freeform 468">
                <a:extLst>
                  <a:ext uri="{FF2B5EF4-FFF2-40B4-BE49-F238E27FC236}">
                    <a16:creationId xmlns:a16="http://schemas.microsoft.com/office/drawing/2014/main" id="{6421D925-240C-48FE-919F-781E4C6D5375}"/>
                  </a:ext>
                </a:extLst>
              </p:cNvPr>
              <p:cNvSpPr>
                <a:spLocks/>
              </p:cNvSpPr>
              <p:nvPr/>
            </p:nvSpPr>
            <p:spPr bwMode="auto">
              <a:xfrm>
                <a:off x="-1201998" y="1836113"/>
                <a:ext cx="41159" cy="63904"/>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19" name="Freeform 469">
                <a:extLst>
                  <a:ext uri="{FF2B5EF4-FFF2-40B4-BE49-F238E27FC236}">
                    <a16:creationId xmlns:a16="http://schemas.microsoft.com/office/drawing/2014/main" id="{37C68A48-A66A-4DCA-89F8-27E3C2BA8E05}"/>
                  </a:ext>
                </a:extLst>
              </p:cNvPr>
              <p:cNvSpPr>
                <a:spLocks/>
              </p:cNvSpPr>
              <p:nvPr/>
            </p:nvSpPr>
            <p:spPr bwMode="auto">
              <a:xfrm>
                <a:off x="-1227994" y="1787362"/>
                <a:ext cx="37911" cy="64987"/>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20" name="Freeform 470">
                <a:extLst>
                  <a:ext uri="{FF2B5EF4-FFF2-40B4-BE49-F238E27FC236}">
                    <a16:creationId xmlns:a16="http://schemas.microsoft.com/office/drawing/2014/main" id="{A2AF2920-2649-4F5C-86F1-84154245E5BF}"/>
                  </a:ext>
                </a:extLst>
              </p:cNvPr>
              <p:cNvSpPr>
                <a:spLocks/>
              </p:cNvSpPr>
              <p:nvPr/>
            </p:nvSpPr>
            <p:spPr bwMode="auto">
              <a:xfrm>
                <a:off x="-1257237" y="1744052"/>
                <a:ext cx="34660" cy="64987"/>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121" name="Freeform 471">
                <a:extLst>
                  <a:ext uri="{FF2B5EF4-FFF2-40B4-BE49-F238E27FC236}">
                    <a16:creationId xmlns:a16="http://schemas.microsoft.com/office/drawing/2014/main" id="{D59CE2F0-A34A-4DAA-91DC-225ED385B563}"/>
                  </a:ext>
                </a:extLst>
              </p:cNvPr>
              <p:cNvSpPr>
                <a:spLocks/>
              </p:cNvSpPr>
              <p:nvPr/>
            </p:nvSpPr>
            <p:spPr bwMode="auto">
              <a:xfrm>
                <a:off x="-1338469" y="1721298"/>
                <a:ext cx="66072" cy="62822"/>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grpSp>
        <p:grpSp>
          <p:nvGrpSpPr>
            <p:cNvPr id="3332" name="组合 3331">
              <a:extLst>
                <a:ext uri="{FF2B5EF4-FFF2-40B4-BE49-F238E27FC236}">
                  <a16:creationId xmlns:a16="http://schemas.microsoft.com/office/drawing/2014/main" id="{B50CB0E6-2BE0-4768-BA50-D30C21028429}"/>
                </a:ext>
              </a:extLst>
            </p:cNvPr>
            <p:cNvGrpSpPr/>
            <p:nvPr/>
          </p:nvGrpSpPr>
          <p:grpSpPr>
            <a:xfrm flipH="1">
              <a:off x="9661429" y="3301312"/>
              <a:ext cx="351586" cy="462894"/>
              <a:chOff x="-1821549" y="1721298"/>
              <a:chExt cx="719198" cy="919579"/>
            </a:xfrm>
            <a:solidFill>
              <a:srgbClr val="5ECC8B"/>
            </a:solidFill>
          </p:grpSpPr>
          <p:sp>
            <p:nvSpPr>
              <p:cNvPr id="4034" name="Freeform 428">
                <a:extLst>
                  <a:ext uri="{FF2B5EF4-FFF2-40B4-BE49-F238E27FC236}">
                    <a16:creationId xmlns:a16="http://schemas.microsoft.com/office/drawing/2014/main" id="{E5EC4C78-03A9-48A1-9BF7-101A3D7BE519}"/>
                  </a:ext>
                </a:extLst>
              </p:cNvPr>
              <p:cNvSpPr>
                <a:spLocks/>
              </p:cNvSpPr>
              <p:nvPr/>
            </p:nvSpPr>
            <p:spPr bwMode="auto">
              <a:xfrm>
                <a:off x="-1821549" y="1801455"/>
                <a:ext cx="714866" cy="826424"/>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35" name="Freeform 429">
                <a:extLst>
                  <a:ext uri="{FF2B5EF4-FFF2-40B4-BE49-F238E27FC236}">
                    <a16:creationId xmlns:a16="http://schemas.microsoft.com/office/drawing/2014/main" id="{C9B4D053-54A6-47E5-8855-196E8E8B3107}"/>
                  </a:ext>
                </a:extLst>
              </p:cNvPr>
              <p:cNvSpPr>
                <a:spLocks/>
              </p:cNvSpPr>
              <p:nvPr/>
            </p:nvSpPr>
            <p:spPr bwMode="auto">
              <a:xfrm>
                <a:off x="-1652582" y="2457829"/>
                <a:ext cx="47658" cy="74735"/>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36" name="Freeform 430">
                <a:extLst>
                  <a:ext uri="{FF2B5EF4-FFF2-40B4-BE49-F238E27FC236}">
                    <a16:creationId xmlns:a16="http://schemas.microsoft.com/office/drawing/2014/main" id="{ED9B609E-BFF8-46B4-9772-496C07832322}"/>
                  </a:ext>
                </a:extLst>
              </p:cNvPr>
              <p:cNvSpPr>
                <a:spLocks/>
              </p:cNvSpPr>
              <p:nvPr/>
            </p:nvSpPr>
            <p:spPr bwMode="auto">
              <a:xfrm>
                <a:off x="-1608172" y="2453496"/>
                <a:ext cx="48742" cy="76903"/>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37" name="Freeform 431">
                <a:extLst>
                  <a:ext uri="{FF2B5EF4-FFF2-40B4-BE49-F238E27FC236}">
                    <a16:creationId xmlns:a16="http://schemas.microsoft.com/office/drawing/2014/main" id="{A117636A-CCF1-4779-96D8-3065EAB1BE7A}"/>
                  </a:ext>
                </a:extLst>
              </p:cNvPr>
              <p:cNvSpPr>
                <a:spLocks/>
              </p:cNvSpPr>
              <p:nvPr/>
            </p:nvSpPr>
            <p:spPr bwMode="auto">
              <a:xfrm>
                <a:off x="-1561598" y="2446998"/>
                <a:ext cx="45492" cy="7581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38" name="Freeform 432">
                <a:extLst>
                  <a:ext uri="{FF2B5EF4-FFF2-40B4-BE49-F238E27FC236}">
                    <a16:creationId xmlns:a16="http://schemas.microsoft.com/office/drawing/2014/main" id="{D17FE2C3-E505-4403-BF0D-B048736E0173}"/>
                  </a:ext>
                </a:extLst>
              </p:cNvPr>
              <p:cNvSpPr>
                <a:spLocks/>
              </p:cNvSpPr>
              <p:nvPr/>
            </p:nvSpPr>
            <p:spPr bwMode="auto">
              <a:xfrm>
                <a:off x="-1513941" y="2432917"/>
                <a:ext cx="41159" cy="76903"/>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39" name="Freeform 433">
                <a:extLst>
                  <a:ext uri="{FF2B5EF4-FFF2-40B4-BE49-F238E27FC236}">
                    <a16:creationId xmlns:a16="http://schemas.microsoft.com/office/drawing/2014/main" id="{B4408EC1-27C5-49AF-9223-67E089DE45D6}"/>
                  </a:ext>
                </a:extLst>
              </p:cNvPr>
              <p:cNvSpPr>
                <a:spLocks/>
              </p:cNvSpPr>
              <p:nvPr/>
            </p:nvSpPr>
            <p:spPr bwMode="auto">
              <a:xfrm>
                <a:off x="-1470615" y="2416671"/>
                <a:ext cx="43325" cy="7581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40" name="Freeform 434">
                <a:extLst>
                  <a:ext uri="{FF2B5EF4-FFF2-40B4-BE49-F238E27FC236}">
                    <a16:creationId xmlns:a16="http://schemas.microsoft.com/office/drawing/2014/main" id="{35698CCA-470A-4AF5-BD55-0E44CCFD6F04}"/>
                  </a:ext>
                </a:extLst>
              </p:cNvPr>
              <p:cNvSpPr>
                <a:spLocks/>
              </p:cNvSpPr>
              <p:nvPr/>
            </p:nvSpPr>
            <p:spPr bwMode="auto">
              <a:xfrm>
                <a:off x="-1427290" y="2393924"/>
                <a:ext cx="40077" cy="7581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41" name="Freeform 435">
                <a:extLst>
                  <a:ext uri="{FF2B5EF4-FFF2-40B4-BE49-F238E27FC236}">
                    <a16:creationId xmlns:a16="http://schemas.microsoft.com/office/drawing/2014/main" id="{2ED362CF-3693-470C-91D0-A7C037F04B27}"/>
                  </a:ext>
                </a:extLst>
              </p:cNvPr>
              <p:cNvSpPr>
                <a:spLocks/>
              </p:cNvSpPr>
              <p:nvPr/>
            </p:nvSpPr>
            <p:spPr bwMode="auto">
              <a:xfrm>
                <a:off x="-1387215" y="2369013"/>
                <a:ext cx="38993" cy="72570"/>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42" name="Freeform 436">
                <a:extLst>
                  <a:ext uri="{FF2B5EF4-FFF2-40B4-BE49-F238E27FC236}">
                    <a16:creationId xmlns:a16="http://schemas.microsoft.com/office/drawing/2014/main" id="{14D9E9F3-FE32-4CFA-ACAE-8206C2F10E49}"/>
                  </a:ext>
                </a:extLst>
              </p:cNvPr>
              <p:cNvSpPr>
                <a:spLocks/>
              </p:cNvSpPr>
              <p:nvPr/>
            </p:nvSpPr>
            <p:spPr bwMode="auto">
              <a:xfrm>
                <a:off x="-1351472" y="2339768"/>
                <a:ext cx="38993" cy="7040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43" name="Freeform 437">
                <a:extLst>
                  <a:ext uri="{FF2B5EF4-FFF2-40B4-BE49-F238E27FC236}">
                    <a16:creationId xmlns:a16="http://schemas.microsoft.com/office/drawing/2014/main" id="{2B320C04-CE2D-43DB-87BF-38ACC747EDD4}"/>
                  </a:ext>
                </a:extLst>
              </p:cNvPr>
              <p:cNvSpPr>
                <a:spLocks/>
              </p:cNvSpPr>
              <p:nvPr/>
            </p:nvSpPr>
            <p:spPr bwMode="auto">
              <a:xfrm>
                <a:off x="-1321144" y="2307273"/>
                <a:ext cx="41159" cy="67153"/>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44" name="Freeform 438">
                <a:extLst>
                  <a:ext uri="{FF2B5EF4-FFF2-40B4-BE49-F238E27FC236}">
                    <a16:creationId xmlns:a16="http://schemas.microsoft.com/office/drawing/2014/main" id="{A2948410-AA61-4E73-842B-202AF40C7FD7}"/>
                  </a:ext>
                </a:extLst>
              </p:cNvPr>
              <p:cNvSpPr>
                <a:spLocks/>
              </p:cNvSpPr>
              <p:nvPr/>
            </p:nvSpPr>
            <p:spPr bwMode="auto">
              <a:xfrm>
                <a:off x="-1294065" y="2270448"/>
                <a:ext cx="41159" cy="66072"/>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45" name="Freeform 439">
                <a:extLst>
                  <a:ext uri="{FF2B5EF4-FFF2-40B4-BE49-F238E27FC236}">
                    <a16:creationId xmlns:a16="http://schemas.microsoft.com/office/drawing/2014/main" id="{798B91FF-920B-4BD5-8CD2-88D5FD8585DF}"/>
                  </a:ext>
                </a:extLst>
              </p:cNvPr>
              <p:cNvSpPr>
                <a:spLocks/>
              </p:cNvSpPr>
              <p:nvPr/>
            </p:nvSpPr>
            <p:spPr bwMode="auto">
              <a:xfrm>
                <a:off x="-1271320" y="2231455"/>
                <a:ext cx="42243" cy="61739"/>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46" name="Freeform 440">
                <a:extLst>
                  <a:ext uri="{FF2B5EF4-FFF2-40B4-BE49-F238E27FC236}">
                    <a16:creationId xmlns:a16="http://schemas.microsoft.com/office/drawing/2014/main" id="{80D2C59B-6DC9-4C10-B313-583D02A40F54}"/>
                  </a:ext>
                </a:extLst>
              </p:cNvPr>
              <p:cNvSpPr>
                <a:spLocks/>
              </p:cNvSpPr>
              <p:nvPr/>
            </p:nvSpPr>
            <p:spPr bwMode="auto">
              <a:xfrm>
                <a:off x="-1255072" y="2190297"/>
                <a:ext cx="43325" cy="58489"/>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47" name="Freeform 441">
                <a:extLst>
                  <a:ext uri="{FF2B5EF4-FFF2-40B4-BE49-F238E27FC236}">
                    <a16:creationId xmlns:a16="http://schemas.microsoft.com/office/drawing/2014/main" id="{F2DF7FEE-FA60-4202-9B0E-5909CF3026A6}"/>
                  </a:ext>
                </a:extLst>
              </p:cNvPr>
              <p:cNvSpPr>
                <a:spLocks/>
              </p:cNvSpPr>
              <p:nvPr/>
            </p:nvSpPr>
            <p:spPr bwMode="auto">
              <a:xfrm>
                <a:off x="-1243159" y="2148055"/>
                <a:ext cx="46576" cy="54156"/>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48" name="Freeform 442">
                <a:extLst>
                  <a:ext uri="{FF2B5EF4-FFF2-40B4-BE49-F238E27FC236}">
                    <a16:creationId xmlns:a16="http://schemas.microsoft.com/office/drawing/2014/main" id="{B18741B6-E1AD-40D2-9183-A6FDD9E6DAB2}"/>
                  </a:ext>
                </a:extLst>
              </p:cNvPr>
              <p:cNvSpPr>
                <a:spLocks/>
              </p:cNvSpPr>
              <p:nvPr/>
            </p:nvSpPr>
            <p:spPr bwMode="auto">
              <a:xfrm>
                <a:off x="-1236660" y="2104731"/>
                <a:ext cx="48742" cy="50906"/>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49" name="Freeform 443">
                <a:extLst>
                  <a:ext uri="{FF2B5EF4-FFF2-40B4-BE49-F238E27FC236}">
                    <a16:creationId xmlns:a16="http://schemas.microsoft.com/office/drawing/2014/main" id="{BD177D62-E99E-471E-BA2F-F9E9961DF276}"/>
                  </a:ext>
                </a:extLst>
              </p:cNvPr>
              <p:cNvSpPr>
                <a:spLocks/>
              </p:cNvSpPr>
              <p:nvPr/>
            </p:nvSpPr>
            <p:spPr bwMode="auto">
              <a:xfrm>
                <a:off x="-1233407" y="2059238"/>
                <a:ext cx="50906" cy="47656"/>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50" name="Freeform 444">
                <a:extLst>
                  <a:ext uri="{FF2B5EF4-FFF2-40B4-BE49-F238E27FC236}">
                    <a16:creationId xmlns:a16="http://schemas.microsoft.com/office/drawing/2014/main" id="{DFDF2802-F0B3-41D2-8DBA-4D1AF8DE2993}"/>
                  </a:ext>
                </a:extLst>
              </p:cNvPr>
              <p:cNvSpPr>
                <a:spLocks/>
              </p:cNvSpPr>
              <p:nvPr/>
            </p:nvSpPr>
            <p:spPr bwMode="auto">
              <a:xfrm>
                <a:off x="-1236658" y="2014830"/>
                <a:ext cx="53073" cy="44408"/>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51" name="Freeform 445">
                <a:extLst>
                  <a:ext uri="{FF2B5EF4-FFF2-40B4-BE49-F238E27FC236}">
                    <a16:creationId xmlns:a16="http://schemas.microsoft.com/office/drawing/2014/main" id="{B5476FC9-99A1-4112-96B3-0D6D3FEDBC66}"/>
                  </a:ext>
                </a:extLst>
              </p:cNvPr>
              <p:cNvSpPr>
                <a:spLocks/>
              </p:cNvSpPr>
              <p:nvPr/>
            </p:nvSpPr>
            <p:spPr bwMode="auto">
              <a:xfrm>
                <a:off x="-1243157" y="1967172"/>
                <a:ext cx="53073" cy="4549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52" name="Freeform 446">
                <a:extLst>
                  <a:ext uri="{FF2B5EF4-FFF2-40B4-BE49-F238E27FC236}">
                    <a16:creationId xmlns:a16="http://schemas.microsoft.com/office/drawing/2014/main" id="{5FB3C96E-5C93-49BA-AAFE-3FA0396AA4B6}"/>
                  </a:ext>
                </a:extLst>
              </p:cNvPr>
              <p:cNvSpPr>
                <a:spLocks/>
              </p:cNvSpPr>
              <p:nvPr/>
            </p:nvSpPr>
            <p:spPr bwMode="auto">
              <a:xfrm>
                <a:off x="-1255072" y="1921681"/>
                <a:ext cx="55241" cy="43325"/>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53" name="Freeform 447">
                <a:extLst>
                  <a:ext uri="{FF2B5EF4-FFF2-40B4-BE49-F238E27FC236}">
                    <a16:creationId xmlns:a16="http://schemas.microsoft.com/office/drawing/2014/main" id="{2DA8DBC4-1C04-479B-BBC1-3A416BC6D257}"/>
                  </a:ext>
                </a:extLst>
              </p:cNvPr>
              <p:cNvSpPr>
                <a:spLocks/>
              </p:cNvSpPr>
              <p:nvPr/>
            </p:nvSpPr>
            <p:spPr bwMode="auto">
              <a:xfrm>
                <a:off x="-1273484" y="1876190"/>
                <a:ext cx="58489" cy="42243"/>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54" name="Freeform 448">
                <a:extLst>
                  <a:ext uri="{FF2B5EF4-FFF2-40B4-BE49-F238E27FC236}">
                    <a16:creationId xmlns:a16="http://schemas.microsoft.com/office/drawing/2014/main" id="{2BBC2055-DF90-494E-9E9F-F77854443B2D}"/>
                  </a:ext>
                </a:extLst>
              </p:cNvPr>
              <p:cNvSpPr>
                <a:spLocks/>
              </p:cNvSpPr>
              <p:nvPr/>
            </p:nvSpPr>
            <p:spPr bwMode="auto">
              <a:xfrm>
                <a:off x="-1295149" y="1833949"/>
                <a:ext cx="58489" cy="41160"/>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55" name="Freeform 449">
                <a:extLst>
                  <a:ext uri="{FF2B5EF4-FFF2-40B4-BE49-F238E27FC236}">
                    <a16:creationId xmlns:a16="http://schemas.microsoft.com/office/drawing/2014/main" id="{7E34CBC9-6EC0-4368-B891-744E7FC5C0E9}"/>
                  </a:ext>
                </a:extLst>
              </p:cNvPr>
              <p:cNvSpPr>
                <a:spLocks/>
              </p:cNvSpPr>
              <p:nvPr/>
            </p:nvSpPr>
            <p:spPr bwMode="auto">
              <a:xfrm>
                <a:off x="-1322227" y="1796039"/>
                <a:ext cx="60656" cy="37910"/>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56" name="Freeform 450">
                <a:extLst>
                  <a:ext uri="{FF2B5EF4-FFF2-40B4-BE49-F238E27FC236}">
                    <a16:creationId xmlns:a16="http://schemas.microsoft.com/office/drawing/2014/main" id="{B6C48E2D-1FB5-4A2A-ADAF-8FC68790EB15}"/>
                  </a:ext>
                </a:extLst>
              </p:cNvPr>
              <p:cNvSpPr>
                <a:spLocks/>
              </p:cNvSpPr>
              <p:nvPr/>
            </p:nvSpPr>
            <p:spPr bwMode="auto">
              <a:xfrm>
                <a:off x="-1637418" y="2568307"/>
                <a:ext cx="62822" cy="72570"/>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57" name="Freeform 451">
                <a:extLst>
                  <a:ext uri="{FF2B5EF4-FFF2-40B4-BE49-F238E27FC236}">
                    <a16:creationId xmlns:a16="http://schemas.microsoft.com/office/drawing/2014/main" id="{DCFE959C-9E4B-4627-9DFB-4F2506C184A9}"/>
                  </a:ext>
                </a:extLst>
              </p:cNvPr>
              <p:cNvSpPr>
                <a:spLocks/>
              </p:cNvSpPr>
              <p:nvPr/>
            </p:nvSpPr>
            <p:spPr bwMode="auto">
              <a:xfrm>
                <a:off x="-1582177" y="2562891"/>
                <a:ext cx="63906" cy="67153"/>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58" name="Freeform 452">
                <a:extLst>
                  <a:ext uri="{FF2B5EF4-FFF2-40B4-BE49-F238E27FC236}">
                    <a16:creationId xmlns:a16="http://schemas.microsoft.com/office/drawing/2014/main" id="{99F94422-FEFD-425E-B777-D031D40B5FEE}"/>
                  </a:ext>
                </a:extLst>
              </p:cNvPr>
              <p:cNvSpPr>
                <a:spLocks/>
              </p:cNvSpPr>
              <p:nvPr/>
            </p:nvSpPr>
            <p:spPr bwMode="auto">
              <a:xfrm>
                <a:off x="-1528018" y="2552058"/>
                <a:ext cx="62822" cy="59572"/>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59" name="Freeform 453">
                <a:extLst>
                  <a:ext uri="{FF2B5EF4-FFF2-40B4-BE49-F238E27FC236}">
                    <a16:creationId xmlns:a16="http://schemas.microsoft.com/office/drawing/2014/main" id="{D92822D1-F11C-4C18-BF9B-65A78FA1DE12}"/>
                  </a:ext>
                </a:extLst>
              </p:cNvPr>
              <p:cNvSpPr>
                <a:spLocks/>
              </p:cNvSpPr>
              <p:nvPr/>
            </p:nvSpPr>
            <p:spPr bwMode="auto">
              <a:xfrm>
                <a:off x="-1482528" y="2534727"/>
                <a:ext cx="71487" cy="54156"/>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60" name="Freeform 454">
                <a:extLst>
                  <a:ext uri="{FF2B5EF4-FFF2-40B4-BE49-F238E27FC236}">
                    <a16:creationId xmlns:a16="http://schemas.microsoft.com/office/drawing/2014/main" id="{8507A692-E6FF-478A-8B64-CAB11756351C}"/>
                  </a:ext>
                </a:extLst>
              </p:cNvPr>
              <p:cNvSpPr>
                <a:spLocks/>
              </p:cNvSpPr>
              <p:nvPr/>
            </p:nvSpPr>
            <p:spPr bwMode="auto">
              <a:xfrm>
                <a:off x="-1430540" y="2507650"/>
                <a:ext cx="73653" cy="55241"/>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61" name="Freeform 455">
                <a:extLst>
                  <a:ext uri="{FF2B5EF4-FFF2-40B4-BE49-F238E27FC236}">
                    <a16:creationId xmlns:a16="http://schemas.microsoft.com/office/drawing/2014/main" id="{C1B4AC83-165C-4636-9F8F-648DFBCB173B}"/>
                  </a:ext>
                </a:extLst>
              </p:cNvPr>
              <p:cNvSpPr>
                <a:spLocks/>
              </p:cNvSpPr>
              <p:nvPr/>
            </p:nvSpPr>
            <p:spPr bwMode="auto">
              <a:xfrm>
                <a:off x="-1381800" y="2478406"/>
                <a:ext cx="72569" cy="54156"/>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62" name="Freeform 456">
                <a:extLst>
                  <a:ext uri="{FF2B5EF4-FFF2-40B4-BE49-F238E27FC236}">
                    <a16:creationId xmlns:a16="http://schemas.microsoft.com/office/drawing/2014/main" id="{68C50421-9BDF-43B0-B5B7-3FFF878F4A11}"/>
                  </a:ext>
                </a:extLst>
              </p:cNvPr>
              <p:cNvSpPr>
                <a:spLocks/>
              </p:cNvSpPr>
              <p:nvPr/>
            </p:nvSpPr>
            <p:spPr bwMode="auto">
              <a:xfrm>
                <a:off x="-1338479" y="2443746"/>
                <a:ext cx="74738" cy="51991"/>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63" name="Freeform 457">
                <a:extLst>
                  <a:ext uri="{FF2B5EF4-FFF2-40B4-BE49-F238E27FC236}">
                    <a16:creationId xmlns:a16="http://schemas.microsoft.com/office/drawing/2014/main" id="{943EBC43-CD24-4468-BA7A-34F7D001943E}"/>
                  </a:ext>
                </a:extLst>
              </p:cNvPr>
              <p:cNvSpPr>
                <a:spLocks/>
              </p:cNvSpPr>
              <p:nvPr/>
            </p:nvSpPr>
            <p:spPr bwMode="auto">
              <a:xfrm>
                <a:off x="-1299484" y="2406919"/>
                <a:ext cx="75820" cy="48741"/>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64" name="Freeform 458">
                <a:extLst>
                  <a:ext uri="{FF2B5EF4-FFF2-40B4-BE49-F238E27FC236}">
                    <a16:creationId xmlns:a16="http://schemas.microsoft.com/office/drawing/2014/main" id="{79A8C37B-2A7C-4D31-AE7C-7B4E7437CAD8}"/>
                  </a:ext>
                </a:extLst>
              </p:cNvPr>
              <p:cNvSpPr>
                <a:spLocks/>
              </p:cNvSpPr>
              <p:nvPr/>
            </p:nvSpPr>
            <p:spPr bwMode="auto">
              <a:xfrm>
                <a:off x="-1264826" y="2366844"/>
                <a:ext cx="74738" cy="47656"/>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65" name="Freeform 459">
                <a:extLst>
                  <a:ext uri="{FF2B5EF4-FFF2-40B4-BE49-F238E27FC236}">
                    <a16:creationId xmlns:a16="http://schemas.microsoft.com/office/drawing/2014/main" id="{34019B8C-5152-4267-9436-5C7DB781C074}"/>
                  </a:ext>
                </a:extLst>
              </p:cNvPr>
              <p:cNvSpPr>
                <a:spLocks/>
              </p:cNvSpPr>
              <p:nvPr/>
            </p:nvSpPr>
            <p:spPr bwMode="auto">
              <a:xfrm>
                <a:off x="-1234498" y="2321353"/>
                <a:ext cx="74738" cy="47656"/>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66" name="Freeform 460">
                <a:extLst>
                  <a:ext uri="{FF2B5EF4-FFF2-40B4-BE49-F238E27FC236}">
                    <a16:creationId xmlns:a16="http://schemas.microsoft.com/office/drawing/2014/main" id="{AA38A17D-DF34-4015-B8DE-2D3E3AC199BE}"/>
                  </a:ext>
                </a:extLst>
              </p:cNvPr>
              <p:cNvSpPr>
                <a:spLocks/>
              </p:cNvSpPr>
              <p:nvPr/>
            </p:nvSpPr>
            <p:spPr bwMode="auto">
              <a:xfrm>
                <a:off x="-1209585" y="2270447"/>
                <a:ext cx="72569" cy="47656"/>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67" name="Freeform 461">
                <a:extLst>
                  <a:ext uri="{FF2B5EF4-FFF2-40B4-BE49-F238E27FC236}">
                    <a16:creationId xmlns:a16="http://schemas.microsoft.com/office/drawing/2014/main" id="{F544F9C0-3124-4F44-839D-F2723407969E}"/>
                  </a:ext>
                </a:extLst>
              </p:cNvPr>
              <p:cNvSpPr>
                <a:spLocks/>
              </p:cNvSpPr>
              <p:nvPr/>
            </p:nvSpPr>
            <p:spPr bwMode="auto">
              <a:xfrm>
                <a:off x="-1189006" y="2219538"/>
                <a:ext cx="70403" cy="49824"/>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68" name="Freeform 462">
                <a:extLst>
                  <a:ext uri="{FF2B5EF4-FFF2-40B4-BE49-F238E27FC236}">
                    <a16:creationId xmlns:a16="http://schemas.microsoft.com/office/drawing/2014/main" id="{B88D62BD-E2B8-42F6-8255-FDFE861AC76E}"/>
                  </a:ext>
                </a:extLst>
              </p:cNvPr>
              <p:cNvSpPr>
                <a:spLocks/>
              </p:cNvSpPr>
              <p:nvPr/>
            </p:nvSpPr>
            <p:spPr bwMode="auto">
              <a:xfrm>
                <a:off x="-1172760" y="2165379"/>
                <a:ext cx="64988" cy="53074"/>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69" name="Freeform 463">
                <a:extLst>
                  <a:ext uri="{FF2B5EF4-FFF2-40B4-BE49-F238E27FC236}">
                    <a16:creationId xmlns:a16="http://schemas.microsoft.com/office/drawing/2014/main" id="{694D40E5-B80E-474C-9770-CED94A3E6795}"/>
                  </a:ext>
                </a:extLst>
              </p:cNvPr>
              <p:cNvSpPr>
                <a:spLocks/>
              </p:cNvSpPr>
              <p:nvPr/>
            </p:nvSpPr>
            <p:spPr bwMode="auto">
              <a:xfrm>
                <a:off x="-1163007" y="2109053"/>
                <a:ext cx="60656" cy="51991"/>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70" name="Freeform 464">
                <a:extLst>
                  <a:ext uri="{FF2B5EF4-FFF2-40B4-BE49-F238E27FC236}">
                    <a16:creationId xmlns:a16="http://schemas.microsoft.com/office/drawing/2014/main" id="{986B9900-017A-4A97-9734-8C5F5F7315F5}"/>
                  </a:ext>
                </a:extLst>
              </p:cNvPr>
              <p:cNvSpPr>
                <a:spLocks/>
              </p:cNvSpPr>
              <p:nvPr/>
            </p:nvSpPr>
            <p:spPr bwMode="auto">
              <a:xfrm>
                <a:off x="-1158675" y="2055979"/>
                <a:ext cx="55241" cy="51991"/>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71" name="Freeform 465">
                <a:extLst>
                  <a:ext uri="{FF2B5EF4-FFF2-40B4-BE49-F238E27FC236}">
                    <a16:creationId xmlns:a16="http://schemas.microsoft.com/office/drawing/2014/main" id="{AB295249-FDAB-483A-ADA4-8ECB0CE26F71}"/>
                  </a:ext>
                </a:extLst>
              </p:cNvPr>
              <p:cNvSpPr>
                <a:spLocks/>
              </p:cNvSpPr>
              <p:nvPr/>
            </p:nvSpPr>
            <p:spPr bwMode="auto">
              <a:xfrm>
                <a:off x="-1159755" y="1998579"/>
                <a:ext cx="48742" cy="57406"/>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72" name="Freeform 466">
                <a:extLst>
                  <a:ext uri="{FF2B5EF4-FFF2-40B4-BE49-F238E27FC236}">
                    <a16:creationId xmlns:a16="http://schemas.microsoft.com/office/drawing/2014/main" id="{1DB0E8C3-401A-44EC-9D9C-7AF5306C80E9}"/>
                  </a:ext>
                </a:extLst>
              </p:cNvPr>
              <p:cNvSpPr>
                <a:spLocks/>
              </p:cNvSpPr>
              <p:nvPr/>
            </p:nvSpPr>
            <p:spPr bwMode="auto">
              <a:xfrm>
                <a:off x="-1168422" y="1943338"/>
                <a:ext cx="44407" cy="56322"/>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73" name="Freeform 467">
                <a:extLst>
                  <a:ext uri="{FF2B5EF4-FFF2-40B4-BE49-F238E27FC236}">
                    <a16:creationId xmlns:a16="http://schemas.microsoft.com/office/drawing/2014/main" id="{DBAA392D-9DA8-4CF0-98ED-97738C3F7172}"/>
                  </a:ext>
                </a:extLst>
              </p:cNvPr>
              <p:cNvSpPr>
                <a:spLocks/>
              </p:cNvSpPr>
              <p:nvPr/>
            </p:nvSpPr>
            <p:spPr bwMode="auto">
              <a:xfrm>
                <a:off x="-1182506" y="1888103"/>
                <a:ext cx="41159" cy="59572"/>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74" name="Freeform 468">
                <a:extLst>
                  <a:ext uri="{FF2B5EF4-FFF2-40B4-BE49-F238E27FC236}">
                    <a16:creationId xmlns:a16="http://schemas.microsoft.com/office/drawing/2014/main" id="{B4631F7E-7A35-46CB-9E05-316445F40387}"/>
                  </a:ext>
                </a:extLst>
              </p:cNvPr>
              <p:cNvSpPr>
                <a:spLocks/>
              </p:cNvSpPr>
              <p:nvPr/>
            </p:nvSpPr>
            <p:spPr bwMode="auto">
              <a:xfrm>
                <a:off x="-1201998" y="1836113"/>
                <a:ext cx="41159" cy="63904"/>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75" name="Freeform 469">
                <a:extLst>
                  <a:ext uri="{FF2B5EF4-FFF2-40B4-BE49-F238E27FC236}">
                    <a16:creationId xmlns:a16="http://schemas.microsoft.com/office/drawing/2014/main" id="{407FCB73-9211-4D5D-8A0F-01B92810D652}"/>
                  </a:ext>
                </a:extLst>
              </p:cNvPr>
              <p:cNvSpPr>
                <a:spLocks/>
              </p:cNvSpPr>
              <p:nvPr/>
            </p:nvSpPr>
            <p:spPr bwMode="auto">
              <a:xfrm>
                <a:off x="-1227994" y="1787362"/>
                <a:ext cx="37911" cy="64987"/>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76" name="Freeform 470">
                <a:extLst>
                  <a:ext uri="{FF2B5EF4-FFF2-40B4-BE49-F238E27FC236}">
                    <a16:creationId xmlns:a16="http://schemas.microsoft.com/office/drawing/2014/main" id="{B3A11A91-B95F-4E89-AACA-414FD6C29D47}"/>
                  </a:ext>
                </a:extLst>
              </p:cNvPr>
              <p:cNvSpPr>
                <a:spLocks/>
              </p:cNvSpPr>
              <p:nvPr/>
            </p:nvSpPr>
            <p:spPr bwMode="auto">
              <a:xfrm>
                <a:off x="-1257237" y="1744052"/>
                <a:ext cx="34660" cy="64987"/>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77" name="Freeform 471">
                <a:extLst>
                  <a:ext uri="{FF2B5EF4-FFF2-40B4-BE49-F238E27FC236}">
                    <a16:creationId xmlns:a16="http://schemas.microsoft.com/office/drawing/2014/main" id="{CC96B075-00A7-494C-A1DE-9981DBA55549}"/>
                  </a:ext>
                </a:extLst>
              </p:cNvPr>
              <p:cNvSpPr>
                <a:spLocks/>
              </p:cNvSpPr>
              <p:nvPr/>
            </p:nvSpPr>
            <p:spPr bwMode="auto">
              <a:xfrm>
                <a:off x="-1338469" y="1721298"/>
                <a:ext cx="66072" cy="62822"/>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grpSp>
        <p:grpSp>
          <p:nvGrpSpPr>
            <p:cNvPr id="3333" name="组合 3332">
              <a:extLst>
                <a:ext uri="{FF2B5EF4-FFF2-40B4-BE49-F238E27FC236}">
                  <a16:creationId xmlns:a16="http://schemas.microsoft.com/office/drawing/2014/main" id="{2F7696A4-AA49-49AD-B403-DCA404E43225}"/>
                </a:ext>
              </a:extLst>
            </p:cNvPr>
            <p:cNvGrpSpPr/>
            <p:nvPr/>
          </p:nvGrpSpPr>
          <p:grpSpPr>
            <a:xfrm>
              <a:off x="11375390" y="3301311"/>
              <a:ext cx="351586" cy="462891"/>
              <a:chOff x="-1821540" y="1721298"/>
              <a:chExt cx="719193" cy="919570"/>
            </a:xfrm>
            <a:solidFill>
              <a:srgbClr val="5ECC8B"/>
            </a:solidFill>
          </p:grpSpPr>
          <p:sp>
            <p:nvSpPr>
              <p:cNvPr id="3990" name="Freeform 428">
                <a:extLst>
                  <a:ext uri="{FF2B5EF4-FFF2-40B4-BE49-F238E27FC236}">
                    <a16:creationId xmlns:a16="http://schemas.microsoft.com/office/drawing/2014/main" id="{87B2F078-4E09-4134-9899-E29DB93A2E8F}"/>
                  </a:ext>
                </a:extLst>
              </p:cNvPr>
              <p:cNvSpPr>
                <a:spLocks/>
              </p:cNvSpPr>
              <p:nvPr/>
            </p:nvSpPr>
            <p:spPr bwMode="auto">
              <a:xfrm>
                <a:off x="-1821540" y="1801449"/>
                <a:ext cx="714860" cy="826422"/>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91" name="Freeform 429">
                <a:extLst>
                  <a:ext uri="{FF2B5EF4-FFF2-40B4-BE49-F238E27FC236}">
                    <a16:creationId xmlns:a16="http://schemas.microsoft.com/office/drawing/2014/main" id="{45C981DD-5F4A-4FC3-BCA4-3E49ACF827EE}"/>
                  </a:ext>
                </a:extLst>
              </p:cNvPr>
              <p:cNvSpPr>
                <a:spLocks/>
              </p:cNvSpPr>
              <p:nvPr/>
            </p:nvSpPr>
            <p:spPr bwMode="auto">
              <a:xfrm>
                <a:off x="-1652573" y="2457820"/>
                <a:ext cx="47657" cy="74736"/>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92" name="Freeform 430">
                <a:extLst>
                  <a:ext uri="{FF2B5EF4-FFF2-40B4-BE49-F238E27FC236}">
                    <a16:creationId xmlns:a16="http://schemas.microsoft.com/office/drawing/2014/main" id="{33235A72-3FF1-4FD5-ACB4-AFC97C78F7EA}"/>
                  </a:ext>
                </a:extLst>
              </p:cNvPr>
              <p:cNvSpPr>
                <a:spLocks/>
              </p:cNvSpPr>
              <p:nvPr/>
            </p:nvSpPr>
            <p:spPr bwMode="auto">
              <a:xfrm>
                <a:off x="-1608164" y="2453488"/>
                <a:ext cx="48741" cy="76902"/>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93" name="Freeform 431">
                <a:extLst>
                  <a:ext uri="{FF2B5EF4-FFF2-40B4-BE49-F238E27FC236}">
                    <a16:creationId xmlns:a16="http://schemas.microsoft.com/office/drawing/2014/main" id="{0B40D4AD-03E3-460C-B9CC-17A09A611735}"/>
                  </a:ext>
                </a:extLst>
              </p:cNvPr>
              <p:cNvSpPr>
                <a:spLocks/>
              </p:cNvSpPr>
              <p:nvPr/>
            </p:nvSpPr>
            <p:spPr bwMode="auto">
              <a:xfrm>
                <a:off x="-1561591" y="2446989"/>
                <a:ext cx="45491" cy="7581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94" name="Freeform 432">
                <a:extLst>
                  <a:ext uri="{FF2B5EF4-FFF2-40B4-BE49-F238E27FC236}">
                    <a16:creationId xmlns:a16="http://schemas.microsoft.com/office/drawing/2014/main" id="{07DC78DD-5AF1-4EB4-9CF4-D1314DAD81FF}"/>
                  </a:ext>
                </a:extLst>
              </p:cNvPr>
              <p:cNvSpPr>
                <a:spLocks/>
              </p:cNvSpPr>
              <p:nvPr/>
            </p:nvSpPr>
            <p:spPr bwMode="auto">
              <a:xfrm>
                <a:off x="-1513933" y="2432908"/>
                <a:ext cx="41159" cy="76902"/>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95" name="Freeform 433">
                <a:extLst>
                  <a:ext uri="{FF2B5EF4-FFF2-40B4-BE49-F238E27FC236}">
                    <a16:creationId xmlns:a16="http://schemas.microsoft.com/office/drawing/2014/main" id="{5B4D0203-567C-4FED-B0DF-E3DC73BCF0DC}"/>
                  </a:ext>
                </a:extLst>
              </p:cNvPr>
              <p:cNvSpPr>
                <a:spLocks/>
              </p:cNvSpPr>
              <p:nvPr/>
            </p:nvSpPr>
            <p:spPr bwMode="auto">
              <a:xfrm>
                <a:off x="-1470608" y="2416662"/>
                <a:ext cx="43325" cy="7581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96" name="Freeform 434">
                <a:extLst>
                  <a:ext uri="{FF2B5EF4-FFF2-40B4-BE49-F238E27FC236}">
                    <a16:creationId xmlns:a16="http://schemas.microsoft.com/office/drawing/2014/main" id="{0AD633B3-5E6B-4356-933F-B3F8134EC72F}"/>
                  </a:ext>
                </a:extLst>
              </p:cNvPr>
              <p:cNvSpPr>
                <a:spLocks/>
              </p:cNvSpPr>
              <p:nvPr/>
            </p:nvSpPr>
            <p:spPr bwMode="auto">
              <a:xfrm>
                <a:off x="-1427283" y="2393916"/>
                <a:ext cx="40076" cy="7581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97" name="Freeform 435">
                <a:extLst>
                  <a:ext uri="{FF2B5EF4-FFF2-40B4-BE49-F238E27FC236}">
                    <a16:creationId xmlns:a16="http://schemas.microsoft.com/office/drawing/2014/main" id="{CD63D69A-7135-4BDA-8BD8-48713ADE9B8C}"/>
                  </a:ext>
                </a:extLst>
              </p:cNvPr>
              <p:cNvSpPr>
                <a:spLocks/>
              </p:cNvSpPr>
              <p:nvPr/>
            </p:nvSpPr>
            <p:spPr bwMode="auto">
              <a:xfrm>
                <a:off x="-1387208" y="2369004"/>
                <a:ext cx="38992" cy="72569"/>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98" name="Freeform 436">
                <a:extLst>
                  <a:ext uri="{FF2B5EF4-FFF2-40B4-BE49-F238E27FC236}">
                    <a16:creationId xmlns:a16="http://schemas.microsoft.com/office/drawing/2014/main" id="{D4C057E1-CDD1-452D-9FF7-9A8382FB93EF}"/>
                  </a:ext>
                </a:extLst>
              </p:cNvPr>
              <p:cNvSpPr>
                <a:spLocks/>
              </p:cNvSpPr>
              <p:nvPr/>
            </p:nvSpPr>
            <p:spPr bwMode="auto">
              <a:xfrm>
                <a:off x="-1351465" y="2339760"/>
                <a:ext cx="38992" cy="7040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99" name="Freeform 437">
                <a:extLst>
                  <a:ext uri="{FF2B5EF4-FFF2-40B4-BE49-F238E27FC236}">
                    <a16:creationId xmlns:a16="http://schemas.microsoft.com/office/drawing/2014/main" id="{CB129C07-2B7C-4535-8C98-7BFEE0928EE4}"/>
                  </a:ext>
                </a:extLst>
              </p:cNvPr>
              <p:cNvSpPr>
                <a:spLocks/>
              </p:cNvSpPr>
              <p:nvPr/>
            </p:nvSpPr>
            <p:spPr bwMode="auto">
              <a:xfrm>
                <a:off x="-1321138" y="2307266"/>
                <a:ext cx="41159" cy="67153"/>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00" name="Freeform 438">
                <a:extLst>
                  <a:ext uri="{FF2B5EF4-FFF2-40B4-BE49-F238E27FC236}">
                    <a16:creationId xmlns:a16="http://schemas.microsoft.com/office/drawing/2014/main" id="{4FF9AB1D-709D-4326-ADF6-AD6BEC41AAAD}"/>
                  </a:ext>
                </a:extLst>
              </p:cNvPr>
              <p:cNvSpPr>
                <a:spLocks/>
              </p:cNvSpPr>
              <p:nvPr/>
            </p:nvSpPr>
            <p:spPr bwMode="auto">
              <a:xfrm>
                <a:off x="-1294059" y="2270440"/>
                <a:ext cx="41159" cy="66071"/>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01" name="Freeform 439">
                <a:extLst>
                  <a:ext uri="{FF2B5EF4-FFF2-40B4-BE49-F238E27FC236}">
                    <a16:creationId xmlns:a16="http://schemas.microsoft.com/office/drawing/2014/main" id="{D249E114-A268-4750-87C7-8161AFD558F4}"/>
                  </a:ext>
                </a:extLst>
              </p:cNvPr>
              <p:cNvSpPr>
                <a:spLocks/>
              </p:cNvSpPr>
              <p:nvPr/>
            </p:nvSpPr>
            <p:spPr bwMode="auto">
              <a:xfrm>
                <a:off x="-1271314" y="2231448"/>
                <a:ext cx="42242" cy="61738"/>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02" name="Freeform 440">
                <a:extLst>
                  <a:ext uri="{FF2B5EF4-FFF2-40B4-BE49-F238E27FC236}">
                    <a16:creationId xmlns:a16="http://schemas.microsoft.com/office/drawing/2014/main" id="{74E8B6CD-B85E-4907-8551-740031EC22F1}"/>
                  </a:ext>
                </a:extLst>
              </p:cNvPr>
              <p:cNvSpPr>
                <a:spLocks/>
              </p:cNvSpPr>
              <p:nvPr/>
            </p:nvSpPr>
            <p:spPr bwMode="auto">
              <a:xfrm>
                <a:off x="-1255067" y="2190289"/>
                <a:ext cx="43325" cy="58489"/>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03" name="Freeform 441">
                <a:extLst>
                  <a:ext uri="{FF2B5EF4-FFF2-40B4-BE49-F238E27FC236}">
                    <a16:creationId xmlns:a16="http://schemas.microsoft.com/office/drawing/2014/main" id="{68378150-E6C6-4C6E-B131-195A1BED9072}"/>
                  </a:ext>
                </a:extLst>
              </p:cNvPr>
              <p:cNvSpPr>
                <a:spLocks/>
              </p:cNvSpPr>
              <p:nvPr/>
            </p:nvSpPr>
            <p:spPr bwMode="auto">
              <a:xfrm>
                <a:off x="-1243153" y="2148048"/>
                <a:ext cx="46575" cy="54156"/>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04" name="Freeform 442">
                <a:extLst>
                  <a:ext uri="{FF2B5EF4-FFF2-40B4-BE49-F238E27FC236}">
                    <a16:creationId xmlns:a16="http://schemas.microsoft.com/office/drawing/2014/main" id="{13A40F65-202F-44B0-BFE0-2ADC2A432866}"/>
                  </a:ext>
                </a:extLst>
              </p:cNvPr>
              <p:cNvSpPr>
                <a:spLocks/>
              </p:cNvSpPr>
              <p:nvPr/>
            </p:nvSpPr>
            <p:spPr bwMode="auto">
              <a:xfrm>
                <a:off x="-1236654" y="2104723"/>
                <a:ext cx="48741" cy="50907"/>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05" name="Freeform 443">
                <a:extLst>
                  <a:ext uri="{FF2B5EF4-FFF2-40B4-BE49-F238E27FC236}">
                    <a16:creationId xmlns:a16="http://schemas.microsoft.com/office/drawing/2014/main" id="{C3D37675-8F96-4303-89ED-DC571922C92F}"/>
                  </a:ext>
                </a:extLst>
              </p:cNvPr>
              <p:cNvSpPr>
                <a:spLocks/>
              </p:cNvSpPr>
              <p:nvPr/>
            </p:nvSpPr>
            <p:spPr bwMode="auto">
              <a:xfrm>
                <a:off x="-1233404" y="2059232"/>
                <a:ext cx="50907" cy="47657"/>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06" name="Freeform 444">
                <a:extLst>
                  <a:ext uri="{FF2B5EF4-FFF2-40B4-BE49-F238E27FC236}">
                    <a16:creationId xmlns:a16="http://schemas.microsoft.com/office/drawing/2014/main" id="{F638F224-DBEC-4F4E-AA52-8112A51DF59F}"/>
                  </a:ext>
                </a:extLst>
              </p:cNvPr>
              <p:cNvSpPr>
                <a:spLocks/>
              </p:cNvSpPr>
              <p:nvPr/>
            </p:nvSpPr>
            <p:spPr bwMode="auto">
              <a:xfrm>
                <a:off x="-1236654" y="2014823"/>
                <a:ext cx="53073" cy="44408"/>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07" name="Freeform 445">
                <a:extLst>
                  <a:ext uri="{FF2B5EF4-FFF2-40B4-BE49-F238E27FC236}">
                    <a16:creationId xmlns:a16="http://schemas.microsoft.com/office/drawing/2014/main" id="{E9CE6447-68D8-4FE1-A145-9A7395FA95BF}"/>
                  </a:ext>
                </a:extLst>
              </p:cNvPr>
              <p:cNvSpPr>
                <a:spLocks/>
              </p:cNvSpPr>
              <p:nvPr/>
            </p:nvSpPr>
            <p:spPr bwMode="auto">
              <a:xfrm>
                <a:off x="-1243153" y="1967166"/>
                <a:ext cx="53073" cy="4549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08" name="Freeform 446">
                <a:extLst>
                  <a:ext uri="{FF2B5EF4-FFF2-40B4-BE49-F238E27FC236}">
                    <a16:creationId xmlns:a16="http://schemas.microsoft.com/office/drawing/2014/main" id="{8A85AF30-CBB6-47A2-8DE5-D864CE26E575}"/>
                  </a:ext>
                </a:extLst>
              </p:cNvPr>
              <p:cNvSpPr>
                <a:spLocks/>
              </p:cNvSpPr>
              <p:nvPr/>
            </p:nvSpPr>
            <p:spPr bwMode="auto">
              <a:xfrm>
                <a:off x="-1255067" y="1921675"/>
                <a:ext cx="55240" cy="43325"/>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09" name="Freeform 447">
                <a:extLst>
                  <a:ext uri="{FF2B5EF4-FFF2-40B4-BE49-F238E27FC236}">
                    <a16:creationId xmlns:a16="http://schemas.microsoft.com/office/drawing/2014/main" id="{645E2277-0969-4086-8227-3BF1B7A664C5}"/>
                  </a:ext>
                </a:extLst>
              </p:cNvPr>
              <p:cNvSpPr>
                <a:spLocks/>
              </p:cNvSpPr>
              <p:nvPr/>
            </p:nvSpPr>
            <p:spPr bwMode="auto">
              <a:xfrm>
                <a:off x="-1273480" y="1876184"/>
                <a:ext cx="58489" cy="42242"/>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10" name="Freeform 448">
                <a:extLst>
                  <a:ext uri="{FF2B5EF4-FFF2-40B4-BE49-F238E27FC236}">
                    <a16:creationId xmlns:a16="http://schemas.microsoft.com/office/drawing/2014/main" id="{6C67204E-E672-445C-8E61-CD555536FE52}"/>
                  </a:ext>
                </a:extLst>
              </p:cNvPr>
              <p:cNvSpPr>
                <a:spLocks/>
              </p:cNvSpPr>
              <p:nvPr/>
            </p:nvSpPr>
            <p:spPr bwMode="auto">
              <a:xfrm>
                <a:off x="-1295143" y="1833943"/>
                <a:ext cx="58489" cy="41159"/>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11" name="Freeform 449">
                <a:extLst>
                  <a:ext uri="{FF2B5EF4-FFF2-40B4-BE49-F238E27FC236}">
                    <a16:creationId xmlns:a16="http://schemas.microsoft.com/office/drawing/2014/main" id="{36C50168-35E7-4142-8070-F794DA8D4895}"/>
                  </a:ext>
                </a:extLst>
              </p:cNvPr>
              <p:cNvSpPr>
                <a:spLocks/>
              </p:cNvSpPr>
              <p:nvPr/>
            </p:nvSpPr>
            <p:spPr bwMode="auto">
              <a:xfrm>
                <a:off x="-1322220" y="1796033"/>
                <a:ext cx="60655" cy="37910"/>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12" name="Freeform 450">
                <a:extLst>
                  <a:ext uri="{FF2B5EF4-FFF2-40B4-BE49-F238E27FC236}">
                    <a16:creationId xmlns:a16="http://schemas.microsoft.com/office/drawing/2014/main" id="{A7A5C0B9-0E87-4785-A836-CD8E7C27A8DD}"/>
                  </a:ext>
                </a:extLst>
              </p:cNvPr>
              <p:cNvSpPr>
                <a:spLocks/>
              </p:cNvSpPr>
              <p:nvPr/>
            </p:nvSpPr>
            <p:spPr bwMode="auto">
              <a:xfrm>
                <a:off x="-1637409" y="2568299"/>
                <a:ext cx="62821" cy="72569"/>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13" name="Freeform 451">
                <a:extLst>
                  <a:ext uri="{FF2B5EF4-FFF2-40B4-BE49-F238E27FC236}">
                    <a16:creationId xmlns:a16="http://schemas.microsoft.com/office/drawing/2014/main" id="{A1C04945-B201-479A-BDD2-101CE4A1CE7B}"/>
                  </a:ext>
                </a:extLst>
              </p:cNvPr>
              <p:cNvSpPr>
                <a:spLocks/>
              </p:cNvSpPr>
              <p:nvPr/>
            </p:nvSpPr>
            <p:spPr bwMode="auto">
              <a:xfrm>
                <a:off x="-1582170" y="2562883"/>
                <a:ext cx="63905" cy="67153"/>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14" name="Freeform 452">
                <a:extLst>
                  <a:ext uri="{FF2B5EF4-FFF2-40B4-BE49-F238E27FC236}">
                    <a16:creationId xmlns:a16="http://schemas.microsoft.com/office/drawing/2014/main" id="{36354DAF-5D3A-496C-B7B7-4634D19D04F8}"/>
                  </a:ext>
                </a:extLst>
              </p:cNvPr>
              <p:cNvSpPr>
                <a:spLocks/>
              </p:cNvSpPr>
              <p:nvPr/>
            </p:nvSpPr>
            <p:spPr bwMode="auto">
              <a:xfrm>
                <a:off x="-1528013" y="2552051"/>
                <a:ext cx="62821" cy="59572"/>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15" name="Freeform 453">
                <a:extLst>
                  <a:ext uri="{FF2B5EF4-FFF2-40B4-BE49-F238E27FC236}">
                    <a16:creationId xmlns:a16="http://schemas.microsoft.com/office/drawing/2014/main" id="{ECDDFA46-CF54-41B4-AF22-3501B442C50F}"/>
                  </a:ext>
                </a:extLst>
              </p:cNvPr>
              <p:cNvSpPr>
                <a:spLocks/>
              </p:cNvSpPr>
              <p:nvPr/>
            </p:nvSpPr>
            <p:spPr bwMode="auto">
              <a:xfrm>
                <a:off x="-1482522" y="2534721"/>
                <a:ext cx="71486" cy="54156"/>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16" name="Freeform 454">
                <a:extLst>
                  <a:ext uri="{FF2B5EF4-FFF2-40B4-BE49-F238E27FC236}">
                    <a16:creationId xmlns:a16="http://schemas.microsoft.com/office/drawing/2014/main" id="{08B158DD-5A15-4C38-8409-62A71BE5BBA2}"/>
                  </a:ext>
                </a:extLst>
              </p:cNvPr>
              <p:cNvSpPr>
                <a:spLocks/>
              </p:cNvSpPr>
              <p:nvPr/>
            </p:nvSpPr>
            <p:spPr bwMode="auto">
              <a:xfrm>
                <a:off x="-1430533" y="2507644"/>
                <a:ext cx="73652" cy="55240"/>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17" name="Freeform 455">
                <a:extLst>
                  <a:ext uri="{FF2B5EF4-FFF2-40B4-BE49-F238E27FC236}">
                    <a16:creationId xmlns:a16="http://schemas.microsoft.com/office/drawing/2014/main" id="{9CFD952D-BDB5-4ED0-96F5-9A91F3B41437}"/>
                  </a:ext>
                </a:extLst>
              </p:cNvPr>
              <p:cNvSpPr>
                <a:spLocks/>
              </p:cNvSpPr>
              <p:nvPr/>
            </p:nvSpPr>
            <p:spPr bwMode="auto">
              <a:xfrm>
                <a:off x="-1381792" y="2478399"/>
                <a:ext cx="72569" cy="54156"/>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18" name="Freeform 456">
                <a:extLst>
                  <a:ext uri="{FF2B5EF4-FFF2-40B4-BE49-F238E27FC236}">
                    <a16:creationId xmlns:a16="http://schemas.microsoft.com/office/drawing/2014/main" id="{4647AFF3-8F28-4DD6-868C-140E4D892C36}"/>
                  </a:ext>
                </a:extLst>
              </p:cNvPr>
              <p:cNvSpPr>
                <a:spLocks/>
              </p:cNvSpPr>
              <p:nvPr/>
            </p:nvSpPr>
            <p:spPr bwMode="auto">
              <a:xfrm>
                <a:off x="-1338468" y="2443739"/>
                <a:ext cx="74736" cy="51990"/>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19" name="Freeform 457">
                <a:extLst>
                  <a:ext uri="{FF2B5EF4-FFF2-40B4-BE49-F238E27FC236}">
                    <a16:creationId xmlns:a16="http://schemas.microsoft.com/office/drawing/2014/main" id="{97937411-8E78-4F09-BD43-F1EBD496D352}"/>
                  </a:ext>
                </a:extLst>
              </p:cNvPr>
              <p:cNvSpPr>
                <a:spLocks/>
              </p:cNvSpPr>
              <p:nvPr/>
            </p:nvSpPr>
            <p:spPr bwMode="auto">
              <a:xfrm>
                <a:off x="-1299475" y="2406913"/>
                <a:ext cx="75819" cy="48741"/>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20" name="Freeform 458">
                <a:extLst>
                  <a:ext uri="{FF2B5EF4-FFF2-40B4-BE49-F238E27FC236}">
                    <a16:creationId xmlns:a16="http://schemas.microsoft.com/office/drawing/2014/main" id="{14154FF7-C35D-4DC2-A1F5-F804016FEF7D}"/>
                  </a:ext>
                </a:extLst>
              </p:cNvPr>
              <p:cNvSpPr>
                <a:spLocks/>
              </p:cNvSpPr>
              <p:nvPr/>
            </p:nvSpPr>
            <p:spPr bwMode="auto">
              <a:xfrm>
                <a:off x="-1264815" y="2366838"/>
                <a:ext cx="74736" cy="47657"/>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21" name="Freeform 459">
                <a:extLst>
                  <a:ext uri="{FF2B5EF4-FFF2-40B4-BE49-F238E27FC236}">
                    <a16:creationId xmlns:a16="http://schemas.microsoft.com/office/drawing/2014/main" id="{8B5056D2-773B-4F38-BFF2-C38C97DB3916}"/>
                  </a:ext>
                </a:extLst>
              </p:cNvPr>
              <p:cNvSpPr>
                <a:spLocks/>
              </p:cNvSpPr>
              <p:nvPr/>
            </p:nvSpPr>
            <p:spPr bwMode="auto">
              <a:xfrm>
                <a:off x="-1234488" y="2321347"/>
                <a:ext cx="74736" cy="47657"/>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22" name="Freeform 460">
                <a:extLst>
                  <a:ext uri="{FF2B5EF4-FFF2-40B4-BE49-F238E27FC236}">
                    <a16:creationId xmlns:a16="http://schemas.microsoft.com/office/drawing/2014/main" id="{5503CDC0-DCFB-4C9F-BD96-1911CBFBE9AD}"/>
                  </a:ext>
                </a:extLst>
              </p:cNvPr>
              <p:cNvSpPr>
                <a:spLocks/>
              </p:cNvSpPr>
              <p:nvPr/>
            </p:nvSpPr>
            <p:spPr bwMode="auto">
              <a:xfrm>
                <a:off x="-1209576" y="2270440"/>
                <a:ext cx="72569" cy="47657"/>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23" name="Freeform 461">
                <a:extLst>
                  <a:ext uri="{FF2B5EF4-FFF2-40B4-BE49-F238E27FC236}">
                    <a16:creationId xmlns:a16="http://schemas.microsoft.com/office/drawing/2014/main" id="{0D45BB7D-4531-4C7C-B0DF-DF459CB29AAA}"/>
                  </a:ext>
                </a:extLst>
              </p:cNvPr>
              <p:cNvSpPr>
                <a:spLocks/>
              </p:cNvSpPr>
              <p:nvPr/>
            </p:nvSpPr>
            <p:spPr bwMode="auto">
              <a:xfrm>
                <a:off x="-1188997" y="2219534"/>
                <a:ext cx="70403" cy="49824"/>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24" name="Freeform 462">
                <a:extLst>
                  <a:ext uri="{FF2B5EF4-FFF2-40B4-BE49-F238E27FC236}">
                    <a16:creationId xmlns:a16="http://schemas.microsoft.com/office/drawing/2014/main" id="{83BD3F64-DA93-4831-ABB5-90EBB3DCA71C}"/>
                  </a:ext>
                </a:extLst>
              </p:cNvPr>
              <p:cNvSpPr>
                <a:spLocks/>
              </p:cNvSpPr>
              <p:nvPr/>
            </p:nvSpPr>
            <p:spPr bwMode="auto">
              <a:xfrm>
                <a:off x="-1172750" y="2165378"/>
                <a:ext cx="64987" cy="53073"/>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25" name="Freeform 463">
                <a:extLst>
                  <a:ext uri="{FF2B5EF4-FFF2-40B4-BE49-F238E27FC236}">
                    <a16:creationId xmlns:a16="http://schemas.microsoft.com/office/drawing/2014/main" id="{15AEF291-170F-4BBC-92FD-7B5628261F05}"/>
                  </a:ext>
                </a:extLst>
              </p:cNvPr>
              <p:cNvSpPr>
                <a:spLocks/>
              </p:cNvSpPr>
              <p:nvPr/>
            </p:nvSpPr>
            <p:spPr bwMode="auto">
              <a:xfrm>
                <a:off x="-1163002" y="2109055"/>
                <a:ext cx="60655" cy="51990"/>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26" name="Freeform 464">
                <a:extLst>
                  <a:ext uri="{FF2B5EF4-FFF2-40B4-BE49-F238E27FC236}">
                    <a16:creationId xmlns:a16="http://schemas.microsoft.com/office/drawing/2014/main" id="{51D1D9BA-B738-43CD-82B5-E9AAD169B09D}"/>
                  </a:ext>
                </a:extLst>
              </p:cNvPr>
              <p:cNvSpPr>
                <a:spLocks/>
              </p:cNvSpPr>
              <p:nvPr/>
            </p:nvSpPr>
            <p:spPr bwMode="auto">
              <a:xfrm>
                <a:off x="-1158669" y="2055982"/>
                <a:ext cx="55240" cy="51990"/>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27" name="Freeform 465">
                <a:extLst>
                  <a:ext uri="{FF2B5EF4-FFF2-40B4-BE49-F238E27FC236}">
                    <a16:creationId xmlns:a16="http://schemas.microsoft.com/office/drawing/2014/main" id="{7AE1FB2D-8353-4E43-BA07-853C4D390E99}"/>
                  </a:ext>
                </a:extLst>
              </p:cNvPr>
              <p:cNvSpPr>
                <a:spLocks/>
              </p:cNvSpPr>
              <p:nvPr/>
            </p:nvSpPr>
            <p:spPr bwMode="auto">
              <a:xfrm>
                <a:off x="-1159752" y="1998577"/>
                <a:ext cx="48741" cy="57406"/>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28" name="Freeform 466">
                <a:extLst>
                  <a:ext uri="{FF2B5EF4-FFF2-40B4-BE49-F238E27FC236}">
                    <a16:creationId xmlns:a16="http://schemas.microsoft.com/office/drawing/2014/main" id="{3FCD9D92-5762-40C3-8357-913B98C93255}"/>
                  </a:ext>
                </a:extLst>
              </p:cNvPr>
              <p:cNvSpPr>
                <a:spLocks/>
              </p:cNvSpPr>
              <p:nvPr/>
            </p:nvSpPr>
            <p:spPr bwMode="auto">
              <a:xfrm>
                <a:off x="-1168417" y="1943337"/>
                <a:ext cx="44408" cy="56322"/>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29" name="Freeform 467">
                <a:extLst>
                  <a:ext uri="{FF2B5EF4-FFF2-40B4-BE49-F238E27FC236}">
                    <a16:creationId xmlns:a16="http://schemas.microsoft.com/office/drawing/2014/main" id="{2758CF41-E59D-44E7-95E8-572CD3BAB114}"/>
                  </a:ext>
                </a:extLst>
              </p:cNvPr>
              <p:cNvSpPr>
                <a:spLocks/>
              </p:cNvSpPr>
              <p:nvPr/>
            </p:nvSpPr>
            <p:spPr bwMode="auto">
              <a:xfrm>
                <a:off x="-1182498" y="1888099"/>
                <a:ext cx="41159" cy="59572"/>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30" name="Freeform 468">
                <a:extLst>
                  <a:ext uri="{FF2B5EF4-FFF2-40B4-BE49-F238E27FC236}">
                    <a16:creationId xmlns:a16="http://schemas.microsoft.com/office/drawing/2014/main" id="{B9A706EC-E552-4512-89D3-BD68EA84EAE9}"/>
                  </a:ext>
                </a:extLst>
              </p:cNvPr>
              <p:cNvSpPr>
                <a:spLocks/>
              </p:cNvSpPr>
              <p:nvPr/>
            </p:nvSpPr>
            <p:spPr bwMode="auto">
              <a:xfrm>
                <a:off x="-1201994" y="1836109"/>
                <a:ext cx="41159" cy="63904"/>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31" name="Freeform 469">
                <a:extLst>
                  <a:ext uri="{FF2B5EF4-FFF2-40B4-BE49-F238E27FC236}">
                    <a16:creationId xmlns:a16="http://schemas.microsoft.com/office/drawing/2014/main" id="{480CB7E2-4EF5-42FC-A8F5-D05CE297E2BA}"/>
                  </a:ext>
                </a:extLst>
              </p:cNvPr>
              <p:cNvSpPr>
                <a:spLocks/>
              </p:cNvSpPr>
              <p:nvPr/>
            </p:nvSpPr>
            <p:spPr bwMode="auto">
              <a:xfrm>
                <a:off x="-1227989" y="1787368"/>
                <a:ext cx="37910" cy="64987"/>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32" name="Freeform 470">
                <a:extLst>
                  <a:ext uri="{FF2B5EF4-FFF2-40B4-BE49-F238E27FC236}">
                    <a16:creationId xmlns:a16="http://schemas.microsoft.com/office/drawing/2014/main" id="{D21E9ABC-DBE3-4709-A403-5DB42E687B37}"/>
                  </a:ext>
                </a:extLst>
              </p:cNvPr>
              <p:cNvSpPr>
                <a:spLocks/>
              </p:cNvSpPr>
              <p:nvPr/>
            </p:nvSpPr>
            <p:spPr bwMode="auto">
              <a:xfrm>
                <a:off x="-1257233" y="1744043"/>
                <a:ext cx="34660" cy="64987"/>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4033" name="Freeform 471">
                <a:extLst>
                  <a:ext uri="{FF2B5EF4-FFF2-40B4-BE49-F238E27FC236}">
                    <a16:creationId xmlns:a16="http://schemas.microsoft.com/office/drawing/2014/main" id="{3EF92F1C-779F-480B-AC64-A697D42CFB07}"/>
                  </a:ext>
                </a:extLst>
              </p:cNvPr>
              <p:cNvSpPr>
                <a:spLocks/>
              </p:cNvSpPr>
              <p:nvPr/>
            </p:nvSpPr>
            <p:spPr bwMode="auto">
              <a:xfrm>
                <a:off x="-1338468" y="1721298"/>
                <a:ext cx="66071" cy="62821"/>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grpSp>
        <p:grpSp>
          <p:nvGrpSpPr>
            <p:cNvPr id="3334" name="组合 3333">
              <a:extLst>
                <a:ext uri="{FF2B5EF4-FFF2-40B4-BE49-F238E27FC236}">
                  <a16:creationId xmlns:a16="http://schemas.microsoft.com/office/drawing/2014/main" id="{9B169DE1-59ED-4F76-86D4-F2F28A534C07}"/>
                </a:ext>
              </a:extLst>
            </p:cNvPr>
            <p:cNvGrpSpPr/>
            <p:nvPr/>
          </p:nvGrpSpPr>
          <p:grpSpPr>
            <a:xfrm>
              <a:off x="859079" y="3176066"/>
              <a:ext cx="1248462" cy="424384"/>
              <a:chOff x="859079" y="3216808"/>
              <a:chExt cx="1248462" cy="424384"/>
            </a:xfrm>
          </p:grpSpPr>
          <p:sp>
            <p:nvSpPr>
              <p:cNvPr id="3987" name="任意多边形 2">
                <a:extLst>
                  <a:ext uri="{FF2B5EF4-FFF2-40B4-BE49-F238E27FC236}">
                    <a16:creationId xmlns:a16="http://schemas.microsoft.com/office/drawing/2014/main" id="{46B66E57-AFDD-4B7C-A12C-29FA8F689FCC}"/>
                  </a:ext>
                </a:extLst>
              </p:cNvPr>
              <p:cNvSpPr/>
              <p:nvPr/>
            </p:nvSpPr>
            <p:spPr>
              <a:xfrm>
                <a:off x="1402131" y="3271280"/>
                <a:ext cx="705410" cy="314955"/>
              </a:xfrm>
              <a:custGeom>
                <a:avLst/>
                <a:gdLst>
                  <a:gd name="connsiteX0" fmla="*/ 3608863 w 3801342"/>
                  <a:gd name="connsiteY0" fmla="*/ 1566045 h 1808336"/>
                  <a:gd name="connsiteX1" fmla="*/ 3560613 w 3801342"/>
                  <a:gd name="connsiteY1" fmla="*/ 1614295 h 1808336"/>
                  <a:gd name="connsiteX2" fmla="*/ 2241199 w 3801342"/>
                  <a:gd name="connsiteY2" fmla="*/ 1614295 h 1808336"/>
                  <a:gd name="connsiteX3" fmla="*/ 2241199 w 3801342"/>
                  <a:gd name="connsiteY3" fmla="*/ 220597 h 1808336"/>
                  <a:gd name="connsiteX4" fmla="*/ 3608863 w 3801342"/>
                  <a:gd name="connsiteY4" fmla="*/ 220597 h 1808336"/>
                  <a:gd name="connsiteX5" fmla="*/ 3608863 w 3801342"/>
                  <a:gd name="connsiteY5" fmla="*/ 1566045 h 1808336"/>
                  <a:gd name="connsiteX6" fmla="*/ 2048893 w 3801342"/>
                  <a:gd name="connsiteY6" fmla="*/ 28985 h 1808336"/>
                  <a:gd name="connsiteX7" fmla="*/ 2048893 w 3801342"/>
                  <a:gd name="connsiteY7" fmla="*/ 1806601 h 1808336"/>
                  <a:gd name="connsiteX8" fmla="*/ 3589077 w 3801342"/>
                  <a:gd name="connsiteY8" fmla="*/ 1806601 h 1808336"/>
                  <a:gd name="connsiteX9" fmla="*/ 3801342 w 3801342"/>
                  <a:gd name="connsiteY9" fmla="*/ 1593815 h 1808336"/>
                  <a:gd name="connsiteX10" fmla="*/ 3801342 w 3801342"/>
                  <a:gd name="connsiteY10" fmla="*/ 28985 h 1808336"/>
                  <a:gd name="connsiteX11" fmla="*/ 2048893 w 3801342"/>
                  <a:gd name="connsiteY11" fmla="*/ 28985 h 1808336"/>
                  <a:gd name="connsiteX12" fmla="*/ 2451034 w 3801342"/>
                  <a:gd name="connsiteY12" fmla="*/ 1470933 h 1808336"/>
                  <a:gd name="connsiteX13" fmla="*/ 2683780 w 3801342"/>
                  <a:gd name="connsiteY13" fmla="*/ 1470933 h 1808336"/>
                  <a:gd name="connsiteX14" fmla="*/ 2922427 w 3801342"/>
                  <a:gd name="connsiteY14" fmla="*/ 685568 h 1808336"/>
                  <a:gd name="connsiteX15" fmla="*/ 3135214 w 3801342"/>
                  <a:gd name="connsiteY15" fmla="*/ 685568 h 1808336"/>
                  <a:gd name="connsiteX16" fmla="*/ 3135214 w 3801342"/>
                  <a:gd name="connsiteY16" fmla="*/ 1074345 h 1808336"/>
                  <a:gd name="connsiteX17" fmla="*/ 3095468 w 3801342"/>
                  <a:gd name="connsiteY17" fmla="*/ 1470933 h 1808336"/>
                  <a:gd name="connsiteX18" fmla="*/ 3299229 w 3801342"/>
                  <a:gd name="connsiteY18" fmla="*/ 1470933 h 1808336"/>
                  <a:gd name="connsiteX19" fmla="*/ 3338454 w 3801342"/>
                  <a:gd name="connsiteY19" fmla="*/ 1074345 h 1808336"/>
                  <a:gd name="connsiteX20" fmla="*/ 3338454 w 3801342"/>
                  <a:gd name="connsiteY20" fmla="*/ 685568 h 1808336"/>
                  <a:gd name="connsiteX21" fmla="*/ 3475915 w 3801342"/>
                  <a:gd name="connsiteY21" fmla="*/ 685568 h 1808336"/>
                  <a:gd name="connsiteX22" fmla="*/ 3475915 w 3801342"/>
                  <a:gd name="connsiteY22" fmla="*/ 501072 h 1808336"/>
                  <a:gd name="connsiteX23" fmla="*/ 3338454 w 3801342"/>
                  <a:gd name="connsiteY23" fmla="*/ 501072 h 1808336"/>
                  <a:gd name="connsiteX24" fmla="*/ 3338454 w 3801342"/>
                  <a:gd name="connsiteY24" fmla="*/ 340701 h 1808336"/>
                  <a:gd name="connsiteX25" fmla="*/ 3135387 w 3801342"/>
                  <a:gd name="connsiteY25" fmla="*/ 340701 h 1808336"/>
                  <a:gd name="connsiteX26" fmla="*/ 3135387 w 3801342"/>
                  <a:gd name="connsiteY26" fmla="*/ 501072 h 1808336"/>
                  <a:gd name="connsiteX27" fmla="*/ 2382825 w 3801342"/>
                  <a:gd name="connsiteY27" fmla="*/ 501072 h 1808336"/>
                  <a:gd name="connsiteX28" fmla="*/ 2382825 w 3801342"/>
                  <a:gd name="connsiteY28" fmla="*/ 685568 h 1808336"/>
                  <a:gd name="connsiteX29" fmla="*/ 2713806 w 3801342"/>
                  <a:gd name="connsiteY29" fmla="*/ 685568 h 1808336"/>
                  <a:gd name="connsiteX30" fmla="*/ 2451034 w 3801342"/>
                  <a:gd name="connsiteY30" fmla="*/ 1470933 h 1808336"/>
                  <a:gd name="connsiteX31" fmla="*/ 1753491 w 3801342"/>
                  <a:gd name="connsiteY31" fmla="*/ 1331563 h 1808336"/>
                  <a:gd name="connsiteX32" fmla="*/ 1753491 w 3801342"/>
                  <a:gd name="connsiteY32" fmla="*/ 1153142 h 1808336"/>
                  <a:gd name="connsiteX33" fmla="*/ 987391 w 3801342"/>
                  <a:gd name="connsiteY33" fmla="*/ 1153142 h 1808336"/>
                  <a:gd name="connsiteX34" fmla="*/ 987391 w 3801342"/>
                  <a:gd name="connsiteY34" fmla="*/ 1003011 h 1808336"/>
                  <a:gd name="connsiteX35" fmla="*/ 1715481 w 3801342"/>
                  <a:gd name="connsiteY35" fmla="*/ 1003011 h 1808336"/>
                  <a:gd name="connsiteX36" fmla="*/ 1715481 w 3801342"/>
                  <a:gd name="connsiteY36" fmla="*/ 814524 h 1808336"/>
                  <a:gd name="connsiteX37" fmla="*/ 987391 w 3801342"/>
                  <a:gd name="connsiteY37" fmla="*/ 814524 h 1808336"/>
                  <a:gd name="connsiteX38" fmla="*/ 987391 w 3801342"/>
                  <a:gd name="connsiteY38" fmla="*/ 665087 h 1808336"/>
                  <a:gd name="connsiteX39" fmla="*/ 1715481 w 3801342"/>
                  <a:gd name="connsiteY39" fmla="*/ 665087 h 1808336"/>
                  <a:gd name="connsiteX40" fmla="*/ 1715481 w 3801342"/>
                  <a:gd name="connsiteY40" fmla="*/ 475732 h 1808336"/>
                  <a:gd name="connsiteX41" fmla="*/ 987391 w 3801342"/>
                  <a:gd name="connsiteY41" fmla="*/ 475732 h 1808336"/>
                  <a:gd name="connsiteX42" fmla="*/ 987391 w 3801342"/>
                  <a:gd name="connsiteY42" fmla="*/ 326295 h 1808336"/>
                  <a:gd name="connsiteX43" fmla="*/ 1753491 w 3801342"/>
                  <a:gd name="connsiteY43" fmla="*/ 326295 h 1808336"/>
                  <a:gd name="connsiteX44" fmla="*/ 1753491 w 3801342"/>
                  <a:gd name="connsiteY44" fmla="*/ 147701 h 1808336"/>
                  <a:gd name="connsiteX45" fmla="*/ 1509290 w 3801342"/>
                  <a:gd name="connsiteY45" fmla="*/ 147701 h 1808336"/>
                  <a:gd name="connsiteX46" fmla="*/ 1509290 w 3801342"/>
                  <a:gd name="connsiteY46" fmla="*/ 0 h 1808336"/>
                  <a:gd name="connsiteX47" fmla="*/ 1314554 w 3801342"/>
                  <a:gd name="connsiteY47" fmla="*/ 0 h 1808336"/>
                  <a:gd name="connsiteX48" fmla="*/ 1269255 w 3801342"/>
                  <a:gd name="connsiteY48" fmla="*/ 147701 h 1808336"/>
                  <a:gd name="connsiteX49" fmla="*/ 484063 w 3801342"/>
                  <a:gd name="connsiteY49" fmla="*/ 147701 h 1808336"/>
                  <a:gd name="connsiteX50" fmla="*/ 438937 w 3801342"/>
                  <a:gd name="connsiteY50" fmla="*/ 0 h 1808336"/>
                  <a:gd name="connsiteX51" fmla="*/ 244201 w 3801342"/>
                  <a:gd name="connsiteY51" fmla="*/ 0 h 1808336"/>
                  <a:gd name="connsiteX52" fmla="*/ 244201 w 3801342"/>
                  <a:gd name="connsiteY52" fmla="*/ 147701 h 1808336"/>
                  <a:gd name="connsiteX53" fmla="*/ 0 w 3801342"/>
                  <a:gd name="connsiteY53" fmla="*/ 147701 h 1808336"/>
                  <a:gd name="connsiteX54" fmla="*/ 0 w 3801342"/>
                  <a:gd name="connsiteY54" fmla="*/ 326122 h 1808336"/>
                  <a:gd name="connsiteX55" fmla="*/ 766794 w 3801342"/>
                  <a:gd name="connsiteY55" fmla="*/ 326122 h 1808336"/>
                  <a:gd name="connsiteX56" fmla="*/ 766794 w 3801342"/>
                  <a:gd name="connsiteY56" fmla="*/ 475558 h 1808336"/>
                  <a:gd name="connsiteX57" fmla="*/ 38010 w 3801342"/>
                  <a:gd name="connsiteY57" fmla="*/ 475558 h 1808336"/>
                  <a:gd name="connsiteX58" fmla="*/ 38010 w 3801342"/>
                  <a:gd name="connsiteY58" fmla="*/ 664914 h 1808336"/>
                  <a:gd name="connsiteX59" fmla="*/ 766794 w 3801342"/>
                  <a:gd name="connsiteY59" fmla="*/ 664914 h 1808336"/>
                  <a:gd name="connsiteX60" fmla="*/ 766794 w 3801342"/>
                  <a:gd name="connsiteY60" fmla="*/ 814350 h 1808336"/>
                  <a:gd name="connsiteX61" fmla="*/ 38010 w 3801342"/>
                  <a:gd name="connsiteY61" fmla="*/ 814350 h 1808336"/>
                  <a:gd name="connsiteX62" fmla="*/ 38010 w 3801342"/>
                  <a:gd name="connsiteY62" fmla="*/ 1003011 h 1808336"/>
                  <a:gd name="connsiteX63" fmla="*/ 766794 w 3801342"/>
                  <a:gd name="connsiteY63" fmla="*/ 1003011 h 1808336"/>
                  <a:gd name="connsiteX64" fmla="*/ 766794 w 3801342"/>
                  <a:gd name="connsiteY64" fmla="*/ 1153142 h 1808336"/>
                  <a:gd name="connsiteX65" fmla="*/ 0 w 3801342"/>
                  <a:gd name="connsiteY65" fmla="*/ 1153142 h 1808336"/>
                  <a:gd name="connsiteX66" fmla="*/ 0 w 3801342"/>
                  <a:gd name="connsiteY66" fmla="*/ 1331563 h 1808336"/>
                  <a:gd name="connsiteX67" fmla="*/ 701709 w 3801342"/>
                  <a:gd name="connsiteY67" fmla="*/ 1331563 h 1808336"/>
                  <a:gd name="connsiteX68" fmla="*/ 0 w 3801342"/>
                  <a:gd name="connsiteY68" fmla="*/ 1612386 h 1808336"/>
                  <a:gd name="connsiteX69" fmla="*/ 0 w 3801342"/>
                  <a:gd name="connsiteY69" fmla="*/ 1808337 h 1808336"/>
                  <a:gd name="connsiteX70" fmla="*/ 615970 w 3801342"/>
                  <a:gd name="connsiteY70" fmla="*/ 1649875 h 1808336"/>
                  <a:gd name="connsiteX71" fmla="*/ 876312 w 3801342"/>
                  <a:gd name="connsiteY71" fmla="*/ 1421989 h 1808336"/>
                  <a:gd name="connsiteX72" fmla="*/ 1137348 w 3801342"/>
                  <a:gd name="connsiteY72" fmla="*/ 1649875 h 1808336"/>
                  <a:gd name="connsiteX73" fmla="*/ 1753318 w 3801342"/>
                  <a:gd name="connsiteY73" fmla="*/ 1808337 h 1808336"/>
                  <a:gd name="connsiteX74" fmla="*/ 1753318 w 3801342"/>
                  <a:gd name="connsiteY74" fmla="*/ 1612386 h 1808336"/>
                  <a:gd name="connsiteX75" fmla="*/ 1051088 w 3801342"/>
                  <a:gd name="connsiteY75" fmla="*/ 1331563 h 1808336"/>
                  <a:gd name="connsiteX76" fmla="*/ 1753491 w 3801342"/>
                  <a:gd name="connsiteY76" fmla="*/ 1331563 h 1808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801342" h="1808336">
                    <a:moveTo>
                      <a:pt x="3608863" y="1566045"/>
                    </a:moveTo>
                    <a:cubicBezTo>
                      <a:pt x="3608863" y="1592600"/>
                      <a:pt x="3587168" y="1614295"/>
                      <a:pt x="3560613" y="1614295"/>
                    </a:cubicBezTo>
                    <a:lnTo>
                      <a:pt x="2241199" y="1614295"/>
                    </a:lnTo>
                    <a:lnTo>
                      <a:pt x="2241199" y="220597"/>
                    </a:lnTo>
                    <a:lnTo>
                      <a:pt x="3608863" y="220597"/>
                    </a:lnTo>
                    <a:lnTo>
                      <a:pt x="3608863" y="1566045"/>
                    </a:lnTo>
                    <a:close/>
                    <a:moveTo>
                      <a:pt x="2048893" y="28985"/>
                    </a:moveTo>
                    <a:lnTo>
                      <a:pt x="2048893" y="1806601"/>
                    </a:lnTo>
                    <a:lnTo>
                      <a:pt x="3589077" y="1806601"/>
                    </a:lnTo>
                    <a:cubicBezTo>
                      <a:pt x="3706057" y="1806601"/>
                      <a:pt x="3801342" y="1711316"/>
                      <a:pt x="3801342" y="1593815"/>
                    </a:cubicBezTo>
                    <a:lnTo>
                      <a:pt x="3801342" y="28985"/>
                    </a:lnTo>
                    <a:lnTo>
                      <a:pt x="2048893" y="28985"/>
                    </a:lnTo>
                    <a:close/>
                    <a:moveTo>
                      <a:pt x="2451034" y="1470933"/>
                    </a:moveTo>
                    <a:lnTo>
                      <a:pt x="2683780" y="1470933"/>
                    </a:lnTo>
                    <a:cubicBezTo>
                      <a:pt x="2757371" y="1317852"/>
                      <a:pt x="2877302" y="1026616"/>
                      <a:pt x="2922427" y="685568"/>
                    </a:cubicBezTo>
                    <a:lnTo>
                      <a:pt x="3135214" y="685568"/>
                    </a:lnTo>
                    <a:lnTo>
                      <a:pt x="3135214" y="1074345"/>
                    </a:lnTo>
                    <a:cubicBezTo>
                      <a:pt x="3135214" y="1210591"/>
                      <a:pt x="3121329" y="1343192"/>
                      <a:pt x="3095468" y="1470933"/>
                    </a:cubicBezTo>
                    <a:lnTo>
                      <a:pt x="3299229" y="1470933"/>
                    </a:lnTo>
                    <a:cubicBezTo>
                      <a:pt x="3324569" y="1343192"/>
                      <a:pt x="3338454" y="1210591"/>
                      <a:pt x="3338454" y="1074345"/>
                    </a:cubicBezTo>
                    <a:lnTo>
                      <a:pt x="3338454" y="685568"/>
                    </a:lnTo>
                    <a:lnTo>
                      <a:pt x="3475915" y="685568"/>
                    </a:lnTo>
                    <a:lnTo>
                      <a:pt x="3475915" y="501072"/>
                    </a:lnTo>
                    <a:lnTo>
                      <a:pt x="3338454" y="501072"/>
                    </a:lnTo>
                    <a:lnTo>
                      <a:pt x="3338454" y="340701"/>
                    </a:lnTo>
                    <a:lnTo>
                      <a:pt x="3135387" y="340701"/>
                    </a:lnTo>
                    <a:lnTo>
                      <a:pt x="3135387" y="501072"/>
                    </a:lnTo>
                    <a:lnTo>
                      <a:pt x="2382825" y="501072"/>
                    </a:lnTo>
                    <a:lnTo>
                      <a:pt x="2382825" y="685568"/>
                    </a:lnTo>
                    <a:lnTo>
                      <a:pt x="2713806" y="685568"/>
                    </a:lnTo>
                    <a:cubicBezTo>
                      <a:pt x="2656531" y="1071221"/>
                      <a:pt x="2493731" y="1391268"/>
                      <a:pt x="2451034" y="1470933"/>
                    </a:cubicBezTo>
                    <a:moveTo>
                      <a:pt x="1753491" y="1331563"/>
                    </a:moveTo>
                    <a:lnTo>
                      <a:pt x="1753491" y="1153142"/>
                    </a:lnTo>
                    <a:lnTo>
                      <a:pt x="987391" y="1153142"/>
                    </a:lnTo>
                    <a:lnTo>
                      <a:pt x="987391" y="1003011"/>
                    </a:lnTo>
                    <a:lnTo>
                      <a:pt x="1715481" y="1003011"/>
                    </a:lnTo>
                    <a:lnTo>
                      <a:pt x="1715481" y="814524"/>
                    </a:lnTo>
                    <a:lnTo>
                      <a:pt x="987391" y="814524"/>
                    </a:lnTo>
                    <a:lnTo>
                      <a:pt x="987391" y="665087"/>
                    </a:lnTo>
                    <a:lnTo>
                      <a:pt x="1715481" y="665087"/>
                    </a:lnTo>
                    <a:lnTo>
                      <a:pt x="1715481" y="475732"/>
                    </a:lnTo>
                    <a:lnTo>
                      <a:pt x="987391" y="475732"/>
                    </a:lnTo>
                    <a:lnTo>
                      <a:pt x="987391" y="326295"/>
                    </a:lnTo>
                    <a:lnTo>
                      <a:pt x="1753491" y="326295"/>
                    </a:lnTo>
                    <a:lnTo>
                      <a:pt x="1753491" y="147701"/>
                    </a:lnTo>
                    <a:lnTo>
                      <a:pt x="1509290" y="147701"/>
                    </a:lnTo>
                    <a:lnTo>
                      <a:pt x="1509290" y="0"/>
                    </a:lnTo>
                    <a:lnTo>
                      <a:pt x="1314554" y="0"/>
                    </a:lnTo>
                    <a:lnTo>
                      <a:pt x="1269255" y="147701"/>
                    </a:lnTo>
                    <a:lnTo>
                      <a:pt x="484063" y="147701"/>
                    </a:lnTo>
                    <a:lnTo>
                      <a:pt x="438937" y="0"/>
                    </a:lnTo>
                    <a:lnTo>
                      <a:pt x="244201" y="0"/>
                    </a:lnTo>
                    <a:lnTo>
                      <a:pt x="244201" y="147701"/>
                    </a:lnTo>
                    <a:lnTo>
                      <a:pt x="0" y="147701"/>
                    </a:lnTo>
                    <a:lnTo>
                      <a:pt x="0" y="326122"/>
                    </a:lnTo>
                    <a:lnTo>
                      <a:pt x="766794" y="326122"/>
                    </a:lnTo>
                    <a:lnTo>
                      <a:pt x="766794" y="475558"/>
                    </a:lnTo>
                    <a:lnTo>
                      <a:pt x="38010" y="475558"/>
                    </a:lnTo>
                    <a:lnTo>
                      <a:pt x="38010" y="664914"/>
                    </a:lnTo>
                    <a:lnTo>
                      <a:pt x="766794" y="664914"/>
                    </a:lnTo>
                    <a:lnTo>
                      <a:pt x="766794" y="814350"/>
                    </a:lnTo>
                    <a:lnTo>
                      <a:pt x="38010" y="814350"/>
                    </a:lnTo>
                    <a:lnTo>
                      <a:pt x="38010" y="1003011"/>
                    </a:lnTo>
                    <a:lnTo>
                      <a:pt x="766794" y="1003011"/>
                    </a:lnTo>
                    <a:lnTo>
                      <a:pt x="766794" y="1153142"/>
                    </a:lnTo>
                    <a:lnTo>
                      <a:pt x="0" y="1153142"/>
                    </a:lnTo>
                    <a:lnTo>
                      <a:pt x="0" y="1331563"/>
                    </a:lnTo>
                    <a:lnTo>
                      <a:pt x="701709" y="1331563"/>
                    </a:lnTo>
                    <a:cubicBezTo>
                      <a:pt x="534049" y="1520745"/>
                      <a:pt x="240556" y="1611171"/>
                      <a:pt x="0" y="1612386"/>
                    </a:cubicBezTo>
                    <a:lnTo>
                      <a:pt x="0" y="1808337"/>
                    </a:lnTo>
                    <a:cubicBezTo>
                      <a:pt x="227192" y="1807816"/>
                      <a:pt x="439978" y="1752797"/>
                      <a:pt x="615970" y="1649875"/>
                    </a:cubicBezTo>
                    <a:cubicBezTo>
                      <a:pt x="721495" y="1587219"/>
                      <a:pt x="809490" y="1510679"/>
                      <a:pt x="876312" y="1421989"/>
                    </a:cubicBezTo>
                    <a:cubicBezTo>
                      <a:pt x="943827" y="1510679"/>
                      <a:pt x="1031302" y="1587219"/>
                      <a:pt x="1137348" y="1649875"/>
                    </a:cubicBezTo>
                    <a:cubicBezTo>
                      <a:pt x="1313339" y="1752970"/>
                      <a:pt x="1526126" y="1807816"/>
                      <a:pt x="1753318" y="1808337"/>
                    </a:cubicBezTo>
                    <a:lnTo>
                      <a:pt x="1753318" y="1612386"/>
                    </a:lnTo>
                    <a:cubicBezTo>
                      <a:pt x="1512761" y="1611171"/>
                      <a:pt x="1218575" y="1520745"/>
                      <a:pt x="1051088" y="1331563"/>
                    </a:cubicBezTo>
                    <a:lnTo>
                      <a:pt x="1753491" y="1331563"/>
                    </a:lnTo>
                    <a:close/>
                  </a:path>
                </a:pathLst>
              </a:custGeom>
              <a:solidFill>
                <a:srgbClr val="070102"/>
              </a:solidFill>
              <a:ln w="17356"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988" name="任意多边形 3">
                <a:extLst>
                  <a:ext uri="{FF2B5EF4-FFF2-40B4-BE49-F238E27FC236}">
                    <a16:creationId xmlns:a16="http://schemas.microsoft.com/office/drawing/2014/main" id="{2B344593-3DAD-47E4-B8AF-1A59D8480EAB}"/>
                  </a:ext>
                </a:extLst>
              </p:cNvPr>
              <p:cNvSpPr/>
              <p:nvPr/>
            </p:nvSpPr>
            <p:spPr>
              <a:xfrm>
                <a:off x="859079" y="3216808"/>
                <a:ext cx="452162" cy="424384"/>
              </a:xfrm>
              <a:custGeom>
                <a:avLst/>
                <a:gdLst>
                  <a:gd name="connsiteX0" fmla="*/ 702924 w 2436628"/>
                  <a:gd name="connsiteY0" fmla="*/ 0 h 2436628"/>
                  <a:gd name="connsiteX1" fmla="*/ 1733705 w 2436628"/>
                  <a:gd name="connsiteY1" fmla="*/ 0 h 2436628"/>
                  <a:gd name="connsiteX2" fmla="*/ 2156327 w 2436628"/>
                  <a:gd name="connsiteY2" fmla="*/ 73590 h 2436628"/>
                  <a:gd name="connsiteX3" fmla="*/ 2363039 w 2436628"/>
                  <a:gd name="connsiteY3" fmla="*/ 280302 h 2436628"/>
                  <a:gd name="connsiteX4" fmla="*/ 2436629 w 2436628"/>
                  <a:gd name="connsiteY4" fmla="*/ 702924 h 2436628"/>
                  <a:gd name="connsiteX5" fmla="*/ 2436629 w 2436628"/>
                  <a:gd name="connsiteY5" fmla="*/ 1733705 h 2436628"/>
                  <a:gd name="connsiteX6" fmla="*/ 2363039 w 2436628"/>
                  <a:gd name="connsiteY6" fmla="*/ 2156327 h 2436628"/>
                  <a:gd name="connsiteX7" fmla="*/ 2156327 w 2436628"/>
                  <a:gd name="connsiteY7" fmla="*/ 2363039 h 2436628"/>
                  <a:gd name="connsiteX8" fmla="*/ 1733705 w 2436628"/>
                  <a:gd name="connsiteY8" fmla="*/ 2436629 h 2436628"/>
                  <a:gd name="connsiteX9" fmla="*/ 702924 w 2436628"/>
                  <a:gd name="connsiteY9" fmla="*/ 2436629 h 2436628"/>
                  <a:gd name="connsiteX10" fmla="*/ 280302 w 2436628"/>
                  <a:gd name="connsiteY10" fmla="*/ 2363039 h 2436628"/>
                  <a:gd name="connsiteX11" fmla="*/ 73590 w 2436628"/>
                  <a:gd name="connsiteY11" fmla="*/ 2156327 h 2436628"/>
                  <a:gd name="connsiteX12" fmla="*/ 0 w 2436628"/>
                  <a:gd name="connsiteY12" fmla="*/ 1733532 h 2436628"/>
                  <a:gd name="connsiteX13" fmla="*/ 0 w 2436628"/>
                  <a:gd name="connsiteY13" fmla="*/ 702924 h 2436628"/>
                  <a:gd name="connsiteX14" fmla="*/ 73590 w 2436628"/>
                  <a:gd name="connsiteY14" fmla="*/ 280302 h 2436628"/>
                  <a:gd name="connsiteX15" fmla="*/ 280302 w 2436628"/>
                  <a:gd name="connsiteY15" fmla="*/ 73590 h 2436628"/>
                  <a:gd name="connsiteX16" fmla="*/ 702924 w 2436628"/>
                  <a:gd name="connsiteY16" fmla="*/ 0 h 2436628"/>
                  <a:gd name="connsiteX17" fmla="*/ 702924 w 2436628"/>
                  <a:gd name="connsiteY17" fmla="*/ 0 h 2436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36628" h="2436628">
                    <a:moveTo>
                      <a:pt x="702924" y="0"/>
                    </a:moveTo>
                    <a:lnTo>
                      <a:pt x="1733705" y="0"/>
                    </a:lnTo>
                    <a:cubicBezTo>
                      <a:pt x="1978427" y="0"/>
                      <a:pt x="2067117" y="25340"/>
                      <a:pt x="2156327" y="73590"/>
                    </a:cubicBezTo>
                    <a:cubicBezTo>
                      <a:pt x="2245538" y="121146"/>
                      <a:pt x="2315483" y="191091"/>
                      <a:pt x="2363039" y="280302"/>
                    </a:cubicBezTo>
                    <a:cubicBezTo>
                      <a:pt x="2411289" y="370033"/>
                      <a:pt x="2436629" y="458723"/>
                      <a:pt x="2436629" y="702924"/>
                    </a:cubicBezTo>
                    <a:lnTo>
                      <a:pt x="2436629" y="1733705"/>
                    </a:lnTo>
                    <a:cubicBezTo>
                      <a:pt x="2436629" y="1978427"/>
                      <a:pt x="2411289" y="2067117"/>
                      <a:pt x="2363039" y="2156327"/>
                    </a:cubicBezTo>
                    <a:cubicBezTo>
                      <a:pt x="2315483" y="2245538"/>
                      <a:pt x="2245538" y="2315483"/>
                      <a:pt x="2156327" y="2363039"/>
                    </a:cubicBezTo>
                    <a:cubicBezTo>
                      <a:pt x="2067117" y="2411289"/>
                      <a:pt x="1978427" y="2436629"/>
                      <a:pt x="1733705" y="2436629"/>
                    </a:cubicBezTo>
                    <a:lnTo>
                      <a:pt x="702924" y="2436629"/>
                    </a:lnTo>
                    <a:cubicBezTo>
                      <a:pt x="458723" y="2436629"/>
                      <a:pt x="370207" y="2411289"/>
                      <a:pt x="280302" y="2363039"/>
                    </a:cubicBezTo>
                    <a:cubicBezTo>
                      <a:pt x="191091" y="2315483"/>
                      <a:pt x="121146" y="2245538"/>
                      <a:pt x="73590" y="2156327"/>
                    </a:cubicBezTo>
                    <a:cubicBezTo>
                      <a:pt x="25340" y="2066943"/>
                      <a:pt x="0" y="1978253"/>
                      <a:pt x="0" y="1733532"/>
                    </a:cubicBezTo>
                    <a:lnTo>
                      <a:pt x="0" y="702924"/>
                    </a:lnTo>
                    <a:cubicBezTo>
                      <a:pt x="0" y="458723"/>
                      <a:pt x="25340" y="370207"/>
                      <a:pt x="73590" y="280302"/>
                    </a:cubicBezTo>
                    <a:cubicBezTo>
                      <a:pt x="121146" y="191091"/>
                      <a:pt x="191091" y="121146"/>
                      <a:pt x="280302" y="73590"/>
                    </a:cubicBezTo>
                    <a:cubicBezTo>
                      <a:pt x="370033" y="25340"/>
                      <a:pt x="458723" y="0"/>
                      <a:pt x="702924" y="0"/>
                    </a:cubicBezTo>
                    <a:lnTo>
                      <a:pt x="702924" y="0"/>
                    </a:lnTo>
                    <a:close/>
                  </a:path>
                </a:pathLst>
              </a:custGeom>
              <a:solidFill>
                <a:srgbClr val="EAB725"/>
              </a:solidFill>
              <a:ln w="17356"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989" name="任意多边形 4">
                <a:extLst>
                  <a:ext uri="{FF2B5EF4-FFF2-40B4-BE49-F238E27FC236}">
                    <a16:creationId xmlns:a16="http://schemas.microsoft.com/office/drawing/2014/main" id="{4A04643F-73BE-47F1-BB96-9F5B3E0EB18C}"/>
                  </a:ext>
                </a:extLst>
              </p:cNvPr>
              <p:cNvSpPr/>
              <p:nvPr/>
            </p:nvSpPr>
            <p:spPr>
              <a:xfrm>
                <a:off x="909709" y="3350631"/>
                <a:ext cx="350837" cy="156676"/>
              </a:xfrm>
              <a:custGeom>
                <a:avLst/>
                <a:gdLst>
                  <a:gd name="connsiteX0" fmla="*/ 1794625 w 1890604"/>
                  <a:gd name="connsiteY0" fmla="*/ 778944 h 899568"/>
                  <a:gd name="connsiteX1" fmla="*/ 1770500 w 1890604"/>
                  <a:gd name="connsiteY1" fmla="*/ 803069 h 899568"/>
                  <a:gd name="connsiteX2" fmla="*/ 1114785 w 1890604"/>
                  <a:gd name="connsiteY2" fmla="*/ 803069 h 899568"/>
                  <a:gd name="connsiteX3" fmla="*/ 1114785 w 1890604"/>
                  <a:gd name="connsiteY3" fmla="*/ 109864 h 899568"/>
                  <a:gd name="connsiteX4" fmla="*/ 1794799 w 1890604"/>
                  <a:gd name="connsiteY4" fmla="*/ 109864 h 899568"/>
                  <a:gd name="connsiteX5" fmla="*/ 1794799 w 1890604"/>
                  <a:gd name="connsiteY5" fmla="*/ 778944 h 899568"/>
                  <a:gd name="connsiteX6" fmla="*/ 1018979 w 1890604"/>
                  <a:gd name="connsiteY6" fmla="*/ 14579 h 899568"/>
                  <a:gd name="connsiteX7" fmla="*/ 1018979 w 1890604"/>
                  <a:gd name="connsiteY7" fmla="*/ 898354 h 899568"/>
                  <a:gd name="connsiteX8" fmla="*/ 1785079 w 1890604"/>
                  <a:gd name="connsiteY8" fmla="*/ 898354 h 899568"/>
                  <a:gd name="connsiteX9" fmla="*/ 1890605 w 1890604"/>
                  <a:gd name="connsiteY9" fmla="*/ 792829 h 899568"/>
                  <a:gd name="connsiteX10" fmla="*/ 1890605 w 1890604"/>
                  <a:gd name="connsiteY10" fmla="*/ 14579 h 899568"/>
                  <a:gd name="connsiteX11" fmla="*/ 1018979 w 1890604"/>
                  <a:gd name="connsiteY11" fmla="*/ 14579 h 899568"/>
                  <a:gd name="connsiteX12" fmla="*/ 1219095 w 1890604"/>
                  <a:gd name="connsiteY12" fmla="*/ 731909 h 899568"/>
                  <a:gd name="connsiteX13" fmla="*/ 1334861 w 1890604"/>
                  <a:gd name="connsiteY13" fmla="*/ 731909 h 899568"/>
                  <a:gd name="connsiteX14" fmla="*/ 1453577 w 1890604"/>
                  <a:gd name="connsiteY14" fmla="*/ 341222 h 899568"/>
                  <a:gd name="connsiteX15" fmla="*/ 1559102 w 1890604"/>
                  <a:gd name="connsiteY15" fmla="*/ 341222 h 899568"/>
                  <a:gd name="connsiteX16" fmla="*/ 1559102 w 1890604"/>
                  <a:gd name="connsiteY16" fmla="*/ 534049 h 899568"/>
                  <a:gd name="connsiteX17" fmla="*/ 1539143 w 1890604"/>
                  <a:gd name="connsiteY17" fmla="*/ 731735 h 899568"/>
                  <a:gd name="connsiteX18" fmla="*/ 1640329 w 1890604"/>
                  <a:gd name="connsiteY18" fmla="*/ 731735 h 899568"/>
                  <a:gd name="connsiteX19" fmla="*/ 1660289 w 1890604"/>
                  <a:gd name="connsiteY19" fmla="*/ 534049 h 899568"/>
                  <a:gd name="connsiteX20" fmla="*/ 1660289 w 1890604"/>
                  <a:gd name="connsiteY20" fmla="*/ 341395 h 899568"/>
                  <a:gd name="connsiteX21" fmla="*/ 1728325 w 1890604"/>
                  <a:gd name="connsiteY21" fmla="*/ 341395 h 899568"/>
                  <a:gd name="connsiteX22" fmla="*/ 1728325 w 1890604"/>
                  <a:gd name="connsiteY22" fmla="*/ 249234 h 899568"/>
                  <a:gd name="connsiteX23" fmla="*/ 1660289 w 1890604"/>
                  <a:gd name="connsiteY23" fmla="*/ 249234 h 899568"/>
                  <a:gd name="connsiteX24" fmla="*/ 1660289 w 1890604"/>
                  <a:gd name="connsiteY24" fmla="*/ 169743 h 899568"/>
                  <a:gd name="connsiteX25" fmla="*/ 1559102 w 1890604"/>
                  <a:gd name="connsiteY25" fmla="*/ 169743 h 899568"/>
                  <a:gd name="connsiteX26" fmla="*/ 1559102 w 1890604"/>
                  <a:gd name="connsiteY26" fmla="*/ 249234 h 899568"/>
                  <a:gd name="connsiteX27" fmla="*/ 1185251 w 1890604"/>
                  <a:gd name="connsiteY27" fmla="*/ 249234 h 899568"/>
                  <a:gd name="connsiteX28" fmla="*/ 1185251 w 1890604"/>
                  <a:gd name="connsiteY28" fmla="*/ 341395 h 899568"/>
                  <a:gd name="connsiteX29" fmla="*/ 1349267 w 1890604"/>
                  <a:gd name="connsiteY29" fmla="*/ 341395 h 899568"/>
                  <a:gd name="connsiteX30" fmla="*/ 1219095 w 1890604"/>
                  <a:gd name="connsiteY30" fmla="*/ 731909 h 899568"/>
                  <a:gd name="connsiteX31" fmla="*/ 872493 w 1890604"/>
                  <a:gd name="connsiteY31" fmla="*/ 662658 h 899568"/>
                  <a:gd name="connsiteX32" fmla="*/ 872493 w 1890604"/>
                  <a:gd name="connsiteY32" fmla="*/ 573447 h 899568"/>
                  <a:gd name="connsiteX33" fmla="*/ 490832 w 1890604"/>
                  <a:gd name="connsiteY33" fmla="*/ 573447 h 899568"/>
                  <a:gd name="connsiteX34" fmla="*/ 490832 w 1890604"/>
                  <a:gd name="connsiteY34" fmla="*/ 499336 h 899568"/>
                  <a:gd name="connsiteX35" fmla="*/ 853054 w 1890604"/>
                  <a:gd name="connsiteY35" fmla="*/ 499336 h 899568"/>
                  <a:gd name="connsiteX36" fmla="*/ 853054 w 1890604"/>
                  <a:gd name="connsiteY36" fmla="*/ 405266 h 899568"/>
                  <a:gd name="connsiteX37" fmla="*/ 490832 w 1890604"/>
                  <a:gd name="connsiteY37" fmla="*/ 405266 h 899568"/>
                  <a:gd name="connsiteX38" fmla="*/ 490832 w 1890604"/>
                  <a:gd name="connsiteY38" fmla="*/ 330461 h 899568"/>
                  <a:gd name="connsiteX39" fmla="*/ 853054 w 1890604"/>
                  <a:gd name="connsiteY39" fmla="*/ 330461 h 899568"/>
                  <a:gd name="connsiteX40" fmla="*/ 853054 w 1890604"/>
                  <a:gd name="connsiteY40" fmla="*/ 237085 h 899568"/>
                  <a:gd name="connsiteX41" fmla="*/ 490832 w 1890604"/>
                  <a:gd name="connsiteY41" fmla="*/ 237085 h 899568"/>
                  <a:gd name="connsiteX42" fmla="*/ 490832 w 1890604"/>
                  <a:gd name="connsiteY42" fmla="*/ 162280 h 899568"/>
                  <a:gd name="connsiteX43" fmla="*/ 872320 w 1890604"/>
                  <a:gd name="connsiteY43" fmla="*/ 162280 h 899568"/>
                  <a:gd name="connsiteX44" fmla="*/ 872320 w 1890604"/>
                  <a:gd name="connsiteY44" fmla="*/ 73590 h 899568"/>
                  <a:gd name="connsiteX45" fmla="*/ 750480 w 1890604"/>
                  <a:gd name="connsiteY45" fmla="*/ 73590 h 899568"/>
                  <a:gd name="connsiteX46" fmla="*/ 750480 w 1890604"/>
                  <a:gd name="connsiteY46" fmla="*/ 0 h 899568"/>
                  <a:gd name="connsiteX47" fmla="*/ 653979 w 1890604"/>
                  <a:gd name="connsiteY47" fmla="*/ 0 h 899568"/>
                  <a:gd name="connsiteX48" fmla="*/ 631069 w 1890604"/>
                  <a:gd name="connsiteY48" fmla="*/ 73590 h 899568"/>
                  <a:gd name="connsiteX49" fmla="*/ 241250 w 1890604"/>
                  <a:gd name="connsiteY49" fmla="*/ 73590 h 899568"/>
                  <a:gd name="connsiteX50" fmla="*/ 218340 w 1890604"/>
                  <a:gd name="connsiteY50" fmla="*/ 0 h 899568"/>
                  <a:gd name="connsiteX51" fmla="*/ 121840 w 1890604"/>
                  <a:gd name="connsiteY51" fmla="*/ 0 h 899568"/>
                  <a:gd name="connsiteX52" fmla="*/ 121840 w 1890604"/>
                  <a:gd name="connsiteY52" fmla="*/ 73590 h 899568"/>
                  <a:gd name="connsiteX53" fmla="*/ 0 w 1890604"/>
                  <a:gd name="connsiteY53" fmla="*/ 73590 h 899568"/>
                  <a:gd name="connsiteX54" fmla="*/ 0 w 1890604"/>
                  <a:gd name="connsiteY54" fmla="*/ 162280 h 899568"/>
                  <a:gd name="connsiteX55" fmla="*/ 380967 w 1890604"/>
                  <a:gd name="connsiteY55" fmla="*/ 162280 h 899568"/>
                  <a:gd name="connsiteX56" fmla="*/ 380967 w 1890604"/>
                  <a:gd name="connsiteY56" fmla="*/ 237085 h 899568"/>
                  <a:gd name="connsiteX57" fmla="*/ 19439 w 1890604"/>
                  <a:gd name="connsiteY57" fmla="*/ 237085 h 899568"/>
                  <a:gd name="connsiteX58" fmla="*/ 19439 w 1890604"/>
                  <a:gd name="connsiteY58" fmla="*/ 330461 h 899568"/>
                  <a:gd name="connsiteX59" fmla="*/ 381141 w 1890604"/>
                  <a:gd name="connsiteY59" fmla="*/ 330461 h 899568"/>
                  <a:gd name="connsiteX60" fmla="*/ 381141 w 1890604"/>
                  <a:gd name="connsiteY60" fmla="*/ 405266 h 899568"/>
                  <a:gd name="connsiteX61" fmla="*/ 19439 w 1890604"/>
                  <a:gd name="connsiteY61" fmla="*/ 405266 h 899568"/>
                  <a:gd name="connsiteX62" fmla="*/ 19439 w 1890604"/>
                  <a:gd name="connsiteY62" fmla="*/ 499336 h 899568"/>
                  <a:gd name="connsiteX63" fmla="*/ 381141 w 1890604"/>
                  <a:gd name="connsiteY63" fmla="*/ 499336 h 899568"/>
                  <a:gd name="connsiteX64" fmla="*/ 381141 w 1890604"/>
                  <a:gd name="connsiteY64" fmla="*/ 573447 h 899568"/>
                  <a:gd name="connsiteX65" fmla="*/ 174 w 1890604"/>
                  <a:gd name="connsiteY65" fmla="*/ 573447 h 899568"/>
                  <a:gd name="connsiteX66" fmla="*/ 174 w 1890604"/>
                  <a:gd name="connsiteY66" fmla="*/ 662658 h 899568"/>
                  <a:gd name="connsiteX67" fmla="*/ 349206 w 1890604"/>
                  <a:gd name="connsiteY67" fmla="*/ 662658 h 899568"/>
                  <a:gd name="connsiteX68" fmla="*/ 174 w 1890604"/>
                  <a:gd name="connsiteY68" fmla="*/ 801854 h 899568"/>
                  <a:gd name="connsiteX69" fmla="*/ 174 w 1890604"/>
                  <a:gd name="connsiteY69" fmla="*/ 899569 h 899568"/>
                  <a:gd name="connsiteX70" fmla="*/ 306336 w 1890604"/>
                  <a:gd name="connsiteY70" fmla="*/ 820599 h 899568"/>
                  <a:gd name="connsiteX71" fmla="*/ 435986 w 1890604"/>
                  <a:gd name="connsiteY71" fmla="*/ 707263 h 899568"/>
                  <a:gd name="connsiteX72" fmla="*/ 565637 w 1890604"/>
                  <a:gd name="connsiteY72" fmla="*/ 820599 h 899568"/>
                  <a:gd name="connsiteX73" fmla="*/ 872493 w 1890604"/>
                  <a:gd name="connsiteY73" fmla="*/ 899569 h 899568"/>
                  <a:gd name="connsiteX74" fmla="*/ 872493 w 1890604"/>
                  <a:gd name="connsiteY74" fmla="*/ 801854 h 899568"/>
                  <a:gd name="connsiteX75" fmla="*/ 522941 w 1890604"/>
                  <a:gd name="connsiteY75" fmla="*/ 662658 h 899568"/>
                  <a:gd name="connsiteX76" fmla="*/ 872493 w 1890604"/>
                  <a:gd name="connsiteY76" fmla="*/ 662658 h 899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1890604" h="899568">
                    <a:moveTo>
                      <a:pt x="1794625" y="778944"/>
                    </a:moveTo>
                    <a:cubicBezTo>
                      <a:pt x="1794625" y="792134"/>
                      <a:pt x="1783691" y="803069"/>
                      <a:pt x="1770500" y="803069"/>
                    </a:cubicBezTo>
                    <a:lnTo>
                      <a:pt x="1114785" y="803069"/>
                    </a:lnTo>
                    <a:lnTo>
                      <a:pt x="1114785" y="109864"/>
                    </a:lnTo>
                    <a:lnTo>
                      <a:pt x="1794799" y="109864"/>
                    </a:lnTo>
                    <a:lnTo>
                      <a:pt x="1794799" y="778944"/>
                    </a:lnTo>
                    <a:close/>
                    <a:moveTo>
                      <a:pt x="1018979" y="14579"/>
                    </a:moveTo>
                    <a:lnTo>
                      <a:pt x="1018979" y="898354"/>
                    </a:lnTo>
                    <a:lnTo>
                      <a:pt x="1785079" y="898354"/>
                    </a:lnTo>
                    <a:cubicBezTo>
                      <a:pt x="1842875" y="898354"/>
                      <a:pt x="1890605" y="851319"/>
                      <a:pt x="1890605" y="792829"/>
                    </a:cubicBezTo>
                    <a:lnTo>
                      <a:pt x="1890605" y="14579"/>
                    </a:lnTo>
                    <a:lnTo>
                      <a:pt x="1018979" y="14579"/>
                    </a:lnTo>
                    <a:close/>
                    <a:moveTo>
                      <a:pt x="1219095" y="731909"/>
                    </a:moveTo>
                    <a:lnTo>
                      <a:pt x="1334861" y="731909"/>
                    </a:lnTo>
                    <a:cubicBezTo>
                      <a:pt x="1370962" y="655368"/>
                      <a:pt x="1430667" y="510618"/>
                      <a:pt x="1453577" y="341222"/>
                    </a:cubicBezTo>
                    <a:lnTo>
                      <a:pt x="1559102" y="341222"/>
                    </a:lnTo>
                    <a:lnTo>
                      <a:pt x="1559102" y="534049"/>
                    </a:lnTo>
                    <a:cubicBezTo>
                      <a:pt x="1559102" y="602085"/>
                      <a:pt x="1552507" y="667864"/>
                      <a:pt x="1539143" y="731735"/>
                    </a:cubicBezTo>
                    <a:lnTo>
                      <a:pt x="1640329" y="731735"/>
                    </a:lnTo>
                    <a:cubicBezTo>
                      <a:pt x="1653520" y="667864"/>
                      <a:pt x="1660289" y="601564"/>
                      <a:pt x="1660289" y="534049"/>
                    </a:cubicBezTo>
                    <a:lnTo>
                      <a:pt x="1660289" y="341395"/>
                    </a:lnTo>
                    <a:lnTo>
                      <a:pt x="1728325" y="341395"/>
                    </a:lnTo>
                    <a:lnTo>
                      <a:pt x="1728325" y="249234"/>
                    </a:lnTo>
                    <a:lnTo>
                      <a:pt x="1660289" y="249234"/>
                    </a:lnTo>
                    <a:lnTo>
                      <a:pt x="1660289" y="169743"/>
                    </a:lnTo>
                    <a:lnTo>
                      <a:pt x="1559102" y="169743"/>
                    </a:lnTo>
                    <a:lnTo>
                      <a:pt x="1559102" y="249234"/>
                    </a:lnTo>
                    <a:lnTo>
                      <a:pt x="1185251" y="249234"/>
                    </a:lnTo>
                    <a:lnTo>
                      <a:pt x="1185251" y="341395"/>
                    </a:lnTo>
                    <a:lnTo>
                      <a:pt x="1349267" y="341395"/>
                    </a:lnTo>
                    <a:cubicBezTo>
                      <a:pt x="1320976" y="533007"/>
                      <a:pt x="1240096" y="692163"/>
                      <a:pt x="1219095" y="731909"/>
                    </a:cubicBezTo>
                    <a:moveTo>
                      <a:pt x="872493" y="662658"/>
                    </a:moveTo>
                    <a:lnTo>
                      <a:pt x="872493" y="573447"/>
                    </a:lnTo>
                    <a:lnTo>
                      <a:pt x="490832" y="573447"/>
                    </a:lnTo>
                    <a:lnTo>
                      <a:pt x="490832" y="499336"/>
                    </a:lnTo>
                    <a:lnTo>
                      <a:pt x="853054" y="499336"/>
                    </a:lnTo>
                    <a:lnTo>
                      <a:pt x="853054" y="405266"/>
                    </a:lnTo>
                    <a:lnTo>
                      <a:pt x="490832" y="405266"/>
                    </a:lnTo>
                    <a:lnTo>
                      <a:pt x="490832" y="330461"/>
                    </a:lnTo>
                    <a:lnTo>
                      <a:pt x="853054" y="330461"/>
                    </a:lnTo>
                    <a:lnTo>
                      <a:pt x="853054" y="237085"/>
                    </a:lnTo>
                    <a:lnTo>
                      <a:pt x="490832" y="237085"/>
                    </a:lnTo>
                    <a:lnTo>
                      <a:pt x="490832" y="162280"/>
                    </a:lnTo>
                    <a:lnTo>
                      <a:pt x="872320" y="162280"/>
                    </a:lnTo>
                    <a:lnTo>
                      <a:pt x="872320" y="73590"/>
                    </a:lnTo>
                    <a:lnTo>
                      <a:pt x="750480" y="73590"/>
                    </a:lnTo>
                    <a:lnTo>
                      <a:pt x="750480" y="0"/>
                    </a:lnTo>
                    <a:lnTo>
                      <a:pt x="653979" y="0"/>
                    </a:lnTo>
                    <a:lnTo>
                      <a:pt x="631069" y="73590"/>
                    </a:lnTo>
                    <a:lnTo>
                      <a:pt x="241250" y="73590"/>
                    </a:lnTo>
                    <a:lnTo>
                      <a:pt x="218340" y="0"/>
                    </a:lnTo>
                    <a:lnTo>
                      <a:pt x="121840" y="0"/>
                    </a:lnTo>
                    <a:lnTo>
                      <a:pt x="121840" y="73590"/>
                    </a:lnTo>
                    <a:lnTo>
                      <a:pt x="0" y="73590"/>
                    </a:lnTo>
                    <a:lnTo>
                      <a:pt x="0" y="162280"/>
                    </a:lnTo>
                    <a:lnTo>
                      <a:pt x="380967" y="162280"/>
                    </a:lnTo>
                    <a:lnTo>
                      <a:pt x="380967" y="237085"/>
                    </a:lnTo>
                    <a:lnTo>
                      <a:pt x="19439" y="237085"/>
                    </a:lnTo>
                    <a:lnTo>
                      <a:pt x="19439" y="330461"/>
                    </a:lnTo>
                    <a:lnTo>
                      <a:pt x="381141" y="330461"/>
                    </a:lnTo>
                    <a:lnTo>
                      <a:pt x="381141" y="405266"/>
                    </a:lnTo>
                    <a:lnTo>
                      <a:pt x="19439" y="405266"/>
                    </a:lnTo>
                    <a:lnTo>
                      <a:pt x="19439" y="499336"/>
                    </a:lnTo>
                    <a:lnTo>
                      <a:pt x="381141" y="499336"/>
                    </a:lnTo>
                    <a:lnTo>
                      <a:pt x="381141" y="573447"/>
                    </a:lnTo>
                    <a:lnTo>
                      <a:pt x="174" y="573447"/>
                    </a:lnTo>
                    <a:lnTo>
                      <a:pt x="174" y="662658"/>
                    </a:lnTo>
                    <a:lnTo>
                      <a:pt x="349206" y="662658"/>
                    </a:lnTo>
                    <a:cubicBezTo>
                      <a:pt x="266070" y="756728"/>
                      <a:pt x="119584" y="801333"/>
                      <a:pt x="174" y="801854"/>
                    </a:cubicBezTo>
                    <a:lnTo>
                      <a:pt x="174" y="899569"/>
                    </a:lnTo>
                    <a:cubicBezTo>
                      <a:pt x="113509" y="898875"/>
                      <a:pt x="219035" y="871799"/>
                      <a:pt x="306336" y="820599"/>
                    </a:cubicBezTo>
                    <a:cubicBezTo>
                      <a:pt x="358751" y="789878"/>
                      <a:pt x="402836" y="751347"/>
                      <a:pt x="435986" y="707263"/>
                    </a:cubicBezTo>
                    <a:cubicBezTo>
                      <a:pt x="469831" y="751347"/>
                      <a:pt x="513221" y="789878"/>
                      <a:pt x="565637" y="820599"/>
                    </a:cubicBezTo>
                    <a:cubicBezTo>
                      <a:pt x="653112" y="871799"/>
                      <a:pt x="759158" y="898875"/>
                      <a:pt x="872493" y="899569"/>
                    </a:cubicBezTo>
                    <a:lnTo>
                      <a:pt x="872493" y="801854"/>
                    </a:lnTo>
                    <a:cubicBezTo>
                      <a:pt x="752562" y="801333"/>
                      <a:pt x="606597" y="756728"/>
                      <a:pt x="522941" y="662658"/>
                    </a:cubicBezTo>
                    <a:lnTo>
                      <a:pt x="872493" y="662658"/>
                    </a:lnTo>
                    <a:close/>
                  </a:path>
                </a:pathLst>
              </a:custGeom>
              <a:solidFill>
                <a:srgbClr val="070102"/>
              </a:solidFill>
              <a:ln w="17356"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grpSp>
          <p:nvGrpSpPr>
            <p:cNvPr id="3335" name="组合 3334">
              <a:extLst>
                <a:ext uri="{FF2B5EF4-FFF2-40B4-BE49-F238E27FC236}">
                  <a16:creationId xmlns:a16="http://schemas.microsoft.com/office/drawing/2014/main" id="{5E1EFC64-5FA0-4C9F-8D5D-20EB73576B45}"/>
                </a:ext>
              </a:extLst>
            </p:cNvPr>
            <p:cNvGrpSpPr/>
            <p:nvPr/>
          </p:nvGrpSpPr>
          <p:grpSpPr>
            <a:xfrm>
              <a:off x="10069971" y="3328466"/>
              <a:ext cx="1248462" cy="424384"/>
              <a:chOff x="10069971" y="3216808"/>
              <a:chExt cx="1248462" cy="424384"/>
            </a:xfrm>
          </p:grpSpPr>
          <p:sp>
            <p:nvSpPr>
              <p:cNvPr id="3978" name="任意多边形 2">
                <a:extLst>
                  <a:ext uri="{FF2B5EF4-FFF2-40B4-BE49-F238E27FC236}">
                    <a16:creationId xmlns:a16="http://schemas.microsoft.com/office/drawing/2014/main" id="{BF193D5C-5D49-45E9-81DB-6B13AB175DA6}"/>
                  </a:ext>
                </a:extLst>
              </p:cNvPr>
              <p:cNvSpPr/>
              <p:nvPr/>
            </p:nvSpPr>
            <p:spPr>
              <a:xfrm>
                <a:off x="10069971" y="3216808"/>
                <a:ext cx="623031" cy="424384"/>
              </a:xfrm>
              <a:custGeom>
                <a:avLst/>
                <a:gdLst>
                  <a:gd name="connsiteX0" fmla="*/ 1039104 w 2492714"/>
                  <a:gd name="connsiteY0" fmla="*/ 2105978 h 2105977"/>
                  <a:gd name="connsiteX1" fmla="*/ 284534 w 2492714"/>
                  <a:gd name="connsiteY1" fmla="*/ 1810988 h 2105977"/>
                  <a:gd name="connsiteX2" fmla="*/ 22 w 2492714"/>
                  <a:gd name="connsiteY2" fmla="*/ 1076135 h 2105977"/>
                  <a:gd name="connsiteX3" fmla="*/ 322729 w 2492714"/>
                  <a:gd name="connsiteY3" fmla="*/ 314611 h 2105977"/>
                  <a:gd name="connsiteX4" fmla="*/ 1287707 w 2492714"/>
                  <a:gd name="connsiteY4" fmla="*/ 7144 h 2105977"/>
                  <a:gd name="connsiteX5" fmla="*/ 2492715 w 2492714"/>
                  <a:gd name="connsiteY5" fmla="*/ 0 h 2105977"/>
                  <a:gd name="connsiteX6" fmla="*/ 2473665 w 2492714"/>
                  <a:gd name="connsiteY6" fmla="*/ 89249 h 2105977"/>
                  <a:gd name="connsiteX7" fmla="*/ 2318502 w 2492714"/>
                  <a:gd name="connsiteY7" fmla="*/ 502920 h 2105977"/>
                  <a:gd name="connsiteX8" fmla="*/ 2482332 w 2492714"/>
                  <a:gd name="connsiteY8" fmla="*/ 499777 h 2105977"/>
                  <a:gd name="connsiteX9" fmla="*/ 2458234 w 2492714"/>
                  <a:gd name="connsiteY9" fmla="*/ 609314 h 2105977"/>
                  <a:gd name="connsiteX10" fmla="*/ 2040182 w 2492714"/>
                  <a:gd name="connsiteY10" fmla="*/ 1183958 h 2105977"/>
                  <a:gd name="connsiteX11" fmla="*/ 1756718 w 2492714"/>
                  <a:gd name="connsiteY11" fmla="*/ 1810893 h 2105977"/>
                  <a:gd name="connsiteX12" fmla="*/ 1039104 w 2492714"/>
                  <a:gd name="connsiteY12" fmla="*/ 2105978 h 210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92714" h="2105977">
                    <a:moveTo>
                      <a:pt x="1039104" y="2105978"/>
                    </a:moveTo>
                    <a:cubicBezTo>
                      <a:pt x="740876" y="2105978"/>
                      <a:pt x="473986" y="2001393"/>
                      <a:pt x="284534" y="1810988"/>
                    </a:cubicBezTo>
                    <a:cubicBezTo>
                      <a:pt x="97653" y="1623251"/>
                      <a:pt x="-1693" y="1381125"/>
                      <a:pt x="22" y="1076135"/>
                    </a:cubicBezTo>
                    <a:cubicBezTo>
                      <a:pt x="1641" y="788765"/>
                      <a:pt x="118037" y="508349"/>
                      <a:pt x="322729" y="314611"/>
                    </a:cubicBezTo>
                    <a:cubicBezTo>
                      <a:pt x="553710" y="95917"/>
                      <a:pt x="854224" y="0"/>
                      <a:pt x="1287707" y="7144"/>
                    </a:cubicBezTo>
                    <a:lnTo>
                      <a:pt x="2492715" y="0"/>
                    </a:lnTo>
                    <a:lnTo>
                      <a:pt x="2473665" y="89249"/>
                    </a:lnTo>
                    <a:cubicBezTo>
                      <a:pt x="2453662" y="200787"/>
                      <a:pt x="2409275" y="387477"/>
                      <a:pt x="2318502" y="502920"/>
                    </a:cubicBezTo>
                    <a:lnTo>
                      <a:pt x="2482332" y="499777"/>
                    </a:lnTo>
                    <a:lnTo>
                      <a:pt x="2458234" y="609314"/>
                    </a:lnTo>
                    <a:cubicBezTo>
                      <a:pt x="2437279" y="705517"/>
                      <a:pt x="2335742" y="1051179"/>
                      <a:pt x="2040182" y="1183958"/>
                    </a:cubicBezTo>
                    <a:cubicBezTo>
                      <a:pt x="2023799" y="1396651"/>
                      <a:pt x="1920643" y="1646873"/>
                      <a:pt x="1756718" y="1810893"/>
                    </a:cubicBezTo>
                    <a:cubicBezTo>
                      <a:pt x="1568027" y="2000060"/>
                      <a:pt x="1334855" y="2105978"/>
                      <a:pt x="1039104" y="2105978"/>
                    </a:cubicBezTo>
                    <a:close/>
                  </a:path>
                </a:pathLst>
              </a:custGeom>
              <a:solidFill>
                <a:srgbClr val="FEEE00"/>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979" name="任意多边形 3">
                <a:extLst>
                  <a:ext uri="{FF2B5EF4-FFF2-40B4-BE49-F238E27FC236}">
                    <a16:creationId xmlns:a16="http://schemas.microsoft.com/office/drawing/2014/main" id="{1282859F-0B62-46D4-959C-7AA33EFBC861}"/>
                  </a:ext>
                </a:extLst>
              </p:cNvPr>
              <p:cNvSpPr/>
              <p:nvPr/>
            </p:nvSpPr>
            <p:spPr>
              <a:xfrm>
                <a:off x="10116515" y="3259185"/>
                <a:ext cx="497044" cy="342217"/>
              </a:xfrm>
              <a:custGeom>
                <a:avLst/>
                <a:gdLst>
                  <a:gd name="connsiteX0" fmla="*/ 824880 w 1988644"/>
                  <a:gd name="connsiteY0" fmla="*/ 1698229 h 1698229"/>
                  <a:gd name="connsiteX1" fmla="*/ 222805 w 1988644"/>
                  <a:gd name="connsiteY1" fmla="*/ 1462581 h 1698229"/>
                  <a:gd name="connsiteX2" fmla="*/ 15 w 1988644"/>
                  <a:gd name="connsiteY2" fmla="*/ 862887 h 1698229"/>
                  <a:gd name="connsiteX3" fmla="*/ 1045098 w 1988644"/>
                  <a:gd name="connsiteY3" fmla="*/ 112 h 1698229"/>
                  <a:gd name="connsiteX4" fmla="*/ 1988645 w 1988644"/>
                  <a:gd name="connsiteY4" fmla="*/ 112 h 1698229"/>
                  <a:gd name="connsiteX5" fmla="*/ 1967118 w 1988644"/>
                  <a:gd name="connsiteY5" fmla="*/ 104411 h 1698229"/>
                  <a:gd name="connsiteX6" fmla="*/ 1858914 w 1988644"/>
                  <a:gd name="connsiteY6" fmla="*/ 386351 h 1698229"/>
                  <a:gd name="connsiteX7" fmla="*/ 1985882 w 1988644"/>
                  <a:gd name="connsiteY7" fmla="*/ 386351 h 1698229"/>
                  <a:gd name="connsiteX8" fmla="*/ 1965689 w 1988644"/>
                  <a:gd name="connsiteY8" fmla="*/ 470933 h 1698229"/>
                  <a:gd name="connsiteX9" fmla="*/ 1645935 w 1988644"/>
                  <a:gd name="connsiteY9" fmla="*/ 909559 h 1698229"/>
                  <a:gd name="connsiteX10" fmla="*/ 1413049 w 1988644"/>
                  <a:gd name="connsiteY10" fmla="*/ 1468010 h 1698229"/>
                  <a:gd name="connsiteX11" fmla="*/ 824880 w 1988644"/>
                  <a:gd name="connsiteY11" fmla="*/ 1698229 h 169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8644" h="1698229">
                    <a:moveTo>
                      <a:pt x="824880" y="1698229"/>
                    </a:moveTo>
                    <a:cubicBezTo>
                      <a:pt x="586279" y="1698229"/>
                      <a:pt x="372633" y="1613076"/>
                      <a:pt x="222805" y="1462581"/>
                    </a:cubicBezTo>
                    <a:cubicBezTo>
                      <a:pt x="74405" y="1313229"/>
                      <a:pt x="-1223" y="1105774"/>
                      <a:pt x="15" y="862887"/>
                    </a:cubicBezTo>
                    <a:cubicBezTo>
                      <a:pt x="2491" y="433500"/>
                      <a:pt x="310339" y="-8079"/>
                      <a:pt x="1045098" y="112"/>
                    </a:cubicBezTo>
                    <a:lnTo>
                      <a:pt x="1988645" y="112"/>
                    </a:lnTo>
                    <a:lnTo>
                      <a:pt x="1967118" y="104411"/>
                    </a:lnTo>
                    <a:cubicBezTo>
                      <a:pt x="1942639" y="222902"/>
                      <a:pt x="1898443" y="323010"/>
                      <a:pt x="1858914" y="386351"/>
                    </a:cubicBezTo>
                    <a:lnTo>
                      <a:pt x="1985882" y="386351"/>
                    </a:lnTo>
                    <a:lnTo>
                      <a:pt x="1965689" y="470933"/>
                    </a:lnTo>
                    <a:cubicBezTo>
                      <a:pt x="1963689" y="483601"/>
                      <a:pt x="1897871" y="764874"/>
                      <a:pt x="1645935" y="909559"/>
                    </a:cubicBezTo>
                    <a:cubicBezTo>
                      <a:pt x="1634981" y="1130730"/>
                      <a:pt x="1553352" y="1327516"/>
                      <a:pt x="1413049" y="1468010"/>
                    </a:cubicBezTo>
                    <a:cubicBezTo>
                      <a:pt x="1264268" y="1617076"/>
                      <a:pt x="1060814" y="1698229"/>
                      <a:pt x="824880" y="1698229"/>
                    </a:cubicBezTo>
                    <a:close/>
                  </a:path>
                </a:pathLst>
              </a:custGeom>
              <a:solidFill>
                <a:srgbClr val="484D4B"/>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980" name="任意多边形 4">
                <a:extLst>
                  <a:ext uri="{FF2B5EF4-FFF2-40B4-BE49-F238E27FC236}">
                    <a16:creationId xmlns:a16="http://schemas.microsoft.com/office/drawing/2014/main" id="{E64C8A8D-4C58-4E77-B0CB-5F316F066677}"/>
                  </a:ext>
                </a:extLst>
              </p:cNvPr>
              <p:cNvSpPr/>
              <p:nvPr/>
            </p:nvSpPr>
            <p:spPr>
              <a:xfrm>
                <a:off x="10147535" y="3283483"/>
                <a:ext cx="421767" cy="291297"/>
              </a:xfrm>
              <a:custGeom>
                <a:avLst/>
                <a:gdLst>
                  <a:gd name="connsiteX0" fmla="*/ 1687466 w 1687465"/>
                  <a:gd name="connsiteY0" fmla="*/ 124 h 1445542"/>
                  <a:gd name="connsiteX1" fmla="*/ 906034 w 1687465"/>
                  <a:gd name="connsiteY1" fmla="*/ 124 h 1445542"/>
                  <a:gd name="connsiteX2" fmla="*/ 17 w 1687465"/>
                  <a:gd name="connsiteY2" fmla="*/ 735073 h 1445542"/>
                  <a:gd name="connsiteX3" fmla="*/ 697532 w 1687465"/>
                  <a:gd name="connsiteY3" fmla="*/ 1445543 h 1445542"/>
                  <a:gd name="connsiteX4" fmla="*/ 1393810 w 1687465"/>
                  <a:gd name="connsiteY4" fmla="*/ 727930 h 1445542"/>
                  <a:gd name="connsiteX5" fmla="*/ 1678988 w 1687465"/>
                  <a:gd name="connsiteY5" fmla="*/ 350549 h 1445542"/>
                  <a:gd name="connsiteX6" fmla="*/ 1523826 w 1687465"/>
                  <a:gd name="connsiteY6" fmla="*/ 350549 h 1445542"/>
                  <a:gd name="connsiteX7" fmla="*/ 1687466 w 1687465"/>
                  <a:gd name="connsiteY7" fmla="*/ 124 h 1445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87465" h="1445542">
                    <a:moveTo>
                      <a:pt x="1687466" y="124"/>
                    </a:moveTo>
                    <a:cubicBezTo>
                      <a:pt x="1687466" y="124"/>
                      <a:pt x="1097011" y="2505"/>
                      <a:pt x="906034" y="124"/>
                    </a:cubicBezTo>
                    <a:cubicBezTo>
                      <a:pt x="293863" y="-7782"/>
                      <a:pt x="2112" y="362931"/>
                      <a:pt x="17" y="735073"/>
                    </a:cubicBezTo>
                    <a:cubicBezTo>
                      <a:pt x="-2651" y="1197893"/>
                      <a:pt x="318247" y="1445543"/>
                      <a:pt x="697532" y="1445543"/>
                    </a:cubicBezTo>
                    <a:cubicBezTo>
                      <a:pt x="1125205" y="1445543"/>
                      <a:pt x="1394572" y="1139314"/>
                      <a:pt x="1393810" y="727930"/>
                    </a:cubicBezTo>
                    <a:cubicBezTo>
                      <a:pt x="1636316" y="618011"/>
                      <a:pt x="1678988" y="350549"/>
                      <a:pt x="1678988" y="350549"/>
                    </a:cubicBezTo>
                    <a:lnTo>
                      <a:pt x="1523826" y="350549"/>
                    </a:lnTo>
                    <a:cubicBezTo>
                      <a:pt x="1578595" y="289113"/>
                      <a:pt x="1658986" y="174051"/>
                      <a:pt x="1687466" y="124"/>
                    </a:cubicBezTo>
                    <a:close/>
                  </a:path>
                </a:pathLst>
              </a:custGeom>
              <a:solidFill>
                <a:srgbClr val="FFFF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981" name="任意多边形 5">
                <a:extLst>
                  <a:ext uri="{FF2B5EF4-FFF2-40B4-BE49-F238E27FC236}">
                    <a16:creationId xmlns:a16="http://schemas.microsoft.com/office/drawing/2014/main" id="{3E274545-7929-4441-BE05-01D1B20BC8D2}"/>
                  </a:ext>
                </a:extLst>
              </p:cNvPr>
              <p:cNvSpPr/>
              <p:nvPr/>
            </p:nvSpPr>
            <p:spPr>
              <a:xfrm>
                <a:off x="10212341" y="3374431"/>
                <a:ext cx="34472" cy="27831"/>
              </a:xfrm>
              <a:custGeom>
                <a:avLst/>
                <a:gdLst>
                  <a:gd name="connsiteX0" fmla="*/ 0 w 137921"/>
                  <a:gd name="connsiteY0" fmla="*/ 68961 h 138112"/>
                  <a:gd name="connsiteX1" fmla="*/ 68961 w 137921"/>
                  <a:gd name="connsiteY1" fmla="*/ 0 h 138112"/>
                  <a:gd name="connsiteX2" fmla="*/ 137922 w 137921"/>
                  <a:gd name="connsiteY2" fmla="*/ 68961 h 138112"/>
                  <a:gd name="connsiteX3" fmla="*/ 68961 w 137921"/>
                  <a:gd name="connsiteY3" fmla="*/ 138113 h 138112"/>
                  <a:gd name="connsiteX4" fmla="*/ 0 w 137921"/>
                  <a:gd name="connsiteY4" fmla="*/ 68961 h 1381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921" h="138112">
                    <a:moveTo>
                      <a:pt x="0" y="68961"/>
                    </a:moveTo>
                    <a:cubicBezTo>
                      <a:pt x="0" y="30956"/>
                      <a:pt x="30956" y="0"/>
                      <a:pt x="68961" y="0"/>
                    </a:cubicBezTo>
                    <a:cubicBezTo>
                      <a:pt x="107156" y="0"/>
                      <a:pt x="137922" y="30956"/>
                      <a:pt x="137922" y="68961"/>
                    </a:cubicBezTo>
                    <a:cubicBezTo>
                      <a:pt x="137922" y="107061"/>
                      <a:pt x="107156" y="138113"/>
                      <a:pt x="68961" y="138113"/>
                    </a:cubicBezTo>
                    <a:cubicBezTo>
                      <a:pt x="30956" y="138017"/>
                      <a:pt x="0" y="107061"/>
                      <a:pt x="0" y="68961"/>
                    </a:cubicBezTo>
                    <a:close/>
                  </a:path>
                </a:pathLst>
              </a:custGeom>
              <a:solidFill>
                <a:srgbClr val="484D4B"/>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982" name="任意多边形 6">
                <a:extLst>
                  <a:ext uri="{FF2B5EF4-FFF2-40B4-BE49-F238E27FC236}">
                    <a16:creationId xmlns:a16="http://schemas.microsoft.com/office/drawing/2014/main" id="{2E28CF68-5C65-43D3-A911-5B29692B34D3}"/>
                  </a:ext>
                </a:extLst>
              </p:cNvPr>
              <p:cNvSpPr/>
              <p:nvPr/>
            </p:nvSpPr>
            <p:spPr>
              <a:xfrm>
                <a:off x="10400249" y="3374431"/>
                <a:ext cx="34472" cy="27812"/>
              </a:xfrm>
              <a:custGeom>
                <a:avLst/>
                <a:gdLst>
                  <a:gd name="connsiteX0" fmla="*/ 68961 w 137922"/>
                  <a:gd name="connsiteY0" fmla="*/ 138017 h 138017"/>
                  <a:gd name="connsiteX1" fmla="*/ 0 w 137922"/>
                  <a:gd name="connsiteY1" fmla="*/ 68961 h 138017"/>
                  <a:gd name="connsiteX2" fmla="*/ 68961 w 137922"/>
                  <a:gd name="connsiteY2" fmla="*/ 0 h 138017"/>
                  <a:gd name="connsiteX3" fmla="*/ 137922 w 137922"/>
                  <a:gd name="connsiteY3" fmla="*/ 68961 h 138017"/>
                  <a:gd name="connsiteX4" fmla="*/ 68961 w 137922"/>
                  <a:gd name="connsiteY4" fmla="*/ 138017 h 1380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922" h="138017">
                    <a:moveTo>
                      <a:pt x="68961" y="138017"/>
                    </a:moveTo>
                    <a:cubicBezTo>
                      <a:pt x="30861" y="138017"/>
                      <a:pt x="0" y="107061"/>
                      <a:pt x="0" y="68961"/>
                    </a:cubicBezTo>
                    <a:cubicBezTo>
                      <a:pt x="0" y="30861"/>
                      <a:pt x="30766" y="0"/>
                      <a:pt x="68961" y="0"/>
                    </a:cubicBezTo>
                    <a:cubicBezTo>
                      <a:pt x="107156" y="0"/>
                      <a:pt x="137922" y="30861"/>
                      <a:pt x="137922" y="68961"/>
                    </a:cubicBezTo>
                    <a:cubicBezTo>
                      <a:pt x="138017" y="107061"/>
                      <a:pt x="107156" y="138017"/>
                      <a:pt x="68961" y="138017"/>
                    </a:cubicBezTo>
                    <a:close/>
                  </a:path>
                </a:pathLst>
              </a:custGeom>
              <a:solidFill>
                <a:srgbClr val="484D4B"/>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983" name="任意多边形 7">
                <a:extLst>
                  <a:ext uri="{FF2B5EF4-FFF2-40B4-BE49-F238E27FC236}">
                    <a16:creationId xmlns:a16="http://schemas.microsoft.com/office/drawing/2014/main" id="{C543BD47-6B3F-4995-ABAB-56DB384E2335}"/>
                  </a:ext>
                </a:extLst>
              </p:cNvPr>
              <p:cNvSpPr/>
              <p:nvPr/>
            </p:nvSpPr>
            <p:spPr>
              <a:xfrm>
                <a:off x="10239862" y="3403817"/>
                <a:ext cx="167410" cy="104359"/>
              </a:xfrm>
              <a:custGeom>
                <a:avLst/>
                <a:gdLst>
                  <a:gd name="connsiteX0" fmla="*/ 410623 w 669797"/>
                  <a:gd name="connsiteY0" fmla="*/ 517874 h 517874"/>
                  <a:gd name="connsiteX1" fmla="*/ 258985 w 669797"/>
                  <a:gd name="connsiteY1" fmla="*/ 517874 h 517874"/>
                  <a:gd name="connsiteX2" fmla="*/ 0 w 669797"/>
                  <a:gd name="connsiteY2" fmla="*/ 258985 h 517874"/>
                  <a:gd name="connsiteX3" fmla="*/ 258985 w 669797"/>
                  <a:gd name="connsiteY3" fmla="*/ 0 h 517874"/>
                  <a:gd name="connsiteX4" fmla="*/ 410718 w 669797"/>
                  <a:gd name="connsiteY4" fmla="*/ 0 h 517874"/>
                  <a:gd name="connsiteX5" fmla="*/ 669798 w 669797"/>
                  <a:gd name="connsiteY5" fmla="*/ 258985 h 517874"/>
                  <a:gd name="connsiteX6" fmla="*/ 410623 w 669797"/>
                  <a:gd name="connsiteY6" fmla="*/ 517874 h 517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9797" h="517874">
                    <a:moveTo>
                      <a:pt x="410623" y="517874"/>
                    </a:moveTo>
                    <a:lnTo>
                      <a:pt x="258985" y="517874"/>
                    </a:lnTo>
                    <a:cubicBezTo>
                      <a:pt x="116015" y="517874"/>
                      <a:pt x="0" y="401765"/>
                      <a:pt x="0" y="258985"/>
                    </a:cubicBezTo>
                    <a:cubicBezTo>
                      <a:pt x="0" y="116110"/>
                      <a:pt x="116110" y="0"/>
                      <a:pt x="258985" y="0"/>
                    </a:cubicBezTo>
                    <a:lnTo>
                      <a:pt x="410718" y="0"/>
                    </a:lnTo>
                    <a:cubicBezTo>
                      <a:pt x="553593" y="0"/>
                      <a:pt x="669798" y="116110"/>
                      <a:pt x="669798" y="258985"/>
                    </a:cubicBezTo>
                    <a:cubicBezTo>
                      <a:pt x="669798" y="401669"/>
                      <a:pt x="553498" y="517874"/>
                      <a:pt x="410623" y="517874"/>
                    </a:cubicBezTo>
                    <a:close/>
                  </a:path>
                </a:pathLst>
              </a:custGeom>
              <a:solidFill>
                <a:srgbClr val="EB666A"/>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984" name="任意多边形 8">
                <a:extLst>
                  <a:ext uri="{FF2B5EF4-FFF2-40B4-BE49-F238E27FC236}">
                    <a16:creationId xmlns:a16="http://schemas.microsoft.com/office/drawing/2014/main" id="{34733ED6-A546-4F0E-8AFA-037A4FCE0ED4}"/>
                  </a:ext>
                </a:extLst>
              </p:cNvPr>
              <p:cNvSpPr/>
              <p:nvPr/>
            </p:nvSpPr>
            <p:spPr>
              <a:xfrm>
                <a:off x="10285976" y="3444259"/>
                <a:ext cx="28997" cy="23417"/>
              </a:xfrm>
              <a:custGeom>
                <a:avLst/>
                <a:gdLst>
                  <a:gd name="connsiteX0" fmla="*/ 0 w 116014"/>
                  <a:gd name="connsiteY0" fmla="*/ 58198 h 116204"/>
                  <a:gd name="connsiteX1" fmla="*/ 58102 w 116014"/>
                  <a:gd name="connsiteY1" fmla="*/ 0 h 116204"/>
                  <a:gd name="connsiteX2" fmla="*/ 116015 w 116014"/>
                  <a:gd name="connsiteY2" fmla="*/ 58198 h 116204"/>
                  <a:gd name="connsiteX3" fmla="*/ 58102 w 116014"/>
                  <a:gd name="connsiteY3" fmla="*/ 116205 h 116204"/>
                  <a:gd name="connsiteX4" fmla="*/ 0 w 116014"/>
                  <a:gd name="connsiteY4" fmla="*/ 58198 h 116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014" h="116204">
                    <a:moveTo>
                      <a:pt x="0" y="58198"/>
                    </a:moveTo>
                    <a:cubicBezTo>
                      <a:pt x="0" y="26194"/>
                      <a:pt x="26098" y="0"/>
                      <a:pt x="58102" y="0"/>
                    </a:cubicBezTo>
                    <a:cubicBezTo>
                      <a:pt x="90106" y="0"/>
                      <a:pt x="116015" y="26194"/>
                      <a:pt x="116015" y="58198"/>
                    </a:cubicBezTo>
                    <a:cubicBezTo>
                      <a:pt x="116015" y="90297"/>
                      <a:pt x="90011" y="116205"/>
                      <a:pt x="58102" y="116205"/>
                    </a:cubicBezTo>
                    <a:cubicBezTo>
                      <a:pt x="26098" y="116205"/>
                      <a:pt x="0" y="90297"/>
                      <a:pt x="0" y="58198"/>
                    </a:cubicBezTo>
                    <a:close/>
                  </a:path>
                </a:pathLst>
              </a:custGeom>
              <a:solidFill>
                <a:srgbClr val="484D4B"/>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985" name="任意多边形 9">
                <a:extLst>
                  <a:ext uri="{FF2B5EF4-FFF2-40B4-BE49-F238E27FC236}">
                    <a16:creationId xmlns:a16="http://schemas.microsoft.com/office/drawing/2014/main" id="{78B70F57-DB61-4BEC-A184-B2EA7CF484AC}"/>
                  </a:ext>
                </a:extLst>
              </p:cNvPr>
              <p:cNvSpPr/>
              <p:nvPr/>
            </p:nvSpPr>
            <p:spPr>
              <a:xfrm>
                <a:off x="10332971" y="3444259"/>
                <a:ext cx="29044" cy="23417"/>
              </a:xfrm>
              <a:custGeom>
                <a:avLst/>
                <a:gdLst>
                  <a:gd name="connsiteX0" fmla="*/ 0 w 116204"/>
                  <a:gd name="connsiteY0" fmla="*/ 58198 h 116204"/>
                  <a:gd name="connsiteX1" fmla="*/ 58102 w 116204"/>
                  <a:gd name="connsiteY1" fmla="*/ 0 h 116204"/>
                  <a:gd name="connsiteX2" fmla="*/ 116205 w 116204"/>
                  <a:gd name="connsiteY2" fmla="*/ 58198 h 116204"/>
                  <a:gd name="connsiteX3" fmla="*/ 58102 w 116204"/>
                  <a:gd name="connsiteY3" fmla="*/ 116205 h 116204"/>
                  <a:gd name="connsiteX4" fmla="*/ 0 w 116204"/>
                  <a:gd name="connsiteY4" fmla="*/ 58198 h 1162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204" h="116204">
                    <a:moveTo>
                      <a:pt x="0" y="58198"/>
                    </a:moveTo>
                    <a:cubicBezTo>
                      <a:pt x="0" y="26194"/>
                      <a:pt x="26003" y="0"/>
                      <a:pt x="58102" y="0"/>
                    </a:cubicBezTo>
                    <a:cubicBezTo>
                      <a:pt x="90202" y="0"/>
                      <a:pt x="116205" y="26194"/>
                      <a:pt x="116205" y="58198"/>
                    </a:cubicBezTo>
                    <a:cubicBezTo>
                      <a:pt x="116205" y="90297"/>
                      <a:pt x="90106" y="116205"/>
                      <a:pt x="58102" y="116205"/>
                    </a:cubicBezTo>
                    <a:cubicBezTo>
                      <a:pt x="26003" y="116205"/>
                      <a:pt x="0" y="90297"/>
                      <a:pt x="0" y="58198"/>
                    </a:cubicBezTo>
                    <a:close/>
                  </a:path>
                </a:pathLst>
              </a:custGeom>
              <a:solidFill>
                <a:srgbClr val="484D4B"/>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986" name="任意多边形 10">
                <a:extLst>
                  <a:ext uri="{FF2B5EF4-FFF2-40B4-BE49-F238E27FC236}">
                    <a16:creationId xmlns:a16="http://schemas.microsoft.com/office/drawing/2014/main" id="{07020239-1E88-4E55-9B97-0B83C38FEE8E}"/>
                  </a:ext>
                </a:extLst>
              </p:cNvPr>
              <p:cNvSpPr/>
              <p:nvPr/>
            </p:nvSpPr>
            <p:spPr>
              <a:xfrm>
                <a:off x="10766852" y="3333797"/>
                <a:ext cx="551581" cy="190413"/>
              </a:xfrm>
              <a:custGeom>
                <a:avLst/>
                <a:gdLst>
                  <a:gd name="connsiteX0" fmla="*/ 936022 w 2206846"/>
                  <a:gd name="connsiteY0" fmla="*/ 421386 h 944910"/>
                  <a:gd name="connsiteX1" fmla="*/ 690944 w 2206846"/>
                  <a:gd name="connsiteY1" fmla="*/ 426053 h 944910"/>
                  <a:gd name="connsiteX2" fmla="*/ 1044988 w 2206846"/>
                  <a:gd name="connsiteY2" fmla="*/ 183737 h 944910"/>
                  <a:gd name="connsiteX3" fmla="*/ 843153 w 2206846"/>
                  <a:gd name="connsiteY3" fmla="*/ 183737 h 944910"/>
                  <a:gd name="connsiteX4" fmla="*/ 608362 w 2206846"/>
                  <a:gd name="connsiteY4" fmla="*/ 385762 h 944910"/>
                  <a:gd name="connsiteX5" fmla="*/ 564452 w 2206846"/>
                  <a:gd name="connsiteY5" fmla="*/ 675132 h 944910"/>
                  <a:gd name="connsiteX6" fmla="*/ 936022 w 2206846"/>
                  <a:gd name="connsiteY6" fmla="*/ 421386 h 944910"/>
                  <a:gd name="connsiteX7" fmla="*/ 936022 w 2206846"/>
                  <a:gd name="connsiteY7" fmla="*/ 421386 h 944910"/>
                  <a:gd name="connsiteX8" fmla="*/ 1431322 w 2206846"/>
                  <a:gd name="connsiteY8" fmla="*/ 220599 h 944910"/>
                  <a:gd name="connsiteX9" fmla="*/ 1433036 w 2206846"/>
                  <a:gd name="connsiteY9" fmla="*/ 328803 h 944910"/>
                  <a:gd name="connsiteX10" fmla="*/ 1357217 w 2206846"/>
                  <a:gd name="connsiteY10" fmla="*/ 807434 h 944910"/>
                  <a:gd name="connsiteX11" fmla="*/ 1162050 w 2206846"/>
                  <a:gd name="connsiteY11" fmla="*/ 944785 h 944910"/>
                  <a:gd name="connsiteX12" fmla="*/ 762190 w 2206846"/>
                  <a:gd name="connsiteY12" fmla="*/ 944785 h 944910"/>
                  <a:gd name="connsiteX13" fmla="*/ 521113 w 2206846"/>
                  <a:gd name="connsiteY13" fmla="*/ 944785 h 944910"/>
                  <a:gd name="connsiteX14" fmla="*/ 268605 w 2206846"/>
                  <a:gd name="connsiteY14" fmla="*/ 896683 h 944910"/>
                  <a:gd name="connsiteX15" fmla="*/ 237649 w 2206846"/>
                  <a:gd name="connsiteY15" fmla="*/ 730091 h 944910"/>
                  <a:gd name="connsiteX16" fmla="*/ 324231 w 2206846"/>
                  <a:gd name="connsiteY16" fmla="*/ 209645 h 944910"/>
                  <a:gd name="connsiteX17" fmla="*/ 292227 w 2206846"/>
                  <a:gd name="connsiteY17" fmla="*/ 128207 h 944910"/>
                  <a:gd name="connsiteX18" fmla="*/ 113824 w 2206846"/>
                  <a:gd name="connsiteY18" fmla="*/ 128207 h 944910"/>
                  <a:gd name="connsiteX19" fmla="*/ 0 w 2206846"/>
                  <a:gd name="connsiteY19" fmla="*/ 14192 h 944910"/>
                  <a:gd name="connsiteX20" fmla="*/ 418147 w 2206846"/>
                  <a:gd name="connsiteY20" fmla="*/ 14192 h 944910"/>
                  <a:gd name="connsiteX21" fmla="*/ 540544 w 2206846"/>
                  <a:gd name="connsiteY21" fmla="*/ 136779 h 944910"/>
                  <a:gd name="connsiteX22" fmla="*/ 441960 w 2206846"/>
                  <a:gd name="connsiteY22" fmla="*/ 729044 h 944910"/>
                  <a:gd name="connsiteX23" fmla="*/ 493586 w 2206846"/>
                  <a:gd name="connsiteY23" fmla="*/ 809054 h 944910"/>
                  <a:gd name="connsiteX24" fmla="*/ 783146 w 2206846"/>
                  <a:gd name="connsiteY24" fmla="*/ 809054 h 944910"/>
                  <a:gd name="connsiteX25" fmla="*/ 987266 w 2206846"/>
                  <a:gd name="connsiteY25" fmla="*/ 809054 h 944910"/>
                  <a:gd name="connsiteX26" fmla="*/ 1159669 w 2206846"/>
                  <a:gd name="connsiteY26" fmla="*/ 809054 h 944910"/>
                  <a:gd name="connsiteX27" fmla="*/ 1206341 w 2206846"/>
                  <a:gd name="connsiteY27" fmla="*/ 750761 h 944910"/>
                  <a:gd name="connsiteX28" fmla="*/ 1229392 w 2206846"/>
                  <a:gd name="connsiteY28" fmla="*/ 607505 h 944910"/>
                  <a:gd name="connsiteX29" fmla="*/ 1040702 w 2206846"/>
                  <a:gd name="connsiteY29" fmla="*/ 674084 h 944910"/>
                  <a:gd name="connsiteX30" fmla="*/ 1058894 w 2206846"/>
                  <a:gd name="connsiteY30" fmla="*/ 559499 h 944910"/>
                  <a:gd name="connsiteX31" fmla="*/ 1252442 w 2206846"/>
                  <a:gd name="connsiteY31" fmla="*/ 461772 h 944910"/>
                  <a:gd name="connsiteX32" fmla="*/ 1269587 w 2206846"/>
                  <a:gd name="connsiteY32" fmla="*/ 353568 h 944910"/>
                  <a:gd name="connsiteX33" fmla="*/ 1273493 w 2206846"/>
                  <a:gd name="connsiteY33" fmla="*/ 328708 h 944910"/>
                  <a:gd name="connsiteX34" fmla="*/ 1084898 w 2206846"/>
                  <a:gd name="connsiteY34" fmla="*/ 395383 h 944910"/>
                  <a:gd name="connsiteX35" fmla="*/ 1100995 w 2206846"/>
                  <a:gd name="connsiteY35" fmla="*/ 293180 h 944910"/>
                  <a:gd name="connsiteX36" fmla="*/ 1263872 w 2206846"/>
                  <a:gd name="connsiteY36" fmla="*/ 212122 h 944910"/>
                  <a:gd name="connsiteX37" fmla="*/ 1149382 w 2206846"/>
                  <a:gd name="connsiteY37" fmla="*/ 126968 h 944910"/>
                  <a:gd name="connsiteX38" fmla="*/ 1167098 w 2206846"/>
                  <a:gd name="connsiteY38" fmla="*/ 15526 h 944910"/>
                  <a:gd name="connsiteX39" fmla="*/ 1360646 w 2206846"/>
                  <a:gd name="connsiteY39" fmla="*/ 104013 h 944910"/>
                  <a:gd name="connsiteX40" fmla="*/ 1413320 w 2206846"/>
                  <a:gd name="connsiteY40" fmla="*/ 8192 h 944910"/>
                  <a:gd name="connsiteX41" fmla="*/ 1577435 w 2206846"/>
                  <a:gd name="connsiteY41" fmla="*/ 8192 h 944910"/>
                  <a:gd name="connsiteX42" fmla="*/ 1431322 w 2206846"/>
                  <a:gd name="connsiteY42" fmla="*/ 220599 h 944910"/>
                  <a:gd name="connsiteX43" fmla="*/ 1431322 w 2206846"/>
                  <a:gd name="connsiteY43" fmla="*/ 220599 h 944910"/>
                  <a:gd name="connsiteX44" fmla="*/ 2206847 w 2206846"/>
                  <a:gd name="connsiteY44" fmla="*/ 84582 h 944910"/>
                  <a:gd name="connsiteX45" fmla="*/ 2066925 w 2206846"/>
                  <a:gd name="connsiteY45" fmla="*/ 84582 h 944910"/>
                  <a:gd name="connsiteX46" fmla="*/ 2066258 w 2206846"/>
                  <a:gd name="connsiteY46" fmla="*/ 85249 h 944910"/>
                  <a:gd name="connsiteX47" fmla="*/ 1872424 w 2206846"/>
                  <a:gd name="connsiteY47" fmla="*/ 85249 h 944910"/>
                  <a:gd name="connsiteX48" fmla="*/ 1885950 w 2206846"/>
                  <a:gd name="connsiteY48" fmla="*/ 0 h 944910"/>
                  <a:gd name="connsiteX49" fmla="*/ 1721930 w 2206846"/>
                  <a:gd name="connsiteY49" fmla="*/ 0 h 944910"/>
                  <a:gd name="connsiteX50" fmla="*/ 1708404 w 2206846"/>
                  <a:gd name="connsiteY50" fmla="*/ 85249 h 944910"/>
                  <a:gd name="connsiteX51" fmla="*/ 1555909 w 2206846"/>
                  <a:gd name="connsiteY51" fmla="*/ 85249 h 944910"/>
                  <a:gd name="connsiteX52" fmla="*/ 1540097 w 2206846"/>
                  <a:gd name="connsiteY52" fmla="*/ 185071 h 944910"/>
                  <a:gd name="connsiteX53" fmla="*/ 1692593 w 2206846"/>
                  <a:gd name="connsiteY53" fmla="*/ 185071 h 944910"/>
                  <a:gd name="connsiteX54" fmla="*/ 1675352 w 2206846"/>
                  <a:gd name="connsiteY54" fmla="*/ 293941 h 944910"/>
                  <a:gd name="connsiteX55" fmla="*/ 1466564 w 2206846"/>
                  <a:gd name="connsiteY55" fmla="*/ 293941 h 944910"/>
                  <a:gd name="connsiteX56" fmla="*/ 1450181 w 2206846"/>
                  <a:gd name="connsiteY56" fmla="*/ 397859 h 944910"/>
                  <a:gd name="connsiteX57" fmla="*/ 1736122 w 2206846"/>
                  <a:gd name="connsiteY57" fmla="*/ 397859 h 944910"/>
                  <a:gd name="connsiteX58" fmla="*/ 1424559 w 2206846"/>
                  <a:gd name="connsiteY58" fmla="*/ 559308 h 944910"/>
                  <a:gd name="connsiteX59" fmla="*/ 1408748 w 2206846"/>
                  <a:gd name="connsiteY59" fmla="*/ 659225 h 944910"/>
                  <a:gd name="connsiteX60" fmla="*/ 1452658 w 2206846"/>
                  <a:gd name="connsiteY60" fmla="*/ 643604 h 944910"/>
                  <a:gd name="connsiteX61" fmla="*/ 1498949 w 2206846"/>
                  <a:gd name="connsiteY61" fmla="*/ 622554 h 944910"/>
                  <a:gd name="connsiteX62" fmla="*/ 1466374 w 2206846"/>
                  <a:gd name="connsiteY62" fmla="*/ 828389 h 944910"/>
                  <a:gd name="connsiteX63" fmla="*/ 1564386 w 2206846"/>
                  <a:gd name="connsiteY63" fmla="*/ 944690 h 944910"/>
                  <a:gd name="connsiteX64" fmla="*/ 1927289 w 2206846"/>
                  <a:gd name="connsiteY64" fmla="*/ 944690 h 944910"/>
                  <a:gd name="connsiteX65" fmla="*/ 2062163 w 2206846"/>
                  <a:gd name="connsiteY65" fmla="*/ 828389 h 944910"/>
                  <a:gd name="connsiteX66" fmla="*/ 2066068 w 2206846"/>
                  <a:gd name="connsiteY66" fmla="*/ 803148 h 944910"/>
                  <a:gd name="connsiteX67" fmla="*/ 2097405 w 2206846"/>
                  <a:gd name="connsiteY67" fmla="*/ 605885 h 944910"/>
                  <a:gd name="connsiteX68" fmla="*/ 1999393 w 2206846"/>
                  <a:gd name="connsiteY68" fmla="*/ 489395 h 944910"/>
                  <a:gd name="connsiteX69" fmla="*/ 1791938 w 2206846"/>
                  <a:gd name="connsiteY69" fmla="*/ 489395 h 944910"/>
                  <a:gd name="connsiteX70" fmla="*/ 1932908 w 2206846"/>
                  <a:gd name="connsiteY70" fmla="*/ 397859 h 944910"/>
                  <a:gd name="connsiteX71" fmla="*/ 2076260 w 2206846"/>
                  <a:gd name="connsiteY71" fmla="*/ 397859 h 944910"/>
                  <a:gd name="connsiteX72" fmla="*/ 2200180 w 2206846"/>
                  <a:gd name="connsiteY72" fmla="*/ 293941 h 944910"/>
                  <a:gd name="connsiteX73" fmla="*/ 2038731 w 2206846"/>
                  <a:gd name="connsiteY73" fmla="*/ 293941 h 944910"/>
                  <a:gd name="connsiteX74" fmla="*/ 2206847 w 2206846"/>
                  <a:gd name="connsiteY74" fmla="*/ 84582 h 944910"/>
                  <a:gd name="connsiteX75" fmla="*/ 2206847 w 2206846"/>
                  <a:gd name="connsiteY75" fmla="*/ 84582 h 944910"/>
                  <a:gd name="connsiteX76" fmla="*/ 1876615 w 2206846"/>
                  <a:gd name="connsiteY76" fmla="*/ 593693 h 944910"/>
                  <a:gd name="connsiteX77" fmla="*/ 1876615 w 2206846"/>
                  <a:gd name="connsiteY77" fmla="*/ 593693 h 944910"/>
                  <a:gd name="connsiteX78" fmla="*/ 1942814 w 2206846"/>
                  <a:gd name="connsiteY78" fmla="*/ 647414 h 944910"/>
                  <a:gd name="connsiteX79" fmla="*/ 1919288 w 2206846"/>
                  <a:gd name="connsiteY79" fmla="*/ 795433 h 944910"/>
                  <a:gd name="connsiteX80" fmla="*/ 1836039 w 2206846"/>
                  <a:gd name="connsiteY80" fmla="*/ 849058 h 944910"/>
                  <a:gd name="connsiteX81" fmla="*/ 1671256 w 2206846"/>
                  <a:gd name="connsiteY81" fmla="*/ 849058 h 944910"/>
                  <a:gd name="connsiteX82" fmla="*/ 1626108 w 2206846"/>
                  <a:gd name="connsiteY82" fmla="*/ 795433 h 944910"/>
                  <a:gd name="connsiteX83" fmla="*/ 1630489 w 2206846"/>
                  <a:gd name="connsiteY83" fmla="*/ 768667 h 944910"/>
                  <a:gd name="connsiteX84" fmla="*/ 1787557 w 2206846"/>
                  <a:gd name="connsiteY84" fmla="*/ 768667 h 944910"/>
                  <a:gd name="connsiteX85" fmla="*/ 1896999 w 2206846"/>
                  <a:gd name="connsiteY85" fmla="*/ 671132 h 944910"/>
                  <a:gd name="connsiteX86" fmla="*/ 1645920 w 2206846"/>
                  <a:gd name="connsiteY86" fmla="*/ 671132 h 944910"/>
                  <a:gd name="connsiteX87" fmla="*/ 1649635 w 2206846"/>
                  <a:gd name="connsiteY87" fmla="*/ 647319 h 944910"/>
                  <a:gd name="connsiteX88" fmla="*/ 1711928 w 2206846"/>
                  <a:gd name="connsiteY88" fmla="*/ 593598 h 944910"/>
                  <a:gd name="connsiteX89" fmla="*/ 1876615 w 2206846"/>
                  <a:gd name="connsiteY89" fmla="*/ 593598 h 944910"/>
                  <a:gd name="connsiteX90" fmla="*/ 1876615 w 2206846"/>
                  <a:gd name="connsiteY90" fmla="*/ 593693 h 944910"/>
                  <a:gd name="connsiteX91" fmla="*/ 1869662 w 2206846"/>
                  <a:gd name="connsiteY91" fmla="*/ 294037 h 944910"/>
                  <a:gd name="connsiteX92" fmla="*/ 1869662 w 2206846"/>
                  <a:gd name="connsiteY92" fmla="*/ 294037 h 944910"/>
                  <a:gd name="connsiteX93" fmla="*/ 1839468 w 2206846"/>
                  <a:gd name="connsiteY93" fmla="*/ 294037 h 944910"/>
                  <a:gd name="connsiteX94" fmla="*/ 1856613 w 2206846"/>
                  <a:gd name="connsiteY94" fmla="*/ 185166 h 944910"/>
                  <a:gd name="connsiteX95" fmla="*/ 1982724 w 2206846"/>
                  <a:gd name="connsiteY95" fmla="*/ 185166 h 944910"/>
                  <a:gd name="connsiteX96" fmla="*/ 1869662 w 2206846"/>
                  <a:gd name="connsiteY96" fmla="*/ 294037 h 944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2206846" h="944910">
                    <a:moveTo>
                      <a:pt x="936022" y="421386"/>
                    </a:moveTo>
                    <a:lnTo>
                      <a:pt x="690944" y="426053"/>
                    </a:lnTo>
                    <a:cubicBezTo>
                      <a:pt x="902018" y="387287"/>
                      <a:pt x="1044988" y="183737"/>
                      <a:pt x="1044988" y="183737"/>
                    </a:cubicBezTo>
                    <a:lnTo>
                      <a:pt x="843153" y="183737"/>
                    </a:lnTo>
                    <a:cubicBezTo>
                      <a:pt x="725710" y="183737"/>
                      <a:pt x="625888" y="269653"/>
                      <a:pt x="608362" y="385762"/>
                    </a:cubicBezTo>
                    <a:lnTo>
                      <a:pt x="564452" y="675132"/>
                    </a:lnTo>
                    <a:cubicBezTo>
                      <a:pt x="885539" y="662654"/>
                      <a:pt x="936022" y="421386"/>
                      <a:pt x="936022" y="421386"/>
                    </a:cubicBezTo>
                    <a:lnTo>
                      <a:pt x="936022" y="421386"/>
                    </a:lnTo>
                    <a:close/>
                    <a:moveTo>
                      <a:pt x="1431322" y="220599"/>
                    </a:moveTo>
                    <a:cubicBezTo>
                      <a:pt x="1439037" y="251174"/>
                      <a:pt x="1439513" y="287274"/>
                      <a:pt x="1433036" y="328803"/>
                    </a:cubicBezTo>
                    <a:lnTo>
                      <a:pt x="1357217" y="807434"/>
                    </a:lnTo>
                    <a:cubicBezTo>
                      <a:pt x="1345216" y="901732"/>
                      <a:pt x="1280255" y="947642"/>
                      <a:pt x="1162050" y="944785"/>
                    </a:cubicBezTo>
                    <a:lnTo>
                      <a:pt x="762190" y="944785"/>
                    </a:lnTo>
                    <a:lnTo>
                      <a:pt x="521113" y="944785"/>
                    </a:lnTo>
                    <a:cubicBezTo>
                      <a:pt x="369094" y="944785"/>
                      <a:pt x="311277" y="944213"/>
                      <a:pt x="268605" y="896683"/>
                    </a:cubicBezTo>
                    <a:cubicBezTo>
                      <a:pt x="239458" y="864108"/>
                      <a:pt x="220694" y="821150"/>
                      <a:pt x="237649" y="730091"/>
                    </a:cubicBezTo>
                    <a:cubicBezTo>
                      <a:pt x="237649" y="730091"/>
                      <a:pt x="322897" y="223647"/>
                      <a:pt x="324231" y="209645"/>
                    </a:cubicBezTo>
                    <a:cubicBezTo>
                      <a:pt x="328708" y="164783"/>
                      <a:pt x="337185" y="128207"/>
                      <a:pt x="292227" y="128207"/>
                    </a:cubicBezTo>
                    <a:lnTo>
                      <a:pt x="113824" y="128207"/>
                    </a:lnTo>
                    <a:cubicBezTo>
                      <a:pt x="50959" y="128207"/>
                      <a:pt x="0" y="77153"/>
                      <a:pt x="0" y="14192"/>
                    </a:cubicBezTo>
                    <a:lnTo>
                      <a:pt x="418147" y="14192"/>
                    </a:lnTo>
                    <a:cubicBezTo>
                      <a:pt x="485680" y="14192"/>
                      <a:pt x="551402" y="58579"/>
                      <a:pt x="540544" y="136779"/>
                    </a:cubicBezTo>
                    <a:lnTo>
                      <a:pt x="441960" y="729044"/>
                    </a:lnTo>
                    <a:cubicBezTo>
                      <a:pt x="430339" y="779431"/>
                      <a:pt x="449104" y="809054"/>
                      <a:pt x="493586" y="809054"/>
                    </a:cubicBezTo>
                    <a:lnTo>
                      <a:pt x="783146" y="809054"/>
                    </a:lnTo>
                    <a:lnTo>
                      <a:pt x="987266" y="809054"/>
                    </a:lnTo>
                    <a:lnTo>
                      <a:pt x="1159669" y="809054"/>
                    </a:lnTo>
                    <a:cubicBezTo>
                      <a:pt x="1192054" y="809054"/>
                      <a:pt x="1200150" y="789718"/>
                      <a:pt x="1206341" y="750761"/>
                    </a:cubicBezTo>
                    <a:lnTo>
                      <a:pt x="1229392" y="607505"/>
                    </a:lnTo>
                    <a:cubicBezTo>
                      <a:pt x="1175480" y="632460"/>
                      <a:pt x="1112520" y="654653"/>
                      <a:pt x="1040702" y="674084"/>
                    </a:cubicBezTo>
                    <a:lnTo>
                      <a:pt x="1058894" y="559499"/>
                    </a:lnTo>
                    <a:cubicBezTo>
                      <a:pt x="1142619" y="523494"/>
                      <a:pt x="1204722" y="506158"/>
                      <a:pt x="1252442" y="461772"/>
                    </a:cubicBezTo>
                    <a:lnTo>
                      <a:pt x="1269587" y="353568"/>
                    </a:lnTo>
                    <a:cubicBezTo>
                      <a:pt x="1270921" y="345376"/>
                      <a:pt x="1272254" y="336995"/>
                      <a:pt x="1273493" y="328708"/>
                    </a:cubicBezTo>
                    <a:cubicBezTo>
                      <a:pt x="1219486" y="353568"/>
                      <a:pt x="1156621" y="375952"/>
                      <a:pt x="1084898" y="395383"/>
                    </a:cubicBezTo>
                    <a:lnTo>
                      <a:pt x="1100995" y="293180"/>
                    </a:lnTo>
                    <a:cubicBezTo>
                      <a:pt x="1171956" y="259937"/>
                      <a:pt x="1223772" y="248317"/>
                      <a:pt x="1263872" y="212122"/>
                    </a:cubicBezTo>
                    <a:cubicBezTo>
                      <a:pt x="1243108" y="164973"/>
                      <a:pt x="1203007" y="156496"/>
                      <a:pt x="1149382" y="126968"/>
                    </a:cubicBezTo>
                    <a:lnTo>
                      <a:pt x="1167098" y="15526"/>
                    </a:lnTo>
                    <a:cubicBezTo>
                      <a:pt x="1248632" y="39243"/>
                      <a:pt x="1314069" y="62198"/>
                      <a:pt x="1360646" y="104013"/>
                    </a:cubicBezTo>
                    <a:cubicBezTo>
                      <a:pt x="1380554" y="76200"/>
                      <a:pt x="1398175" y="44291"/>
                      <a:pt x="1413320" y="8192"/>
                    </a:cubicBezTo>
                    <a:lnTo>
                      <a:pt x="1577435" y="8192"/>
                    </a:lnTo>
                    <a:cubicBezTo>
                      <a:pt x="1532954" y="91535"/>
                      <a:pt x="1484281" y="162306"/>
                      <a:pt x="1431322" y="220599"/>
                    </a:cubicBezTo>
                    <a:lnTo>
                      <a:pt x="1431322" y="220599"/>
                    </a:lnTo>
                    <a:close/>
                    <a:moveTo>
                      <a:pt x="2206847" y="84582"/>
                    </a:moveTo>
                    <a:lnTo>
                      <a:pt x="2066925" y="84582"/>
                    </a:lnTo>
                    <a:cubicBezTo>
                      <a:pt x="2066735" y="84772"/>
                      <a:pt x="2066544" y="85058"/>
                      <a:pt x="2066258" y="85249"/>
                    </a:cubicBezTo>
                    <a:lnTo>
                      <a:pt x="1872424" y="85249"/>
                    </a:lnTo>
                    <a:lnTo>
                      <a:pt x="1885950" y="0"/>
                    </a:lnTo>
                    <a:lnTo>
                      <a:pt x="1721930" y="0"/>
                    </a:lnTo>
                    <a:lnTo>
                      <a:pt x="1708404" y="85249"/>
                    </a:lnTo>
                    <a:lnTo>
                      <a:pt x="1555909" y="85249"/>
                    </a:lnTo>
                    <a:lnTo>
                      <a:pt x="1540097" y="185071"/>
                    </a:lnTo>
                    <a:lnTo>
                      <a:pt x="1692593" y="185071"/>
                    </a:lnTo>
                    <a:lnTo>
                      <a:pt x="1675352" y="293941"/>
                    </a:lnTo>
                    <a:lnTo>
                      <a:pt x="1466564" y="293941"/>
                    </a:lnTo>
                    <a:lnTo>
                      <a:pt x="1450181" y="397859"/>
                    </a:lnTo>
                    <a:lnTo>
                      <a:pt x="1736122" y="397859"/>
                    </a:lnTo>
                    <a:cubicBezTo>
                      <a:pt x="1649635" y="450628"/>
                      <a:pt x="1517047" y="521208"/>
                      <a:pt x="1424559" y="559308"/>
                    </a:cubicBezTo>
                    <a:lnTo>
                      <a:pt x="1408748" y="659225"/>
                    </a:lnTo>
                    <a:cubicBezTo>
                      <a:pt x="1407700" y="659987"/>
                      <a:pt x="1445990" y="646271"/>
                      <a:pt x="1452658" y="643604"/>
                    </a:cubicBezTo>
                    <a:cubicBezTo>
                      <a:pt x="1469231" y="638080"/>
                      <a:pt x="1489139" y="625412"/>
                      <a:pt x="1498949" y="622554"/>
                    </a:cubicBezTo>
                    <a:lnTo>
                      <a:pt x="1466374" y="828389"/>
                    </a:lnTo>
                    <a:cubicBezTo>
                      <a:pt x="1456277" y="892588"/>
                      <a:pt x="1500092" y="944690"/>
                      <a:pt x="1564386" y="944690"/>
                    </a:cubicBezTo>
                    <a:lnTo>
                      <a:pt x="1927289" y="944690"/>
                    </a:lnTo>
                    <a:cubicBezTo>
                      <a:pt x="1991582" y="944690"/>
                      <a:pt x="2051971" y="892683"/>
                      <a:pt x="2062163" y="828389"/>
                    </a:cubicBezTo>
                    <a:lnTo>
                      <a:pt x="2066068" y="803148"/>
                    </a:lnTo>
                    <a:lnTo>
                      <a:pt x="2097405" y="605885"/>
                    </a:lnTo>
                    <a:cubicBezTo>
                      <a:pt x="2107501" y="541496"/>
                      <a:pt x="2063782" y="489395"/>
                      <a:pt x="1999393" y="489395"/>
                    </a:cubicBezTo>
                    <a:lnTo>
                      <a:pt x="1791938" y="489395"/>
                    </a:lnTo>
                    <a:cubicBezTo>
                      <a:pt x="1842802" y="464534"/>
                      <a:pt x="1890236" y="431197"/>
                      <a:pt x="1932908" y="397859"/>
                    </a:cubicBezTo>
                    <a:lnTo>
                      <a:pt x="2076260" y="397859"/>
                    </a:lnTo>
                    <a:cubicBezTo>
                      <a:pt x="2160937" y="397859"/>
                      <a:pt x="2200180" y="293941"/>
                      <a:pt x="2200180" y="293941"/>
                    </a:cubicBezTo>
                    <a:lnTo>
                      <a:pt x="2038731" y="293941"/>
                    </a:lnTo>
                    <a:cubicBezTo>
                      <a:pt x="2100929" y="235839"/>
                      <a:pt x="2153507" y="165068"/>
                      <a:pt x="2206847" y="84582"/>
                    </a:cubicBezTo>
                    <a:lnTo>
                      <a:pt x="2206847" y="84582"/>
                    </a:lnTo>
                    <a:close/>
                    <a:moveTo>
                      <a:pt x="1876615" y="593693"/>
                    </a:moveTo>
                    <a:lnTo>
                      <a:pt x="1876615" y="593693"/>
                    </a:lnTo>
                    <a:cubicBezTo>
                      <a:pt x="1906238" y="593693"/>
                      <a:pt x="1947577" y="617601"/>
                      <a:pt x="1942814" y="647414"/>
                    </a:cubicBezTo>
                    <a:lnTo>
                      <a:pt x="1919288" y="795433"/>
                    </a:lnTo>
                    <a:cubicBezTo>
                      <a:pt x="1914715" y="824960"/>
                      <a:pt x="1865852" y="849058"/>
                      <a:pt x="1836039" y="849058"/>
                    </a:cubicBezTo>
                    <a:lnTo>
                      <a:pt x="1671256" y="849058"/>
                    </a:lnTo>
                    <a:cubicBezTo>
                      <a:pt x="1641824" y="849058"/>
                      <a:pt x="1621536" y="824960"/>
                      <a:pt x="1626108" y="795433"/>
                    </a:cubicBezTo>
                    <a:lnTo>
                      <a:pt x="1630489" y="768667"/>
                    </a:lnTo>
                    <a:lnTo>
                      <a:pt x="1787557" y="768667"/>
                    </a:lnTo>
                    <a:cubicBezTo>
                      <a:pt x="1865281" y="768667"/>
                      <a:pt x="1896999" y="671132"/>
                      <a:pt x="1896999" y="671132"/>
                    </a:cubicBezTo>
                    <a:lnTo>
                      <a:pt x="1645920" y="671132"/>
                    </a:lnTo>
                    <a:lnTo>
                      <a:pt x="1649635" y="647319"/>
                    </a:lnTo>
                    <a:cubicBezTo>
                      <a:pt x="1654397" y="617506"/>
                      <a:pt x="1682210" y="593598"/>
                      <a:pt x="1711928" y="593598"/>
                    </a:cubicBezTo>
                    <a:lnTo>
                      <a:pt x="1876615" y="593598"/>
                    </a:lnTo>
                    <a:lnTo>
                      <a:pt x="1876615" y="593693"/>
                    </a:lnTo>
                    <a:close/>
                    <a:moveTo>
                      <a:pt x="1869662" y="294037"/>
                    </a:moveTo>
                    <a:lnTo>
                      <a:pt x="1869662" y="294037"/>
                    </a:lnTo>
                    <a:lnTo>
                      <a:pt x="1839468" y="294037"/>
                    </a:lnTo>
                    <a:lnTo>
                      <a:pt x="1856613" y="185166"/>
                    </a:lnTo>
                    <a:lnTo>
                      <a:pt x="1982724" y="185166"/>
                    </a:lnTo>
                    <a:cubicBezTo>
                      <a:pt x="1944719" y="226981"/>
                      <a:pt x="1907000" y="263557"/>
                      <a:pt x="1869662" y="294037"/>
                    </a:cubicBezTo>
                    <a:close/>
                  </a:path>
                </a:pathLst>
              </a:custGeom>
              <a:solidFill>
                <a:srgbClr val="484D4B"/>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grpSp>
          <p:nvGrpSpPr>
            <p:cNvPr id="3336" name="组合 3335">
              <a:extLst>
                <a:ext uri="{FF2B5EF4-FFF2-40B4-BE49-F238E27FC236}">
                  <a16:creationId xmlns:a16="http://schemas.microsoft.com/office/drawing/2014/main" id="{E2DFFE10-EF65-42F8-AC3B-D58A384B3998}"/>
                </a:ext>
              </a:extLst>
            </p:cNvPr>
            <p:cNvGrpSpPr/>
            <p:nvPr/>
          </p:nvGrpSpPr>
          <p:grpSpPr>
            <a:xfrm flipH="1">
              <a:off x="1010799" y="4283361"/>
              <a:ext cx="351586" cy="462894"/>
              <a:chOff x="-1821549" y="1721298"/>
              <a:chExt cx="719198" cy="919579"/>
            </a:xfrm>
            <a:solidFill>
              <a:srgbClr val="5ECC8B"/>
            </a:solidFill>
          </p:grpSpPr>
          <p:sp>
            <p:nvSpPr>
              <p:cNvPr id="3934" name="Freeform 428">
                <a:extLst>
                  <a:ext uri="{FF2B5EF4-FFF2-40B4-BE49-F238E27FC236}">
                    <a16:creationId xmlns:a16="http://schemas.microsoft.com/office/drawing/2014/main" id="{302C068C-96CC-4378-9D15-F55FD7E0F80B}"/>
                  </a:ext>
                </a:extLst>
              </p:cNvPr>
              <p:cNvSpPr>
                <a:spLocks/>
              </p:cNvSpPr>
              <p:nvPr/>
            </p:nvSpPr>
            <p:spPr bwMode="auto">
              <a:xfrm>
                <a:off x="-1821549" y="1801455"/>
                <a:ext cx="714866" cy="826424"/>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35" name="Freeform 429">
                <a:extLst>
                  <a:ext uri="{FF2B5EF4-FFF2-40B4-BE49-F238E27FC236}">
                    <a16:creationId xmlns:a16="http://schemas.microsoft.com/office/drawing/2014/main" id="{014F6833-B4FC-4647-8AA5-75E3363F6D54}"/>
                  </a:ext>
                </a:extLst>
              </p:cNvPr>
              <p:cNvSpPr>
                <a:spLocks/>
              </p:cNvSpPr>
              <p:nvPr/>
            </p:nvSpPr>
            <p:spPr bwMode="auto">
              <a:xfrm>
                <a:off x="-1652582" y="2457829"/>
                <a:ext cx="47658" cy="74735"/>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36" name="Freeform 430">
                <a:extLst>
                  <a:ext uri="{FF2B5EF4-FFF2-40B4-BE49-F238E27FC236}">
                    <a16:creationId xmlns:a16="http://schemas.microsoft.com/office/drawing/2014/main" id="{16C79AF9-5F8E-4E7F-9929-8A232B068C69}"/>
                  </a:ext>
                </a:extLst>
              </p:cNvPr>
              <p:cNvSpPr>
                <a:spLocks/>
              </p:cNvSpPr>
              <p:nvPr/>
            </p:nvSpPr>
            <p:spPr bwMode="auto">
              <a:xfrm>
                <a:off x="-1608172" y="2453496"/>
                <a:ext cx="48742" cy="76903"/>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37" name="Freeform 431">
                <a:extLst>
                  <a:ext uri="{FF2B5EF4-FFF2-40B4-BE49-F238E27FC236}">
                    <a16:creationId xmlns:a16="http://schemas.microsoft.com/office/drawing/2014/main" id="{F0E6DDA5-E7C8-4B65-91F4-CE025B77A828}"/>
                  </a:ext>
                </a:extLst>
              </p:cNvPr>
              <p:cNvSpPr>
                <a:spLocks/>
              </p:cNvSpPr>
              <p:nvPr/>
            </p:nvSpPr>
            <p:spPr bwMode="auto">
              <a:xfrm>
                <a:off x="-1561598" y="2446998"/>
                <a:ext cx="45492" cy="7581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38" name="Freeform 432">
                <a:extLst>
                  <a:ext uri="{FF2B5EF4-FFF2-40B4-BE49-F238E27FC236}">
                    <a16:creationId xmlns:a16="http://schemas.microsoft.com/office/drawing/2014/main" id="{FEEC94DE-E126-462D-9224-22C33B5CE789}"/>
                  </a:ext>
                </a:extLst>
              </p:cNvPr>
              <p:cNvSpPr>
                <a:spLocks/>
              </p:cNvSpPr>
              <p:nvPr/>
            </p:nvSpPr>
            <p:spPr bwMode="auto">
              <a:xfrm>
                <a:off x="-1513941" y="2432917"/>
                <a:ext cx="41159" cy="76903"/>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39" name="Freeform 433">
                <a:extLst>
                  <a:ext uri="{FF2B5EF4-FFF2-40B4-BE49-F238E27FC236}">
                    <a16:creationId xmlns:a16="http://schemas.microsoft.com/office/drawing/2014/main" id="{798FD751-FFEF-41CC-AFED-F4B060D9D5EC}"/>
                  </a:ext>
                </a:extLst>
              </p:cNvPr>
              <p:cNvSpPr>
                <a:spLocks/>
              </p:cNvSpPr>
              <p:nvPr/>
            </p:nvSpPr>
            <p:spPr bwMode="auto">
              <a:xfrm>
                <a:off x="-1470615" y="2416671"/>
                <a:ext cx="43325" cy="7581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40" name="Freeform 434">
                <a:extLst>
                  <a:ext uri="{FF2B5EF4-FFF2-40B4-BE49-F238E27FC236}">
                    <a16:creationId xmlns:a16="http://schemas.microsoft.com/office/drawing/2014/main" id="{D87650B9-0E19-486A-B263-C84E78C5AB90}"/>
                  </a:ext>
                </a:extLst>
              </p:cNvPr>
              <p:cNvSpPr>
                <a:spLocks/>
              </p:cNvSpPr>
              <p:nvPr/>
            </p:nvSpPr>
            <p:spPr bwMode="auto">
              <a:xfrm>
                <a:off x="-1427290" y="2393924"/>
                <a:ext cx="40077" cy="7581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41" name="Freeform 435">
                <a:extLst>
                  <a:ext uri="{FF2B5EF4-FFF2-40B4-BE49-F238E27FC236}">
                    <a16:creationId xmlns:a16="http://schemas.microsoft.com/office/drawing/2014/main" id="{3B2D5DE8-D51B-42EC-811A-BCC1B1E51EF9}"/>
                  </a:ext>
                </a:extLst>
              </p:cNvPr>
              <p:cNvSpPr>
                <a:spLocks/>
              </p:cNvSpPr>
              <p:nvPr/>
            </p:nvSpPr>
            <p:spPr bwMode="auto">
              <a:xfrm>
                <a:off x="-1387215" y="2369013"/>
                <a:ext cx="38993" cy="72570"/>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42" name="Freeform 436">
                <a:extLst>
                  <a:ext uri="{FF2B5EF4-FFF2-40B4-BE49-F238E27FC236}">
                    <a16:creationId xmlns:a16="http://schemas.microsoft.com/office/drawing/2014/main" id="{3EC6FC83-C117-443B-A0EC-D0DA0DD5B7A5}"/>
                  </a:ext>
                </a:extLst>
              </p:cNvPr>
              <p:cNvSpPr>
                <a:spLocks/>
              </p:cNvSpPr>
              <p:nvPr/>
            </p:nvSpPr>
            <p:spPr bwMode="auto">
              <a:xfrm>
                <a:off x="-1351472" y="2339768"/>
                <a:ext cx="38993" cy="7040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43" name="Freeform 437">
                <a:extLst>
                  <a:ext uri="{FF2B5EF4-FFF2-40B4-BE49-F238E27FC236}">
                    <a16:creationId xmlns:a16="http://schemas.microsoft.com/office/drawing/2014/main" id="{971075F5-6EAD-431A-AA06-2563A0948BD3}"/>
                  </a:ext>
                </a:extLst>
              </p:cNvPr>
              <p:cNvSpPr>
                <a:spLocks/>
              </p:cNvSpPr>
              <p:nvPr/>
            </p:nvSpPr>
            <p:spPr bwMode="auto">
              <a:xfrm>
                <a:off x="-1321144" y="2307273"/>
                <a:ext cx="41159" cy="67153"/>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44" name="Freeform 438">
                <a:extLst>
                  <a:ext uri="{FF2B5EF4-FFF2-40B4-BE49-F238E27FC236}">
                    <a16:creationId xmlns:a16="http://schemas.microsoft.com/office/drawing/2014/main" id="{48EFADC2-8AB3-4656-8389-866902C373F1}"/>
                  </a:ext>
                </a:extLst>
              </p:cNvPr>
              <p:cNvSpPr>
                <a:spLocks/>
              </p:cNvSpPr>
              <p:nvPr/>
            </p:nvSpPr>
            <p:spPr bwMode="auto">
              <a:xfrm>
                <a:off x="-1294065" y="2270448"/>
                <a:ext cx="41159" cy="66072"/>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45" name="Freeform 439">
                <a:extLst>
                  <a:ext uri="{FF2B5EF4-FFF2-40B4-BE49-F238E27FC236}">
                    <a16:creationId xmlns:a16="http://schemas.microsoft.com/office/drawing/2014/main" id="{CA03F811-1026-4055-ABCF-E1360AE1D561}"/>
                  </a:ext>
                </a:extLst>
              </p:cNvPr>
              <p:cNvSpPr>
                <a:spLocks/>
              </p:cNvSpPr>
              <p:nvPr/>
            </p:nvSpPr>
            <p:spPr bwMode="auto">
              <a:xfrm>
                <a:off x="-1271320" y="2231455"/>
                <a:ext cx="42243" cy="61739"/>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46" name="Freeform 440">
                <a:extLst>
                  <a:ext uri="{FF2B5EF4-FFF2-40B4-BE49-F238E27FC236}">
                    <a16:creationId xmlns:a16="http://schemas.microsoft.com/office/drawing/2014/main" id="{B2AFC411-60F0-46FC-830D-8C5914DBA460}"/>
                  </a:ext>
                </a:extLst>
              </p:cNvPr>
              <p:cNvSpPr>
                <a:spLocks/>
              </p:cNvSpPr>
              <p:nvPr/>
            </p:nvSpPr>
            <p:spPr bwMode="auto">
              <a:xfrm>
                <a:off x="-1255072" y="2190297"/>
                <a:ext cx="43325" cy="58489"/>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47" name="Freeform 441">
                <a:extLst>
                  <a:ext uri="{FF2B5EF4-FFF2-40B4-BE49-F238E27FC236}">
                    <a16:creationId xmlns:a16="http://schemas.microsoft.com/office/drawing/2014/main" id="{49572E33-99E5-4140-93C9-89EF1D444558}"/>
                  </a:ext>
                </a:extLst>
              </p:cNvPr>
              <p:cNvSpPr>
                <a:spLocks/>
              </p:cNvSpPr>
              <p:nvPr/>
            </p:nvSpPr>
            <p:spPr bwMode="auto">
              <a:xfrm>
                <a:off x="-1243159" y="2148055"/>
                <a:ext cx="46576" cy="54156"/>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48" name="Freeform 442">
                <a:extLst>
                  <a:ext uri="{FF2B5EF4-FFF2-40B4-BE49-F238E27FC236}">
                    <a16:creationId xmlns:a16="http://schemas.microsoft.com/office/drawing/2014/main" id="{D1591423-1F76-4C7A-B65F-66A5B92A315F}"/>
                  </a:ext>
                </a:extLst>
              </p:cNvPr>
              <p:cNvSpPr>
                <a:spLocks/>
              </p:cNvSpPr>
              <p:nvPr/>
            </p:nvSpPr>
            <p:spPr bwMode="auto">
              <a:xfrm>
                <a:off x="-1236660" y="2104731"/>
                <a:ext cx="48742" cy="50906"/>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49" name="Freeform 443">
                <a:extLst>
                  <a:ext uri="{FF2B5EF4-FFF2-40B4-BE49-F238E27FC236}">
                    <a16:creationId xmlns:a16="http://schemas.microsoft.com/office/drawing/2014/main" id="{AB887BEE-ACF2-48EC-A4A1-1977C3B7ACF3}"/>
                  </a:ext>
                </a:extLst>
              </p:cNvPr>
              <p:cNvSpPr>
                <a:spLocks/>
              </p:cNvSpPr>
              <p:nvPr/>
            </p:nvSpPr>
            <p:spPr bwMode="auto">
              <a:xfrm>
                <a:off x="-1233407" y="2059238"/>
                <a:ext cx="50906" cy="47656"/>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50" name="Freeform 444">
                <a:extLst>
                  <a:ext uri="{FF2B5EF4-FFF2-40B4-BE49-F238E27FC236}">
                    <a16:creationId xmlns:a16="http://schemas.microsoft.com/office/drawing/2014/main" id="{B0CE2D4C-727B-4E6F-A49B-5EDDC3F254D7}"/>
                  </a:ext>
                </a:extLst>
              </p:cNvPr>
              <p:cNvSpPr>
                <a:spLocks/>
              </p:cNvSpPr>
              <p:nvPr/>
            </p:nvSpPr>
            <p:spPr bwMode="auto">
              <a:xfrm>
                <a:off x="-1236658" y="2014830"/>
                <a:ext cx="53073" cy="44408"/>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51" name="Freeform 445">
                <a:extLst>
                  <a:ext uri="{FF2B5EF4-FFF2-40B4-BE49-F238E27FC236}">
                    <a16:creationId xmlns:a16="http://schemas.microsoft.com/office/drawing/2014/main" id="{0BADF64E-7E23-445D-A13A-63A87AB3CD47}"/>
                  </a:ext>
                </a:extLst>
              </p:cNvPr>
              <p:cNvSpPr>
                <a:spLocks/>
              </p:cNvSpPr>
              <p:nvPr/>
            </p:nvSpPr>
            <p:spPr bwMode="auto">
              <a:xfrm>
                <a:off x="-1243157" y="1967172"/>
                <a:ext cx="53073" cy="4549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52" name="Freeform 446">
                <a:extLst>
                  <a:ext uri="{FF2B5EF4-FFF2-40B4-BE49-F238E27FC236}">
                    <a16:creationId xmlns:a16="http://schemas.microsoft.com/office/drawing/2014/main" id="{5345EF40-AB9D-4306-9DD3-EAD9E90B39C7}"/>
                  </a:ext>
                </a:extLst>
              </p:cNvPr>
              <p:cNvSpPr>
                <a:spLocks/>
              </p:cNvSpPr>
              <p:nvPr/>
            </p:nvSpPr>
            <p:spPr bwMode="auto">
              <a:xfrm>
                <a:off x="-1255072" y="1921681"/>
                <a:ext cx="55241" cy="43325"/>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53" name="Freeform 447">
                <a:extLst>
                  <a:ext uri="{FF2B5EF4-FFF2-40B4-BE49-F238E27FC236}">
                    <a16:creationId xmlns:a16="http://schemas.microsoft.com/office/drawing/2014/main" id="{A04D5955-253A-4D92-8542-15B84934DACC}"/>
                  </a:ext>
                </a:extLst>
              </p:cNvPr>
              <p:cNvSpPr>
                <a:spLocks/>
              </p:cNvSpPr>
              <p:nvPr/>
            </p:nvSpPr>
            <p:spPr bwMode="auto">
              <a:xfrm>
                <a:off x="-1273484" y="1876190"/>
                <a:ext cx="58489" cy="42243"/>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54" name="Freeform 448">
                <a:extLst>
                  <a:ext uri="{FF2B5EF4-FFF2-40B4-BE49-F238E27FC236}">
                    <a16:creationId xmlns:a16="http://schemas.microsoft.com/office/drawing/2014/main" id="{E680CCB5-10DF-439A-A773-D319FC62C049}"/>
                  </a:ext>
                </a:extLst>
              </p:cNvPr>
              <p:cNvSpPr>
                <a:spLocks/>
              </p:cNvSpPr>
              <p:nvPr/>
            </p:nvSpPr>
            <p:spPr bwMode="auto">
              <a:xfrm>
                <a:off x="-1295149" y="1833949"/>
                <a:ext cx="58489" cy="41160"/>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55" name="Freeform 449">
                <a:extLst>
                  <a:ext uri="{FF2B5EF4-FFF2-40B4-BE49-F238E27FC236}">
                    <a16:creationId xmlns:a16="http://schemas.microsoft.com/office/drawing/2014/main" id="{6B504BB2-4E6D-4C19-AE29-F9BDDD7B4B3E}"/>
                  </a:ext>
                </a:extLst>
              </p:cNvPr>
              <p:cNvSpPr>
                <a:spLocks/>
              </p:cNvSpPr>
              <p:nvPr/>
            </p:nvSpPr>
            <p:spPr bwMode="auto">
              <a:xfrm>
                <a:off x="-1322227" y="1796039"/>
                <a:ext cx="60656" cy="37910"/>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56" name="Freeform 450">
                <a:extLst>
                  <a:ext uri="{FF2B5EF4-FFF2-40B4-BE49-F238E27FC236}">
                    <a16:creationId xmlns:a16="http://schemas.microsoft.com/office/drawing/2014/main" id="{0FA6050F-45B6-4E03-BC55-276DDDA1E41A}"/>
                  </a:ext>
                </a:extLst>
              </p:cNvPr>
              <p:cNvSpPr>
                <a:spLocks/>
              </p:cNvSpPr>
              <p:nvPr/>
            </p:nvSpPr>
            <p:spPr bwMode="auto">
              <a:xfrm>
                <a:off x="-1637418" y="2568307"/>
                <a:ext cx="62822" cy="72570"/>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57" name="Freeform 451">
                <a:extLst>
                  <a:ext uri="{FF2B5EF4-FFF2-40B4-BE49-F238E27FC236}">
                    <a16:creationId xmlns:a16="http://schemas.microsoft.com/office/drawing/2014/main" id="{4C96FA86-07CA-4B34-8E33-7BCD6775CB53}"/>
                  </a:ext>
                </a:extLst>
              </p:cNvPr>
              <p:cNvSpPr>
                <a:spLocks/>
              </p:cNvSpPr>
              <p:nvPr/>
            </p:nvSpPr>
            <p:spPr bwMode="auto">
              <a:xfrm>
                <a:off x="-1582177" y="2562891"/>
                <a:ext cx="63906" cy="67153"/>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58" name="Freeform 452">
                <a:extLst>
                  <a:ext uri="{FF2B5EF4-FFF2-40B4-BE49-F238E27FC236}">
                    <a16:creationId xmlns:a16="http://schemas.microsoft.com/office/drawing/2014/main" id="{4CD0FB5E-9982-43F4-BFB8-7E91FAB0BF11}"/>
                  </a:ext>
                </a:extLst>
              </p:cNvPr>
              <p:cNvSpPr>
                <a:spLocks/>
              </p:cNvSpPr>
              <p:nvPr/>
            </p:nvSpPr>
            <p:spPr bwMode="auto">
              <a:xfrm>
                <a:off x="-1528018" y="2552058"/>
                <a:ext cx="62822" cy="59572"/>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59" name="Freeform 453">
                <a:extLst>
                  <a:ext uri="{FF2B5EF4-FFF2-40B4-BE49-F238E27FC236}">
                    <a16:creationId xmlns:a16="http://schemas.microsoft.com/office/drawing/2014/main" id="{E2014657-68BC-475A-A3C5-C162A49BB947}"/>
                  </a:ext>
                </a:extLst>
              </p:cNvPr>
              <p:cNvSpPr>
                <a:spLocks/>
              </p:cNvSpPr>
              <p:nvPr/>
            </p:nvSpPr>
            <p:spPr bwMode="auto">
              <a:xfrm>
                <a:off x="-1482528" y="2534727"/>
                <a:ext cx="71487" cy="54156"/>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60" name="Freeform 454">
                <a:extLst>
                  <a:ext uri="{FF2B5EF4-FFF2-40B4-BE49-F238E27FC236}">
                    <a16:creationId xmlns:a16="http://schemas.microsoft.com/office/drawing/2014/main" id="{8EDB6FE6-FB24-40D9-BB0E-2625BB9D1529}"/>
                  </a:ext>
                </a:extLst>
              </p:cNvPr>
              <p:cNvSpPr>
                <a:spLocks/>
              </p:cNvSpPr>
              <p:nvPr/>
            </p:nvSpPr>
            <p:spPr bwMode="auto">
              <a:xfrm>
                <a:off x="-1430540" y="2507650"/>
                <a:ext cx="73653" cy="55241"/>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61" name="Freeform 455">
                <a:extLst>
                  <a:ext uri="{FF2B5EF4-FFF2-40B4-BE49-F238E27FC236}">
                    <a16:creationId xmlns:a16="http://schemas.microsoft.com/office/drawing/2014/main" id="{06926F3F-0169-4273-B479-A4AD38DEFF57}"/>
                  </a:ext>
                </a:extLst>
              </p:cNvPr>
              <p:cNvSpPr>
                <a:spLocks/>
              </p:cNvSpPr>
              <p:nvPr/>
            </p:nvSpPr>
            <p:spPr bwMode="auto">
              <a:xfrm>
                <a:off x="-1381800" y="2478406"/>
                <a:ext cx="72569" cy="54156"/>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62" name="Freeform 456">
                <a:extLst>
                  <a:ext uri="{FF2B5EF4-FFF2-40B4-BE49-F238E27FC236}">
                    <a16:creationId xmlns:a16="http://schemas.microsoft.com/office/drawing/2014/main" id="{CF2F8BD5-8449-47B9-A5D8-876BA2759465}"/>
                  </a:ext>
                </a:extLst>
              </p:cNvPr>
              <p:cNvSpPr>
                <a:spLocks/>
              </p:cNvSpPr>
              <p:nvPr/>
            </p:nvSpPr>
            <p:spPr bwMode="auto">
              <a:xfrm>
                <a:off x="-1338479" y="2443746"/>
                <a:ext cx="74738" cy="51991"/>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63" name="Freeform 457">
                <a:extLst>
                  <a:ext uri="{FF2B5EF4-FFF2-40B4-BE49-F238E27FC236}">
                    <a16:creationId xmlns:a16="http://schemas.microsoft.com/office/drawing/2014/main" id="{8C368CBA-F594-4C5E-A129-60048A19451D}"/>
                  </a:ext>
                </a:extLst>
              </p:cNvPr>
              <p:cNvSpPr>
                <a:spLocks/>
              </p:cNvSpPr>
              <p:nvPr/>
            </p:nvSpPr>
            <p:spPr bwMode="auto">
              <a:xfrm>
                <a:off x="-1299484" y="2406919"/>
                <a:ext cx="75820" cy="48741"/>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64" name="Freeform 458">
                <a:extLst>
                  <a:ext uri="{FF2B5EF4-FFF2-40B4-BE49-F238E27FC236}">
                    <a16:creationId xmlns:a16="http://schemas.microsoft.com/office/drawing/2014/main" id="{C1961F23-89CD-4E3B-93C2-CE967D5A7A63}"/>
                  </a:ext>
                </a:extLst>
              </p:cNvPr>
              <p:cNvSpPr>
                <a:spLocks/>
              </p:cNvSpPr>
              <p:nvPr/>
            </p:nvSpPr>
            <p:spPr bwMode="auto">
              <a:xfrm>
                <a:off x="-1264826" y="2366844"/>
                <a:ext cx="74738" cy="47656"/>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65" name="Freeform 459">
                <a:extLst>
                  <a:ext uri="{FF2B5EF4-FFF2-40B4-BE49-F238E27FC236}">
                    <a16:creationId xmlns:a16="http://schemas.microsoft.com/office/drawing/2014/main" id="{441ECC98-7EBD-4B60-B2D2-CEFC11D84DDA}"/>
                  </a:ext>
                </a:extLst>
              </p:cNvPr>
              <p:cNvSpPr>
                <a:spLocks/>
              </p:cNvSpPr>
              <p:nvPr/>
            </p:nvSpPr>
            <p:spPr bwMode="auto">
              <a:xfrm>
                <a:off x="-1234498" y="2321353"/>
                <a:ext cx="74738" cy="47656"/>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66" name="Freeform 460">
                <a:extLst>
                  <a:ext uri="{FF2B5EF4-FFF2-40B4-BE49-F238E27FC236}">
                    <a16:creationId xmlns:a16="http://schemas.microsoft.com/office/drawing/2014/main" id="{FF94129D-20A3-45E0-B771-D0569B68ABF4}"/>
                  </a:ext>
                </a:extLst>
              </p:cNvPr>
              <p:cNvSpPr>
                <a:spLocks/>
              </p:cNvSpPr>
              <p:nvPr/>
            </p:nvSpPr>
            <p:spPr bwMode="auto">
              <a:xfrm>
                <a:off x="-1209585" y="2270447"/>
                <a:ext cx="72569" cy="47656"/>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67" name="Freeform 461">
                <a:extLst>
                  <a:ext uri="{FF2B5EF4-FFF2-40B4-BE49-F238E27FC236}">
                    <a16:creationId xmlns:a16="http://schemas.microsoft.com/office/drawing/2014/main" id="{F0AA6438-6816-4AF4-92BE-577B81C768AB}"/>
                  </a:ext>
                </a:extLst>
              </p:cNvPr>
              <p:cNvSpPr>
                <a:spLocks/>
              </p:cNvSpPr>
              <p:nvPr/>
            </p:nvSpPr>
            <p:spPr bwMode="auto">
              <a:xfrm>
                <a:off x="-1189006" y="2219538"/>
                <a:ext cx="70403" cy="49824"/>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68" name="Freeform 462">
                <a:extLst>
                  <a:ext uri="{FF2B5EF4-FFF2-40B4-BE49-F238E27FC236}">
                    <a16:creationId xmlns:a16="http://schemas.microsoft.com/office/drawing/2014/main" id="{80904D81-661B-4B5F-A2DA-07885203E4FD}"/>
                  </a:ext>
                </a:extLst>
              </p:cNvPr>
              <p:cNvSpPr>
                <a:spLocks/>
              </p:cNvSpPr>
              <p:nvPr/>
            </p:nvSpPr>
            <p:spPr bwMode="auto">
              <a:xfrm>
                <a:off x="-1172760" y="2165379"/>
                <a:ext cx="64988" cy="53074"/>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69" name="Freeform 463">
                <a:extLst>
                  <a:ext uri="{FF2B5EF4-FFF2-40B4-BE49-F238E27FC236}">
                    <a16:creationId xmlns:a16="http://schemas.microsoft.com/office/drawing/2014/main" id="{049E5331-605F-433E-BA00-2C70E1642E31}"/>
                  </a:ext>
                </a:extLst>
              </p:cNvPr>
              <p:cNvSpPr>
                <a:spLocks/>
              </p:cNvSpPr>
              <p:nvPr/>
            </p:nvSpPr>
            <p:spPr bwMode="auto">
              <a:xfrm>
                <a:off x="-1163007" y="2109053"/>
                <a:ext cx="60656" cy="51991"/>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70" name="Freeform 464">
                <a:extLst>
                  <a:ext uri="{FF2B5EF4-FFF2-40B4-BE49-F238E27FC236}">
                    <a16:creationId xmlns:a16="http://schemas.microsoft.com/office/drawing/2014/main" id="{F7DB2497-E15E-4358-BCFE-4A64590CF538}"/>
                  </a:ext>
                </a:extLst>
              </p:cNvPr>
              <p:cNvSpPr>
                <a:spLocks/>
              </p:cNvSpPr>
              <p:nvPr/>
            </p:nvSpPr>
            <p:spPr bwMode="auto">
              <a:xfrm>
                <a:off x="-1158675" y="2055979"/>
                <a:ext cx="55241" cy="51991"/>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71" name="Freeform 465">
                <a:extLst>
                  <a:ext uri="{FF2B5EF4-FFF2-40B4-BE49-F238E27FC236}">
                    <a16:creationId xmlns:a16="http://schemas.microsoft.com/office/drawing/2014/main" id="{72898C24-9839-4694-9E27-B6EC1D972051}"/>
                  </a:ext>
                </a:extLst>
              </p:cNvPr>
              <p:cNvSpPr>
                <a:spLocks/>
              </p:cNvSpPr>
              <p:nvPr/>
            </p:nvSpPr>
            <p:spPr bwMode="auto">
              <a:xfrm>
                <a:off x="-1159755" y="1998579"/>
                <a:ext cx="48742" cy="57406"/>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72" name="Freeform 466">
                <a:extLst>
                  <a:ext uri="{FF2B5EF4-FFF2-40B4-BE49-F238E27FC236}">
                    <a16:creationId xmlns:a16="http://schemas.microsoft.com/office/drawing/2014/main" id="{6948268E-0B12-44B1-95CF-4C8F735BE43C}"/>
                  </a:ext>
                </a:extLst>
              </p:cNvPr>
              <p:cNvSpPr>
                <a:spLocks/>
              </p:cNvSpPr>
              <p:nvPr/>
            </p:nvSpPr>
            <p:spPr bwMode="auto">
              <a:xfrm>
                <a:off x="-1168422" y="1943338"/>
                <a:ext cx="44407" cy="56322"/>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73" name="Freeform 467">
                <a:extLst>
                  <a:ext uri="{FF2B5EF4-FFF2-40B4-BE49-F238E27FC236}">
                    <a16:creationId xmlns:a16="http://schemas.microsoft.com/office/drawing/2014/main" id="{7698EC3D-28BF-45E8-9C2D-5DD299F2FDD4}"/>
                  </a:ext>
                </a:extLst>
              </p:cNvPr>
              <p:cNvSpPr>
                <a:spLocks/>
              </p:cNvSpPr>
              <p:nvPr/>
            </p:nvSpPr>
            <p:spPr bwMode="auto">
              <a:xfrm>
                <a:off x="-1182506" y="1888103"/>
                <a:ext cx="41159" cy="59572"/>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74" name="Freeform 468">
                <a:extLst>
                  <a:ext uri="{FF2B5EF4-FFF2-40B4-BE49-F238E27FC236}">
                    <a16:creationId xmlns:a16="http://schemas.microsoft.com/office/drawing/2014/main" id="{3C296243-B316-444D-9E53-3F882768EAEA}"/>
                  </a:ext>
                </a:extLst>
              </p:cNvPr>
              <p:cNvSpPr>
                <a:spLocks/>
              </p:cNvSpPr>
              <p:nvPr/>
            </p:nvSpPr>
            <p:spPr bwMode="auto">
              <a:xfrm>
                <a:off x="-1201998" y="1836113"/>
                <a:ext cx="41159" cy="63904"/>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75" name="Freeform 469">
                <a:extLst>
                  <a:ext uri="{FF2B5EF4-FFF2-40B4-BE49-F238E27FC236}">
                    <a16:creationId xmlns:a16="http://schemas.microsoft.com/office/drawing/2014/main" id="{AB6ED8CB-C1B3-4CB1-879F-054B4FC2615A}"/>
                  </a:ext>
                </a:extLst>
              </p:cNvPr>
              <p:cNvSpPr>
                <a:spLocks/>
              </p:cNvSpPr>
              <p:nvPr/>
            </p:nvSpPr>
            <p:spPr bwMode="auto">
              <a:xfrm>
                <a:off x="-1227994" y="1787362"/>
                <a:ext cx="37911" cy="64987"/>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76" name="Freeform 470">
                <a:extLst>
                  <a:ext uri="{FF2B5EF4-FFF2-40B4-BE49-F238E27FC236}">
                    <a16:creationId xmlns:a16="http://schemas.microsoft.com/office/drawing/2014/main" id="{4ECF818A-7F9B-4BEB-8690-3F607F8B6AB5}"/>
                  </a:ext>
                </a:extLst>
              </p:cNvPr>
              <p:cNvSpPr>
                <a:spLocks/>
              </p:cNvSpPr>
              <p:nvPr/>
            </p:nvSpPr>
            <p:spPr bwMode="auto">
              <a:xfrm>
                <a:off x="-1257237" y="1744052"/>
                <a:ext cx="34660" cy="64987"/>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77" name="Freeform 471">
                <a:extLst>
                  <a:ext uri="{FF2B5EF4-FFF2-40B4-BE49-F238E27FC236}">
                    <a16:creationId xmlns:a16="http://schemas.microsoft.com/office/drawing/2014/main" id="{FF7F3D3D-F86E-4F84-B954-175B35A0D061}"/>
                  </a:ext>
                </a:extLst>
              </p:cNvPr>
              <p:cNvSpPr>
                <a:spLocks/>
              </p:cNvSpPr>
              <p:nvPr/>
            </p:nvSpPr>
            <p:spPr bwMode="auto">
              <a:xfrm>
                <a:off x="-1338469" y="1721298"/>
                <a:ext cx="66072" cy="62822"/>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grpSp>
        <p:grpSp>
          <p:nvGrpSpPr>
            <p:cNvPr id="3337" name="组合 3336">
              <a:extLst>
                <a:ext uri="{FF2B5EF4-FFF2-40B4-BE49-F238E27FC236}">
                  <a16:creationId xmlns:a16="http://schemas.microsoft.com/office/drawing/2014/main" id="{9FBB8BE2-EB31-4EA9-A7DC-F72DFB60D56C}"/>
                </a:ext>
              </a:extLst>
            </p:cNvPr>
            <p:cNvGrpSpPr/>
            <p:nvPr/>
          </p:nvGrpSpPr>
          <p:grpSpPr>
            <a:xfrm>
              <a:off x="2724760" y="4283361"/>
              <a:ext cx="351586" cy="462894"/>
              <a:chOff x="-1821549" y="1721298"/>
              <a:chExt cx="719198" cy="919579"/>
            </a:xfrm>
            <a:solidFill>
              <a:srgbClr val="5ECC8B"/>
            </a:solidFill>
          </p:grpSpPr>
          <p:sp>
            <p:nvSpPr>
              <p:cNvPr id="3890" name="Freeform 428">
                <a:extLst>
                  <a:ext uri="{FF2B5EF4-FFF2-40B4-BE49-F238E27FC236}">
                    <a16:creationId xmlns:a16="http://schemas.microsoft.com/office/drawing/2014/main" id="{DD0885BA-826E-42C6-9701-E1ED7125613C}"/>
                  </a:ext>
                </a:extLst>
              </p:cNvPr>
              <p:cNvSpPr>
                <a:spLocks/>
              </p:cNvSpPr>
              <p:nvPr/>
            </p:nvSpPr>
            <p:spPr bwMode="auto">
              <a:xfrm>
                <a:off x="-1821549" y="1801455"/>
                <a:ext cx="714866" cy="826424"/>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91" name="Freeform 429">
                <a:extLst>
                  <a:ext uri="{FF2B5EF4-FFF2-40B4-BE49-F238E27FC236}">
                    <a16:creationId xmlns:a16="http://schemas.microsoft.com/office/drawing/2014/main" id="{1D43C6E5-B0A9-4708-92B1-1D0DACDFCB1B}"/>
                  </a:ext>
                </a:extLst>
              </p:cNvPr>
              <p:cNvSpPr>
                <a:spLocks/>
              </p:cNvSpPr>
              <p:nvPr/>
            </p:nvSpPr>
            <p:spPr bwMode="auto">
              <a:xfrm>
                <a:off x="-1652580" y="2457829"/>
                <a:ext cx="47658" cy="74735"/>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92" name="Freeform 430">
                <a:extLst>
                  <a:ext uri="{FF2B5EF4-FFF2-40B4-BE49-F238E27FC236}">
                    <a16:creationId xmlns:a16="http://schemas.microsoft.com/office/drawing/2014/main" id="{6CA8CDF2-717C-43CC-A63A-F981B87D3D27}"/>
                  </a:ext>
                </a:extLst>
              </p:cNvPr>
              <p:cNvSpPr>
                <a:spLocks/>
              </p:cNvSpPr>
              <p:nvPr/>
            </p:nvSpPr>
            <p:spPr bwMode="auto">
              <a:xfrm>
                <a:off x="-1608172" y="2453496"/>
                <a:ext cx="48742" cy="76903"/>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93" name="Freeform 431">
                <a:extLst>
                  <a:ext uri="{FF2B5EF4-FFF2-40B4-BE49-F238E27FC236}">
                    <a16:creationId xmlns:a16="http://schemas.microsoft.com/office/drawing/2014/main" id="{46B820A6-052E-4432-BD99-35C503F253BD}"/>
                  </a:ext>
                </a:extLst>
              </p:cNvPr>
              <p:cNvSpPr>
                <a:spLocks/>
              </p:cNvSpPr>
              <p:nvPr/>
            </p:nvSpPr>
            <p:spPr bwMode="auto">
              <a:xfrm>
                <a:off x="-1561599" y="2446998"/>
                <a:ext cx="45492" cy="7581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94" name="Freeform 432">
                <a:extLst>
                  <a:ext uri="{FF2B5EF4-FFF2-40B4-BE49-F238E27FC236}">
                    <a16:creationId xmlns:a16="http://schemas.microsoft.com/office/drawing/2014/main" id="{EF9EF6E0-528F-473B-B1E8-7DE8873F7EF8}"/>
                  </a:ext>
                </a:extLst>
              </p:cNvPr>
              <p:cNvSpPr>
                <a:spLocks/>
              </p:cNvSpPr>
              <p:nvPr/>
            </p:nvSpPr>
            <p:spPr bwMode="auto">
              <a:xfrm>
                <a:off x="-1513941" y="2432917"/>
                <a:ext cx="41159" cy="76903"/>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95" name="Freeform 433">
                <a:extLst>
                  <a:ext uri="{FF2B5EF4-FFF2-40B4-BE49-F238E27FC236}">
                    <a16:creationId xmlns:a16="http://schemas.microsoft.com/office/drawing/2014/main" id="{EDFDD140-DBEE-4B35-903A-FD33127B4430}"/>
                  </a:ext>
                </a:extLst>
              </p:cNvPr>
              <p:cNvSpPr>
                <a:spLocks/>
              </p:cNvSpPr>
              <p:nvPr/>
            </p:nvSpPr>
            <p:spPr bwMode="auto">
              <a:xfrm>
                <a:off x="-1470615" y="2416671"/>
                <a:ext cx="43325" cy="7581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96" name="Freeform 434">
                <a:extLst>
                  <a:ext uri="{FF2B5EF4-FFF2-40B4-BE49-F238E27FC236}">
                    <a16:creationId xmlns:a16="http://schemas.microsoft.com/office/drawing/2014/main" id="{B299EA8D-2F35-408B-9973-534729E37151}"/>
                  </a:ext>
                </a:extLst>
              </p:cNvPr>
              <p:cNvSpPr>
                <a:spLocks/>
              </p:cNvSpPr>
              <p:nvPr/>
            </p:nvSpPr>
            <p:spPr bwMode="auto">
              <a:xfrm>
                <a:off x="-1427290" y="2393924"/>
                <a:ext cx="40077" cy="7581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97" name="Freeform 435">
                <a:extLst>
                  <a:ext uri="{FF2B5EF4-FFF2-40B4-BE49-F238E27FC236}">
                    <a16:creationId xmlns:a16="http://schemas.microsoft.com/office/drawing/2014/main" id="{00B64B62-7F30-498A-9E63-DF0211E93D4A}"/>
                  </a:ext>
                </a:extLst>
              </p:cNvPr>
              <p:cNvSpPr>
                <a:spLocks/>
              </p:cNvSpPr>
              <p:nvPr/>
            </p:nvSpPr>
            <p:spPr bwMode="auto">
              <a:xfrm>
                <a:off x="-1387215" y="2369013"/>
                <a:ext cx="38993" cy="72570"/>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98" name="Freeform 436">
                <a:extLst>
                  <a:ext uri="{FF2B5EF4-FFF2-40B4-BE49-F238E27FC236}">
                    <a16:creationId xmlns:a16="http://schemas.microsoft.com/office/drawing/2014/main" id="{D7A170E3-C447-4F01-B6AC-03548325087A}"/>
                  </a:ext>
                </a:extLst>
              </p:cNvPr>
              <p:cNvSpPr>
                <a:spLocks/>
              </p:cNvSpPr>
              <p:nvPr/>
            </p:nvSpPr>
            <p:spPr bwMode="auto">
              <a:xfrm>
                <a:off x="-1351470" y="2339768"/>
                <a:ext cx="38993" cy="7040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99" name="Freeform 437">
                <a:extLst>
                  <a:ext uri="{FF2B5EF4-FFF2-40B4-BE49-F238E27FC236}">
                    <a16:creationId xmlns:a16="http://schemas.microsoft.com/office/drawing/2014/main" id="{368475AB-6E99-4FC9-A3A9-451758E04479}"/>
                  </a:ext>
                </a:extLst>
              </p:cNvPr>
              <p:cNvSpPr>
                <a:spLocks/>
              </p:cNvSpPr>
              <p:nvPr/>
            </p:nvSpPr>
            <p:spPr bwMode="auto">
              <a:xfrm>
                <a:off x="-1321144" y="2307273"/>
                <a:ext cx="41159" cy="67153"/>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00" name="Freeform 438">
                <a:extLst>
                  <a:ext uri="{FF2B5EF4-FFF2-40B4-BE49-F238E27FC236}">
                    <a16:creationId xmlns:a16="http://schemas.microsoft.com/office/drawing/2014/main" id="{483BBE89-02D3-467D-A4A0-2A8C25A4B57F}"/>
                  </a:ext>
                </a:extLst>
              </p:cNvPr>
              <p:cNvSpPr>
                <a:spLocks/>
              </p:cNvSpPr>
              <p:nvPr/>
            </p:nvSpPr>
            <p:spPr bwMode="auto">
              <a:xfrm>
                <a:off x="-1294065" y="2270448"/>
                <a:ext cx="41159" cy="66072"/>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01" name="Freeform 439">
                <a:extLst>
                  <a:ext uri="{FF2B5EF4-FFF2-40B4-BE49-F238E27FC236}">
                    <a16:creationId xmlns:a16="http://schemas.microsoft.com/office/drawing/2014/main" id="{D162BE6D-73DA-44FF-BB39-367BB7A878A2}"/>
                  </a:ext>
                </a:extLst>
              </p:cNvPr>
              <p:cNvSpPr>
                <a:spLocks/>
              </p:cNvSpPr>
              <p:nvPr/>
            </p:nvSpPr>
            <p:spPr bwMode="auto">
              <a:xfrm>
                <a:off x="-1271320" y="2231455"/>
                <a:ext cx="42243" cy="61739"/>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02" name="Freeform 440">
                <a:extLst>
                  <a:ext uri="{FF2B5EF4-FFF2-40B4-BE49-F238E27FC236}">
                    <a16:creationId xmlns:a16="http://schemas.microsoft.com/office/drawing/2014/main" id="{EFCF9EA5-FADE-4DE8-BD2E-79D0E02A6208}"/>
                  </a:ext>
                </a:extLst>
              </p:cNvPr>
              <p:cNvSpPr>
                <a:spLocks/>
              </p:cNvSpPr>
              <p:nvPr/>
            </p:nvSpPr>
            <p:spPr bwMode="auto">
              <a:xfrm>
                <a:off x="-1255072" y="2190297"/>
                <a:ext cx="43325" cy="58489"/>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03" name="Freeform 441">
                <a:extLst>
                  <a:ext uri="{FF2B5EF4-FFF2-40B4-BE49-F238E27FC236}">
                    <a16:creationId xmlns:a16="http://schemas.microsoft.com/office/drawing/2014/main" id="{39A50873-5ED0-4AC4-ACC8-EED27AC40961}"/>
                  </a:ext>
                </a:extLst>
              </p:cNvPr>
              <p:cNvSpPr>
                <a:spLocks/>
              </p:cNvSpPr>
              <p:nvPr/>
            </p:nvSpPr>
            <p:spPr bwMode="auto">
              <a:xfrm>
                <a:off x="-1243159" y="2148055"/>
                <a:ext cx="46576" cy="54156"/>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04" name="Freeform 442">
                <a:extLst>
                  <a:ext uri="{FF2B5EF4-FFF2-40B4-BE49-F238E27FC236}">
                    <a16:creationId xmlns:a16="http://schemas.microsoft.com/office/drawing/2014/main" id="{C6077C99-84C9-4F9A-853E-348BFAE44F09}"/>
                  </a:ext>
                </a:extLst>
              </p:cNvPr>
              <p:cNvSpPr>
                <a:spLocks/>
              </p:cNvSpPr>
              <p:nvPr/>
            </p:nvSpPr>
            <p:spPr bwMode="auto">
              <a:xfrm>
                <a:off x="-1236660" y="2104731"/>
                <a:ext cx="48742" cy="50906"/>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05" name="Freeform 443">
                <a:extLst>
                  <a:ext uri="{FF2B5EF4-FFF2-40B4-BE49-F238E27FC236}">
                    <a16:creationId xmlns:a16="http://schemas.microsoft.com/office/drawing/2014/main" id="{65F30F53-07DF-4D7D-BCB7-843A0D75CBA1}"/>
                  </a:ext>
                </a:extLst>
              </p:cNvPr>
              <p:cNvSpPr>
                <a:spLocks/>
              </p:cNvSpPr>
              <p:nvPr/>
            </p:nvSpPr>
            <p:spPr bwMode="auto">
              <a:xfrm>
                <a:off x="-1233409" y="2059238"/>
                <a:ext cx="50906" cy="47656"/>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06" name="Freeform 444">
                <a:extLst>
                  <a:ext uri="{FF2B5EF4-FFF2-40B4-BE49-F238E27FC236}">
                    <a16:creationId xmlns:a16="http://schemas.microsoft.com/office/drawing/2014/main" id="{58DC6F9D-5862-47D3-9B11-506BC82AB0EA}"/>
                  </a:ext>
                </a:extLst>
              </p:cNvPr>
              <p:cNvSpPr>
                <a:spLocks/>
              </p:cNvSpPr>
              <p:nvPr/>
            </p:nvSpPr>
            <p:spPr bwMode="auto">
              <a:xfrm>
                <a:off x="-1236660" y="2014830"/>
                <a:ext cx="53073" cy="44408"/>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07" name="Freeform 445">
                <a:extLst>
                  <a:ext uri="{FF2B5EF4-FFF2-40B4-BE49-F238E27FC236}">
                    <a16:creationId xmlns:a16="http://schemas.microsoft.com/office/drawing/2014/main" id="{DFC12A06-BEFE-4219-B5B4-396DE5A46021}"/>
                  </a:ext>
                </a:extLst>
              </p:cNvPr>
              <p:cNvSpPr>
                <a:spLocks/>
              </p:cNvSpPr>
              <p:nvPr/>
            </p:nvSpPr>
            <p:spPr bwMode="auto">
              <a:xfrm>
                <a:off x="-1243159" y="1967172"/>
                <a:ext cx="53073" cy="4549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08" name="Freeform 446">
                <a:extLst>
                  <a:ext uri="{FF2B5EF4-FFF2-40B4-BE49-F238E27FC236}">
                    <a16:creationId xmlns:a16="http://schemas.microsoft.com/office/drawing/2014/main" id="{D2BCEF29-23C0-4596-987C-E156A6C6A1E5}"/>
                  </a:ext>
                </a:extLst>
              </p:cNvPr>
              <p:cNvSpPr>
                <a:spLocks/>
              </p:cNvSpPr>
              <p:nvPr/>
            </p:nvSpPr>
            <p:spPr bwMode="auto">
              <a:xfrm>
                <a:off x="-1255072" y="1921681"/>
                <a:ext cx="55241" cy="43325"/>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09" name="Freeform 447">
                <a:extLst>
                  <a:ext uri="{FF2B5EF4-FFF2-40B4-BE49-F238E27FC236}">
                    <a16:creationId xmlns:a16="http://schemas.microsoft.com/office/drawing/2014/main" id="{AB026D37-3ADE-43E0-9205-D4DDF2890C13}"/>
                  </a:ext>
                </a:extLst>
              </p:cNvPr>
              <p:cNvSpPr>
                <a:spLocks/>
              </p:cNvSpPr>
              <p:nvPr/>
            </p:nvSpPr>
            <p:spPr bwMode="auto">
              <a:xfrm>
                <a:off x="-1273484" y="1876190"/>
                <a:ext cx="58489" cy="42243"/>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10" name="Freeform 448">
                <a:extLst>
                  <a:ext uri="{FF2B5EF4-FFF2-40B4-BE49-F238E27FC236}">
                    <a16:creationId xmlns:a16="http://schemas.microsoft.com/office/drawing/2014/main" id="{65C5B68D-B322-48B8-BD36-F967E81B75E4}"/>
                  </a:ext>
                </a:extLst>
              </p:cNvPr>
              <p:cNvSpPr>
                <a:spLocks/>
              </p:cNvSpPr>
              <p:nvPr/>
            </p:nvSpPr>
            <p:spPr bwMode="auto">
              <a:xfrm>
                <a:off x="-1295149" y="1833949"/>
                <a:ext cx="58489" cy="41160"/>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11" name="Freeform 449">
                <a:extLst>
                  <a:ext uri="{FF2B5EF4-FFF2-40B4-BE49-F238E27FC236}">
                    <a16:creationId xmlns:a16="http://schemas.microsoft.com/office/drawing/2014/main" id="{1D90AF61-ABA5-4535-A7DF-8682B92C030B}"/>
                  </a:ext>
                </a:extLst>
              </p:cNvPr>
              <p:cNvSpPr>
                <a:spLocks/>
              </p:cNvSpPr>
              <p:nvPr/>
            </p:nvSpPr>
            <p:spPr bwMode="auto">
              <a:xfrm>
                <a:off x="-1322227" y="1796039"/>
                <a:ext cx="60656" cy="37910"/>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12" name="Freeform 450">
                <a:extLst>
                  <a:ext uri="{FF2B5EF4-FFF2-40B4-BE49-F238E27FC236}">
                    <a16:creationId xmlns:a16="http://schemas.microsoft.com/office/drawing/2014/main" id="{DF0B26C4-E63F-4D63-B43D-69D355A88015}"/>
                  </a:ext>
                </a:extLst>
              </p:cNvPr>
              <p:cNvSpPr>
                <a:spLocks/>
              </p:cNvSpPr>
              <p:nvPr/>
            </p:nvSpPr>
            <p:spPr bwMode="auto">
              <a:xfrm>
                <a:off x="-1637416" y="2568307"/>
                <a:ext cx="62822" cy="72570"/>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13" name="Freeform 451">
                <a:extLst>
                  <a:ext uri="{FF2B5EF4-FFF2-40B4-BE49-F238E27FC236}">
                    <a16:creationId xmlns:a16="http://schemas.microsoft.com/office/drawing/2014/main" id="{F2DAAD65-0877-4C0E-ABAE-38626C6A1D56}"/>
                  </a:ext>
                </a:extLst>
              </p:cNvPr>
              <p:cNvSpPr>
                <a:spLocks/>
              </p:cNvSpPr>
              <p:nvPr/>
            </p:nvSpPr>
            <p:spPr bwMode="auto">
              <a:xfrm>
                <a:off x="-1582177" y="2562891"/>
                <a:ext cx="63906" cy="67153"/>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14" name="Freeform 452">
                <a:extLst>
                  <a:ext uri="{FF2B5EF4-FFF2-40B4-BE49-F238E27FC236}">
                    <a16:creationId xmlns:a16="http://schemas.microsoft.com/office/drawing/2014/main" id="{D1AFC822-B392-4D48-9127-BB64169FD1A8}"/>
                  </a:ext>
                </a:extLst>
              </p:cNvPr>
              <p:cNvSpPr>
                <a:spLocks/>
              </p:cNvSpPr>
              <p:nvPr/>
            </p:nvSpPr>
            <p:spPr bwMode="auto">
              <a:xfrm>
                <a:off x="-1528018" y="2552058"/>
                <a:ext cx="62822" cy="59572"/>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15" name="Freeform 453">
                <a:extLst>
                  <a:ext uri="{FF2B5EF4-FFF2-40B4-BE49-F238E27FC236}">
                    <a16:creationId xmlns:a16="http://schemas.microsoft.com/office/drawing/2014/main" id="{864F2D6F-D84E-4D20-B913-22B2D4DAD28E}"/>
                  </a:ext>
                </a:extLst>
              </p:cNvPr>
              <p:cNvSpPr>
                <a:spLocks/>
              </p:cNvSpPr>
              <p:nvPr/>
            </p:nvSpPr>
            <p:spPr bwMode="auto">
              <a:xfrm>
                <a:off x="-1482528" y="2534727"/>
                <a:ext cx="71487" cy="54156"/>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16" name="Freeform 454">
                <a:extLst>
                  <a:ext uri="{FF2B5EF4-FFF2-40B4-BE49-F238E27FC236}">
                    <a16:creationId xmlns:a16="http://schemas.microsoft.com/office/drawing/2014/main" id="{3804A8B3-2838-4373-A875-5EB2F43F119E}"/>
                  </a:ext>
                </a:extLst>
              </p:cNvPr>
              <p:cNvSpPr>
                <a:spLocks/>
              </p:cNvSpPr>
              <p:nvPr/>
            </p:nvSpPr>
            <p:spPr bwMode="auto">
              <a:xfrm>
                <a:off x="-1430540" y="2507650"/>
                <a:ext cx="73653" cy="55241"/>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17" name="Freeform 455">
                <a:extLst>
                  <a:ext uri="{FF2B5EF4-FFF2-40B4-BE49-F238E27FC236}">
                    <a16:creationId xmlns:a16="http://schemas.microsoft.com/office/drawing/2014/main" id="{ADCF9C23-5C04-4DD0-BA37-59E463CE38A4}"/>
                  </a:ext>
                </a:extLst>
              </p:cNvPr>
              <p:cNvSpPr>
                <a:spLocks/>
              </p:cNvSpPr>
              <p:nvPr/>
            </p:nvSpPr>
            <p:spPr bwMode="auto">
              <a:xfrm>
                <a:off x="-1381800" y="2478406"/>
                <a:ext cx="72569" cy="54156"/>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18" name="Freeform 456">
                <a:extLst>
                  <a:ext uri="{FF2B5EF4-FFF2-40B4-BE49-F238E27FC236}">
                    <a16:creationId xmlns:a16="http://schemas.microsoft.com/office/drawing/2014/main" id="{38CAC98C-A47B-478C-82B6-3E1D043EDB61}"/>
                  </a:ext>
                </a:extLst>
              </p:cNvPr>
              <p:cNvSpPr>
                <a:spLocks/>
              </p:cNvSpPr>
              <p:nvPr/>
            </p:nvSpPr>
            <p:spPr bwMode="auto">
              <a:xfrm>
                <a:off x="-1338479" y="2443746"/>
                <a:ext cx="74738" cy="51991"/>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19" name="Freeform 457">
                <a:extLst>
                  <a:ext uri="{FF2B5EF4-FFF2-40B4-BE49-F238E27FC236}">
                    <a16:creationId xmlns:a16="http://schemas.microsoft.com/office/drawing/2014/main" id="{70CED063-34D4-4F02-A7F6-B2DEB54CC9DA}"/>
                  </a:ext>
                </a:extLst>
              </p:cNvPr>
              <p:cNvSpPr>
                <a:spLocks/>
              </p:cNvSpPr>
              <p:nvPr/>
            </p:nvSpPr>
            <p:spPr bwMode="auto">
              <a:xfrm>
                <a:off x="-1299484" y="2406919"/>
                <a:ext cx="75820" cy="48741"/>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20" name="Freeform 458">
                <a:extLst>
                  <a:ext uri="{FF2B5EF4-FFF2-40B4-BE49-F238E27FC236}">
                    <a16:creationId xmlns:a16="http://schemas.microsoft.com/office/drawing/2014/main" id="{35C27874-0A39-45B7-B2CA-F0E9B01F584E}"/>
                  </a:ext>
                </a:extLst>
              </p:cNvPr>
              <p:cNvSpPr>
                <a:spLocks/>
              </p:cNvSpPr>
              <p:nvPr/>
            </p:nvSpPr>
            <p:spPr bwMode="auto">
              <a:xfrm>
                <a:off x="-1264824" y="2366844"/>
                <a:ext cx="74738" cy="47656"/>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21" name="Freeform 459">
                <a:extLst>
                  <a:ext uri="{FF2B5EF4-FFF2-40B4-BE49-F238E27FC236}">
                    <a16:creationId xmlns:a16="http://schemas.microsoft.com/office/drawing/2014/main" id="{94EA824E-5F7E-4F60-AB90-42D0C74BDE37}"/>
                  </a:ext>
                </a:extLst>
              </p:cNvPr>
              <p:cNvSpPr>
                <a:spLocks/>
              </p:cNvSpPr>
              <p:nvPr/>
            </p:nvSpPr>
            <p:spPr bwMode="auto">
              <a:xfrm>
                <a:off x="-1234498" y="2321353"/>
                <a:ext cx="74738" cy="47656"/>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22" name="Freeform 460">
                <a:extLst>
                  <a:ext uri="{FF2B5EF4-FFF2-40B4-BE49-F238E27FC236}">
                    <a16:creationId xmlns:a16="http://schemas.microsoft.com/office/drawing/2014/main" id="{9C2C7158-DCF7-474C-826C-D3BF25C9E159}"/>
                  </a:ext>
                </a:extLst>
              </p:cNvPr>
              <p:cNvSpPr>
                <a:spLocks/>
              </p:cNvSpPr>
              <p:nvPr/>
            </p:nvSpPr>
            <p:spPr bwMode="auto">
              <a:xfrm>
                <a:off x="-1209585" y="2270447"/>
                <a:ext cx="72569" cy="47656"/>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23" name="Freeform 461">
                <a:extLst>
                  <a:ext uri="{FF2B5EF4-FFF2-40B4-BE49-F238E27FC236}">
                    <a16:creationId xmlns:a16="http://schemas.microsoft.com/office/drawing/2014/main" id="{84CD63DE-213A-453C-8FE8-D0AC1BDA4115}"/>
                  </a:ext>
                </a:extLst>
              </p:cNvPr>
              <p:cNvSpPr>
                <a:spLocks/>
              </p:cNvSpPr>
              <p:nvPr/>
            </p:nvSpPr>
            <p:spPr bwMode="auto">
              <a:xfrm>
                <a:off x="-1189006" y="2219538"/>
                <a:ext cx="70403" cy="49824"/>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24" name="Freeform 462">
                <a:extLst>
                  <a:ext uri="{FF2B5EF4-FFF2-40B4-BE49-F238E27FC236}">
                    <a16:creationId xmlns:a16="http://schemas.microsoft.com/office/drawing/2014/main" id="{4862195B-BF31-4FE3-87A8-12A3F8DA6C38}"/>
                  </a:ext>
                </a:extLst>
              </p:cNvPr>
              <p:cNvSpPr>
                <a:spLocks/>
              </p:cNvSpPr>
              <p:nvPr/>
            </p:nvSpPr>
            <p:spPr bwMode="auto">
              <a:xfrm>
                <a:off x="-1172758" y="2165379"/>
                <a:ext cx="64988" cy="53074"/>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25" name="Freeform 463">
                <a:extLst>
                  <a:ext uri="{FF2B5EF4-FFF2-40B4-BE49-F238E27FC236}">
                    <a16:creationId xmlns:a16="http://schemas.microsoft.com/office/drawing/2014/main" id="{33D37346-93E2-44E7-85A3-BBD462773B8E}"/>
                  </a:ext>
                </a:extLst>
              </p:cNvPr>
              <p:cNvSpPr>
                <a:spLocks/>
              </p:cNvSpPr>
              <p:nvPr/>
            </p:nvSpPr>
            <p:spPr bwMode="auto">
              <a:xfrm>
                <a:off x="-1163007" y="2109053"/>
                <a:ext cx="60656" cy="51991"/>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26" name="Freeform 464">
                <a:extLst>
                  <a:ext uri="{FF2B5EF4-FFF2-40B4-BE49-F238E27FC236}">
                    <a16:creationId xmlns:a16="http://schemas.microsoft.com/office/drawing/2014/main" id="{08470F1B-12A7-42DB-A8B2-8C8F59540956}"/>
                  </a:ext>
                </a:extLst>
              </p:cNvPr>
              <p:cNvSpPr>
                <a:spLocks/>
              </p:cNvSpPr>
              <p:nvPr/>
            </p:nvSpPr>
            <p:spPr bwMode="auto">
              <a:xfrm>
                <a:off x="-1158675" y="2055979"/>
                <a:ext cx="55241" cy="51991"/>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27" name="Freeform 465">
                <a:extLst>
                  <a:ext uri="{FF2B5EF4-FFF2-40B4-BE49-F238E27FC236}">
                    <a16:creationId xmlns:a16="http://schemas.microsoft.com/office/drawing/2014/main" id="{8FCC33E9-6C70-48A3-9DAF-A3CBE55C165E}"/>
                  </a:ext>
                </a:extLst>
              </p:cNvPr>
              <p:cNvSpPr>
                <a:spLocks/>
              </p:cNvSpPr>
              <p:nvPr/>
            </p:nvSpPr>
            <p:spPr bwMode="auto">
              <a:xfrm>
                <a:off x="-1159755" y="1998579"/>
                <a:ext cx="48742" cy="57406"/>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28" name="Freeform 466">
                <a:extLst>
                  <a:ext uri="{FF2B5EF4-FFF2-40B4-BE49-F238E27FC236}">
                    <a16:creationId xmlns:a16="http://schemas.microsoft.com/office/drawing/2014/main" id="{B3735E06-2CC2-4B24-8C0E-C8B358876AD3}"/>
                  </a:ext>
                </a:extLst>
              </p:cNvPr>
              <p:cNvSpPr>
                <a:spLocks/>
              </p:cNvSpPr>
              <p:nvPr/>
            </p:nvSpPr>
            <p:spPr bwMode="auto">
              <a:xfrm>
                <a:off x="-1168422" y="1943338"/>
                <a:ext cx="44407" cy="56322"/>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29" name="Freeform 467">
                <a:extLst>
                  <a:ext uri="{FF2B5EF4-FFF2-40B4-BE49-F238E27FC236}">
                    <a16:creationId xmlns:a16="http://schemas.microsoft.com/office/drawing/2014/main" id="{8B2F187D-DAFB-40F6-A090-15C7AE476047}"/>
                  </a:ext>
                </a:extLst>
              </p:cNvPr>
              <p:cNvSpPr>
                <a:spLocks/>
              </p:cNvSpPr>
              <p:nvPr/>
            </p:nvSpPr>
            <p:spPr bwMode="auto">
              <a:xfrm>
                <a:off x="-1182506" y="1888103"/>
                <a:ext cx="41159" cy="59572"/>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30" name="Freeform 468">
                <a:extLst>
                  <a:ext uri="{FF2B5EF4-FFF2-40B4-BE49-F238E27FC236}">
                    <a16:creationId xmlns:a16="http://schemas.microsoft.com/office/drawing/2014/main" id="{CDD6D0BC-B785-4BC9-8436-27BC3BEC4988}"/>
                  </a:ext>
                </a:extLst>
              </p:cNvPr>
              <p:cNvSpPr>
                <a:spLocks/>
              </p:cNvSpPr>
              <p:nvPr/>
            </p:nvSpPr>
            <p:spPr bwMode="auto">
              <a:xfrm>
                <a:off x="-1201998" y="1836113"/>
                <a:ext cx="41159" cy="63904"/>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31" name="Freeform 469">
                <a:extLst>
                  <a:ext uri="{FF2B5EF4-FFF2-40B4-BE49-F238E27FC236}">
                    <a16:creationId xmlns:a16="http://schemas.microsoft.com/office/drawing/2014/main" id="{733C3A67-10F9-4574-9104-FA61D51E23C5}"/>
                  </a:ext>
                </a:extLst>
              </p:cNvPr>
              <p:cNvSpPr>
                <a:spLocks/>
              </p:cNvSpPr>
              <p:nvPr/>
            </p:nvSpPr>
            <p:spPr bwMode="auto">
              <a:xfrm>
                <a:off x="-1227994" y="1787362"/>
                <a:ext cx="37911" cy="64987"/>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32" name="Freeform 470">
                <a:extLst>
                  <a:ext uri="{FF2B5EF4-FFF2-40B4-BE49-F238E27FC236}">
                    <a16:creationId xmlns:a16="http://schemas.microsoft.com/office/drawing/2014/main" id="{84C805F7-AFCE-462E-8511-4FA6064DAE4A}"/>
                  </a:ext>
                </a:extLst>
              </p:cNvPr>
              <p:cNvSpPr>
                <a:spLocks/>
              </p:cNvSpPr>
              <p:nvPr/>
            </p:nvSpPr>
            <p:spPr bwMode="auto">
              <a:xfrm>
                <a:off x="-1257237" y="1744052"/>
                <a:ext cx="34660" cy="64987"/>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933" name="Freeform 471">
                <a:extLst>
                  <a:ext uri="{FF2B5EF4-FFF2-40B4-BE49-F238E27FC236}">
                    <a16:creationId xmlns:a16="http://schemas.microsoft.com/office/drawing/2014/main" id="{780C688E-3636-40C5-BA77-A3402A3ABBBD}"/>
                  </a:ext>
                </a:extLst>
              </p:cNvPr>
              <p:cNvSpPr>
                <a:spLocks/>
              </p:cNvSpPr>
              <p:nvPr/>
            </p:nvSpPr>
            <p:spPr bwMode="auto">
              <a:xfrm>
                <a:off x="-1338469" y="1721298"/>
                <a:ext cx="66072" cy="62822"/>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grpSp>
        <p:grpSp>
          <p:nvGrpSpPr>
            <p:cNvPr id="3338" name="组合 3337">
              <a:extLst>
                <a:ext uri="{FF2B5EF4-FFF2-40B4-BE49-F238E27FC236}">
                  <a16:creationId xmlns:a16="http://schemas.microsoft.com/office/drawing/2014/main" id="{4DA15CE2-1EAF-4ECF-BF31-3A260CB1A15A}"/>
                </a:ext>
              </a:extLst>
            </p:cNvPr>
            <p:cNvGrpSpPr/>
            <p:nvPr/>
          </p:nvGrpSpPr>
          <p:grpSpPr>
            <a:xfrm flipH="1">
              <a:off x="9118946" y="4342606"/>
              <a:ext cx="351586" cy="462891"/>
              <a:chOff x="-1821540" y="1721298"/>
              <a:chExt cx="719193" cy="919570"/>
            </a:xfrm>
            <a:solidFill>
              <a:srgbClr val="5ECC8B"/>
            </a:solidFill>
          </p:grpSpPr>
          <p:sp>
            <p:nvSpPr>
              <p:cNvPr id="3846" name="Freeform 428">
                <a:extLst>
                  <a:ext uri="{FF2B5EF4-FFF2-40B4-BE49-F238E27FC236}">
                    <a16:creationId xmlns:a16="http://schemas.microsoft.com/office/drawing/2014/main" id="{54E654BE-FA9F-4526-A9F7-3520BE5C5100}"/>
                  </a:ext>
                </a:extLst>
              </p:cNvPr>
              <p:cNvSpPr>
                <a:spLocks/>
              </p:cNvSpPr>
              <p:nvPr/>
            </p:nvSpPr>
            <p:spPr bwMode="auto">
              <a:xfrm>
                <a:off x="-1821540" y="1801449"/>
                <a:ext cx="714860" cy="826422"/>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47" name="Freeform 429">
                <a:extLst>
                  <a:ext uri="{FF2B5EF4-FFF2-40B4-BE49-F238E27FC236}">
                    <a16:creationId xmlns:a16="http://schemas.microsoft.com/office/drawing/2014/main" id="{17DEAE41-F4B2-4DDE-A8B5-089E62EB8E67}"/>
                  </a:ext>
                </a:extLst>
              </p:cNvPr>
              <p:cNvSpPr>
                <a:spLocks/>
              </p:cNvSpPr>
              <p:nvPr/>
            </p:nvSpPr>
            <p:spPr bwMode="auto">
              <a:xfrm>
                <a:off x="-1652573" y="2457820"/>
                <a:ext cx="47657" cy="74736"/>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48" name="Freeform 430">
                <a:extLst>
                  <a:ext uri="{FF2B5EF4-FFF2-40B4-BE49-F238E27FC236}">
                    <a16:creationId xmlns:a16="http://schemas.microsoft.com/office/drawing/2014/main" id="{890C7382-81C9-4411-B545-4FED5DADF362}"/>
                  </a:ext>
                </a:extLst>
              </p:cNvPr>
              <p:cNvSpPr>
                <a:spLocks/>
              </p:cNvSpPr>
              <p:nvPr/>
            </p:nvSpPr>
            <p:spPr bwMode="auto">
              <a:xfrm>
                <a:off x="-1608164" y="2453488"/>
                <a:ext cx="48741" cy="76902"/>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49" name="Freeform 431">
                <a:extLst>
                  <a:ext uri="{FF2B5EF4-FFF2-40B4-BE49-F238E27FC236}">
                    <a16:creationId xmlns:a16="http://schemas.microsoft.com/office/drawing/2014/main" id="{A16E9A7F-4382-4346-8EEA-A25948B74878}"/>
                  </a:ext>
                </a:extLst>
              </p:cNvPr>
              <p:cNvSpPr>
                <a:spLocks/>
              </p:cNvSpPr>
              <p:nvPr/>
            </p:nvSpPr>
            <p:spPr bwMode="auto">
              <a:xfrm>
                <a:off x="-1561591" y="2446989"/>
                <a:ext cx="45491" cy="7581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50" name="Freeform 432">
                <a:extLst>
                  <a:ext uri="{FF2B5EF4-FFF2-40B4-BE49-F238E27FC236}">
                    <a16:creationId xmlns:a16="http://schemas.microsoft.com/office/drawing/2014/main" id="{BCBDC1E0-3BA2-4346-9A5C-80A4FDF79827}"/>
                  </a:ext>
                </a:extLst>
              </p:cNvPr>
              <p:cNvSpPr>
                <a:spLocks/>
              </p:cNvSpPr>
              <p:nvPr/>
            </p:nvSpPr>
            <p:spPr bwMode="auto">
              <a:xfrm>
                <a:off x="-1513933" y="2432908"/>
                <a:ext cx="41159" cy="76902"/>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51" name="Freeform 433">
                <a:extLst>
                  <a:ext uri="{FF2B5EF4-FFF2-40B4-BE49-F238E27FC236}">
                    <a16:creationId xmlns:a16="http://schemas.microsoft.com/office/drawing/2014/main" id="{C7D79852-5520-4008-9115-2A972FFF0044}"/>
                  </a:ext>
                </a:extLst>
              </p:cNvPr>
              <p:cNvSpPr>
                <a:spLocks/>
              </p:cNvSpPr>
              <p:nvPr/>
            </p:nvSpPr>
            <p:spPr bwMode="auto">
              <a:xfrm>
                <a:off x="-1470608" y="2416662"/>
                <a:ext cx="43325" cy="7581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52" name="Freeform 434">
                <a:extLst>
                  <a:ext uri="{FF2B5EF4-FFF2-40B4-BE49-F238E27FC236}">
                    <a16:creationId xmlns:a16="http://schemas.microsoft.com/office/drawing/2014/main" id="{D874A43F-699E-479C-ACA9-338214F19A0A}"/>
                  </a:ext>
                </a:extLst>
              </p:cNvPr>
              <p:cNvSpPr>
                <a:spLocks/>
              </p:cNvSpPr>
              <p:nvPr/>
            </p:nvSpPr>
            <p:spPr bwMode="auto">
              <a:xfrm>
                <a:off x="-1427283" y="2393916"/>
                <a:ext cx="40076" cy="7581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53" name="Freeform 435">
                <a:extLst>
                  <a:ext uri="{FF2B5EF4-FFF2-40B4-BE49-F238E27FC236}">
                    <a16:creationId xmlns:a16="http://schemas.microsoft.com/office/drawing/2014/main" id="{211777B8-B74B-433A-98FF-FFE01D4E6CF5}"/>
                  </a:ext>
                </a:extLst>
              </p:cNvPr>
              <p:cNvSpPr>
                <a:spLocks/>
              </p:cNvSpPr>
              <p:nvPr/>
            </p:nvSpPr>
            <p:spPr bwMode="auto">
              <a:xfrm>
                <a:off x="-1387208" y="2369004"/>
                <a:ext cx="38992" cy="72569"/>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54" name="Freeform 436">
                <a:extLst>
                  <a:ext uri="{FF2B5EF4-FFF2-40B4-BE49-F238E27FC236}">
                    <a16:creationId xmlns:a16="http://schemas.microsoft.com/office/drawing/2014/main" id="{C0563298-F4A8-4ADA-895A-C9ECCE0ADB01}"/>
                  </a:ext>
                </a:extLst>
              </p:cNvPr>
              <p:cNvSpPr>
                <a:spLocks/>
              </p:cNvSpPr>
              <p:nvPr/>
            </p:nvSpPr>
            <p:spPr bwMode="auto">
              <a:xfrm>
                <a:off x="-1351465" y="2339760"/>
                <a:ext cx="38992" cy="7040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55" name="Freeform 437">
                <a:extLst>
                  <a:ext uri="{FF2B5EF4-FFF2-40B4-BE49-F238E27FC236}">
                    <a16:creationId xmlns:a16="http://schemas.microsoft.com/office/drawing/2014/main" id="{26F782EC-8FA8-45C7-B125-18FAF30C2472}"/>
                  </a:ext>
                </a:extLst>
              </p:cNvPr>
              <p:cNvSpPr>
                <a:spLocks/>
              </p:cNvSpPr>
              <p:nvPr/>
            </p:nvSpPr>
            <p:spPr bwMode="auto">
              <a:xfrm>
                <a:off x="-1321138" y="2307266"/>
                <a:ext cx="41159" cy="67153"/>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56" name="Freeform 438">
                <a:extLst>
                  <a:ext uri="{FF2B5EF4-FFF2-40B4-BE49-F238E27FC236}">
                    <a16:creationId xmlns:a16="http://schemas.microsoft.com/office/drawing/2014/main" id="{4367EA84-2F9F-4415-8EB3-2D0BBA042C4F}"/>
                  </a:ext>
                </a:extLst>
              </p:cNvPr>
              <p:cNvSpPr>
                <a:spLocks/>
              </p:cNvSpPr>
              <p:nvPr/>
            </p:nvSpPr>
            <p:spPr bwMode="auto">
              <a:xfrm>
                <a:off x="-1294059" y="2270440"/>
                <a:ext cx="41159" cy="66071"/>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57" name="Freeform 439">
                <a:extLst>
                  <a:ext uri="{FF2B5EF4-FFF2-40B4-BE49-F238E27FC236}">
                    <a16:creationId xmlns:a16="http://schemas.microsoft.com/office/drawing/2014/main" id="{20D79B7B-BFD2-48E7-BBC1-A4FB5814E847}"/>
                  </a:ext>
                </a:extLst>
              </p:cNvPr>
              <p:cNvSpPr>
                <a:spLocks/>
              </p:cNvSpPr>
              <p:nvPr/>
            </p:nvSpPr>
            <p:spPr bwMode="auto">
              <a:xfrm>
                <a:off x="-1271314" y="2231448"/>
                <a:ext cx="42242" cy="61738"/>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58" name="Freeform 440">
                <a:extLst>
                  <a:ext uri="{FF2B5EF4-FFF2-40B4-BE49-F238E27FC236}">
                    <a16:creationId xmlns:a16="http://schemas.microsoft.com/office/drawing/2014/main" id="{5F6C9251-8A82-4E92-9A09-9D2B1FE4A5B8}"/>
                  </a:ext>
                </a:extLst>
              </p:cNvPr>
              <p:cNvSpPr>
                <a:spLocks/>
              </p:cNvSpPr>
              <p:nvPr/>
            </p:nvSpPr>
            <p:spPr bwMode="auto">
              <a:xfrm>
                <a:off x="-1255067" y="2190289"/>
                <a:ext cx="43325" cy="58489"/>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59" name="Freeform 441">
                <a:extLst>
                  <a:ext uri="{FF2B5EF4-FFF2-40B4-BE49-F238E27FC236}">
                    <a16:creationId xmlns:a16="http://schemas.microsoft.com/office/drawing/2014/main" id="{248BE9AC-4BD1-4AB8-9179-18E3FE16CE9E}"/>
                  </a:ext>
                </a:extLst>
              </p:cNvPr>
              <p:cNvSpPr>
                <a:spLocks/>
              </p:cNvSpPr>
              <p:nvPr/>
            </p:nvSpPr>
            <p:spPr bwMode="auto">
              <a:xfrm>
                <a:off x="-1243153" y="2148048"/>
                <a:ext cx="46575" cy="54156"/>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60" name="Freeform 442">
                <a:extLst>
                  <a:ext uri="{FF2B5EF4-FFF2-40B4-BE49-F238E27FC236}">
                    <a16:creationId xmlns:a16="http://schemas.microsoft.com/office/drawing/2014/main" id="{C203EDB6-C49B-424E-AF53-0A5F18CAE5AC}"/>
                  </a:ext>
                </a:extLst>
              </p:cNvPr>
              <p:cNvSpPr>
                <a:spLocks/>
              </p:cNvSpPr>
              <p:nvPr/>
            </p:nvSpPr>
            <p:spPr bwMode="auto">
              <a:xfrm>
                <a:off x="-1236654" y="2104723"/>
                <a:ext cx="48741" cy="50907"/>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61" name="Freeform 443">
                <a:extLst>
                  <a:ext uri="{FF2B5EF4-FFF2-40B4-BE49-F238E27FC236}">
                    <a16:creationId xmlns:a16="http://schemas.microsoft.com/office/drawing/2014/main" id="{D7A59516-1D11-4C82-ABB2-A6E0D0513701}"/>
                  </a:ext>
                </a:extLst>
              </p:cNvPr>
              <p:cNvSpPr>
                <a:spLocks/>
              </p:cNvSpPr>
              <p:nvPr/>
            </p:nvSpPr>
            <p:spPr bwMode="auto">
              <a:xfrm>
                <a:off x="-1233404" y="2059232"/>
                <a:ext cx="50907" cy="47657"/>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62" name="Freeform 444">
                <a:extLst>
                  <a:ext uri="{FF2B5EF4-FFF2-40B4-BE49-F238E27FC236}">
                    <a16:creationId xmlns:a16="http://schemas.microsoft.com/office/drawing/2014/main" id="{2CD35D96-6AAD-4C7B-AE02-306CDBDB1F61}"/>
                  </a:ext>
                </a:extLst>
              </p:cNvPr>
              <p:cNvSpPr>
                <a:spLocks/>
              </p:cNvSpPr>
              <p:nvPr/>
            </p:nvSpPr>
            <p:spPr bwMode="auto">
              <a:xfrm>
                <a:off x="-1236654" y="2014823"/>
                <a:ext cx="53073" cy="44408"/>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63" name="Freeform 445">
                <a:extLst>
                  <a:ext uri="{FF2B5EF4-FFF2-40B4-BE49-F238E27FC236}">
                    <a16:creationId xmlns:a16="http://schemas.microsoft.com/office/drawing/2014/main" id="{B811D6CA-2DF3-4313-81F7-216F8919C095}"/>
                  </a:ext>
                </a:extLst>
              </p:cNvPr>
              <p:cNvSpPr>
                <a:spLocks/>
              </p:cNvSpPr>
              <p:nvPr/>
            </p:nvSpPr>
            <p:spPr bwMode="auto">
              <a:xfrm>
                <a:off x="-1243153" y="1967166"/>
                <a:ext cx="53073" cy="4549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64" name="Freeform 446">
                <a:extLst>
                  <a:ext uri="{FF2B5EF4-FFF2-40B4-BE49-F238E27FC236}">
                    <a16:creationId xmlns:a16="http://schemas.microsoft.com/office/drawing/2014/main" id="{4A39C95A-CED0-49D1-8D7D-A148143F706E}"/>
                  </a:ext>
                </a:extLst>
              </p:cNvPr>
              <p:cNvSpPr>
                <a:spLocks/>
              </p:cNvSpPr>
              <p:nvPr/>
            </p:nvSpPr>
            <p:spPr bwMode="auto">
              <a:xfrm>
                <a:off x="-1255067" y="1921675"/>
                <a:ext cx="55240" cy="43325"/>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65" name="Freeform 447">
                <a:extLst>
                  <a:ext uri="{FF2B5EF4-FFF2-40B4-BE49-F238E27FC236}">
                    <a16:creationId xmlns:a16="http://schemas.microsoft.com/office/drawing/2014/main" id="{5952CC2A-48FB-4B59-B5B0-C1083BC6674D}"/>
                  </a:ext>
                </a:extLst>
              </p:cNvPr>
              <p:cNvSpPr>
                <a:spLocks/>
              </p:cNvSpPr>
              <p:nvPr/>
            </p:nvSpPr>
            <p:spPr bwMode="auto">
              <a:xfrm>
                <a:off x="-1273480" y="1876184"/>
                <a:ext cx="58489" cy="42242"/>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66" name="Freeform 448">
                <a:extLst>
                  <a:ext uri="{FF2B5EF4-FFF2-40B4-BE49-F238E27FC236}">
                    <a16:creationId xmlns:a16="http://schemas.microsoft.com/office/drawing/2014/main" id="{14CF574F-DEF8-4E4B-8EA9-039FC3AC0184}"/>
                  </a:ext>
                </a:extLst>
              </p:cNvPr>
              <p:cNvSpPr>
                <a:spLocks/>
              </p:cNvSpPr>
              <p:nvPr/>
            </p:nvSpPr>
            <p:spPr bwMode="auto">
              <a:xfrm>
                <a:off x="-1295143" y="1833943"/>
                <a:ext cx="58489" cy="41159"/>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67" name="Freeform 449">
                <a:extLst>
                  <a:ext uri="{FF2B5EF4-FFF2-40B4-BE49-F238E27FC236}">
                    <a16:creationId xmlns:a16="http://schemas.microsoft.com/office/drawing/2014/main" id="{FE3106B7-D966-4034-B4A8-ED36A2B1E2F9}"/>
                  </a:ext>
                </a:extLst>
              </p:cNvPr>
              <p:cNvSpPr>
                <a:spLocks/>
              </p:cNvSpPr>
              <p:nvPr/>
            </p:nvSpPr>
            <p:spPr bwMode="auto">
              <a:xfrm>
                <a:off x="-1322220" y="1796033"/>
                <a:ext cx="60655" cy="37910"/>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68" name="Freeform 450">
                <a:extLst>
                  <a:ext uri="{FF2B5EF4-FFF2-40B4-BE49-F238E27FC236}">
                    <a16:creationId xmlns:a16="http://schemas.microsoft.com/office/drawing/2014/main" id="{9ABC5957-A291-4B59-B794-340F0638BC63}"/>
                  </a:ext>
                </a:extLst>
              </p:cNvPr>
              <p:cNvSpPr>
                <a:spLocks/>
              </p:cNvSpPr>
              <p:nvPr/>
            </p:nvSpPr>
            <p:spPr bwMode="auto">
              <a:xfrm>
                <a:off x="-1637409" y="2568299"/>
                <a:ext cx="62821" cy="72569"/>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69" name="Freeform 451">
                <a:extLst>
                  <a:ext uri="{FF2B5EF4-FFF2-40B4-BE49-F238E27FC236}">
                    <a16:creationId xmlns:a16="http://schemas.microsoft.com/office/drawing/2014/main" id="{FFA28115-EC4A-4016-AF82-FFB434963C29}"/>
                  </a:ext>
                </a:extLst>
              </p:cNvPr>
              <p:cNvSpPr>
                <a:spLocks/>
              </p:cNvSpPr>
              <p:nvPr/>
            </p:nvSpPr>
            <p:spPr bwMode="auto">
              <a:xfrm>
                <a:off x="-1582170" y="2562883"/>
                <a:ext cx="63905" cy="67153"/>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70" name="Freeform 452">
                <a:extLst>
                  <a:ext uri="{FF2B5EF4-FFF2-40B4-BE49-F238E27FC236}">
                    <a16:creationId xmlns:a16="http://schemas.microsoft.com/office/drawing/2014/main" id="{B496FC3A-953A-4411-B9E3-DF96939CD28E}"/>
                  </a:ext>
                </a:extLst>
              </p:cNvPr>
              <p:cNvSpPr>
                <a:spLocks/>
              </p:cNvSpPr>
              <p:nvPr/>
            </p:nvSpPr>
            <p:spPr bwMode="auto">
              <a:xfrm>
                <a:off x="-1528013" y="2552051"/>
                <a:ext cx="62821" cy="59572"/>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71" name="Freeform 453">
                <a:extLst>
                  <a:ext uri="{FF2B5EF4-FFF2-40B4-BE49-F238E27FC236}">
                    <a16:creationId xmlns:a16="http://schemas.microsoft.com/office/drawing/2014/main" id="{BAC25573-B06E-4D8C-835C-A50363F6FDCA}"/>
                  </a:ext>
                </a:extLst>
              </p:cNvPr>
              <p:cNvSpPr>
                <a:spLocks/>
              </p:cNvSpPr>
              <p:nvPr/>
            </p:nvSpPr>
            <p:spPr bwMode="auto">
              <a:xfrm>
                <a:off x="-1482522" y="2534721"/>
                <a:ext cx="71486" cy="54156"/>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72" name="Freeform 454">
                <a:extLst>
                  <a:ext uri="{FF2B5EF4-FFF2-40B4-BE49-F238E27FC236}">
                    <a16:creationId xmlns:a16="http://schemas.microsoft.com/office/drawing/2014/main" id="{C20D5456-DB56-4A88-A3EE-5F4ABB673225}"/>
                  </a:ext>
                </a:extLst>
              </p:cNvPr>
              <p:cNvSpPr>
                <a:spLocks/>
              </p:cNvSpPr>
              <p:nvPr/>
            </p:nvSpPr>
            <p:spPr bwMode="auto">
              <a:xfrm>
                <a:off x="-1430533" y="2507644"/>
                <a:ext cx="73652" cy="55240"/>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73" name="Freeform 455">
                <a:extLst>
                  <a:ext uri="{FF2B5EF4-FFF2-40B4-BE49-F238E27FC236}">
                    <a16:creationId xmlns:a16="http://schemas.microsoft.com/office/drawing/2014/main" id="{A3AE85D0-0A0E-4486-AFBB-51E4A1E8270A}"/>
                  </a:ext>
                </a:extLst>
              </p:cNvPr>
              <p:cNvSpPr>
                <a:spLocks/>
              </p:cNvSpPr>
              <p:nvPr/>
            </p:nvSpPr>
            <p:spPr bwMode="auto">
              <a:xfrm>
                <a:off x="-1381792" y="2478399"/>
                <a:ext cx="72569" cy="54156"/>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74" name="Freeform 456">
                <a:extLst>
                  <a:ext uri="{FF2B5EF4-FFF2-40B4-BE49-F238E27FC236}">
                    <a16:creationId xmlns:a16="http://schemas.microsoft.com/office/drawing/2014/main" id="{365D7835-F9F4-4E5D-AC6B-E9A4E4FEC941}"/>
                  </a:ext>
                </a:extLst>
              </p:cNvPr>
              <p:cNvSpPr>
                <a:spLocks/>
              </p:cNvSpPr>
              <p:nvPr/>
            </p:nvSpPr>
            <p:spPr bwMode="auto">
              <a:xfrm>
                <a:off x="-1338468" y="2443739"/>
                <a:ext cx="74736" cy="51990"/>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75" name="Freeform 457">
                <a:extLst>
                  <a:ext uri="{FF2B5EF4-FFF2-40B4-BE49-F238E27FC236}">
                    <a16:creationId xmlns:a16="http://schemas.microsoft.com/office/drawing/2014/main" id="{6662BC82-E384-44BE-9A4E-7F3C2AE3E02B}"/>
                  </a:ext>
                </a:extLst>
              </p:cNvPr>
              <p:cNvSpPr>
                <a:spLocks/>
              </p:cNvSpPr>
              <p:nvPr/>
            </p:nvSpPr>
            <p:spPr bwMode="auto">
              <a:xfrm>
                <a:off x="-1299475" y="2406913"/>
                <a:ext cx="75819" cy="48741"/>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76" name="Freeform 458">
                <a:extLst>
                  <a:ext uri="{FF2B5EF4-FFF2-40B4-BE49-F238E27FC236}">
                    <a16:creationId xmlns:a16="http://schemas.microsoft.com/office/drawing/2014/main" id="{8C374C02-E7B8-4983-8BBE-3647C405AF05}"/>
                  </a:ext>
                </a:extLst>
              </p:cNvPr>
              <p:cNvSpPr>
                <a:spLocks/>
              </p:cNvSpPr>
              <p:nvPr/>
            </p:nvSpPr>
            <p:spPr bwMode="auto">
              <a:xfrm>
                <a:off x="-1264815" y="2366838"/>
                <a:ext cx="74736" cy="47657"/>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77" name="Freeform 459">
                <a:extLst>
                  <a:ext uri="{FF2B5EF4-FFF2-40B4-BE49-F238E27FC236}">
                    <a16:creationId xmlns:a16="http://schemas.microsoft.com/office/drawing/2014/main" id="{BF9175E7-BB7F-4930-A4A9-52EF7C7596DE}"/>
                  </a:ext>
                </a:extLst>
              </p:cNvPr>
              <p:cNvSpPr>
                <a:spLocks/>
              </p:cNvSpPr>
              <p:nvPr/>
            </p:nvSpPr>
            <p:spPr bwMode="auto">
              <a:xfrm>
                <a:off x="-1234488" y="2321347"/>
                <a:ext cx="74736" cy="47657"/>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78" name="Freeform 460">
                <a:extLst>
                  <a:ext uri="{FF2B5EF4-FFF2-40B4-BE49-F238E27FC236}">
                    <a16:creationId xmlns:a16="http://schemas.microsoft.com/office/drawing/2014/main" id="{CB150524-61F0-4D8F-B443-CE2C5B1CB1DA}"/>
                  </a:ext>
                </a:extLst>
              </p:cNvPr>
              <p:cNvSpPr>
                <a:spLocks/>
              </p:cNvSpPr>
              <p:nvPr/>
            </p:nvSpPr>
            <p:spPr bwMode="auto">
              <a:xfrm>
                <a:off x="-1209576" y="2270440"/>
                <a:ext cx="72569" cy="47657"/>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79" name="Freeform 461">
                <a:extLst>
                  <a:ext uri="{FF2B5EF4-FFF2-40B4-BE49-F238E27FC236}">
                    <a16:creationId xmlns:a16="http://schemas.microsoft.com/office/drawing/2014/main" id="{853BD984-76A1-43AF-B6FB-B3240FF9BB03}"/>
                  </a:ext>
                </a:extLst>
              </p:cNvPr>
              <p:cNvSpPr>
                <a:spLocks/>
              </p:cNvSpPr>
              <p:nvPr/>
            </p:nvSpPr>
            <p:spPr bwMode="auto">
              <a:xfrm>
                <a:off x="-1188997" y="2219534"/>
                <a:ext cx="70403" cy="49824"/>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80" name="Freeform 462">
                <a:extLst>
                  <a:ext uri="{FF2B5EF4-FFF2-40B4-BE49-F238E27FC236}">
                    <a16:creationId xmlns:a16="http://schemas.microsoft.com/office/drawing/2014/main" id="{E5C5BF7D-03A1-48EE-AC73-AC4D1642F036}"/>
                  </a:ext>
                </a:extLst>
              </p:cNvPr>
              <p:cNvSpPr>
                <a:spLocks/>
              </p:cNvSpPr>
              <p:nvPr/>
            </p:nvSpPr>
            <p:spPr bwMode="auto">
              <a:xfrm>
                <a:off x="-1172750" y="2165378"/>
                <a:ext cx="64987" cy="53073"/>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81" name="Freeform 463">
                <a:extLst>
                  <a:ext uri="{FF2B5EF4-FFF2-40B4-BE49-F238E27FC236}">
                    <a16:creationId xmlns:a16="http://schemas.microsoft.com/office/drawing/2014/main" id="{B66AA33A-F3A1-46A2-A23F-FA7F072C0D00}"/>
                  </a:ext>
                </a:extLst>
              </p:cNvPr>
              <p:cNvSpPr>
                <a:spLocks/>
              </p:cNvSpPr>
              <p:nvPr/>
            </p:nvSpPr>
            <p:spPr bwMode="auto">
              <a:xfrm>
                <a:off x="-1163002" y="2109055"/>
                <a:ext cx="60655" cy="51990"/>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82" name="Freeform 464">
                <a:extLst>
                  <a:ext uri="{FF2B5EF4-FFF2-40B4-BE49-F238E27FC236}">
                    <a16:creationId xmlns:a16="http://schemas.microsoft.com/office/drawing/2014/main" id="{B1E59F89-FAA1-4100-99E7-E4E4770242AF}"/>
                  </a:ext>
                </a:extLst>
              </p:cNvPr>
              <p:cNvSpPr>
                <a:spLocks/>
              </p:cNvSpPr>
              <p:nvPr/>
            </p:nvSpPr>
            <p:spPr bwMode="auto">
              <a:xfrm>
                <a:off x="-1158669" y="2055982"/>
                <a:ext cx="55240" cy="51990"/>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83" name="Freeform 465">
                <a:extLst>
                  <a:ext uri="{FF2B5EF4-FFF2-40B4-BE49-F238E27FC236}">
                    <a16:creationId xmlns:a16="http://schemas.microsoft.com/office/drawing/2014/main" id="{D344E97A-FD7E-4FEB-9408-5CCF51F44BA9}"/>
                  </a:ext>
                </a:extLst>
              </p:cNvPr>
              <p:cNvSpPr>
                <a:spLocks/>
              </p:cNvSpPr>
              <p:nvPr/>
            </p:nvSpPr>
            <p:spPr bwMode="auto">
              <a:xfrm>
                <a:off x="-1159752" y="1998577"/>
                <a:ext cx="48741" cy="57406"/>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84" name="Freeform 466">
                <a:extLst>
                  <a:ext uri="{FF2B5EF4-FFF2-40B4-BE49-F238E27FC236}">
                    <a16:creationId xmlns:a16="http://schemas.microsoft.com/office/drawing/2014/main" id="{1CE995AC-D4F4-4FFE-BF25-C7E86CAC0853}"/>
                  </a:ext>
                </a:extLst>
              </p:cNvPr>
              <p:cNvSpPr>
                <a:spLocks/>
              </p:cNvSpPr>
              <p:nvPr/>
            </p:nvSpPr>
            <p:spPr bwMode="auto">
              <a:xfrm>
                <a:off x="-1168417" y="1943337"/>
                <a:ext cx="44408" cy="56322"/>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85" name="Freeform 467">
                <a:extLst>
                  <a:ext uri="{FF2B5EF4-FFF2-40B4-BE49-F238E27FC236}">
                    <a16:creationId xmlns:a16="http://schemas.microsoft.com/office/drawing/2014/main" id="{A815DD18-E35B-47AF-B998-0B17C48F9EFA}"/>
                  </a:ext>
                </a:extLst>
              </p:cNvPr>
              <p:cNvSpPr>
                <a:spLocks/>
              </p:cNvSpPr>
              <p:nvPr/>
            </p:nvSpPr>
            <p:spPr bwMode="auto">
              <a:xfrm>
                <a:off x="-1182498" y="1888099"/>
                <a:ext cx="41159" cy="59572"/>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86" name="Freeform 468">
                <a:extLst>
                  <a:ext uri="{FF2B5EF4-FFF2-40B4-BE49-F238E27FC236}">
                    <a16:creationId xmlns:a16="http://schemas.microsoft.com/office/drawing/2014/main" id="{46D01AF8-143E-4BD4-B8A5-C5007174173B}"/>
                  </a:ext>
                </a:extLst>
              </p:cNvPr>
              <p:cNvSpPr>
                <a:spLocks/>
              </p:cNvSpPr>
              <p:nvPr/>
            </p:nvSpPr>
            <p:spPr bwMode="auto">
              <a:xfrm>
                <a:off x="-1201994" y="1836109"/>
                <a:ext cx="41159" cy="63904"/>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87" name="Freeform 469">
                <a:extLst>
                  <a:ext uri="{FF2B5EF4-FFF2-40B4-BE49-F238E27FC236}">
                    <a16:creationId xmlns:a16="http://schemas.microsoft.com/office/drawing/2014/main" id="{10B2D3F0-D323-4589-87C5-AB217BBCD478}"/>
                  </a:ext>
                </a:extLst>
              </p:cNvPr>
              <p:cNvSpPr>
                <a:spLocks/>
              </p:cNvSpPr>
              <p:nvPr/>
            </p:nvSpPr>
            <p:spPr bwMode="auto">
              <a:xfrm>
                <a:off x="-1227989" y="1787368"/>
                <a:ext cx="37910" cy="64987"/>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88" name="Freeform 470">
                <a:extLst>
                  <a:ext uri="{FF2B5EF4-FFF2-40B4-BE49-F238E27FC236}">
                    <a16:creationId xmlns:a16="http://schemas.microsoft.com/office/drawing/2014/main" id="{5833DD19-582F-49A7-BD81-EDD719DC0B55}"/>
                  </a:ext>
                </a:extLst>
              </p:cNvPr>
              <p:cNvSpPr>
                <a:spLocks/>
              </p:cNvSpPr>
              <p:nvPr/>
            </p:nvSpPr>
            <p:spPr bwMode="auto">
              <a:xfrm>
                <a:off x="-1257233" y="1744043"/>
                <a:ext cx="34660" cy="64987"/>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89" name="Freeform 471">
                <a:extLst>
                  <a:ext uri="{FF2B5EF4-FFF2-40B4-BE49-F238E27FC236}">
                    <a16:creationId xmlns:a16="http://schemas.microsoft.com/office/drawing/2014/main" id="{FA45CBA7-8FC3-4442-AC2E-025AA0AC1EE3}"/>
                  </a:ext>
                </a:extLst>
              </p:cNvPr>
              <p:cNvSpPr>
                <a:spLocks/>
              </p:cNvSpPr>
              <p:nvPr/>
            </p:nvSpPr>
            <p:spPr bwMode="auto">
              <a:xfrm>
                <a:off x="-1338468" y="1721298"/>
                <a:ext cx="66071" cy="62821"/>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grpSp>
        <p:grpSp>
          <p:nvGrpSpPr>
            <p:cNvPr id="3339" name="组合 3338">
              <a:extLst>
                <a:ext uri="{FF2B5EF4-FFF2-40B4-BE49-F238E27FC236}">
                  <a16:creationId xmlns:a16="http://schemas.microsoft.com/office/drawing/2014/main" id="{D2E31E47-69AC-41E6-80B0-9469E185FE2C}"/>
                </a:ext>
              </a:extLst>
            </p:cNvPr>
            <p:cNvGrpSpPr/>
            <p:nvPr/>
          </p:nvGrpSpPr>
          <p:grpSpPr>
            <a:xfrm>
              <a:off x="10832907" y="4342603"/>
              <a:ext cx="351586" cy="462891"/>
              <a:chOff x="-1821540" y="1721298"/>
              <a:chExt cx="719193" cy="919570"/>
            </a:xfrm>
            <a:solidFill>
              <a:srgbClr val="5ECC8B"/>
            </a:solidFill>
          </p:grpSpPr>
          <p:sp>
            <p:nvSpPr>
              <p:cNvPr id="3802" name="Freeform 428">
                <a:extLst>
                  <a:ext uri="{FF2B5EF4-FFF2-40B4-BE49-F238E27FC236}">
                    <a16:creationId xmlns:a16="http://schemas.microsoft.com/office/drawing/2014/main" id="{A365B041-7D90-4F1D-87C2-2D64FC5EA1DE}"/>
                  </a:ext>
                </a:extLst>
              </p:cNvPr>
              <p:cNvSpPr>
                <a:spLocks/>
              </p:cNvSpPr>
              <p:nvPr/>
            </p:nvSpPr>
            <p:spPr bwMode="auto">
              <a:xfrm>
                <a:off x="-1821540" y="1801449"/>
                <a:ext cx="714860" cy="826422"/>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03" name="Freeform 429">
                <a:extLst>
                  <a:ext uri="{FF2B5EF4-FFF2-40B4-BE49-F238E27FC236}">
                    <a16:creationId xmlns:a16="http://schemas.microsoft.com/office/drawing/2014/main" id="{B7A8FB56-6718-4FF1-8A7B-A8A7E4A784F9}"/>
                  </a:ext>
                </a:extLst>
              </p:cNvPr>
              <p:cNvSpPr>
                <a:spLocks/>
              </p:cNvSpPr>
              <p:nvPr/>
            </p:nvSpPr>
            <p:spPr bwMode="auto">
              <a:xfrm>
                <a:off x="-1652573" y="2457820"/>
                <a:ext cx="47657" cy="74736"/>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04" name="Freeform 430">
                <a:extLst>
                  <a:ext uri="{FF2B5EF4-FFF2-40B4-BE49-F238E27FC236}">
                    <a16:creationId xmlns:a16="http://schemas.microsoft.com/office/drawing/2014/main" id="{E5BF58FD-6E4D-4FD0-A092-F8E9C95BFE47}"/>
                  </a:ext>
                </a:extLst>
              </p:cNvPr>
              <p:cNvSpPr>
                <a:spLocks/>
              </p:cNvSpPr>
              <p:nvPr/>
            </p:nvSpPr>
            <p:spPr bwMode="auto">
              <a:xfrm>
                <a:off x="-1608164" y="2453488"/>
                <a:ext cx="48741" cy="76902"/>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05" name="Freeform 431">
                <a:extLst>
                  <a:ext uri="{FF2B5EF4-FFF2-40B4-BE49-F238E27FC236}">
                    <a16:creationId xmlns:a16="http://schemas.microsoft.com/office/drawing/2014/main" id="{E57F84EA-A2AC-4B18-898E-6C6E66C0F045}"/>
                  </a:ext>
                </a:extLst>
              </p:cNvPr>
              <p:cNvSpPr>
                <a:spLocks/>
              </p:cNvSpPr>
              <p:nvPr/>
            </p:nvSpPr>
            <p:spPr bwMode="auto">
              <a:xfrm>
                <a:off x="-1561591" y="2446989"/>
                <a:ext cx="45491" cy="7581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06" name="Freeform 432">
                <a:extLst>
                  <a:ext uri="{FF2B5EF4-FFF2-40B4-BE49-F238E27FC236}">
                    <a16:creationId xmlns:a16="http://schemas.microsoft.com/office/drawing/2014/main" id="{2D750571-5101-4E2B-B68A-9F244C9B0DB4}"/>
                  </a:ext>
                </a:extLst>
              </p:cNvPr>
              <p:cNvSpPr>
                <a:spLocks/>
              </p:cNvSpPr>
              <p:nvPr/>
            </p:nvSpPr>
            <p:spPr bwMode="auto">
              <a:xfrm>
                <a:off x="-1513933" y="2432908"/>
                <a:ext cx="41159" cy="76902"/>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07" name="Freeform 433">
                <a:extLst>
                  <a:ext uri="{FF2B5EF4-FFF2-40B4-BE49-F238E27FC236}">
                    <a16:creationId xmlns:a16="http://schemas.microsoft.com/office/drawing/2014/main" id="{4C7E4428-64A3-4FC6-86C4-A5B991A0D63D}"/>
                  </a:ext>
                </a:extLst>
              </p:cNvPr>
              <p:cNvSpPr>
                <a:spLocks/>
              </p:cNvSpPr>
              <p:nvPr/>
            </p:nvSpPr>
            <p:spPr bwMode="auto">
              <a:xfrm>
                <a:off x="-1470608" y="2416662"/>
                <a:ext cx="43325" cy="7581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08" name="Freeform 434">
                <a:extLst>
                  <a:ext uri="{FF2B5EF4-FFF2-40B4-BE49-F238E27FC236}">
                    <a16:creationId xmlns:a16="http://schemas.microsoft.com/office/drawing/2014/main" id="{AFCCBFB2-8466-4C22-885F-576C1447B9F8}"/>
                  </a:ext>
                </a:extLst>
              </p:cNvPr>
              <p:cNvSpPr>
                <a:spLocks/>
              </p:cNvSpPr>
              <p:nvPr/>
            </p:nvSpPr>
            <p:spPr bwMode="auto">
              <a:xfrm>
                <a:off x="-1427283" y="2393916"/>
                <a:ext cx="40076" cy="7581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09" name="Freeform 435">
                <a:extLst>
                  <a:ext uri="{FF2B5EF4-FFF2-40B4-BE49-F238E27FC236}">
                    <a16:creationId xmlns:a16="http://schemas.microsoft.com/office/drawing/2014/main" id="{15A888D7-3FCA-4D2F-8F1F-5EE769C367D4}"/>
                  </a:ext>
                </a:extLst>
              </p:cNvPr>
              <p:cNvSpPr>
                <a:spLocks/>
              </p:cNvSpPr>
              <p:nvPr/>
            </p:nvSpPr>
            <p:spPr bwMode="auto">
              <a:xfrm>
                <a:off x="-1387208" y="2369004"/>
                <a:ext cx="38992" cy="72569"/>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10" name="Freeform 436">
                <a:extLst>
                  <a:ext uri="{FF2B5EF4-FFF2-40B4-BE49-F238E27FC236}">
                    <a16:creationId xmlns:a16="http://schemas.microsoft.com/office/drawing/2014/main" id="{1B952574-1BCD-4A51-8BE8-35F6B3C936E2}"/>
                  </a:ext>
                </a:extLst>
              </p:cNvPr>
              <p:cNvSpPr>
                <a:spLocks/>
              </p:cNvSpPr>
              <p:nvPr/>
            </p:nvSpPr>
            <p:spPr bwMode="auto">
              <a:xfrm>
                <a:off x="-1351465" y="2339760"/>
                <a:ext cx="38992" cy="7040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11" name="Freeform 437">
                <a:extLst>
                  <a:ext uri="{FF2B5EF4-FFF2-40B4-BE49-F238E27FC236}">
                    <a16:creationId xmlns:a16="http://schemas.microsoft.com/office/drawing/2014/main" id="{3B261D31-C582-4909-B117-B5FDDCA499FE}"/>
                  </a:ext>
                </a:extLst>
              </p:cNvPr>
              <p:cNvSpPr>
                <a:spLocks/>
              </p:cNvSpPr>
              <p:nvPr/>
            </p:nvSpPr>
            <p:spPr bwMode="auto">
              <a:xfrm>
                <a:off x="-1321138" y="2307266"/>
                <a:ext cx="41159" cy="67153"/>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12" name="Freeform 438">
                <a:extLst>
                  <a:ext uri="{FF2B5EF4-FFF2-40B4-BE49-F238E27FC236}">
                    <a16:creationId xmlns:a16="http://schemas.microsoft.com/office/drawing/2014/main" id="{A01A3163-E0A8-40D2-B2E9-6E5A4AAB123D}"/>
                  </a:ext>
                </a:extLst>
              </p:cNvPr>
              <p:cNvSpPr>
                <a:spLocks/>
              </p:cNvSpPr>
              <p:nvPr/>
            </p:nvSpPr>
            <p:spPr bwMode="auto">
              <a:xfrm>
                <a:off x="-1294059" y="2270440"/>
                <a:ext cx="41159" cy="66071"/>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13" name="Freeform 439">
                <a:extLst>
                  <a:ext uri="{FF2B5EF4-FFF2-40B4-BE49-F238E27FC236}">
                    <a16:creationId xmlns:a16="http://schemas.microsoft.com/office/drawing/2014/main" id="{EE596F6B-4D3E-4B47-894E-502BAE6214C2}"/>
                  </a:ext>
                </a:extLst>
              </p:cNvPr>
              <p:cNvSpPr>
                <a:spLocks/>
              </p:cNvSpPr>
              <p:nvPr/>
            </p:nvSpPr>
            <p:spPr bwMode="auto">
              <a:xfrm>
                <a:off x="-1271314" y="2231448"/>
                <a:ext cx="42242" cy="61738"/>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14" name="Freeform 440">
                <a:extLst>
                  <a:ext uri="{FF2B5EF4-FFF2-40B4-BE49-F238E27FC236}">
                    <a16:creationId xmlns:a16="http://schemas.microsoft.com/office/drawing/2014/main" id="{E13C0C8F-C654-4C67-9392-AE8CF9E35B71}"/>
                  </a:ext>
                </a:extLst>
              </p:cNvPr>
              <p:cNvSpPr>
                <a:spLocks/>
              </p:cNvSpPr>
              <p:nvPr/>
            </p:nvSpPr>
            <p:spPr bwMode="auto">
              <a:xfrm>
                <a:off x="-1255067" y="2190289"/>
                <a:ext cx="43325" cy="58489"/>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15" name="Freeform 441">
                <a:extLst>
                  <a:ext uri="{FF2B5EF4-FFF2-40B4-BE49-F238E27FC236}">
                    <a16:creationId xmlns:a16="http://schemas.microsoft.com/office/drawing/2014/main" id="{91FE2064-F596-4D90-AD35-7E8F239F4AEA}"/>
                  </a:ext>
                </a:extLst>
              </p:cNvPr>
              <p:cNvSpPr>
                <a:spLocks/>
              </p:cNvSpPr>
              <p:nvPr/>
            </p:nvSpPr>
            <p:spPr bwMode="auto">
              <a:xfrm>
                <a:off x="-1243153" y="2148048"/>
                <a:ext cx="46575" cy="54156"/>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16" name="Freeform 442">
                <a:extLst>
                  <a:ext uri="{FF2B5EF4-FFF2-40B4-BE49-F238E27FC236}">
                    <a16:creationId xmlns:a16="http://schemas.microsoft.com/office/drawing/2014/main" id="{7C96CF24-CEDD-431B-8FB5-A152EE3707BB}"/>
                  </a:ext>
                </a:extLst>
              </p:cNvPr>
              <p:cNvSpPr>
                <a:spLocks/>
              </p:cNvSpPr>
              <p:nvPr/>
            </p:nvSpPr>
            <p:spPr bwMode="auto">
              <a:xfrm>
                <a:off x="-1236654" y="2104723"/>
                <a:ext cx="48741" cy="50907"/>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17" name="Freeform 443">
                <a:extLst>
                  <a:ext uri="{FF2B5EF4-FFF2-40B4-BE49-F238E27FC236}">
                    <a16:creationId xmlns:a16="http://schemas.microsoft.com/office/drawing/2014/main" id="{AAE03C83-C0CD-4643-8CB9-D4F0D9B6FF56}"/>
                  </a:ext>
                </a:extLst>
              </p:cNvPr>
              <p:cNvSpPr>
                <a:spLocks/>
              </p:cNvSpPr>
              <p:nvPr/>
            </p:nvSpPr>
            <p:spPr bwMode="auto">
              <a:xfrm>
                <a:off x="-1233404" y="2059232"/>
                <a:ext cx="50907" cy="47657"/>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18" name="Freeform 444">
                <a:extLst>
                  <a:ext uri="{FF2B5EF4-FFF2-40B4-BE49-F238E27FC236}">
                    <a16:creationId xmlns:a16="http://schemas.microsoft.com/office/drawing/2014/main" id="{D29A6360-3351-4D0E-826A-77061802F0C7}"/>
                  </a:ext>
                </a:extLst>
              </p:cNvPr>
              <p:cNvSpPr>
                <a:spLocks/>
              </p:cNvSpPr>
              <p:nvPr/>
            </p:nvSpPr>
            <p:spPr bwMode="auto">
              <a:xfrm>
                <a:off x="-1236654" y="2014823"/>
                <a:ext cx="53073" cy="44408"/>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19" name="Freeform 445">
                <a:extLst>
                  <a:ext uri="{FF2B5EF4-FFF2-40B4-BE49-F238E27FC236}">
                    <a16:creationId xmlns:a16="http://schemas.microsoft.com/office/drawing/2014/main" id="{2F9280BE-292A-4257-A475-91E024173422}"/>
                  </a:ext>
                </a:extLst>
              </p:cNvPr>
              <p:cNvSpPr>
                <a:spLocks/>
              </p:cNvSpPr>
              <p:nvPr/>
            </p:nvSpPr>
            <p:spPr bwMode="auto">
              <a:xfrm>
                <a:off x="-1243153" y="1967166"/>
                <a:ext cx="53073" cy="4549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20" name="Freeform 446">
                <a:extLst>
                  <a:ext uri="{FF2B5EF4-FFF2-40B4-BE49-F238E27FC236}">
                    <a16:creationId xmlns:a16="http://schemas.microsoft.com/office/drawing/2014/main" id="{27DD7F76-5239-4F0C-B78F-F045A96A60B7}"/>
                  </a:ext>
                </a:extLst>
              </p:cNvPr>
              <p:cNvSpPr>
                <a:spLocks/>
              </p:cNvSpPr>
              <p:nvPr/>
            </p:nvSpPr>
            <p:spPr bwMode="auto">
              <a:xfrm>
                <a:off x="-1255067" y="1921675"/>
                <a:ext cx="55240" cy="43325"/>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21" name="Freeform 447">
                <a:extLst>
                  <a:ext uri="{FF2B5EF4-FFF2-40B4-BE49-F238E27FC236}">
                    <a16:creationId xmlns:a16="http://schemas.microsoft.com/office/drawing/2014/main" id="{69558F2E-0693-49E0-9C95-692B2B3A21BF}"/>
                  </a:ext>
                </a:extLst>
              </p:cNvPr>
              <p:cNvSpPr>
                <a:spLocks/>
              </p:cNvSpPr>
              <p:nvPr/>
            </p:nvSpPr>
            <p:spPr bwMode="auto">
              <a:xfrm>
                <a:off x="-1273480" y="1876184"/>
                <a:ext cx="58489" cy="42242"/>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22" name="Freeform 448">
                <a:extLst>
                  <a:ext uri="{FF2B5EF4-FFF2-40B4-BE49-F238E27FC236}">
                    <a16:creationId xmlns:a16="http://schemas.microsoft.com/office/drawing/2014/main" id="{7BF6CF1B-43EA-44A9-8DC8-CD93C94A23EA}"/>
                  </a:ext>
                </a:extLst>
              </p:cNvPr>
              <p:cNvSpPr>
                <a:spLocks/>
              </p:cNvSpPr>
              <p:nvPr/>
            </p:nvSpPr>
            <p:spPr bwMode="auto">
              <a:xfrm>
                <a:off x="-1295143" y="1833943"/>
                <a:ext cx="58489" cy="41159"/>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23" name="Freeform 449">
                <a:extLst>
                  <a:ext uri="{FF2B5EF4-FFF2-40B4-BE49-F238E27FC236}">
                    <a16:creationId xmlns:a16="http://schemas.microsoft.com/office/drawing/2014/main" id="{5919F10E-ADF4-498F-8374-1972E8DFF37C}"/>
                  </a:ext>
                </a:extLst>
              </p:cNvPr>
              <p:cNvSpPr>
                <a:spLocks/>
              </p:cNvSpPr>
              <p:nvPr/>
            </p:nvSpPr>
            <p:spPr bwMode="auto">
              <a:xfrm>
                <a:off x="-1322220" y="1796033"/>
                <a:ext cx="60655" cy="37910"/>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24" name="Freeform 450">
                <a:extLst>
                  <a:ext uri="{FF2B5EF4-FFF2-40B4-BE49-F238E27FC236}">
                    <a16:creationId xmlns:a16="http://schemas.microsoft.com/office/drawing/2014/main" id="{BE4D1C17-1FC6-4F88-A0F3-DDB32F36EA1F}"/>
                  </a:ext>
                </a:extLst>
              </p:cNvPr>
              <p:cNvSpPr>
                <a:spLocks/>
              </p:cNvSpPr>
              <p:nvPr/>
            </p:nvSpPr>
            <p:spPr bwMode="auto">
              <a:xfrm>
                <a:off x="-1637409" y="2568299"/>
                <a:ext cx="62821" cy="72569"/>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25" name="Freeform 451">
                <a:extLst>
                  <a:ext uri="{FF2B5EF4-FFF2-40B4-BE49-F238E27FC236}">
                    <a16:creationId xmlns:a16="http://schemas.microsoft.com/office/drawing/2014/main" id="{66D5EEC9-B8A0-4F25-8F05-0E9EA62AEEE1}"/>
                  </a:ext>
                </a:extLst>
              </p:cNvPr>
              <p:cNvSpPr>
                <a:spLocks/>
              </p:cNvSpPr>
              <p:nvPr/>
            </p:nvSpPr>
            <p:spPr bwMode="auto">
              <a:xfrm>
                <a:off x="-1582170" y="2562883"/>
                <a:ext cx="63905" cy="67153"/>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26" name="Freeform 452">
                <a:extLst>
                  <a:ext uri="{FF2B5EF4-FFF2-40B4-BE49-F238E27FC236}">
                    <a16:creationId xmlns:a16="http://schemas.microsoft.com/office/drawing/2014/main" id="{04BC0240-8F66-4ECB-9AA5-0062216B9E16}"/>
                  </a:ext>
                </a:extLst>
              </p:cNvPr>
              <p:cNvSpPr>
                <a:spLocks/>
              </p:cNvSpPr>
              <p:nvPr/>
            </p:nvSpPr>
            <p:spPr bwMode="auto">
              <a:xfrm>
                <a:off x="-1528013" y="2552051"/>
                <a:ext cx="62821" cy="59572"/>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27" name="Freeform 453">
                <a:extLst>
                  <a:ext uri="{FF2B5EF4-FFF2-40B4-BE49-F238E27FC236}">
                    <a16:creationId xmlns:a16="http://schemas.microsoft.com/office/drawing/2014/main" id="{3DE0F259-9022-4139-B730-3C82EF1D66B5}"/>
                  </a:ext>
                </a:extLst>
              </p:cNvPr>
              <p:cNvSpPr>
                <a:spLocks/>
              </p:cNvSpPr>
              <p:nvPr/>
            </p:nvSpPr>
            <p:spPr bwMode="auto">
              <a:xfrm>
                <a:off x="-1482522" y="2534721"/>
                <a:ext cx="71486" cy="54156"/>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28" name="Freeform 454">
                <a:extLst>
                  <a:ext uri="{FF2B5EF4-FFF2-40B4-BE49-F238E27FC236}">
                    <a16:creationId xmlns:a16="http://schemas.microsoft.com/office/drawing/2014/main" id="{7926A479-835E-4D42-A79A-D72C2376B6FC}"/>
                  </a:ext>
                </a:extLst>
              </p:cNvPr>
              <p:cNvSpPr>
                <a:spLocks/>
              </p:cNvSpPr>
              <p:nvPr/>
            </p:nvSpPr>
            <p:spPr bwMode="auto">
              <a:xfrm>
                <a:off x="-1430533" y="2507644"/>
                <a:ext cx="73652" cy="55240"/>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29" name="Freeform 455">
                <a:extLst>
                  <a:ext uri="{FF2B5EF4-FFF2-40B4-BE49-F238E27FC236}">
                    <a16:creationId xmlns:a16="http://schemas.microsoft.com/office/drawing/2014/main" id="{BC429BC2-926A-44AC-9341-EC69F4A51E15}"/>
                  </a:ext>
                </a:extLst>
              </p:cNvPr>
              <p:cNvSpPr>
                <a:spLocks/>
              </p:cNvSpPr>
              <p:nvPr/>
            </p:nvSpPr>
            <p:spPr bwMode="auto">
              <a:xfrm>
                <a:off x="-1381792" y="2478399"/>
                <a:ext cx="72569" cy="54156"/>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30" name="Freeform 456">
                <a:extLst>
                  <a:ext uri="{FF2B5EF4-FFF2-40B4-BE49-F238E27FC236}">
                    <a16:creationId xmlns:a16="http://schemas.microsoft.com/office/drawing/2014/main" id="{72D69EEC-B308-4B7E-ABA0-7F82334B1131}"/>
                  </a:ext>
                </a:extLst>
              </p:cNvPr>
              <p:cNvSpPr>
                <a:spLocks/>
              </p:cNvSpPr>
              <p:nvPr/>
            </p:nvSpPr>
            <p:spPr bwMode="auto">
              <a:xfrm>
                <a:off x="-1338468" y="2443739"/>
                <a:ext cx="74736" cy="51990"/>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31" name="Freeform 457">
                <a:extLst>
                  <a:ext uri="{FF2B5EF4-FFF2-40B4-BE49-F238E27FC236}">
                    <a16:creationId xmlns:a16="http://schemas.microsoft.com/office/drawing/2014/main" id="{C5A604E4-A528-42EC-B61B-9EBB95AE512A}"/>
                  </a:ext>
                </a:extLst>
              </p:cNvPr>
              <p:cNvSpPr>
                <a:spLocks/>
              </p:cNvSpPr>
              <p:nvPr/>
            </p:nvSpPr>
            <p:spPr bwMode="auto">
              <a:xfrm>
                <a:off x="-1299475" y="2406913"/>
                <a:ext cx="75819" cy="48741"/>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32" name="Freeform 458">
                <a:extLst>
                  <a:ext uri="{FF2B5EF4-FFF2-40B4-BE49-F238E27FC236}">
                    <a16:creationId xmlns:a16="http://schemas.microsoft.com/office/drawing/2014/main" id="{6D91FC53-5423-4978-85E3-34F85E4B6ABC}"/>
                  </a:ext>
                </a:extLst>
              </p:cNvPr>
              <p:cNvSpPr>
                <a:spLocks/>
              </p:cNvSpPr>
              <p:nvPr/>
            </p:nvSpPr>
            <p:spPr bwMode="auto">
              <a:xfrm>
                <a:off x="-1264815" y="2366838"/>
                <a:ext cx="74736" cy="47657"/>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33" name="Freeform 459">
                <a:extLst>
                  <a:ext uri="{FF2B5EF4-FFF2-40B4-BE49-F238E27FC236}">
                    <a16:creationId xmlns:a16="http://schemas.microsoft.com/office/drawing/2014/main" id="{69C4CDE4-46FC-4E2D-9D08-E9D29C7A23A5}"/>
                  </a:ext>
                </a:extLst>
              </p:cNvPr>
              <p:cNvSpPr>
                <a:spLocks/>
              </p:cNvSpPr>
              <p:nvPr/>
            </p:nvSpPr>
            <p:spPr bwMode="auto">
              <a:xfrm>
                <a:off x="-1234488" y="2321347"/>
                <a:ext cx="74736" cy="47657"/>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34" name="Freeform 460">
                <a:extLst>
                  <a:ext uri="{FF2B5EF4-FFF2-40B4-BE49-F238E27FC236}">
                    <a16:creationId xmlns:a16="http://schemas.microsoft.com/office/drawing/2014/main" id="{8278488E-22AA-40E9-B7E1-C908C3B62128}"/>
                  </a:ext>
                </a:extLst>
              </p:cNvPr>
              <p:cNvSpPr>
                <a:spLocks/>
              </p:cNvSpPr>
              <p:nvPr/>
            </p:nvSpPr>
            <p:spPr bwMode="auto">
              <a:xfrm>
                <a:off x="-1209576" y="2270440"/>
                <a:ext cx="72569" cy="47657"/>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35" name="Freeform 461">
                <a:extLst>
                  <a:ext uri="{FF2B5EF4-FFF2-40B4-BE49-F238E27FC236}">
                    <a16:creationId xmlns:a16="http://schemas.microsoft.com/office/drawing/2014/main" id="{86381651-861E-43F8-8B66-77132587EB52}"/>
                  </a:ext>
                </a:extLst>
              </p:cNvPr>
              <p:cNvSpPr>
                <a:spLocks/>
              </p:cNvSpPr>
              <p:nvPr/>
            </p:nvSpPr>
            <p:spPr bwMode="auto">
              <a:xfrm>
                <a:off x="-1188997" y="2219534"/>
                <a:ext cx="70403" cy="49824"/>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36" name="Freeform 462">
                <a:extLst>
                  <a:ext uri="{FF2B5EF4-FFF2-40B4-BE49-F238E27FC236}">
                    <a16:creationId xmlns:a16="http://schemas.microsoft.com/office/drawing/2014/main" id="{BF51BD1D-6790-4F40-AB19-5C7122CEF5C3}"/>
                  </a:ext>
                </a:extLst>
              </p:cNvPr>
              <p:cNvSpPr>
                <a:spLocks/>
              </p:cNvSpPr>
              <p:nvPr/>
            </p:nvSpPr>
            <p:spPr bwMode="auto">
              <a:xfrm>
                <a:off x="-1172750" y="2165378"/>
                <a:ext cx="64987" cy="53073"/>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37" name="Freeform 463">
                <a:extLst>
                  <a:ext uri="{FF2B5EF4-FFF2-40B4-BE49-F238E27FC236}">
                    <a16:creationId xmlns:a16="http://schemas.microsoft.com/office/drawing/2014/main" id="{3B501D09-14FB-4AE2-B8E1-8606A5492F9F}"/>
                  </a:ext>
                </a:extLst>
              </p:cNvPr>
              <p:cNvSpPr>
                <a:spLocks/>
              </p:cNvSpPr>
              <p:nvPr/>
            </p:nvSpPr>
            <p:spPr bwMode="auto">
              <a:xfrm>
                <a:off x="-1163002" y="2109055"/>
                <a:ext cx="60655" cy="51990"/>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38" name="Freeform 464">
                <a:extLst>
                  <a:ext uri="{FF2B5EF4-FFF2-40B4-BE49-F238E27FC236}">
                    <a16:creationId xmlns:a16="http://schemas.microsoft.com/office/drawing/2014/main" id="{CDBA4C32-0577-4A52-A5F9-E7985495F129}"/>
                  </a:ext>
                </a:extLst>
              </p:cNvPr>
              <p:cNvSpPr>
                <a:spLocks/>
              </p:cNvSpPr>
              <p:nvPr/>
            </p:nvSpPr>
            <p:spPr bwMode="auto">
              <a:xfrm>
                <a:off x="-1158669" y="2055982"/>
                <a:ext cx="55240" cy="51990"/>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39" name="Freeform 465">
                <a:extLst>
                  <a:ext uri="{FF2B5EF4-FFF2-40B4-BE49-F238E27FC236}">
                    <a16:creationId xmlns:a16="http://schemas.microsoft.com/office/drawing/2014/main" id="{A60ABD99-125B-4F3B-B93A-6C61FCE0F625}"/>
                  </a:ext>
                </a:extLst>
              </p:cNvPr>
              <p:cNvSpPr>
                <a:spLocks/>
              </p:cNvSpPr>
              <p:nvPr/>
            </p:nvSpPr>
            <p:spPr bwMode="auto">
              <a:xfrm>
                <a:off x="-1159752" y="1998577"/>
                <a:ext cx="48741" cy="57406"/>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40" name="Freeform 466">
                <a:extLst>
                  <a:ext uri="{FF2B5EF4-FFF2-40B4-BE49-F238E27FC236}">
                    <a16:creationId xmlns:a16="http://schemas.microsoft.com/office/drawing/2014/main" id="{713BD586-4A7F-4344-8285-89AD290963E1}"/>
                  </a:ext>
                </a:extLst>
              </p:cNvPr>
              <p:cNvSpPr>
                <a:spLocks/>
              </p:cNvSpPr>
              <p:nvPr/>
            </p:nvSpPr>
            <p:spPr bwMode="auto">
              <a:xfrm>
                <a:off x="-1168417" y="1943337"/>
                <a:ext cx="44408" cy="56322"/>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41" name="Freeform 467">
                <a:extLst>
                  <a:ext uri="{FF2B5EF4-FFF2-40B4-BE49-F238E27FC236}">
                    <a16:creationId xmlns:a16="http://schemas.microsoft.com/office/drawing/2014/main" id="{60E3539F-AAF2-4C2A-9478-48C8FBB7FCAC}"/>
                  </a:ext>
                </a:extLst>
              </p:cNvPr>
              <p:cNvSpPr>
                <a:spLocks/>
              </p:cNvSpPr>
              <p:nvPr/>
            </p:nvSpPr>
            <p:spPr bwMode="auto">
              <a:xfrm>
                <a:off x="-1182498" y="1888099"/>
                <a:ext cx="41159" cy="59572"/>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42" name="Freeform 468">
                <a:extLst>
                  <a:ext uri="{FF2B5EF4-FFF2-40B4-BE49-F238E27FC236}">
                    <a16:creationId xmlns:a16="http://schemas.microsoft.com/office/drawing/2014/main" id="{A02FBB6D-6261-44D6-ABC9-E260C9E0CAB0}"/>
                  </a:ext>
                </a:extLst>
              </p:cNvPr>
              <p:cNvSpPr>
                <a:spLocks/>
              </p:cNvSpPr>
              <p:nvPr/>
            </p:nvSpPr>
            <p:spPr bwMode="auto">
              <a:xfrm>
                <a:off x="-1201994" y="1836109"/>
                <a:ext cx="41159" cy="63904"/>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43" name="Freeform 469">
                <a:extLst>
                  <a:ext uri="{FF2B5EF4-FFF2-40B4-BE49-F238E27FC236}">
                    <a16:creationId xmlns:a16="http://schemas.microsoft.com/office/drawing/2014/main" id="{7835AEF1-44EC-4950-B3C0-8B2D70A4B8B7}"/>
                  </a:ext>
                </a:extLst>
              </p:cNvPr>
              <p:cNvSpPr>
                <a:spLocks/>
              </p:cNvSpPr>
              <p:nvPr/>
            </p:nvSpPr>
            <p:spPr bwMode="auto">
              <a:xfrm>
                <a:off x="-1227989" y="1787368"/>
                <a:ext cx="37910" cy="64987"/>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44" name="Freeform 470">
                <a:extLst>
                  <a:ext uri="{FF2B5EF4-FFF2-40B4-BE49-F238E27FC236}">
                    <a16:creationId xmlns:a16="http://schemas.microsoft.com/office/drawing/2014/main" id="{DC22BFBC-28E6-4379-962E-B33CABFBA302}"/>
                  </a:ext>
                </a:extLst>
              </p:cNvPr>
              <p:cNvSpPr>
                <a:spLocks/>
              </p:cNvSpPr>
              <p:nvPr/>
            </p:nvSpPr>
            <p:spPr bwMode="auto">
              <a:xfrm>
                <a:off x="-1257233" y="1744043"/>
                <a:ext cx="34660" cy="64987"/>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845" name="Freeform 471">
                <a:extLst>
                  <a:ext uri="{FF2B5EF4-FFF2-40B4-BE49-F238E27FC236}">
                    <a16:creationId xmlns:a16="http://schemas.microsoft.com/office/drawing/2014/main" id="{A405E50D-B63F-4E66-ABC9-460BB54BC861}"/>
                  </a:ext>
                </a:extLst>
              </p:cNvPr>
              <p:cNvSpPr>
                <a:spLocks/>
              </p:cNvSpPr>
              <p:nvPr/>
            </p:nvSpPr>
            <p:spPr bwMode="auto">
              <a:xfrm>
                <a:off x="-1338468" y="1721298"/>
                <a:ext cx="66071" cy="62821"/>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grpSp>
        <p:grpSp>
          <p:nvGrpSpPr>
            <p:cNvPr id="3340" name="组合 3339">
              <a:extLst>
                <a:ext uri="{FF2B5EF4-FFF2-40B4-BE49-F238E27FC236}">
                  <a16:creationId xmlns:a16="http://schemas.microsoft.com/office/drawing/2014/main" id="{B5368733-0FBF-4E06-A78B-E12A03196357}"/>
                </a:ext>
              </a:extLst>
            </p:cNvPr>
            <p:cNvGrpSpPr/>
            <p:nvPr/>
          </p:nvGrpSpPr>
          <p:grpSpPr>
            <a:xfrm>
              <a:off x="1419341" y="4244989"/>
              <a:ext cx="1248462" cy="424384"/>
              <a:chOff x="3645673" y="2135781"/>
              <a:chExt cx="4910564" cy="2574443"/>
            </a:xfrm>
          </p:grpSpPr>
          <p:grpSp>
            <p:nvGrpSpPr>
              <p:cNvPr id="3756" name="组合 3755">
                <a:extLst>
                  <a:ext uri="{FF2B5EF4-FFF2-40B4-BE49-F238E27FC236}">
                    <a16:creationId xmlns:a16="http://schemas.microsoft.com/office/drawing/2014/main" id="{C3A38F6D-09C3-40AE-BE26-E37E92E56048}"/>
                  </a:ext>
                </a:extLst>
              </p:cNvPr>
              <p:cNvGrpSpPr/>
              <p:nvPr/>
            </p:nvGrpSpPr>
            <p:grpSpPr>
              <a:xfrm>
                <a:off x="5555435" y="2612277"/>
                <a:ext cx="3000802" cy="1999879"/>
                <a:chOff x="5555434" y="2612278"/>
                <a:chExt cx="3000803" cy="1999879"/>
              </a:xfrm>
              <a:solidFill>
                <a:srgbClr val="000000"/>
              </a:solidFill>
            </p:grpSpPr>
            <p:grpSp>
              <p:nvGrpSpPr>
                <p:cNvPr id="3776" name="组合 3775">
                  <a:extLst>
                    <a:ext uri="{FF2B5EF4-FFF2-40B4-BE49-F238E27FC236}">
                      <a16:creationId xmlns:a16="http://schemas.microsoft.com/office/drawing/2014/main" id="{4E23FA2C-34E6-4794-B97E-BFCCCAAF2A7E}"/>
                    </a:ext>
                  </a:extLst>
                </p:cNvPr>
                <p:cNvGrpSpPr/>
                <p:nvPr/>
              </p:nvGrpSpPr>
              <p:grpSpPr>
                <a:xfrm>
                  <a:off x="5556418" y="4101162"/>
                  <a:ext cx="2999819" cy="510995"/>
                  <a:chOff x="5556418" y="4101162"/>
                  <a:chExt cx="2999819" cy="510995"/>
                </a:xfrm>
                <a:solidFill>
                  <a:srgbClr val="000000"/>
                </a:solidFill>
              </p:grpSpPr>
              <p:sp>
                <p:nvSpPr>
                  <p:cNvPr id="3790" name="任意多边形 5">
                    <a:extLst>
                      <a:ext uri="{FF2B5EF4-FFF2-40B4-BE49-F238E27FC236}">
                        <a16:creationId xmlns:a16="http://schemas.microsoft.com/office/drawing/2014/main" id="{7E38406B-E24B-4591-A4FB-0E546C72B10F}"/>
                      </a:ext>
                    </a:extLst>
                  </p:cNvPr>
                  <p:cNvSpPr/>
                  <p:nvPr/>
                </p:nvSpPr>
                <p:spPr>
                  <a:xfrm>
                    <a:off x="5900258" y="4241093"/>
                    <a:ext cx="294836" cy="370519"/>
                  </a:xfrm>
                  <a:custGeom>
                    <a:avLst/>
                    <a:gdLst>
                      <a:gd name="connsiteX0" fmla="*/ 294564 w 294836"/>
                      <a:gd name="connsiteY0" fmla="*/ 352279 h 370519"/>
                      <a:gd name="connsiteX1" fmla="*/ 235216 w 294836"/>
                      <a:gd name="connsiteY1" fmla="*/ 364258 h 370519"/>
                      <a:gd name="connsiteX2" fmla="*/ 150005 w 294836"/>
                      <a:gd name="connsiteY2" fmla="*/ 370520 h 370519"/>
                      <a:gd name="connsiteX3" fmla="*/ 79222 w 294836"/>
                      <a:gd name="connsiteY3" fmla="*/ 358269 h 370519"/>
                      <a:gd name="connsiteX4" fmla="*/ 32941 w 294836"/>
                      <a:gd name="connsiteY4" fmla="*/ 323422 h 370519"/>
                      <a:gd name="connsiteX5" fmla="*/ 7623 w 294836"/>
                      <a:gd name="connsiteY5" fmla="*/ 270335 h 370519"/>
                      <a:gd name="connsiteX6" fmla="*/ 0 w 294836"/>
                      <a:gd name="connsiteY6" fmla="*/ 202819 h 370519"/>
                      <a:gd name="connsiteX7" fmla="*/ 0 w 294836"/>
                      <a:gd name="connsiteY7" fmla="*/ 0 h 370519"/>
                      <a:gd name="connsiteX8" fmla="*/ 65338 w 294836"/>
                      <a:gd name="connsiteY8" fmla="*/ 0 h 370519"/>
                      <a:gd name="connsiteX9" fmla="*/ 65338 w 294836"/>
                      <a:gd name="connsiteY9" fmla="*/ 188663 h 370519"/>
                      <a:gd name="connsiteX10" fmla="*/ 86300 w 294836"/>
                      <a:gd name="connsiteY10" fmla="*/ 284219 h 370519"/>
                      <a:gd name="connsiteX11" fmla="*/ 157083 w 294836"/>
                      <a:gd name="connsiteY11" fmla="*/ 313077 h 370519"/>
                      <a:gd name="connsiteX12" fmla="*/ 178862 w 294836"/>
                      <a:gd name="connsiteY12" fmla="*/ 312260 h 370519"/>
                      <a:gd name="connsiteX13" fmla="*/ 199825 w 294836"/>
                      <a:gd name="connsiteY13" fmla="*/ 310626 h 370519"/>
                      <a:gd name="connsiteX14" fmla="*/ 217793 w 294836"/>
                      <a:gd name="connsiteY14" fmla="*/ 308449 h 370519"/>
                      <a:gd name="connsiteX15" fmla="*/ 229499 w 294836"/>
                      <a:gd name="connsiteY15" fmla="*/ 305998 h 370519"/>
                      <a:gd name="connsiteX16" fmla="*/ 229499 w 294836"/>
                      <a:gd name="connsiteY16" fmla="*/ 0 h 370519"/>
                      <a:gd name="connsiteX17" fmla="*/ 294837 w 294836"/>
                      <a:gd name="connsiteY17" fmla="*/ 0 h 370519"/>
                      <a:gd name="connsiteX18" fmla="*/ 294837 w 294836"/>
                      <a:gd name="connsiteY18" fmla="*/ 352279 h 370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4836" h="370519">
                        <a:moveTo>
                          <a:pt x="294564" y="352279"/>
                        </a:moveTo>
                        <a:cubicBezTo>
                          <a:pt x="279591" y="356091"/>
                          <a:pt x="259718" y="359902"/>
                          <a:pt x="235216" y="364258"/>
                        </a:cubicBezTo>
                        <a:cubicBezTo>
                          <a:pt x="210714" y="368614"/>
                          <a:pt x="182129" y="370520"/>
                          <a:pt x="150005" y="370520"/>
                        </a:cubicBezTo>
                        <a:cubicBezTo>
                          <a:pt x="121964" y="370520"/>
                          <a:pt x="98279" y="366436"/>
                          <a:pt x="79222" y="358269"/>
                        </a:cubicBezTo>
                        <a:cubicBezTo>
                          <a:pt x="59893" y="350101"/>
                          <a:pt x="44647" y="338395"/>
                          <a:pt x="32941" y="323422"/>
                        </a:cubicBezTo>
                        <a:cubicBezTo>
                          <a:pt x="21235" y="308449"/>
                          <a:pt x="12795" y="290753"/>
                          <a:pt x="7623" y="270335"/>
                        </a:cubicBezTo>
                        <a:cubicBezTo>
                          <a:pt x="2450" y="249917"/>
                          <a:pt x="0" y="227593"/>
                          <a:pt x="0" y="202819"/>
                        </a:cubicBezTo>
                        <a:lnTo>
                          <a:pt x="0" y="0"/>
                        </a:lnTo>
                        <a:lnTo>
                          <a:pt x="65338" y="0"/>
                        </a:lnTo>
                        <a:lnTo>
                          <a:pt x="65338" y="188663"/>
                        </a:lnTo>
                        <a:cubicBezTo>
                          <a:pt x="65338" y="233038"/>
                          <a:pt x="72416" y="264890"/>
                          <a:pt x="86300" y="284219"/>
                        </a:cubicBezTo>
                        <a:cubicBezTo>
                          <a:pt x="100185" y="303276"/>
                          <a:pt x="123870" y="313077"/>
                          <a:pt x="157083" y="313077"/>
                        </a:cubicBezTo>
                        <a:cubicBezTo>
                          <a:pt x="164161" y="313077"/>
                          <a:pt x="171239" y="312804"/>
                          <a:pt x="178862" y="312260"/>
                        </a:cubicBezTo>
                        <a:cubicBezTo>
                          <a:pt x="186213" y="311988"/>
                          <a:pt x="193291" y="311171"/>
                          <a:pt x="199825" y="310626"/>
                        </a:cubicBezTo>
                        <a:cubicBezTo>
                          <a:pt x="206358" y="309810"/>
                          <a:pt x="212348" y="309265"/>
                          <a:pt x="217793" y="308449"/>
                        </a:cubicBezTo>
                        <a:cubicBezTo>
                          <a:pt x="223237" y="307904"/>
                          <a:pt x="227049" y="307087"/>
                          <a:pt x="229499" y="305998"/>
                        </a:cubicBezTo>
                        <a:lnTo>
                          <a:pt x="229499" y="0"/>
                        </a:lnTo>
                        <a:lnTo>
                          <a:pt x="294837" y="0"/>
                        </a:lnTo>
                        <a:lnTo>
                          <a:pt x="294837" y="352279"/>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91" name="任意多边形 6">
                    <a:extLst>
                      <a:ext uri="{FF2B5EF4-FFF2-40B4-BE49-F238E27FC236}">
                        <a16:creationId xmlns:a16="http://schemas.microsoft.com/office/drawing/2014/main" id="{ED134B57-494B-4C7A-B234-BCDB1B6AF11D}"/>
                      </a:ext>
                    </a:extLst>
                  </p:cNvPr>
                  <p:cNvSpPr/>
                  <p:nvPr/>
                </p:nvSpPr>
                <p:spPr>
                  <a:xfrm>
                    <a:off x="6283846" y="4241638"/>
                    <a:ext cx="295108" cy="369975"/>
                  </a:xfrm>
                  <a:custGeom>
                    <a:avLst/>
                    <a:gdLst>
                      <a:gd name="connsiteX0" fmla="*/ 272 w 295108"/>
                      <a:gd name="connsiteY0" fmla="*/ 18240 h 369975"/>
                      <a:gd name="connsiteX1" fmla="*/ 59893 w 295108"/>
                      <a:gd name="connsiteY1" fmla="*/ 6262 h 369975"/>
                      <a:gd name="connsiteX2" fmla="*/ 145376 w 295108"/>
                      <a:gd name="connsiteY2" fmla="*/ 0 h 369975"/>
                      <a:gd name="connsiteX3" fmla="*/ 217793 w 295108"/>
                      <a:gd name="connsiteY3" fmla="*/ 12251 h 369975"/>
                      <a:gd name="connsiteX4" fmla="*/ 263801 w 295108"/>
                      <a:gd name="connsiteY4" fmla="*/ 46825 h 369975"/>
                      <a:gd name="connsiteX5" fmla="*/ 288031 w 295108"/>
                      <a:gd name="connsiteY5" fmla="*/ 99640 h 369975"/>
                      <a:gd name="connsiteX6" fmla="*/ 295109 w 295108"/>
                      <a:gd name="connsiteY6" fmla="*/ 167700 h 369975"/>
                      <a:gd name="connsiteX7" fmla="*/ 295109 w 295108"/>
                      <a:gd name="connsiteY7" fmla="*/ 369703 h 369975"/>
                      <a:gd name="connsiteX8" fmla="*/ 230043 w 295108"/>
                      <a:gd name="connsiteY8" fmla="*/ 369703 h 369975"/>
                      <a:gd name="connsiteX9" fmla="*/ 230043 w 295108"/>
                      <a:gd name="connsiteY9" fmla="*/ 181857 h 369975"/>
                      <a:gd name="connsiteX10" fmla="*/ 225415 w 295108"/>
                      <a:gd name="connsiteY10" fmla="*/ 124414 h 369975"/>
                      <a:gd name="connsiteX11" fmla="*/ 210170 w 295108"/>
                      <a:gd name="connsiteY11" fmla="*/ 85756 h 369975"/>
                      <a:gd name="connsiteX12" fmla="*/ 182129 w 295108"/>
                      <a:gd name="connsiteY12" fmla="*/ 64249 h 369975"/>
                      <a:gd name="connsiteX13" fmla="*/ 138570 w 295108"/>
                      <a:gd name="connsiteY13" fmla="*/ 57443 h 369975"/>
                      <a:gd name="connsiteX14" fmla="*/ 116791 w 295108"/>
                      <a:gd name="connsiteY14" fmla="*/ 58259 h 369975"/>
                      <a:gd name="connsiteX15" fmla="*/ 95284 w 295108"/>
                      <a:gd name="connsiteY15" fmla="*/ 60165 h 369975"/>
                      <a:gd name="connsiteX16" fmla="*/ 77044 w 295108"/>
                      <a:gd name="connsiteY16" fmla="*/ 62615 h 369975"/>
                      <a:gd name="connsiteX17" fmla="*/ 65338 w 295108"/>
                      <a:gd name="connsiteY17" fmla="*/ 64793 h 369975"/>
                      <a:gd name="connsiteX18" fmla="*/ 65338 w 295108"/>
                      <a:gd name="connsiteY18" fmla="*/ 369975 h 369975"/>
                      <a:gd name="connsiteX19" fmla="*/ 0 w 295108"/>
                      <a:gd name="connsiteY19" fmla="*/ 369975 h 369975"/>
                      <a:gd name="connsiteX20" fmla="*/ 0 w 295108"/>
                      <a:gd name="connsiteY20" fmla="*/ 18240 h 369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95108" h="369975">
                        <a:moveTo>
                          <a:pt x="272" y="18240"/>
                        </a:moveTo>
                        <a:cubicBezTo>
                          <a:pt x="15245" y="14429"/>
                          <a:pt x="35119" y="10617"/>
                          <a:pt x="59893" y="6262"/>
                        </a:cubicBezTo>
                        <a:cubicBezTo>
                          <a:pt x="84667" y="2178"/>
                          <a:pt x="113252" y="0"/>
                          <a:pt x="145376" y="0"/>
                        </a:cubicBezTo>
                        <a:cubicBezTo>
                          <a:pt x="174506" y="0"/>
                          <a:pt x="198463" y="4084"/>
                          <a:pt x="217793" y="12251"/>
                        </a:cubicBezTo>
                        <a:cubicBezTo>
                          <a:pt x="236849" y="20418"/>
                          <a:pt x="252367" y="31852"/>
                          <a:pt x="263801" y="46825"/>
                        </a:cubicBezTo>
                        <a:cubicBezTo>
                          <a:pt x="275235" y="61526"/>
                          <a:pt x="283402" y="79222"/>
                          <a:pt x="288031" y="99640"/>
                        </a:cubicBezTo>
                        <a:cubicBezTo>
                          <a:pt x="292659" y="120330"/>
                          <a:pt x="295109" y="142926"/>
                          <a:pt x="295109" y="167700"/>
                        </a:cubicBezTo>
                        <a:lnTo>
                          <a:pt x="295109" y="369703"/>
                        </a:lnTo>
                        <a:lnTo>
                          <a:pt x="230043" y="369703"/>
                        </a:lnTo>
                        <a:lnTo>
                          <a:pt x="230043" y="181857"/>
                        </a:lnTo>
                        <a:cubicBezTo>
                          <a:pt x="230043" y="159261"/>
                          <a:pt x="228410" y="140204"/>
                          <a:pt x="225415" y="124414"/>
                        </a:cubicBezTo>
                        <a:cubicBezTo>
                          <a:pt x="222421" y="108624"/>
                          <a:pt x="217248" y="95557"/>
                          <a:pt x="210170" y="85756"/>
                        </a:cubicBezTo>
                        <a:cubicBezTo>
                          <a:pt x="203092" y="75955"/>
                          <a:pt x="193835" y="68877"/>
                          <a:pt x="182129" y="64249"/>
                        </a:cubicBezTo>
                        <a:cubicBezTo>
                          <a:pt x="170423" y="59893"/>
                          <a:pt x="155994" y="57443"/>
                          <a:pt x="138570" y="57443"/>
                        </a:cubicBezTo>
                        <a:cubicBezTo>
                          <a:pt x="131492" y="57443"/>
                          <a:pt x="124142" y="57715"/>
                          <a:pt x="116791" y="58259"/>
                        </a:cubicBezTo>
                        <a:cubicBezTo>
                          <a:pt x="109169" y="58804"/>
                          <a:pt x="102090" y="59348"/>
                          <a:pt x="95284" y="60165"/>
                        </a:cubicBezTo>
                        <a:cubicBezTo>
                          <a:pt x="88478" y="60710"/>
                          <a:pt x="82489" y="61799"/>
                          <a:pt x="77044" y="62615"/>
                        </a:cubicBezTo>
                        <a:cubicBezTo>
                          <a:pt x="71599" y="63432"/>
                          <a:pt x="67788" y="64249"/>
                          <a:pt x="65338" y="64793"/>
                        </a:cubicBezTo>
                        <a:lnTo>
                          <a:pt x="65338" y="369975"/>
                        </a:lnTo>
                        <a:lnTo>
                          <a:pt x="0" y="369975"/>
                        </a:lnTo>
                        <a:lnTo>
                          <a:pt x="0" y="18240"/>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92" name="任意多边形 7">
                    <a:extLst>
                      <a:ext uri="{FF2B5EF4-FFF2-40B4-BE49-F238E27FC236}">
                        <a16:creationId xmlns:a16="http://schemas.microsoft.com/office/drawing/2014/main" id="{44F09591-E41C-4F4D-ACED-36196744E1C0}"/>
                      </a:ext>
                    </a:extLst>
                  </p:cNvPr>
                  <p:cNvSpPr/>
                  <p:nvPr/>
                </p:nvSpPr>
                <p:spPr>
                  <a:xfrm>
                    <a:off x="6667433" y="4240549"/>
                    <a:ext cx="65337" cy="365074"/>
                  </a:xfrm>
                  <a:custGeom>
                    <a:avLst/>
                    <a:gdLst>
                      <a:gd name="connsiteX0" fmla="*/ 0 w 65337"/>
                      <a:gd name="connsiteY0" fmla="*/ 0 h 365074"/>
                      <a:gd name="connsiteX1" fmla="*/ 65338 w 65337"/>
                      <a:gd name="connsiteY1" fmla="*/ 0 h 365074"/>
                      <a:gd name="connsiteX2" fmla="*/ 65338 w 65337"/>
                      <a:gd name="connsiteY2" fmla="*/ 365075 h 365074"/>
                      <a:gd name="connsiteX3" fmla="*/ 0 w 65337"/>
                      <a:gd name="connsiteY3" fmla="*/ 365075 h 365074"/>
                    </a:gdLst>
                    <a:ahLst/>
                    <a:cxnLst>
                      <a:cxn ang="0">
                        <a:pos x="connsiteX0" y="connsiteY0"/>
                      </a:cxn>
                      <a:cxn ang="0">
                        <a:pos x="connsiteX1" y="connsiteY1"/>
                      </a:cxn>
                      <a:cxn ang="0">
                        <a:pos x="connsiteX2" y="connsiteY2"/>
                      </a:cxn>
                      <a:cxn ang="0">
                        <a:pos x="connsiteX3" y="connsiteY3"/>
                      </a:cxn>
                    </a:cxnLst>
                    <a:rect l="l" t="t" r="r" b="b"/>
                    <a:pathLst>
                      <a:path w="65337" h="365074">
                        <a:moveTo>
                          <a:pt x="0" y="0"/>
                        </a:moveTo>
                        <a:lnTo>
                          <a:pt x="65338" y="0"/>
                        </a:lnTo>
                        <a:lnTo>
                          <a:pt x="65338" y="365075"/>
                        </a:lnTo>
                        <a:lnTo>
                          <a:pt x="0" y="365075"/>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93" name="任意多边形 8">
                    <a:extLst>
                      <a:ext uri="{FF2B5EF4-FFF2-40B4-BE49-F238E27FC236}">
                        <a16:creationId xmlns:a16="http://schemas.microsoft.com/office/drawing/2014/main" id="{7319B0CC-FAD1-49C2-B8BC-554D6E1442AF}"/>
                      </a:ext>
                    </a:extLst>
                  </p:cNvPr>
                  <p:cNvSpPr/>
                  <p:nvPr/>
                </p:nvSpPr>
                <p:spPr>
                  <a:xfrm>
                    <a:off x="6665799" y="4101162"/>
                    <a:ext cx="68604" cy="70238"/>
                  </a:xfrm>
                  <a:custGeom>
                    <a:avLst/>
                    <a:gdLst>
                      <a:gd name="connsiteX0" fmla="*/ 0 w 68604"/>
                      <a:gd name="connsiteY0" fmla="*/ 0 h 70238"/>
                      <a:gd name="connsiteX1" fmla="*/ 68605 w 68604"/>
                      <a:gd name="connsiteY1" fmla="*/ 0 h 70238"/>
                      <a:gd name="connsiteX2" fmla="*/ 68605 w 68604"/>
                      <a:gd name="connsiteY2" fmla="*/ 70238 h 70238"/>
                      <a:gd name="connsiteX3" fmla="*/ 0 w 68604"/>
                      <a:gd name="connsiteY3" fmla="*/ 70238 h 70238"/>
                    </a:gdLst>
                    <a:ahLst/>
                    <a:cxnLst>
                      <a:cxn ang="0">
                        <a:pos x="connsiteX0" y="connsiteY0"/>
                      </a:cxn>
                      <a:cxn ang="0">
                        <a:pos x="connsiteX1" y="connsiteY1"/>
                      </a:cxn>
                      <a:cxn ang="0">
                        <a:pos x="connsiteX2" y="connsiteY2"/>
                      </a:cxn>
                      <a:cxn ang="0">
                        <a:pos x="connsiteX3" y="connsiteY3"/>
                      </a:cxn>
                    </a:cxnLst>
                    <a:rect l="l" t="t" r="r" b="b"/>
                    <a:pathLst>
                      <a:path w="68604" h="70238">
                        <a:moveTo>
                          <a:pt x="0" y="0"/>
                        </a:moveTo>
                        <a:lnTo>
                          <a:pt x="68605" y="0"/>
                        </a:lnTo>
                        <a:lnTo>
                          <a:pt x="68605" y="70238"/>
                        </a:lnTo>
                        <a:lnTo>
                          <a:pt x="0" y="70238"/>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94" name="任意多边形 9">
                    <a:extLst>
                      <a:ext uri="{FF2B5EF4-FFF2-40B4-BE49-F238E27FC236}">
                        <a16:creationId xmlns:a16="http://schemas.microsoft.com/office/drawing/2014/main" id="{948E95C7-F34E-4BC9-838E-229B1C6DEAD8}"/>
                      </a:ext>
                    </a:extLst>
                  </p:cNvPr>
                  <p:cNvSpPr/>
                  <p:nvPr/>
                </p:nvSpPr>
                <p:spPr>
                  <a:xfrm>
                    <a:off x="7200752" y="4540830"/>
                    <a:ext cx="68604" cy="70238"/>
                  </a:xfrm>
                  <a:custGeom>
                    <a:avLst/>
                    <a:gdLst>
                      <a:gd name="connsiteX0" fmla="*/ 0 w 68604"/>
                      <a:gd name="connsiteY0" fmla="*/ 0 h 70238"/>
                      <a:gd name="connsiteX1" fmla="*/ 68605 w 68604"/>
                      <a:gd name="connsiteY1" fmla="*/ 0 h 70238"/>
                      <a:gd name="connsiteX2" fmla="*/ 68605 w 68604"/>
                      <a:gd name="connsiteY2" fmla="*/ 70238 h 70238"/>
                      <a:gd name="connsiteX3" fmla="*/ 0 w 68604"/>
                      <a:gd name="connsiteY3" fmla="*/ 70238 h 70238"/>
                    </a:gdLst>
                    <a:ahLst/>
                    <a:cxnLst>
                      <a:cxn ang="0">
                        <a:pos x="connsiteX0" y="connsiteY0"/>
                      </a:cxn>
                      <a:cxn ang="0">
                        <a:pos x="connsiteX1" y="connsiteY1"/>
                      </a:cxn>
                      <a:cxn ang="0">
                        <a:pos x="connsiteX2" y="connsiteY2"/>
                      </a:cxn>
                      <a:cxn ang="0">
                        <a:pos x="connsiteX3" y="connsiteY3"/>
                      </a:cxn>
                    </a:cxnLst>
                    <a:rect l="l" t="t" r="r" b="b"/>
                    <a:pathLst>
                      <a:path w="68604" h="70238">
                        <a:moveTo>
                          <a:pt x="0" y="0"/>
                        </a:moveTo>
                        <a:lnTo>
                          <a:pt x="68605" y="0"/>
                        </a:lnTo>
                        <a:lnTo>
                          <a:pt x="68605" y="70238"/>
                        </a:lnTo>
                        <a:lnTo>
                          <a:pt x="0" y="70238"/>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95" name="任意多边形 10">
                    <a:extLst>
                      <a:ext uri="{FF2B5EF4-FFF2-40B4-BE49-F238E27FC236}">
                        <a16:creationId xmlns:a16="http://schemas.microsoft.com/office/drawing/2014/main" id="{506B32D0-C1D2-4900-BE68-6AD8EE0F5696}"/>
                      </a:ext>
                    </a:extLst>
                  </p:cNvPr>
                  <p:cNvSpPr/>
                  <p:nvPr/>
                </p:nvSpPr>
                <p:spPr>
                  <a:xfrm>
                    <a:off x="6822610" y="4240821"/>
                    <a:ext cx="294836" cy="370519"/>
                  </a:xfrm>
                  <a:custGeom>
                    <a:avLst/>
                    <a:gdLst>
                      <a:gd name="connsiteX0" fmla="*/ 294564 w 294836"/>
                      <a:gd name="connsiteY0" fmla="*/ 352279 h 370519"/>
                      <a:gd name="connsiteX1" fmla="*/ 235216 w 294836"/>
                      <a:gd name="connsiteY1" fmla="*/ 364258 h 370519"/>
                      <a:gd name="connsiteX2" fmla="*/ 150004 w 294836"/>
                      <a:gd name="connsiteY2" fmla="*/ 370520 h 370519"/>
                      <a:gd name="connsiteX3" fmla="*/ 79222 w 294836"/>
                      <a:gd name="connsiteY3" fmla="*/ 358269 h 370519"/>
                      <a:gd name="connsiteX4" fmla="*/ 32941 w 294836"/>
                      <a:gd name="connsiteY4" fmla="*/ 323422 h 370519"/>
                      <a:gd name="connsiteX5" fmla="*/ 7623 w 294836"/>
                      <a:gd name="connsiteY5" fmla="*/ 270335 h 370519"/>
                      <a:gd name="connsiteX6" fmla="*/ 0 w 294836"/>
                      <a:gd name="connsiteY6" fmla="*/ 202819 h 370519"/>
                      <a:gd name="connsiteX7" fmla="*/ 0 w 294836"/>
                      <a:gd name="connsiteY7" fmla="*/ 0 h 370519"/>
                      <a:gd name="connsiteX8" fmla="*/ 65338 w 294836"/>
                      <a:gd name="connsiteY8" fmla="*/ 0 h 370519"/>
                      <a:gd name="connsiteX9" fmla="*/ 65338 w 294836"/>
                      <a:gd name="connsiteY9" fmla="*/ 188935 h 370519"/>
                      <a:gd name="connsiteX10" fmla="*/ 86300 w 294836"/>
                      <a:gd name="connsiteY10" fmla="*/ 284491 h 370519"/>
                      <a:gd name="connsiteX11" fmla="*/ 157083 w 294836"/>
                      <a:gd name="connsiteY11" fmla="*/ 313349 h 370519"/>
                      <a:gd name="connsiteX12" fmla="*/ 178862 w 294836"/>
                      <a:gd name="connsiteY12" fmla="*/ 312532 h 370519"/>
                      <a:gd name="connsiteX13" fmla="*/ 199825 w 294836"/>
                      <a:gd name="connsiteY13" fmla="*/ 310899 h 370519"/>
                      <a:gd name="connsiteX14" fmla="*/ 217793 w 294836"/>
                      <a:gd name="connsiteY14" fmla="*/ 308721 h 370519"/>
                      <a:gd name="connsiteX15" fmla="*/ 229499 w 294836"/>
                      <a:gd name="connsiteY15" fmla="*/ 306271 h 370519"/>
                      <a:gd name="connsiteX16" fmla="*/ 229499 w 294836"/>
                      <a:gd name="connsiteY16" fmla="*/ 0 h 370519"/>
                      <a:gd name="connsiteX17" fmla="*/ 294836 w 294836"/>
                      <a:gd name="connsiteY17" fmla="*/ 0 h 370519"/>
                      <a:gd name="connsiteX18" fmla="*/ 294836 w 294836"/>
                      <a:gd name="connsiteY18" fmla="*/ 352279 h 370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4836" h="370519">
                        <a:moveTo>
                          <a:pt x="294564" y="352279"/>
                        </a:moveTo>
                        <a:cubicBezTo>
                          <a:pt x="279591" y="356091"/>
                          <a:pt x="259718" y="359902"/>
                          <a:pt x="235216" y="364258"/>
                        </a:cubicBezTo>
                        <a:cubicBezTo>
                          <a:pt x="210714" y="368614"/>
                          <a:pt x="182129" y="370520"/>
                          <a:pt x="150004" y="370520"/>
                        </a:cubicBezTo>
                        <a:cubicBezTo>
                          <a:pt x="121964" y="370520"/>
                          <a:pt x="98279" y="366436"/>
                          <a:pt x="79222" y="358269"/>
                        </a:cubicBezTo>
                        <a:cubicBezTo>
                          <a:pt x="59893" y="350101"/>
                          <a:pt x="44647" y="338395"/>
                          <a:pt x="32941" y="323422"/>
                        </a:cubicBezTo>
                        <a:cubicBezTo>
                          <a:pt x="21235" y="308449"/>
                          <a:pt x="12795" y="290753"/>
                          <a:pt x="7623" y="270335"/>
                        </a:cubicBezTo>
                        <a:cubicBezTo>
                          <a:pt x="2450" y="249917"/>
                          <a:pt x="0" y="227593"/>
                          <a:pt x="0" y="202819"/>
                        </a:cubicBezTo>
                        <a:lnTo>
                          <a:pt x="0" y="0"/>
                        </a:lnTo>
                        <a:lnTo>
                          <a:pt x="65338" y="0"/>
                        </a:lnTo>
                        <a:lnTo>
                          <a:pt x="65338" y="188935"/>
                        </a:lnTo>
                        <a:cubicBezTo>
                          <a:pt x="65338" y="233310"/>
                          <a:pt x="72416" y="265162"/>
                          <a:pt x="86300" y="284491"/>
                        </a:cubicBezTo>
                        <a:cubicBezTo>
                          <a:pt x="100457" y="303548"/>
                          <a:pt x="123869" y="313349"/>
                          <a:pt x="157083" y="313349"/>
                        </a:cubicBezTo>
                        <a:cubicBezTo>
                          <a:pt x="164161" y="313349"/>
                          <a:pt x="171512" y="313077"/>
                          <a:pt x="178862" y="312532"/>
                        </a:cubicBezTo>
                        <a:cubicBezTo>
                          <a:pt x="186485" y="312260"/>
                          <a:pt x="193291" y="311443"/>
                          <a:pt x="199825" y="310899"/>
                        </a:cubicBezTo>
                        <a:cubicBezTo>
                          <a:pt x="206358" y="310082"/>
                          <a:pt x="212348" y="309538"/>
                          <a:pt x="217793" y="308721"/>
                        </a:cubicBezTo>
                        <a:cubicBezTo>
                          <a:pt x="223237" y="308176"/>
                          <a:pt x="227049" y="307360"/>
                          <a:pt x="229499" y="306271"/>
                        </a:cubicBezTo>
                        <a:lnTo>
                          <a:pt x="229499" y="0"/>
                        </a:lnTo>
                        <a:lnTo>
                          <a:pt x="294836" y="0"/>
                        </a:lnTo>
                        <a:lnTo>
                          <a:pt x="294836" y="352279"/>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96" name="任意多边形 11">
                    <a:extLst>
                      <a:ext uri="{FF2B5EF4-FFF2-40B4-BE49-F238E27FC236}">
                        <a16:creationId xmlns:a16="http://schemas.microsoft.com/office/drawing/2014/main" id="{82A851BA-B8CD-4DBD-9FF3-EB1903F83BF9}"/>
                      </a:ext>
                    </a:extLst>
                  </p:cNvPr>
                  <p:cNvSpPr/>
                  <p:nvPr/>
                </p:nvSpPr>
                <p:spPr>
                  <a:xfrm>
                    <a:off x="7328433" y="4241093"/>
                    <a:ext cx="276324" cy="370247"/>
                  </a:xfrm>
                  <a:custGeom>
                    <a:avLst/>
                    <a:gdLst>
                      <a:gd name="connsiteX0" fmla="*/ 178862 w 276324"/>
                      <a:gd name="connsiteY0" fmla="*/ 370247 h 370247"/>
                      <a:gd name="connsiteX1" fmla="*/ 101274 w 276324"/>
                      <a:gd name="connsiteY1" fmla="*/ 356635 h 370247"/>
                      <a:gd name="connsiteX2" fmla="*/ 45192 w 276324"/>
                      <a:gd name="connsiteY2" fmla="*/ 318521 h 370247"/>
                      <a:gd name="connsiteX3" fmla="*/ 11162 w 276324"/>
                      <a:gd name="connsiteY3" fmla="*/ 260534 h 370247"/>
                      <a:gd name="connsiteX4" fmla="*/ 0 w 276324"/>
                      <a:gd name="connsiteY4" fmla="*/ 186213 h 370247"/>
                      <a:gd name="connsiteX5" fmla="*/ 12251 w 276324"/>
                      <a:gd name="connsiteY5" fmla="*/ 111346 h 370247"/>
                      <a:gd name="connsiteX6" fmla="*/ 47098 w 276324"/>
                      <a:gd name="connsiteY6" fmla="*/ 52542 h 370247"/>
                      <a:gd name="connsiteX7" fmla="*/ 102090 w 276324"/>
                      <a:gd name="connsiteY7" fmla="*/ 13884 h 370247"/>
                      <a:gd name="connsiteX8" fmla="*/ 174778 w 276324"/>
                      <a:gd name="connsiteY8" fmla="*/ 0 h 370247"/>
                      <a:gd name="connsiteX9" fmla="*/ 223782 w 276324"/>
                      <a:gd name="connsiteY9" fmla="*/ 4084 h 370247"/>
                      <a:gd name="connsiteX10" fmla="*/ 270879 w 276324"/>
                      <a:gd name="connsiteY10" fmla="*/ 16879 h 370247"/>
                      <a:gd name="connsiteX11" fmla="*/ 256178 w 276324"/>
                      <a:gd name="connsiteY11" fmla="*/ 70510 h 370247"/>
                      <a:gd name="connsiteX12" fmla="*/ 222148 w 276324"/>
                      <a:gd name="connsiteY12" fmla="*/ 59621 h 370247"/>
                      <a:gd name="connsiteX13" fmla="*/ 181312 w 276324"/>
                      <a:gd name="connsiteY13" fmla="*/ 55537 h 370247"/>
                      <a:gd name="connsiteX14" fmla="*/ 97462 w 276324"/>
                      <a:gd name="connsiteY14" fmla="*/ 88750 h 370247"/>
                      <a:gd name="connsiteX15" fmla="*/ 68332 w 276324"/>
                      <a:gd name="connsiteY15" fmla="*/ 185940 h 370247"/>
                      <a:gd name="connsiteX16" fmla="*/ 75138 w 276324"/>
                      <a:gd name="connsiteY16" fmla="*/ 238211 h 370247"/>
                      <a:gd name="connsiteX17" fmla="*/ 96101 w 276324"/>
                      <a:gd name="connsiteY17" fmla="*/ 279047 h 370247"/>
                      <a:gd name="connsiteX18" fmla="*/ 132853 w 276324"/>
                      <a:gd name="connsiteY18" fmla="*/ 305182 h 370247"/>
                      <a:gd name="connsiteX19" fmla="*/ 187574 w 276324"/>
                      <a:gd name="connsiteY19" fmla="*/ 314438 h 370247"/>
                      <a:gd name="connsiteX20" fmla="*/ 234399 w 276324"/>
                      <a:gd name="connsiteY20" fmla="*/ 309810 h 370247"/>
                      <a:gd name="connsiteX21" fmla="*/ 267340 w 276324"/>
                      <a:gd name="connsiteY21" fmla="*/ 299465 h 370247"/>
                      <a:gd name="connsiteX22" fmla="*/ 276324 w 276324"/>
                      <a:gd name="connsiteY22" fmla="*/ 352552 h 370247"/>
                      <a:gd name="connsiteX23" fmla="*/ 260262 w 276324"/>
                      <a:gd name="connsiteY23" fmla="*/ 359085 h 370247"/>
                      <a:gd name="connsiteX24" fmla="*/ 236577 w 276324"/>
                      <a:gd name="connsiteY24" fmla="*/ 364530 h 370247"/>
                      <a:gd name="connsiteX25" fmla="*/ 208264 w 276324"/>
                      <a:gd name="connsiteY25" fmla="*/ 368614 h 370247"/>
                      <a:gd name="connsiteX26" fmla="*/ 178862 w 276324"/>
                      <a:gd name="connsiteY26" fmla="*/ 370247 h 370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6324" h="370247">
                        <a:moveTo>
                          <a:pt x="178862" y="370247"/>
                        </a:moveTo>
                        <a:cubicBezTo>
                          <a:pt x="149460" y="370247"/>
                          <a:pt x="123597" y="365619"/>
                          <a:pt x="101274" y="356635"/>
                        </a:cubicBezTo>
                        <a:cubicBezTo>
                          <a:pt x="78950" y="347651"/>
                          <a:pt x="60437" y="334856"/>
                          <a:pt x="45192" y="318521"/>
                        </a:cubicBezTo>
                        <a:cubicBezTo>
                          <a:pt x="29946" y="302187"/>
                          <a:pt x="18785" y="282858"/>
                          <a:pt x="11162" y="260534"/>
                        </a:cubicBezTo>
                        <a:cubicBezTo>
                          <a:pt x="3811" y="237938"/>
                          <a:pt x="0" y="213437"/>
                          <a:pt x="0" y="186213"/>
                        </a:cubicBezTo>
                        <a:cubicBezTo>
                          <a:pt x="0" y="158988"/>
                          <a:pt x="4083" y="133942"/>
                          <a:pt x="12251" y="111346"/>
                        </a:cubicBezTo>
                        <a:cubicBezTo>
                          <a:pt x="20418" y="88750"/>
                          <a:pt x="32124" y="69149"/>
                          <a:pt x="47098" y="52542"/>
                        </a:cubicBezTo>
                        <a:cubicBezTo>
                          <a:pt x="62071" y="35936"/>
                          <a:pt x="80311" y="23140"/>
                          <a:pt x="102090" y="13884"/>
                        </a:cubicBezTo>
                        <a:cubicBezTo>
                          <a:pt x="123870" y="4628"/>
                          <a:pt x="148099" y="0"/>
                          <a:pt x="174778" y="0"/>
                        </a:cubicBezTo>
                        <a:cubicBezTo>
                          <a:pt x="191113" y="0"/>
                          <a:pt x="207447" y="1361"/>
                          <a:pt x="223782" y="4084"/>
                        </a:cubicBezTo>
                        <a:cubicBezTo>
                          <a:pt x="240116" y="6806"/>
                          <a:pt x="255906" y="11162"/>
                          <a:pt x="270879" y="16879"/>
                        </a:cubicBezTo>
                        <a:lnTo>
                          <a:pt x="256178" y="70510"/>
                        </a:lnTo>
                        <a:cubicBezTo>
                          <a:pt x="246378" y="65882"/>
                          <a:pt x="234943" y="62343"/>
                          <a:pt x="222148" y="59621"/>
                        </a:cubicBezTo>
                        <a:cubicBezTo>
                          <a:pt x="209353" y="56898"/>
                          <a:pt x="195741" y="55537"/>
                          <a:pt x="181312" y="55537"/>
                        </a:cubicBezTo>
                        <a:cubicBezTo>
                          <a:pt x="144832" y="55537"/>
                          <a:pt x="116791" y="66699"/>
                          <a:pt x="97462" y="88750"/>
                        </a:cubicBezTo>
                        <a:cubicBezTo>
                          <a:pt x="78133" y="111074"/>
                          <a:pt x="68332" y="143471"/>
                          <a:pt x="68332" y="185940"/>
                        </a:cubicBezTo>
                        <a:cubicBezTo>
                          <a:pt x="68332" y="204997"/>
                          <a:pt x="70510" y="222421"/>
                          <a:pt x="75138" y="238211"/>
                        </a:cubicBezTo>
                        <a:cubicBezTo>
                          <a:pt x="79494" y="254001"/>
                          <a:pt x="86572" y="267613"/>
                          <a:pt x="96101" y="279047"/>
                        </a:cubicBezTo>
                        <a:cubicBezTo>
                          <a:pt x="105629" y="290481"/>
                          <a:pt x="118152" y="299192"/>
                          <a:pt x="132853" y="305182"/>
                        </a:cubicBezTo>
                        <a:cubicBezTo>
                          <a:pt x="147826" y="311443"/>
                          <a:pt x="166067" y="314438"/>
                          <a:pt x="187574" y="314438"/>
                        </a:cubicBezTo>
                        <a:cubicBezTo>
                          <a:pt x="204725" y="314438"/>
                          <a:pt x="220515" y="312804"/>
                          <a:pt x="234399" y="309810"/>
                        </a:cubicBezTo>
                        <a:cubicBezTo>
                          <a:pt x="248555" y="306543"/>
                          <a:pt x="259445" y="303004"/>
                          <a:pt x="267340" y="299465"/>
                        </a:cubicBezTo>
                        <a:lnTo>
                          <a:pt x="276324" y="352552"/>
                        </a:lnTo>
                        <a:cubicBezTo>
                          <a:pt x="272513" y="354730"/>
                          <a:pt x="267340" y="356908"/>
                          <a:pt x="260262" y="359085"/>
                        </a:cubicBezTo>
                        <a:cubicBezTo>
                          <a:pt x="253184" y="361263"/>
                          <a:pt x="245289" y="362897"/>
                          <a:pt x="236577" y="364530"/>
                        </a:cubicBezTo>
                        <a:cubicBezTo>
                          <a:pt x="227593" y="366164"/>
                          <a:pt x="218065" y="367525"/>
                          <a:pt x="208264" y="368614"/>
                        </a:cubicBezTo>
                        <a:cubicBezTo>
                          <a:pt x="197919" y="369703"/>
                          <a:pt x="188118" y="370247"/>
                          <a:pt x="178862" y="370247"/>
                        </a:cubicBez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97" name="任意多边形 12">
                    <a:extLst>
                      <a:ext uri="{FF2B5EF4-FFF2-40B4-BE49-F238E27FC236}">
                        <a16:creationId xmlns:a16="http://schemas.microsoft.com/office/drawing/2014/main" id="{36FBABEA-A2DD-46BF-80A5-2871A42B676E}"/>
                      </a:ext>
                    </a:extLst>
                  </p:cNvPr>
                  <p:cNvSpPr/>
                  <p:nvPr/>
                </p:nvSpPr>
                <p:spPr>
                  <a:xfrm>
                    <a:off x="7646683" y="4240549"/>
                    <a:ext cx="342478" cy="370791"/>
                  </a:xfrm>
                  <a:custGeom>
                    <a:avLst/>
                    <a:gdLst>
                      <a:gd name="connsiteX0" fmla="*/ 342478 w 342478"/>
                      <a:gd name="connsiteY0" fmla="*/ 185396 h 370791"/>
                      <a:gd name="connsiteX1" fmla="*/ 329956 w 342478"/>
                      <a:gd name="connsiteY1" fmla="*/ 261351 h 370791"/>
                      <a:gd name="connsiteX2" fmla="*/ 294564 w 342478"/>
                      <a:gd name="connsiteY2" fmla="*/ 319883 h 370791"/>
                      <a:gd name="connsiteX3" fmla="*/ 240116 w 342478"/>
                      <a:gd name="connsiteY3" fmla="*/ 357452 h 370791"/>
                      <a:gd name="connsiteX4" fmla="*/ 171511 w 342478"/>
                      <a:gd name="connsiteY4" fmla="*/ 370792 h 370791"/>
                      <a:gd name="connsiteX5" fmla="*/ 102634 w 342478"/>
                      <a:gd name="connsiteY5" fmla="*/ 357452 h 370791"/>
                      <a:gd name="connsiteX6" fmla="*/ 48186 w 342478"/>
                      <a:gd name="connsiteY6" fmla="*/ 319883 h 370791"/>
                      <a:gd name="connsiteX7" fmla="*/ 12795 w 342478"/>
                      <a:gd name="connsiteY7" fmla="*/ 261351 h 370791"/>
                      <a:gd name="connsiteX8" fmla="*/ 0 w 342478"/>
                      <a:gd name="connsiteY8" fmla="*/ 185396 h 370791"/>
                      <a:gd name="connsiteX9" fmla="*/ 12795 w 342478"/>
                      <a:gd name="connsiteY9" fmla="*/ 109713 h 370791"/>
                      <a:gd name="connsiteX10" fmla="*/ 48186 w 342478"/>
                      <a:gd name="connsiteY10" fmla="*/ 50909 h 370791"/>
                      <a:gd name="connsiteX11" fmla="*/ 102634 w 342478"/>
                      <a:gd name="connsiteY11" fmla="*/ 13340 h 370791"/>
                      <a:gd name="connsiteX12" fmla="*/ 171511 w 342478"/>
                      <a:gd name="connsiteY12" fmla="*/ 0 h 370791"/>
                      <a:gd name="connsiteX13" fmla="*/ 240116 w 342478"/>
                      <a:gd name="connsiteY13" fmla="*/ 13340 h 370791"/>
                      <a:gd name="connsiteX14" fmla="*/ 294564 w 342478"/>
                      <a:gd name="connsiteY14" fmla="*/ 50909 h 370791"/>
                      <a:gd name="connsiteX15" fmla="*/ 329956 w 342478"/>
                      <a:gd name="connsiteY15" fmla="*/ 109713 h 370791"/>
                      <a:gd name="connsiteX16" fmla="*/ 342478 w 342478"/>
                      <a:gd name="connsiteY16" fmla="*/ 185396 h 370791"/>
                      <a:gd name="connsiteX17" fmla="*/ 274418 w 342478"/>
                      <a:gd name="connsiteY17" fmla="*/ 185396 h 370791"/>
                      <a:gd name="connsiteX18" fmla="*/ 246650 w 342478"/>
                      <a:gd name="connsiteY18" fmla="*/ 90656 h 370791"/>
                      <a:gd name="connsiteX19" fmla="*/ 171239 w 342478"/>
                      <a:gd name="connsiteY19" fmla="*/ 55809 h 370791"/>
                      <a:gd name="connsiteX20" fmla="*/ 95828 w 342478"/>
                      <a:gd name="connsiteY20" fmla="*/ 90656 h 370791"/>
                      <a:gd name="connsiteX21" fmla="*/ 68060 w 342478"/>
                      <a:gd name="connsiteY21" fmla="*/ 185396 h 370791"/>
                      <a:gd name="connsiteX22" fmla="*/ 95828 w 342478"/>
                      <a:gd name="connsiteY22" fmla="*/ 280136 h 370791"/>
                      <a:gd name="connsiteX23" fmla="*/ 171239 w 342478"/>
                      <a:gd name="connsiteY23" fmla="*/ 315255 h 370791"/>
                      <a:gd name="connsiteX24" fmla="*/ 246650 w 342478"/>
                      <a:gd name="connsiteY24" fmla="*/ 280136 h 370791"/>
                      <a:gd name="connsiteX25" fmla="*/ 274418 w 342478"/>
                      <a:gd name="connsiteY25" fmla="*/ 185396 h 370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42478" h="370791">
                        <a:moveTo>
                          <a:pt x="342478" y="185396"/>
                        </a:moveTo>
                        <a:cubicBezTo>
                          <a:pt x="342478" y="213437"/>
                          <a:pt x="338395" y="238755"/>
                          <a:pt x="329956" y="261351"/>
                        </a:cubicBezTo>
                        <a:cubicBezTo>
                          <a:pt x="321516" y="284219"/>
                          <a:pt x="309810" y="303548"/>
                          <a:pt x="294564" y="319883"/>
                        </a:cubicBezTo>
                        <a:cubicBezTo>
                          <a:pt x="279319" y="336217"/>
                          <a:pt x="261079" y="348740"/>
                          <a:pt x="240116" y="357452"/>
                        </a:cubicBezTo>
                        <a:cubicBezTo>
                          <a:pt x="219153" y="366164"/>
                          <a:pt x="196285" y="370792"/>
                          <a:pt x="171511" y="370792"/>
                        </a:cubicBezTo>
                        <a:cubicBezTo>
                          <a:pt x="146738" y="370792"/>
                          <a:pt x="123869" y="366436"/>
                          <a:pt x="102634" y="357452"/>
                        </a:cubicBezTo>
                        <a:cubicBezTo>
                          <a:pt x="81672" y="348740"/>
                          <a:pt x="63432" y="336217"/>
                          <a:pt x="48186" y="319883"/>
                        </a:cubicBezTo>
                        <a:cubicBezTo>
                          <a:pt x="32941" y="303548"/>
                          <a:pt x="21235" y="284219"/>
                          <a:pt x="12795" y="261351"/>
                        </a:cubicBezTo>
                        <a:cubicBezTo>
                          <a:pt x="4356" y="238755"/>
                          <a:pt x="0" y="213437"/>
                          <a:pt x="0" y="185396"/>
                        </a:cubicBezTo>
                        <a:cubicBezTo>
                          <a:pt x="0" y="157627"/>
                          <a:pt x="4356" y="132581"/>
                          <a:pt x="12795" y="109713"/>
                        </a:cubicBezTo>
                        <a:cubicBezTo>
                          <a:pt x="21235" y="86845"/>
                          <a:pt x="32941" y="67243"/>
                          <a:pt x="48186" y="50909"/>
                        </a:cubicBezTo>
                        <a:cubicBezTo>
                          <a:pt x="63432" y="34575"/>
                          <a:pt x="81400" y="22052"/>
                          <a:pt x="102634" y="13340"/>
                        </a:cubicBezTo>
                        <a:cubicBezTo>
                          <a:pt x="123869" y="4628"/>
                          <a:pt x="146738" y="0"/>
                          <a:pt x="171511" y="0"/>
                        </a:cubicBezTo>
                        <a:cubicBezTo>
                          <a:pt x="196285" y="0"/>
                          <a:pt x="219153" y="4356"/>
                          <a:pt x="240116" y="13340"/>
                        </a:cubicBezTo>
                        <a:cubicBezTo>
                          <a:pt x="261079" y="22324"/>
                          <a:pt x="279319" y="34847"/>
                          <a:pt x="294564" y="50909"/>
                        </a:cubicBezTo>
                        <a:cubicBezTo>
                          <a:pt x="309810" y="67243"/>
                          <a:pt x="321516" y="86845"/>
                          <a:pt x="329956" y="109713"/>
                        </a:cubicBezTo>
                        <a:cubicBezTo>
                          <a:pt x="338123" y="132581"/>
                          <a:pt x="342478" y="157900"/>
                          <a:pt x="342478" y="185396"/>
                        </a:cubicBezTo>
                        <a:close/>
                        <a:moveTo>
                          <a:pt x="274418" y="185396"/>
                        </a:moveTo>
                        <a:cubicBezTo>
                          <a:pt x="274418" y="145649"/>
                          <a:pt x="265162" y="114069"/>
                          <a:pt x="246650" y="90656"/>
                        </a:cubicBezTo>
                        <a:cubicBezTo>
                          <a:pt x="228137" y="67243"/>
                          <a:pt x="203091" y="55809"/>
                          <a:pt x="171239" y="55809"/>
                        </a:cubicBezTo>
                        <a:cubicBezTo>
                          <a:pt x="139387" y="55809"/>
                          <a:pt x="114068" y="67516"/>
                          <a:pt x="95828" y="90656"/>
                        </a:cubicBezTo>
                        <a:cubicBezTo>
                          <a:pt x="77316" y="114069"/>
                          <a:pt x="68060" y="145649"/>
                          <a:pt x="68060" y="185396"/>
                        </a:cubicBezTo>
                        <a:cubicBezTo>
                          <a:pt x="68060" y="225415"/>
                          <a:pt x="77316" y="256723"/>
                          <a:pt x="95828" y="280136"/>
                        </a:cubicBezTo>
                        <a:cubicBezTo>
                          <a:pt x="114341" y="303548"/>
                          <a:pt x="139387" y="315255"/>
                          <a:pt x="171239" y="315255"/>
                        </a:cubicBezTo>
                        <a:cubicBezTo>
                          <a:pt x="202819" y="315255"/>
                          <a:pt x="228137" y="303548"/>
                          <a:pt x="246650" y="280136"/>
                        </a:cubicBezTo>
                        <a:cubicBezTo>
                          <a:pt x="265162" y="256995"/>
                          <a:pt x="274418" y="225415"/>
                          <a:pt x="274418" y="185396"/>
                        </a:cubicBez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98" name="任意多边形 13">
                    <a:extLst>
                      <a:ext uri="{FF2B5EF4-FFF2-40B4-BE49-F238E27FC236}">
                        <a16:creationId xmlns:a16="http://schemas.microsoft.com/office/drawing/2014/main" id="{73C3E150-2C26-4DCE-9356-C14AC32EBAE7}"/>
                      </a:ext>
                    </a:extLst>
                  </p:cNvPr>
                  <p:cNvSpPr/>
                  <p:nvPr/>
                </p:nvSpPr>
                <p:spPr>
                  <a:xfrm>
                    <a:off x="8059672" y="4239188"/>
                    <a:ext cx="496566" cy="372152"/>
                  </a:xfrm>
                  <a:custGeom>
                    <a:avLst/>
                    <a:gdLst>
                      <a:gd name="connsiteX0" fmla="*/ 544 w 496566"/>
                      <a:gd name="connsiteY0" fmla="*/ 18240 h 372152"/>
                      <a:gd name="connsiteX1" fmla="*/ 59621 w 496566"/>
                      <a:gd name="connsiteY1" fmla="*/ 6261 h 372152"/>
                      <a:gd name="connsiteX2" fmla="*/ 144832 w 496566"/>
                      <a:gd name="connsiteY2" fmla="*/ 0 h 372152"/>
                      <a:gd name="connsiteX3" fmla="*/ 203908 w 496566"/>
                      <a:gd name="connsiteY3" fmla="*/ 9528 h 372152"/>
                      <a:gd name="connsiteX4" fmla="*/ 243927 w 496566"/>
                      <a:gd name="connsiteY4" fmla="*/ 37297 h 372152"/>
                      <a:gd name="connsiteX5" fmla="*/ 259445 w 496566"/>
                      <a:gd name="connsiteY5" fmla="*/ 27496 h 372152"/>
                      <a:gd name="connsiteX6" fmla="*/ 285308 w 496566"/>
                      <a:gd name="connsiteY6" fmla="*/ 15245 h 372152"/>
                      <a:gd name="connsiteX7" fmla="*/ 319610 w 496566"/>
                      <a:gd name="connsiteY7" fmla="*/ 4628 h 372152"/>
                      <a:gd name="connsiteX8" fmla="*/ 360446 w 496566"/>
                      <a:gd name="connsiteY8" fmla="*/ 0 h 372152"/>
                      <a:gd name="connsiteX9" fmla="*/ 429323 w 496566"/>
                      <a:gd name="connsiteY9" fmla="*/ 12251 h 372152"/>
                      <a:gd name="connsiteX10" fmla="*/ 470976 w 496566"/>
                      <a:gd name="connsiteY10" fmla="*/ 47098 h 372152"/>
                      <a:gd name="connsiteX11" fmla="*/ 491394 w 496566"/>
                      <a:gd name="connsiteY11" fmla="*/ 100457 h 372152"/>
                      <a:gd name="connsiteX12" fmla="*/ 496567 w 496566"/>
                      <a:gd name="connsiteY12" fmla="*/ 167700 h 372152"/>
                      <a:gd name="connsiteX13" fmla="*/ 496567 w 496566"/>
                      <a:gd name="connsiteY13" fmla="*/ 372153 h 372152"/>
                      <a:gd name="connsiteX14" fmla="*/ 431229 w 496566"/>
                      <a:gd name="connsiteY14" fmla="*/ 372153 h 372152"/>
                      <a:gd name="connsiteX15" fmla="*/ 431229 w 496566"/>
                      <a:gd name="connsiteY15" fmla="*/ 181857 h 372152"/>
                      <a:gd name="connsiteX16" fmla="*/ 427962 w 496566"/>
                      <a:gd name="connsiteY16" fmla="*/ 126320 h 372152"/>
                      <a:gd name="connsiteX17" fmla="*/ 415984 w 496566"/>
                      <a:gd name="connsiteY17" fmla="*/ 87934 h 372152"/>
                      <a:gd name="connsiteX18" fmla="*/ 392299 w 496566"/>
                      <a:gd name="connsiteY18" fmla="*/ 65065 h 372152"/>
                      <a:gd name="connsiteX19" fmla="*/ 353368 w 496566"/>
                      <a:gd name="connsiteY19" fmla="*/ 57443 h 372152"/>
                      <a:gd name="connsiteX20" fmla="*/ 298920 w 496566"/>
                      <a:gd name="connsiteY20" fmla="*/ 66154 h 372152"/>
                      <a:gd name="connsiteX21" fmla="*/ 269790 w 496566"/>
                      <a:gd name="connsiteY21" fmla="*/ 81944 h 372152"/>
                      <a:gd name="connsiteX22" fmla="*/ 278230 w 496566"/>
                      <a:gd name="connsiteY22" fmla="*/ 121964 h 372152"/>
                      <a:gd name="connsiteX23" fmla="*/ 280952 w 496566"/>
                      <a:gd name="connsiteY23" fmla="*/ 167700 h 372152"/>
                      <a:gd name="connsiteX24" fmla="*/ 280952 w 496566"/>
                      <a:gd name="connsiteY24" fmla="*/ 372153 h 372152"/>
                      <a:gd name="connsiteX25" fmla="*/ 215615 w 496566"/>
                      <a:gd name="connsiteY25" fmla="*/ 372153 h 372152"/>
                      <a:gd name="connsiteX26" fmla="*/ 215615 w 496566"/>
                      <a:gd name="connsiteY26" fmla="*/ 181857 h 372152"/>
                      <a:gd name="connsiteX27" fmla="*/ 212075 w 496566"/>
                      <a:gd name="connsiteY27" fmla="*/ 126320 h 372152"/>
                      <a:gd name="connsiteX28" fmla="*/ 199825 w 496566"/>
                      <a:gd name="connsiteY28" fmla="*/ 87934 h 372152"/>
                      <a:gd name="connsiteX29" fmla="*/ 175867 w 496566"/>
                      <a:gd name="connsiteY29" fmla="*/ 65065 h 372152"/>
                      <a:gd name="connsiteX30" fmla="*/ 137481 w 496566"/>
                      <a:gd name="connsiteY30" fmla="*/ 57443 h 372152"/>
                      <a:gd name="connsiteX31" fmla="*/ 116519 w 496566"/>
                      <a:gd name="connsiteY31" fmla="*/ 58259 h 372152"/>
                      <a:gd name="connsiteX32" fmla="*/ 95012 w 496566"/>
                      <a:gd name="connsiteY32" fmla="*/ 60165 h 372152"/>
                      <a:gd name="connsiteX33" fmla="*/ 76500 w 496566"/>
                      <a:gd name="connsiteY33" fmla="*/ 62615 h 372152"/>
                      <a:gd name="connsiteX34" fmla="*/ 65338 w 496566"/>
                      <a:gd name="connsiteY34" fmla="*/ 64793 h 372152"/>
                      <a:gd name="connsiteX35" fmla="*/ 65338 w 496566"/>
                      <a:gd name="connsiteY35" fmla="*/ 372153 h 372152"/>
                      <a:gd name="connsiteX36" fmla="*/ 0 w 496566"/>
                      <a:gd name="connsiteY36" fmla="*/ 372153 h 372152"/>
                      <a:gd name="connsiteX37" fmla="*/ 0 w 496566"/>
                      <a:gd name="connsiteY37" fmla="*/ 18240 h 372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96566" h="372152">
                        <a:moveTo>
                          <a:pt x="544" y="18240"/>
                        </a:moveTo>
                        <a:cubicBezTo>
                          <a:pt x="15518" y="14429"/>
                          <a:pt x="35119" y="10617"/>
                          <a:pt x="59621" y="6261"/>
                        </a:cubicBezTo>
                        <a:cubicBezTo>
                          <a:pt x="84122" y="1906"/>
                          <a:pt x="112708" y="0"/>
                          <a:pt x="144832" y="0"/>
                        </a:cubicBezTo>
                        <a:cubicBezTo>
                          <a:pt x="168245" y="0"/>
                          <a:pt x="187846" y="3267"/>
                          <a:pt x="203908" y="9528"/>
                        </a:cubicBezTo>
                        <a:cubicBezTo>
                          <a:pt x="219971" y="15790"/>
                          <a:pt x="233310" y="25046"/>
                          <a:pt x="243927" y="37297"/>
                        </a:cubicBezTo>
                        <a:cubicBezTo>
                          <a:pt x="247195" y="35119"/>
                          <a:pt x="252367" y="31580"/>
                          <a:pt x="259445" y="27496"/>
                        </a:cubicBezTo>
                        <a:cubicBezTo>
                          <a:pt x="266523" y="23413"/>
                          <a:pt x="275235" y="19329"/>
                          <a:pt x="285308" y="15245"/>
                        </a:cubicBezTo>
                        <a:cubicBezTo>
                          <a:pt x="295653" y="11162"/>
                          <a:pt x="307087" y="7895"/>
                          <a:pt x="319610" y="4628"/>
                        </a:cubicBezTo>
                        <a:cubicBezTo>
                          <a:pt x="332134" y="1633"/>
                          <a:pt x="345746" y="0"/>
                          <a:pt x="360446" y="0"/>
                        </a:cubicBezTo>
                        <a:cubicBezTo>
                          <a:pt x="388487" y="0"/>
                          <a:pt x="411356" y="4084"/>
                          <a:pt x="429323" y="12251"/>
                        </a:cubicBezTo>
                        <a:cubicBezTo>
                          <a:pt x="447019" y="20418"/>
                          <a:pt x="460903" y="32124"/>
                          <a:pt x="470976" y="47098"/>
                        </a:cubicBezTo>
                        <a:cubicBezTo>
                          <a:pt x="481049" y="62071"/>
                          <a:pt x="487855" y="79767"/>
                          <a:pt x="491394" y="100457"/>
                        </a:cubicBezTo>
                        <a:cubicBezTo>
                          <a:pt x="494933" y="120875"/>
                          <a:pt x="496567" y="143471"/>
                          <a:pt x="496567" y="167700"/>
                        </a:cubicBezTo>
                        <a:lnTo>
                          <a:pt x="496567" y="372153"/>
                        </a:lnTo>
                        <a:lnTo>
                          <a:pt x="431229" y="372153"/>
                        </a:lnTo>
                        <a:lnTo>
                          <a:pt x="431229" y="181857"/>
                        </a:lnTo>
                        <a:cubicBezTo>
                          <a:pt x="431229" y="160350"/>
                          <a:pt x="430140" y="141837"/>
                          <a:pt x="427962" y="126320"/>
                        </a:cubicBezTo>
                        <a:cubicBezTo>
                          <a:pt x="426056" y="110802"/>
                          <a:pt x="421973" y="98007"/>
                          <a:pt x="415984" y="87934"/>
                        </a:cubicBezTo>
                        <a:cubicBezTo>
                          <a:pt x="410266" y="77589"/>
                          <a:pt x="402099" y="69966"/>
                          <a:pt x="392299" y="65065"/>
                        </a:cubicBezTo>
                        <a:cubicBezTo>
                          <a:pt x="382226" y="60165"/>
                          <a:pt x="369158" y="57443"/>
                          <a:pt x="353368" y="57443"/>
                        </a:cubicBezTo>
                        <a:cubicBezTo>
                          <a:pt x="331317" y="57443"/>
                          <a:pt x="313349" y="60437"/>
                          <a:pt x="298920" y="66154"/>
                        </a:cubicBezTo>
                        <a:cubicBezTo>
                          <a:pt x="284491" y="72144"/>
                          <a:pt x="274963" y="77316"/>
                          <a:pt x="269790" y="81944"/>
                        </a:cubicBezTo>
                        <a:cubicBezTo>
                          <a:pt x="273602" y="94195"/>
                          <a:pt x="276324" y="107535"/>
                          <a:pt x="278230" y="121964"/>
                        </a:cubicBezTo>
                        <a:cubicBezTo>
                          <a:pt x="280135" y="136392"/>
                          <a:pt x="280952" y="151638"/>
                          <a:pt x="280952" y="167700"/>
                        </a:cubicBezTo>
                        <a:lnTo>
                          <a:pt x="280952" y="372153"/>
                        </a:lnTo>
                        <a:lnTo>
                          <a:pt x="215615" y="372153"/>
                        </a:lnTo>
                        <a:lnTo>
                          <a:pt x="215615" y="181857"/>
                        </a:lnTo>
                        <a:cubicBezTo>
                          <a:pt x="215615" y="160350"/>
                          <a:pt x="214525" y="141837"/>
                          <a:pt x="212075" y="126320"/>
                        </a:cubicBezTo>
                        <a:cubicBezTo>
                          <a:pt x="209625" y="110802"/>
                          <a:pt x="205541" y="98007"/>
                          <a:pt x="199825" y="87934"/>
                        </a:cubicBezTo>
                        <a:cubicBezTo>
                          <a:pt x="194107" y="77589"/>
                          <a:pt x="185940" y="69966"/>
                          <a:pt x="175867" y="65065"/>
                        </a:cubicBezTo>
                        <a:cubicBezTo>
                          <a:pt x="165794" y="60165"/>
                          <a:pt x="152999" y="57443"/>
                          <a:pt x="137481" y="57443"/>
                        </a:cubicBezTo>
                        <a:cubicBezTo>
                          <a:pt x="130948" y="57443"/>
                          <a:pt x="124142" y="57715"/>
                          <a:pt x="116519" y="58259"/>
                        </a:cubicBezTo>
                        <a:cubicBezTo>
                          <a:pt x="108896" y="58804"/>
                          <a:pt x="101818" y="59348"/>
                          <a:pt x="95012" y="60165"/>
                        </a:cubicBezTo>
                        <a:cubicBezTo>
                          <a:pt x="88206" y="60710"/>
                          <a:pt x="81944" y="61799"/>
                          <a:pt x="76500" y="62615"/>
                        </a:cubicBezTo>
                        <a:cubicBezTo>
                          <a:pt x="70782" y="63432"/>
                          <a:pt x="67243" y="64249"/>
                          <a:pt x="65338" y="64793"/>
                        </a:cubicBezTo>
                        <a:lnTo>
                          <a:pt x="65338" y="372153"/>
                        </a:lnTo>
                        <a:lnTo>
                          <a:pt x="0" y="372153"/>
                        </a:lnTo>
                        <a:lnTo>
                          <a:pt x="0" y="18240"/>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nvGrpSpPr>
                  <p:cNvPr id="3799" name="组合 3798">
                    <a:extLst>
                      <a:ext uri="{FF2B5EF4-FFF2-40B4-BE49-F238E27FC236}">
                        <a16:creationId xmlns:a16="http://schemas.microsoft.com/office/drawing/2014/main" id="{D46BB6D5-8495-46B5-96CF-209D83FF5934}"/>
                      </a:ext>
                    </a:extLst>
                  </p:cNvPr>
                  <p:cNvGrpSpPr/>
                  <p:nvPr/>
                </p:nvGrpSpPr>
                <p:grpSpPr>
                  <a:xfrm>
                    <a:off x="5556418" y="4125663"/>
                    <a:ext cx="256722" cy="486494"/>
                    <a:chOff x="5556418" y="4125663"/>
                    <a:chExt cx="256722" cy="486494"/>
                  </a:xfrm>
                  <a:solidFill>
                    <a:srgbClr val="000000"/>
                  </a:solidFill>
                </p:grpSpPr>
                <p:sp>
                  <p:nvSpPr>
                    <p:cNvPr id="3800" name="任意多边形 15">
                      <a:extLst>
                        <a:ext uri="{FF2B5EF4-FFF2-40B4-BE49-F238E27FC236}">
                          <a16:creationId xmlns:a16="http://schemas.microsoft.com/office/drawing/2014/main" id="{8E9E982F-077F-4952-B59C-61E859A931F4}"/>
                        </a:ext>
                      </a:extLst>
                    </p:cNvPr>
                    <p:cNvSpPr/>
                    <p:nvPr/>
                  </p:nvSpPr>
                  <p:spPr>
                    <a:xfrm>
                      <a:off x="5609233" y="4125663"/>
                      <a:ext cx="203908" cy="486494"/>
                    </a:xfrm>
                    <a:custGeom>
                      <a:avLst/>
                      <a:gdLst>
                        <a:gd name="connsiteX0" fmla="*/ 203908 w 203908"/>
                        <a:gd name="connsiteY0" fmla="*/ 167973 h 486494"/>
                        <a:gd name="connsiteX1" fmla="*/ 203908 w 203908"/>
                        <a:gd name="connsiteY1" fmla="*/ 113252 h 486494"/>
                        <a:gd name="connsiteX2" fmla="*/ 65610 w 203908"/>
                        <a:gd name="connsiteY2" fmla="*/ 113252 h 486494"/>
                        <a:gd name="connsiteX3" fmla="*/ 65610 w 203908"/>
                        <a:gd name="connsiteY3" fmla="*/ 272 h 486494"/>
                        <a:gd name="connsiteX4" fmla="*/ 272 w 203908"/>
                        <a:gd name="connsiteY4" fmla="*/ 0 h 486494"/>
                        <a:gd name="connsiteX5" fmla="*/ 272 w 203908"/>
                        <a:gd name="connsiteY5" fmla="*/ 113797 h 486494"/>
                        <a:gd name="connsiteX6" fmla="*/ 0 w 203908"/>
                        <a:gd name="connsiteY6" fmla="*/ 113797 h 486494"/>
                        <a:gd name="connsiteX7" fmla="*/ 0 w 203908"/>
                        <a:gd name="connsiteY7" fmla="*/ 318794 h 486494"/>
                        <a:gd name="connsiteX8" fmla="*/ 272 w 203908"/>
                        <a:gd name="connsiteY8" fmla="*/ 326689 h 486494"/>
                        <a:gd name="connsiteX9" fmla="*/ 272 w 203908"/>
                        <a:gd name="connsiteY9" fmla="*/ 337578 h 486494"/>
                        <a:gd name="connsiteX10" fmla="*/ 544 w 203908"/>
                        <a:gd name="connsiteY10" fmla="*/ 337578 h 486494"/>
                        <a:gd name="connsiteX11" fmla="*/ 7623 w 203908"/>
                        <a:gd name="connsiteY11" fmla="*/ 386582 h 486494"/>
                        <a:gd name="connsiteX12" fmla="*/ 32941 w 203908"/>
                        <a:gd name="connsiteY12" fmla="*/ 439397 h 486494"/>
                        <a:gd name="connsiteX13" fmla="*/ 79222 w 203908"/>
                        <a:gd name="connsiteY13" fmla="*/ 474243 h 486494"/>
                        <a:gd name="connsiteX14" fmla="*/ 143471 w 203908"/>
                        <a:gd name="connsiteY14" fmla="*/ 486222 h 486494"/>
                        <a:gd name="connsiteX15" fmla="*/ 143471 w 203908"/>
                        <a:gd name="connsiteY15" fmla="*/ 486222 h 486494"/>
                        <a:gd name="connsiteX16" fmla="*/ 145104 w 203908"/>
                        <a:gd name="connsiteY16" fmla="*/ 486222 h 486494"/>
                        <a:gd name="connsiteX17" fmla="*/ 150004 w 203908"/>
                        <a:gd name="connsiteY17" fmla="*/ 486494 h 486494"/>
                        <a:gd name="connsiteX18" fmla="*/ 150004 w 203908"/>
                        <a:gd name="connsiteY18" fmla="*/ 486222 h 486494"/>
                        <a:gd name="connsiteX19" fmla="*/ 202547 w 203908"/>
                        <a:gd name="connsiteY19" fmla="*/ 486222 h 486494"/>
                        <a:gd name="connsiteX20" fmla="*/ 202547 w 203908"/>
                        <a:gd name="connsiteY20" fmla="*/ 428507 h 486494"/>
                        <a:gd name="connsiteX21" fmla="*/ 148099 w 203908"/>
                        <a:gd name="connsiteY21" fmla="*/ 428507 h 486494"/>
                        <a:gd name="connsiteX22" fmla="*/ 86300 w 203908"/>
                        <a:gd name="connsiteY22" fmla="*/ 400194 h 486494"/>
                        <a:gd name="connsiteX23" fmla="*/ 65610 w 203908"/>
                        <a:gd name="connsiteY23" fmla="*/ 314710 h 486494"/>
                        <a:gd name="connsiteX24" fmla="*/ 65610 w 203908"/>
                        <a:gd name="connsiteY24" fmla="*/ 168245 h 486494"/>
                        <a:gd name="connsiteX25" fmla="*/ 203908 w 203908"/>
                        <a:gd name="connsiteY25" fmla="*/ 168245 h 486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3908" h="486494">
                          <a:moveTo>
                            <a:pt x="203908" y="167973"/>
                          </a:moveTo>
                          <a:lnTo>
                            <a:pt x="203908" y="113252"/>
                          </a:lnTo>
                          <a:lnTo>
                            <a:pt x="65610" y="113252"/>
                          </a:lnTo>
                          <a:lnTo>
                            <a:pt x="65610" y="272"/>
                          </a:lnTo>
                          <a:lnTo>
                            <a:pt x="272" y="0"/>
                          </a:lnTo>
                          <a:lnTo>
                            <a:pt x="272" y="113797"/>
                          </a:lnTo>
                          <a:lnTo>
                            <a:pt x="0" y="113797"/>
                          </a:lnTo>
                          <a:lnTo>
                            <a:pt x="0" y="318794"/>
                          </a:lnTo>
                          <a:cubicBezTo>
                            <a:pt x="0" y="321516"/>
                            <a:pt x="0" y="323966"/>
                            <a:pt x="272" y="326689"/>
                          </a:cubicBezTo>
                          <a:lnTo>
                            <a:pt x="272" y="337578"/>
                          </a:lnTo>
                          <a:lnTo>
                            <a:pt x="544" y="337578"/>
                          </a:lnTo>
                          <a:cubicBezTo>
                            <a:pt x="1361" y="355274"/>
                            <a:pt x="3811" y="371336"/>
                            <a:pt x="7623" y="386582"/>
                          </a:cubicBezTo>
                          <a:cubicBezTo>
                            <a:pt x="12795" y="407000"/>
                            <a:pt x="21235" y="424423"/>
                            <a:pt x="32941" y="439397"/>
                          </a:cubicBezTo>
                          <a:cubicBezTo>
                            <a:pt x="44647" y="454370"/>
                            <a:pt x="60165" y="466076"/>
                            <a:pt x="79222" y="474243"/>
                          </a:cubicBezTo>
                          <a:cubicBezTo>
                            <a:pt x="96645" y="481866"/>
                            <a:pt x="118425" y="485677"/>
                            <a:pt x="143471" y="486222"/>
                          </a:cubicBezTo>
                          <a:lnTo>
                            <a:pt x="143471" y="486222"/>
                          </a:lnTo>
                          <a:lnTo>
                            <a:pt x="145104" y="486222"/>
                          </a:lnTo>
                          <a:cubicBezTo>
                            <a:pt x="146738" y="486222"/>
                            <a:pt x="148371" y="486494"/>
                            <a:pt x="150004" y="486494"/>
                          </a:cubicBezTo>
                          <a:lnTo>
                            <a:pt x="150004" y="486222"/>
                          </a:lnTo>
                          <a:lnTo>
                            <a:pt x="202547" y="486222"/>
                          </a:lnTo>
                          <a:lnTo>
                            <a:pt x="202547" y="428507"/>
                          </a:lnTo>
                          <a:lnTo>
                            <a:pt x="148099" y="428507"/>
                          </a:lnTo>
                          <a:cubicBezTo>
                            <a:pt x="119514" y="426873"/>
                            <a:pt x="98823" y="417345"/>
                            <a:pt x="86300" y="400194"/>
                          </a:cubicBezTo>
                          <a:cubicBezTo>
                            <a:pt x="73233" y="382498"/>
                            <a:pt x="66427" y="353913"/>
                            <a:pt x="65610" y="314710"/>
                          </a:cubicBezTo>
                          <a:lnTo>
                            <a:pt x="65610" y="168245"/>
                          </a:lnTo>
                          <a:lnTo>
                            <a:pt x="203908" y="168245"/>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801" name="任意多边形 16">
                      <a:extLst>
                        <a:ext uri="{FF2B5EF4-FFF2-40B4-BE49-F238E27FC236}">
                          <a16:creationId xmlns:a16="http://schemas.microsoft.com/office/drawing/2014/main" id="{31173140-131D-47D6-B01B-A3A2873714FB}"/>
                        </a:ext>
                      </a:extLst>
                    </p:cNvPr>
                    <p:cNvSpPr/>
                    <p:nvPr/>
                  </p:nvSpPr>
                  <p:spPr>
                    <a:xfrm>
                      <a:off x="5556418" y="4237826"/>
                      <a:ext cx="99640" cy="55264"/>
                    </a:xfrm>
                    <a:custGeom>
                      <a:avLst/>
                      <a:gdLst>
                        <a:gd name="connsiteX0" fmla="*/ 0 w 99640"/>
                        <a:gd name="connsiteY0" fmla="*/ 0 h 55264"/>
                        <a:gd name="connsiteX1" fmla="*/ 99640 w 99640"/>
                        <a:gd name="connsiteY1" fmla="*/ 0 h 55264"/>
                        <a:gd name="connsiteX2" fmla="*/ 99640 w 99640"/>
                        <a:gd name="connsiteY2" fmla="*/ 55265 h 55264"/>
                        <a:gd name="connsiteX3" fmla="*/ 0 w 99640"/>
                        <a:gd name="connsiteY3" fmla="*/ 55265 h 55264"/>
                      </a:gdLst>
                      <a:ahLst/>
                      <a:cxnLst>
                        <a:cxn ang="0">
                          <a:pos x="connsiteX0" y="connsiteY0"/>
                        </a:cxn>
                        <a:cxn ang="0">
                          <a:pos x="connsiteX1" y="connsiteY1"/>
                        </a:cxn>
                        <a:cxn ang="0">
                          <a:pos x="connsiteX2" y="connsiteY2"/>
                        </a:cxn>
                        <a:cxn ang="0">
                          <a:pos x="connsiteX3" y="connsiteY3"/>
                        </a:cxn>
                      </a:cxnLst>
                      <a:rect l="l" t="t" r="r" b="b"/>
                      <a:pathLst>
                        <a:path w="99640" h="55264">
                          <a:moveTo>
                            <a:pt x="0" y="0"/>
                          </a:moveTo>
                          <a:lnTo>
                            <a:pt x="99640" y="0"/>
                          </a:lnTo>
                          <a:lnTo>
                            <a:pt x="99640" y="55265"/>
                          </a:lnTo>
                          <a:lnTo>
                            <a:pt x="0" y="55265"/>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grpSp>
            <p:grpSp>
              <p:nvGrpSpPr>
                <p:cNvPr id="3777" name="组合 3776">
                  <a:extLst>
                    <a:ext uri="{FF2B5EF4-FFF2-40B4-BE49-F238E27FC236}">
                      <a16:creationId xmlns:a16="http://schemas.microsoft.com/office/drawing/2014/main" id="{A6B028E2-A195-499C-8771-E55632F0FC28}"/>
                    </a:ext>
                  </a:extLst>
                </p:cNvPr>
                <p:cNvGrpSpPr/>
                <p:nvPr/>
              </p:nvGrpSpPr>
              <p:grpSpPr>
                <a:xfrm>
                  <a:off x="5555434" y="2612278"/>
                  <a:ext cx="2998353" cy="1339696"/>
                  <a:chOff x="5555434" y="2612278"/>
                  <a:chExt cx="2998353" cy="1339696"/>
                </a:xfrm>
                <a:solidFill>
                  <a:srgbClr val="000000"/>
                </a:solidFill>
              </p:grpSpPr>
              <p:sp>
                <p:nvSpPr>
                  <p:cNvPr id="3778" name="任意多边形 18">
                    <a:extLst>
                      <a:ext uri="{FF2B5EF4-FFF2-40B4-BE49-F238E27FC236}">
                        <a16:creationId xmlns:a16="http://schemas.microsoft.com/office/drawing/2014/main" id="{F018E368-5BB3-47C1-AC61-5CF45C66C559}"/>
                      </a:ext>
                    </a:extLst>
                  </p:cNvPr>
                  <p:cNvSpPr/>
                  <p:nvPr/>
                </p:nvSpPr>
                <p:spPr>
                  <a:xfrm>
                    <a:off x="5555602" y="2612278"/>
                    <a:ext cx="134214" cy="229771"/>
                  </a:xfrm>
                  <a:custGeom>
                    <a:avLst/>
                    <a:gdLst>
                      <a:gd name="connsiteX0" fmla="*/ 0 w 134214"/>
                      <a:gd name="connsiteY0" fmla="*/ 0 h 229771"/>
                      <a:gd name="connsiteX1" fmla="*/ 134215 w 134214"/>
                      <a:gd name="connsiteY1" fmla="*/ 0 h 229771"/>
                      <a:gd name="connsiteX2" fmla="*/ 134215 w 134214"/>
                      <a:gd name="connsiteY2" fmla="*/ 229771 h 229771"/>
                      <a:gd name="connsiteX3" fmla="*/ 0 w 134214"/>
                      <a:gd name="connsiteY3" fmla="*/ 229771 h 229771"/>
                    </a:gdLst>
                    <a:ahLst/>
                    <a:cxnLst>
                      <a:cxn ang="0">
                        <a:pos x="connsiteX0" y="connsiteY0"/>
                      </a:cxn>
                      <a:cxn ang="0">
                        <a:pos x="connsiteX1" y="connsiteY1"/>
                      </a:cxn>
                      <a:cxn ang="0">
                        <a:pos x="connsiteX2" y="connsiteY2"/>
                      </a:cxn>
                      <a:cxn ang="0">
                        <a:pos x="connsiteX3" y="connsiteY3"/>
                      </a:cxn>
                    </a:cxnLst>
                    <a:rect l="l" t="t" r="r" b="b"/>
                    <a:pathLst>
                      <a:path w="134214" h="229771">
                        <a:moveTo>
                          <a:pt x="0" y="0"/>
                        </a:moveTo>
                        <a:lnTo>
                          <a:pt x="134215" y="0"/>
                        </a:lnTo>
                        <a:lnTo>
                          <a:pt x="134215" y="229771"/>
                        </a:lnTo>
                        <a:lnTo>
                          <a:pt x="0" y="229771"/>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79" name="任意多边形 19">
                    <a:extLst>
                      <a:ext uri="{FF2B5EF4-FFF2-40B4-BE49-F238E27FC236}">
                        <a16:creationId xmlns:a16="http://schemas.microsoft.com/office/drawing/2014/main" id="{7262B1D4-DB23-497F-B43D-1EF3E436A9C6}"/>
                      </a:ext>
                    </a:extLst>
                  </p:cNvPr>
                  <p:cNvSpPr/>
                  <p:nvPr/>
                </p:nvSpPr>
                <p:spPr>
                  <a:xfrm>
                    <a:off x="6696290" y="3445334"/>
                    <a:ext cx="254544" cy="275779"/>
                  </a:xfrm>
                  <a:custGeom>
                    <a:avLst/>
                    <a:gdLst>
                      <a:gd name="connsiteX0" fmla="*/ 117608 w 254544"/>
                      <a:gd name="connsiteY0" fmla="*/ 275780 h 275779"/>
                      <a:gd name="connsiteX1" fmla="*/ 254545 w 254544"/>
                      <a:gd name="connsiteY1" fmla="*/ 275780 h 275779"/>
                      <a:gd name="connsiteX2" fmla="*/ 136392 w 254544"/>
                      <a:gd name="connsiteY2" fmla="*/ 0 h 275779"/>
                      <a:gd name="connsiteX3" fmla="*/ 0 w 254544"/>
                      <a:gd name="connsiteY3" fmla="*/ 0 h 275779"/>
                    </a:gdLst>
                    <a:ahLst/>
                    <a:cxnLst>
                      <a:cxn ang="0">
                        <a:pos x="connsiteX0" y="connsiteY0"/>
                      </a:cxn>
                      <a:cxn ang="0">
                        <a:pos x="connsiteX1" y="connsiteY1"/>
                      </a:cxn>
                      <a:cxn ang="0">
                        <a:pos x="connsiteX2" y="connsiteY2"/>
                      </a:cxn>
                      <a:cxn ang="0">
                        <a:pos x="connsiteX3" y="connsiteY3"/>
                      </a:cxn>
                    </a:cxnLst>
                    <a:rect l="l" t="t" r="r" b="b"/>
                    <a:pathLst>
                      <a:path w="254544" h="275779">
                        <a:moveTo>
                          <a:pt x="117608" y="275780"/>
                        </a:moveTo>
                        <a:lnTo>
                          <a:pt x="254545" y="275780"/>
                        </a:lnTo>
                        <a:lnTo>
                          <a:pt x="136392" y="0"/>
                        </a:lnTo>
                        <a:lnTo>
                          <a:pt x="0" y="0"/>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80" name="任意多边形 20">
                    <a:extLst>
                      <a:ext uri="{FF2B5EF4-FFF2-40B4-BE49-F238E27FC236}">
                        <a16:creationId xmlns:a16="http://schemas.microsoft.com/office/drawing/2014/main" id="{487446C2-5BB3-438F-8A45-7C21F9B54B4E}"/>
                      </a:ext>
                    </a:extLst>
                  </p:cNvPr>
                  <p:cNvSpPr/>
                  <p:nvPr/>
                </p:nvSpPr>
                <p:spPr>
                  <a:xfrm>
                    <a:off x="5844994" y="3445334"/>
                    <a:ext cx="254272" cy="275779"/>
                  </a:xfrm>
                  <a:custGeom>
                    <a:avLst/>
                    <a:gdLst>
                      <a:gd name="connsiteX0" fmla="*/ 136393 w 254272"/>
                      <a:gd name="connsiteY0" fmla="*/ 275780 h 275779"/>
                      <a:gd name="connsiteX1" fmla="*/ 0 w 254272"/>
                      <a:gd name="connsiteY1" fmla="*/ 275780 h 275779"/>
                      <a:gd name="connsiteX2" fmla="*/ 117880 w 254272"/>
                      <a:gd name="connsiteY2" fmla="*/ 0 h 275779"/>
                      <a:gd name="connsiteX3" fmla="*/ 254273 w 254272"/>
                      <a:gd name="connsiteY3" fmla="*/ 0 h 275779"/>
                    </a:gdLst>
                    <a:ahLst/>
                    <a:cxnLst>
                      <a:cxn ang="0">
                        <a:pos x="connsiteX0" y="connsiteY0"/>
                      </a:cxn>
                      <a:cxn ang="0">
                        <a:pos x="connsiteX1" y="connsiteY1"/>
                      </a:cxn>
                      <a:cxn ang="0">
                        <a:pos x="connsiteX2" y="connsiteY2"/>
                      </a:cxn>
                      <a:cxn ang="0">
                        <a:pos x="connsiteX3" y="connsiteY3"/>
                      </a:cxn>
                    </a:cxnLst>
                    <a:rect l="l" t="t" r="r" b="b"/>
                    <a:pathLst>
                      <a:path w="254272" h="275779">
                        <a:moveTo>
                          <a:pt x="136393" y="275780"/>
                        </a:moveTo>
                        <a:lnTo>
                          <a:pt x="0" y="275780"/>
                        </a:lnTo>
                        <a:lnTo>
                          <a:pt x="117880" y="0"/>
                        </a:lnTo>
                        <a:lnTo>
                          <a:pt x="254273" y="0"/>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81" name="任意多边形 21">
                    <a:extLst>
                      <a:ext uri="{FF2B5EF4-FFF2-40B4-BE49-F238E27FC236}">
                        <a16:creationId xmlns:a16="http://schemas.microsoft.com/office/drawing/2014/main" id="{90D3FEB1-19FF-41ED-A98F-3AB7ABE00E11}"/>
                      </a:ext>
                    </a:extLst>
                  </p:cNvPr>
                  <p:cNvSpPr/>
                  <p:nvPr/>
                </p:nvSpPr>
                <p:spPr>
                  <a:xfrm>
                    <a:off x="5555434" y="2933522"/>
                    <a:ext cx="1442498" cy="1018452"/>
                  </a:xfrm>
                  <a:custGeom>
                    <a:avLst/>
                    <a:gdLst>
                      <a:gd name="connsiteX0" fmla="*/ 1442498 w 1442498"/>
                      <a:gd name="connsiteY0" fmla="*/ 1018452 h 1018452"/>
                      <a:gd name="connsiteX1" fmla="*/ 256890 w 1442498"/>
                      <a:gd name="connsiteY1" fmla="*/ 1018452 h 1018452"/>
                      <a:gd name="connsiteX2" fmla="*/ 61422 w 1442498"/>
                      <a:gd name="connsiteY2" fmla="*/ 943858 h 1018452"/>
                      <a:gd name="connsiteX3" fmla="*/ 167 w 1442498"/>
                      <a:gd name="connsiteY3" fmla="*/ 771802 h 1018452"/>
                      <a:gd name="connsiteX4" fmla="*/ 167 w 1442498"/>
                      <a:gd name="connsiteY4" fmla="*/ 0 h 1018452"/>
                      <a:gd name="connsiteX5" fmla="*/ 134382 w 1442498"/>
                      <a:gd name="connsiteY5" fmla="*/ 0 h 1018452"/>
                      <a:gd name="connsiteX6" fmla="*/ 134382 w 1442498"/>
                      <a:gd name="connsiteY6" fmla="*/ 776158 h 1018452"/>
                      <a:gd name="connsiteX7" fmla="*/ 134110 w 1442498"/>
                      <a:gd name="connsiteY7" fmla="*/ 778608 h 1018452"/>
                      <a:gd name="connsiteX8" fmla="*/ 134110 w 1442498"/>
                      <a:gd name="connsiteY8" fmla="*/ 778608 h 1018452"/>
                      <a:gd name="connsiteX9" fmla="*/ 161062 w 1442498"/>
                      <a:gd name="connsiteY9" fmla="*/ 856197 h 1018452"/>
                      <a:gd name="connsiteX10" fmla="*/ 260429 w 1442498"/>
                      <a:gd name="connsiteY10" fmla="*/ 888321 h 1018452"/>
                      <a:gd name="connsiteX11" fmla="*/ 1442226 w 1442498"/>
                      <a:gd name="connsiteY11" fmla="*/ 888321 h 1018452"/>
                      <a:gd name="connsiteX12" fmla="*/ 1442226 w 1442498"/>
                      <a:gd name="connsiteY12" fmla="*/ 1018452 h 1018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2498" h="1018452">
                        <a:moveTo>
                          <a:pt x="1442498" y="1018452"/>
                        </a:moveTo>
                        <a:lnTo>
                          <a:pt x="256890" y="1018452"/>
                        </a:lnTo>
                        <a:cubicBezTo>
                          <a:pt x="173313" y="1018452"/>
                          <a:pt x="107430" y="993406"/>
                          <a:pt x="61422" y="943858"/>
                        </a:cubicBezTo>
                        <a:cubicBezTo>
                          <a:pt x="-922" y="876887"/>
                          <a:pt x="-649" y="790859"/>
                          <a:pt x="167" y="771802"/>
                        </a:cubicBezTo>
                        <a:lnTo>
                          <a:pt x="167" y="0"/>
                        </a:lnTo>
                        <a:lnTo>
                          <a:pt x="134382" y="0"/>
                        </a:lnTo>
                        <a:lnTo>
                          <a:pt x="134382" y="776158"/>
                        </a:lnTo>
                        <a:lnTo>
                          <a:pt x="134110" y="778608"/>
                        </a:lnTo>
                        <a:lnTo>
                          <a:pt x="134110" y="778608"/>
                        </a:lnTo>
                        <a:cubicBezTo>
                          <a:pt x="134110" y="778608"/>
                          <a:pt x="132204" y="825434"/>
                          <a:pt x="161062" y="856197"/>
                        </a:cubicBezTo>
                        <a:cubicBezTo>
                          <a:pt x="181480" y="877432"/>
                          <a:pt x="214693" y="888321"/>
                          <a:pt x="260429" y="888321"/>
                        </a:cubicBezTo>
                        <a:lnTo>
                          <a:pt x="1442226" y="888321"/>
                        </a:lnTo>
                        <a:lnTo>
                          <a:pt x="1442226" y="1018452"/>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82" name="任意多边形 22">
                    <a:extLst>
                      <a:ext uri="{FF2B5EF4-FFF2-40B4-BE49-F238E27FC236}">
                        <a16:creationId xmlns:a16="http://schemas.microsoft.com/office/drawing/2014/main" id="{A57FC7D8-323D-4351-948F-6366661AF960}"/>
                      </a:ext>
                    </a:extLst>
                  </p:cNvPr>
                  <p:cNvSpPr/>
                  <p:nvPr/>
                </p:nvSpPr>
                <p:spPr>
                  <a:xfrm>
                    <a:off x="5803069" y="2961018"/>
                    <a:ext cx="1168456" cy="123597"/>
                  </a:xfrm>
                  <a:custGeom>
                    <a:avLst/>
                    <a:gdLst>
                      <a:gd name="connsiteX0" fmla="*/ 0 w 1168456"/>
                      <a:gd name="connsiteY0" fmla="*/ 0 h 123597"/>
                      <a:gd name="connsiteX1" fmla="*/ 1168457 w 1168456"/>
                      <a:gd name="connsiteY1" fmla="*/ 0 h 123597"/>
                      <a:gd name="connsiteX2" fmla="*/ 1168457 w 1168456"/>
                      <a:gd name="connsiteY2" fmla="*/ 123597 h 123597"/>
                      <a:gd name="connsiteX3" fmla="*/ 0 w 1168456"/>
                      <a:gd name="connsiteY3" fmla="*/ 123597 h 123597"/>
                    </a:gdLst>
                    <a:ahLst/>
                    <a:cxnLst>
                      <a:cxn ang="0">
                        <a:pos x="connsiteX0" y="connsiteY0"/>
                      </a:cxn>
                      <a:cxn ang="0">
                        <a:pos x="connsiteX1" y="connsiteY1"/>
                      </a:cxn>
                      <a:cxn ang="0">
                        <a:pos x="connsiteX2" y="connsiteY2"/>
                      </a:cxn>
                      <a:cxn ang="0">
                        <a:pos x="connsiteX3" y="connsiteY3"/>
                      </a:cxn>
                    </a:cxnLst>
                    <a:rect l="l" t="t" r="r" b="b"/>
                    <a:pathLst>
                      <a:path w="1168456" h="123597">
                        <a:moveTo>
                          <a:pt x="0" y="0"/>
                        </a:moveTo>
                        <a:lnTo>
                          <a:pt x="1168457" y="0"/>
                        </a:lnTo>
                        <a:lnTo>
                          <a:pt x="1168457" y="123597"/>
                        </a:lnTo>
                        <a:lnTo>
                          <a:pt x="0" y="123597"/>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83" name="任意多边形 23">
                    <a:extLst>
                      <a:ext uri="{FF2B5EF4-FFF2-40B4-BE49-F238E27FC236}">
                        <a16:creationId xmlns:a16="http://schemas.microsoft.com/office/drawing/2014/main" id="{3D1B115F-86B2-488D-9357-919E8AD5E83B}"/>
                      </a:ext>
                    </a:extLst>
                  </p:cNvPr>
                  <p:cNvSpPr/>
                  <p:nvPr/>
                </p:nvSpPr>
                <p:spPr>
                  <a:xfrm>
                    <a:off x="5803069" y="3255038"/>
                    <a:ext cx="1168456" cy="123597"/>
                  </a:xfrm>
                  <a:custGeom>
                    <a:avLst/>
                    <a:gdLst>
                      <a:gd name="connsiteX0" fmla="*/ 0 w 1168456"/>
                      <a:gd name="connsiteY0" fmla="*/ 0 h 123597"/>
                      <a:gd name="connsiteX1" fmla="*/ 1168457 w 1168456"/>
                      <a:gd name="connsiteY1" fmla="*/ 0 h 123597"/>
                      <a:gd name="connsiteX2" fmla="*/ 1168457 w 1168456"/>
                      <a:gd name="connsiteY2" fmla="*/ 123597 h 123597"/>
                      <a:gd name="connsiteX3" fmla="*/ 0 w 1168456"/>
                      <a:gd name="connsiteY3" fmla="*/ 123597 h 123597"/>
                    </a:gdLst>
                    <a:ahLst/>
                    <a:cxnLst>
                      <a:cxn ang="0">
                        <a:pos x="connsiteX0" y="connsiteY0"/>
                      </a:cxn>
                      <a:cxn ang="0">
                        <a:pos x="connsiteX1" y="connsiteY1"/>
                      </a:cxn>
                      <a:cxn ang="0">
                        <a:pos x="connsiteX2" y="connsiteY2"/>
                      </a:cxn>
                      <a:cxn ang="0">
                        <a:pos x="connsiteX3" y="connsiteY3"/>
                      </a:cxn>
                    </a:cxnLst>
                    <a:rect l="l" t="t" r="r" b="b"/>
                    <a:pathLst>
                      <a:path w="1168456" h="123597">
                        <a:moveTo>
                          <a:pt x="0" y="0"/>
                        </a:moveTo>
                        <a:lnTo>
                          <a:pt x="1168457" y="0"/>
                        </a:lnTo>
                        <a:lnTo>
                          <a:pt x="1168457" y="123597"/>
                        </a:lnTo>
                        <a:lnTo>
                          <a:pt x="0" y="123597"/>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84" name="任意多边形 24">
                    <a:extLst>
                      <a:ext uri="{FF2B5EF4-FFF2-40B4-BE49-F238E27FC236}">
                        <a16:creationId xmlns:a16="http://schemas.microsoft.com/office/drawing/2014/main" id="{78AC8BAB-F5F7-47F7-B456-3489BF9C5D88}"/>
                      </a:ext>
                    </a:extLst>
                  </p:cNvPr>
                  <p:cNvSpPr/>
                  <p:nvPr/>
                </p:nvSpPr>
                <p:spPr>
                  <a:xfrm>
                    <a:off x="7773546" y="2612278"/>
                    <a:ext cx="144287" cy="1339696"/>
                  </a:xfrm>
                  <a:custGeom>
                    <a:avLst/>
                    <a:gdLst>
                      <a:gd name="connsiteX0" fmla="*/ 0 w 144287"/>
                      <a:gd name="connsiteY0" fmla="*/ 0 h 1339696"/>
                      <a:gd name="connsiteX1" fmla="*/ 144288 w 144287"/>
                      <a:gd name="connsiteY1" fmla="*/ 0 h 1339696"/>
                      <a:gd name="connsiteX2" fmla="*/ 144288 w 144287"/>
                      <a:gd name="connsiteY2" fmla="*/ 1339696 h 1339696"/>
                      <a:gd name="connsiteX3" fmla="*/ 0 w 144287"/>
                      <a:gd name="connsiteY3" fmla="*/ 1339696 h 1339696"/>
                    </a:gdLst>
                    <a:ahLst/>
                    <a:cxnLst>
                      <a:cxn ang="0">
                        <a:pos x="connsiteX0" y="connsiteY0"/>
                      </a:cxn>
                      <a:cxn ang="0">
                        <a:pos x="connsiteX1" y="connsiteY1"/>
                      </a:cxn>
                      <a:cxn ang="0">
                        <a:pos x="connsiteX2" y="connsiteY2"/>
                      </a:cxn>
                      <a:cxn ang="0">
                        <a:pos x="connsiteX3" y="connsiteY3"/>
                      </a:cxn>
                    </a:cxnLst>
                    <a:rect l="l" t="t" r="r" b="b"/>
                    <a:pathLst>
                      <a:path w="144287" h="1339696">
                        <a:moveTo>
                          <a:pt x="0" y="0"/>
                        </a:moveTo>
                        <a:lnTo>
                          <a:pt x="144288" y="0"/>
                        </a:lnTo>
                        <a:lnTo>
                          <a:pt x="144288" y="1339696"/>
                        </a:lnTo>
                        <a:lnTo>
                          <a:pt x="0" y="1339696"/>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85" name="任意多边形 25">
                    <a:extLst>
                      <a:ext uri="{FF2B5EF4-FFF2-40B4-BE49-F238E27FC236}">
                        <a16:creationId xmlns:a16="http://schemas.microsoft.com/office/drawing/2014/main" id="{6D82FD33-A801-4032-914E-DFDE10C386F9}"/>
                      </a:ext>
                    </a:extLst>
                  </p:cNvPr>
                  <p:cNvSpPr/>
                  <p:nvPr/>
                </p:nvSpPr>
                <p:spPr>
                  <a:xfrm>
                    <a:off x="7137865" y="3390069"/>
                    <a:ext cx="1415923" cy="136664"/>
                  </a:xfrm>
                  <a:custGeom>
                    <a:avLst/>
                    <a:gdLst>
                      <a:gd name="connsiteX0" fmla="*/ 0 w 1415923"/>
                      <a:gd name="connsiteY0" fmla="*/ 0 h 136664"/>
                      <a:gd name="connsiteX1" fmla="*/ 1415924 w 1415923"/>
                      <a:gd name="connsiteY1" fmla="*/ 0 h 136664"/>
                      <a:gd name="connsiteX2" fmla="*/ 1415924 w 1415923"/>
                      <a:gd name="connsiteY2" fmla="*/ 136665 h 136664"/>
                      <a:gd name="connsiteX3" fmla="*/ 0 w 1415923"/>
                      <a:gd name="connsiteY3" fmla="*/ 136665 h 136664"/>
                    </a:gdLst>
                    <a:ahLst/>
                    <a:cxnLst>
                      <a:cxn ang="0">
                        <a:pos x="connsiteX0" y="connsiteY0"/>
                      </a:cxn>
                      <a:cxn ang="0">
                        <a:pos x="connsiteX1" y="connsiteY1"/>
                      </a:cxn>
                      <a:cxn ang="0">
                        <a:pos x="connsiteX2" y="connsiteY2"/>
                      </a:cxn>
                      <a:cxn ang="0">
                        <a:pos x="connsiteX3" y="connsiteY3"/>
                      </a:cxn>
                    </a:cxnLst>
                    <a:rect l="l" t="t" r="r" b="b"/>
                    <a:pathLst>
                      <a:path w="1415923" h="136664">
                        <a:moveTo>
                          <a:pt x="0" y="0"/>
                        </a:moveTo>
                        <a:lnTo>
                          <a:pt x="1415924" y="0"/>
                        </a:lnTo>
                        <a:lnTo>
                          <a:pt x="1415924" y="136665"/>
                        </a:lnTo>
                        <a:lnTo>
                          <a:pt x="0" y="136665"/>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86" name="任意多边形 26">
                    <a:extLst>
                      <a:ext uri="{FF2B5EF4-FFF2-40B4-BE49-F238E27FC236}">
                        <a16:creationId xmlns:a16="http://schemas.microsoft.com/office/drawing/2014/main" id="{A7F22567-43EA-4BC0-A6B1-194178F47093}"/>
                      </a:ext>
                    </a:extLst>
                  </p:cNvPr>
                  <p:cNvSpPr/>
                  <p:nvPr/>
                </p:nvSpPr>
                <p:spPr>
                  <a:xfrm>
                    <a:off x="7178335" y="2674076"/>
                    <a:ext cx="1375452" cy="352279"/>
                  </a:xfrm>
                  <a:custGeom>
                    <a:avLst/>
                    <a:gdLst>
                      <a:gd name="connsiteX0" fmla="*/ 1375453 w 1375452"/>
                      <a:gd name="connsiteY0" fmla="*/ 219698 h 352279"/>
                      <a:gd name="connsiteX1" fmla="*/ 238848 w 1375452"/>
                      <a:gd name="connsiteY1" fmla="*/ 219698 h 352279"/>
                      <a:gd name="connsiteX2" fmla="*/ 147647 w 1375452"/>
                      <a:gd name="connsiteY2" fmla="*/ 150005 h 352279"/>
                      <a:gd name="connsiteX3" fmla="*/ 237759 w 1375452"/>
                      <a:gd name="connsiteY3" fmla="*/ 0 h 352279"/>
                      <a:gd name="connsiteX4" fmla="*/ 61892 w 1375452"/>
                      <a:gd name="connsiteY4" fmla="*/ 0 h 352279"/>
                      <a:gd name="connsiteX5" fmla="*/ 2815 w 1375452"/>
                      <a:gd name="connsiteY5" fmla="*/ 206903 h 352279"/>
                      <a:gd name="connsiteX6" fmla="*/ 220608 w 1375452"/>
                      <a:gd name="connsiteY6" fmla="*/ 352279 h 352279"/>
                      <a:gd name="connsiteX7" fmla="*/ 1375181 w 1375452"/>
                      <a:gd name="connsiteY7" fmla="*/ 352279 h 352279"/>
                      <a:gd name="connsiteX8" fmla="*/ 1375181 w 1375452"/>
                      <a:gd name="connsiteY8" fmla="*/ 219698 h 352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5452" h="352279">
                        <a:moveTo>
                          <a:pt x="1375453" y="219698"/>
                        </a:moveTo>
                        <a:lnTo>
                          <a:pt x="238848" y="219698"/>
                        </a:lnTo>
                        <a:cubicBezTo>
                          <a:pt x="170516" y="219698"/>
                          <a:pt x="148192" y="189207"/>
                          <a:pt x="147647" y="150005"/>
                        </a:cubicBezTo>
                        <a:cubicBezTo>
                          <a:pt x="146831" y="95012"/>
                          <a:pt x="193656" y="35391"/>
                          <a:pt x="237759" y="0"/>
                        </a:cubicBezTo>
                        <a:lnTo>
                          <a:pt x="61892" y="0"/>
                        </a:lnTo>
                        <a:cubicBezTo>
                          <a:pt x="29223" y="41381"/>
                          <a:pt x="-11069" y="129859"/>
                          <a:pt x="2815" y="206903"/>
                        </a:cubicBezTo>
                        <a:cubicBezTo>
                          <a:pt x="16155" y="281497"/>
                          <a:pt x="70059" y="352279"/>
                          <a:pt x="220608" y="352279"/>
                        </a:cubicBezTo>
                        <a:lnTo>
                          <a:pt x="1375181" y="352279"/>
                        </a:lnTo>
                        <a:lnTo>
                          <a:pt x="1375181" y="219698"/>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87" name="任意多边形 27">
                    <a:extLst>
                      <a:ext uri="{FF2B5EF4-FFF2-40B4-BE49-F238E27FC236}">
                        <a16:creationId xmlns:a16="http://schemas.microsoft.com/office/drawing/2014/main" id="{15965FA9-7612-4BF6-AAC9-9EF7CC4DE197}"/>
                      </a:ext>
                    </a:extLst>
                  </p:cNvPr>
                  <p:cNvSpPr/>
                  <p:nvPr/>
                </p:nvSpPr>
                <p:spPr>
                  <a:xfrm>
                    <a:off x="6205168" y="3000765"/>
                    <a:ext cx="285580" cy="762887"/>
                  </a:xfrm>
                  <a:custGeom>
                    <a:avLst/>
                    <a:gdLst>
                      <a:gd name="connsiteX0" fmla="*/ 154905 w 285580"/>
                      <a:gd name="connsiteY0" fmla="*/ 0 h 762887"/>
                      <a:gd name="connsiteX1" fmla="*/ 154905 w 285580"/>
                      <a:gd name="connsiteY1" fmla="*/ 535770 h 762887"/>
                      <a:gd name="connsiteX2" fmla="*/ 0 w 285580"/>
                      <a:gd name="connsiteY2" fmla="*/ 636499 h 762887"/>
                      <a:gd name="connsiteX3" fmla="*/ 0 w 285580"/>
                      <a:gd name="connsiteY3" fmla="*/ 761457 h 762887"/>
                      <a:gd name="connsiteX4" fmla="*/ 285580 w 285580"/>
                      <a:gd name="connsiteY4" fmla="*/ 547204 h 762887"/>
                      <a:gd name="connsiteX5" fmla="*/ 285580 w 285580"/>
                      <a:gd name="connsiteY5" fmla="*/ 0 h 762887"/>
                      <a:gd name="connsiteX6" fmla="*/ 154905 w 285580"/>
                      <a:gd name="connsiteY6" fmla="*/ 0 h 762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580" h="762887">
                        <a:moveTo>
                          <a:pt x="154905" y="0"/>
                        </a:moveTo>
                        <a:lnTo>
                          <a:pt x="154905" y="535770"/>
                        </a:lnTo>
                        <a:cubicBezTo>
                          <a:pt x="154905" y="653105"/>
                          <a:pt x="88206" y="636499"/>
                          <a:pt x="0" y="636499"/>
                        </a:cubicBezTo>
                        <a:lnTo>
                          <a:pt x="0" y="761457"/>
                        </a:lnTo>
                        <a:cubicBezTo>
                          <a:pt x="96101" y="761457"/>
                          <a:pt x="285580" y="794126"/>
                          <a:pt x="285580" y="547204"/>
                        </a:cubicBezTo>
                        <a:lnTo>
                          <a:pt x="285580" y="0"/>
                        </a:lnTo>
                        <a:lnTo>
                          <a:pt x="154905" y="0"/>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88" name="任意多边形 28">
                    <a:extLst>
                      <a:ext uri="{FF2B5EF4-FFF2-40B4-BE49-F238E27FC236}">
                        <a16:creationId xmlns:a16="http://schemas.microsoft.com/office/drawing/2014/main" id="{734A369C-2150-4392-8B93-82B14193DB97}"/>
                      </a:ext>
                    </a:extLst>
                  </p:cNvPr>
                  <p:cNvSpPr/>
                  <p:nvPr/>
                </p:nvSpPr>
                <p:spPr>
                  <a:xfrm>
                    <a:off x="5893725" y="2612278"/>
                    <a:ext cx="519162" cy="294836"/>
                  </a:xfrm>
                  <a:custGeom>
                    <a:avLst/>
                    <a:gdLst>
                      <a:gd name="connsiteX0" fmla="*/ 384676 w 519162"/>
                      <a:gd name="connsiteY0" fmla="*/ 272 h 294836"/>
                      <a:gd name="connsiteX1" fmla="*/ 84667 w 519162"/>
                      <a:gd name="connsiteY1" fmla="*/ 153544 h 294836"/>
                      <a:gd name="connsiteX2" fmla="*/ 0 w 519162"/>
                      <a:gd name="connsiteY2" fmla="*/ 294837 h 294836"/>
                      <a:gd name="connsiteX3" fmla="*/ 145649 w 519162"/>
                      <a:gd name="connsiteY3" fmla="*/ 294837 h 294836"/>
                      <a:gd name="connsiteX4" fmla="*/ 185940 w 519162"/>
                      <a:gd name="connsiteY4" fmla="*/ 229499 h 294836"/>
                      <a:gd name="connsiteX5" fmla="*/ 387671 w 519162"/>
                      <a:gd name="connsiteY5" fmla="*/ 123869 h 294836"/>
                      <a:gd name="connsiteX6" fmla="*/ 519163 w 519162"/>
                      <a:gd name="connsiteY6" fmla="*/ 123869 h 294836"/>
                      <a:gd name="connsiteX7" fmla="*/ 519163 w 519162"/>
                      <a:gd name="connsiteY7" fmla="*/ 0 h 294836"/>
                      <a:gd name="connsiteX8" fmla="*/ 384676 w 519162"/>
                      <a:gd name="connsiteY8" fmla="*/ 272 h 29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9162" h="294836">
                        <a:moveTo>
                          <a:pt x="384676" y="272"/>
                        </a:moveTo>
                        <a:cubicBezTo>
                          <a:pt x="260807" y="1633"/>
                          <a:pt x="163344" y="31580"/>
                          <a:pt x="84667" y="153544"/>
                        </a:cubicBezTo>
                        <a:cubicBezTo>
                          <a:pt x="59348" y="192746"/>
                          <a:pt x="26952" y="248011"/>
                          <a:pt x="0" y="294837"/>
                        </a:cubicBezTo>
                        <a:lnTo>
                          <a:pt x="145649" y="294837"/>
                        </a:lnTo>
                        <a:cubicBezTo>
                          <a:pt x="159261" y="271968"/>
                          <a:pt x="172873" y="249100"/>
                          <a:pt x="185940" y="229499"/>
                        </a:cubicBezTo>
                        <a:cubicBezTo>
                          <a:pt x="245833" y="136937"/>
                          <a:pt x="288575" y="123869"/>
                          <a:pt x="387671" y="123869"/>
                        </a:cubicBezTo>
                        <a:lnTo>
                          <a:pt x="519163" y="123869"/>
                        </a:lnTo>
                        <a:lnTo>
                          <a:pt x="519163" y="0"/>
                        </a:lnTo>
                        <a:lnTo>
                          <a:pt x="384676" y="272"/>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89" name="任意多边形 29">
                    <a:extLst>
                      <a:ext uri="{FF2B5EF4-FFF2-40B4-BE49-F238E27FC236}">
                        <a16:creationId xmlns:a16="http://schemas.microsoft.com/office/drawing/2014/main" id="{C1C7B857-97E2-44B3-8D83-D3053CF560CA}"/>
                      </a:ext>
                    </a:extLst>
                  </p:cNvPr>
                  <p:cNvSpPr/>
                  <p:nvPr/>
                </p:nvSpPr>
                <p:spPr>
                  <a:xfrm>
                    <a:off x="6363340" y="2612278"/>
                    <a:ext cx="519162" cy="294836"/>
                  </a:xfrm>
                  <a:custGeom>
                    <a:avLst/>
                    <a:gdLst>
                      <a:gd name="connsiteX0" fmla="*/ 134487 w 519162"/>
                      <a:gd name="connsiteY0" fmla="*/ 272 h 294836"/>
                      <a:gd name="connsiteX1" fmla="*/ 434496 w 519162"/>
                      <a:gd name="connsiteY1" fmla="*/ 153544 h 294836"/>
                      <a:gd name="connsiteX2" fmla="*/ 519163 w 519162"/>
                      <a:gd name="connsiteY2" fmla="*/ 294837 h 294836"/>
                      <a:gd name="connsiteX3" fmla="*/ 373514 w 519162"/>
                      <a:gd name="connsiteY3" fmla="*/ 294837 h 294836"/>
                      <a:gd name="connsiteX4" fmla="*/ 333223 w 519162"/>
                      <a:gd name="connsiteY4" fmla="*/ 229499 h 294836"/>
                      <a:gd name="connsiteX5" fmla="*/ 131492 w 519162"/>
                      <a:gd name="connsiteY5" fmla="*/ 123869 h 294836"/>
                      <a:gd name="connsiteX6" fmla="*/ 0 w 519162"/>
                      <a:gd name="connsiteY6" fmla="*/ 123869 h 294836"/>
                      <a:gd name="connsiteX7" fmla="*/ 0 w 519162"/>
                      <a:gd name="connsiteY7" fmla="*/ 0 h 294836"/>
                      <a:gd name="connsiteX8" fmla="*/ 134487 w 519162"/>
                      <a:gd name="connsiteY8" fmla="*/ 272 h 29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9162" h="294836">
                        <a:moveTo>
                          <a:pt x="134487" y="272"/>
                        </a:moveTo>
                        <a:cubicBezTo>
                          <a:pt x="258356" y="1633"/>
                          <a:pt x="355819" y="31580"/>
                          <a:pt x="434496" y="153544"/>
                        </a:cubicBezTo>
                        <a:cubicBezTo>
                          <a:pt x="459814" y="192746"/>
                          <a:pt x="492211" y="248011"/>
                          <a:pt x="519163" y="294837"/>
                        </a:cubicBezTo>
                        <a:lnTo>
                          <a:pt x="373514" y="294837"/>
                        </a:lnTo>
                        <a:cubicBezTo>
                          <a:pt x="359902" y="271968"/>
                          <a:pt x="346290" y="249100"/>
                          <a:pt x="333223" y="229499"/>
                        </a:cubicBezTo>
                        <a:cubicBezTo>
                          <a:pt x="273057" y="136937"/>
                          <a:pt x="230588" y="123869"/>
                          <a:pt x="131492" y="123869"/>
                        </a:cubicBezTo>
                        <a:lnTo>
                          <a:pt x="0" y="123869"/>
                        </a:lnTo>
                        <a:lnTo>
                          <a:pt x="0" y="0"/>
                        </a:lnTo>
                        <a:lnTo>
                          <a:pt x="134487" y="272"/>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grpSp>
          <p:grpSp>
            <p:nvGrpSpPr>
              <p:cNvPr id="3757" name="组合 3756">
                <a:extLst>
                  <a:ext uri="{FF2B5EF4-FFF2-40B4-BE49-F238E27FC236}">
                    <a16:creationId xmlns:a16="http://schemas.microsoft.com/office/drawing/2014/main" id="{87BB9683-90A5-4454-91D0-B6CA4EC460DC}"/>
                  </a:ext>
                </a:extLst>
              </p:cNvPr>
              <p:cNvGrpSpPr/>
              <p:nvPr/>
            </p:nvGrpSpPr>
            <p:grpSpPr>
              <a:xfrm>
                <a:off x="3645673" y="2135781"/>
                <a:ext cx="1477226" cy="2574443"/>
                <a:chOff x="3645673" y="2135781"/>
                <a:chExt cx="1477225" cy="2574443"/>
              </a:xfrm>
            </p:grpSpPr>
            <p:sp>
              <p:nvSpPr>
                <p:cNvPr id="3758" name="任意多边形 31">
                  <a:extLst>
                    <a:ext uri="{FF2B5EF4-FFF2-40B4-BE49-F238E27FC236}">
                      <a16:creationId xmlns:a16="http://schemas.microsoft.com/office/drawing/2014/main" id="{6757E3F7-E2E8-445B-BB62-56FC174CEA48}"/>
                    </a:ext>
                  </a:extLst>
                </p:cNvPr>
                <p:cNvSpPr/>
                <p:nvPr/>
              </p:nvSpPr>
              <p:spPr>
                <a:xfrm>
                  <a:off x="3689810" y="3654876"/>
                  <a:ext cx="1387319" cy="1055347"/>
                </a:xfrm>
                <a:custGeom>
                  <a:avLst/>
                  <a:gdLst>
                    <a:gd name="connsiteX0" fmla="*/ 1103790 w 1387319"/>
                    <a:gd name="connsiteY0" fmla="*/ 18323 h 1055347"/>
                    <a:gd name="connsiteX1" fmla="*/ 1025929 w 1387319"/>
                    <a:gd name="connsiteY1" fmla="*/ 2805 h 1055347"/>
                    <a:gd name="connsiteX2" fmla="*/ 955691 w 1387319"/>
                    <a:gd name="connsiteY2" fmla="*/ 900 h 1055347"/>
                    <a:gd name="connsiteX3" fmla="*/ 437889 w 1387319"/>
                    <a:gd name="connsiteY3" fmla="*/ 1172 h 1055347"/>
                    <a:gd name="connsiteX4" fmla="*/ 359756 w 1387319"/>
                    <a:gd name="connsiteY4" fmla="*/ 2533 h 1055347"/>
                    <a:gd name="connsiteX5" fmla="*/ 283801 w 1387319"/>
                    <a:gd name="connsiteY5" fmla="*/ 18323 h 1055347"/>
                    <a:gd name="connsiteX6" fmla="*/ 126 w 1387319"/>
                    <a:gd name="connsiteY6" fmla="*/ 574783 h 1055347"/>
                    <a:gd name="connsiteX7" fmla="*/ 147409 w 1387319"/>
                    <a:gd name="connsiteY7" fmla="*/ 700286 h 1055347"/>
                    <a:gd name="connsiteX8" fmla="*/ 203218 w 1387319"/>
                    <a:gd name="connsiteY8" fmla="*/ 646382 h 1055347"/>
                    <a:gd name="connsiteX9" fmla="*/ 269100 w 1387319"/>
                    <a:gd name="connsiteY9" fmla="*/ 367608 h 1055347"/>
                    <a:gd name="connsiteX10" fmla="*/ 313203 w 1387319"/>
                    <a:gd name="connsiteY10" fmla="*/ 261978 h 1055347"/>
                    <a:gd name="connsiteX11" fmla="*/ 331988 w 1387319"/>
                    <a:gd name="connsiteY11" fmla="*/ 1014996 h 1055347"/>
                    <a:gd name="connsiteX12" fmla="*/ 397598 w 1387319"/>
                    <a:gd name="connsiteY12" fmla="*/ 1054743 h 1055347"/>
                    <a:gd name="connsiteX13" fmla="*/ 533990 w 1387319"/>
                    <a:gd name="connsiteY13" fmla="*/ 1054743 h 1055347"/>
                    <a:gd name="connsiteX14" fmla="*/ 591433 w 1387319"/>
                    <a:gd name="connsiteY14" fmla="*/ 1011185 h 1055347"/>
                    <a:gd name="connsiteX15" fmla="*/ 625463 w 1387319"/>
                    <a:gd name="connsiteY15" fmla="*/ 844573 h 1055347"/>
                    <a:gd name="connsiteX16" fmla="*/ 669022 w 1387319"/>
                    <a:gd name="connsiteY16" fmla="*/ 811360 h 1055347"/>
                    <a:gd name="connsiteX17" fmla="*/ 716936 w 1387319"/>
                    <a:gd name="connsiteY17" fmla="*/ 811360 h 1055347"/>
                    <a:gd name="connsiteX18" fmla="*/ 760495 w 1387319"/>
                    <a:gd name="connsiteY18" fmla="*/ 844573 h 1055347"/>
                    <a:gd name="connsiteX19" fmla="*/ 794525 w 1387319"/>
                    <a:gd name="connsiteY19" fmla="*/ 1011185 h 1055347"/>
                    <a:gd name="connsiteX20" fmla="*/ 851968 w 1387319"/>
                    <a:gd name="connsiteY20" fmla="*/ 1054743 h 1055347"/>
                    <a:gd name="connsiteX21" fmla="*/ 989994 w 1387319"/>
                    <a:gd name="connsiteY21" fmla="*/ 1054743 h 1055347"/>
                    <a:gd name="connsiteX22" fmla="*/ 1055604 w 1387319"/>
                    <a:gd name="connsiteY22" fmla="*/ 1014996 h 1055347"/>
                    <a:gd name="connsiteX23" fmla="*/ 1074388 w 1387319"/>
                    <a:gd name="connsiteY23" fmla="*/ 261978 h 1055347"/>
                    <a:gd name="connsiteX24" fmla="*/ 1118219 w 1387319"/>
                    <a:gd name="connsiteY24" fmla="*/ 367608 h 1055347"/>
                    <a:gd name="connsiteX25" fmla="*/ 1184101 w 1387319"/>
                    <a:gd name="connsiteY25" fmla="*/ 646382 h 1055347"/>
                    <a:gd name="connsiteX26" fmla="*/ 1239910 w 1387319"/>
                    <a:gd name="connsiteY26" fmla="*/ 700286 h 1055347"/>
                    <a:gd name="connsiteX27" fmla="*/ 1387193 w 1387319"/>
                    <a:gd name="connsiteY27" fmla="*/ 574783 h 1055347"/>
                    <a:gd name="connsiteX28" fmla="*/ 1103790 w 1387319"/>
                    <a:gd name="connsiteY28" fmla="*/ 18323 h 1055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87319" h="1055347">
                      <a:moveTo>
                        <a:pt x="1103790" y="18323"/>
                      </a:moveTo>
                      <a:cubicBezTo>
                        <a:pt x="1082283" y="1172"/>
                        <a:pt x="1050159" y="-1823"/>
                        <a:pt x="1025929" y="2805"/>
                      </a:cubicBezTo>
                      <a:cubicBezTo>
                        <a:pt x="1017762" y="4439"/>
                        <a:pt x="961136" y="-2367"/>
                        <a:pt x="955691" y="900"/>
                      </a:cubicBezTo>
                      <a:cubicBezTo>
                        <a:pt x="932551" y="13967"/>
                        <a:pt x="461030" y="14512"/>
                        <a:pt x="437889" y="1172"/>
                      </a:cubicBezTo>
                      <a:cubicBezTo>
                        <a:pt x="431900" y="-2095"/>
                        <a:pt x="368468" y="4166"/>
                        <a:pt x="359756" y="2533"/>
                      </a:cubicBezTo>
                      <a:cubicBezTo>
                        <a:pt x="335799" y="-1823"/>
                        <a:pt x="304764" y="1716"/>
                        <a:pt x="283801" y="18323"/>
                      </a:cubicBezTo>
                      <a:cubicBezTo>
                        <a:pt x="133524" y="137020"/>
                        <a:pt x="-4774" y="411711"/>
                        <a:pt x="126" y="574783"/>
                      </a:cubicBezTo>
                      <a:cubicBezTo>
                        <a:pt x="3938" y="624603"/>
                        <a:pt x="29528" y="689396"/>
                        <a:pt x="147409" y="700286"/>
                      </a:cubicBezTo>
                      <a:cubicBezTo>
                        <a:pt x="180622" y="703280"/>
                        <a:pt x="199951" y="676329"/>
                        <a:pt x="203218" y="646382"/>
                      </a:cubicBezTo>
                      <a:cubicBezTo>
                        <a:pt x="211657" y="570971"/>
                        <a:pt x="223636" y="495288"/>
                        <a:pt x="269100" y="367608"/>
                      </a:cubicBezTo>
                      <a:cubicBezTo>
                        <a:pt x="281351" y="336572"/>
                        <a:pt x="295780" y="301998"/>
                        <a:pt x="313203" y="261978"/>
                      </a:cubicBezTo>
                      <a:cubicBezTo>
                        <a:pt x="266378" y="538575"/>
                        <a:pt x="244599" y="765079"/>
                        <a:pt x="331988" y="1014996"/>
                      </a:cubicBezTo>
                      <a:cubicBezTo>
                        <a:pt x="342061" y="1044126"/>
                        <a:pt x="380447" y="1053926"/>
                        <a:pt x="397598" y="1054743"/>
                      </a:cubicBezTo>
                      <a:cubicBezTo>
                        <a:pt x="425366" y="1056104"/>
                        <a:pt x="533990" y="1054743"/>
                        <a:pt x="533990" y="1054743"/>
                      </a:cubicBezTo>
                      <a:cubicBezTo>
                        <a:pt x="567748" y="1052021"/>
                        <a:pt x="583810" y="1035958"/>
                        <a:pt x="591433" y="1011185"/>
                      </a:cubicBezTo>
                      <a:cubicBezTo>
                        <a:pt x="602595" y="974977"/>
                        <a:pt x="613485" y="881870"/>
                        <a:pt x="625463" y="844573"/>
                      </a:cubicBezTo>
                      <a:cubicBezTo>
                        <a:pt x="631725" y="825517"/>
                        <a:pt x="641253" y="812177"/>
                        <a:pt x="669022" y="811360"/>
                      </a:cubicBezTo>
                      <a:lnTo>
                        <a:pt x="716936" y="811360"/>
                      </a:lnTo>
                      <a:cubicBezTo>
                        <a:pt x="744705" y="811904"/>
                        <a:pt x="754233" y="825244"/>
                        <a:pt x="760495" y="844573"/>
                      </a:cubicBezTo>
                      <a:cubicBezTo>
                        <a:pt x="772745" y="881870"/>
                        <a:pt x="783363" y="974977"/>
                        <a:pt x="794525" y="1011185"/>
                      </a:cubicBezTo>
                      <a:cubicBezTo>
                        <a:pt x="802147" y="1035958"/>
                        <a:pt x="818210" y="1052021"/>
                        <a:pt x="851968" y="1054743"/>
                      </a:cubicBezTo>
                      <a:cubicBezTo>
                        <a:pt x="851968" y="1054743"/>
                        <a:pt x="962225" y="1056104"/>
                        <a:pt x="989994" y="1054743"/>
                      </a:cubicBezTo>
                      <a:cubicBezTo>
                        <a:pt x="1007145" y="1053926"/>
                        <a:pt x="1045258" y="1043853"/>
                        <a:pt x="1055604" y="1014996"/>
                      </a:cubicBezTo>
                      <a:cubicBezTo>
                        <a:pt x="1142993" y="765079"/>
                        <a:pt x="1121214" y="538575"/>
                        <a:pt x="1074388" y="261978"/>
                      </a:cubicBezTo>
                      <a:cubicBezTo>
                        <a:pt x="1091812" y="301998"/>
                        <a:pt x="1105968" y="336844"/>
                        <a:pt x="1118219" y="367608"/>
                      </a:cubicBezTo>
                      <a:cubicBezTo>
                        <a:pt x="1163683" y="495288"/>
                        <a:pt x="1175662" y="570699"/>
                        <a:pt x="1184101" y="646382"/>
                      </a:cubicBezTo>
                      <a:cubicBezTo>
                        <a:pt x="1187368" y="676329"/>
                        <a:pt x="1206697" y="703280"/>
                        <a:pt x="1239910" y="700286"/>
                      </a:cubicBezTo>
                      <a:cubicBezTo>
                        <a:pt x="1357791" y="689124"/>
                        <a:pt x="1383381" y="624603"/>
                        <a:pt x="1387193" y="574783"/>
                      </a:cubicBezTo>
                      <a:cubicBezTo>
                        <a:pt x="1392093" y="411711"/>
                        <a:pt x="1253795" y="137020"/>
                        <a:pt x="1103790" y="18323"/>
                      </a:cubicBezTo>
                      <a:close/>
                    </a:path>
                  </a:pathLst>
                </a:custGeom>
                <a:solidFill>
                  <a:srgbClr val="EE780C"/>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nvGrpSpPr>
                <p:cNvPr id="3759" name="组合 3758">
                  <a:extLst>
                    <a:ext uri="{FF2B5EF4-FFF2-40B4-BE49-F238E27FC236}">
                      <a16:creationId xmlns:a16="http://schemas.microsoft.com/office/drawing/2014/main" id="{10CECF4E-49F8-4C76-8D2A-590A1202EA87}"/>
                    </a:ext>
                  </a:extLst>
                </p:cNvPr>
                <p:cNvGrpSpPr/>
                <p:nvPr/>
              </p:nvGrpSpPr>
              <p:grpSpPr>
                <a:xfrm>
                  <a:off x="3645673" y="2135781"/>
                  <a:ext cx="1477225" cy="1569815"/>
                  <a:chOff x="3645673" y="2135781"/>
                  <a:chExt cx="1477225" cy="1569815"/>
                </a:xfrm>
              </p:grpSpPr>
              <p:sp>
                <p:nvSpPr>
                  <p:cNvPr id="3760" name="任意多边形 33">
                    <a:extLst>
                      <a:ext uri="{FF2B5EF4-FFF2-40B4-BE49-F238E27FC236}">
                        <a16:creationId xmlns:a16="http://schemas.microsoft.com/office/drawing/2014/main" id="{AA77C790-9680-4A03-B1A1-B42AE08745BF}"/>
                      </a:ext>
                    </a:extLst>
                  </p:cNvPr>
                  <p:cNvSpPr/>
                  <p:nvPr/>
                </p:nvSpPr>
                <p:spPr>
                  <a:xfrm>
                    <a:off x="4619094" y="2141498"/>
                    <a:ext cx="258628" cy="362428"/>
                  </a:xfrm>
                  <a:custGeom>
                    <a:avLst/>
                    <a:gdLst>
                      <a:gd name="connsiteX0" fmla="*/ 13068 w 258628"/>
                      <a:gd name="connsiteY0" fmla="*/ 362428 h 362428"/>
                      <a:gd name="connsiteX1" fmla="*/ 0 w 258628"/>
                      <a:gd name="connsiteY1" fmla="*/ 178938 h 362428"/>
                      <a:gd name="connsiteX2" fmla="*/ 67516 w 258628"/>
                      <a:gd name="connsiteY2" fmla="*/ 157159 h 362428"/>
                      <a:gd name="connsiteX3" fmla="*/ 96918 w 258628"/>
                      <a:gd name="connsiteY3" fmla="*/ 92910 h 362428"/>
                      <a:gd name="connsiteX4" fmla="*/ 131492 w 258628"/>
                      <a:gd name="connsiteY4" fmla="*/ 18588 h 362428"/>
                      <a:gd name="connsiteX5" fmla="*/ 197919 w 258628"/>
                      <a:gd name="connsiteY5" fmla="*/ 35195 h 362428"/>
                      <a:gd name="connsiteX6" fmla="*/ 224599 w 258628"/>
                      <a:gd name="connsiteY6" fmla="*/ 121223 h 362428"/>
                      <a:gd name="connsiteX7" fmla="*/ 242839 w 258628"/>
                      <a:gd name="connsiteY7" fmla="*/ 228214 h 362428"/>
                      <a:gd name="connsiteX8" fmla="*/ 258629 w 258628"/>
                      <a:gd name="connsiteY8" fmla="*/ 322681 h 362428"/>
                      <a:gd name="connsiteX9" fmla="*/ 13068 w 258628"/>
                      <a:gd name="connsiteY9" fmla="*/ 362428 h 362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8628" h="362428">
                        <a:moveTo>
                          <a:pt x="13068" y="362428"/>
                        </a:moveTo>
                        <a:lnTo>
                          <a:pt x="0" y="178938"/>
                        </a:lnTo>
                        <a:cubicBezTo>
                          <a:pt x="23957" y="179755"/>
                          <a:pt x="48459" y="181933"/>
                          <a:pt x="67516" y="157159"/>
                        </a:cubicBezTo>
                        <a:cubicBezTo>
                          <a:pt x="84667" y="135107"/>
                          <a:pt x="84395" y="121495"/>
                          <a:pt x="96918" y="92910"/>
                        </a:cubicBezTo>
                        <a:cubicBezTo>
                          <a:pt x="108080" y="67592"/>
                          <a:pt x="118697" y="41184"/>
                          <a:pt x="131492" y="18588"/>
                        </a:cubicBezTo>
                        <a:cubicBezTo>
                          <a:pt x="149188" y="-12175"/>
                          <a:pt x="178045" y="-3463"/>
                          <a:pt x="197919" y="35195"/>
                        </a:cubicBezTo>
                        <a:cubicBezTo>
                          <a:pt x="211259" y="61330"/>
                          <a:pt x="219154" y="90460"/>
                          <a:pt x="224599" y="121223"/>
                        </a:cubicBezTo>
                        <a:cubicBezTo>
                          <a:pt x="230860" y="156886"/>
                          <a:pt x="236849" y="192550"/>
                          <a:pt x="242839" y="228214"/>
                        </a:cubicBezTo>
                        <a:cubicBezTo>
                          <a:pt x="248011" y="259793"/>
                          <a:pt x="253456" y="291101"/>
                          <a:pt x="258629" y="322681"/>
                        </a:cubicBezTo>
                        <a:lnTo>
                          <a:pt x="13068" y="362428"/>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61" name="任意多边形 34">
                    <a:extLst>
                      <a:ext uri="{FF2B5EF4-FFF2-40B4-BE49-F238E27FC236}">
                        <a16:creationId xmlns:a16="http://schemas.microsoft.com/office/drawing/2014/main" id="{D0587677-FB32-46BE-9859-F5D798014AFF}"/>
                      </a:ext>
                    </a:extLst>
                  </p:cNvPr>
                  <p:cNvSpPr/>
                  <p:nvPr/>
                </p:nvSpPr>
                <p:spPr>
                  <a:xfrm>
                    <a:off x="3710355" y="2273610"/>
                    <a:ext cx="1355071" cy="1045677"/>
                  </a:xfrm>
                  <a:custGeom>
                    <a:avLst/>
                    <a:gdLst>
                      <a:gd name="connsiteX0" fmla="*/ 1348136 w 1355071"/>
                      <a:gd name="connsiteY0" fmla="*/ 955565 h 1045677"/>
                      <a:gd name="connsiteX1" fmla="*/ 1207660 w 1355071"/>
                      <a:gd name="connsiteY1" fmla="*/ 303276 h 1045677"/>
                      <a:gd name="connsiteX2" fmla="*/ 1158384 w 1355071"/>
                      <a:gd name="connsiteY2" fmla="*/ 138026 h 1045677"/>
                      <a:gd name="connsiteX3" fmla="*/ 678424 w 1355071"/>
                      <a:gd name="connsiteY3" fmla="*/ 0 h 1045677"/>
                      <a:gd name="connsiteX4" fmla="*/ 185668 w 1355071"/>
                      <a:gd name="connsiteY4" fmla="*/ 206631 h 1045677"/>
                      <a:gd name="connsiteX5" fmla="*/ 173962 w 1355071"/>
                      <a:gd name="connsiteY5" fmla="*/ 263801 h 1045677"/>
                      <a:gd name="connsiteX6" fmla="*/ 0 w 1355071"/>
                      <a:gd name="connsiteY6" fmla="*/ 994495 h 1045677"/>
                      <a:gd name="connsiteX7" fmla="*/ 1354942 w 1355071"/>
                      <a:gd name="connsiteY7" fmla="*/ 1045676 h 1045677"/>
                      <a:gd name="connsiteX8" fmla="*/ 1348136 w 1355071"/>
                      <a:gd name="connsiteY8" fmla="*/ 955565 h 1045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5071" h="1045677">
                        <a:moveTo>
                          <a:pt x="1348136" y="955565"/>
                        </a:moveTo>
                        <a:cubicBezTo>
                          <a:pt x="1342147" y="927524"/>
                          <a:pt x="1254757" y="497928"/>
                          <a:pt x="1207660" y="303276"/>
                        </a:cubicBezTo>
                        <a:lnTo>
                          <a:pt x="1158384" y="138026"/>
                        </a:lnTo>
                        <a:cubicBezTo>
                          <a:pt x="1071812" y="67243"/>
                          <a:pt x="866542" y="0"/>
                          <a:pt x="678424" y="0"/>
                        </a:cubicBezTo>
                        <a:cubicBezTo>
                          <a:pt x="437219" y="0"/>
                          <a:pt x="235760" y="102362"/>
                          <a:pt x="185668" y="206631"/>
                        </a:cubicBezTo>
                        <a:cubicBezTo>
                          <a:pt x="181857" y="206631"/>
                          <a:pt x="173962" y="261351"/>
                          <a:pt x="173962" y="263801"/>
                        </a:cubicBezTo>
                        <a:cubicBezTo>
                          <a:pt x="173962" y="280136"/>
                          <a:pt x="42197" y="774797"/>
                          <a:pt x="0" y="994495"/>
                        </a:cubicBezTo>
                        <a:lnTo>
                          <a:pt x="1354942" y="1045676"/>
                        </a:lnTo>
                        <a:cubicBezTo>
                          <a:pt x="1355214" y="1045949"/>
                          <a:pt x="1355759" y="992045"/>
                          <a:pt x="1348136" y="955565"/>
                        </a:cubicBezTo>
                        <a:close/>
                      </a:path>
                    </a:pathLst>
                  </a:custGeom>
                  <a:solidFill>
                    <a:srgbClr val="EE780C"/>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62" name="任意多边形 35">
                    <a:extLst>
                      <a:ext uri="{FF2B5EF4-FFF2-40B4-BE49-F238E27FC236}">
                        <a16:creationId xmlns:a16="http://schemas.microsoft.com/office/drawing/2014/main" id="{B500A153-8F3F-475A-810E-9274DF2B48A2}"/>
                      </a:ext>
                    </a:extLst>
                  </p:cNvPr>
                  <p:cNvSpPr/>
                  <p:nvPr/>
                </p:nvSpPr>
                <p:spPr>
                  <a:xfrm>
                    <a:off x="3645673" y="2382142"/>
                    <a:ext cx="594340" cy="240369"/>
                  </a:xfrm>
                  <a:custGeom>
                    <a:avLst/>
                    <a:gdLst>
                      <a:gd name="connsiteX0" fmla="*/ 502444 w 594340"/>
                      <a:gd name="connsiteY0" fmla="*/ 239392 h 240369"/>
                      <a:gd name="connsiteX1" fmla="*/ 593100 w 594340"/>
                      <a:gd name="connsiteY1" fmla="*/ 167521 h 240369"/>
                      <a:gd name="connsiteX2" fmla="*/ 593100 w 594340"/>
                      <a:gd name="connsiteY2" fmla="*/ 167521 h 240369"/>
                      <a:gd name="connsiteX3" fmla="*/ 530213 w 594340"/>
                      <a:gd name="connsiteY3" fmla="*/ 70603 h 240369"/>
                      <a:gd name="connsiteX4" fmla="*/ 91905 w 594340"/>
                      <a:gd name="connsiteY4" fmla="*/ 909 h 240369"/>
                      <a:gd name="connsiteX5" fmla="*/ 1249 w 594340"/>
                      <a:gd name="connsiteY5" fmla="*/ 72781 h 240369"/>
                      <a:gd name="connsiteX6" fmla="*/ 1249 w 594340"/>
                      <a:gd name="connsiteY6" fmla="*/ 72781 h 240369"/>
                      <a:gd name="connsiteX7" fmla="*/ 64137 w 594340"/>
                      <a:gd name="connsiteY7" fmla="*/ 169699 h 240369"/>
                      <a:gd name="connsiteX8" fmla="*/ 502444 w 594340"/>
                      <a:gd name="connsiteY8" fmla="*/ 239392 h 240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4340" h="240369">
                        <a:moveTo>
                          <a:pt x="502444" y="239392"/>
                        </a:moveTo>
                        <a:cubicBezTo>
                          <a:pt x="544642" y="246471"/>
                          <a:pt x="585478" y="214346"/>
                          <a:pt x="593100" y="167521"/>
                        </a:cubicBezTo>
                        <a:lnTo>
                          <a:pt x="593100" y="167521"/>
                        </a:lnTo>
                        <a:cubicBezTo>
                          <a:pt x="600723" y="120968"/>
                          <a:pt x="572410" y="77409"/>
                          <a:pt x="530213" y="70603"/>
                        </a:cubicBezTo>
                        <a:lnTo>
                          <a:pt x="91905" y="909"/>
                        </a:lnTo>
                        <a:cubicBezTo>
                          <a:pt x="49436" y="-5897"/>
                          <a:pt x="8872" y="26228"/>
                          <a:pt x="1249" y="72781"/>
                        </a:cubicBezTo>
                        <a:lnTo>
                          <a:pt x="1249" y="72781"/>
                        </a:lnTo>
                        <a:cubicBezTo>
                          <a:pt x="-6374" y="119334"/>
                          <a:pt x="21667" y="162893"/>
                          <a:pt x="64137" y="169699"/>
                        </a:cubicBezTo>
                        <a:lnTo>
                          <a:pt x="502444" y="239392"/>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63" name="任意多边形 36">
                    <a:extLst>
                      <a:ext uri="{FF2B5EF4-FFF2-40B4-BE49-F238E27FC236}">
                        <a16:creationId xmlns:a16="http://schemas.microsoft.com/office/drawing/2014/main" id="{EFDE7EF0-F6F5-4632-B0E0-3F9873AEAED8}"/>
                      </a:ext>
                    </a:extLst>
                  </p:cNvPr>
                  <p:cNvSpPr/>
                  <p:nvPr/>
                </p:nvSpPr>
                <p:spPr>
                  <a:xfrm>
                    <a:off x="4528831" y="2382414"/>
                    <a:ext cx="594068" cy="240097"/>
                  </a:xfrm>
                  <a:custGeom>
                    <a:avLst/>
                    <a:gdLst>
                      <a:gd name="connsiteX0" fmla="*/ 91897 w 594068"/>
                      <a:gd name="connsiteY0" fmla="*/ 239120 h 240097"/>
                      <a:gd name="connsiteX1" fmla="*/ 1240 w 594068"/>
                      <a:gd name="connsiteY1" fmla="*/ 167249 h 240097"/>
                      <a:gd name="connsiteX2" fmla="*/ 1240 w 594068"/>
                      <a:gd name="connsiteY2" fmla="*/ 167249 h 240097"/>
                      <a:gd name="connsiteX3" fmla="*/ 64128 w 594068"/>
                      <a:gd name="connsiteY3" fmla="*/ 70331 h 240097"/>
                      <a:gd name="connsiteX4" fmla="*/ 502163 w 594068"/>
                      <a:gd name="connsiteY4" fmla="*/ 909 h 240097"/>
                      <a:gd name="connsiteX5" fmla="*/ 592819 w 594068"/>
                      <a:gd name="connsiteY5" fmla="*/ 72781 h 240097"/>
                      <a:gd name="connsiteX6" fmla="*/ 592819 w 594068"/>
                      <a:gd name="connsiteY6" fmla="*/ 72781 h 240097"/>
                      <a:gd name="connsiteX7" fmla="*/ 529660 w 594068"/>
                      <a:gd name="connsiteY7" fmla="*/ 169699 h 240097"/>
                      <a:gd name="connsiteX8" fmla="*/ 91897 w 594068"/>
                      <a:gd name="connsiteY8" fmla="*/ 239120 h 240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4068" h="240097">
                        <a:moveTo>
                          <a:pt x="91897" y="239120"/>
                        </a:moveTo>
                        <a:cubicBezTo>
                          <a:pt x="49699" y="246198"/>
                          <a:pt x="8863" y="214074"/>
                          <a:pt x="1240" y="167249"/>
                        </a:cubicBezTo>
                        <a:lnTo>
                          <a:pt x="1240" y="167249"/>
                        </a:lnTo>
                        <a:cubicBezTo>
                          <a:pt x="-6382" y="120695"/>
                          <a:pt x="21931" y="77137"/>
                          <a:pt x="64128" y="70331"/>
                        </a:cubicBezTo>
                        <a:lnTo>
                          <a:pt x="502163" y="909"/>
                        </a:lnTo>
                        <a:cubicBezTo>
                          <a:pt x="544633" y="-5897"/>
                          <a:pt x="585197" y="26228"/>
                          <a:pt x="592819" y="72781"/>
                        </a:cubicBezTo>
                        <a:lnTo>
                          <a:pt x="592819" y="72781"/>
                        </a:lnTo>
                        <a:cubicBezTo>
                          <a:pt x="600442" y="119334"/>
                          <a:pt x="572401" y="162893"/>
                          <a:pt x="529660" y="169699"/>
                        </a:cubicBezTo>
                        <a:lnTo>
                          <a:pt x="91897" y="239120"/>
                        </a:lnTo>
                        <a:close/>
                      </a:path>
                    </a:pathLst>
                  </a:custGeom>
                  <a:solidFill>
                    <a:srgbClr val="EE780C"/>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64" name="任意多边形 37">
                    <a:extLst>
                      <a:ext uri="{FF2B5EF4-FFF2-40B4-BE49-F238E27FC236}">
                        <a16:creationId xmlns:a16="http://schemas.microsoft.com/office/drawing/2014/main" id="{9194E036-A4D0-4B88-8E98-3500C81531F2}"/>
                      </a:ext>
                    </a:extLst>
                  </p:cNvPr>
                  <p:cNvSpPr/>
                  <p:nvPr/>
                </p:nvSpPr>
                <p:spPr>
                  <a:xfrm>
                    <a:off x="4528982" y="2592949"/>
                    <a:ext cx="239027" cy="239027"/>
                  </a:xfrm>
                  <a:custGeom>
                    <a:avLst/>
                    <a:gdLst>
                      <a:gd name="connsiteX0" fmla="*/ 239027 w 239027"/>
                      <a:gd name="connsiteY0" fmla="*/ 119514 h 239027"/>
                      <a:gd name="connsiteX1" fmla="*/ 119514 w 239027"/>
                      <a:gd name="connsiteY1" fmla="*/ 0 h 239027"/>
                      <a:gd name="connsiteX2" fmla="*/ 0 w 239027"/>
                      <a:gd name="connsiteY2" fmla="*/ 119514 h 239027"/>
                      <a:gd name="connsiteX3" fmla="*/ 119514 w 239027"/>
                      <a:gd name="connsiteY3" fmla="*/ 239027 h 239027"/>
                      <a:gd name="connsiteX4" fmla="*/ 239027 w 239027"/>
                      <a:gd name="connsiteY4" fmla="*/ 119514 h 239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027" h="239027">
                        <a:moveTo>
                          <a:pt x="239027" y="119514"/>
                        </a:moveTo>
                        <a:cubicBezTo>
                          <a:pt x="239027" y="53631"/>
                          <a:pt x="185396" y="0"/>
                          <a:pt x="119514" y="0"/>
                        </a:cubicBezTo>
                        <a:cubicBezTo>
                          <a:pt x="53631" y="0"/>
                          <a:pt x="0" y="53631"/>
                          <a:pt x="0" y="119514"/>
                        </a:cubicBezTo>
                        <a:cubicBezTo>
                          <a:pt x="0" y="185396"/>
                          <a:pt x="53631" y="239027"/>
                          <a:pt x="119514" y="239027"/>
                        </a:cubicBezTo>
                        <a:cubicBezTo>
                          <a:pt x="185396" y="239027"/>
                          <a:pt x="239027" y="185396"/>
                          <a:pt x="239027" y="119514"/>
                        </a:cubicBezTo>
                        <a:close/>
                      </a:path>
                    </a:pathLst>
                  </a:custGeom>
                  <a:solidFill>
                    <a:srgbClr val="FFFFFF"/>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65" name="任意多边形 38">
                    <a:extLst>
                      <a:ext uri="{FF2B5EF4-FFF2-40B4-BE49-F238E27FC236}">
                        <a16:creationId xmlns:a16="http://schemas.microsoft.com/office/drawing/2014/main" id="{01B44DAC-D00C-4141-8793-8A8BFB82B1A2}"/>
                      </a:ext>
                    </a:extLst>
                  </p:cNvPr>
                  <p:cNvSpPr/>
                  <p:nvPr/>
                </p:nvSpPr>
                <p:spPr>
                  <a:xfrm>
                    <a:off x="4555390" y="2647397"/>
                    <a:ext cx="130675" cy="130403"/>
                  </a:xfrm>
                  <a:custGeom>
                    <a:avLst/>
                    <a:gdLst>
                      <a:gd name="connsiteX0" fmla="*/ 130676 w 130675"/>
                      <a:gd name="connsiteY0" fmla="*/ 65065 h 130403"/>
                      <a:gd name="connsiteX1" fmla="*/ 65338 w 130675"/>
                      <a:gd name="connsiteY1" fmla="*/ 0 h 130403"/>
                      <a:gd name="connsiteX2" fmla="*/ 0 w 130675"/>
                      <a:gd name="connsiteY2" fmla="*/ 65065 h 130403"/>
                      <a:gd name="connsiteX3" fmla="*/ 65338 w 130675"/>
                      <a:gd name="connsiteY3" fmla="*/ 130403 h 130403"/>
                      <a:gd name="connsiteX4" fmla="*/ 130676 w 130675"/>
                      <a:gd name="connsiteY4" fmla="*/ 65065 h 130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675" h="130403">
                        <a:moveTo>
                          <a:pt x="130676" y="65065"/>
                        </a:moveTo>
                        <a:cubicBezTo>
                          <a:pt x="130676" y="29130"/>
                          <a:pt x="101546" y="0"/>
                          <a:pt x="65338" y="0"/>
                        </a:cubicBezTo>
                        <a:cubicBezTo>
                          <a:pt x="29130" y="0"/>
                          <a:pt x="0" y="29130"/>
                          <a:pt x="0" y="65065"/>
                        </a:cubicBezTo>
                        <a:cubicBezTo>
                          <a:pt x="0" y="101001"/>
                          <a:pt x="29130" y="130403"/>
                          <a:pt x="65338" y="130403"/>
                        </a:cubicBezTo>
                        <a:cubicBezTo>
                          <a:pt x="101546" y="130131"/>
                          <a:pt x="130676" y="101001"/>
                          <a:pt x="130676" y="65065"/>
                        </a:cubicBez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66" name="任意多边形 39">
                    <a:extLst>
                      <a:ext uri="{FF2B5EF4-FFF2-40B4-BE49-F238E27FC236}">
                        <a16:creationId xmlns:a16="http://schemas.microsoft.com/office/drawing/2014/main" id="{2024DCE3-6FF2-4D7A-A35B-7F58BB623532}"/>
                      </a:ext>
                    </a:extLst>
                  </p:cNvPr>
                  <p:cNvSpPr/>
                  <p:nvPr/>
                </p:nvSpPr>
                <p:spPr>
                  <a:xfrm>
                    <a:off x="3898201" y="2135781"/>
                    <a:ext cx="258900" cy="362428"/>
                  </a:xfrm>
                  <a:custGeom>
                    <a:avLst/>
                    <a:gdLst>
                      <a:gd name="connsiteX0" fmla="*/ 245561 w 258900"/>
                      <a:gd name="connsiteY0" fmla="*/ 362428 h 362428"/>
                      <a:gd name="connsiteX1" fmla="*/ 258901 w 258900"/>
                      <a:gd name="connsiteY1" fmla="*/ 178938 h 362428"/>
                      <a:gd name="connsiteX2" fmla="*/ 191113 w 258900"/>
                      <a:gd name="connsiteY2" fmla="*/ 157159 h 362428"/>
                      <a:gd name="connsiteX3" fmla="*/ 161711 w 258900"/>
                      <a:gd name="connsiteY3" fmla="*/ 92910 h 362428"/>
                      <a:gd name="connsiteX4" fmla="*/ 127136 w 258900"/>
                      <a:gd name="connsiteY4" fmla="*/ 18588 h 362428"/>
                      <a:gd name="connsiteX5" fmla="*/ 60710 w 258900"/>
                      <a:gd name="connsiteY5" fmla="*/ 35195 h 362428"/>
                      <a:gd name="connsiteX6" fmla="*/ 34030 w 258900"/>
                      <a:gd name="connsiteY6" fmla="*/ 121223 h 362428"/>
                      <a:gd name="connsiteX7" fmla="*/ 15790 w 258900"/>
                      <a:gd name="connsiteY7" fmla="*/ 228214 h 362428"/>
                      <a:gd name="connsiteX8" fmla="*/ 0 w 258900"/>
                      <a:gd name="connsiteY8" fmla="*/ 322681 h 362428"/>
                      <a:gd name="connsiteX9" fmla="*/ 245561 w 258900"/>
                      <a:gd name="connsiteY9" fmla="*/ 362428 h 362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8900" h="362428">
                        <a:moveTo>
                          <a:pt x="245561" y="362428"/>
                        </a:moveTo>
                        <a:lnTo>
                          <a:pt x="258901" y="178938"/>
                        </a:lnTo>
                        <a:cubicBezTo>
                          <a:pt x="234944" y="179482"/>
                          <a:pt x="210170" y="181933"/>
                          <a:pt x="191113" y="157159"/>
                        </a:cubicBezTo>
                        <a:cubicBezTo>
                          <a:pt x="174234" y="135107"/>
                          <a:pt x="174234" y="121495"/>
                          <a:pt x="161711" y="92910"/>
                        </a:cubicBezTo>
                        <a:cubicBezTo>
                          <a:pt x="150549" y="67592"/>
                          <a:pt x="139932" y="41184"/>
                          <a:pt x="127136" y="18588"/>
                        </a:cubicBezTo>
                        <a:cubicBezTo>
                          <a:pt x="109441" y="-12175"/>
                          <a:pt x="80583" y="-3463"/>
                          <a:pt x="60710" y="35195"/>
                        </a:cubicBezTo>
                        <a:cubicBezTo>
                          <a:pt x="47370" y="61330"/>
                          <a:pt x="39475" y="90460"/>
                          <a:pt x="34030" y="121223"/>
                        </a:cubicBezTo>
                        <a:cubicBezTo>
                          <a:pt x="27769" y="156887"/>
                          <a:pt x="21779" y="192550"/>
                          <a:pt x="15790" y="228214"/>
                        </a:cubicBezTo>
                        <a:cubicBezTo>
                          <a:pt x="10617" y="259793"/>
                          <a:pt x="5173" y="291373"/>
                          <a:pt x="0" y="322681"/>
                        </a:cubicBezTo>
                        <a:lnTo>
                          <a:pt x="245561" y="362428"/>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67" name="任意多边形 40">
                    <a:extLst>
                      <a:ext uri="{FF2B5EF4-FFF2-40B4-BE49-F238E27FC236}">
                        <a16:creationId xmlns:a16="http://schemas.microsoft.com/office/drawing/2014/main" id="{760B1925-FD51-48E2-96D8-9CA8CCE3443E}"/>
                      </a:ext>
                    </a:extLst>
                  </p:cNvPr>
                  <p:cNvSpPr/>
                  <p:nvPr/>
                </p:nvSpPr>
                <p:spPr>
                  <a:xfrm>
                    <a:off x="3708721" y="2273171"/>
                    <a:ext cx="741482" cy="964990"/>
                  </a:xfrm>
                  <a:custGeom>
                    <a:avLst/>
                    <a:gdLst>
                      <a:gd name="connsiteX0" fmla="*/ 718171 w 741482"/>
                      <a:gd name="connsiteY0" fmla="*/ 711 h 964990"/>
                      <a:gd name="connsiteX1" fmla="*/ 577422 w 741482"/>
                      <a:gd name="connsiteY1" fmla="*/ 5884 h 964990"/>
                      <a:gd name="connsiteX2" fmla="*/ 306271 w 741482"/>
                      <a:gd name="connsiteY2" fmla="*/ 94906 h 964990"/>
                      <a:gd name="connsiteX3" fmla="*/ 175867 w 741482"/>
                      <a:gd name="connsiteY3" fmla="*/ 206253 h 964990"/>
                      <a:gd name="connsiteX4" fmla="*/ 0 w 741482"/>
                      <a:gd name="connsiteY4" fmla="*/ 964988 h 964990"/>
                      <a:gd name="connsiteX5" fmla="*/ 368342 w 741482"/>
                      <a:gd name="connsiteY5" fmla="*/ 695469 h 964990"/>
                      <a:gd name="connsiteX6" fmla="*/ 719260 w 741482"/>
                      <a:gd name="connsiteY6" fmla="*/ 353535 h 964990"/>
                      <a:gd name="connsiteX7" fmla="*/ 718171 w 741482"/>
                      <a:gd name="connsiteY7" fmla="*/ 711 h 96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482" h="964990">
                        <a:moveTo>
                          <a:pt x="718171" y="711"/>
                        </a:moveTo>
                        <a:cubicBezTo>
                          <a:pt x="717899" y="711"/>
                          <a:pt x="650111" y="-2828"/>
                          <a:pt x="577422" y="5884"/>
                        </a:cubicBezTo>
                        <a:cubicBezTo>
                          <a:pt x="504462" y="14868"/>
                          <a:pt x="406183" y="36102"/>
                          <a:pt x="306271" y="94906"/>
                        </a:cubicBezTo>
                        <a:cubicBezTo>
                          <a:pt x="259173" y="122675"/>
                          <a:pt x="214526" y="159427"/>
                          <a:pt x="175867" y="206253"/>
                        </a:cubicBezTo>
                        <a:cubicBezTo>
                          <a:pt x="175867" y="204347"/>
                          <a:pt x="13884" y="860719"/>
                          <a:pt x="0" y="964988"/>
                        </a:cubicBezTo>
                        <a:cubicBezTo>
                          <a:pt x="9801" y="965804"/>
                          <a:pt x="241205" y="791843"/>
                          <a:pt x="368342" y="695469"/>
                        </a:cubicBezTo>
                        <a:cubicBezTo>
                          <a:pt x="371609" y="692202"/>
                          <a:pt x="628876" y="685396"/>
                          <a:pt x="719260" y="353535"/>
                        </a:cubicBezTo>
                        <a:cubicBezTo>
                          <a:pt x="769080" y="171951"/>
                          <a:pt x="719804" y="6700"/>
                          <a:pt x="718171" y="711"/>
                        </a:cubicBez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68" name="任意多边形 41">
                    <a:extLst>
                      <a:ext uri="{FF2B5EF4-FFF2-40B4-BE49-F238E27FC236}">
                        <a16:creationId xmlns:a16="http://schemas.microsoft.com/office/drawing/2014/main" id="{576FBF15-4DA6-40C0-AB4A-267B22D1106A}"/>
                      </a:ext>
                    </a:extLst>
                  </p:cNvPr>
                  <p:cNvSpPr/>
                  <p:nvPr/>
                </p:nvSpPr>
                <p:spPr>
                  <a:xfrm>
                    <a:off x="4007641" y="2592949"/>
                    <a:ext cx="239027" cy="239027"/>
                  </a:xfrm>
                  <a:custGeom>
                    <a:avLst/>
                    <a:gdLst>
                      <a:gd name="connsiteX0" fmla="*/ 0 w 239027"/>
                      <a:gd name="connsiteY0" fmla="*/ 119514 h 239027"/>
                      <a:gd name="connsiteX1" fmla="*/ 119514 w 239027"/>
                      <a:gd name="connsiteY1" fmla="*/ 0 h 239027"/>
                      <a:gd name="connsiteX2" fmla="*/ 239027 w 239027"/>
                      <a:gd name="connsiteY2" fmla="*/ 119514 h 239027"/>
                      <a:gd name="connsiteX3" fmla="*/ 119514 w 239027"/>
                      <a:gd name="connsiteY3" fmla="*/ 239027 h 239027"/>
                      <a:gd name="connsiteX4" fmla="*/ 0 w 239027"/>
                      <a:gd name="connsiteY4" fmla="*/ 119514 h 239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027" h="239027">
                        <a:moveTo>
                          <a:pt x="0" y="119514"/>
                        </a:moveTo>
                        <a:cubicBezTo>
                          <a:pt x="0" y="53631"/>
                          <a:pt x="53631" y="0"/>
                          <a:pt x="119514" y="0"/>
                        </a:cubicBezTo>
                        <a:cubicBezTo>
                          <a:pt x="185396" y="0"/>
                          <a:pt x="239027" y="53631"/>
                          <a:pt x="239027" y="119514"/>
                        </a:cubicBezTo>
                        <a:cubicBezTo>
                          <a:pt x="239027" y="185396"/>
                          <a:pt x="185668" y="239027"/>
                          <a:pt x="119514" y="239027"/>
                        </a:cubicBezTo>
                        <a:cubicBezTo>
                          <a:pt x="53359" y="239027"/>
                          <a:pt x="0" y="185396"/>
                          <a:pt x="0" y="119514"/>
                        </a:cubicBezTo>
                        <a:close/>
                      </a:path>
                    </a:pathLst>
                  </a:custGeom>
                  <a:solidFill>
                    <a:srgbClr val="FFFFFF"/>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69" name="任意多边形 42">
                    <a:extLst>
                      <a:ext uri="{FF2B5EF4-FFF2-40B4-BE49-F238E27FC236}">
                        <a16:creationId xmlns:a16="http://schemas.microsoft.com/office/drawing/2014/main" id="{4404FC07-2349-4372-92BD-9039B309C49A}"/>
                      </a:ext>
                    </a:extLst>
                  </p:cNvPr>
                  <p:cNvSpPr/>
                  <p:nvPr/>
                </p:nvSpPr>
                <p:spPr>
                  <a:xfrm>
                    <a:off x="4089586" y="2647397"/>
                    <a:ext cx="130675" cy="130403"/>
                  </a:xfrm>
                  <a:custGeom>
                    <a:avLst/>
                    <a:gdLst>
                      <a:gd name="connsiteX0" fmla="*/ 0 w 130675"/>
                      <a:gd name="connsiteY0" fmla="*/ 65065 h 130403"/>
                      <a:gd name="connsiteX1" fmla="*/ 65338 w 130675"/>
                      <a:gd name="connsiteY1" fmla="*/ 0 h 130403"/>
                      <a:gd name="connsiteX2" fmla="*/ 130676 w 130675"/>
                      <a:gd name="connsiteY2" fmla="*/ 65065 h 130403"/>
                      <a:gd name="connsiteX3" fmla="*/ 65338 w 130675"/>
                      <a:gd name="connsiteY3" fmla="*/ 130403 h 130403"/>
                      <a:gd name="connsiteX4" fmla="*/ 0 w 130675"/>
                      <a:gd name="connsiteY4" fmla="*/ 65065 h 130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675" h="130403">
                        <a:moveTo>
                          <a:pt x="0" y="65065"/>
                        </a:moveTo>
                        <a:cubicBezTo>
                          <a:pt x="0" y="29130"/>
                          <a:pt x="29130" y="0"/>
                          <a:pt x="65338" y="0"/>
                        </a:cubicBezTo>
                        <a:cubicBezTo>
                          <a:pt x="101546" y="0"/>
                          <a:pt x="130676" y="29130"/>
                          <a:pt x="130676" y="65065"/>
                        </a:cubicBezTo>
                        <a:cubicBezTo>
                          <a:pt x="130676" y="101001"/>
                          <a:pt x="101546" y="130403"/>
                          <a:pt x="65338" y="130403"/>
                        </a:cubicBezTo>
                        <a:cubicBezTo>
                          <a:pt x="29130" y="130131"/>
                          <a:pt x="0" y="101001"/>
                          <a:pt x="0" y="65065"/>
                        </a:cubicBez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nvGrpSpPr>
                  <p:cNvPr id="3770" name="组合 3769">
                    <a:extLst>
                      <a:ext uri="{FF2B5EF4-FFF2-40B4-BE49-F238E27FC236}">
                        <a16:creationId xmlns:a16="http://schemas.microsoft.com/office/drawing/2014/main" id="{468B3872-3792-4474-A759-E9723C2C2D9B}"/>
                      </a:ext>
                    </a:extLst>
                  </p:cNvPr>
                  <p:cNvGrpSpPr/>
                  <p:nvPr/>
                </p:nvGrpSpPr>
                <p:grpSpPr>
                  <a:xfrm>
                    <a:off x="3702732" y="2901942"/>
                    <a:ext cx="1363653" cy="803654"/>
                    <a:chOff x="3702732" y="2901942"/>
                    <a:chExt cx="1363653" cy="803654"/>
                  </a:xfrm>
                  <a:solidFill>
                    <a:srgbClr val="FEEAB4"/>
                  </a:solidFill>
                </p:grpSpPr>
                <p:sp>
                  <p:nvSpPr>
                    <p:cNvPr id="3772" name="任意多边形 44">
                      <a:extLst>
                        <a:ext uri="{FF2B5EF4-FFF2-40B4-BE49-F238E27FC236}">
                          <a16:creationId xmlns:a16="http://schemas.microsoft.com/office/drawing/2014/main" id="{06847704-8AE5-49FE-A415-0A6C8D3159B2}"/>
                        </a:ext>
                      </a:extLst>
                    </p:cNvPr>
                    <p:cNvSpPr/>
                    <p:nvPr/>
                  </p:nvSpPr>
                  <p:spPr>
                    <a:xfrm>
                      <a:off x="4428798" y="2980347"/>
                      <a:ext cx="637587" cy="637859"/>
                    </a:xfrm>
                    <a:custGeom>
                      <a:avLst/>
                      <a:gdLst>
                        <a:gd name="connsiteX0" fmla="*/ 637588 w 637587"/>
                        <a:gd name="connsiteY0" fmla="*/ 318794 h 637859"/>
                        <a:gd name="connsiteX1" fmla="*/ 318794 w 637587"/>
                        <a:gd name="connsiteY1" fmla="*/ 637860 h 637859"/>
                        <a:gd name="connsiteX2" fmla="*/ 0 w 637587"/>
                        <a:gd name="connsiteY2" fmla="*/ 318794 h 637859"/>
                        <a:gd name="connsiteX3" fmla="*/ 318794 w 637587"/>
                        <a:gd name="connsiteY3" fmla="*/ 0 h 637859"/>
                        <a:gd name="connsiteX4" fmla="*/ 637588 w 637587"/>
                        <a:gd name="connsiteY4" fmla="*/ 318794 h 637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587" h="637859">
                          <a:moveTo>
                            <a:pt x="637588" y="318794"/>
                          </a:moveTo>
                          <a:cubicBezTo>
                            <a:pt x="637588" y="494933"/>
                            <a:pt x="494934" y="637860"/>
                            <a:pt x="318794" y="637860"/>
                          </a:cubicBezTo>
                          <a:cubicBezTo>
                            <a:pt x="142654" y="637860"/>
                            <a:pt x="0" y="494933"/>
                            <a:pt x="0" y="318794"/>
                          </a:cubicBezTo>
                          <a:cubicBezTo>
                            <a:pt x="0" y="142654"/>
                            <a:pt x="142654" y="0"/>
                            <a:pt x="318794" y="0"/>
                          </a:cubicBezTo>
                          <a:cubicBezTo>
                            <a:pt x="494934" y="0"/>
                            <a:pt x="637588" y="142654"/>
                            <a:pt x="637588" y="318794"/>
                          </a:cubicBezTo>
                          <a:close/>
                        </a:path>
                      </a:pathLst>
                    </a:custGeom>
                    <a:solidFill>
                      <a:srgbClr val="FEEAB4"/>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73" name="任意多边形 45">
                      <a:extLst>
                        <a:ext uri="{FF2B5EF4-FFF2-40B4-BE49-F238E27FC236}">
                          <a16:creationId xmlns:a16="http://schemas.microsoft.com/office/drawing/2014/main" id="{6AA828CB-B446-4FD8-9A7C-F7AD15F3501E}"/>
                        </a:ext>
                      </a:extLst>
                    </p:cNvPr>
                    <p:cNvSpPr/>
                    <p:nvPr/>
                  </p:nvSpPr>
                  <p:spPr>
                    <a:xfrm>
                      <a:off x="3702732" y="2980347"/>
                      <a:ext cx="637587" cy="637859"/>
                    </a:xfrm>
                    <a:custGeom>
                      <a:avLst/>
                      <a:gdLst>
                        <a:gd name="connsiteX0" fmla="*/ 637588 w 637587"/>
                        <a:gd name="connsiteY0" fmla="*/ 318794 h 637859"/>
                        <a:gd name="connsiteX1" fmla="*/ 318794 w 637587"/>
                        <a:gd name="connsiteY1" fmla="*/ 637860 h 637859"/>
                        <a:gd name="connsiteX2" fmla="*/ 0 w 637587"/>
                        <a:gd name="connsiteY2" fmla="*/ 318794 h 637859"/>
                        <a:gd name="connsiteX3" fmla="*/ 318794 w 637587"/>
                        <a:gd name="connsiteY3" fmla="*/ 0 h 637859"/>
                        <a:gd name="connsiteX4" fmla="*/ 637588 w 637587"/>
                        <a:gd name="connsiteY4" fmla="*/ 318794 h 637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587" h="637859">
                          <a:moveTo>
                            <a:pt x="637588" y="318794"/>
                          </a:moveTo>
                          <a:cubicBezTo>
                            <a:pt x="637588" y="494933"/>
                            <a:pt x="494661" y="637860"/>
                            <a:pt x="318794" y="637860"/>
                          </a:cubicBezTo>
                          <a:cubicBezTo>
                            <a:pt x="142654" y="637860"/>
                            <a:pt x="0" y="494933"/>
                            <a:pt x="0" y="318794"/>
                          </a:cubicBezTo>
                          <a:cubicBezTo>
                            <a:pt x="0" y="142654"/>
                            <a:pt x="142654" y="0"/>
                            <a:pt x="318794" y="0"/>
                          </a:cubicBezTo>
                          <a:cubicBezTo>
                            <a:pt x="494661" y="0"/>
                            <a:pt x="637588" y="142654"/>
                            <a:pt x="637588" y="318794"/>
                          </a:cubicBezTo>
                          <a:close/>
                        </a:path>
                      </a:pathLst>
                    </a:custGeom>
                    <a:solidFill>
                      <a:srgbClr val="FEEAB4"/>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74" name="任意多边形 46">
                      <a:extLst>
                        <a:ext uri="{FF2B5EF4-FFF2-40B4-BE49-F238E27FC236}">
                          <a16:creationId xmlns:a16="http://schemas.microsoft.com/office/drawing/2014/main" id="{49210B82-A8E7-4C71-8B8F-D6DEAFAE0106}"/>
                        </a:ext>
                      </a:extLst>
                    </p:cNvPr>
                    <p:cNvSpPr/>
                    <p:nvPr/>
                  </p:nvSpPr>
                  <p:spPr>
                    <a:xfrm>
                      <a:off x="3736762" y="2901942"/>
                      <a:ext cx="1290693" cy="588039"/>
                    </a:xfrm>
                    <a:custGeom>
                      <a:avLst/>
                      <a:gdLst>
                        <a:gd name="connsiteX0" fmla="*/ 1290693 w 1290693"/>
                        <a:gd name="connsiteY0" fmla="*/ 294020 h 588039"/>
                        <a:gd name="connsiteX1" fmla="*/ 645483 w 1290693"/>
                        <a:gd name="connsiteY1" fmla="*/ 588040 h 588039"/>
                        <a:gd name="connsiteX2" fmla="*/ 0 w 1290693"/>
                        <a:gd name="connsiteY2" fmla="*/ 294020 h 588039"/>
                        <a:gd name="connsiteX3" fmla="*/ 645483 w 1290693"/>
                        <a:gd name="connsiteY3" fmla="*/ 0 h 588039"/>
                        <a:gd name="connsiteX4" fmla="*/ 1290693 w 1290693"/>
                        <a:gd name="connsiteY4" fmla="*/ 294020 h 588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0693" h="588039">
                          <a:moveTo>
                            <a:pt x="1290693" y="294020"/>
                          </a:moveTo>
                          <a:cubicBezTo>
                            <a:pt x="1290693" y="456275"/>
                            <a:pt x="1001846" y="588040"/>
                            <a:pt x="645483" y="588040"/>
                          </a:cubicBezTo>
                          <a:cubicBezTo>
                            <a:pt x="289120" y="588040"/>
                            <a:pt x="0" y="456275"/>
                            <a:pt x="0" y="294020"/>
                          </a:cubicBezTo>
                          <a:cubicBezTo>
                            <a:pt x="0" y="131492"/>
                            <a:pt x="288847" y="0"/>
                            <a:pt x="645483" y="0"/>
                          </a:cubicBezTo>
                          <a:cubicBezTo>
                            <a:pt x="1001573" y="0"/>
                            <a:pt x="1290693" y="131764"/>
                            <a:pt x="1290693" y="294020"/>
                          </a:cubicBezTo>
                          <a:close/>
                        </a:path>
                      </a:pathLst>
                    </a:custGeom>
                    <a:solidFill>
                      <a:srgbClr val="FEEAB4"/>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75" name="任意多边形 47">
                      <a:extLst>
                        <a:ext uri="{FF2B5EF4-FFF2-40B4-BE49-F238E27FC236}">
                          <a16:creationId xmlns:a16="http://schemas.microsoft.com/office/drawing/2014/main" id="{6848D902-5EA1-437E-A9C9-38B5ACC926D4}"/>
                        </a:ext>
                      </a:extLst>
                    </p:cNvPr>
                    <p:cNvSpPr/>
                    <p:nvPr/>
                  </p:nvSpPr>
                  <p:spPr>
                    <a:xfrm>
                      <a:off x="3736762" y="3108028"/>
                      <a:ext cx="1290693" cy="597568"/>
                    </a:xfrm>
                    <a:custGeom>
                      <a:avLst/>
                      <a:gdLst>
                        <a:gd name="connsiteX0" fmla="*/ 1290693 w 1290693"/>
                        <a:gd name="connsiteY0" fmla="*/ 294020 h 597568"/>
                        <a:gd name="connsiteX1" fmla="*/ 645483 w 1290693"/>
                        <a:gd name="connsiteY1" fmla="*/ 597568 h 597568"/>
                        <a:gd name="connsiteX2" fmla="*/ 0 w 1290693"/>
                        <a:gd name="connsiteY2" fmla="*/ 294020 h 597568"/>
                        <a:gd name="connsiteX3" fmla="*/ 645483 w 1290693"/>
                        <a:gd name="connsiteY3" fmla="*/ 0 h 597568"/>
                        <a:gd name="connsiteX4" fmla="*/ 1290693 w 1290693"/>
                        <a:gd name="connsiteY4" fmla="*/ 294020 h 597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0693" h="597568">
                          <a:moveTo>
                            <a:pt x="1290693" y="294020"/>
                          </a:moveTo>
                          <a:cubicBezTo>
                            <a:pt x="1290693" y="456275"/>
                            <a:pt x="1001846" y="597568"/>
                            <a:pt x="645483" y="597568"/>
                          </a:cubicBezTo>
                          <a:cubicBezTo>
                            <a:pt x="289120" y="597568"/>
                            <a:pt x="0" y="456275"/>
                            <a:pt x="0" y="294020"/>
                          </a:cubicBezTo>
                          <a:cubicBezTo>
                            <a:pt x="0" y="131492"/>
                            <a:pt x="288847" y="0"/>
                            <a:pt x="645483" y="0"/>
                          </a:cubicBezTo>
                          <a:cubicBezTo>
                            <a:pt x="1001573" y="0"/>
                            <a:pt x="1290693" y="131764"/>
                            <a:pt x="1290693" y="294020"/>
                          </a:cubicBezTo>
                          <a:close/>
                        </a:path>
                      </a:pathLst>
                    </a:custGeom>
                    <a:solidFill>
                      <a:srgbClr val="FEEAB4"/>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sp>
                <p:nvSpPr>
                  <p:cNvPr id="3771" name="任意多边形 48">
                    <a:extLst>
                      <a:ext uri="{FF2B5EF4-FFF2-40B4-BE49-F238E27FC236}">
                        <a16:creationId xmlns:a16="http://schemas.microsoft.com/office/drawing/2014/main" id="{C2595905-B789-4541-B471-0CDCA21EFE3A}"/>
                      </a:ext>
                    </a:extLst>
                  </p:cNvPr>
                  <p:cNvSpPr/>
                  <p:nvPr/>
                </p:nvSpPr>
                <p:spPr>
                  <a:xfrm>
                    <a:off x="4020386" y="3299186"/>
                    <a:ext cx="723051" cy="142064"/>
                  </a:xfrm>
                  <a:custGeom>
                    <a:avLst/>
                    <a:gdLst>
                      <a:gd name="connsiteX0" fmla="*/ 718766 w 723051"/>
                      <a:gd name="connsiteY0" fmla="*/ 7578 h 142064"/>
                      <a:gd name="connsiteX1" fmla="*/ 685008 w 723051"/>
                      <a:gd name="connsiteY1" fmla="*/ 6761 h 142064"/>
                      <a:gd name="connsiteX2" fmla="*/ 363220 w 723051"/>
                      <a:gd name="connsiteY2" fmla="*/ 97962 h 142064"/>
                      <a:gd name="connsiteX3" fmla="*/ 360225 w 723051"/>
                      <a:gd name="connsiteY3" fmla="*/ 97962 h 142064"/>
                      <a:gd name="connsiteX4" fmla="*/ 38436 w 723051"/>
                      <a:gd name="connsiteY4" fmla="*/ 6761 h 142064"/>
                      <a:gd name="connsiteX5" fmla="*/ 4406 w 723051"/>
                      <a:gd name="connsiteY5" fmla="*/ 7578 h 142064"/>
                      <a:gd name="connsiteX6" fmla="*/ 9579 w 723051"/>
                      <a:gd name="connsiteY6" fmla="*/ 36980 h 142064"/>
                      <a:gd name="connsiteX7" fmla="*/ 360225 w 723051"/>
                      <a:gd name="connsiteY7" fmla="*/ 142065 h 142064"/>
                      <a:gd name="connsiteX8" fmla="*/ 363220 w 723051"/>
                      <a:gd name="connsiteY8" fmla="*/ 142065 h 142064"/>
                      <a:gd name="connsiteX9" fmla="*/ 713593 w 723051"/>
                      <a:gd name="connsiteY9" fmla="*/ 36980 h 142064"/>
                      <a:gd name="connsiteX10" fmla="*/ 718766 w 723051"/>
                      <a:gd name="connsiteY10" fmla="*/ 7578 h 14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3051" h="142064">
                        <a:moveTo>
                          <a:pt x="718766" y="7578"/>
                        </a:moveTo>
                        <a:cubicBezTo>
                          <a:pt x="709510" y="-3856"/>
                          <a:pt x="694536" y="-862"/>
                          <a:pt x="685008" y="6761"/>
                        </a:cubicBezTo>
                        <a:cubicBezTo>
                          <a:pt x="683919" y="7578"/>
                          <a:pt x="574751" y="97417"/>
                          <a:pt x="363220" y="97962"/>
                        </a:cubicBezTo>
                        <a:lnTo>
                          <a:pt x="360225" y="97962"/>
                        </a:lnTo>
                        <a:cubicBezTo>
                          <a:pt x="148694" y="97689"/>
                          <a:pt x="39525" y="7578"/>
                          <a:pt x="38436" y="6761"/>
                        </a:cubicBezTo>
                        <a:cubicBezTo>
                          <a:pt x="28636" y="-862"/>
                          <a:pt x="13663" y="-3856"/>
                          <a:pt x="4406" y="7578"/>
                        </a:cubicBezTo>
                        <a:cubicBezTo>
                          <a:pt x="-5122" y="19012"/>
                          <a:pt x="2773" y="31535"/>
                          <a:pt x="9579" y="36980"/>
                        </a:cubicBezTo>
                        <a:cubicBezTo>
                          <a:pt x="22102" y="46780"/>
                          <a:pt x="137532" y="141792"/>
                          <a:pt x="360225" y="142065"/>
                        </a:cubicBezTo>
                        <a:lnTo>
                          <a:pt x="363220" y="142065"/>
                        </a:lnTo>
                        <a:cubicBezTo>
                          <a:pt x="585640" y="141520"/>
                          <a:pt x="701342" y="46780"/>
                          <a:pt x="713593" y="36980"/>
                        </a:cubicBezTo>
                        <a:cubicBezTo>
                          <a:pt x="720399" y="31535"/>
                          <a:pt x="728022" y="19012"/>
                          <a:pt x="718766" y="7578"/>
                        </a:cubicBez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grpSp>
        </p:grpSp>
        <p:grpSp>
          <p:nvGrpSpPr>
            <p:cNvPr id="3341" name="组合 3340">
              <a:extLst>
                <a:ext uri="{FF2B5EF4-FFF2-40B4-BE49-F238E27FC236}">
                  <a16:creationId xmlns:a16="http://schemas.microsoft.com/office/drawing/2014/main" id="{61D333C2-8CE4-4DC7-A53A-2FF3CAAB10E9}"/>
                </a:ext>
              </a:extLst>
            </p:cNvPr>
            <p:cNvGrpSpPr/>
            <p:nvPr/>
          </p:nvGrpSpPr>
          <p:grpSpPr>
            <a:xfrm>
              <a:off x="9689880" y="4005870"/>
              <a:ext cx="923678" cy="729758"/>
              <a:chOff x="3740718" y="1493997"/>
              <a:chExt cx="4710563" cy="3870007"/>
            </a:xfrm>
          </p:grpSpPr>
          <p:grpSp>
            <p:nvGrpSpPr>
              <p:cNvPr id="3726" name="组合 3725">
                <a:extLst>
                  <a:ext uri="{FF2B5EF4-FFF2-40B4-BE49-F238E27FC236}">
                    <a16:creationId xmlns:a16="http://schemas.microsoft.com/office/drawing/2014/main" id="{556FA93E-06C1-4A9C-9C81-646BF8668DDE}"/>
                  </a:ext>
                </a:extLst>
              </p:cNvPr>
              <p:cNvGrpSpPr/>
              <p:nvPr/>
            </p:nvGrpSpPr>
            <p:grpSpPr>
              <a:xfrm>
                <a:off x="3740718" y="3604831"/>
                <a:ext cx="4710563" cy="1759173"/>
                <a:chOff x="3738562" y="3606260"/>
                <a:chExt cx="4710563" cy="1759172"/>
              </a:xfrm>
              <a:solidFill>
                <a:srgbClr val="2D59C6"/>
              </a:solidFill>
            </p:grpSpPr>
            <p:grpSp>
              <p:nvGrpSpPr>
                <p:cNvPr id="3732" name="组合 3731">
                  <a:extLst>
                    <a:ext uri="{FF2B5EF4-FFF2-40B4-BE49-F238E27FC236}">
                      <a16:creationId xmlns:a16="http://schemas.microsoft.com/office/drawing/2014/main" id="{37DEF4E0-7B04-4B69-A05C-4415158EA32A}"/>
                    </a:ext>
                  </a:extLst>
                </p:cNvPr>
                <p:cNvGrpSpPr/>
                <p:nvPr/>
              </p:nvGrpSpPr>
              <p:grpSpPr>
                <a:xfrm>
                  <a:off x="3738562" y="4226147"/>
                  <a:ext cx="4710563" cy="1139285"/>
                  <a:chOff x="3738562" y="4226147"/>
                  <a:chExt cx="4710563" cy="1139285"/>
                </a:xfrm>
                <a:solidFill>
                  <a:srgbClr val="2D59C6"/>
                </a:solidFill>
              </p:grpSpPr>
              <p:sp>
                <p:nvSpPr>
                  <p:cNvPr id="3742" name="任意多边形 18">
                    <a:extLst>
                      <a:ext uri="{FF2B5EF4-FFF2-40B4-BE49-F238E27FC236}">
                        <a16:creationId xmlns:a16="http://schemas.microsoft.com/office/drawing/2014/main" id="{EBCAF862-189C-4E1A-91BC-28F403BE365E}"/>
                      </a:ext>
                    </a:extLst>
                  </p:cNvPr>
                  <p:cNvSpPr/>
                  <p:nvPr/>
                </p:nvSpPr>
                <p:spPr>
                  <a:xfrm>
                    <a:off x="4913184" y="4232052"/>
                    <a:ext cx="1086135" cy="300990"/>
                  </a:xfrm>
                  <a:custGeom>
                    <a:avLst/>
                    <a:gdLst>
                      <a:gd name="connsiteX0" fmla="*/ 867728 w 1086135"/>
                      <a:gd name="connsiteY0" fmla="*/ 0 h 300990"/>
                      <a:gd name="connsiteX1" fmla="*/ 767334 w 1086135"/>
                      <a:gd name="connsiteY1" fmla="*/ 0 h 300990"/>
                      <a:gd name="connsiteX2" fmla="*/ 767334 w 1086135"/>
                      <a:gd name="connsiteY2" fmla="*/ 70771 h 300990"/>
                      <a:gd name="connsiteX3" fmla="*/ 295180 w 1086135"/>
                      <a:gd name="connsiteY3" fmla="*/ 70771 h 300990"/>
                      <a:gd name="connsiteX4" fmla="*/ 295180 w 1086135"/>
                      <a:gd name="connsiteY4" fmla="*/ 0 h 300990"/>
                      <a:gd name="connsiteX5" fmla="*/ 194786 w 1086135"/>
                      <a:gd name="connsiteY5" fmla="*/ 0 h 300990"/>
                      <a:gd name="connsiteX6" fmla="*/ 194786 w 1086135"/>
                      <a:gd name="connsiteY6" fmla="*/ 70771 h 300990"/>
                      <a:gd name="connsiteX7" fmla="*/ 0 w 1086135"/>
                      <a:gd name="connsiteY7" fmla="*/ 70771 h 300990"/>
                      <a:gd name="connsiteX8" fmla="*/ 0 w 1086135"/>
                      <a:gd name="connsiteY8" fmla="*/ 171164 h 300990"/>
                      <a:gd name="connsiteX9" fmla="*/ 194786 w 1086135"/>
                      <a:gd name="connsiteY9" fmla="*/ 171164 h 300990"/>
                      <a:gd name="connsiteX10" fmla="*/ 194786 w 1086135"/>
                      <a:gd name="connsiteY10" fmla="*/ 300990 h 300990"/>
                      <a:gd name="connsiteX11" fmla="*/ 295180 w 1086135"/>
                      <a:gd name="connsiteY11" fmla="*/ 300990 h 300990"/>
                      <a:gd name="connsiteX12" fmla="*/ 295180 w 1086135"/>
                      <a:gd name="connsiteY12" fmla="*/ 171164 h 300990"/>
                      <a:gd name="connsiteX13" fmla="*/ 767334 w 1086135"/>
                      <a:gd name="connsiteY13" fmla="*/ 171164 h 300990"/>
                      <a:gd name="connsiteX14" fmla="*/ 767334 w 1086135"/>
                      <a:gd name="connsiteY14" fmla="*/ 300990 h 300990"/>
                      <a:gd name="connsiteX15" fmla="*/ 867728 w 1086135"/>
                      <a:gd name="connsiteY15" fmla="*/ 300990 h 300990"/>
                      <a:gd name="connsiteX16" fmla="*/ 867728 w 1086135"/>
                      <a:gd name="connsiteY16" fmla="*/ 171164 h 300990"/>
                      <a:gd name="connsiteX17" fmla="*/ 1086136 w 1086135"/>
                      <a:gd name="connsiteY17" fmla="*/ 171164 h 300990"/>
                      <a:gd name="connsiteX18" fmla="*/ 1086136 w 1086135"/>
                      <a:gd name="connsiteY18" fmla="*/ 70771 h 300990"/>
                      <a:gd name="connsiteX19" fmla="*/ 867728 w 1086135"/>
                      <a:gd name="connsiteY19" fmla="*/ 70771 h 300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86135" h="300990">
                        <a:moveTo>
                          <a:pt x="867728" y="0"/>
                        </a:moveTo>
                        <a:lnTo>
                          <a:pt x="767334" y="0"/>
                        </a:lnTo>
                        <a:lnTo>
                          <a:pt x="767334" y="70771"/>
                        </a:lnTo>
                        <a:lnTo>
                          <a:pt x="295180" y="70771"/>
                        </a:lnTo>
                        <a:lnTo>
                          <a:pt x="295180" y="0"/>
                        </a:lnTo>
                        <a:lnTo>
                          <a:pt x="194786" y="0"/>
                        </a:lnTo>
                        <a:lnTo>
                          <a:pt x="194786" y="70771"/>
                        </a:lnTo>
                        <a:lnTo>
                          <a:pt x="0" y="70771"/>
                        </a:lnTo>
                        <a:lnTo>
                          <a:pt x="0" y="171164"/>
                        </a:lnTo>
                        <a:lnTo>
                          <a:pt x="194786" y="171164"/>
                        </a:lnTo>
                        <a:lnTo>
                          <a:pt x="194786" y="300990"/>
                        </a:lnTo>
                        <a:lnTo>
                          <a:pt x="295180" y="300990"/>
                        </a:lnTo>
                        <a:lnTo>
                          <a:pt x="295180" y="171164"/>
                        </a:lnTo>
                        <a:lnTo>
                          <a:pt x="767334" y="171164"/>
                        </a:lnTo>
                        <a:lnTo>
                          <a:pt x="767334" y="300990"/>
                        </a:lnTo>
                        <a:lnTo>
                          <a:pt x="867728" y="300990"/>
                        </a:lnTo>
                        <a:lnTo>
                          <a:pt x="867728" y="171164"/>
                        </a:lnTo>
                        <a:lnTo>
                          <a:pt x="1086136" y="171164"/>
                        </a:lnTo>
                        <a:lnTo>
                          <a:pt x="1086136" y="70771"/>
                        </a:lnTo>
                        <a:lnTo>
                          <a:pt x="867728" y="70771"/>
                        </a:ln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43" name="任意多边形 19">
                    <a:extLst>
                      <a:ext uri="{FF2B5EF4-FFF2-40B4-BE49-F238E27FC236}">
                        <a16:creationId xmlns:a16="http://schemas.microsoft.com/office/drawing/2014/main" id="{16CFD29E-BED6-473D-8B3F-C02BFE196EDF}"/>
                      </a:ext>
                    </a:extLst>
                  </p:cNvPr>
                  <p:cNvSpPr/>
                  <p:nvPr/>
                </p:nvSpPr>
                <p:spPr>
                  <a:xfrm>
                    <a:off x="4960428" y="4598003"/>
                    <a:ext cx="962295" cy="767429"/>
                  </a:xfrm>
                  <a:custGeom>
                    <a:avLst/>
                    <a:gdLst>
                      <a:gd name="connsiteX0" fmla="*/ 892683 w 962295"/>
                      <a:gd name="connsiteY0" fmla="*/ 95 h 767429"/>
                      <a:gd name="connsiteX1" fmla="*/ 879538 w 962295"/>
                      <a:gd name="connsiteY1" fmla="*/ 476 h 767429"/>
                      <a:gd name="connsiteX2" fmla="*/ 879538 w 962295"/>
                      <a:gd name="connsiteY2" fmla="*/ 0 h 767429"/>
                      <a:gd name="connsiteX3" fmla="*/ 0 w 962295"/>
                      <a:gd name="connsiteY3" fmla="*/ 0 h 767429"/>
                      <a:gd name="connsiteX4" fmla="*/ 0 w 962295"/>
                      <a:gd name="connsiteY4" fmla="*/ 100393 h 767429"/>
                      <a:gd name="connsiteX5" fmla="*/ 236125 w 962295"/>
                      <a:gd name="connsiteY5" fmla="*/ 100393 h 767429"/>
                      <a:gd name="connsiteX6" fmla="*/ 236125 w 962295"/>
                      <a:gd name="connsiteY6" fmla="*/ 767429 h 767429"/>
                      <a:gd name="connsiteX7" fmla="*/ 336518 w 962295"/>
                      <a:gd name="connsiteY7" fmla="*/ 767429 h 767429"/>
                      <a:gd name="connsiteX8" fmla="*/ 336518 w 962295"/>
                      <a:gd name="connsiteY8" fmla="*/ 100393 h 767429"/>
                      <a:gd name="connsiteX9" fmla="*/ 861822 w 962295"/>
                      <a:gd name="connsiteY9" fmla="*/ 100393 h 767429"/>
                      <a:gd name="connsiteX10" fmla="*/ 861822 w 962295"/>
                      <a:gd name="connsiteY10" fmla="*/ 602171 h 767429"/>
                      <a:gd name="connsiteX11" fmla="*/ 696563 w 962295"/>
                      <a:gd name="connsiteY11" fmla="*/ 602171 h 767429"/>
                      <a:gd name="connsiteX12" fmla="*/ 696563 w 962295"/>
                      <a:gd name="connsiteY12" fmla="*/ 702564 h 767429"/>
                      <a:gd name="connsiteX13" fmla="*/ 861822 w 962295"/>
                      <a:gd name="connsiteY13" fmla="*/ 702564 h 767429"/>
                      <a:gd name="connsiteX14" fmla="*/ 938594 w 962295"/>
                      <a:gd name="connsiteY14" fmla="*/ 702564 h 767429"/>
                      <a:gd name="connsiteX15" fmla="*/ 962216 w 962295"/>
                      <a:gd name="connsiteY15" fmla="*/ 702564 h 767429"/>
                      <a:gd name="connsiteX16" fmla="*/ 962216 w 962295"/>
                      <a:gd name="connsiteY16" fmla="*/ 77819 h 767429"/>
                      <a:gd name="connsiteX17" fmla="*/ 960692 w 962295"/>
                      <a:gd name="connsiteY17" fmla="*/ 59055 h 767429"/>
                      <a:gd name="connsiteX18" fmla="*/ 892683 w 962295"/>
                      <a:gd name="connsiteY18" fmla="*/ 95 h 767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62295" h="767429">
                        <a:moveTo>
                          <a:pt x="892683" y="95"/>
                        </a:moveTo>
                        <a:cubicBezTo>
                          <a:pt x="888206" y="-95"/>
                          <a:pt x="883825" y="0"/>
                          <a:pt x="879538" y="476"/>
                        </a:cubicBezTo>
                        <a:lnTo>
                          <a:pt x="879538" y="0"/>
                        </a:lnTo>
                        <a:lnTo>
                          <a:pt x="0" y="0"/>
                        </a:lnTo>
                        <a:lnTo>
                          <a:pt x="0" y="100393"/>
                        </a:lnTo>
                        <a:lnTo>
                          <a:pt x="236125" y="100393"/>
                        </a:lnTo>
                        <a:lnTo>
                          <a:pt x="236125" y="767429"/>
                        </a:lnTo>
                        <a:lnTo>
                          <a:pt x="336518" y="767429"/>
                        </a:lnTo>
                        <a:lnTo>
                          <a:pt x="336518" y="100393"/>
                        </a:lnTo>
                        <a:lnTo>
                          <a:pt x="861822" y="100393"/>
                        </a:lnTo>
                        <a:lnTo>
                          <a:pt x="861822" y="602171"/>
                        </a:lnTo>
                        <a:lnTo>
                          <a:pt x="696563" y="602171"/>
                        </a:lnTo>
                        <a:lnTo>
                          <a:pt x="696563" y="702564"/>
                        </a:lnTo>
                        <a:lnTo>
                          <a:pt x="861822" y="702564"/>
                        </a:lnTo>
                        <a:lnTo>
                          <a:pt x="938594" y="702564"/>
                        </a:lnTo>
                        <a:lnTo>
                          <a:pt x="962216" y="702564"/>
                        </a:lnTo>
                        <a:lnTo>
                          <a:pt x="962216" y="77819"/>
                        </a:lnTo>
                        <a:cubicBezTo>
                          <a:pt x="962501" y="71723"/>
                          <a:pt x="962025" y="65341"/>
                          <a:pt x="960692" y="59055"/>
                        </a:cubicBezTo>
                        <a:cubicBezTo>
                          <a:pt x="953738" y="25622"/>
                          <a:pt x="926592" y="2096"/>
                          <a:pt x="892683" y="95"/>
                        </a:cubicBez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44" name="任意多边形 20">
                    <a:extLst>
                      <a:ext uri="{FF2B5EF4-FFF2-40B4-BE49-F238E27FC236}">
                        <a16:creationId xmlns:a16="http://schemas.microsoft.com/office/drawing/2014/main" id="{20C373E4-077A-48EE-9503-1402AD6DDA7A}"/>
                      </a:ext>
                    </a:extLst>
                  </p:cNvPr>
                  <p:cNvSpPr/>
                  <p:nvPr/>
                </p:nvSpPr>
                <p:spPr>
                  <a:xfrm>
                    <a:off x="7303769" y="4562475"/>
                    <a:ext cx="554831" cy="749855"/>
                  </a:xfrm>
                  <a:custGeom>
                    <a:avLst/>
                    <a:gdLst>
                      <a:gd name="connsiteX0" fmla="*/ 0 w 554831"/>
                      <a:gd name="connsiteY0" fmla="*/ 100394 h 749855"/>
                      <a:gd name="connsiteX1" fmla="*/ 135731 w 554831"/>
                      <a:gd name="connsiteY1" fmla="*/ 100394 h 749855"/>
                      <a:gd name="connsiteX2" fmla="*/ 41243 w 554831"/>
                      <a:gd name="connsiteY2" fmla="*/ 749713 h 749855"/>
                      <a:gd name="connsiteX3" fmla="*/ 58960 w 554831"/>
                      <a:gd name="connsiteY3" fmla="*/ 749713 h 749855"/>
                      <a:gd name="connsiteX4" fmla="*/ 141637 w 554831"/>
                      <a:gd name="connsiteY4" fmla="*/ 749713 h 749855"/>
                      <a:gd name="connsiteX5" fmla="*/ 455771 w 554831"/>
                      <a:gd name="connsiteY5" fmla="*/ 749713 h 749855"/>
                      <a:gd name="connsiteX6" fmla="*/ 465773 w 554831"/>
                      <a:gd name="connsiteY6" fmla="*/ 749713 h 749855"/>
                      <a:gd name="connsiteX7" fmla="*/ 466344 w 554831"/>
                      <a:gd name="connsiteY7" fmla="*/ 749713 h 749855"/>
                      <a:gd name="connsiteX8" fmla="*/ 476250 w 554831"/>
                      <a:gd name="connsiteY8" fmla="*/ 748284 h 749855"/>
                      <a:gd name="connsiteX9" fmla="*/ 533781 w 554831"/>
                      <a:gd name="connsiteY9" fmla="*/ 690658 h 749855"/>
                      <a:gd name="connsiteX10" fmla="*/ 537210 w 554831"/>
                      <a:gd name="connsiteY10" fmla="*/ 690658 h 749855"/>
                      <a:gd name="connsiteX11" fmla="*/ 537210 w 554831"/>
                      <a:gd name="connsiteY11" fmla="*/ 419100 h 749855"/>
                      <a:gd name="connsiteX12" fmla="*/ 436817 w 554831"/>
                      <a:gd name="connsiteY12" fmla="*/ 419100 h 749855"/>
                      <a:gd name="connsiteX13" fmla="*/ 436817 w 554831"/>
                      <a:gd name="connsiteY13" fmla="*/ 649319 h 749855"/>
                      <a:gd name="connsiteX14" fmla="*/ 156305 w 554831"/>
                      <a:gd name="connsiteY14" fmla="*/ 649319 h 749855"/>
                      <a:gd name="connsiteX15" fmla="*/ 236125 w 554831"/>
                      <a:gd name="connsiteY15" fmla="*/ 100394 h 749855"/>
                      <a:gd name="connsiteX16" fmla="*/ 554831 w 554831"/>
                      <a:gd name="connsiteY16" fmla="*/ 100394 h 749855"/>
                      <a:gd name="connsiteX17" fmla="*/ 554831 w 554831"/>
                      <a:gd name="connsiteY17" fmla="*/ 0 h 749855"/>
                      <a:gd name="connsiteX18" fmla="*/ 0 w 554831"/>
                      <a:gd name="connsiteY18" fmla="*/ 0 h 749855"/>
                      <a:gd name="connsiteX19" fmla="*/ 0 w 554831"/>
                      <a:gd name="connsiteY19" fmla="*/ 100394 h 749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54831" h="749855">
                        <a:moveTo>
                          <a:pt x="0" y="100394"/>
                        </a:moveTo>
                        <a:lnTo>
                          <a:pt x="135731" y="100394"/>
                        </a:lnTo>
                        <a:lnTo>
                          <a:pt x="41243" y="749713"/>
                        </a:lnTo>
                        <a:lnTo>
                          <a:pt x="58960" y="749713"/>
                        </a:lnTo>
                        <a:lnTo>
                          <a:pt x="141637" y="749713"/>
                        </a:lnTo>
                        <a:lnTo>
                          <a:pt x="455771" y="749713"/>
                        </a:lnTo>
                        <a:cubicBezTo>
                          <a:pt x="459105" y="749903"/>
                          <a:pt x="462439" y="749903"/>
                          <a:pt x="465773" y="749713"/>
                        </a:cubicBezTo>
                        <a:lnTo>
                          <a:pt x="466344" y="749713"/>
                        </a:lnTo>
                        <a:cubicBezTo>
                          <a:pt x="469678" y="749522"/>
                          <a:pt x="472916" y="749046"/>
                          <a:pt x="476250" y="748284"/>
                        </a:cubicBezTo>
                        <a:cubicBezTo>
                          <a:pt x="506063" y="742188"/>
                          <a:pt x="528066" y="719614"/>
                          <a:pt x="533781" y="690658"/>
                        </a:cubicBezTo>
                        <a:lnTo>
                          <a:pt x="537210" y="690658"/>
                        </a:lnTo>
                        <a:lnTo>
                          <a:pt x="537210" y="419100"/>
                        </a:lnTo>
                        <a:lnTo>
                          <a:pt x="436817" y="419100"/>
                        </a:lnTo>
                        <a:lnTo>
                          <a:pt x="436817" y="649319"/>
                        </a:lnTo>
                        <a:lnTo>
                          <a:pt x="156305" y="649319"/>
                        </a:lnTo>
                        <a:lnTo>
                          <a:pt x="236125" y="100394"/>
                        </a:lnTo>
                        <a:lnTo>
                          <a:pt x="554831" y="100394"/>
                        </a:lnTo>
                        <a:lnTo>
                          <a:pt x="554831" y="0"/>
                        </a:lnTo>
                        <a:lnTo>
                          <a:pt x="0" y="0"/>
                        </a:lnTo>
                        <a:lnTo>
                          <a:pt x="0" y="100394"/>
                        </a:ln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45" name="任意多边形 21">
                    <a:extLst>
                      <a:ext uri="{FF2B5EF4-FFF2-40B4-BE49-F238E27FC236}">
                        <a16:creationId xmlns:a16="http://schemas.microsoft.com/office/drawing/2014/main" id="{0BB7D61E-A6BE-46C7-B928-4F8626FAD423}"/>
                      </a:ext>
                    </a:extLst>
                  </p:cNvPr>
                  <p:cNvSpPr/>
                  <p:nvPr/>
                </p:nvSpPr>
                <p:spPr>
                  <a:xfrm>
                    <a:off x="7356919" y="4255579"/>
                    <a:ext cx="448627" cy="100393"/>
                  </a:xfrm>
                  <a:custGeom>
                    <a:avLst/>
                    <a:gdLst>
                      <a:gd name="connsiteX0" fmla="*/ 0 w 448627"/>
                      <a:gd name="connsiteY0" fmla="*/ 0 h 100393"/>
                      <a:gd name="connsiteX1" fmla="*/ 448628 w 448627"/>
                      <a:gd name="connsiteY1" fmla="*/ 0 h 100393"/>
                      <a:gd name="connsiteX2" fmla="*/ 448628 w 448627"/>
                      <a:gd name="connsiteY2" fmla="*/ 100394 h 100393"/>
                      <a:gd name="connsiteX3" fmla="*/ 0 w 448627"/>
                      <a:gd name="connsiteY3" fmla="*/ 100394 h 100393"/>
                    </a:gdLst>
                    <a:ahLst/>
                    <a:cxnLst>
                      <a:cxn ang="0">
                        <a:pos x="connsiteX0" y="connsiteY0"/>
                      </a:cxn>
                      <a:cxn ang="0">
                        <a:pos x="connsiteX1" y="connsiteY1"/>
                      </a:cxn>
                      <a:cxn ang="0">
                        <a:pos x="connsiteX2" y="connsiteY2"/>
                      </a:cxn>
                      <a:cxn ang="0">
                        <a:pos x="connsiteX3" y="connsiteY3"/>
                      </a:cxn>
                    </a:cxnLst>
                    <a:rect l="l" t="t" r="r" b="b"/>
                    <a:pathLst>
                      <a:path w="448627" h="100393">
                        <a:moveTo>
                          <a:pt x="0" y="0"/>
                        </a:moveTo>
                        <a:lnTo>
                          <a:pt x="448628" y="0"/>
                        </a:lnTo>
                        <a:lnTo>
                          <a:pt x="448628" y="100394"/>
                        </a:lnTo>
                        <a:lnTo>
                          <a:pt x="0" y="100394"/>
                        </a:ln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46" name="任意多边形 22">
                    <a:extLst>
                      <a:ext uri="{FF2B5EF4-FFF2-40B4-BE49-F238E27FC236}">
                        <a16:creationId xmlns:a16="http://schemas.microsoft.com/office/drawing/2014/main" id="{0FE5BC93-A1EE-487A-9087-37F604E94F2D}"/>
                      </a:ext>
                    </a:extLst>
                  </p:cNvPr>
                  <p:cNvSpPr/>
                  <p:nvPr/>
                </p:nvSpPr>
                <p:spPr>
                  <a:xfrm>
                    <a:off x="7894128" y="4226147"/>
                    <a:ext cx="554997" cy="1098041"/>
                  </a:xfrm>
                  <a:custGeom>
                    <a:avLst/>
                    <a:gdLst>
                      <a:gd name="connsiteX0" fmla="*/ 553307 w 554997"/>
                      <a:gd name="connsiteY0" fmla="*/ 153353 h 1098041"/>
                      <a:gd name="connsiteX1" fmla="*/ 485394 w 554997"/>
                      <a:gd name="connsiteY1" fmla="*/ 94583 h 1098041"/>
                      <a:gd name="connsiteX2" fmla="*/ 478155 w 554997"/>
                      <a:gd name="connsiteY2" fmla="*/ 94488 h 1098041"/>
                      <a:gd name="connsiteX3" fmla="*/ 240506 w 554997"/>
                      <a:gd name="connsiteY3" fmla="*/ 94488 h 1098041"/>
                      <a:gd name="connsiteX4" fmla="*/ 253841 w 554997"/>
                      <a:gd name="connsiteY4" fmla="*/ 0 h 1098041"/>
                      <a:gd name="connsiteX5" fmla="*/ 153448 w 554997"/>
                      <a:gd name="connsiteY5" fmla="*/ 0 h 1098041"/>
                      <a:gd name="connsiteX6" fmla="*/ 140113 w 554997"/>
                      <a:gd name="connsiteY6" fmla="*/ 94488 h 1098041"/>
                      <a:gd name="connsiteX7" fmla="*/ 11811 w 554997"/>
                      <a:gd name="connsiteY7" fmla="*/ 94488 h 1098041"/>
                      <a:gd name="connsiteX8" fmla="*/ 11811 w 554997"/>
                      <a:gd name="connsiteY8" fmla="*/ 194881 h 1098041"/>
                      <a:gd name="connsiteX9" fmla="*/ 125921 w 554997"/>
                      <a:gd name="connsiteY9" fmla="*/ 194881 h 1098041"/>
                      <a:gd name="connsiteX10" fmla="*/ 0 w 554997"/>
                      <a:gd name="connsiteY10" fmla="*/ 1086231 h 1098041"/>
                      <a:gd name="connsiteX11" fmla="*/ 100394 w 554997"/>
                      <a:gd name="connsiteY11" fmla="*/ 1086231 h 1098041"/>
                      <a:gd name="connsiteX12" fmla="*/ 226314 w 554997"/>
                      <a:gd name="connsiteY12" fmla="*/ 194881 h 1098041"/>
                      <a:gd name="connsiteX13" fmla="*/ 454533 w 554997"/>
                      <a:gd name="connsiteY13" fmla="*/ 194881 h 1098041"/>
                      <a:gd name="connsiteX14" fmla="*/ 454533 w 554997"/>
                      <a:gd name="connsiteY14" fmla="*/ 997648 h 1098041"/>
                      <a:gd name="connsiteX15" fmla="*/ 289274 w 554997"/>
                      <a:gd name="connsiteY15" fmla="*/ 997648 h 1098041"/>
                      <a:gd name="connsiteX16" fmla="*/ 289274 w 554997"/>
                      <a:gd name="connsiteY16" fmla="*/ 1098042 h 1098041"/>
                      <a:gd name="connsiteX17" fmla="*/ 554927 w 554997"/>
                      <a:gd name="connsiteY17" fmla="*/ 1098042 h 1098041"/>
                      <a:gd name="connsiteX18" fmla="*/ 554927 w 554997"/>
                      <a:gd name="connsiteY18" fmla="*/ 1003554 h 1098041"/>
                      <a:gd name="connsiteX19" fmla="*/ 554927 w 554997"/>
                      <a:gd name="connsiteY19" fmla="*/ 997648 h 1098041"/>
                      <a:gd name="connsiteX20" fmla="*/ 554927 w 554997"/>
                      <a:gd name="connsiteY20" fmla="*/ 172403 h 1098041"/>
                      <a:gd name="connsiteX21" fmla="*/ 554927 w 554997"/>
                      <a:gd name="connsiteY21" fmla="*/ 165354 h 1098041"/>
                      <a:gd name="connsiteX22" fmla="*/ 553307 w 554997"/>
                      <a:gd name="connsiteY22" fmla="*/ 153353 h 1098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54997" h="1098041">
                        <a:moveTo>
                          <a:pt x="553307" y="153353"/>
                        </a:moveTo>
                        <a:cubicBezTo>
                          <a:pt x="546449" y="120015"/>
                          <a:pt x="519303" y="96583"/>
                          <a:pt x="485394" y="94583"/>
                        </a:cubicBezTo>
                        <a:cubicBezTo>
                          <a:pt x="483013" y="94488"/>
                          <a:pt x="480536" y="94393"/>
                          <a:pt x="478155" y="94488"/>
                        </a:cubicBezTo>
                        <a:lnTo>
                          <a:pt x="240506" y="94488"/>
                        </a:lnTo>
                        <a:lnTo>
                          <a:pt x="253841" y="0"/>
                        </a:lnTo>
                        <a:lnTo>
                          <a:pt x="153448" y="0"/>
                        </a:lnTo>
                        <a:lnTo>
                          <a:pt x="140113" y="94488"/>
                        </a:lnTo>
                        <a:lnTo>
                          <a:pt x="11811" y="94488"/>
                        </a:lnTo>
                        <a:lnTo>
                          <a:pt x="11811" y="194881"/>
                        </a:lnTo>
                        <a:lnTo>
                          <a:pt x="125921" y="194881"/>
                        </a:lnTo>
                        <a:lnTo>
                          <a:pt x="0" y="1086231"/>
                        </a:lnTo>
                        <a:lnTo>
                          <a:pt x="100394" y="1086231"/>
                        </a:lnTo>
                        <a:lnTo>
                          <a:pt x="226314" y="194881"/>
                        </a:lnTo>
                        <a:lnTo>
                          <a:pt x="454533" y="194881"/>
                        </a:lnTo>
                        <a:lnTo>
                          <a:pt x="454533" y="997648"/>
                        </a:lnTo>
                        <a:lnTo>
                          <a:pt x="289274" y="997648"/>
                        </a:lnTo>
                        <a:lnTo>
                          <a:pt x="289274" y="1098042"/>
                        </a:lnTo>
                        <a:lnTo>
                          <a:pt x="554927" y="1098042"/>
                        </a:lnTo>
                        <a:lnTo>
                          <a:pt x="554927" y="1003554"/>
                        </a:lnTo>
                        <a:lnTo>
                          <a:pt x="554927" y="997648"/>
                        </a:lnTo>
                        <a:lnTo>
                          <a:pt x="554927" y="172403"/>
                        </a:lnTo>
                        <a:cubicBezTo>
                          <a:pt x="555022" y="170116"/>
                          <a:pt x="555022" y="167735"/>
                          <a:pt x="554927" y="165354"/>
                        </a:cubicBezTo>
                        <a:cubicBezTo>
                          <a:pt x="554641" y="161258"/>
                          <a:pt x="554069" y="157353"/>
                          <a:pt x="553307" y="153353"/>
                        </a:cubicBez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47" name="任意多边形 23">
                    <a:extLst>
                      <a:ext uri="{FF2B5EF4-FFF2-40B4-BE49-F238E27FC236}">
                        <a16:creationId xmlns:a16="http://schemas.microsoft.com/office/drawing/2014/main" id="{E23F23BC-68C1-435C-9A32-3A80D46B7098}"/>
                      </a:ext>
                    </a:extLst>
                  </p:cNvPr>
                  <p:cNvSpPr/>
                  <p:nvPr/>
                </p:nvSpPr>
                <p:spPr>
                  <a:xfrm>
                    <a:off x="6601395" y="4326445"/>
                    <a:ext cx="129825" cy="271557"/>
                  </a:xfrm>
                  <a:custGeom>
                    <a:avLst/>
                    <a:gdLst>
                      <a:gd name="connsiteX0" fmla="*/ 129826 w 129825"/>
                      <a:gd name="connsiteY0" fmla="*/ 271558 h 271557"/>
                      <a:gd name="connsiteX1" fmla="*/ 100298 w 129825"/>
                      <a:gd name="connsiteY1" fmla="*/ 0 h 271557"/>
                      <a:gd name="connsiteX2" fmla="*/ 0 w 129825"/>
                      <a:gd name="connsiteY2" fmla="*/ 0 h 271557"/>
                      <a:gd name="connsiteX3" fmla="*/ 29528 w 129825"/>
                      <a:gd name="connsiteY3" fmla="*/ 271558 h 271557"/>
                    </a:gdLst>
                    <a:ahLst/>
                    <a:cxnLst>
                      <a:cxn ang="0">
                        <a:pos x="connsiteX0" y="connsiteY0"/>
                      </a:cxn>
                      <a:cxn ang="0">
                        <a:pos x="connsiteX1" y="connsiteY1"/>
                      </a:cxn>
                      <a:cxn ang="0">
                        <a:pos x="connsiteX2" y="connsiteY2"/>
                      </a:cxn>
                      <a:cxn ang="0">
                        <a:pos x="connsiteX3" y="connsiteY3"/>
                      </a:cxn>
                    </a:cxnLst>
                    <a:rect l="l" t="t" r="r" b="b"/>
                    <a:pathLst>
                      <a:path w="129825" h="271557">
                        <a:moveTo>
                          <a:pt x="129826" y="271558"/>
                        </a:moveTo>
                        <a:lnTo>
                          <a:pt x="100298" y="0"/>
                        </a:lnTo>
                        <a:lnTo>
                          <a:pt x="0" y="0"/>
                        </a:lnTo>
                        <a:lnTo>
                          <a:pt x="29528" y="271558"/>
                        </a:ln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48" name="任意多边形 24">
                    <a:extLst>
                      <a:ext uri="{FF2B5EF4-FFF2-40B4-BE49-F238E27FC236}">
                        <a16:creationId xmlns:a16="http://schemas.microsoft.com/office/drawing/2014/main" id="{3FEFBF15-420F-4657-A4E8-3E2CD3BEC31D}"/>
                      </a:ext>
                    </a:extLst>
                  </p:cNvPr>
                  <p:cNvSpPr/>
                  <p:nvPr/>
                </p:nvSpPr>
                <p:spPr>
                  <a:xfrm>
                    <a:off x="6937819" y="4232052"/>
                    <a:ext cx="259746" cy="1097851"/>
                  </a:xfrm>
                  <a:custGeom>
                    <a:avLst/>
                    <a:gdLst>
                      <a:gd name="connsiteX0" fmla="*/ 100394 w 259746"/>
                      <a:gd name="connsiteY0" fmla="*/ 0 h 1097851"/>
                      <a:gd name="connsiteX1" fmla="*/ 0 w 259746"/>
                      <a:gd name="connsiteY1" fmla="*/ 0 h 1097851"/>
                      <a:gd name="connsiteX2" fmla="*/ 0 w 259746"/>
                      <a:gd name="connsiteY2" fmla="*/ 997553 h 1097851"/>
                      <a:gd name="connsiteX3" fmla="*/ 0 w 259746"/>
                      <a:gd name="connsiteY3" fmla="*/ 1097852 h 1097851"/>
                      <a:gd name="connsiteX4" fmla="*/ 259747 w 259746"/>
                      <a:gd name="connsiteY4" fmla="*/ 1097852 h 1097851"/>
                      <a:gd name="connsiteX5" fmla="*/ 259747 w 259746"/>
                      <a:gd name="connsiteY5" fmla="*/ 997553 h 1097851"/>
                      <a:gd name="connsiteX6" fmla="*/ 100394 w 259746"/>
                      <a:gd name="connsiteY6" fmla="*/ 997553 h 109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9746" h="1097851">
                        <a:moveTo>
                          <a:pt x="100394" y="0"/>
                        </a:moveTo>
                        <a:lnTo>
                          <a:pt x="0" y="0"/>
                        </a:lnTo>
                        <a:lnTo>
                          <a:pt x="0" y="997553"/>
                        </a:lnTo>
                        <a:lnTo>
                          <a:pt x="0" y="1097852"/>
                        </a:lnTo>
                        <a:lnTo>
                          <a:pt x="259747" y="1097852"/>
                        </a:lnTo>
                        <a:lnTo>
                          <a:pt x="259747" y="997553"/>
                        </a:lnTo>
                        <a:lnTo>
                          <a:pt x="100394" y="997553"/>
                        </a:ln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49" name="任意多边形 25">
                    <a:extLst>
                      <a:ext uri="{FF2B5EF4-FFF2-40B4-BE49-F238E27FC236}">
                        <a16:creationId xmlns:a16="http://schemas.microsoft.com/office/drawing/2014/main" id="{437D482A-DF7D-4EC6-A782-86A9FE0A1D90}"/>
                      </a:ext>
                    </a:extLst>
                  </p:cNvPr>
                  <p:cNvSpPr/>
                  <p:nvPr/>
                </p:nvSpPr>
                <p:spPr>
                  <a:xfrm>
                    <a:off x="6613206" y="4232148"/>
                    <a:ext cx="253841" cy="1098050"/>
                  </a:xfrm>
                  <a:custGeom>
                    <a:avLst/>
                    <a:gdLst>
                      <a:gd name="connsiteX0" fmla="*/ 124587 w 253841"/>
                      <a:gd name="connsiteY0" fmla="*/ 997458 h 1098050"/>
                      <a:gd name="connsiteX1" fmla="*/ 0 w 253841"/>
                      <a:gd name="connsiteY1" fmla="*/ 997458 h 1098050"/>
                      <a:gd name="connsiteX2" fmla="*/ 0 w 253841"/>
                      <a:gd name="connsiteY2" fmla="*/ 1097851 h 1098050"/>
                      <a:gd name="connsiteX3" fmla="*/ 141637 w 253841"/>
                      <a:gd name="connsiteY3" fmla="*/ 1097851 h 1098050"/>
                      <a:gd name="connsiteX4" fmla="*/ 141732 w 253841"/>
                      <a:gd name="connsiteY4" fmla="*/ 1097756 h 1098050"/>
                      <a:gd name="connsiteX5" fmla="*/ 163354 w 253841"/>
                      <a:gd name="connsiteY5" fmla="*/ 1096423 h 1098050"/>
                      <a:gd name="connsiteX6" fmla="*/ 222123 w 253841"/>
                      <a:gd name="connsiteY6" fmla="*/ 1028509 h 1098050"/>
                      <a:gd name="connsiteX7" fmla="*/ 222218 w 253841"/>
                      <a:gd name="connsiteY7" fmla="*/ 1021175 h 1098050"/>
                      <a:gd name="connsiteX8" fmla="*/ 224314 w 253841"/>
                      <a:gd name="connsiteY8" fmla="*/ 1021175 h 1098050"/>
                      <a:gd name="connsiteX9" fmla="*/ 253841 w 253841"/>
                      <a:gd name="connsiteY9" fmla="*/ 0 h 1098050"/>
                      <a:gd name="connsiteX10" fmla="*/ 153448 w 253841"/>
                      <a:gd name="connsiteY10" fmla="*/ 0 h 1098050"/>
                      <a:gd name="connsiteX11" fmla="*/ 124587 w 253841"/>
                      <a:gd name="connsiteY11" fmla="*/ 997458 h 1098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3841" h="1098050">
                        <a:moveTo>
                          <a:pt x="124587" y="997458"/>
                        </a:moveTo>
                        <a:lnTo>
                          <a:pt x="0" y="997458"/>
                        </a:lnTo>
                        <a:lnTo>
                          <a:pt x="0" y="1097851"/>
                        </a:lnTo>
                        <a:lnTo>
                          <a:pt x="141637" y="1097851"/>
                        </a:lnTo>
                        <a:lnTo>
                          <a:pt x="141732" y="1097756"/>
                        </a:lnTo>
                        <a:cubicBezTo>
                          <a:pt x="148781" y="1098423"/>
                          <a:pt x="156115" y="1097947"/>
                          <a:pt x="163354" y="1096423"/>
                        </a:cubicBezTo>
                        <a:cubicBezTo>
                          <a:pt x="196691" y="1089565"/>
                          <a:pt x="220123" y="1062323"/>
                          <a:pt x="222123" y="1028509"/>
                        </a:cubicBezTo>
                        <a:cubicBezTo>
                          <a:pt x="222218" y="1026033"/>
                          <a:pt x="222314" y="1023556"/>
                          <a:pt x="222218" y="1021175"/>
                        </a:cubicBezTo>
                        <a:lnTo>
                          <a:pt x="224314" y="1021175"/>
                        </a:lnTo>
                        <a:lnTo>
                          <a:pt x="253841" y="0"/>
                        </a:lnTo>
                        <a:lnTo>
                          <a:pt x="153448" y="0"/>
                        </a:lnTo>
                        <a:lnTo>
                          <a:pt x="124587" y="997458"/>
                        </a:ln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50" name="任意多边形 26">
                    <a:extLst>
                      <a:ext uri="{FF2B5EF4-FFF2-40B4-BE49-F238E27FC236}">
                        <a16:creationId xmlns:a16="http://schemas.microsoft.com/office/drawing/2014/main" id="{D8E2B502-E2FE-493A-B59C-15901B9943AC}"/>
                      </a:ext>
                    </a:extLst>
                  </p:cNvPr>
                  <p:cNvSpPr/>
                  <p:nvPr/>
                </p:nvSpPr>
                <p:spPr>
                  <a:xfrm>
                    <a:off x="7067739" y="4704207"/>
                    <a:ext cx="135731" cy="383666"/>
                  </a:xfrm>
                  <a:custGeom>
                    <a:avLst/>
                    <a:gdLst>
                      <a:gd name="connsiteX0" fmla="*/ 0 w 135731"/>
                      <a:gd name="connsiteY0" fmla="*/ 0 h 383666"/>
                      <a:gd name="connsiteX1" fmla="*/ 35338 w 135731"/>
                      <a:gd name="connsiteY1" fmla="*/ 383667 h 383666"/>
                      <a:gd name="connsiteX2" fmla="*/ 135731 w 135731"/>
                      <a:gd name="connsiteY2" fmla="*/ 383667 h 383666"/>
                      <a:gd name="connsiteX3" fmla="*/ 100298 w 135731"/>
                      <a:gd name="connsiteY3" fmla="*/ 0 h 383666"/>
                    </a:gdLst>
                    <a:ahLst/>
                    <a:cxnLst>
                      <a:cxn ang="0">
                        <a:pos x="connsiteX0" y="connsiteY0"/>
                      </a:cxn>
                      <a:cxn ang="0">
                        <a:pos x="connsiteX1" y="connsiteY1"/>
                      </a:cxn>
                      <a:cxn ang="0">
                        <a:pos x="connsiteX2" y="connsiteY2"/>
                      </a:cxn>
                      <a:cxn ang="0">
                        <a:pos x="connsiteX3" y="connsiteY3"/>
                      </a:cxn>
                    </a:cxnLst>
                    <a:rect l="l" t="t" r="r" b="b"/>
                    <a:pathLst>
                      <a:path w="135731" h="383666">
                        <a:moveTo>
                          <a:pt x="0" y="0"/>
                        </a:moveTo>
                        <a:lnTo>
                          <a:pt x="35338" y="383667"/>
                        </a:lnTo>
                        <a:lnTo>
                          <a:pt x="135731" y="383667"/>
                        </a:lnTo>
                        <a:lnTo>
                          <a:pt x="100298" y="0"/>
                        </a:ln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51" name="任意多边形 27">
                    <a:extLst>
                      <a:ext uri="{FF2B5EF4-FFF2-40B4-BE49-F238E27FC236}">
                        <a16:creationId xmlns:a16="http://schemas.microsoft.com/office/drawing/2014/main" id="{32DBDA6A-5F69-4BD4-86E2-53A021CFF3BD}"/>
                      </a:ext>
                    </a:extLst>
                  </p:cNvPr>
                  <p:cNvSpPr/>
                  <p:nvPr/>
                </p:nvSpPr>
                <p:spPr>
                  <a:xfrm>
                    <a:off x="7067739" y="4326445"/>
                    <a:ext cx="129825" cy="271557"/>
                  </a:xfrm>
                  <a:custGeom>
                    <a:avLst/>
                    <a:gdLst>
                      <a:gd name="connsiteX0" fmla="*/ 129826 w 129825"/>
                      <a:gd name="connsiteY0" fmla="*/ 0 h 271557"/>
                      <a:gd name="connsiteX1" fmla="*/ 29432 w 129825"/>
                      <a:gd name="connsiteY1" fmla="*/ 0 h 271557"/>
                      <a:gd name="connsiteX2" fmla="*/ 0 w 129825"/>
                      <a:gd name="connsiteY2" fmla="*/ 271558 h 271557"/>
                      <a:gd name="connsiteX3" fmla="*/ 100298 w 129825"/>
                      <a:gd name="connsiteY3" fmla="*/ 271558 h 271557"/>
                    </a:gdLst>
                    <a:ahLst/>
                    <a:cxnLst>
                      <a:cxn ang="0">
                        <a:pos x="connsiteX0" y="connsiteY0"/>
                      </a:cxn>
                      <a:cxn ang="0">
                        <a:pos x="connsiteX1" y="connsiteY1"/>
                      </a:cxn>
                      <a:cxn ang="0">
                        <a:pos x="connsiteX2" y="connsiteY2"/>
                      </a:cxn>
                      <a:cxn ang="0">
                        <a:pos x="connsiteX3" y="connsiteY3"/>
                      </a:cxn>
                    </a:cxnLst>
                    <a:rect l="l" t="t" r="r" b="b"/>
                    <a:pathLst>
                      <a:path w="129825" h="271557">
                        <a:moveTo>
                          <a:pt x="129826" y="0"/>
                        </a:moveTo>
                        <a:lnTo>
                          <a:pt x="29432" y="0"/>
                        </a:lnTo>
                        <a:lnTo>
                          <a:pt x="0" y="271558"/>
                        </a:lnTo>
                        <a:lnTo>
                          <a:pt x="100298" y="271558"/>
                        </a:ln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52" name="任意多边形 28">
                    <a:extLst>
                      <a:ext uri="{FF2B5EF4-FFF2-40B4-BE49-F238E27FC236}">
                        <a16:creationId xmlns:a16="http://schemas.microsoft.com/office/drawing/2014/main" id="{70C09CEC-B6C7-456F-93DC-4FFBEABAD9A6}"/>
                      </a:ext>
                    </a:extLst>
                  </p:cNvPr>
                  <p:cNvSpPr/>
                  <p:nvPr/>
                </p:nvSpPr>
                <p:spPr>
                  <a:xfrm>
                    <a:off x="6583679" y="4704207"/>
                    <a:ext cx="135731" cy="383666"/>
                  </a:xfrm>
                  <a:custGeom>
                    <a:avLst/>
                    <a:gdLst>
                      <a:gd name="connsiteX0" fmla="*/ 135731 w 135731"/>
                      <a:gd name="connsiteY0" fmla="*/ 0 h 383666"/>
                      <a:gd name="connsiteX1" fmla="*/ 35433 w 135731"/>
                      <a:gd name="connsiteY1" fmla="*/ 0 h 383666"/>
                      <a:gd name="connsiteX2" fmla="*/ 0 w 135731"/>
                      <a:gd name="connsiteY2" fmla="*/ 383667 h 383666"/>
                      <a:gd name="connsiteX3" fmla="*/ 100298 w 135731"/>
                      <a:gd name="connsiteY3" fmla="*/ 383667 h 383666"/>
                    </a:gdLst>
                    <a:ahLst/>
                    <a:cxnLst>
                      <a:cxn ang="0">
                        <a:pos x="connsiteX0" y="connsiteY0"/>
                      </a:cxn>
                      <a:cxn ang="0">
                        <a:pos x="connsiteX1" y="connsiteY1"/>
                      </a:cxn>
                      <a:cxn ang="0">
                        <a:pos x="connsiteX2" y="connsiteY2"/>
                      </a:cxn>
                      <a:cxn ang="0">
                        <a:pos x="connsiteX3" y="connsiteY3"/>
                      </a:cxn>
                    </a:cxnLst>
                    <a:rect l="l" t="t" r="r" b="b"/>
                    <a:pathLst>
                      <a:path w="135731" h="383666">
                        <a:moveTo>
                          <a:pt x="135731" y="0"/>
                        </a:moveTo>
                        <a:lnTo>
                          <a:pt x="35433" y="0"/>
                        </a:lnTo>
                        <a:lnTo>
                          <a:pt x="0" y="383667"/>
                        </a:lnTo>
                        <a:lnTo>
                          <a:pt x="100298" y="383667"/>
                        </a:ln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53" name="任意多边形 29">
                    <a:extLst>
                      <a:ext uri="{FF2B5EF4-FFF2-40B4-BE49-F238E27FC236}">
                        <a16:creationId xmlns:a16="http://schemas.microsoft.com/office/drawing/2014/main" id="{65C5BB48-3D58-4BE5-A75F-DD533A92EC57}"/>
                      </a:ext>
                    </a:extLst>
                  </p:cNvPr>
                  <p:cNvSpPr/>
                  <p:nvPr/>
                </p:nvSpPr>
                <p:spPr>
                  <a:xfrm>
                    <a:off x="6087807" y="4243863"/>
                    <a:ext cx="466344" cy="1092041"/>
                  </a:xfrm>
                  <a:custGeom>
                    <a:avLst/>
                    <a:gdLst>
                      <a:gd name="connsiteX0" fmla="*/ 324707 w 466344"/>
                      <a:gd name="connsiteY0" fmla="*/ 678752 h 1092041"/>
                      <a:gd name="connsiteX1" fmla="*/ 460439 w 466344"/>
                      <a:gd name="connsiteY1" fmla="*/ 678752 h 1092041"/>
                      <a:gd name="connsiteX2" fmla="*/ 460439 w 466344"/>
                      <a:gd name="connsiteY2" fmla="*/ 578358 h 1092041"/>
                      <a:gd name="connsiteX3" fmla="*/ 324707 w 466344"/>
                      <a:gd name="connsiteY3" fmla="*/ 578358 h 1092041"/>
                      <a:gd name="connsiteX4" fmla="*/ 324707 w 466344"/>
                      <a:gd name="connsiteY4" fmla="*/ 454438 h 1092041"/>
                      <a:gd name="connsiteX5" fmla="*/ 460439 w 466344"/>
                      <a:gd name="connsiteY5" fmla="*/ 454438 h 1092041"/>
                      <a:gd name="connsiteX6" fmla="*/ 460439 w 466344"/>
                      <a:gd name="connsiteY6" fmla="*/ 407194 h 1092041"/>
                      <a:gd name="connsiteX7" fmla="*/ 460439 w 466344"/>
                      <a:gd name="connsiteY7" fmla="*/ 354044 h 1092041"/>
                      <a:gd name="connsiteX8" fmla="*/ 460439 w 466344"/>
                      <a:gd name="connsiteY8" fmla="*/ 77629 h 1092041"/>
                      <a:gd name="connsiteX9" fmla="*/ 458915 w 466344"/>
                      <a:gd name="connsiteY9" fmla="*/ 58865 h 1092041"/>
                      <a:gd name="connsiteX10" fmla="*/ 391001 w 466344"/>
                      <a:gd name="connsiteY10" fmla="*/ 95 h 1092041"/>
                      <a:gd name="connsiteX11" fmla="*/ 389668 w 466344"/>
                      <a:gd name="connsiteY11" fmla="*/ 0 h 1092041"/>
                      <a:gd name="connsiteX12" fmla="*/ 383191 w 466344"/>
                      <a:gd name="connsiteY12" fmla="*/ 0 h 1092041"/>
                      <a:gd name="connsiteX13" fmla="*/ 141732 w 466344"/>
                      <a:gd name="connsiteY13" fmla="*/ 0 h 1092041"/>
                      <a:gd name="connsiteX14" fmla="*/ 100393 w 466344"/>
                      <a:gd name="connsiteY14" fmla="*/ 0 h 1092041"/>
                      <a:gd name="connsiteX15" fmla="*/ 41338 w 466344"/>
                      <a:gd name="connsiteY15" fmla="*/ 0 h 1092041"/>
                      <a:gd name="connsiteX16" fmla="*/ 41338 w 466344"/>
                      <a:gd name="connsiteY16" fmla="*/ 454533 h 1092041"/>
                      <a:gd name="connsiteX17" fmla="*/ 64961 w 466344"/>
                      <a:gd name="connsiteY17" fmla="*/ 454533 h 1092041"/>
                      <a:gd name="connsiteX18" fmla="*/ 141732 w 466344"/>
                      <a:gd name="connsiteY18" fmla="*/ 454533 h 1092041"/>
                      <a:gd name="connsiteX19" fmla="*/ 224409 w 466344"/>
                      <a:gd name="connsiteY19" fmla="*/ 454533 h 1092041"/>
                      <a:gd name="connsiteX20" fmla="*/ 224409 w 466344"/>
                      <a:gd name="connsiteY20" fmla="*/ 934879 h 1092041"/>
                      <a:gd name="connsiteX21" fmla="*/ 159449 w 466344"/>
                      <a:gd name="connsiteY21" fmla="*/ 951262 h 1092041"/>
                      <a:gd name="connsiteX22" fmla="*/ 159449 w 466344"/>
                      <a:gd name="connsiteY22" fmla="*/ 525304 h 1092041"/>
                      <a:gd name="connsiteX23" fmla="*/ 59055 w 466344"/>
                      <a:gd name="connsiteY23" fmla="*/ 525304 h 1092041"/>
                      <a:gd name="connsiteX24" fmla="*/ 59055 w 466344"/>
                      <a:gd name="connsiteY24" fmla="*/ 976694 h 1092041"/>
                      <a:gd name="connsiteX25" fmla="*/ 0 w 466344"/>
                      <a:gd name="connsiteY25" fmla="*/ 991648 h 1092041"/>
                      <a:gd name="connsiteX26" fmla="*/ 0 w 466344"/>
                      <a:gd name="connsiteY26" fmla="*/ 1092042 h 1092041"/>
                      <a:gd name="connsiteX27" fmla="*/ 466344 w 466344"/>
                      <a:gd name="connsiteY27" fmla="*/ 974027 h 1092041"/>
                      <a:gd name="connsiteX28" fmla="*/ 466344 w 466344"/>
                      <a:gd name="connsiteY28" fmla="*/ 873633 h 1092041"/>
                      <a:gd name="connsiteX29" fmla="*/ 324707 w 466344"/>
                      <a:gd name="connsiteY29" fmla="*/ 909542 h 1092041"/>
                      <a:gd name="connsiteX30" fmla="*/ 324707 w 466344"/>
                      <a:gd name="connsiteY30" fmla="*/ 678752 h 1092041"/>
                      <a:gd name="connsiteX31" fmla="*/ 141732 w 466344"/>
                      <a:gd name="connsiteY31" fmla="*/ 354140 h 1092041"/>
                      <a:gd name="connsiteX32" fmla="*/ 141732 w 466344"/>
                      <a:gd name="connsiteY32" fmla="*/ 100298 h 1092041"/>
                      <a:gd name="connsiteX33" fmla="*/ 360140 w 466344"/>
                      <a:gd name="connsiteY33" fmla="*/ 100298 h 1092041"/>
                      <a:gd name="connsiteX34" fmla="*/ 360140 w 466344"/>
                      <a:gd name="connsiteY34" fmla="*/ 354140 h 1092041"/>
                      <a:gd name="connsiteX35" fmla="*/ 141732 w 466344"/>
                      <a:gd name="connsiteY35" fmla="*/ 354140 h 1092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66344" h="1092041">
                        <a:moveTo>
                          <a:pt x="324707" y="678752"/>
                        </a:moveTo>
                        <a:lnTo>
                          <a:pt x="460439" y="678752"/>
                        </a:lnTo>
                        <a:lnTo>
                          <a:pt x="460439" y="578358"/>
                        </a:lnTo>
                        <a:lnTo>
                          <a:pt x="324707" y="578358"/>
                        </a:lnTo>
                        <a:lnTo>
                          <a:pt x="324707" y="454438"/>
                        </a:lnTo>
                        <a:lnTo>
                          <a:pt x="460439" y="454438"/>
                        </a:lnTo>
                        <a:lnTo>
                          <a:pt x="460439" y="407194"/>
                        </a:lnTo>
                        <a:lnTo>
                          <a:pt x="460439" y="354044"/>
                        </a:lnTo>
                        <a:lnTo>
                          <a:pt x="460439" y="77629"/>
                        </a:lnTo>
                        <a:cubicBezTo>
                          <a:pt x="460724" y="71533"/>
                          <a:pt x="460248" y="65151"/>
                          <a:pt x="458915" y="58865"/>
                        </a:cubicBezTo>
                        <a:cubicBezTo>
                          <a:pt x="452057" y="25527"/>
                          <a:pt x="424910" y="2096"/>
                          <a:pt x="391001" y="95"/>
                        </a:cubicBezTo>
                        <a:lnTo>
                          <a:pt x="389668" y="0"/>
                        </a:lnTo>
                        <a:lnTo>
                          <a:pt x="383191" y="0"/>
                        </a:lnTo>
                        <a:lnTo>
                          <a:pt x="141732" y="0"/>
                        </a:lnTo>
                        <a:lnTo>
                          <a:pt x="100393" y="0"/>
                        </a:lnTo>
                        <a:lnTo>
                          <a:pt x="41338" y="0"/>
                        </a:lnTo>
                        <a:lnTo>
                          <a:pt x="41338" y="454533"/>
                        </a:lnTo>
                        <a:lnTo>
                          <a:pt x="64961" y="454533"/>
                        </a:lnTo>
                        <a:lnTo>
                          <a:pt x="141732" y="454533"/>
                        </a:lnTo>
                        <a:lnTo>
                          <a:pt x="224409" y="454533"/>
                        </a:lnTo>
                        <a:lnTo>
                          <a:pt x="224409" y="934879"/>
                        </a:lnTo>
                        <a:lnTo>
                          <a:pt x="159449" y="951262"/>
                        </a:lnTo>
                        <a:lnTo>
                          <a:pt x="159449" y="525304"/>
                        </a:lnTo>
                        <a:lnTo>
                          <a:pt x="59055" y="525304"/>
                        </a:lnTo>
                        <a:lnTo>
                          <a:pt x="59055" y="976694"/>
                        </a:lnTo>
                        <a:lnTo>
                          <a:pt x="0" y="991648"/>
                        </a:lnTo>
                        <a:lnTo>
                          <a:pt x="0" y="1092042"/>
                        </a:lnTo>
                        <a:lnTo>
                          <a:pt x="466344" y="974027"/>
                        </a:lnTo>
                        <a:lnTo>
                          <a:pt x="466344" y="873633"/>
                        </a:lnTo>
                        <a:lnTo>
                          <a:pt x="324707" y="909542"/>
                        </a:lnTo>
                        <a:lnTo>
                          <a:pt x="324707" y="678752"/>
                        </a:lnTo>
                        <a:close/>
                        <a:moveTo>
                          <a:pt x="141732" y="354140"/>
                        </a:moveTo>
                        <a:lnTo>
                          <a:pt x="141732" y="100298"/>
                        </a:lnTo>
                        <a:lnTo>
                          <a:pt x="360140" y="100298"/>
                        </a:lnTo>
                        <a:lnTo>
                          <a:pt x="360140" y="354140"/>
                        </a:lnTo>
                        <a:lnTo>
                          <a:pt x="141732" y="354140"/>
                        </a:ln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54" name="任意多边形 30">
                    <a:extLst>
                      <a:ext uri="{FF2B5EF4-FFF2-40B4-BE49-F238E27FC236}">
                        <a16:creationId xmlns:a16="http://schemas.microsoft.com/office/drawing/2014/main" id="{7E35060B-2DF1-4725-9FDA-3D834B2CFF7F}"/>
                      </a:ext>
                    </a:extLst>
                  </p:cNvPr>
                  <p:cNvSpPr/>
                  <p:nvPr/>
                </p:nvSpPr>
                <p:spPr>
                  <a:xfrm>
                    <a:off x="3738562" y="4538944"/>
                    <a:ext cx="1050607" cy="814772"/>
                  </a:xfrm>
                  <a:custGeom>
                    <a:avLst/>
                    <a:gdLst>
                      <a:gd name="connsiteX0" fmla="*/ 876681 w 1050607"/>
                      <a:gd name="connsiteY0" fmla="*/ 137164 h 814772"/>
                      <a:gd name="connsiteX1" fmla="*/ 901446 w 1050607"/>
                      <a:gd name="connsiteY1" fmla="*/ 62202 h 814772"/>
                      <a:gd name="connsiteX2" fmla="*/ 831818 w 1050607"/>
                      <a:gd name="connsiteY2" fmla="*/ 99 h 814772"/>
                      <a:gd name="connsiteX3" fmla="*/ 820484 w 1050607"/>
                      <a:gd name="connsiteY3" fmla="*/ 290 h 814772"/>
                      <a:gd name="connsiteX4" fmla="*/ 820484 w 1050607"/>
                      <a:gd name="connsiteY4" fmla="*/ 4 h 814772"/>
                      <a:gd name="connsiteX5" fmla="*/ 147542 w 1050607"/>
                      <a:gd name="connsiteY5" fmla="*/ 4 h 814772"/>
                      <a:gd name="connsiteX6" fmla="*/ 147542 w 1050607"/>
                      <a:gd name="connsiteY6" fmla="*/ 100397 h 814772"/>
                      <a:gd name="connsiteX7" fmla="*/ 771239 w 1050607"/>
                      <a:gd name="connsiteY7" fmla="*/ 100397 h 814772"/>
                      <a:gd name="connsiteX8" fmla="*/ 548926 w 1050607"/>
                      <a:gd name="connsiteY8" fmla="*/ 312900 h 814772"/>
                      <a:gd name="connsiteX9" fmla="*/ 0 w 1050607"/>
                      <a:gd name="connsiteY9" fmla="*/ 312900 h 814772"/>
                      <a:gd name="connsiteX10" fmla="*/ 0 w 1050607"/>
                      <a:gd name="connsiteY10" fmla="*/ 413294 h 814772"/>
                      <a:gd name="connsiteX11" fmla="*/ 554831 w 1050607"/>
                      <a:gd name="connsiteY11" fmla="*/ 413294 h 814772"/>
                      <a:gd name="connsiteX12" fmla="*/ 554831 w 1050607"/>
                      <a:gd name="connsiteY12" fmla="*/ 714379 h 814772"/>
                      <a:gd name="connsiteX13" fmla="*/ 312801 w 1050607"/>
                      <a:gd name="connsiteY13" fmla="*/ 714379 h 814772"/>
                      <a:gd name="connsiteX14" fmla="*/ 312801 w 1050607"/>
                      <a:gd name="connsiteY14" fmla="*/ 814772 h 814772"/>
                      <a:gd name="connsiteX15" fmla="*/ 655130 w 1050607"/>
                      <a:gd name="connsiteY15" fmla="*/ 814772 h 814772"/>
                      <a:gd name="connsiteX16" fmla="*/ 655130 w 1050607"/>
                      <a:gd name="connsiteY16" fmla="*/ 714379 h 814772"/>
                      <a:gd name="connsiteX17" fmla="*/ 655130 w 1050607"/>
                      <a:gd name="connsiteY17" fmla="*/ 413294 h 814772"/>
                      <a:gd name="connsiteX18" fmla="*/ 1050608 w 1050607"/>
                      <a:gd name="connsiteY18" fmla="*/ 413294 h 814772"/>
                      <a:gd name="connsiteX19" fmla="*/ 1050608 w 1050607"/>
                      <a:gd name="connsiteY19" fmla="*/ 312900 h 814772"/>
                      <a:gd name="connsiteX20" fmla="*/ 684752 w 1050607"/>
                      <a:gd name="connsiteY20" fmla="*/ 312900 h 814772"/>
                      <a:gd name="connsiteX21" fmla="*/ 876681 w 1050607"/>
                      <a:gd name="connsiteY21" fmla="*/ 137164 h 81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50607" h="814772">
                        <a:moveTo>
                          <a:pt x="876681" y="137164"/>
                        </a:moveTo>
                        <a:cubicBezTo>
                          <a:pt x="897541" y="119066"/>
                          <a:pt x="907256" y="90968"/>
                          <a:pt x="901446" y="62202"/>
                        </a:cubicBezTo>
                        <a:cubicBezTo>
                          <a:pt x="894493" y="27055"/>
                          <a:pt x="866585" y="2195"/>
                          <a:pt x="831818" y="99"/>
                        </a:cubicBezTo>
                        <a:cubicBezTo>
                          <a:pt x="828008" y="-91"/>
                          <a:pt x="824198" y="4"/>
                          <a:pt x="820484" y="290"/>
                        </a:cubicBezTo>
                        <a:lnTo>
                          <a:pt x="820484" y="4"/>
                        </a:lnTo>
                        <a:lnTo>
                          <a:pt x="147542" y="4"/>
                        </a:lnTo>
                        <a:lnTo>
                          <a:pt x="147542" y="100397"/>
                        </a:lnTo>
                        <a:lnTo>
                          <a:pt x="771239" y="100397"/>
                        </a:lnTo>
                        <a:lnTo>
                          <a:pt x="548926" y="312900"/>
                        </a:lnTo>
                        <a:lnTo>
                          <a:pt x="0" y="312900"/>
                        </a:lnTo>
                        <a:lnTo>
                          <a:pt x="0" y="413294"/>
                        </a:lnTo>
                        <a:lnTo>
                          <a:pt x="554831" y="413294"/>
                        </a:lnTo>
                        <a:lnTo>
                          <a:pt x="554831" y="714379"/>
                        </a:lnTo>
                        <a:lnTo>
                          <a:pt x="312801" y="714379"/>
                        </a:lnTo>
                        <a:lnTo>
                          <a:pt x="312801" y="814772"/>
                        </a:lnTo>
                        <a:lnTo>
                          <a:pt x="655130" y="814772"/>
                        </a:lnTo>
                        <a:lnTo>
                          <a:pt x="655130" y="714379"/>
                        </a:lnTo>
                        <a:lnTo>
                          <a:pt x="655130" y="413294"/>
                        </a:lnTo>
                        <a:lnTo>
                          <a:pt x="1050608" y="413294"/>
                        </a:lnTo>
                        <a:lnTo>
                          <a:pt x="1050608" y="312900"/>
                        </a:lnTo>
                        <a:lnTo>
                          <a:pt x="684752" y="312900"/>
                        </a:lnTo>
                        <a:lnTo>
                          <a:pt x="876681" y="137164"/>
                        </a:ln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55" name="任意多边形 31">
                    <a:extLst>
                      <a:ext uri="{FF2B5EF4-FFF2-40B4-BE49-F238E27FC236}">
                        <a16:creationId xmlns:a16="http://schemas.microsoft.com/office/drawing/2014/main" id="{B1771547-57DF-4507-B971-FF401548A524}"/>
                      </a:ext>
                    </a:extLst>
                  </p:cNvPr>
                  <p:cNvSpPr/>
                  <p:nvPr/>
                </p:nvSpPr>
                <p:spPr>
                  <a:xfrm>
                    <a:off x="3738562" y="4231957"/>
                    <a:ext cx="1068585" cy="277463"/>
                  </a:xfrm>
                  <a:custGeom>
                    <a:avLst/>
                    <a:gdLst>
                      <a:gd name="connsiteX0" fmla="*/ 998887 w 1068585"/>
                      <a:gd name="connsiteY0" fmla="*/ 70961 h 277463"/>
                      <a:gd name="connsiteX1" fmla="*/ 991648 w 1068585"/>
                      <a:gd name="connsiteY1" fmla="*/ 70866 h 277463"/>
                      <a:gd name="connsiteX2" fmla="*/ 572548 w 1068585"/>
                      <a:gd name="connsiteY2" fmla="*/ 70866 h 277463"/>
                      <a:gd name="connsiteX3" fmla="*/ 572548 w 1068585"/>
                      <a:gd name="connsiteY3" fmla="*/ 0 h 277463"/>
                      <a:gd name="connsiteX4" fmla="*/ 472250 w 1068585"/>
                      <a:gd name="connsiteY4" fmla="*/ 0 h 277463"/>
                      <a:gd name="connsiteX5" fmla="*/ 472250 w 1068585"/>
                      <a:gd name="connsiteY5" fmla="*/ 70866 h 277463"/>
                      <a:gd name="connsiteX6" fmla="*/ 100394 w 1068585"/>
                      <a:gd name="connsiteY6" fmla="*/ 70866 h 277463"/>
                      <a:gd name="connsiteX7" fmla="*/ 0 w 1068585"/>
                      <a:gd name="connsiteY7" fmla="*/ 70866 h 277463"/>
                      <a:gd name="connsiteX8" fmla="*/ 0 w 1068585"/>
                      <a:gd name="connsiteY8" fmla="*/ 277463 h 277463"/>
                      <a:gd name="connsiteX9" fmla="*/ 100394 w 1068585"/>
                      <a:gd name="connsiteY9" fmla="*/ 277463 h 277463"/>
                      <a:gd name="connsiteX10" fmla="*/ 100394 w 1068585"/>
                      <a:gd name="connsiteY10" fmla="*/ 171260 h 277463"/>
                      <a:gd name="connsiteX11" fmla="*/ 968121 w 1068585"/>
                      <a:gd name="connsiteY11" fmla="*/ 171260 h 277463"/>
                      <a:gd name="connsiteX12" fmla="*/ 968121 w 1068585"/>
                      <a:gd name="connsiteY12" fmla="*/ 277463 h 277463"/>
                      <a:gd name="connsiteX13" fmla="*/ 1068515 w 1068585"/>
                      <a:gd name="connsiteY13" fmla="*/ 277463 h 277463"/>
                      <a:gd name="connsiteX14" fmla="*/ 1068515 w 1068585"/>
                      <a:gd name="connsiteY14" fmla="*/ 148590 h 277463"/>
                      <a:gd name="connsiteX15" fmla="*/ 1068515 w 1068585"/>
                      <a:gd name="connsiteY15" fmla="*/ 141923 h 277463"/>
                      <a:gd name="connsiteX16" fmla="*/ 1068515 w 1068585"/>
                      <a:gd name="connsiteY16" fmla="*/ 124016 h 277463"/>
                      <a:gd name="connsiteX17" fmla="*/ 1065657 w 1068585"/>
                      <a:gd name="connsiteY17" fmla="*/ 124016 h 277463"/>
                      <a:gd name="connsiteX18" fmla="*/ 998887 w 1068585"/>
                      <a:gd name="connsiteY18" fmla="*/ 70961 h 277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68585" h="277463">
                        <a:moveTo>
                          <a:pt x="998887" y="70961"/>
                        </a:moveTo>
                        <a:cubicBezTo>
                          <a:pt x="996506" y="70866"/>
                          <a:pt x="994029" y="70771"/>
                          <a:pt x="991648" y="70866"/>
                        </a:cubicBezTo>
                        <a:lnTo>
                          <a:pt x="572548" y="70866"/>
                        </a:lnTo>
                        <a:lnTo>
                          <a:pt x="572548" y="0"/>
                        </a:lnTo>
                        <a:lnTo>
                          <a:pt x="472250" y="0"/>
                        </a:lnTo>
                        <a:lnTo>
                          <a:pt x="472250" y="70866"/>
                        </a:lnTo>
                        <a:lnTo>
                          <a:pt x="100394" y="70866"/>
                        </a:lnTo>
                        <a:lnTo>
                          <a:pt x="0" y="70866"/>
                        </a:lnTo>
                        <a:lnTo>
                          <a:pt x="0" y="277463"/>
                        </a:lnTo>
                        <a:lnTo>
                          <a:pt x="100394" y="277463"/>
                        </a:lnTo>
                        <a:lnTo>
                          <a:pt x="100394" y="171260"/>
                        </a:lnTo>
                        <a:lnTo>
                          <a:pt x="968121" y="171260"/>
                        </a:lnTo>
                        <a:lnTo>
                          <a:pt x="968121" y="277463"/>
                        </a:lnTo>
                        <a:lnTo>
                          <a:pt x="1068515" y="277463"/>
                        </a:lnTo>
                        <a:lnTo>
                          <a:pt x="1068515" y="148590"/>
                        </a:lnTo>
                        <a:cubicBezTo>
                          <a:pt x="1068610" y="146400"/>
                          <a:pt x="1068610" y="144209"/>
                          <a:pt x="1068515" y="141923"/>
                        </a:cubicBezTo>
                        <a:lnTo>
                          <a:pt x="1068515" y="124016"/>
                        </a:lnTo>
                        <a:lnTo>
                          <a:pt x="1065657" y="124016"/>
                        </a:lnTo>
                        <a:cubicBezTo>
                          <a:pt x="1056799" y="93821"/>
                          <a:pt x="1030891" y="72866"/>
                          <a:pt x="998887" y="70961"/>
                        </a:cubicBez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grpSp>
              <p:nvGrpSpPr>
                <p:cNvPr id="3733" name="组合 3732">
                  <a:extLst>
                    <a:ext uri="{FF2B5EF4-FFF2-40B4-BE49-F238E27FC236}">
                      <a16:creationId xmlns:a16="http://schemas.microsoft.com/office/drawing/2014/main" id="{2E93F26E-187C-46F1-9ABE-5F9AE9A160AC}"/>
                    </a:ext>
                  </a:extLst>
                </p:cNvPr>
                <p:cNvGrpSpPr/>
                <p:nvPr/>
              </p:nvGrpSpPr>
              <p:grpSpPr>
                <a:xfrm>
                  <a:off x="3738562" y="3606260"/>
                  <a:ext cx="2626803" cy="531304"/>
                  <a:chOff x="3738562" y="3606260"/>
                  <a:chExt cx="2626803" cy="531304"/>
                </a:xfrm>
                <a:solidFill>
                  <a:srgbClr val="2D59C6"/>
                </a:solidFill>
              </p:grpSpPr>
              <p:sp>
                <p:nvSpPr>
                  <p:cNvPr id="3734" name="任意多边形 10">
                    <a:extLst>
                      <a:ext uri="{FF2B5EF4-FFF2-40B4-BE49-F238E27FC236}">
                        <a16:creationId xmlns:a16="http://schemas.microsoft.com/office/drawing/2014/main" id="{23605543-A2BE-4871-8E79-26D752E2BF59}"/>
                      </a:ext>
                    </a:extLst>
                  </p:cNvPr>
                  <p:cNvSpPr/>
                  <p:nvPr/>
                </p:nvSpPr>
                <p:spPr>
                  <a:xfrm>
                    <a:off x="3738562" y="3606260"/>
                    <a:ext cx="253174" cy="393192"/>
                  </a:xfrm>
                  <a:custGeom>
                    <a:avLst/>
                    <a:gdLst>
                      <a:gd name="connsiteX0" fmla="*/ 188214 w 253174"/>
                      <a:gd name="connsiteY0" fmla="*/ 178403 h 393192"/>
                      <a:gd name="connsiteX1" fmla="*/ 225552 w 253174"/>
                      <a:gd name="connsiteY1" fmla="*/ 103156 h 393192"/>
                      <a:gd name="connsiteX2" fmla="*/ 92107 w 253174"/>
                      <a:gd name="connsiteY2" fmla="*/ 0 h 393192"/>
                      <a:gd name="connsiteX3" fmla="*/ 0 w 253174"/>
                      <a:gd name="connsiteY3" fmla="*/ 0 h 393192"/>
                      <a:gd name="connsiteX4" fmla="*/ 0 w 253174"/>
                      <a:gd name="connsiteY4" fmla="*/ 393192 h 393192"/>
                      <a:gd name="connsiteX5" fmla="*/ 96679 w 253174"/>
                      <a:gd name="connsiteY5" fmla="*/ 393192 h 393192"/>
                      <a:gd name="connsiteX6" fmla="*/ 253175 w 253174"/>
                      <a:gd name="connsiteY6" fmla="*/ 273558 h 393192"/>
                      <a:gd name="connsiteX7" fmla="*/ 188214 w 253174"/>
                      <a:gd name="connsiteY7" fmla="*/ 178403 h 393192"/>
                      <a:gd name="connsiteX8" fmla="*/ 70580 w 253174"/>
                      <a:gd name="connsiteY8" fmla="*/ 70771 h 393192"/>
                      <a:gd name="connsiteX9" fmla="*/ 104108 w 253174"/>
                      <a:gd name="connsiteY9" fmla="*/ 70771 h 393192"/>
                      <a:gd name="connsiteX10" fmla="*/ 154877 w 253174"/>
                      <a:gd name="connsiteY10" fmla="*/ 110490 h 393192"/>
                      <a:gd name="connsiteX11" fmla="*/ 104108 w 253174"/>
                      <a:gd name="connsiteY11" fmla="*/ 150209 h 393192"/>
                      <a:gd name="connsiteX12" fmla="*/ 70580 w 253174"/>
                      <a:gd name="connsiteY12" fmla="*/ 150209 h 393192"/>
                      <a:gd name="connsiteX13" fmla="*/ 70580 w 253174"/>
                      <a:gd name="connsiteY13" fmla="*/ 70771 h 393192"/>
                      <a:gd name="connsiteX14" fmla="*/ 118967 w 253174"/>
                      <a:gd name="connsiteY14" fmla="*/ 322517 h 393192"/>
                      <a:gd name="connsiteX15" fmla="*/ 70580 w 253174"/>
                      <a:gd name="connsiteY15" fmla="*/ 322517 h 393192"/>
                      <a:gd name="connsiteX16" fmla="*/ 70580 w 253174"/>
                      <a:gd name="connsiteY16" fmla="*/ 220885 h 393192"/>
                      <a:gd name="connsiteX17" fmla="*/ 118967 w 253174"/>
                      <a:gd name="connsiteY17" fmla="*/ 220885 h 393192"/>
                      <a:gd name="connsiteX18" fmla="*/ 182499 w 253174"/>
                      <a:gd name="connsiteY18" fmla="*/ 272510 h 393192"/>
                      <a:gd name="connsiteX19" fmla="*/ 118967 w 253174"/>
                      <a:gd name="connsiteY19" fmla="*/ 322517 h 393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3174" h="393192">
                        <a:moveTo>
                          <a:pt x="188214" y="178403"/>
                        </a:moveTo>
                        <a:cubicBezTo>
                          <a:pt x="194024" y="171450"/>
                          <a:pt x="225552" y="151257"/>
                          <a:pt x="225552" y="103156"/>
                        </a:cubicBezTo>
                        <a:cubicBezTo>
                          <a:pt x="225552" y="571"/>
                          <a:pt x="116205" y="0"/>
                          <a:pt x="92107" y="0"/>
                        </a:cubicBezTo>
                        <a:lnTo>
                          <a:pt x="0" y="0"/>
                        </a:lnTo>
                        <a:lnTo>
                          <a:pt x="0" y="393192"/>
                        </a:lnTo>
                        <a:lnTo>
                          <a:pt x="96679" y="393192"/>
                        </a:lnTo>
                        <a:cubicBezTo>
                          <a:pt x="223266" y="393192"/>
                          <a:pt x="253175" y="330422"/>
                          <a:pt x="253175" y="273558"/>
                        </a:cubicBezTo>
                        <a:cubicBezTo>
                          <a:pt x="253175" y="229457"/>
                          <a:pt x="229457" y="192881"/>
                          <a:pt x="188214" y="178403"/>
                        </a:cubicBezTo>
                        <a:close/>
                        <a:moveTo>
                          <a:pt x="70580" y="70771"/>
                        </a:moveTo>
                        <a:lnTo>
                          <a:pt x="104108" y="70771"/>
                        </a:lnTo>
                        <a:cubicBezTo>
                          <a:pt x="119825" y="70771"/>
                          <a:pt x="154877" y="72866"/>
                          <a:pt x="154877" y="110490"/>
                        </a:cubicBezTo>
                        <a:cubicBezTo>
                          <a:pt x="154877" y="120396"/>
                          <a:pt x="151257" y="150209"/>
                          <a:pt x="104108" y="150209"/>
                        </a:cubicBezTo>
                        <a:lnTo>
                          <a:pt x="70580" y="150209"/>
                        </a:lnTo>
                        <a:lnTo>
                          <a:pt x="70580" y="70771"/>
                        </a:lnTo>
                        <a:close/>
                        <a:moveTo>
                          <a:pt x="118967" y="322517"/>
                        </a:moveTo>
                        <a:lnTo>
                          <a:pt x="70580" y="322517"/>
                        </a:lnTo>
                        <a:lnTo>
                          <a:pt x="70580" y="220885"/>
                        </a:lnTo>
                        <a:lnTo>
                          <a:pt x="118967" y="220885"/>
                        </a:lnTo>
                        <a:cubicBezTo>
                          <a:pt x="177070" y="220885"/>
                          <a:pt x="182499" y="257461"/>
                          <a:pt x="182499" y="272510"/>
                        </a:cubicBezTo>
                        <a:cubicBezTo>
                          <a:pt x="182499" y="322040"/>
                          <a:pt x="127635" y="322517"/>
                          <a:pt x="118967" y="322517"/>
                        </a:cubicBez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35" name="任意多边形 11">
                    <a:extLst>
                      <a:ext uri="{FF2B5EF4-FFF2-40B4-BE49-F238E27FC236}">
                        <a16:creationId xmlns:a16="http://schemas.microsoft.com/office/drawing/2014/main" id="{A49DFDB2-853F-4C7B-BB8C-53DDE60BB43F}"/>
                      </a:ext>
                    </a:extLst>
                  </p:cNvPr>
                  <p:cNvSpPr/>
                  <p:nvPr/>
                </p:nvSpPr>
                <p:spPr>
                  <a:xfrm>
                    <a:off x="4012119" y="3606450"/>
                    <a:ext cx="431387" cy="531114"/>
                  </a:xfrm>
                  <a:custGeom>
                    <a:avLst/>
                    <a:gdLst>
                      <a:gd name="connsiteX0" fmla="*/ 388906 w 431387"/>
                      <a:gd name="connsiteY0" fmla="*/ 0 h 531114"/>
                      <a:gd name="connsiteX1" fmla="*/ 318326 w 431387"/>
                      <a:gd name="connsiteY1" fmla="*/ 0 h 531114"/>
                      <a:gd name="connsiteX2" fmla="*/ 318326 w 431387"/>
                      <a:gd name="connsiteY2" fmla="*/ 100775 h 531114"/>
                      <a:gd name="connsiteX3" fmla="*/ 297942 w 431387"/>
                      <a:gd name="connsiteY3" fmla="*/ 100775 h 531114"/>
                      <a:gd name="connsiteX4" fmla="*/ 298418 w 431387"/>
                      <a:gd name="connsiteY4" fmla="*/ 99727 h 531114"/>
                      <a:gd name="connsiteX5" fmla="*/ 218218 w 431387"/>
                      <a:gd name="connsiteY5" fmla="*/ 99727 h 531114"/>
                      <a:gd name="connsiteX6" fmla="*/ 147638 w 431387"/>
                      <a:gd name="connsiteY6" fmla="*/ 288322 h 531114"/>
                      <a:gd name="connsiteX7" fmla="*/ 80201 w 431387"/>
                      <a:gd name="connsiteY7" fmla="*/ 99727 h 531114"/>
                      <a:gd name="connsiteX8" fmla="*/ 0 w 431387"/>
                      <a:gd name="connsiteY8" fmla="*/ 99727 h 531114"/>
                      <a:gd name="connsiteX9" fmla="*/ 107823 w 431387"/>
                      <a:gd name="connsiteY9" fmla="*/ 366522 h 531114"/>
                      <a:gd name="connsiteX10" fmla="*/ 42577 w 431387"/>
                      <a:gd name="connsiteY10" fmla="*/ 531114 h 531114"/>
                      <a:gd name="connsiteX11" fmla="*/ 118491 w 431387"/>
                      <a:gd name="connsiteY11" fmla="*/ 531114 h 531114"/>
                      <a:gd name="connsiteX12" fmla="*/ 272796 w 431387"/>
                      <a:gd name="connsiteY12" fmla="*/ 160972 h 531114"/>
                      <a:gd name="connsiteX13" fmla="*/ 318326 w 431387"/>
                      <a:gd name="connsiteY13" fmla="*/ 160972 h 531114"/>
                      <a:gd name="connsiteX14" fmla="*/ 318326 w 431387"/>
                      <a:gd name="connsiteY14" fmla="*/ 392906 h 531114"/>
                      <a:gd name="connsiteX15" fmla="*/ 427673 w 431387"/>
                      <a:gd name="connsiteY15" fmla="*/ 392906 h 531114"/>
                      <a:gd name="connsiteX16" fmla="*/ 427673 w 431387"/>
                      <a:gd name="connsiteY16" fmla="*/ 321755 h 531114"/>
                      <a:gd name="connsiteX17" fmla="*/ 388906 w 431387"/>
                      <a:gd name="connsiteY17" fmla="*/ 321850 h 531114"/>
                      <a:gd name="connsiteX18" fmla="*/ 388906 w 431387"/>
                      <a:gd name="connsiteY18" fmla="*/ 160972 h 531114"/>
                      <a:gd name="connsiteX19" fmla="*/ 431387 w 431387"/>
                      <a:gd name="connsiteY19" fmla="*/ 160972 h 531114"/>
                      <a:gd name="connsiteX20" fmla="*/ 431387 w 431387"/>
                      <a:gd name="connsiteY20" fmla="*/ 100775 h 531114"/>
                      <a:gd name="connsiteX21" fmla="*/ 388906 w 431387"/>
                      <a:gd name="connsiteY21" fmla="*/ 100775 h 531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31387" h="531114">
                        <a:moveTo>
                          <a:pt x="388906" y="0"/>
                        </a:moveTo>
                        <a:lnTo>
                          <a:pt x="318326" y="0"/>
                        </a:lnTo>
                        <a:lnTo>
                          <a:pt x="318326" y="100775"/>
                        </a:lnTo>
                        <a:lnTo>
                          <a:pt x="297942" y="100775"/>
                        </a:lnTo>
                        <a:lnTo>
                          <a:pt x="298418" y="99727"/>
                        </a:lnTo>
                        <a:lnTo>
                          <a:pt x="218218" y="99727"/>
                        </a:lnTo>
                        <a:lnTo>
                          <a:pt x="147638" y="288322"/>
                        </a:lnTo>
                        <a:lnTo>
                          <a:pt x="80201" y="99727"/>
                        </a:lnTo>
                        <a:lnTo>
                          <a:pt x="0" y="99727"/>
                        </a:lnTo>
                        <a:lnTo>
                          <a:pt x="107823" y="366522"/>
                        </a:lnTo>
                        <a:lnTo>
                          <a:pt x="42577" y="531114"/>
                        </a:lnTo>
                        <a:lnTo>
                          <a:pt x="118491" y="531114"/>
                        </a:lnTo>
                        <a:lnTo>
                          <a:pt x="272796" y="160972"/>
                        </a:lnTo>
                        <a:lnTo>
                          <a:pt x="318326" y="160972"/>
                        </a:lnTo>
                        <a:lnTo>
                          <a:pt x="318326" y="392906"/>
                        </a:lnTo>
                        <a:lnTo>
                          <a:pt x="427673" y="392906"/>
                        </a:lnTo>
                        <a:lnTo>
                          <a:pt x="427673" y="321755"/>
                        </a:lnTo>
                        <a:lnTo>
                          <a:pt x="388906" y="321850"/>
                        </a:lnTo>
                        <a:lnTo>
                          <a:pt x="388906" y="160972"/>
                        </a:lnTo>
                        <a:lnTo>
                          <a:pt x="431387" y="160972"/>
                        </a:lnTo>
                        <a:lnTo>
                          <a:pt x="431387" y="100775"/>
                        </a:lnTo>
                        <a:lnTo>
                          <a:pt x="388906" y="100775"/>
                        </a:ln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36" name="任意多边形 12">
                    <a:extLst>
                      <a:ext uri="{FF2B5EF4-FFF2-40B4-BE49-F238E27FC236}">
                        <a16:creationId xmlns:a16="http://schemas.microsoft.com/office/drawing/2014/main" id="{55395038-B688-4F3E-A773-CAA7EB177527}"/>
                      </a:ext>
                    </a:extLst>
                  </p:cNvPr>
                  <p:cNvSpPr/>
                  <p:nvPr/>
                </p:nvSpPr>
                <p:spPr>
                  <a:xfrm>
                    <a:off x="4828222" y="3606355"/>
                    <a:ext cx="314039" cy="393191"/>
                  </a:xfrm>
                  <a:custGeom>
                    <a:avLst/>
                    <a:gdLst>
                      <a:gd name="connsiteX0" fmla="*/ 106394 w 314039"/>
                      <a:gd name="connsiteY0" fmla="*/ 0 h 393191"/>
                      <a:gd name="connsiteX1" fmla="*/ 0 w 314039"/>
                      <a:gd name="connsiteY1" fmla="*/ 0 h 393191"/>
                      <a:gd name="connsiteX2" fmla="*/ 0 w 314039"/>
                      <a:gd name="connsiteY2" fmla="*/ 393192 h 393191"/>
                      <a:gd name="connsiteX3" fmla="*/ 108013 w 314039"/>
                      <a:gd name="connsiteY3" fmla="*/ 393192 h 393191"/>
                      <a:gd name="connsiteX4" fmla="*/ 314039 w 314039"/>
                      <a:gd name="connsiteY4" fmla="*/ 198692 h 393191"/>
                      <a:gd name="connsiteX5" fmla="*/ 106394 w 314039"/>
                      <a:gd name="connsiteY5" fmla="*/ 0 h 393191"/>
                      <a:gd name="connsiteX6" fmla="*/ 105918 w 314039"/>
                      <a:gd name="connsiteY6" fmla="*/ 322421 h 393191"/>
                      <a:gd name="connsiteX7" fmla="*/ 70580 w 314039"/>
                      <a:gd name="connsiteY7" fmla="*/ 322421 h 393191"/>
                      <a:gd name="connsiteX8" fmla="*/ 70580 w 314039"/>
                      <a:gd name="connsiteY8" fmla="*/ 70675 h 393191"/>
                      <a:gd name="connsiteX9" fmla="*/ 102203 w 314039"/>
                      <a:gd name="connsiteY9" fmla="*/ 70675 h 393191"/>
                      <a:gd name="connsiteX10" fmla="*/ 243364 w 314039"/>
                      <a:gd name="connsiteY10" fmla="*/ 198692 h 393191"/>
                      <a:gd name="connsiteX11" fmla="*/ 105918 w 314039"/>
                      <a:gd name="connsiteY11" fmla="*/ 322421 h 393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4039" h="393191">
                        <a:moveTo>
                          <a:pt x="106394" y="0"/>
                        </a:moveTo>
                        <a:lnTo>
                          <a:pt x="0" y="0"/>
                        </a:lnTo>
                        <a:lnTo>
                          <a:pt x="0" y="393192"/>
                        </a:lnTo>
                        <a:lnTo>
                          <a:pt x="108013" y="393192"/>
                        </a:lnTo>
                        <a:cubicBezTo>
                          <a:pt x="303657" y="393192"/>
                          <a:pt x="314039" y="240697"/>
                          <a:pt x="314039" y="198692"/>
                        </a:cubicBezTo>
                        <a:cubicBezTo>
                          <a:pt x="314039" y="122206"/>
                          <a:pt x="284607" y="0"/>
                          <a:pt x="106394" y="0"/>
                        </a:cubicBezTo>
                        <a:close/>
                        <a:moveTo>
                          <a:pt x="105918" y="322421"/>
                        </a:moveTo>
                        <a:lnTo>
                          <a:pt x="70580" y="322421"/>
                        </a:lnTo>
                        <a:lnTo>
                          <a:pt x="70580" y="70675"/>
                        </a:lnTo>
                        <a:lnTo>
                          <a:pt x="102203" y="70675"/>
                        </a:lnTo>
                        <a:cubicBezTo>
                          <a:pt x="141732" y="70675"/>
                          <a:pt x="243364" y="74390"/>
                          <a:pt x="243364" y="198692"/>
                        </a:cubicBezTo>
                        <a:cubicBezTo>
                          <a:pt x="243364" y="317659"/>
                          <a:pt x="145447" y="322421"/>
                          <a:pt x="105918" y="322421"/>
                        </a:cubicBez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37" name="任意多边形 13">
                    <a:extLst>
                      <a:ext uri="{FF2B5EF4-FFF2-40B4-BE49-F238E27FC236}">
                        <a16:creationId xmlns:a16="http://schemas.microsoft.com/office/drawing/2014/main" id="{7C2A91E2-F6B0-4E8C-AFA2-19AF63098EC0}"/>
                      </a:ext>
                    </a:extLst>
                  </p:cNvPr>
                  <p:cNvSpPr/>
                  <p:nvPr/>
                </p:nvSpPr>
                <p:spPr>
                  <a:xfrm>
                    <a:off x="5154643" y="3701033"/>
                    <a:ext cx="308324" cy="303275"/>
                  </a:xfrm>
                  <a:custGeom>
                    <a:avLst/>
                    <a:gdLst>
                      <a:gd name="connsiteX0" fmla="*/ 243459 w 308324"/>
                      <a:gd name="connsiteY0" fmla="*/ 46292 h 303275"/>
                      <a:gd name="connsiteX1" fmla="*/ 242411 w 308324"/>
                      <a:gd name="connsiteY1" fmla="*/ 46292 h 303275"/>
                      <a:gd name="connsiteX2" fmla="*/ 146113 w 308324"/>
                      <a:gd name="connsiteY2" fmla="*/ 0 h 303275"/>
                      <a:gd name="connsiteX3" fmla="*/ 0 w 308324"/>
                      <a:gd name="connsiteY3" fmla="*/ 154210 h 303275"/>
                      <a:gd name="connsiteX4" fmla="*/ 144018 w 308324"/>
                      <a:gd name="connsiteY4" fmla="*/ 303276 h 303275"/>
                      <a:gd name="connsiteX5" fmla="*/ 242507 w 308324"/>
                      <a:gd name="connsiteY5" fmla="*/ 254794 h 303275"/>
                      <a:gd name="connsiteX6" fmla="*/ 243554 w 308324"/>
                      <a:gd name="connsiteY6" fmla="*/ 254794 h 303275"/>
                      <a:gd name="connsiteX7" fmla="*/ 243554 w 308324"/>
                      <a:gd name="connsiteY7" fmla="*/ 298228 h 303275"/>
                      <a:gd name="connsiteX8" fmla="*/ 308324 w 308324"/>
                      <a:gd name="connsiteY8" fmla="*/ 298228 h 303275"/>
                      <a:gd name="connsiteX9" fmla="*/ 308324 w 308324"/>
                      <a:gd name="connsiteY9" fmla="*/ 5144 h 303275"/>
                      <a:gd name="connsiteX10" fmla="*/ 243554 w 308324"/>
                      <a:gd name="connsiteY10" fmla="*/ 5144 h 303275"/>
                      <a:gd name="connsiteX11" fmla="*/ 243554 w 308324"/>
                      <a:gd name="connsiteY11" fmla="*/ 46292 h 303275"/>
                      <a:gd name="connsiteX12" fmla="*/ 157829 w 308324"/>
                      <a:gd name="connsiteY12" fmla="*/ 237649 h 303275"/>
                      <a:gd name="connsiteX13" fmla="*/ 70485 w 308324"/>
                      <a:gd name="connsiteY13" fmla="*/ 154305 h 303275"/>
                      <a:gd name="connsiteX14" fmla="*/ 157829 w 308324"/>
                      <a:gd name="connsiteY14" fmla="*/ 65818 h 303275"/>
                      <a:gd name="connsiteX15" fmla="*/ 242983 w 308324"/>
                      <a:gd name="connsiteY15" fmla="*/ 151257 h 303275"/>
                      <a:gd name="connsiteX16" fmla="*/ 157829 w 308324"/>
                      <a:gd name="connsiteY16" fmla="*/ 237649 h 303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8324" h="303275">
                        <a:moveTo>
                          <a:pt x="243459" y="46292"/>
                        </a:moveTo>
                        <a:lnTo>
                          <a:pt x="242411" y="46292"/>
                        </a:lnTo>
                        <a:cubicBezTo>
                          <a:pt x="221075" y="17240"/>
                          <a:pt x="188119" y="0"/>
                          <a:pt x="146113" y="0"/>
                        </a:cubicBezTo>
                        <a:cubicBezTo>
                          <a:pt x="64675" y="0"/>
                          <a:pt x="0" y="65723"/>
                          <a:pt x="0" y="154210"/>
                        </a:cubicBezTo>
                        <a:cubicBezTo>
                          <a:pt x="0" y="245364"/>
                          <a:pt x="68961" y="303276"/>
                          <a:pt x="144018" y="303276"/>
                        </a:cubicBezTo>
                        <a:cubicBezTo>
                          <a:pt x="159449" y="303276"/>
                          <a:pt x="208407" y="300704"/>
                          <a:pt x="242507" y="254794"/>
                        </a:cubicBezTo>
                        <a:lnTo>
                          <a:pt x="243554" y="254794"/>
                        </a:lnTo>
                        <a:lnTo>
                          <a:pt x="243554" y="298228"/>
                        </a:lnTo>
                        <a:lnTo>
                          <a:pt x="308324" y="298228"/>
                        </a:lnTo>
                        <a:lnTo>
                          <a:pt x="308324" y="5144"/>
                        </a:lnTo>
                        <a:lnTo>
                          <a:pt x="243554" y="5144"/>
                        </a:lnTo>
                        <a:lnTo>
                          <a:pt x="243554" y="46292"/>
                        </a:lnTo>
                        <a:close/>
                        <a:moveTo>
                          <a:pt x="157829" y="237649"/>
                        </a:moveTo>
                        <a:cubicBezTo>
                          <a:pt x="105918" y="237649"/>
                          <a:pt x="70485" y="202025"/>
                          <a:pt x="70485" y="154305"/>
                        </a:cubicBezTo>
                        <a:cubicBezTo>
                          <a:pt x="70485" y="103442"/>
                          <a:pt x="106394" y="65818"/>
                          <a:pt x="157829" y="65818"/>
                        </a:cubicBezTo>
                        <a:cubicBezTo>
                          <a:pt x="209264" y="65818"/>
                          <a:pt x="242983" y="102394"/>
                          <a:pt x="242983" y="151257"/>
                        </a:cubicBezTo>
                        <a:cubicBezTo>
                          <a:pt x="242983" y="202597"/>
                          <a:pt x="208693" y="237649"/>
                          <a:pt x="157829" y="237649"/>
                        </a:cubicBez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38" name="任意多边形 14">
                    <a:extLst>
                      <a:ext uri="{FF2B5EF4-FFF2-40B4-BE49-F238E27FC236}">
                        <a16:creationId xmlns:a16="http://schemas.microsoft.com/office/drawing/2014/main" id="{3A6B1164-9410-4DD8-9CB5-A2F4443EB259}"/>
                      </a:ext>
                    </a:extLst>
                  </p:cNvPr>
                  <p:cNvSpPr/>
                  <p:nvPr/>
                </p:nvSpPr>
                <p:spPr>
                  <a:xfrm>
                    <a:off x="5497543" y="3701033"/>
                    <a:ext cx="264223" cy="298323"/>
                  </a:xfrm>
                  <a:custGeom>
                    <a:avLst/>
                    <a:gdLst>
                      <a:gd name="connsiteX0" fmla="*/ 148400 w 264223"/>
                      <a:gd name="connsiteY0" fmla="*/ 0 h 298323"/>
                      <a:gd name="connsiteX1" fmla="*/ 65818 w 264223"/>
                      <a:gd name="connsiteY1" fmla="*/ 36004 h 298323"/>
                      <a:gd name="connsiteX2" fmla="*/ 64770 w 264223"/>
                      <a:gd name="connsiteY2" fmla="*/ 31909 h 298323"/>
                      <a:gd name="connsiteX3" fmla="*/ 64770 w 264223"/>
                      <a:gd name="connsiteY3" fmla="*/ 5144 h 298323"/>
                      <a:gd name="connsiteX4" fmla="*/ 0 w 264223"/>
                      <a:gd name="connsiteY4" fmla="*/ 5144 h 298323"/>
                      <a:gd name="connsiteX5" fmla="*/ 0 w 264223"/>
                      <a:gd name="connsiteY5" fmla="*/ 298323 h 298323"/>
                      <a:gd name="connsiteX6" fmla="*/ 70580 w 264223"/>
                      <a:gd name="connsiteY6" fmla="*/ 298323 h 298323"/>
                      <a:gd name="connsiteX7" fmla="*/ 70580 w 264223"/>
                      <a:gd name="connsiteY7" fmla="*/ 145066 h 298323"/>
                      <a:gd name="connsiteX8" fmla="*/ 133159 w 264223"/>
                      <a:gd name="connsiteY8" fmla="*/ 65818 h 298323"/>
                      <a:gd name="connsiteX9" fmla="*/ 193643 w 264223"/>
                      <a:gd name="connsiteY9" fmla="*/ 145066 h 298323"/>
                      <a:gd name="connsiteX10" fmla="*/ 193643 w 264223"/>
                      <a:gd name="connsiteY10" fmla="*/ 298323 h 298323"/>
                      <a:gd name="connsiteX11" fmla="*/ 264224 w 264223"/>
                      <a:gd name="connsiteY11" fmla="*/ 298323 h 298323"/>
                      <a:gd name="connsiteX12" fmla="*/ 264224 w 264223"/>
                      <a:gd name="connsiteY12" fmla="*/ 129445 h 298323"/>
                      <a:gd name="connsiteX13" fmla="*/ 148400 w 264223"/>
                      <a:gd name="connsiteY13" fmla="*/ 0 h 298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4223" h="298323">
                        <a:moveTo>
                          <a:pt x="148400" y="0"/>
                        </a:moveTo>
                        <a:cubicBezTo>
                          <a:pt x="99441" y="0"/>
                          <a:pt x="75533" y="24003"/>
                          <a:pt x="65818" y="36004"/>
                        </a:cubicBezTo>
                        <a:lnTo>
                          <a:pt x="64770" y="31909"/>
                        </a:lnTo>
                        <a:lnTo>
                          <a:pt x="64770" y="5144"/>
                        </a:lnTo>
                        <a:lnTo>
                          <a:pt x="0" y="5144"/>
                        </a:lnTo>
                        <a:lnTo>
                          <a:pt x="0" y="298323"/>
                        </a:lnTo>
                        <a:lnTo>
                          <a:pt x="70580" y="298323"/>
                        </a:lnTo>
                        <a:lnTo>
                          <a:pt x="70580" y="145066"/>
                        </a:lnTo>
                        <a:cubicBezTo>
                          <a:pt x="70580" y="119539"/>
                          <a:pt x="74390" y="65818"/>
                          <a:pt x="133159" y="65818"/>
                        </a:cubicBezTo>
                        <a:cubicBezTo>
                          <a:pt x="161449" y="65818"/>
                          <a:pt x="193643" y="80391"/>
                          <a:pt x="193643" y="145066"/>
                        </a:cubicBezTo>
                        <a:lnTo>
                          <a:pt x="193643" y="298323"/>
                        </a:lnTo>
                        <a:lnTo>
                          <a:pt x="264224" y="298323"/>
                        </a:lnTo>
                        <a:lnTo>
                          <a:pt x="264224" y="129445"/>
                        </a:lnTo>
                        <a:cubicBezTo>
                          <a:pt x="264128" y="48101"/>
                          <a:pt x="217456" y="0"/>
                          <a:pt x="148400" y="0"/>
                        </a:cubicBez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39" name="任意多边形 15">
                    <a:extLst>
                      <a:ext uri="{FF2B5EF4-FFF2-40B4-BE49-F238E27FC236}">
                        <a16:creationId xmlns:a16="http://schemas.microsoft.com/office/drawing/2014/main" id="{A88B3EA0-9918-4309-A98D-0CAD678D0AE8}"/>
                      </a:ext>
                    </a:extLst>
                  </p:cNvPr>
                  <p:cNvSpPr/>
                  <p:nvPr/>
                </p:nvSpPr>
                <p:spPr>
                  <a:xfrm>
                    <a:off x="5784492" y="3700086"/>
                    <a:ext cx="271120" cy="305382"/>
                  </a:xfrm>
                  <a:custGeom>
                    <a:avLst/>
                    <a:gdLst>
                      <a:gd name="connsiteX0" fmla="*/ 124341 w 271120"/>
                      <a:gd name="connsiteY0" fmla="*/ 235167 h 305382"/>
                      <a:gd name="connsiteX1" fmla="*/ 65190 w 271120"/>
                      <a:gd name="connsiteY1" fmla="*/ 154681 h 305382"/>
                      <a:gd name="connsiteX2" fmla="*/ 120626 w 271120"/>
                      <a:gd name="connsiteY2" fmla="*/ 71528 h 305382"/>
                      <a:gd name="connsiteX3" fmla="*/ 217590 w 271120"/>
                      <a:gd name="connsiteY3" fmla="*/ 95435 h 305382"/>
                      <a:gd name="connsiteX4" fmla="*/ 266644 w 271120"/>
                      <a:gd name="connsiteY4" fmla="*/ 52478 h 305382"/>
                      <a:gd name="connsiteX5" fmla="*/ 97099 w 271120"/>
                      <a:gd name="connsiteY5" fmla="*/ 10758 h 305382"/>
                      <a:gd name="connsiteX6" fmla="*/ 39 w 271120"/>
                      <a:gd name="connsiteY6" fmla="*/ 156205 h 305382"/>
                      <a:gd name="connsiteX7" fmla="*/ 103576 w 271120"/>
                      <a:gd name="connsiteY7" fmla="*/ 297079 h 305382"/>
                      <a:gd name="connsiteX8" fmla="*/ 271121 w 271120"/>
                      <a:gd name="connsiteY8" fmla="*/ 247550 h 305382"/>
                      <a:gd name="connsiteX9" fmla="*/ 220162 w 271120"/>
                      <a:gd name="connsiteY9" fmla="*/ 206973 h 305382"/>
                      <a:gd name="connsiteX10" fmla="*/ 124341 w 271120"/>
                      <a:gd name="connsiteY10" fmla="*/ 235167 h 30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1120" h="305382">
                        <a:moveTo>
                          <a:pt x="124341" y="235167"/>
                        </a:moveTo>
                        <a:cubicBezTo>
                          <a:pt x="88908" y="223166"/>
                          <a:pt x="66048" y="192114"/>
                          <a:pt x="65190" y="154681"/>
                        </a:cubicBezTo>
                        <a:cubicBezTo>
                          <a:pt x="64333" y="117248"/>
                          <a:pt x="85764" y="85148"/>
                          <a:pt x="120626" y="71528"/>
                        </a:cubicBezTo>
                        <a:cubicBezTo>
                          <a:pt x="155487" y="58002"/>
                          <a:pt x="192921" y="67241"/>
                          <a:pt x="217590" y="95435"/>
                        </a:cubicBezTo>
                        <a:lnTo>
                          <a:pt x="266644" y="52478"/>
                        </a:lnTo>
                        <a:cubicBezTo>
                          <a:pt x="223591" y="3233"/>
                          <a:pt x="158059" y="-12959"/>
                          <a:pt x="97099" y="10758"/>
                        </a:cubicBezTo>
                        <a:cubicBezTo>
                          <a:pt x="36139" y="34475"/>
                          <a:pt x="-1389" y="90673"/>
                          <a:pt x="39" y="156205"/>
                        </a:cubicBezTo>
                        <a:cubicBezTo>
                          <a:pt x="1563" y="221641"/>
                          <a:pt x="41568" y="276125"/>
                          <a:pt x="103576" y="297079"/>
                        </a:cubicBezTo>
                        <a:cubicBezTo>
                          <a:pt x="165584" y="317939"/>
                          <a:pt x="230354" y="298794"/>
                          <a:pt x="271121" y="247550"/>
                        </a:cubicBezTo>
                        <a:lnTo>
                          <a:pt x="220162" y="206973"/>
                        </a:lnTo>
                        <a:cubicBezTo>
                          <a:pt x="196826" y="236120"/>
                          <a:pt x="159774" y="247073"/>
                          <a:pt x="124341" y="235167"/>
                        </a:cubicBez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40" name="任意多边形 16">
                    <a:extLst>
                      <a:ext uri="{FF2B5EF4-FFF2-40B4-BE49-F238E27FC236}">
                        <a16:creationId xmlns:a16="http://schemas.microsoft.com/office/drawing/2014/main" id="{77005721-B0EC-4EC7-A7AF-127C434ED1A4}"/>
                      </a:ext>
                    </a:extLst>
                  </p:cNvPr>
                  <p:cNvSpPr/>
                  <p:nvPr/>
                </p:nvSpPr>
                <p:spPr>
                  <a:xfrm>
                    <a:off x="6060860" y="3700356"/>
                    <a:ext cx="304505" cy="304972"/>
                  </a:xfrm>
                  <a:custGeom>
                    <a:avLst/>
                    <a:gdLst>
                      <a:gd name="connsiteX0" fmla="*/ 301363 w 304505"/>
                      <a:gd name="connsiteY0" fmla="*/ 121931 h 304972"/>
                      <a:gd name="connsiteX1" fmla="*/ 177728 w 304505"/>
                      <a:gd name="connsiteY1" fmla="*/ 2202 h 304972"/>
                      <a:gd name="connsiteX2" fmla="*/ 8755 w 304505"/>
                      <a:gd name="connsiteY2" fmla="*/ 102119 h 304972"/>
                      <a:gd name="connsiteX3" fmla="*/ 78859 w 304505"/>
                      <a:gd name="connsiteY3" fmla="*/ 285666 h 304972"/>
                      <a:gd name="connsiteX4" fmla="*/ 271359 w 304505"/>
                      <a:gd name="connsiteY4" fmla="*/ 247185 h 304972"/>
                      <a:gd name="connsiteX5" fmla="*/ 220400 w 304505"/>
                      <a:gd name="connsiteY5" fmla="*/ 206608 h 304972"/>
                      <a:gd name="connsiteX6" fmla="*/ 110386 w 304505"/>
                      <a:gd name="connsiteY6" fmla="*/ 228611 h 304972"/>
                      <a:gd name="connsiteX7" fmla="*/ 70763 w 304505"/>
                      <a:gd name="connsiteY7" fmla="*/ 182891 h 304972"/>
                      <a:gd name="connsiteX8" fmla="*/ 304506 w 304505"/>
                      <a:gd name="connsiteY8" fmla="*/ 182891 h 304972"/>
                      <a:gd name="connsiteX9" fmla="*/ 304506 w 304505"/>
                      <a:gd name="connsiteY9" fmla="*/ 121931 h 304972"/>
                      <a:gd name="connsiteX10" fmla="*/ 301363 w 304505"/>
                      <a:gd name="connsiteY10" fmla="*/ 121931 h 304972"/>
                      <a:gd name="connsiteX11" fmla="*/ 166775 w 304505"/>
                      <a:gd name="connsiteY11" fmla="*/ 66591 h 304972"/>
                      <a:gd name="connsiteX12" fmla="*/ 233830 w 304505"/>
                      <a:gd name="connsiteY12" fmla="*/ 121931 h 304972"/>
                      <a:gd name="connsiteX13" fmla="*/ 70953 w 304505"/>
                      <a:gd name="connsiteY13" fmla="*/ 121931 h 304972"/>
                      <a:gd name="connsiteX14" fmla="*/ 166775 w 304505"/>
                      <a:gd name="connsiteY14" fmla="*/ 66591 h 304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4505" h="304972">
                        <a:moveTo>
                          <a:pt x="301363" y="121931"/>
                        </a:moveTo>
                        <a:cubicBezTo>
                          <a:pt x="289266" y="60876"/>
                          <a:pt x="241451" y="13060"/>
                          <a:pt x="177728" y="2202"/>
                        </a:cubicBezTo>
                        <a:cubicBezTo>
                          <a:pt x="103814" y="-10276"/>
                          <a:pt x="33425" y="31253"/>
                          <a:pt x="8755" y="102119"/>
                        </a:cubicBezTo>
                        <a:cubicBezTo>
                          <a:pt x="-16010" y="172985"/>
                          <a:pt x="13136" y="249376"/>
                          <a:pt x="78859" y="285666"/>
                        </a:cubicBezTo>
                        <a:cubicBezTo>
                          <a:pt x="144581" y="321956"/>
                          <a:pt x="224686" y="305954"/>
                          <a:pt x="271359" y="247185"/>
                        </a:cubicBezTo>
                        <a:lnTo>
                          <a:pt x="220400" y="206608"/>
                        </a:lnTo>
                        <a:cubicBezTo>
                          <a:pt x="193730" y="240231"/>
                          <a:pt x="148010" y="249376"/>
                          <a:pt x="110386" y="228611"/>
                        </a:cubicBezTo>
                        <a:cubicBezTo>
                          <a:pt x="91432" y="218134"/>
                          <a:pt x="77716" y="201750"/>
                          <a:pt x="70763" y="182891"/>
                        </a:cubicBezTo>
                        <a:lnTo>
                          <a:pt x="304506" y="182891"/>
                        </a:lnTo>
                        <a:lnTo>
                          <a:pt x="304506" y="121931"/>
                        </a:lnTo>
                        <a:lnTo>
                          <a:pt x="301363" y="121931"/>
                        </a:lnTo>
                        <a:close/>
                        <a:moveTo>
                          <a:pt x="166775" y="66591"/>
                        </a:moveTo>
                        <a:cubicBezTo>
                          <a:pt x="198493" y="72020"/>
                          <a:pt x="223353" y="93451"/>
                          <a:pt x="233830" y="121931"/>
                        </a:cubicBezTo>
                        <a:lnTo>
                          <a:pt x="70953" y="121931"/>
                        </a:lnTo>
                        <a:cubicBezTo>
                          <a:pt x="85622" y="82497"/>
                          <a:pt x="125150" y="59542"/>
                          <a:pt x="166775" y="66591"/>
                        </a:cubicBez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41" name="任意多边形 17">
                    <a:extLst>
                      <a:ext uri="{FF2B5EF4-FFF2-40B4-BE49-F238E27FC236}">
                        <a16:creationId xmlns:a16="http://schemas.microsoft.com/office/drawing/2014/main" id="{EA997D16-B5CD-4B09-AB7A-49132E6D9C91}"/>
                      </a:ext>
                    </a:extLst>
                  </p:cNvPr>
                  <p:cNvSpPr/>
                  <p:nvPr/>
                </p:nvSpPr>
                <p:spPr>
                  <a:xfrm>
                    <a:off x="4467804" y="3700356"/>
                    <a:ext cx="304505" cy="304972"/>
                  </a:xfrm>
                  <a:custGeom>
                    <a:avLst/>
                    <a:gdLst>
                      <a:gd name="connsiteX0" fmla="*/ 177728 w 304505"/>
                      <a:gd name="connsiteY0" fmla="*/ 2202 h 304972"/>
                      <a:gd name="connsiteX1" fmla="*/ 8755 w 304505"/>
                      <a:gd name="connsiteY1" fmla="*/ 102119 h 304972"/>
                      <a:gd name="connsiteX2" fmla="*/ 78859 w 304505"/>
                      <a:gd name="connsiteY2" fmla="*/ 285666 h 304972"/>
                      <a:gd name="connsiteX3" fmla="*/ 271359 w 304505"/>
                      <a:gd name="connsiteY3" fmla="*/ 247185 h 304972"/>
                      <a:gd name="connsiteX4" fmla="*/ 220400 w 304505"/>
                      <a:gd name="connsiteY4" fmla="*/ 206608 h 304972"/>
                      <a:gd name="connsiteX5" fmla="*/ 110386 w 304505"/>
                      <a:gd name="connsiteY5" fmla="*/ 228611 h 304972"/>
                      <a:gd name="connsiteX6" fmla="*/ 70762 w 304505"/>
                      <a:gd name="connsiteY6" fmla="*/ 182891 h 304972"/>
                      <a:gd name="connsiteX7" fmla="*/ 304506 w 304505"/>
                      <a:gd name="connsiteY7" fmla="*/ 182891 h 304972"/>
                      <a:gd name="connsiteX8" fmla="*/ 304506 w 304505"/>
                      <a:gd name="connsiteY8" fmla="*/ 121931 h 304972"/>
                      <a:gd name="connsiteX9" fmla="*/ 301458 w 304505"/>
                      <a:gd name="connsiteY9" fmla="*/ 121931 h 304972"/>
                      <a:gd name="connsiteX10" fmla="*/ 177728 w 304505"/>
                      <a:gd name="connsiteY10" fmla="*/ 2202 h 304972"/>
                      <a:gd name="connsiteX11" fmla="*/ 166870 w 304505"/>
                      <a:gd name="connsiteY11" fmla="*/ 66591 h 304972"/>
                      <a:gd name="connsiteX12" fmla="*/ 233926 w 304505"/>
                      <a:gd name="connsiteY12" fmla="*/ 121931 h 304972"/>
                      <a:gd name="connsiteX13" fmla="*/ 70953 w 304505"/>
                      <a:gd name="connsiteY13" fmla="*/ 121931 h 304972"/>
                      <a:gd name="connsiteX14" fmla="*/ 166870 w 304505"/>
                      <a:gd name="connsiteY14" fmla="*/ 66591 h 304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4505" h="304972">
                        <a:moveTo>
                          <a:pt x="177728" y="2202"/>
                        </a:moveTo>
                        <a:cubicBezTo>
                          <a:pt x="103814" y="-10276"/>
                          <a:pt x="33424" y="31253"/>
                          <a:pt x="8755" y="102119"/>
                        </a:cubicBezTo>
                        <a:cubicBezTo>
                          <a:pt x="-16010" y="172985"/>
                          <a:pt x="13136" y="249376"/>
                          <a:pt x="78859" y="285666"/>
                        </a:cubicBezTo>
                        <a:cubicBezTo>
                          <a:pt x="144581" y="321956"/>
                          <a:pt x="224687" y="305954"/>
                          <a:pt x="271359" y="247185"/>
                        </a:cubicBezTo>
                        <a:lnTo>
                          <a:pt x="220400" y="206608"/>
                        </a:lnTo>
                        <a:cubicBezTo>
                          <a:pt x="193730" y="240231"/>
                          <a:pt x="148010" y="249376"/>
                          <a:pt x="110386" y="228611"/>
                        </a:cubicBezTo>
                        <a:cubicBezTo>
                          <a:pt x="91432" y="218134"/>
                          <a:pt x="77811" y="201750"/>
                          <a:pt x="70762" y="182891"/>
                        </a:cubicBezTo>
                        <a:lnTo>
                          <a:pt x="304506" y="182891"/>
                        </a:lnTo>
                        <a:lnTo>
                          <a:pt x="304506" y="121931"/>
                        </a:lnTo>
                        <a:lnTo>
                          <a:pt x="301458" y="121931"/>
                        </a:lnTo>
                        <a:cubicBezTo>
                          <a:pt x="289266" y="60876"/>
                          <a:pt x="241451" y="13060"/>
                          <a:pt x="177728" y="2202"/>
                        </a:cubicBezTo>
                        <a:close/>
                        <a:moveTo>
                          <a:pt x="166870" y="66591"/>
                        </a:moveTo>
                        <a:cubicBezTo>
                          <a:pt x="198588" y="72020"/>
                          <a:pt x="223543" y="93451"/>
                          <a:pt x="233926" y="121931"/>
                        </a:cubicBezTo>
                        <a:lnTo>
                          <a:pt x="70953" y="121931"/>
                        </a:lnTo>
                        <a:cubicBezTo>
                          <a:pt x="85717" y="82497"/>
                          <a:pt x="125245" y="59542"/>
                          <a:pt x="166870" y="66591"/>
                        </a:cubicBez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grpSp>
          <p:grpSp>
            <p:nvGrpSpPr>
              <p:cNvPr id="3727" name="组合 3726">
                <a:extLst>
                  <a:ext uri="{FF2B5EF4-FFF2-40B4-BE49-F238E27FC236}">
                    <a16:creationId xmlns:a16="http://schemas.microsoft.com/office/drawing/2014/main" id="{355A42F5-6C4C-4928-9A85-CB02C2A51D5A}"/>
                  </a:ext>
                </a:extLst>
              </p:cNvPr>
              <p:cNvGrpSpPr/>
              <p:nvPr/>
            </p:nvGrpSpPr>
            <p:grpSpPr>
              <a:xfrm>
                <a:off x="5072217" y="1493997"/>
                <a:ext cx="2047397" cy="1782220"/>
                <a:chOff x="5070061" y="1495425"/>
                <a:chExt cx="2047398" cy="1782222"/>
              </a:xfrm>
            </p:grpSpPr>
            <p:sp>
              <p:nvSpPr>
                <p:cNvPr id="3728" name="任意多边形 4">
                  <a:extLst>
                    <a:ext uri="{FF2B5EF4-FFF2-40B4-BE49-F238E27FC236}">
                      <a16:creationId xmlns:a16="http://schemas.microsoft.com/office/drawing/2014/main" id="{C4253D3E-5E78-4CB5-8B63-0FCFE46618C6}"/>
                    </a:ext>
                  </a:extLst>
                </p:cNvPr>
                <p:cNvSpPr/>
                <p:nvPr/>
              </p:nvSpPr>
              <p:spPr>
                <a:xfrm>
                  <a:off x="5070061" y="1591151"/>
                  <a:ext cx="346138" cy="1598104"/>
                </a:xfrm>
                <a:custGeom>
                  <a:avLst/>
                  <a:gdLst>
                    <a:gd name="connsiteX0" fmla="*/ 0 w 346138"/>
                    <a:gd name="connsiteY0" fmla="*/ 0 h 1598104"/>
                    <a:gd name="connsiteX1" fmla="*/ 346139 w 346138"/>
                    <a:gd name="connsiteY1" fmla="*/ 88392 h 1598104"/>
                    <a:gd name="connsiteX2" fmla="*/ 346139 w 346138"/>
                    <a:gd name="connsiteY2" fmla="*/ 1509808 h 1598104"/>
                    <a:gd name="connsiteX3" fmla="*/ 0 w 346138"/>
                    <a:gd name="connsiteY3" fmla="*/ 1598105 h 1598104"/>
                  </a:gdLst>
                  <a:ahLst/>
                  <a:cxnLst>
                    <a:cxn ang="0">
                      <a:pos x="connsiteX0" y="connsiteY0"/>
                    </a:cxn>
                    <a:cxn ang="0">
                      <a:pos x="connsiteX1" y="connsiteY1"/>
                    </a:cxn>
                    <a:cxn ang="0">
                      <a:pos x="connsiteX2" y="connsiteY2"/>
                    </a:cxn>
                    <a:cxn ang="0">
                      <a:pos x="connsiteX3" y="connsiteY3"/>
                    </a:cxn>
                  </a:cxnLst>
                  <a:rect l="l" t="t" r="r" b="b"/>
                  <a:pathLst>
                    <a:path w="346138" h="1598104">
                      <a:moveTo>
                        <a:pt x="0" y="0"/>
                      </a:moveTo>
                      <a:lnTo>
                        <a:pt x="346139" y="88392"/>
                      </a:lnTo>
                      <a:lnTo>
                        <a:pt x="346139" y="1509808"/>
                      </a:lnTo>
                      <a:lnTo>
                        <a:pt x="0" y="1598105"/>
                      </a:ln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29" name="任意多边形 5">
                  <a:extLst>
                    <a:ext uri="{FF2B5EF4-FFF2-40B4-BE49-F238E27FC236}">
                      <a16:creationId xmlns:a16="http://schemas.microsoft.com/office/drawing/2014/main" id="{37E7417C-69A7-41E3-AA38-E1D7C9DD5115}"/>
                    </a:ext>
                  </a:extLst>
                </p:cNvPr>
                <p:cNvSpPr/>
                <p:nvPr/>
              </p:nvSpPr>
              <p:spPr>
                <a:xfrm>
                  <a:off x="6763987" y="1495425"/>
                  <a:ext cx="353472" cy="1782222"/>
                </a:xfrm>
                <a:custGeom>
                  <a:avLst/>
                  <a:gdLst>
                    <a:gd name="connsiteX0" fmla="*/ 0 w 353472"/>
                    <a:gd name="connsiteY0" fmla="*/ 0 h 1782222"/>
                    <a:gd name="connsiteX1" fmla="*/ 353473 w 353472"/>
                    <a:gd name="connsiteY1" fmla="*/ 95726 h 1782222"/>
                    <a:gd name="connsiteX2" fmla="*/ 353473 w 353472"/>
                    <a:gd name="connsiteY2" fmla="*/ 1693831 h 1782222"/>
                    <a:gd name="connsiteX3" fmla="*/ 0 w 353472"/>
                    <a:gd name="connsiteY3" fmla="*/ 1782223 h 1782222"/>
                  </a:gdLst>
                  <a:ahLst/>
                  <a:cxnLst>
                    <a:cxn ang="0">
                      <a:pos x="connsiteX0" y="connsiteY0"/>
                    </a:cxn>
                    <a:cxn ang="0">
                      <a:pos x="connsiteX1" y="connsiteY1"/>
                    </a:cxn>
                    <a:cxn ang="0">
                      <a:pos x="connsiteX2" y="connsiteY2"/>
                    </a:cxn>
                    <a:cxn ang="0">
                      <a:pos x="connsiteX3" y="connsiteY3"/>
                    </a:cxn>
                  </a:cxnLst>
                  <a:rect l="l" t="t" r="r" b="b"/>
                  <a:pathLst>
                    <a:path w="353472" h="1782222">
                      <a:moveTo>
                        <a:pt x="0" y="0"/>
                      </a:moveTo>
                      <a:lnTo>
                        <a:pt x="353473" y="95726"/>
                      </a:lnTo>
                      <a:lnTo>
                        <a:pt x="353473" y="1693831"/>
                      </a:lnTo>
                      <a:lnTo>
                        <a:pt x="0" y="1782223"/>
                      </a:lnTo>
                      <a:close/>
                    </a:path>
                  </a:pathLst>
                </a:custGeom>
                <a:solidFill>
                  <a:srgbClr val="76E0D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30" name="任意多边形 6">
                  <a:extLst>
                    <a:ext uri="{FF2B5EF4-FFF2-40B4-BE49-F238E27FC236}">
                      <a16:creationId xmlns:a16="http://schemas.microsoft.com/office/drawing/2014/main" id="{48D61A9D-D4B9-43A9-9930-3E7BDFCDB69C}"/>
                    </a:ext>
                  </a:extLst>
                </p:cNvPr>
                <p:cNvSpPr/>
                <p:nvPr/>
              </p:nvSpPr>
              <p:spPr>
                <a:xfrm>
                  <a:off x="6204298" y="2069877"/>
                  <a:ext cx="353472" cy="935259"/>
                </a:xfrm>
                <a:custGeom>
                  <a:avLst/>
                  <a:gdLst>
                    <a:gd name="connsiteX0" fmla="*/ 0 w 353472"/>
                    <a:gd name="connsiteY0" fmla="*/ 88392 h 935259"/>
                    <a:gd name="connsiteX1" fmla="*/ 353473 w 353472"/>
                    <a:gd name="connsiteY1" fmla="*/ 0 h 935259"/>
                    <a:gd name="connsiteX2" fmla="*/ 353473 w 353472"/>
                    <a:gd name="connsiteY2" fmla="*/ 935260 h 935259"/>
                    <a:gd name="connsiteX3" fmla="*/ 0 w 353472"/>
                    <a:gd name="connsiteY3" fmla="*/ 846963 h 935259"/>
                  </a:gdLst>
                  <a:ahLst/>
                  <a:cxnLst>
                    <a:cxn ang="0">
                      <a:pos x="connsiteX0" y="connsiteY0"/>
                    </a:cxn>
                    <a:cxn ang="0">
                      <a:pos x="connsiteX1" y="connsiteY1"/>
                    </a:cxn>
                    <a:cxn ang="0">
                      <a:pos x="connsiteX2" y="connsiteY2"/>
                    </a:cxn>
                    <a:cxn ang="0">
                      <a:pos x="connsiteX3" y="connsiteY3"/>
                    </a:cxn>
                  </a:cxnLst>
                  <a:rect l="l" t="t" r="r" b="b"/>
                  <a:pathLst>
                    <a:path w="353472" h="935259">
                      <a:moveTo>
                        <a:pt x="0" y="88392"/>
                      </a:moveTo>
                      <a:lnTo>
                        <a:pt x="353473" y="0"/>
                      </a:lnTo>
                      <a:lnTo>
                        <a:pt x="353473" y="935260"/>
                      </a:lnTo>
                      <a:lnTo>
                        <a:pt x="0" y="846963"/>
                      </a:lnTo>
                      <a:close/>
                    </a:path>
                  </a:pathLst>
                </a:custGeom>
                <a:solidFill>
                  <a:srgbClr val="26CDD5"/>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31" name="任意多边形 7">
                  <a:extLst>
                    <a:ext uri="{FF2B5EF4-FFF2-40B4-BE49-F238E27FC236}">
                      <a16:creationId xmlns:a16="http://schemas.microsoft.com/office/drawing/2014/main" id="{E140D893-2269-4E54-A45D-60686E76A0FE}"/>
                    </a:ext>
                  </a:extLst>
                </p:cNvPr>
                <p:cNvSpPr/>
                <p:nvPr/>
              </p:nvSpPr>
              <p:spPr>
                <a:xfrm>
                  <a:off x="5622416" y="2298191"/>
                  <a:ext cx="353567" cy="942689"/>
                </a:xfrm>
                <a:custGeom>
                  <a:avLst/>
                  <a:gdLst>
                    <a:gd name="connsiteX0" fmla="*/ 0 w 353567"/>
                    <a:gd name="connsiteY0" fmla="*/ 0 h 942689"/>
                    <a:gd name="connsiteX1" fmla="*/ 353568 w 353567"/>
                    <a:gd name="connsiteY1" fmla="*/ 88392 h 942689"/>
                    <a:gd name="connsiteX2" fmla="*/ 353568 w 353567"/>
                    <a:gd name="connsiteY2" fmla="*/ 846868 h 942689"/>
                    <a:gd name="connsiteX3" fmla="*/ 0 w 353567"/>
                    <a:gd name="connsiteY3" fmla="*/ 942689 h 942689"/>
                  </a:gdLst>
                  <a:ahLst/>
                  <a:cxnLst>
                    <a:cxn ang="0">
                      <a:pos x="connsiteX0" y="connsiteY0"/>
                    </a:cxn>
                    <a:cxn ang="0">
                      <a:pos x="connsiteX1" y="connsiteY1"/>
                    </a:cxn>
                    <a:cxn ang="0">
                      <a:pos x="connsiteX2" y="connsiteY2"/>
                    </a:cxn>
                    <a:cxn ang="0">
                      <a:pos x="connsiteX3" y="connsiteY3"/>
                    </a:cxn>
                  </a:cxnLst>
                  <a:rect l="l" t="t" r="r" b="b"/>
                  <a:pathLst>
                    <a:path w="353567" h="942689">
                      <a:moveTo>
                        <a:pt x="0" y="0"/>
                      </a:moveTo>
                      <a:lnTo>
                        <a:pt x="353568" y="88392"/>
                      </a:lnTo>
                      <a:lnTo>
                        <a:pt x="353568" y="846868"/>
                      </a:lnTo>
                      <a:lnTo>
                        <a:pt x="0" y="942689"/>
                      </a:lnTo>
                      <a:close/>
                    </a:path>
                  </a:pathLst>
                </a:custGeom>
                <a:solidFill>
                  <a:srgbClr val="318EDE"/>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grpSp>
        <p:grpSp>
          <p:nvGrpSpPr>
            <p:cNvPr id="3342" name="组合 3341">
              <a:extLst>
                <a:ext uri="{FF2B5EF4-FFF2-40B4-BE49-F238E27FC236}">
                  <a16:creationId xmlns:a16="http://schemas.microsoft.com/office/drawing/2014/main" id="{DC180AAF-109E-4D1E-BE1F-71F7B3B1AFED}"/>
                </a:ext>
              </a:extLst>
            </p:cNvPr>
            <p:cNvGrpSpPr/>
            <p:nvPr/>
          </p:nvGrpSpPr>
          <p:grpSpPr>
            <a:xfrm flipH="1">
              <a:off x="1007507" y="2082295"/>
              <a:ext cx="351586" cy="462894"/>
              <a:chOff x="-1821549" y="1721298"/>
              <a:chExt cx="719198" cy="919579"/>
            </a:xfrm>
            <a:solidFill>
              <a:srgbClr val="5ECC8B"/>
            </a:solidFill>
          </p:grpSpPr>
          <p:sp>
            <p:nvSpPr>
              <p:cNvPr id="3682" name="Freeform 428">
                <a:extLst>
                  <a:ext uri="{FF2B5EF4-FFF2-40B4-BE49-F238E27FC236}">
                    <a16:creationId xmlns:a16="http://schemas.microsoft.com/office/drawing/2014/main" id="{B138A362-82B6-4DA2-B08E-10FE851B34D7}"/>
                  </a:ext>
                </a:extLst>
              </p:cNvPr>
              <p:cNvSpPr>
                <a:spLocks/>
              </p:cNvSpPr>
              <p:nvPr/>
            </p:nvSpPr>
            <p:spPr bwMode="auto">
              <a:xfrm>
                <a:off x="-1821549" y="1801455"/>
                <a:ext cx="714866" cy="826424"/>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83" name="Freeform 429">
                <a:extLst>
                  <a:ext uri="{FF2B5EF4-FFF2-40B4-BE49-F238E27FC236}">
                    <a16:creationId xmlns:a16="http://schemas.microsoft.com/office/drawing/2014/main" id="{93B02ED3-36E8-4266-AFF5-70B2C71398EB}"/>
                  </a:ext>
                </a:extLst>
              </p:cNvPr>
              <p:cNvSpPr>
                <a:spLocks/>
              </p:cNvSpPr>
              <p:nvPr/>
            </p:nvSpPr>
            <p:spPr bwMode="auto">
              <a:xfrm>
                <a:off x="-1652582" y="2457829"/>
                <a:ext cx="47658" cy="74735"/>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84" name="Freeform 430">
                <a:extLst>
                  <a:ext uri="{FF2B5EF4-FFF2-40B4-BE49-F238E27FC236}">
                    <a16:creationId xmlns:a16="http://schemas.microsoft.com/office/drawing/2014/main" id="{9521A13A-AD28-4739-8EAD-C9F42BF33183}"/>
                  </a:ext>
                </a:extLst>
              </p:cNvPr>
              <p:cNvSpPr>
                <a:spLocks/>
              </p:cNvSpPr>
              <p:nvPr/>
            </p:nvSpPr>
            <p:spPr bwMode="auto">
              <a:xfrm>
                <a:off x="-1608172" y="2453496"/>
                <a:ext cx="48742" cy="76903"/>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85" name="Freeform 431">
                <a:extLst>
                  <a:ext uri="{FF2B5EF4-FFF2-40B4-BE49-F238E27FC236}">
                    <a16:creationId xmlns:a16="http://schemas.microsoft.com/office/drawing/2014/main" id="{7EE07AE1-27FC-4A1C-A201-55A967B21384}"/>
                  </a:ext>
                </a:extLst>
              </p:cNvPr>
              <p:cNvSpPr>
                <a:spLocks/>
              </p:cNvSpPr>
              <p:nvPr/>
            </p:nvSpPr>
            <p:spPr bwMode="auto">
              <a:xfrm>
                <a:off x="-1561598" y="2446998"/>
                <a:ext cx="45492" cy="7581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86" name="Freeform 432">
                <a:extLst>
                  <a:ext uri="{FF2B5EF4-FFF2-40B4-BE49-F238E27FC236}">
                    <a16:creationId xmlns:a16="http://schemas.microsoft.com/office/drawing/2014/main" id="{D5192BE0-C777-43B9-B749-FEC93AC7E055}"/>
                  </a:ext>
                </a:extLst>
              </p:cNvPr>
              <p:cNvSpPr>
                <a:spLocks/>
              </p:cNvSpPr>
              <p:nvPr/>
            </p:nvSpPr>
            <p:spPr bwMode="auto">
              <a:xfrm>
                <a:off x="-1513941" y="2432917"/>
                <a:ext cx="41159" cy="76903"/>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87" name="Freeform 433">
                <a:extLst>
                  <a:ext uri="{FF2B5EF4-FFF2-40B4-BE49-F238E27FC236}">
                    <a16:creationId xmlns:a16="http://schemas.microsoft.com/office/drawing/2014/main" id="{EFF6362F-D8B8-4F2A-A9D6-3C18D628F8DD}"/>
                  </a:ext>
                </a:extLst>
              </p:cNvPr>
              <p:cNvSpPr>
                <a:spLocks/>
              </p:cNvSpPr>
              <p:nvPr/>
            </p:nvSpPr>
            <p:spPr bwMode="auto">
              <a:xfrm>
                <a:off x="-1470615" y="2416671"/>
                <a:ext cx="43325" cy="7581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88" name="Freeform 434">
                <a:extLst>
                  <a:ext uri="{FF2B5EF4-FFF2-40B4-BE49-F238E27FC236}">
                    <a16:creationId xmlns:a16="http://schemas.microsoft.com/office/drawing/2014/main" id="{1D89FA50-8EF3-4F88-8FE2-B43868FD81F4}"/>
                  </a:ext>
                </a:extLst>
              </p:cNvPr>
              <p:cNvSpPr>
                <a:spLocks/>
              </p:cNvSpPr>
              <p:nvPr/>
            </p:nvSpPr>
            <p:spPr bwMode="auto">
              <a:xfrm>
                <a:off x="-1427290" y="2393924"/>
                <a:ext cx="40077" cy="7581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89" name="Freeform 435">
                <a:extLst>
                  <a:ext uri="{FF2B5EF4-FFF2-40B4-BE49-F238E27FC236}">
                    <a16:creationId xmlns:a16="http://schemas.microsoft.com/office/drawing/2014/main" id="{6B81ABC7-9951-46B5-AEF1-F3D7359175F9}"/>
                  </a:ext>
                </a:extLst>
              </p:cNvPr>
              <p:cNvSpPr>
                <a:spLocks/>
              </p:cNvSpPr>
              <p:nvPr/>
            </p:nvSpPr>
            <p:spPr bwMode="auto">
              <a:xfrm>
                <a:off x="-1387215" y="2369013"/>
                <a:ext cx="38993" cy="72570"/>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90" name="Freeform 436">
                <a:extLst>
                  <a:ext uri="{FF2B5EF4-FFF2-40B4-BE49-F238E27FC236}">
                    <a16:creationId xmlns:a16="http://schemas.microsoft.com/office/drawing/2014/main" id="{8521453E-2E84-4BA3-8AFC-23784ABED50F}"/>
                  </a:ext>
                </a:extLst>
              </p:cNvPr>
              <p:cNvSpPr>
                <a:spLocks/>
              </p:cNvSpPr>
              <p:nvPr/>
            </p:nvSpPr>
            <p:spPr bwMode="auto">
              <a:xfrm>
                <a:off x="-1351472" y="2339768"/>
                <a:ext cx="38993" cy="7040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91" name="Freeform 437">
                <a:extLst>
                  <a:ext uri="{FF2B5EF4-FFF2-40B4-BE49-F238E27FC236}">
                    <a16:creationId xmlns:a16="http://schemas.microsoft.com/office/drawing/2014/main" id="{2B973C51-8C1A-470A-89E3-93DA8F2213B0}"/>
                  </a:ext>
                </a:extLst>
              </p:cNvPr>
              <p:cNvSpPr>
                <a:spLocks/>
              </p:cNvSpPr>
              <p:nvPr/>
            </p:nvSpPr>
            <p:spPr bwMode="auto">
              <a:xfrm>
                <a:off x="-1321144" y="2307273"/>
                <a:ext cx="41159" cy="67153"/>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92" name="Freeform 438">
                <a:extLst>
                  <a:ext uri="{FF2B5EF4-FFF2-40B4-BE49-F238E27FC236}">
                    <a16:creationId xmlns:a16="http://schemas.microsoft.com/office/drawing/2014/main" id="{562A8A52-CD2D-493A-9399-1C71454D564E}"/>
                  </a:ext>
                </a:extLst>
              </p:cNvPr>
              <p:cNvSpPr>
                <a:spLocks/>
              </p:cNvSpPr>
              <p:nvPr/>
            </p:nvSpPr>
            <p:spPr bwMode="auto">
              <a:xfrm>
                <a:off x="-1294065" y="2270448"/>
                <a:ext cx="41159" cy="66072"/>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93" name="Freeform 439">
                <a:extLst>
                  <a:ext uri="{FF2B5EF4-FFF2-40B4-BE49-F238E27FC236}">
                    <a16:creationId xmlns:a16="http://schemas.microsoft.com/office/drawing/2014/main" id="{CD823F74-172C-491C-BEEB-2D62FA0095BC}"/>
                  </a:ext>
                </a:extLst>
              </p:cNvPr>
              <p:cNvSpPr>
                <a:spLocks/>
              </p:cNvSpPr>
              <p:nvPr/>
            </p:nvSpPr>
            <p:spPr bwMode="auto">
              <a:xfrm>
                <a:off x="-1271320" y="2231455"/>
                <a:ext cx="42243" cy="61739"/>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94" name="Freeform 440">
                <a:extLst>
                  <a:ext uri="{FF2B5EF4-FFF2-40B4-BE49-F238E27FC236}">
                    <a16:creationId xmlns:a16="http://schemas.microsoft.com/office/drawing/2014/main" id="{205E41F1-BA52-4F1D-A213-F6232F4C4337}"/>
                  </a:ext>
                </a:extLst>
              </p:cNvPr>
              <p:cNvSpPr>
                <a:spLocks/>
              </p:cNvSpPr>
              <p:nvPr/>
            </p:nvSpPr>
            <p:spPr bwMode="auto">
              <a:xfrm>
                <a:off x="-1255072" y="2190297"/>
                <a:ext cx="43325" cy="58489"/>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95" name="Freeform 441">
                <a:extLst>
                  <a:ext uri="{FF2B5EF4-FFF2-40B4-BE49-F238E27FC236}">
                    <a16:creationId xmlns:a16="http://schemas.microsoft.com/office/drawing/2014/main" id="{F89ECC2D-F6D3-43F8-A10F-47D682660DD5}"/>
                  </a:ext>
                </a:extLst>
              </p:cNvPr>
              <p:cNvSpPr>
                <a:spLocks/>
              </p:cNvSpPr>
              <p:nvPr/>
            </p:nvSpPr>
            <p:spPr bwMode="auto">
              <a:xfrm>
                <a:off x="-1243159" y="2148055"/>
                <a:ext cx="46576" cy="54156"/>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96" name="Freeform 442">
                <a:extLst>
                  <a:ext uri="{FF2B5EF4-FFF2-40B4-BE49-F238E27FC236}">
                    <a16:creationId xmlns:a16="http://schemas.microsoft.com/office/drawing/2014/main" id="{0FC006B1-12BE-43BA-837A-5181B0E05C2E}"/>
                  </a:ext>
                </a:extLst>
              </p:cNvPr>
              <p:cNvSpPr>
                <a:spLocks/>
              </p:cNvSpPr>
              <p:nvPr/>
            </p:nvSpPr>
            <p:spPr bwMode="auto">
              <a:xfrm>
                <a:off x="-1236660" y="2104731"/>
                <a:ext cx="48742" cy="50906"/>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97" name="Freeform 443">
                <a:extLst>
                  <a:ext uri="{FF2B5EF4-FFF2-40B4-BE49-F238E27FC236}">
                    <a16:creationId xmlns:a16="http://schemas.microsoft.com/office/drawing/2014/main" id="{718FB098-830B-476D-8E4B-4105834401ED}"/>
                  </a:ext>
                </a:extLst>
              </p:cNvPr>
              <p:cNvSpPr>
                <a:spLocks/>
              </p:cNvSpPr>
              <p:nvPr/>
            </p:nvSpPr>
            <p:spPr bwMode="auto">
              <a:xfrm>
                <a:off x="-1233407" y="2059238"/>
                <a:ext cx="50906" cy="47656"/>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98" name="Freeform 444">
                <a:extLst>
                  <a:ext uri="{FF2B5EF4-FFF2-40B4-BE49-F238E27FC236}">
                    <a16:creationId xmlns:a16="http://schemas.microsoft.com/office/drawing/2014/main" id="{A3EE9519-6D2C-4EF9-8354-CED6A4522ECC}"/>
                  </a:ext>
                </a:extLst>
              </p:cNvPr>
              <p:cNvSpPr>
                <a:spLocks/>
              </p:cNvSpPr>
              <p:nvPr/>
            </p:nvSpPr>
            <p:spPr bwMode="auto">
              <a:xfrm>
                <a:off x="-1236658" y="2014830"/>
                <a:ext cx="53073" cy="44408"/>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99" name="Freeform 445">
                <a:extLst>
                  <a:ext uri="{FF2B5EF4-FFF2-40B4-BE49-F238E27FC236}">
                    <a16:creationId xmlns:a16="http://schemas.microsoft.com/office/drawing/2014/main" id="{9C95BF15-8292-46C6-8F17-26E1B75CF787}"/>
                  </a:ext>
                </a:extLst>
              </p:cNvPr>
              <p:cNvSpPr>
                <a:spLocks/>
              </p:cNvSpPr>
              <p:nvPr/>
            </p:nvSpPr>
            <p:spPr bwMode="auto">
              <a:xfrm>
                <a:off x="-1243157" y="1967172"/>
                <a:ext cx="53073" cy="4549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700" name="Freeform 446">
                <a:extLst>
                  <a:ext uri="{FF2B5EF4-FFF2-40B4-BE49-F238E27FC236}">
                    <a16:creationId xmlns:a16="http://schemas.microsoft.com/office/drawing/2014/main" id="{723946D8-18B5-4948-A47F-79C266D5A085}"/>
                  </a:ext>
                </a:extLst>
              </p:cNvPr>
              <p:cNvSpPr>
                <a:spLocks/>
              </p:cNvSpPr>
              <p:nvPr/>
            </p:nvSpPr>
            <p:spPr bwMode="auto">
              <a:xfrm>
                <a:off x="-1255072" y="1921681"/>
                <a:ext cx="55241" cy="43325"/>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701" name="Freeform 447">
                <a:extLst>
                  <a:ext uri="{FF2B5EF4-FFF2-40B4-BE49-F238E27FC236}">
                    <a16:creationId xmlns:a16="http://schemas.microsoft.com/office/drawing/2014/main" id="{BFE75F61-A7D8-46C3-B1CE-0F6CE5F3100A}"/>
                  </a:ext>
                </a:extLst>
              </p:cNvPr>
              <p:cNvSpPr>
                <a:spLocks/>
              </p:cNvSpPr>
              <p:nvPr/>
            </p:nvSpPr>
            <p:spPr bwMode="auto">
              <a:xfrm>
                <a:off x="-1273484" y="1876190"/>
                <a:ext cx="58489" cy="42243"/>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702" name="Freeform 448">
                <a:extLst>
                  <a:ext uri="{FF2B5EF4-FFF2-40B4-BE49-F238E27FC236}">
                    <a16:creationId xmlns:a16="http://schemas.microsoft.com/office/drawing/2014/main" id="{F25AF61B-76C0-4E70-B4FB-1310E8C2838E}"/>
                  </a:ext>
                </a:extLst>
              </p:cNvPr>
              <p:cNvSpPr>
                <a:spLocks/>
              </p:cNvSpPr>
              <p:nvPr/>
            </p:nvSpPr>
            <p:spPr bwMode="auto">
              <a:xfrm>
                <a:off x="-1295149" y="1833949"/>
                <a:ext cx="58489" cy="41160"/>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703" name="Freeform 449">
                <a:extLst>
                  <a:ext uri="{FF2B5EF4-FFF2-40B4-BE49-F238E27FC236}">
                    <a16:creationId xmlns:a16="http://schemas.microsoft.com/office/drawing/2014/main" id="{D303FE75-F163-4E6B-9D75-EA6F3D58EDC3}"/>
                  </a:ext>
                </a:extLst>
              </p:cNvPr>
              <p:cNvSpPr>
                <a:spLocks/>
              </p:cNvSpPr>
              <p:nvPr/>
            </p:nvSpPr>
            <p:spPr bwMode="auto">
              <a:xfrm>
                <a:off x="-1322227" y="1796039"/>
                <a:ext cx="60656" cy="37910"/>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704" name="Freeform 450">
                <a:extLst>
                  <a:ext uri="{FF2B5EF4-FFF2-40B4-BE49-F238E27FC236}">
                    <a16:creationId xmlns:a16="http://schemas.microsoft.com/office/drawing/2014/main" id="{CF7E8777-F1E6-4DCF-BE4F-4E3F13FE5611}"/>
                  </a:ext>
                </a:extLst>
              </p:cNvPr>
              <p:cNvSpPr>
                <a:spLocks/>
              </p:cNvSpPr>
              <p:nvPr/>
            </p:nvSpPr>
            <p:spPr bwMode="auto">
              <a:xfrm>
                <a:off x="-1637418" y="2568307"/>
                <a:ext cx="62822" cy="72570"/>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705" name="Freeform 451">
                <a:extLst>
                  <a:ext uri="{FF2B5EF4-FFF2-40B4-BE49-F238E27FC236}">
                    <a16:creationId xmlns:a16="http://schemas.microsoft.com/office/drawing/2014/main" id="{31B7E401-FB1B-413B-AAAE-2CC103D1F2D8}"/>
                  </a:ext>
                </a:extLst>
              </p:cNvPr>
              <p:cNvSpPr>
                <a:spLocks/>
              </p:cNvSpPr>
              <p:nvPr/>
            </p:nvSpPr>
            <p:spPr bwMode="auto">
              <a:xfrm>
                <a:off x="-1582177" y="2562891"/>
                <a:ext cx="63906" cy="67153"/>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706" name="Freeform 452">
                <a:extLst>
                  <a:ext uri="{FF2B5EF4-FFF2-40B4-BE49-F238E27FC236}">
                    <a16:creationId xmlns:a16="http://schemas.microsoft.com/office/drawing/2014/main" id="{6B87A64D-A630-4DA5-BE83-523B9752DC63}"/>
                  </a:ext>
                </a:extLst>
              </p:cNvPr>
              <p:cNvSpPr>
                <a:spLocks/>
              </p:cNvSpPr>
              <p:nvPr/>
            </p:nvSpPr>
            <p:spPr bwMode="auto">
              <a:xfrm>
                <a:off x="-1528018" y="2552058"/>
                <a:ext cx="62822" cy="59572"/>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707" name="Freeform 453">
                <a:extLst>
                  <a:ext uri="{FF2B5EF4-FFF2-40B4-BE49-F238E27FC236}">
                    <a16:creationId xmlns:a16="http://schemas.microsoft.com/office/drawing/2014/main" id="{39C8107B-AA2C-4BDD-89B3-CACF45568E7E}"/>
                  </a:ext>
                </a:extLst>
              </p:cNvPr>
              <p:cNvSpPr>
                <a:spLocks/>
              </p:cNvSpPr>
              <p:nvPr/>
            </p:nvSpPr>
            <p:spPr bwMode="auto">
              <a:xfrm>
                <a:off x="-1482528" y="2534727"/>
                <a:ext cx="71487" cy="54156"/>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708" name="Freeform 454">
                <a:extLst>
                  <a:ext uri="{FF2B5EF4-FFF2-40B4-BE49-F238E27FC236}">
                    <a16:creationId xmlns:a16="http://schemas.microsoft.com/office/drawing/2014/main" id="{34E6C174-563E-4357-B50B-FAC7E5769558}"/>
                  </a:ext>
                </a:extLst>
              </p:cNvPr>
              <p:cNvSpPr>
                <a:spLocks/>
              </p:cNvSpPr>
              <p:nvPr/>
            </p:nvSpPr>
            <p:spPr bwMode="auto">
              <a:xfrm>
                <a:off x="-1430540" y="2507650"/>
                <a:ext cx="73653" cy="55241"/>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709" name="Freeform 455">
                <a:extLst>
                  <a:ext uri="{FF2B5EF4-FFF2-40B4-BE49-F238E27FC236}">
                    <a16:creationId xmlns:a16="http://schemas.microsoft.com/office/drawing/2014/main" id="{E0FAA0EA-C16B-4F64-9306-5BFBAE1F21F5}"/>
                  </a:ext>
                </a:extLst>
              </p:cNvPr>
              <p:cNvSpPr>
                <a:spLocks/>
              </p:cNvSpPr>
              <p:nvPr/>
            </p:nvSpPr>
            <p:spPr bwMode="auto">
              <a:xfrm>
                <a:off x="-1381800" y="2478406"/>
                <a:ext cx="72569" cy="54156"/>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710" name="Freeform 456">
                <a:extLst>
                  <a:ext uri="{FF2B5EF4-FFF2-40B4-BE49-F238E27FC236}">
                    <a16:creationId xmlns:a16="http://schemas.microsoft.com/office/drawing/2014/main" id="{3C800832-3366-422E-A15B-6C6CABB3BBA6}"/>
                  </a:ext>
                </a:extLst>
              </p:cNvPr>
              <p:cNvSpPr>
                <a:spLocks/>
              </p:cNvSpPr>
              <p:nvPr/>
            </p:nvSpPr>
            <p:spPr bwMode="auto">
              <a:xfrm>
                <a:off x="-1338479" y="2443746"/>
                <a:ext cx="74738" cy="51991"/>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711" name="Freeform 457">
                <a:extLst>
                  <a:ext uri="{FF2B5EF4-FFF2-40B4-BE49-F238E27FC236}">
                    <a16:creationId xmlns:a16="http://schemas.microsoft.com/office/drawing/2014/main" id="{E525EB11-DE18-43DA-BD3C-781FB4CE71C8}"/>
                  </a:ext>
                </a:extLst>
              </p:cNvPr>
              <p:cNvSpPr>
                <a:spLocks/>
              </p:cNvSpPr>
              <p:nvPr/>
            </p:nvSpPr>
            <p:spPr bwMode="auto">
              <a:xfrm>
                <a:off x="-1299484" y="2406919"/>
                <a:ext cx="75820" cy="48741"/>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712" name="Freeform 458">
                <a:extLst>
                  <a:ext uri="{FF2B5EF4-FFF2-40B4-BE49-F238E27FC236}">
                    <a16:creationId xmlns:a16="http://schemas.microsoft.com/office/drawing/2014/main" id="{C9E762E7-A037-49E0-ACEB-5DEFDFB43C33}"/>
                  </a:ext>
                </a:extLst>
              </p:cNvPr>
              <p:cNvSpPr>
                <a:spLocks/>
              </p:cNvSpPr>
              <p:nvPr/>
            </p:nvSpPr>
            <p:spPr bwMode="auto">
              <a:xfrm>
                <a:off x="-1264826" y="2366844"/>
                <a:ext cx="74738" cy="47656"/>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713" name="Freeform 459">
                <a:extLst>
                  <a:ext uri="{FF2B5EF4-FFF2-40B4-BE49-F238E27FC236}">
                    <a16:creationId xmlns:a16="http://schemas.microsoft.com/office/drawing/2014/main" id="{31A3999F-33C8-4FD3-9A6D-6515D4A4B583}"/>
                  </a:ext>
                </a:extLst>
              </p:cNvPr>
              <p:cNvSpPr>
                <a:spLocks/>
              </p:cNvSpPr>
              <p:nvPr/>
            </p:nvSpPr>
            <p:spPr bwMode="auto">
              <a:xfrm>
                <a:off x="-1234498" y="2321353"/>
                <a:ext cx="74738" cy="47656"/>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714" name="Freeform 460">
                <a:extLst>
                  <a:ext uri="{FF2B5EF4-FFF2-40B4-BE49-F238E27FC236}">
                    <a16:creationId xmlns:a16="http://schemas.microsoft.com/office/drawing/2014/main" id="{C9C30CE2-B78C-4183-93F9-A10A1101D7DC}"/>
                  </a:ext>
                </a:extLst>
              </p:cNvPr>
              <p:cNvSpPr>
                <a:spLocks/>
              </p:cNvSpPr>
              <p:nvPr/>
            </p:nvSpPr>
            <p:spPr bwMode="auto">
              <a:xfrm>
                <a:off x="-1209585" y="2270447"/>
                <a:ext cx="72569" cy="47656"/>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715" name="Freeform 461">
                <a:extLst>
                  <a:ext uri="{FF2B5EF4-FFF2-40B4-BE49-F238E27FC236}">
                    <a16:creationId xmlns:a16="http://schemas.microsoft.com/office/drawing/2014/main" id="{8C5B26AE-B4D4-4CE2-B517-7A641E64636F}"/>
                  </a:ext>
                </a:extLst>
              </p:cNvPr>
              <p:cNvSpPr>
                <a:spLocks/>
              </p:cNvSpPr>
              <p:nvPr/>
            </p:nvSpPr>
            <p:spPr bwMode="auto">
              <a:xfrm>
                <a:off x="-1189006" y="2219538"/>
                <a:ext cx="70403" cy="49824"/>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716" name="Freeform 462">
                <a:extLst>
                  <a:ext uri="{FF2B5EF4-FFF2-40B4-BE49-F238E27FC236}">
                    <a16:creationId xmlns:a16="http://schemas.microsoft.com/office/drawing/2014/main" id="{85E8C459-BAA7-4FC8-AA45-EB29A6A3610D}"/>
                  </a:ext>
                </a:extLst>
              </p:cNvPr>
              <p:cNvSpPr>
                <a:spLocks/>
              </p:cNvSpPr>
              <p:nvPr/>
            </p:nvSpPr>
            <p:spPr bwMode="auto">
              <a:xfrm>
                <a:off x="-1172760" y="2165379"/>
                <a:ext cx="64988" cy="53074"/>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717" name="Freeform 463">
                <a:extLst>
                  <a:ext uri="{FF2B5EF4-FFF2-40B4-BE49-F238E27FC236}">
                    <a16:creationId xmlns:a16="http://schemas.microsoft.com/office/drawing/2014/main" id="{3CD777F3-AE70-48C4-B157-28798B15B5EA}"/>
                  </a:ext>
                </a:extLst>
              </p:cNvPr>
              <p:cNvSpPr>
                <a:spLocks/>
              </p:cNvSpPr>
              <p:nvPr/>
            </p:nvSpPr>
            <p:spPr bwMode="auto">
              <a:xfrm>
                <a:off x="-1163007" y="2109053"/>
                <a:ext cx="60656" cy="51991"/>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718" name="Freeform 464">
                <a:extLst>
                  <a:ext uri="{FF2B5EF4-FFF2-40B4-BE49-F238E27FC236}">
                    <a16:creationId xmlns:a16="http://schemas.microsoft.com/office/drawing/2014/main" id="{98E38E12-C7EA-45C7-81D0-52F96FA0BB45}"/>
                  </a:ext>
                </a:extLst>
              </p:cNvPr>
              <p:cNvSpPr>
                <a:spLocks/>
              </p:cNvSpPr>
              <p:nvPr/>
            </p:nvSpPr>
            <p:spPr bwMode="auto">
              <a:xfrm>
                <a:off x="-1158675" y="2055979"/>
                <a:ext cx="55241" cy="51991"/>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719" name="Freeform 465">
                <a:extLst>
                  <a:ext uri="{FF2B5EF4-FFF2-40B4-BE49-F238E27FC236}">
                    <a16:creationId xmlns:a16="http://schemas.microsoft.com/office/drawing/2014/main" id="{5E26BADC-CE67-4079-AB55-B7C4F3D1E2E0}"/>
                  </a:ext>
                </a:extLst>
              </p:cNvPr>
              <p:cNvSpPr>
                <a:spLocks/>
              </p:cNvSpPr>
              <p:nvPr/>
            </p:nvSpPr>
            <p:spPr bwMode="auto">
              <a:xfrm>
                <a:off x="-1159755" y="1998579"/>
                <a:ext cx="48742" cy="57406"/>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720" name="Freeform 466">
                <a:extLst>
                  <a:ext uri="{FF2B5EF4-FFF2-40B4-BE49-F238E27FC236}">
                    <a16:creationId xmlns:a16="http://schemas.microsoft.com/office/drawing/2014/main" id="{D91ABA84-523B-4092-810B-642E67D2044A}"/>
                  </a:ext>
                </a:extLst>
              </p:cNvPr>
              <p:cNvSpPr>
                <a:spLocks/>
              </p:cNvSpPr>
              <p:nvPr/>
            </p:nvSpPr>
            <p:spPr bwMode="auto">
              <a:xfrm>
                <a:off x="-1168422" y="1943338"/>
                <a:ext cx="44407" cy="56322"/>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721" name="Freeform 467">
                <a:extLst>
                  <a:ext uri="{FF2B5EF4-FFF2-40B4-BE49-F238E27FC236}">
                    <a16:creationId xmlns:a16="http://schemas.microsoft.com/office/drawing/2014/main" id="{99B72F72-0000-44CC-8FA1-9F9955F9460A}"/>
                  </a:ext>
                </a:extLst>
              </p:cNvPr>
              <p:cNvSpPr>
                <a:spLocks/>
              </p:cNvSpPr>
              <p:nvPr/>
            </p:nvSpPr>
            <p:spPr bwMode="auto">
              <a:xfrm>
                <a:off x="-1182506" y="1888103"/>
                <a:ext cx="41159" cy="59572"/>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722" name="Freeform 468">
                <a:extLst>
                  <a:ext uri="{FF2B5EF4-FFF2-40B4-BE49-F238E27FC236}">
                    <a16:creationId xmlns:a16="http://schemas.microsoft.com/office/drawing/2014/main" id="{BB4E3611-10CF-4EE2-BB3E-90B493A88195}"/>
                  </a:ext>
                </a:extLst>
              </p:cNvPr>
              <p:cNvSpPr>
                <a:spLocks/>
              </p:cNvSpPr>
              <p:nvPr/>
            </p:nvSpPr>
            <p:spPr bwMode="auto">
              <a:xfrm>
                <a:off x="-1201998" y="1836113"/>
                <a:ext cx="41159" cy="63904"/>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723" name="Freeform 469">
                <a:extLst>
                  <a:ext uri="{FF2B5EF4-FFF2-40B4-BE49-F238E27FC236}">
                    <a16:creationId xmlns:a16="http://schemas.microsoft.com/office/drawing/2014/main" id="{B667FD05-C2E6-436E-975B-F8276DB64249}"/>
                  </a:ext>
                </a:extLst>
              </p:cNvPr>
              <p:cNvSpPr>
                <a:spLocks/>
              </p:cNvSpPr>
              <p:nvPr/>
            </p:nvSpPr>
            <p:spPr bwMode="auto">
              <a:xfrm>
                <a:off x="-1227994" y="1787362"/>
                <a:ext cx="37911" cy="64987"/>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724" name="Freeform 470">
                <a:extLst>
                  <a:ext uri="{FF2B5EF4-FFF2-40B4-BE49-F238E27FC236}">
                    <a16:creationId xmlns:a16="http://schemas.microsoft.com/office/drawing/2014/main" id="{1388B62E-DC2C-402F-86AF-26045C25FA2F}"/>
                  </a:ext>
                </a:extLst>
              </p:cNvPr>
              <p:cNvSpPr>
                <a:spLocks/>
              </p:cNvSpPr>
              <p:nvPr/>
            </p:nvSpPr>
            <p:spPr bwMode="auto">
              <a:xfrm>
                <a:off x="-1257237" y="1744052"/>
                <a:ext cx="34660" cy="64987"/>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725" name="Freeform 471">
                <a:extLst>
                  <a:ext uri="{FF2B5EF4-FFF2-40B4-BE49-F238E27FC236}">
                    <a16:creationId xmlns:a16="http://schemas.microsoft.com/office/drawing/2014/main" id="{1AC037B9-C7D1-4C89-921C-7F91D38DDDF6}"/>
                  </a:ext>
                </a:extLst>
              </p:cNvPr>
              <p:cNvSpPr>
                <a:spLocks/>
              </p:cNvSpPr>
              <p:nvPr/>
            </p:nvSpPr>
            <p:spPr bwMode="auto">
              <a:xfrm>
                <a:off x="-1338469" y="1721298"/>
                <a:ext cx="66072" cy="62822"/>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grpSp>
        <p:grpSp>
          <p:nvGrpSpPr>
            <p:cNvPr id="3343" name="组合 3342">
              <a:extLst>
                <a:ext uri="{FF2B5EF4-FFF2-40B4-BE49-F238E27FC236}">
                  <a16:creationId xmlns:a16="http://schemas.microsoft.com/office/drawing/2014/main" id="{D416FE0E-7DDE-474B-93F1-B179296EF458}"/>
                </a:ext>
              </a:extLst>
            </p:cNvPr>
            <p:cNvGrpSpPr/>
            <p:nvPr/>
          </p:nvGrpSpPr>
          <p:grpSpPr>
            <a:xfrm>
              <a:off x="2721468" y="2082295"/>
              <a:ext cx="351586" cy="462894"/>
              <a:chOff x="-1821549" y="1721298"/>
              <a:chExt cx="719198" cy="919579"/>
            </a:xfrm>
            <a:solidFill>
              <a:srgbClr val="5ECC8B"/>
            </a:solidFill>
          </p:grpSpPr>
          <p:sp>
            <p:nvSpPr>
              <p:cNvPr id="3638" name="Freeform 428">
                <a:extLst>
                  <a:ext uri="{FF2B5EF4-FFF2-40B4-BE49-F238E27FC236}">
                    <a16:creationId xmlns:a16="http://schemas.microsoft.com/office/drawing/2014/main" id="{CA1C3BBF-A280-4488-8BA4-D59BBE76C821}"/>
                  </a:ext>
                </a:extLst>
              </p:cNvPr>
              <p:cNvSpPr>
                <a:spLocks/>
              </p:cNvSpPr>
              <p:nvPr/>
            </p:nvSpPr>
            <p:spPr bwMode="auto">
              <a:xfrm>
                <a:off x="-1821549" y="1801455"/>
                <a:ext cx="714866" cy="826424"/>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39" name="Freeform 429">
                <a:extLst>
                  <a:ext uri="{FF2B5EF4-FFF2-40B4-BE49-F238E27FC236}">
                    <a16:creationId xmlns:a16="http://schemas.microsoft.com/office/drawing/2014/main" id="{35498859-C814-426D-9A97-07EB5AA4CA3A}"/>
                  </a:ext>
                </a:extLst>
              </p:cNvPr>
              <p:cNvSpPr>
                <a:spLocks/>
              </p:cNvSpPr>
              <p:nvPr/>
            </p:nvSpPr>
            <p:spPr bwMode="auto">
              <a:xfrm>
                <a:off x="-1652580" y="2457829"/>
                <a:ext cx="47658" cy="74735"/>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40" name="Freeform 430">
                <a:extLst>
                  <a:ext uri="{FF2B5EF4-FFF2-40B4-BE49-F238E27FC236}">
                    <a16:creationId xmlns:a16="http://schemas.microsoft.com/office/drawing/2014/main" id="{B4B66C59-9F38-4FD1-BAF9-868077BD8CAF}"/>
                  </a:ext>
                </a:extLst>
              </p:cNvPr>
              <p:cNvSpPr>
                <a:spLocks/>
              </p:cNvSpPr>
              <p:nvPr/>
            </p:nvSpPr>
            <p:spPr bwMode="auto">
              <a:xfrm>
                <a:off x="-1608172" y="2453496"/>
                <a:ext cx="48742" cy="76903"/>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41" name="Freeform 431">
                <a:extLst>
                  <a:ext uri="{FF2B5EF4-FFF2-40B4-BE49-F238E27FC236}">
                    <a16:creationId xmlns:a16="http://schemas.microsoft.com/office/drawing/2014/main" id="{266D46A4-00BE-4194-BD77-9896E3DAF567}"/>
                  </a:ext>
                </a:extLst>
              </p:cNvPr>
              <p:cNvSpPr>
                <a:spLocks/>
              </p:cNvSpPr>
              <p:nvPr/>
            </p:nvSpPr>
            <p:spPr bwMode="auto">
              <a:xfrm>
                <a:off x="-1561599" y="2446998"/>
                <a:ext cx="45492" cy="7581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42" name="Freeform 432">
                <a:extLst>
                  <a:ext uri="{FF2B5EF4-FFF2-40B4-BE49-F238E27FC236}">
                    <a16:creationId xmlns:a16="http://schemas.microsoft.com/office/drawing/2014/main" id="{EDEB258F-394A-4714-BEBA-B430FE89CBA9}"/>
                  </a:ext>
                </a:extLst>
              </p:cNvPr>
              <p:cNvSpPr>
                <a:spLocks/>
              </p:cNvSpPr>
              <p:nvPr/>
            </p:nvSpPr>
            <p:spPr bwMode="auto">
              <a:xfrm>
                <a:off x="-1513941" y="2432917"/>
                <a:ext cx="41159" cy="76903"/>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43" name="Freeform 433">
                <a:extLst>
                  <a:ext uri="{FF2B5EF4-FFF2-40B4-BE49-F238E27FC236}">
                    <a16:creationId xmlns:a16="http://schemas.microsoft.com/office/drawing/2014/main" id="{D02F1B9F-8CE8-4C15-9DA9-256AB73F3127}"/>
                  </a:ext>
                </a:extLst>
              </p:cNvPr>
              <p:cNvSpPr>
                <a:spLocks/>
              </p:cNvSpPr>
              <p:nvPr/>
            </p:nvSpPr>
            <p:spPr bwMode="auto">
              <a:xfrm>
                <a:off x="-1470615" y="2416671"/>
                <a:ext cx="43325" cy="7581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44" name="Freeform 434">
                <a:extLst>
                  <a:ext uri="{FF2B5EF4-FFF2-40B4-BE49-F238E27FC236}">
                    <a16:creationId xmlns:a16="http://schemas.microsoft.com/office/drawing/2014/main" id="{05E1A5EC-5626-4525-AF12-862E16270972}"/>
                  </a:ext>
                </a:extLst>
              </p:cNvPr>
              <p:cNvSpPr>
                <a:spLocks/>
              </p:cNvSpPr>
              <p:nvPr/>
            </p:nvSpPr>
            <p:spPr bwMode="auto">
              <a:xfrm>
                <a:off x="-1427290" y="2393924"/>
                <a:ext cx="40077" cy="7581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45" name="Freeform 435">
                <a:extLst>
                  <a:ext uri="{FF2B5EF4-FFF2-40B4-BE49-F238E27FC236}">
                    <a16:creationId xmlns:a16="http://schemas.microsoft.com/office/drawing/2014/main" id="{3362ED43-9EB5-4A1C-AA9E-EFA9CB1F0096}"/>
                  </a:ext>
                </a:extLst>
              </p:cNvPr>
              <p:cNvSpPr>
                <a:spLocks/>
              </p:cNvSpPr>
              <p:nvPr/>
            </p:nvSpPr>
            <p:spPr bwMode="auto">
              <a:xfrm>
                <a:off x="-1387215" y="2369013"/>
                <a:ext cx="38993" cy="72570"/>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46" name="Freeform 436">
                <a:extLst>
                  <a:ext uri="{FF2B5EF4-FFF2-40B4-BE49-F238E27FC236}">
                    <a16:creationId xmlns:a16="http://schemas.microsoft.com/office/drawing/2014/main" id="{4E1927F6-4E1B-40E6-943D-AB8CAEA6CF05}"/>
                  </a:ext>
                </a:extLst>
              </p:cNvPr>
              <p:cNvSpPr>
                <a:spLocks/>
              </p:cNvSpPr>
              <p:nvPr/>
            </p:nvSpPr>
            <p:spPr bwMode="auto">
              <a:xfrm>
                <a:off x="-1351470" y="2339768"/>
                <a:ext cx="38993" cy="7040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47" name="Freeform 437">
                <a:extLst>
                  <a:ext uri="{FF2B5EF4-FFF2-40B4-BE49-F238E27FC236}">
                    <a16:creationId xmlns:a16="http://schemas.microsoft.com/office/drawing/2014/main" id="{A5121A3D-A4B3-4620-9FE2-D392C5481AB0}"/>
                  </a:ext>
                </a:extLst>
              </p:cNvPr>
              <p:cNvSpPr>
                <a:spLocks/>
              </p:cNvSpPr>
              <p:nvPr/>
            </p:nvSpPr>
            <p:spPr bwMode="auto">
              <a:xfrm>
                <a:off x="-1321144" y="2307273"/>
                <a:ext cx="41159" cy="67153"/>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48" name="Freeform 438">
                <a:extLst>
                  <a:ext uri="{FF2B5EF4-FFF2-40B4-BE49-F238E27FC236}">
                    <a16:creationId xmlns:a16="http://schemas.microsoft.com/office/drawing/2014/main" id="{4632B23B-5F0C-4476-AC07-4039B07CC686}"/>
                  </a:ext>
                </a:extLst>
              </p:cNvPr>
              <p:cNvSpPr>
                <a:spLocks/>
              </p:cNvSpPr>
              <p:nvPr/>
            </p:nvSpPr>
            <p:spPr bwMode="auto">
              <a:xfrm>
                <a:off x="-1294065" y="2270448"/>
                <a:ext cx="41159" cy="66072"/>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49" name="Freeform 439">
                <a:extLst>
                  <a:ext uri="{FF2B5EF4-FFF2-40B4-BE49-F238E27FC236}">
                    <a16:creationId xmlns:a16="http://schemas.microsoft.com/office/drawing/2014/main" id="{9100E8B1-3C7A-4C73-9E52-411F7EC663B0}"/>
                  </a:ext>
                </a:extLst>
              </p:cNvPr>
              <p:cNvSpPr>
                <a:spLocks/>
              </p:cNvSpPr>
              <p:nvPr/>
            </p:nvSpPr>
            <p:spPr bwMode="auto">
              <a:xfrm>
                <a:off x="-1271320" y="2231455"/>
                <a:ext cx="42243" cy="61739"/>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50" name="Freeform 440">
                <a:extLst>
                  <a:ext uri="{FF2B5EF4-FFF2-40B4-BE49-F238E27FC236}">
                    <a16:creationId xmlns:a16="http://schemas.microsoft.com/office/drawing/2014/main" id="{E4677C41-C564-4449-AF7D-6C9E91B2B1AF}"/>
                  </a:ext>
                </a:extLst>
              </p:cNvPr>
              <p:cNvSpPr>
                <a:spLocks/>
              </p:cNvSpPr>
              <p:nvPr/>
            </p:nvSpPr>
            <p:spPr bwMode="auto">
              <a:xfrm>
                <a:off x="-1255072" y="2190297"/>
                <a:ext cx="43325" cy="58489"/>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51" name="Freeform 441">
                <a:extLst>
                  <a:ext uri="{FF2B5EF4-FFF2-40B4-BE49-F238E27FC236}">
                    <a16:creationId xmlns:a16="http://schemas.microsoft.com/office/drawing/2014/main" id="{5FD52D1A-F734-42DE-A1AF-34ACEFDD6073}"/>
                  </a:ext>
                </a:extLst>
              </p:cNvPr>
              <p:cNvSpPr>
                <a:spLocks/>
              </p:cNvSpPr>
              <p:nvPr/>
            </p:nvSpPr>
            <p:spPr bwMode="auto">
              <a:xfrm>
                <a:off x="-1243159" y="2148055"/>
                <a:ext cx="46576" cy="54156"/>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52" name="Freeform 442">
                <a:extLst>
                  <a:ext uri="{FF2B5EF4-FFF2-40B4-BE49-F238E27FC236}">
                    <a16:creationId xmlns:a16="http://schemas.microsoft.com/office/drawing/2014/main" id="{9DF674A4-EDBB-467E-B4E6-6821BF383708}"/>
                  </a:ext>
                </a:extLst>
              </p:cNvPr>
              <p:cNvSpPr>
                <a:spLocks/>
              </p:cNvSpPr>
              <p:nvPr/>
            </p:nvSpPr>
            <p:spPr bwMode="auto">
              <a:xfrm>
                <a:off x="-1236660" y="2104731"/>
                <a:ext cx="48742" cy="50906"/>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53" name="Freeform 443">
                <a:extLst>
                  <a:ext uri="{FF2B5EF4-FFF2-40B4-BE49-F238E27FC236}">
                    <a16:creationId xmlns:a16="http://schemas.microsoft.com/office/drawing/2014/main" id="{6042A4E1-F124-4EF2-8E50-C488CCF0A9F0}"/>
                  </a:ext>
                </a:extLst>
              </p:cNvPr>
              <p:cNvSpPr>
                <a:spLocks/>
              </p:cNvSpPr>
              <p:nvPr/>
            </p:nvSpPr>
            <p:spPr bwMode="auto">
              <a:xfrm>
                <a:off x="-1233409" y="2059238"/>
                <a:ext cx="50906" cy="47656"/>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54" name="Freeform 444">
                <a:extLst>
                  <a:ext uri="{FF2B5EF4-FFF2-40B4-BE49-F238E27FC236}">
                    <a16:creationId xmlns:a16="http://schemas.microsoft.com/office/drawing/2014/main" id="{3970EABC-1C22-48FD-8240-69D5FD883E6A}"/>
                  </a:ext>
                </a:extLst>
              </p:cNvPr>
              <p:cNvSpPr>
                <a:spLocks/>
              </p:cNvSpPr>
              <p:nvPr/>
            </p:nvSpPr>
            <p:spPr bwMode="auto">
              <a:xfrm>
                <a:off x="-1236660" y="2014830"/>
                <a:ext cx="53073" cy="44408"/>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55" name="Freeform 445">
                <a:extLst>
                  <a:ext uri="{FF2B5EF4-FFF2-40B4-BE49-F238E27FC236}">
                    <a16:creationId xmlns:a16="http://schemas.microsoft.com/office/drawing/2014/main" id="{D0F1BAF0-89B0-4B9C-9F03-40267B0E760D}"/>
                  </a:ext>
                </a:extLst>
              </p:cNvPr>
              <p:cNvSpPr>
                <a:spLocks/>
              </p:cNvSpPr>
              <p:nvPr/>
            </p:nvSpPr>
            <p:spPr bwMode="auto">
              <a:xfrm>
                <a:off x="-1243159" y="1967172"/>
                <a:ext cx="53073" cy="4549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56" name="Freeform 446">
                <a:extLst>
                  <a:ext uri="{FF2B5EF4-FFF2-40B4-BE49-F238E27FC236}">
                    <a16:creationId xmlns:a16="http://schemas.microsoft.com/office/drawing/2014/main" id="{C3F7FE94-4F04-489E-9D25-B9D9965290D9}"/>
                  </a:ext>
                </a:extLst>
              </p:cNvPr>
              <p:cNvSpPr>
                <a:spLocks/>
              </p:cNvSpPr>
              <p:nvPr/>
            </p:nvSpPr>
            <p:spPr bwMode="auto">
              <a:xfrm>
                <a:off x="-1255072" y="1921681"/>
                <a:ext cx="55241" cy="43325"/>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57" name="Freeform 447">
                <a:extLst>
                  <a:ext uri="{FF2B5EF4-FFF2-40B4-BE49-F238E27FC236}">
                    <a16:creationId xmlns:a16="http://schemas.microsoft.com/office/drawing/2014/main" id="{254A89A0-DE00-4227-BD79-377A2F932595}"/>
                  </a:ext>
                </a:extLst>
              </p:cNvPr>
              <p:cNvSpPr>
                <a:spLocks/>
              </p:cNvSpPr>
              <p:nvPr/>
            </p:nvSpPr>
            <p:spPr bwMode="auto">
              <a:xfrm>
                <a:off x="-1273484" y="1876190"/>
                <a:ext cx="58489" cy="42243"/>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58" name="Freeform 448">
                <a:extLst>
                  <a:ext uri="{FF2B5EF4-FFF2-40B4-BE49-F238E27FC236}">
                    <a16:creationId xmlns:a16="http://schemas.microsoft.com/office/drawing/2014/main" id="{7B1F1F64-A3BA-4B10-B1C3-BF0956D6F6A3}"/>
                  </a:ext>
                </a:extLst>
              </p:cNvPr>
              <p:cNvSpPr>
                <a:spLocks/>
              </p:cNvSpPr>
              <p:nvPr/>
            </p:nvSpPr>
            <p:spPr bwMode="auto">
              <a:xfrm>
                <a:off x="-1295149" y="1833949"/>
                <a:ext cx="58489" cy="41160"/>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59" name="Freeform 449">
                <a:extLst>
                  <a:ext uri="{FF2B5EF4-FFF2-40B4-BE49-F238E27FC236}">
                    <a16:creationId xmlns:a16="http://schemas.microsoft.com/office/drawing/2014/main" id="{95F3BF77-8FB5-4361-808A-E67DF8A8629F}"/>
                  </a:ext>
                </a:extLst>
              </p:cNvPr>
              <p:cNvSpPr>
                <a:spLocks/>
              </p:cNvSpPr>
              <p:nvPr/>
            </p:nvSpPr>
            <p:spPr bwMode="auto">
              <a:xfrm>
                <a:off x="-1322227" y="1796039"/>
                <a:ext cx="60656" cy="37910"/>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60" name="Freeform 450">
                <a:extLst>
                  <a:ext uri="{FF2B5EF4-FFF2-40B4-BE49-F238E27FC236}">
                    <a16:creationId xmlns:a16="http://schemas.microsoft.com/office/drawing/2014/main" id="{5B6327C2-0617-4EF1-87B9-188089E508DA}"/>
                  </a:ext>
                </a:extLst>
              </p:cNvPr>
              <p:cNvSpPr>
                <a:spLocks/>
              </p:cNvSpPr>
              <p:nvPr/>
            </p:nvSpPr>
            <p:spPr bwMode="auto">
              <a:xfrm>
                <a:off x="-1637416" y="2568307"/>
                <a:ext cx="62822" cy="72570"/>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61" name="Freeform 451">
                <a:extLst>
                  <a:ext uri="{FF2B5EF4-FFF2-40B4-BE49-F238E27FC236}">
                    <a16:creationId xmlns:a16="http://schemas.microsoft.com/office/drawing/2014/main" id="{1E62C169-66D8-4DB9-9B1A-EF0AD0D22CC0}"/>
                  </a:ext>
                </a:extLst>
              </p:cNvPr>
              <p:cNvSpPr>
                <a:spLocks/>
              </p:cNvSpPr>
              <p:nvPr/>
            </p:nvSpPr>
            <p:spPr bwMode="auto">
              <a:xfrm>
                <a:off x="-1582177" y="2562891"/>
                <a:ext cx="63906" cy="67153"/>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62" name="Freeform 452">
                <a:extLst>
                  <a:ext uri="{FF2B5EF4-FFF2-40B4-BE49-F238E27FC236}">
                    <a16:creationId xmlns:a16="http://schemas.microsoft.com/office/drawing/2014/main" id="{BF1DD73F-DDFB-419A-9342-CABCEF7CC0AE}"/>
                  </a:ext>
                </a:extLst>
              </p:cNvPr>
              <p:cNvSpPr>
                <a:spLocks/>
              </p:cNvSpPr>
              <p:nvPr/>
            </p:nvSpPr>
            <p:spPr bwMode="auto">
              <a:xfrm>
                <a:off x="-1528018" y="2552058"/>
                <a:ext cx="62822" cy="59572"/>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63" name="Freeform 453">
                <a:extLst>
                  <a:ext uri="{FF2B5EF4-FFF2-40B4-BE49-F238E27FC236}">
                    <a16:creationId xmlns:a16="http://schemas.microsoft.com/office/drawing/2014/main" id="{288EC13F-4664-4ADA-BB8F-43D4F35A2F7D}"/>
                  </a:ext>
                </a:extLst>
              </p:cNvPr>
              <p:cNvSpPr>
                <a:spLocks/>
              </p:cNvSpPr>
              <p:nvPr/>
            </p:nvSpPr>
            <p:spPr bwMode="auto">
              <a:xfrm>
                <a:off x="-1482528" y="2534727"/>
                <a:ext cx="71487" cy="54156"/>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64" name="Freeform 454">
                <a:extLst>
                  <a:ext uri="{FF2B5EF4-FFF2-40B4-BE49-F238E27FC236}">
                    <a16:creationId xmlns:a16="http://schemas.microsoft.com/office/drawing/2014/main" id="{A34E00D2-DE72-4019-AFB0-F4BD7861E1FA}"/>
                  </a:ext>
                </a:extLst>
              </p:cNvPr>
              <p:cNvSpPr>
                <a:spLocks/>
              </p:cNvSpPr>
              <p:nvPr/>
            </p:nvSpPr>
            <p:spPr bwMode="auto">
              <a:xfrm>
                <a:off x="-1430540" y="2507650"/>
                <a:ext cx="73653" cy="55241"/>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65" name="Freeform 455">
                <a:extLst>
                  <a:ext uri="{FF2B5EF4-FFF2-40B4-BE49-F238E27FC236}">
                    <a16:creationId xmlns:a16="http://schemas.microsoft.com/office/drawing/2014/main" id="{CFF42E4F-8F94-4EB9-84B6-B134884A0E72}"/>
                  </a:ext>
                </a:extLst>
              </p:cNvPr>
              <p:cNvSpPr>
                <a:spLocks/>
              </p:cNvSpPr>
              <p:nvPr/>
            </p:nvSpPr>
            <p:spPr bwMode="auto">
              <a:xfrm>
                <a:off x="-1381800" y="2478406"/>
                <a:ext cx="72569" cy="54156"/>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66" name="Freeform 456">
                <a:extLst>
                  <a:ext uri="{FF2B5EF4-FFF2-40B4-BE49-F238E27FC236}">
                    <a16:creationId xmlns:a16="http://schemas.microsoft.com/office/drawing/2014/main" id="{28B7324C-AF65-49F9-85EE-D14DF4483EBA}"/>
                  </a:ext>
                </a:extLst>
              </p:cNvPr>
              <p:cNvSpPr>
                <a:spLocks/>
              </p:cNvSpPr>
              <p:nvPr/>
            </p:nvSpPr>
            <p:spPr bwMode="auto">
              <a:xfrm>
                <a:off x="-1338479" y="2443746"/>
                <a:ext cx="74738" cy="51991"/>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67" name="Freeform 457">
                <a:extLst>
                  <a:ext uri="{FF2B5EF4-FFF2-40B4-BE49-F238E27FC236}">
                    <a16:creationId xmlns:a16="http://schemas.microsoft.com/office/drawing/2014/main" id="{2F301319-E93E-402D-80B3-7F470E52AEF8}"/>
                  </a:ext>
                </a:extLst>
              </p:cNvPr>
              <p:cNvSpPr>
                <a:spLocks/>
              </p:cNvSpPr>
              <p:nvPr/>
            </p:nvSpPr>
            <p:spPr bwMode="auto">
              <a:xfrm>
                <a:off x="-1299484" y="2406919"/>
                <a:ext cx="75820" cy="48741"/>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68" name="Freeform 458">
                <a:extLst>
                  <a:ext uri="{FF2B5EF4-FFF2-40B4-BE49-F238E27FC236}">
                    <a16:creationId xmlns:a16="http://schemas.microsoft.com/office/drawing/2014/main" id="{EDD049DB-7020-4957-B730-C4DA85184B75}"/>
                  </a:ext>
                </a:extLst>
              </p:cNvPr>
              <p:cNvSpPr>
                <a:spLocks/>
              </p:cNvSpPr>
              <p:nvPr/>
            </p:nvSpPr>
            <p:spPr bwMode="auto">
              <a:xfrm>
                <a:off x="-1264824" y="2366844"/>
                <a:ext cx="74738" cy="47656"/>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69" name="Freeform 459">
                <a:extLst>
                  <a:ext uri="{FF2B5EF4-FFF2-40B4-BE49-F238E27FC236}">
                    <a16:creationId xmlns:a16="http://schemas.microsoft.com/office/drawing/2014/main" id="{8DF2787D-B6A3-4163-88FE-E4D03964EC15}"/>
                  </a:ext>
                </a:extLst>
              </p:cNvPr>
              <p:cNvSpPr>
                <a:spLocks/>
              </p:cNvSpPr>
              <p:nvPr/>
            </p:nvSpPr>
            <p:spPr bwMode="auto">
              <a:xfrm>
                <a:off x="-1234498" y="2321353"/>
                <a:ext cx="74738" cy="47656"/>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70" name="Freeform 460">
                <a:extLst>
                  <a:ext uri="{FF2B5EF4-FFF2-40B4-BE49-F238E27FC236}">
                    <a16:creationId xmlns:a16="http://schemas.microsoft.com/office/drawing/2014/main" id="{286EE2FA-E9E6-4A7E-9B14-D3F6369A5E49}"/>
                  </a:ext>
                </a:extLst>
              </p:cNvPr>
              <p:cNvSpPr>
                <a:spLocks/>
              </p:cNvSpPr>
              <p:nvPr/>
            </p:nvSpPr>
            <p:spPr bwMode="auto">
              <a:xfrm>
                <a:off x="-1209585" y="2270447"/>
                <a:ext cx="72569" cy="47656"/>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71" name="Freeform 461">
                <a:extLst>
                  <a:ext uri="{FF2B5EF4-FFF2-40B4-BE49-F238E27FC236}">
                    <a16:creationId xmlns:a16="http://schemas.microsoft.com/office/drawing/2014/main" id="{AE309C0E-D4FE-4F9E-9C48-6E3E87A65669}"/>
                  </a:ext>
                </a:extLst>
              </p:cNvPr>
              <p:cNvSpPr>
                <a:spLocks/>
              </p:cNvSpPr>
              <p:nvPr/>
            </p:nvSpPr>
            <p:spPr bwMode="auto">
              <a:xfrm>
                <a:off x="-1189006" y="2219538"/>
                <a:ext cx="70403" cy="49824"/>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72" name="Freeform 462">
                <a:extLst>
                  <a:ext uri="{FF2B5EF4-FFF2-40B4-BE49-F238E27FC236}">
                    <a16:creationId xmlns:a16="http://schemas.microsoft.com/office/drawing/2014/main" id="{E338B69C-EA4E-4965-A172-EF67F94E2B0B}"/>
                  </a:ext>
                </a:extLst>
              </p:cNvPr>
              <p:cNvSpPr>
                <a:spLocks/>
              </p:cNvSpPr>
              <p:nvPr/>
            </p:nvSpPr>
            <p:spPr bwMode="auto">
              <a:xfrm>
                <a:off x="-1172758" y="2165379"/>
                <a:ext cx="64988" cy="53074"/>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73" name="Freeform 463">
                <a:extLst>
                  <a:ext uri="{FF2B5EF4-FFF2-40B4-BE49-F238E27FC236}">
                    <a16:creationId xmlns:a16="http://schemas.microsoft.com/office/drawing/2014/main" id="{2D4F10B6-A721-4875-B67E-9624B464E5E4}"/>
                  </a:ext>
                </a:extLst>
              </p:cNvPr>
              <p:cNvSpPr>
                <a:spLocks/>
              </p:cNvSpPr>
              <p:nvPr/>
            </p:nvSpPr>
            <p:spPr bwMode="auto">
              <a:xfrm>
                <a:off x="-1163007" y="2109053"/>
                <a:ext cx="60656" cy="51991"/>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74" name="Freeform 464">
                <a:extLst>
                  <a:ext uri="{FF2B5EF4-FFF2-40B4-BE49-F238E27FC236}">
                    <a16:creationId xmlns:a16="http://schemas.microsoft.com/office/drawing/2014/main" id="{B786C6AB-77A9-4B44-981C-D1E5C460873F}"/>
                  </a:ext>
                </a:extLst>
              </p:cNvPr>
              <p:cNvSpPr>
                <a:spLocks/>
              </p:cNvSpPr>
              <p:nvPr/>
            </p:nvSpPr>
            <p:spPr bwMode="auto">
              <a:xfrm>
                <a:off x="-1158675" y="2055979"/>
                <a:ext cx="55241" cy="51991"/>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75" name="Freeform 465">
                <a:extLst>
                  <a:ext uri="{FF2B5EF4-FFF2-40B4-BE49-F238E27FC236}">
                    <a16:creationId xmlns:a16="http://schemas.microsoft.com/office/drawing/2014/main" id="{559B7C5C-08F0-4DC2-B744-65F7CFAE1919}"/>
                  </a:ext>
                </a:extLst>
              </p:cNvPr>
              <p:cNvSpPr>
                <a:spLocks/>
              </p:cNvSpPr>
              <p:nvPr/>
            </p:nvSpPr>
            <p:spPr bwMode="auto">
              <a:xfrm>
                <a:off x="-1159755" y="1998579"/>
                <a:ext cx="48742" cy="57406"/>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76" name="Freeform 466">
                <a:extLst>
                  <a:ext uri="{FF2B5EF4-FFF2-40B4-BE49-F238E27FC236}">
                    <a16:creationId xmlns:a16="http://schemas.microsoft.com/office/drawing/2014/main" id="{9110D457-E001-4F5E-99BE-C37E301739AD}"/>
                  </a:ext>
                </a:extLst>
              </p:cNvPr>
              <p:cNvSpPr>
                <a:spLocks/>
              </p:cNvSpPr>
              <p:nvPr/>
            </p:nvSpPr>
            <p:spPr bwMode="auto">
              <a:xfrm>
                <a:off x="-1168422" y="1943338"/>
                <a:ext cx="44407" cy="56322"/>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77" name="Freeform 467">
                <a:extLst>
                  <a:ext uri="{FF2B5EF4-FFF2-40B4-BE49-F238E27FC236}">
                    <a16:creationId xmlns:a16="http://schemas.microsoft.com/office/drawing/2014/main" id="{CC2E57F8-6441-45FE-96B9-CEA821A27A5C}"/>
                  </a:ext>
                </a:extLst>
              </p:cNvPr>
              <p:cNvSpPr>
                <a:spLocks/>
              </p:cNvSpPr>
              <p:nvPr/>
            </p:nvSpPr>
            <p:spPr bwMode="auto">
              <a:xfrm>
                <a:off x="-1182506" y="1888103"/>
                <a:ext cx="41159" cy="59572"/>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78" name="Freeform 468">
                <a:extLst>
                  <a:ext uri="{FF2B5EF4-FFF2-40B4-BE49-F238E27FC236}">
                    <a16:creationId xmlns:a16="http://schemas.microsoft.com/office/drawing/2014/main" id="{96B40266-E5C6-4F1C-B0EB-8DE1B67A9A9C}"/>
                  </a:ext>
                </a:extLst>
              </p:cNvPr>
              <p:cNvSpPr>
                <a:spLocks/>
              </p:cNvSpPr>
              <p:nvPr/>
            </p:nvSpPr>
            <p:spPr bwMode="auto">
              <a:xfrm>
                <a:off x="-1201998" y="1836113"/>
                <a:ext cx="41159" cy="63904"/>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79" name="Freeform 469">
                <a:extLst>
                  <a:ext uri="{FF2B5EF4-FFF2-40B4-BE49-F238E27FC236}">
                    <a16:creationId xmlns:a16="http://schemas.microsoft.com/office/drawing/2014/main" id="{0A616953-2034-40BE-AA9A-F91F3C6CC31F}"/>
                  </a:ext>
                </a:extLst>
              </p:cNvPr>
              <p:cNvSpPr>
                <a:spLocks/>
              </p:cNvSpPr>
              <p:nvPr/>
            </p:nvSpPr>
            <p:spPr bwMode="auto">
              <a:xfrm>
                <a:off x="-1227994" y="1787362"/>
                <a:ext cx="37911" cy="64987"/>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80" name="Freeform 470">
                <a:extLst>
                  <a:ext uri="{FF2B5EF4-FFF2-40B4-BE49-F238E27FC236}">
                    <a16:creationId xmlns:a16="http://schemas.microsoft.com/office/drawing/2014/main" id="{4D7DC7FF-AC3D-4236-B3EB-83ACE4915CB6}"/>
                  </a:ext>
                </a:extLst>
              </p:cNvPr>
              <p:cNvSpPr>
                <a:spLocks/>
              </p:cNvSpPr>
              <p:nvPr/>
            </p:nvSpPr>
            <p:spPr bwMode="auto">
              <a:xfrm>
                <a:off x="-1257237" y="1744052"/>
                <a:ext cx="34660" cy="64987"/>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81" name="Freeform 471">
                <a:extLst>
                  <a:ext uri="{FF2B5EF4-FFF2-40B4-BE49-F238E27FC236}">
                    <a16:creationId xmlns:a16="http://schemas.microsoft.com/office/drawing/2014/main" id="{0673C220-6917-4804-93E2-F9189E3A9E68}"/>
                  </a:ext>
                </a:extLst>
              </p:cNvPr>
              <p:cNvSpPr>
                <a:spLocks/>
              </p:cNvSpPr>
              <p:nvPr/>
            </p:nvSpPr>
            <p:spPr bwMode="auto">
              <a:xfrm>
                <a:off x="-1338469" y="1721298"/>
                <a:ext cx="66072" cy="62822"/>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grpSp>
        <p:grpSp>
          <p:nvGrpSpPr>
            <p:cNvPr id="3344" name="组合 3343">
              <a:extLst>
                <a:ext uri="{FF2B5EF4-FFF2-40B4-BE49-F238E27FC236}">
                  <a16:creationId xmlns:a16="http://schemas.microsoft.com/office/drawing/2014/main" id="{AD0C7EB7-7DCE-42FF-A563-04E11CC402A8}"/>
                </a:ext>
              </a:extLst>
            </p:cNvPr>
            <p:cNvGrpSpPr/>
            <p:nvPr/>
          </p:nvGrpSpPr>
          <p:grpSpPr>
            <a:xfrm flipH="1">
              <a:off x="9118948" y="2260018"/>
              <a:ext cx="351586" cy="462894"/>
              <a:chOff x="-1821549" y="1721298"/>
              <a:chExt cx="719198" cy="919579"/>
            </a:xfrm>
            <a:solidFill>
              <a:srgbClr val="5ECC8B"/>
            </a:solidFill>
          </p:grpSpPr>
          <p:sp>
            <p:nvSpPr>
              <p:cNvPr id="3594" name="Freeform 428">
                <a:extLst>
                  <a:ext uri="{FF2B5EF4-FFF2-40B4-BE49-F238E27FC236}">
                    <a16:creationId xmlns:a16="http://schemas.microsoft.com/office/drawing/2014/main" id="{68B5DA0A-1C66-4FB1-87D0-EDA97464121A}"/>
                  </a:ext>
                </a:extLst>
              </p:cNvPr>
              <p:cNvSpPr>
                <a:spLocks/>
              </p:cNvSpPr>
              <p:nvPr/>
            </p:nvSpPr>
            <p:spPr bwMode="auto">
              <a:xfrm>
                <a:off x="-1821549" y="1801455"/>
                <a:ext cx="714866" cy="826424"/>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95" name="Freeform 429">
                <a:extLst>
                  <a:ext uri="{FF2B5EF4-FFF2-40B4-BE49-F238E27FC236}">
                    <a16:creationId xmlns:a16="http://schemas.microsoft.com/office/drawing/2014/main" id="{9FAC8E74-0A0D-4342-B927-2CFB6FAF6C27}"/>
                  </a:ext>
                </a:extLst>
              </p:cNvPr>
              <p:cNvSpPr>
                <a:spLocks/>
              </p:cNvSpPr>
              <p:nvPr/>
            </p:nvSpPr>
            <p:spPr bwMode="auto">
              <a:xfrm>
                <a:off x="-1652582" y="2457829"/>
                <a:ext cx="47658" cy="74735"/>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96" name="Freeform 430">
                <a:extLst>
                  <a:ext uri="{FF2B5EF4-FFF2-40B4-BE49-F238E27FC236}">
                    <a16:creationId xmlns:a16="http://schemas.microsoft.com/office/drawing/2014/main" id="{EE25F295-332A-4A52-9012-2E2F561E5E29}"/>
                  </a:ext>
                </a:extLst>
              </p:cNvPr>
              <p:cNvSpPr>
                <a:spLocks/>
              </p:cNvSpPr>
              <p:nvPr/>
            </p:nvSpPr>
            <p:spPr bwMode="auto">
              <a:xfrm>
                <a:off x="-1608172" y="2453496"/>
                <a:ext cx="48742" cy="76903"/>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97" name="Freeform 431">
                <a:extLst>
                  <a:ext uri="{FF2B5EF4-FFF2-40B4-BE49-F238E27FC236}">
                    <a16:creationId xmlns:a16="http://schemas.microsoft.com/office/drawing/2014/main" id="{8DA21C19-27E5-45D2-AA08-25BFB4232C57}"/>
                  </a:ext>
                </a:extLst>
              </p:cNvPr>
              <p:cNvSpPr>
                <a:spLocks/>
              </p:cNvSpPr>
              <p:nvPr/>
            </p:nvSpPr>
            <p:spPr bwMode="auto">
              <a:xfrm>
                <a:off x="-1561598" y="2446998"/>
                <a:ext cx="45492" cy="7581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98" name="Freeform 432">
                <a:extLst>
                  <a:ext uri="{FF2B5EF4-FFF2-40B4-BE49-F238E27FC236}">
                    <a16:creationId xmlns:a16="http://schemas.microsoft.com/office/drawing/2014/main" id="{5CDEE317-D755-4F29-9269-09032F7AF070}"/>
                  </a:ext>
                </a:extLst>
              </p:cNvPr>
              <p:cNvSpPr>
                <a:spLocks/>
              </p:cNvSpPr>
              <p:nvPr/>
            </p:nvSpPr>
            <p:spPr bwMode="auto">
              <a:xfrm>
                <a:off x="-1513941" y="2432917"/>
                <a:ext cx="41159" cy="76903"/>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99" name="Freeform 433">
                <a:extLst>
                  <a:ext uri="{FF2B5EF4-FFF2-40B4-BE49-F238E27FC236}">
                    <a16:creationId xmlns:a16="http://schemas.microsoft.com/office/drawing/2014/main" id="{4DDDBD77-9B73-4874-AE20-A2284F33CB55}"/>
                  </a:ext>
                </a:extLst>
              </p:cNvPr>
              <p:cNvSpPr>
                <a:spLocks/>
              </p:cNvSpPr>
              <p:nvPr/>
            </p:nvSpPr>
            <p:spPr bwMode="auto">
              <a:xfrm>
                <a:off x="-1470615" y="2416671"/>
                <a:ext cx="43325" cy="7581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00" name="Freeform 434">
                <a:extLst>
                  <a:ext uri="{FF2B5EF4-FFF2-40B4-BE49-F238E27FC236}">
                    <a16:creationId xmlns:a16="http://schemas.microsoft.com/office/drawing/2014/main" id="{2AF82D37-4A1A-46C0-B9E6-2C097FD9712F}"/>
                  </a:ext>
                </a:extLst>
              </p:cNvPr>
              <p:cNvSpPr>
                <a:spLocks/>
              </p:cNvSpPr>
              <p:nvPr/>
            </p:nvSpPr>
            <p:spPr bwMode="auto">
              <a:xfrm>
                <a:off x="-1427290" y="2393924"/>
                <a:ext cx="40077" cy="7581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01" name="Freeform 435">
                <a:extLst>
                  <a:ext uri="{FF2B5EF4-FFF2-40B4-BE49-F238E27FC236}">
                    <a16:creationId xmlns:a16="http://schemas.microsoft.com/office/drawing/2014/main" id="{EF642AAC-D866-4B58-A57C-E187F7296B8C}"/>
                  </a:ext>
                </a:extLst>
              </p:cNvPr>
              <p:cNvSpPr>
                <a:spLocks/>
              </p:cNvSpPr>
              <p:nvPr/>
            </p:nvSpPr>
            <p:spPr bwMode="auto">
              <a:xfrm>
                <a:off x="-1387215" y="2369013"/>
                <a:ext cx="38993" cy="72570"/>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02" name="Freeform 436">
                <a:extLst>
                  <a:ext uri="{FF2B5EF4-FFF2-40B4-BE49-F238E27FC236}">
                    <a16:creationId xmlns:a16="http://schemas.microsoft.com/office/drawing/2014/main" id="{3AF5EB9A-5ACE-4BEB-8979-670A5A9C1757}"/>
                  </a:ext>
                </a:extLst>
              </p:cNvPr>
              <p:cNvSpPr>
                <a:spLocks/>
              </p:cNvSpPr>
              <p:nvPr/>
            </p:nvSpPr>
            <p:spPr bwMode="auto">
              <a:xfrm>
                <a:off x="-1351472" y="2339768"/>
                <a:ext cx="38993" cy="7040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03" name="Freeform 437">
                <a:extLst>
                  <a:ext uri="{FF2B5EF4-FFF2-40B4-BE49-F238E27FC236}">
                    <a16:creationId xmlns:a16="http://schemas.microsoft.com/office/drawing/2014/main" id="{DA8344BD-8FC9-469A-BCF3-EF7ECEA79E48}"/>
                  </a:ext>
                </a:extLst>
              </p:cNvPr>
              <p:cNvSpPr>
                <a:spLocks/>
              </p:cNvSpPr>
              <p:nvPr/>
            </p:nvSpPr>
            <p:spPr bwMode="auto">
              <a:xfrm>
                <a:off x="-1321144" y="2307273"/>
                <a:ext cx="41159" cy="67153"/>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04" name="Freeform 438">
                <a:extLst>
                  <a:ext uri="{FF2B5EF4-FFF2-40B4-BE49-F238E27FC236}">
                    <a16:creationId xmlns:a16="http://schemas.microsoft.com/office/drawing/2014/main" id="{30FE27CE-ACBD-4800-ABF7-A34CC5DD17BF}"/>
                  </a:ext>
                </a:extLst>
              </p:cNvPr>
              <p:cNvSpPr>
                <a:spLocks/>
              </p:cNvSpPr>
              <p:nvPr/>
            </p:nvSpPr>
            <p:spPr bwMode="auto">
              <a:xfrm>
                <a:off x="-1294065" y="2270448"/>
                <a:ext cx="41159" cy="66072"/>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05" name="Freeform 439">
                <a:extLst>
                  <a:ext uri="{FF2B5EF4-FFF2-40B4-BE49-F238E27FC236}">
                    <a16:creationId xmlns:a16="http://schemas.microsoft.com/office/drawing/2014/main" id="{558615FE-9B4E-4D2D-A31B-872249F613BE}"/>
                  </a:ext>
                </a:extLst>
              </p:cNvPr>
              <p:cNvSpPr>
                <a:spLocks/>
              </p:cNvSpPr>
              <p:nvPr/>
            </p:nvSpPr>
            <p:spPr bwMode="auto">
              <a:xfrm>
                <a:off x="-1271320" y="2231455"/>
                <a:ext cx="42243" cy="61739"/>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06" name="Freeform 440">
                <a:extLst>
                  <a:ext uri="{FF2B5EF4-FFF2-40B4-BE49-F238E27FC236}">
                    <a16:creationId xmlns:a16="http://schemas.microsoft.com/office/drawing/2014/main" id="{3FC68801-C3EB-447B-A705-3DBF52E44AC1}"/>
                  </a:ext>
                </a:extLst>
              </p:cNvPr>
              <p:cNvSpPr>
                <a:spLocks/>
              </p:cNvSpPr>
              <p:nvPr/>
            </p:nvSpPr>
            <p:spPr bwMode="auto">
              <a:xfrm>
                <a:off x="-1255072" y="2190297"/>
                <a:ext cx="43325" cy="58489"/>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07" name="Freeform 441">
                <a:extLst>
                  <a:ext uri="{FF2B5EF4-FFF2-40B4-BE49-F238E27FC236}">
                    <a16:creationId xmlns:a16="http://schemas.microsoft.com/office/drawing/2014/main" id="{65B5D885-C888-452C-82D4-5B006BF69C67}"/>
                  </a:ext>
                </a:extLst>
              </p:cNvPr>
              <p:cNvSpPr>
                <a:spLocks/>
              </p:cNvSpPr>
              <p:nvPr/>
            </p:nvSpPr>
            <p:spPr bwMode="auto">
              <a:xfrm>
                <a:off x="-1243159" y="2148055"/>
                <a:ext cx="46576" cy="54156"/>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08" name="Freeform 442">
                <a:extLst>
                  <a:ext uri="{FF2B5EF4-FFF2-40B4-BE49-F238E27FC236}">
                    <a16:creationId xmlns:a16="http://schemas.microsoft.com/office/drawing/2014/main" id="{F6BFCB4F-A22E-4AEB-AAD8-FC7225456773}"/>
                  </a:ext>
                </a:extLst>
              </p:cNvPr>
              <p:cNvSpPr>
                <a:spLocks/>
              </p:cNvSpPr>
              <p:nvPr/>
            </p:nvSpPr>
            <p:spPr bwMode="auto">
              <a:xfrm>
                <a:off x="-1236660" y="2104731"/>
                <a:ext cx="48742" cy="50906"/>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09" name="Freeform 443">
                <a:extLst>
                  <a:ext uri="{FF2B5EF4-FFF2-40B4-BE49-F238E27FC236}">
                    <a16:creationId xmlns:a16="http://schemas.microsoft.com/office/drawing/2014/main" id="{DD64D2E3-F207-40E6-994C-356C070B8918}"/>
                  </a:ext>
                </a:extLst>
              </p:cNvPr>
              <p:cNvSpPr>
                <a:spLocks/>
              </p:cNvSpPr>
              <p:nvPr/>
            </p:nvSpPr>
            <p:spPr bwMode="auto">
              <a:xfrm>
                <a:off x="-1233407" y="2059238"/>
                <a:ext cx="50906" cy="47656"/>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10" name="Freeform 444">
                <a:extLst>
                  <a:ext uri="{FF2B5EF4-FFF2-40B4-BE49-F238E27FC236}">
                    <a16:creationId xmlns:a16="http://schemas.microsoft.com/office/drawing/2014/main" id="{8BD79C3E-1109-46D2-8834-7CBF3A35199A}"/>
                  </a:ext>
                </a:extLst>
              </p:cNvPr>
              <p:cNvSpPr>
                <a:spLocks/>
              </p:cNvSpPr>
              <p:nvPr/>
            </p:nvSpPr>
            <p:spPr bwMode="auto">
              <a:xfrm>
                <a:off x="-1236658" y="2014830"/>
                <a:ext cx="53073" cy="44408"/>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11" name="Freeform 445">
                <a:extLst>
                  <a:ext uri="{FF2B5EF4-FFF2-40B4-BE49-F238E27FC236}">
                    <a16:creationId xmlns:a16="http://schemas.microsoft.com/office/drawing/2014/main" id="{981E148C-16A3-40BE-9D9D-7D4E4B7AF171}"/>
                  </a:ext>
                </a:extLst>
              </p:cNvPr>
              <p:cNvSpPr>
                <a:spLocks/>
              </p:cNvSpPr>
              <p:nvPr/>
            </p:nvSpPr>
            <p:spPr bwMode="auto">
              <a:xfrm>
                <a:off x="-1243157" y="1967172"/>
                <a:ext cx="53073" cy="4549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12" name="Freeform 446">
                <a:extLst>
                  <a:ext uri="{FF2B5EF4-FFF2-40B4-BE49-F238E27FC236}">
                    <a16:creationId xmlns:a16="http://schemas.microsoft.com/office/drawing/2014/main" id="{81BC9B4C-AA5D-4D8F-9737-B11A3EB00B4A}"/>
                  </a:ext>
                </a:extLst>
              </p:cNvPr>
              <p:cNvSpPr>
                <a:spLocks/>
              </p:cNvSpPr>
              <p:nvPr/>
            </p:nvSpPr>
            <p:spPr bwMode="auto">
              <a:xfrm>
                <a:off x="-1255072" y="1921681"/>
                <a:ext cx="55241" cy="43325"/>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13" name="Freeform 447">
                <a:extLst>
                  <a:ext uri="{FF2B5EF4-FFF2-40B4-BE49-F238E27FC236}">
                    <a16:creationId xmlns:a16="http://schemas.microsoft.com/office/drawing/2014/main" id="{79600E78-4CAB-4986-9477-467DFAF4195F}"/>
                  </a:ext>
                </a:extLst>
              </p:cNvPr>
              <p:cNvSpPr>
                <a:spLocks/>
              </p:cNvSpPr>
              <p:nvPr/>
            </p:nvSpPr>
            <p:spPr bwMode="auto">
              <a:xfrm>
                <a:off x="-1273484" y="1876190"/>
                <a:ext cx="58489" cy="42243"/>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14" name="Freeform 448">
                <a:extLst>
                  <a:ext uri="{FF2B5EF4-FFF2-40B4-BE49-F238E27FC236}">
                    <a16:creationId xmlns:a16="http://schemas.microsoft.com/office/drawing/2014/main" id="{8373A934-23D1-4FDF-9FB1-2C9205B7FEE1}"/>
                  </a:ext>
                </a:extLst>
              </p:cNvPr>
              <p:cNvSpPr>
                <a:spLocks/>
              </p:cNvSpPr>
              <p:nvPr/>
            </p:nvSpPr>
            <p:spPr bwMode="auto">
              <a:xfrm>
                <a:off x="-1295149" y="1833949"/>
                <a:ext cx="58489" cy="41160"/>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15" name="Freeform 449">
                <a:extLst>
                  <a:ext uri="{FF2B5EF4-FFF2-40B4-BE49-F238E27FC236}">
                    <a16:creationId xmlns:a16="http://schemas.microsoft.com/office/drawing/2014/main" id="{8A525E2F-10DF-4C96-B9F8-8BD739BADC5E}"/>
                  </a:ext>
                </a:extLst>
              </p:cNvPr>
              <p:cNvSpPr>
                <a:spLocks/>
              </p:cNvSpPr>
              <p:nvPr/>
            </p:nvSpPr>
            <p:spPr bwMode="auto">
              <a:xfrm>
                <a:off x="-1322227" y="1796039"/>
                <a:ext cx="60656" cy="37910"/>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16" name="Freeform 450">
                <a:extLst>
                  <a:ext uri="{FF2B5EF4-FFF2-40B4-BE49-F238E27FC236}">
                    <a16:creationId xmlns:a16="http://schemas.microsoft.com/office/drawing/2014/main" id="{3D63D9AB-EECB-45C4-94F2-94B3B032D482}"/>
                  </a:ext>
                </a:extLst>
              </p:cNvPr>
              <p:cNvSpPr>
                <a:spLocks/>
              </p:cNvSpPr>
              <p:nvPr/>
            </p:nvSpPr>
            <p:spPr bwMode="auto">
              <a:xfrm>
                <a:off x="-1637418" y="2568307"/>
                <a:ext cx="62822" cy="72570"/>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17" name="Freeform 451">
                <a:extLst>
                  <a:ext uri="{FF2B5EF4-FFF2-40B4-BE49-F238E27FC236}">
                    <a16:creationId xmlns:a16="http://schemas.microsoft.com/office/drawing/2014/main" id="{175A65A3-F3BC-4856-BA34-38081B577547}"/>
                  </a:ext>
                </a:extLst>
              </p:cNvPr>
              <p:cNvSpPr>
                <a:spLocks/>
              </p:cNvSpPr>
              <p:nvPr/>
            </p:nvSpPr>
            <p:spPr bwMode="auto">
              <a:xfrm>
                <a:off x="-1582177" y="2562891"/>
                <a:ext cx="63906" cy="67153"/>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18" name="Freeform 452">
                <a:extLst>
                  <a:ext uri="{FF2B5EF4-FFF2-40B4-BE49-F238E27FC236}">
                    <a16:creationId xmlns:a16="http://schemas.microsoft.com/office/drawing/2014/main" id="{FB888757-12A2-469E-AD89-0CDE30212445}"/>
                  </a:ext>
                </a:extLst>
              </p:cNvPr>
              <p:cNvSpPr>
                <a:spLocks/>
              </p:cNvSpPr>
              <p:nvPr/>
            </p:nvSpPr>
            <p:spPr bwMode="auto">
              <a:xfrm>
                <a:off x="-1528018" y="2552058"/>
                <a:ext cx="62822" cy="59572"/>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19" name="Freeform 453">
                <a:extLst>
                  <a:ext uri="{FF2B5EF4-FFF2-40B4-BE49-F238E27FC236}">
                    <a16:creationId xmlns:a16="http://schemas.microsoft.com/office/drawing/2014/main" id="{DB767578-3CC0-4EF3-B2E8-39A37F492470}"/>
                  </a:ext>
                </a:extLst>
              </p:cNvPr>
              <p:cNvSpPr>
                <a:spLocks/>
              </p:cNvSpPr>
              <p:nvPr/>
            </p:nvSpPr>
            <p:spPr bwMode="auto">
              <a:xfrm>
                <a:off x="-1482528" y="2534727"/>
                <a:ext cx="71487" cy="54156"/>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20" name="Freeform 454">
                <a:extLst>
                  <a:ext uri="{FF2B5EF4-FFF2-40B4-BE49-F238E27FC236}">
                    <a16:creationId xmlns:a16="http://schemas.microsoft.com/office/drawing/2014/main" id="{5F3983C4-A888-48CB-A1B4-E10E01B88BFC}"/>
                  </a:ext>
                </a:extLst>
              </p:cNvPr>
              <p:cNvSpPr>
                <a:spLocks/>
              </p:cNvSpPr>
              <p:nvPr/>
            </p:nvSpPr>
            <p:spPr bwMode="auto">
              <a:xfrm>
                <a:off x="-1430540" y="2507650"/>
                <a:ext cx="73653" cy="55241"/>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21" name="Freeform 455">
                <a:extLst>
                  <a:ext uri="{FF2B5EF4-FFF2-40B4-BE49-F238E27FC236}">
                    <a16:creationId xmlns:a16="http://schemas.microsoft.com/office/drawing/2014/main" id="{3B75F092-6CD5-48FC-AEE8-F06B62DAB7D4}"/>
                  </a:ext>
                </a:extLst>
              </p:cNvPr>
              <p:cNvSpPr>
                <a:spLocks/>
              </p:cNvSpPr>
              <p:nvPr/>
            </p:nvSpPr>
            <p:spPr bwMode="auto">
              <a:xfrm>
                <a:off x="-1381800" y="2478406"/>
                <a:ext cx="72569" cy="54156"/>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22" name="Freeform 456">
                <a:extLst>
                  <a:ext uri="{FF2B5EF4-FFF2-40B4-BE49-F238E27FC236}">
                    <a16:creationId xmlns:a16="http://schemas.microsoft.com/office/drawing/2014/main" id="{BD54997D-71C0-40F3-B799-61250B4564E2}"/>
                  </a:ext>
                </a:extLst>
              </p:cNvPr>
              <p:cNvSpPr>
                <a:spLocks/>
              </p:cNvSpPr>
              <p:nvPr/>
            </p:nvSpPr>
            <p:spPr bwMode="auto">
              <a:xfrm>
                <a:off x="-1338479" y="2443746"/>
                <a:ext cx="74738" cy="51991"/>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23" name="Freeform 457">
                <a:extLst>
                  <a:ext uri="{FF2B5EF4-FFF2-40B4-BE49-F238E27FC236}">
                    <a16:creationId xmlns:a16="http://schemas.microsoft.com/office/drawing/2014/main" id="{BE206FF5-5444-42D6-B484-C599DEC88B53}"/>
                  </a:ext>
                </a:extLst>
              </p:cNvPr>
              <p:cNvSpPr>
                <a:spLocks/>
              </p:cNvSpPr>
              <p:nvPr/>
            </p:nvSpPr>
            <p:spPr bwMode="auto">
              <a:xfrm>
                <a:off x="-1299484" y="2406919"/>
                <a:ext cx="75820" cy="48741"/>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24" name="Freeform 458">
                <a:extLst>
                  <a:ext uri="{FF2B5EF4-FFF2-40B4-BE49-F238E27FC236}">
                    <a16:creationId xmlns:a16="http://schemas.microsoft.com/office/drawing/2014/main" id="{C8C21672-BF5D-4276-AA13-247657785DE7}"/>
                  </a:ext>
                </a:extLst>
              </p:cNvPr>
              <p:cNvSpPr>
                <a:spLocks/>
              </p:cNvSpPr>
              <p:nvPr/>
            </p:nvSpPr>
            <p:spPr bwMode="auto">
              <a:xfrm>
                <a:off x="-1264826" y="2366844"/>
                <a:ext cx="74738" cy="47656"/>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25" name="Freeform 459">
                <a:extLst>
                  <a:ext uri="{FF2B5EF4-FFF2-40B4-BE49-F238E27FC236}">
                    <a16:creationId xmlns:a16="http://schemas.microsoft.com/office/drawing/2014/main" id="{A62C9D0D-19CD-4D98-8B97-A522E669E32E}"/>
                  </a:ext>
                </a:extLst>
              </p:cNvPr>
              <p:cNvSpPr>
                <a:spLocks/>
              </p:cNvSpPr>
              <p:nvPr/>
            </p:nvSpPr>
            <p:spPr bwMode="auto">
              <a:xfrm>
                <a:off x="-1234498" y="2321353"/>
                <a:ext cx="74738" cy="47656"/>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26" name="Freeform 460">
                <a:extLst>
                  <a:ext uri="{FF2B5EF4-FFF2-40B4-BE49-F238E27FC236}">
                    <a16:creationId xmlns:a16="http://schemas.microsoft.com/office/drawing/2014/main" id="{62B5CFE5-956B-44C6-BA79-E7B60B554A13}"/>
                  </a:ext>
                </a:extLst>
              </p:cNvPr>
              <p:cNvSpPr>
                <a:spLocks/>
              </p:cNvSpPr>
              <p:nvPr/>
            </p:nvSpPr>
            <p:spPr bwMode="auto">
              <a:xfrm>
                <a:off x="-1209585" y="2270447"/>
                <a:ext cx="72569" cy="47656"/>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27" name="Freeform 461">
                <a:extLst>
                  <a:ext uri="{FF2B5EF4-FFF2-40B4-BE49-F238E27FC236}">
                    <a16:creationId xmlns:a16="http://schemas.microsoft.com/office/drawing/2014/main" id="{548A70F3-322A-4C5E-B8D2-FE91754CB5AB}"/>
                  </a:ext>
                </a:extLst>
              </p:cNvPr>
              <p:cNvSpPr>
                <a:spLocks/>
              </p:cNvSpPr>
              <p:nvPr/>
            </p:nvSpPr>
            <p:spPr bwMode="auto">
              <a:xfrm>
                <a:off x="-1189006" y="2219538"/>
                <a:ext cx="70403" cy="49824"/>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28" name="Freeform 462">
                <a:extLst>
                  <a:ext uri="{FF2B5EF4-FFF2-40B4-BE49-F238E27FC236}">
                    <a16:creationId xmlns:a16="http://schemas.microsoft.com/office/drawing/2014/main" id="{B55473E7-8363-416E-9721-E2FBB97813C0}"/>
                  </a:ext>
                </a:extLst>
              </p:cNvPr>
              <p:cNvSpPr>
                <a:spLocks/>
              </p:cNvSpPr>
              <p:nvPr/>
            </p:nvSpPr>
            <p:spPr bwMode="auto">
              <a:xfrm>
                <a:off x="-1172760" y="2165379"/>
                <a:ext cx="64988" cy="53074"/>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29" name="Freeform 463">
                <a:extLst>
                  <a:ext uri="{FF2B5EF4-FFF2-40B4-BE49-F238E27FC236}">
                    <a16:creationId xmlns:a16="http://schemas.microsoft.com/office/drawing/2014/main" id="{5318B540-46E4-4944-A4B0-0B6611F7E443}"/>
                  </a:ext>
                </a:extLst>
              </p:cNvPr>
              <p:cNvSpPr>
                <a:spLocks/>
              </p:cNvSpPr>
              <p:nvPr/>
            </p:nvSpPr>
            <p:spPr bwMode="auto">
              <a:xfrm>
                <a:off x="-1163007" y="2109053"/>
                <a:ext cx="60656" cy="51991"/>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30" name="Freeform 464">
                <a:extLst>
                  <a:ext uri="{FF2B5EF4-FFF2-40B4-BE49-F238E27FC236}">
                    <a16:creationId xmlns:a16="http://schemas.microsoft.com/office/drawing/2014/main" id="{EA310FD7-6C38-4408-8174-3040591F7EAF}"/>
                  </a:ext>
                </a:extLst>
              </p:cNvPr>
              <p:cNvSpPr>
                <a:spLocks/>
              </p:cNvSpPr>
              <p:nvPr/>
            </p:nvSpPr>
            <p:spPr bwMode="auto">
              <a:xfrm>
                <a:off x="-1158675" y="2055979"/>
                <a:ext cx="55241" cy="51991"/>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31" name="Freeform 465">
                <a:extLst>
                  <a:ext uri="{FF2B5EF4-FFF2-40B4-BE49-F238E27FC236}">
                    <a16:creationId xmlns:a16="http://schemas.microsoft.com/office/drawing/2014/main" id="{C1F30CCD-EEE4-4296-B496-A116714ABD5C}"/>
                  </a:ext>
                </a:extLst>
              </p:cNvPr>
              <p:cNvSpPr>
                <a:spLocks/>
              </p:cNvSpPr>
              <p:nvPr/>
            </p:nvSpPr>
            <p:spPr bwMode="auto">
              <a:xfrm>
                <a:off x="-1159755" y="1998579"/>
                <a:ext cx="48742" cy="57406"/>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32" name="Freeform 466">
                <a:extLst>
                  <a:ext uri="{FF2B5EF4-FFF2-40B4-BE49-F238E27FC236}">
                    <a16:creationId xmlns:a16="http://schemas.microsoft.com/office/drawing/2014/main" id="{9678CA91-B880-478B-A90A-0BB81CFC1E6D}"/>
                  </a:ext>
                </a:extLst>
              </p:cNvPr>
              <p:cNvSpPr>
                <a:spLocks/>
              </p:cNvSpPr>
              <p:nvPr/>
            </p:nvSpPr>
            <p:spPr bwMode="auto">
              <a:xfrm>
                <a:off x="-1168422" y="1943338"/>
                <a:ext cx="44407" cy="56322"/>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33" name="Freeform 467">
                <a:extLst>
                  <a:ext uri="{FF2B5EF4-FFF2-40B4-BE49-F238E27FC236}">
                    <a16:creationId xmlns:a16="http://schemas.microsoft.com/office/drawing/2014/main" id="{D38F92E9-4D8D-4B77-926C-46DBB91E468E}"/>
                  </a:ext>
                </a:extLst>
              </p:cNvPr>
              <p:cNvSpPr>
                <a:spLocks/>
              </p:cNvSpPr>
              <p:nvPr/>
            </p:nvSpPr>
            <p:spPr bwMode="auto">
              <a:xfrm>
                <a:off x="-1182506" y="1888103"/>
                <a:ext cx="41159" cy="59572"/>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34" name="Freeform 468">
                <a:extLst>
                  <a:ext uri="{FF2B5EF4-FFF2-40B4-BE49-F238E27FC236}">
                    <a16:creationId xmlns:a16="http://schemas.microsoft.com/office/drawing/2014/main" id="{9D0ACC31-8B5A-49D7-926E-52FF526789FC}"/>
                  </a:ext>
                </a:extLst>
              </p:cNvPr>
              <p:cNvSpPr>
                <a:spLocks/>
              </p:cNvSpPr>
              <p:nvPr/>
            </p:nvSpPr>
            <p:spPr bwMode="auto">
              <a:xfrm>
                <a:off x="-1201998" y="1836113"/>
                <a:ext cx="41159" cy="63904"/>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35" name="Freeform 469">
                <a:extLst>
                  <a:ext uri="{FF2B5EF4-FFF2-40B4-BE49-F238E27FC236}">
                    <a16:creationId xmlns:a16="http://schemas.microsoft.com/office/drawing/2014/main" id="{7771234F-0DD9-4072-819E-59D4A17F50BE}"/>
                  </a:ext>
                </a:extLst>
              </p:cNvPr>
              <p:cNvSpPr>
                <a:spLocks/>
              </p:cNvSpPr>
              <p:nvPr/>
            </p:nvSpPr>
            <p:spPr bwMode="auto">
              <a:xfrm>
                <a:off x="-1227994" y="1787362"/>
                <a:ext cx="37911" cy="64987"/>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36" name="Freeform 470">
                <a:extLst>
                  <a:ext uri="{FF2B5EF4-FFF2-40B4-BE49-F238E27FC236}">
                    <a16:creationId xmlns:a16="http://schemas.microsoft.com/office/drawing/2014/main" id="{77341D04-EE77-4D13-9966-747E4D685277}"/>
                  </a:ext>
                </a:extLst>
              </p:cNvPr>
              <p:cNvSpPr>
                <a:spLocks/>
              </p:cNvSpPr>
              <p:nvPr/>
            </p:nvSpPr>
            <p:spPr bwMode="auto">
              <a:xfrm>
                <a:off x="-1257237" y="1744052"/>
                <a:ext cx="34660" cy="64987"/>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637" name="Freeform 471">
                <a:extLst>
                  <a:ext uri="{FF2B5EF4-FFF2-40B4-BE49-F238E27FC236}">
                    <a16:creationId xmlns:a16="http://schemas.microsoft.com/office/drawing/2014/main" id="{4749DFAF-478C-497C-AF4F-4446DE9FF256}"/>
                  </a:ext>
                </a:extLst>
              </p:cNvPr>
              <p:cNvSpPr>
                <a:spLocks/>
              </p:cNvSpPr>
              <p:nvPr/>
            </p:nvSpPr>
            <p:spPr bwMode="auto">
              <a:xfrm>
                <a:off x="-1338469" y="1721298"/>
                <a:ext cx="66072" cy="62822"/>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grpSp>
        <p:grpSp>
          <p:nvGrpSpPr>
            <p:cNvPr id="3345" name="组合 3344">
              <a:extLst>
                <a:ext uri="{FF2B5EF4-FFF2-40B4-BE49-F238E27FC236}">
                  <a16:creationId xmlns:a16="http://schemas.microsoft.com/office/drawing/2014/main" id="{E417281A-C924-44B4-9947-B068AEAE73E7}"/>
                </a:ext>
              </a:extLst>
            </p:cNvPr>
            <p:cNvGrpSpPr/>
            <p:nvPr/>
          </p:nvGrpSpPr>
          <p:grpSpPr>
            <a:xfrm>
              <a:off x="10832906" y="2260019"/>
              <a:ext cx="351586" cy="462891"/>
              <a:chOff x="-1821540" y="1721298"/>
              <a:chExt cx="719193" cy="919570"/>
            </a:xfrm>
            <a:solidFill>
              <a:srgbClr val="5ECC8B"/>
            </a:solidFill>
          </p:grpSpPr>
          <p:sp>
            <p:nvSpPr>
              <p:cNvPr id="3550" name="Freeform 428">
                <a:extLst>
                  <a:ext uri="{FF2B5EF4-FFF2-40B4-BE49-F238E27FC236}">
                    <a16:creationId xmlns:a16="http://schemas.microsoft.com/office/drawing/2014/main" id="{203546C6-E162-4C56-A3A3-9C690029DCA4}"/>
                  </a:ext>
                </a:extLst>
              </p:cNvPr>
              <p:cNvSpPr>
                <a:spLocks/>
              </p:cNvSpPr>
              <p:nvPr/>
            </p:nvSpPr>
            <p:spPr bwMode="auto">
              <a:xfrm>
                <a:off x="-1821540" y="1801449"/>
                <a:ext cx="714860" cy="826422"/>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51" name="Freeform 429">
                <a:extLst>
                  <a:ext uri="{FF2B5EF4-FFF2-40B4-BE49-F238E27FC236}">
                    <a16:creationId xmlns:a16="http://schemas.microsoft.com/office/drawing/2014/main" id="{EAAC0423-2364-456F-AE28-2E8DA63C10CE}"/>
                  </a:ext>
                </a:extLst>
              </p:cNvPr>
              <p:cNvSpPr>
                <a:spLocks/>
              </p:cNvSpPr>
              <p:nvPr/>
            </p:nvSpPr>
            <p:spPr bwMode="auto">
              <a:xfrm>
                <a:off x="-1652573" y="2457820"/>
                <a:ext cx="47657" cy="74736"/>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52" name="Freeform 430">
                <a:extLst>
                  <a:ext uri="{FF2B5EF4-FFF2-40B4-BE49-F238E27FC236}">
                    <a16:creationId xmlns:a16="http://schemas.microsoft.com/office/drawing/2014/main" id="{3E7E6228-B471-44B9-9958-7B30B1BDB3E7}"/>
                  </a:ext>
                </a:extLst>
              </p:cNvPr>
              <p:cNvSpPr>
                <a:spLocks/>
              </p:cNvSpPr>
              <p:nvPr/>
            </p:nvSpPr>
            <p:spPr bwMode="auto">
              <a:xfrm>
                <a:off x="-1608164" y="2453488"/>
                <a:ext cx="48741" cy="76902"/>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53" name="Freeform 431">
                <a:extLst>
                  <a:ext uri="{FF2B5EF4-FFF2-40B4-BE49-F238E27FC236}">
                    <a16:creationId xmlns:a16="http://schemas.microsoft.com/office/drawing/2014/main" id="{8AC50219-823E-4A03-9F6B-5EE7F84AE7C4}"/>
                  </a:ext>
                </a:extLst>
              </p:cNvPr>
              <p:cNvSpPr>
                <a:spLocks/>
              </p:cNvSpPr>
              <p:nvPr/>
            </p:nvSpPr>
            <p:spPr bwMode="auto">
              <a:xfrm>
                <a:off x="-1561591" y="2446989"/>
                <a:ext cx="45491" cy="7581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54" name="Freeform 432">
                <a:extLst>
                  <a:ext uri="{FF2B5EF4-FFF2-40B4-BE49-F238E27FC236}">
                    <a16:creationId xmlns:a16="http://schemas.microsoft.com/office/drawing/2014/main" id="{376B6367-9DD7-4C24-8A17-47444E814346}"/>
                  </a:ext>
                </a:extLst>
              </p:cNvPr>
              <p:cNvSpPr>
                <a:spLocks/>
              </p:cNvSpPr>
              <p:nvPr/>
            </p:nvSpPr>
            <p:spPr bwMode="auto">
              <a:xfrm>
                <a:off x="-1513933" y="2432908"/>
                <a:ext cx="41159" cy="76902"/>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55" name="Freeform 433">
                <a:extLst>
                  <a:ext uri="{FF2B5EF4-FFF2-40B4-BE49-F238E27FC236}">
                    <a16:creationId xmlns:a16="http://schemas.microsoft.com/office/drawing/2014/main" id="{566307D4-CB32-433E-9667-C1C469D6E99B}"/>
                  </a:ext>
                </a:extLst>
              </p:cNvPr>
              <p:cNvSpPr>
                <a:spLocks/>
              </p:cNvSpPr>
              <p:nvPr/>
            </p:nvSpPr>
            <p:spPr bwMode="auto">
              <a:xfrm>
                <a:off x="-1470608" y="2416662"/>
                <a:ext cx="43325" cy="7581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56" name="Freeform 434">
                <a:extLst>
                  <a:ext uri="{FF2B5EF4-FFF2-40B4-BE49-F238E27FC236}">
                    <a16:creationId xmlns:a16="http://schemas.microsoft.com/office/drawing/2014/main" id="{1DA1563D-165D-4089-BEB8-113B56BD28DC}"/>
                  </a:ext>
                </a:extLst>
              </p:cNvPr>
              <p:cNvSpPr>
                <a:spLocks/>
              </p:cNvSpPr>
              <p:nvPr/>
            </p:nvSpPr>
            <p:spPr bwMode="auto">
              <a:xfrm>
                <a:off x="-1427283" y="2393916"/>
                <a:ext cx="40076" cy="7581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57" name="Freeform 435">
                <a:extLst>
                  <a:ext uri="{FF2B5EF4-FFF2-40B4-BE49-F238E27FC236}">
                    <a16:creationId xmlns:a16="http://schemas.microsoft.com/office/drawing/2014/main" id="{26F1A45D-4E1D-43B6-B1F8-F301E73372C7}"/>
                  </a:ext>
                </a:extLst>
              </p:cNvPr>
              <p:cNvSpPr>
                <a:spLocks/>
              </p:cNvSpPr>
              <p:nvPr/>
            </p:nvSpPr>
            <p:spPr bwMode="auto">
              <a:xfrm>
                <a:off x="-1387208" y="2369004"/>
                <a:ext cx="38992" cy="72569"/>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58" name="Freeform 436">
                <a:extLst>
                  <a:ext uri="{FF2B5EF4-FFF2-40B4-BE49-F238E27FC236}">
                    <a16:creationId xmlns:a16="http://schemas.microsoft.com/office/drawing/2014/main" id="{D26A1C4E-C409-4EEA-8F69-5899B129B5EC}"/>
                  </a:ext>
                </a:extLst>
              </p:cNvPr>
              <p:cNvSpPr>
                <a:spLocks/>
              </p:cNvSpPr>
              <p:nvPr/>
            </p:nvSpPr>
            <p:spPr bwMode="auto">
              <a:xfrm>
                <a:off x="-1351465" y="2339760"/>
                <a:ext cx="38992" cy="7040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59" name="Freeform 437">
                <a:extLst>
                  <a:ext uri="{FF2B5EF4-FFF2-40B4-BE49-F238E27FC236}">
                    <a16:creationId xmlns:a16="http://schemas.microsoft.com/office/drawing/2014/main" id="{BB244A09-E50F-4F50-86D8-800BD118492C}"/>
                  </a:ext>
                </a:extLst>
              </p:cNvPr>
              <p:cNvSpPr>
                <a:spLocks/>
              </p:cNvSpPr>
              <p:nvPr/>
            </p:nvSpPr>
            <p:spPr bwMode="auto">
              <a:xfrm>
                <a:off x="-1321138" y="2307266"/>
                <a:ext cx="41159" cy="67153"/>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60" name="Freeform 438">
                <a:extLst>
                  <a:ext uri="{FF2B5EF4-FFF2-40B4-BE49-F238E27FC236}">
                    <a16:creationId xmlns:a16="http://schemas.microsoft.com/office/drawing/2014/main" id="{E4555500-1C95-4DC5-977D-3989AA0BD36B}"/>
                  </a:ext>
                </a:extLst>
              </p:cNvPr>
              <p:cNvSpPr>
                <a:spLocks/>
              </p:cNvSpPr>
              <p:nvPr/>
            </p:nvSpPr>
            <p:spPr bwMode="auto">
              <a:xfrm>
                <a:off x="-1294059" y="2270440"/>
                <a:ext cx="41159" cy="66071"/>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61" name="Freeform 439">
                <a:extLst>
                  <a:ext uri="{FF2B5EF4-FFF2-40B4-BE49-F238E27FC236}">
                    <a16:creationId xmlns:a16="http://schemas.microsoft.com/office/drawing/2014/main" id="{BCEE5BC0-1F42-4CE9-BE2C-9BC4D39B355E}"/>
                  </a:ext>
                </a:extLst>
              </p:cNvPr>
              <p:cNvSpPr>
                <a:spLocks/>
              </p:cNvSpPr>
              <p:nvPr/>
            </p:nvSpPr>
            <p:spPr bwMode="auto">
              <a:xfrm>
                <a:off x="-1271314" y="2231448"/>
                <a:ext cx="42242" cy="61738"/>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62" name="Freeform 440">
                <a:extLst>
                  <a:ext uri="{FF2B5EF4-FFF2-40B4-BE49-F238E27FC236}">
                    <a16:creationId xmlns:a16="http://schemas.microsoft.com/office/drawing/2014/main" id="{D96FC7B7-110A-4A40-8A1A-A40F277C673A}"/>
                  </a:ext>
                </a:extLst>
              </p:cNvPr>
              <p:cNvSpPr>
                <a:spLocks/>
              </p:cNvSpPr>
              <p:nvPr/>
            </p:nvSpPr>
            <p:spPr bwMode="auto">
              <a:xfrm>
                <a:off x="-1255067" y="2190289"/>
                <a:ext cx="43325" cy="58489"/>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63" name="Freeform 441">
                <a:extLst>
                  <a:ext uri="{FF2B5EF4-FFF2-40B4-BE49-F238E27FC236}">
                    <a16:creationId xmlns:a16="http://schemas.microsoft.com/office/drawing/2014/main" id="{132C4984-9809-433A-839C-86AB5F9B31E9}"/>
                  </a:ext>
                </a:extLst>
              </p:cNvPr>
              <p:cNvSpPr>
                <a:spLocks/>
              </p:cNvSpPr>
              <p:nvPr/>
            </p:nvSpPr>
            <p:spPr bwMode="auto">
              <a:xfrm>
                <a:off x="-1243153" y="2148048"/>
                <a:ext cx="46575" cy="54156"/>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64" name="Freeform 442">
                <a:extLst>
                  <a:ext uri="{FF2B5EF4-FFF2-40B4-BE49-F238E27FC236}">
                    <a16:creationId xmlns:a16="http://schemas.microsoft.com/office/drawing/2014/main" id="{F7E11820-A640-434D-B4D5-51246A4E323D}"/>
                  </a:ext>
                </a:extLst>
              </p:cNvPr>
              <p:cNvSpPr>
                <a:spLocks/>
              </p:cNvSpPr>
              <p:nvPr/>
            </p:nvSpPr>
            <p:spPr bwMode="auto">
              <a:xfrm>
                <a:off x="-1236654" y="2104723"/>
                <a:ext cx="48741" cy="50907"/>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65" name="Freeform 443">
                <a:extLst>
                  <a:ext uri="{FF2B5EF4-FFF2-40B4-BE49-F238E27FC236}">
                    <a16:creationId xmlns:a16="http://schemas.microsoft.com/office/drawing/2014/main" id="{EEE92327-E77F-4D34-AE0A-AC2A760962F6}"/>
                  </a:ext>
                </a:extLst>
              </p:cNvPr>
              <p:cNvSpPr>
                <a:spLocks/>
              </p:cNvSpPr>
              <p:nvPr/>
            </p:nvSpPr>
            <p:spPr bwMode="auto">
              <a:xfrm>
                <a:off x="-1233404" y="2059232"/>
                <a:ext cx="50907" cy="47657"/>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66" name="Freeform 444">
                <a:extLst>
                  <a:ext uri="{FF2B5EF4-FFF2-40B4-BE49-F238E27FC236}">
                    <a16:creationId xmlns:a16="http://schemas.microsoft.com/office/drawing/2014/main" id="{944939A0-913F-49D0-98B6-2E117FC18DBE}"/>
                  </a:ext>
                </a:extLst>
              </p:cNvPr>
              <p:cNvSpPr>
                <a:spLocks/>
              </p:cNvSpPr>
              <p:nvPr/>
            </p:nvSpPr>
            <p:spPr bwMode="auto">
              <a:xfrm>
                <a:off x="-1236654" y="2014823"/>
                <a:ext cx="53073" cy="44408"/>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67" name="Freeform 445">
                <a:extLst>
                  <a:ext uri="{FF2B5EF4-FFF2-40B4-BE49-F238E27FC236}">
                    <a16:creationId xmlns:a16="http://schemas.microsoft.com/office/drawing/2014/main" id="{598B770D-C155-4995-97BE-1849B5A290A4}"/>
                  </a:ext>
                </a:extLst>
              </p:cNvPr>
              <p:cNvSpPr>
                <a:spLocks/>
              </p:cNvSpPr>
              <p:nvPr/>
            </p:nvSpPr>
            <p:spPr bwMode="auto">
              <a:xfrm>
                <a:off x="-1243153" y="1967166"/>
                <a:ext cx="53073" cy="4549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68" name="Freeform 446">
                <a:extLst>
                  <a:ext uri="{FF2B5EF4-FFF2-40B4-BE49-F238E27FC236}">
                    <a16:creationId xmlns:a16="http://schemas.microsoft.com/office/drawing/2014/main" id="{4554D1AB-4929-44E5-BD77-B9B8BFD27C84}"/>
                  </a:ext>
                </a:extLst>
              </p:cNvPr>
              <p:cNvSpPr>
                <a:spLocks/>
              </p:cNvSpPr>
              <p:nvPr/>
            </p:nvSpPr>
            <p:spPr bwMode="auto">
              <a:xfrm>
                <a:off x="-1255067" y="1921675"/>
                <a:ext cx="55240" cy="43325"/>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69" name="Freeform 447">
                <a:extLst>
                  <a:ext uri="{FF2B5EF4-FFF2-40B4-BE49-F238E27FC236}">
                    <a16:creationId xmlns:a16="http://schemas.microsoft.com/office/drawing/2014/main" id="{D7920E9A-5E76-40FE-9532-C66492067C81}"/>
                  </a:ext>
                </a:extLst>
              </p:cNvPr>
              <p:cNvSpPr>
                <a:spLocks/>
              </p:cNvSpPr>
              <p:nvPr/>
            </p:nvSpPr>
            <p:spPr bwMode="auto">
              <a:xfrm>
                <a:off x="-1273480" y="1876184"/>
                <a:ext cx="58489" cy="42242"/>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70" name="Freeform 448">
                <a:extLst>
                  <a:ext uri="{FF2B5EF4-FFF2-40B4-BE49-F238E27FC236}">
                    <a16:creationId xmlns:a16="http://schemas.microsoft.com/office/drawing/2014/main" id="{A0798216-D16C-4596-80EA-CBBEF714B480}"/>
                  </a:ext>
                </a:extLst>
              </p:cNvPr>
              <p:cNvSpPr>
                <a:spLocks/>
              </p:cNvSpPr>
              <p:nvPr/>
            </p:nvSpPr>
            <p:spPr bwMode="auto">
              <a:xfrm>
                <a:off x="-1295143" y="1833943"/>
                <a:ext cx="58489" cy="41159"/>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71" name="Freeform 449">
                <a:extLst>
                  <a:ext uri="{FF2B5EF4-FFF2-40B4-BE49-F238E27FC236}">
                    <a16:creationId xmlns:a16="http://schemas.microsoft.com/office/drawing/2014/main" id="{129492C7-512C-455E-85D6-30D8EC6187F9}"/>
                  </a:ext>
                </a:extLst>
              </p:cNvPr>
              <p:cNvSpPr>
                <a:spLocks/>
              </p:cNvSpPr>
              <p:nvPr/>
            </p:nvSpPr>
            <p:spPr bwMode="auto">
              <a:xfrm>
                <a:off x="-1322220" y="1796033"/>
                <a:ext cx="60655" cy="37910"/>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72" name="Freeform 450">
                <a:extLst>
                  <a:ext uri="{FF2B5EF4-FFF2-40B4-BE49-F238E27FC236}">
                    <a16:creationId xmlns:a16="http://schemas.microsoft.com/office/drawing/2014/main" id="{6A4C26C4-2950-4810-8E67-C70B03697920}"/>
                  </a:ext>
                </a:extLst>
              </p:cNvPr>
              <p:cNvSpPr>
                <a:spLocks/>
              </p:cNvSpPr>
              <p:nvPr/>
            </p:nvSpPr>
            <p:spPr bwMode="auto">
              <a:xfrm>
                <a:off x="-1637409" y="2568299"/>
                <a:ext cx="62821" cy="72569"/>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73" name="Freeform 451">
                <a:extLst>
                  <a:ext uri="{FF2B5EF4-FFF2-40B4-BE49-F238E27FC236}">
                    <a16:creationId xmlns:a16="http://schemas.microsoft.com/office/drawing/2014/main" id="{E9C5E26B-0529-4A33-BDC0-F02DDB18D98B}"/>
                  </a:ext>
                </a:extLst>
              </p:cNvPr>
              <p:cNvSpPr>
                <a:spLocks/>
              </p:cNvSpPr>
              <p:nvPr/>
            </p:nvSpPr>
            <p:spPr bwMode="auto">
              <a:xfrm>
                <a:off x="-1582170" y="2562883"/>
                <a:ext cx="63905" cy="67153"/>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74" name="Freeform 452">
                <a:extLst>
                  <a:ext uri="{FF2B5EF4-FFF2-40B4-BE49-F238E27FC236}">
                    <a16:creationId xmlns:a16="http://schemas.microsoft.com/office/drawing/2014/main" id="{01C263C0-414E-43A3-83AC-E186A17E0B8B}"/>
                  </a:ext>
                </a:extLst>
              </p:cNvPr>
              <p:cNvSpPr>
                <a:spLocks/>
              </p:cNvSpPr>
              <p:nvPr/>
            </p:nvSpPr>
            <p:spPr bwMode="auto">
              <a:xfrm>
                <a:off x="-1528013" y="2552051"/>
                <a:ext cx="62821" cy="59572"/>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75" name="Freeform 453">
                <a:extLst>
                  <a:ext uri="{FF2B5EF4-FFF2-40B4-BE49-F238E27FC236}">
                    <a16:creationId xmlns:a16="http://schemas.microsoft.com/office/drawing/2014/main" id="{7298ED90-650E-4CD6-95D4-CA31938CDCF4}"/>
                  </a:ext>
                </a:extLst>
              </p:cNvPr>
              <p:cNvSpPr>
                <a:spLocks/>
              </p:cNvSpPr>
              <p:nvPr/>
            </p:nvSpPr>
            <p:spPr bwMode="auto">
              <a:xfrm>
                <a:off x="-1482522" y="2534721"/>
                <a:ext cx="71486" cy="54156"/>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76" name="Freeform 454">
                <a:extLst>
                  <a:ext uri="{FF2B5EF4-FFF2-40B4-BE49-F238E27FC236}">
                    <a16:creationId xmlns:a16="http://schemas.microsoft.com/office/drawing/2014/main" id="{3E8096A8-AC77-4852-B568-7B7BD220F4C1}"/>
                  </a:ext>
                </a:extLst>
              </p:cNvPr>
              <p:cNvSpPr>
                <a:spLocks/>
              </p:cNvSpPr>
              <p:nvPr/>
            </p:nvSpPr>
            <p:spPr bwMode="auto">
              <a:xfrm>
                <a:off x="-1430533" y="2507644"/>
                <a:ext cx="73652" cy="55240"/>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77" name="Freeform 455">
                <a:extLst>
                  <a:ext uri="{FF2B5EF4-FFF2-40B4-BE49-F238E27FC236}">
                    <a16:creationId xmlns:a16="http://schemas.microsoft.com/office/drawing/2014/main" id="{7118E616-812C-46E5-9DAB-F162BB22D95F}"/>
                  </a:ext>
                </a:extLst>
              </p:cNvPr>
              <p:cNvSpPr>
                <a:spLocks/>
              </p:cNvSpPr>
              <p:nvPr/>
            </p:nvSpPr>
            <p:spPr bwMode="auto">
              <a:xfrm>
                <a:off x="-1381792" y="2478399"/>
                <a:ext cx="72569" cy="54156"/>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78" name="Freeform 456">
                <a:extLst>
                  <a:ext uri="{FF2B5EF4-FFF2-40B4-BE49-F238E27FC236}">
                    <a16:creationId xmlns:a16="http://schemas.microsoft.com/office/drawing/2014/main" id="{DC70B2DB-4719-414C-855A-A77FD60E5405}"/>
                  </a:ext>
                </a:extLst>
              </p:cNvPr>
              <p:cNvSpPr>
                <a:spLocks/>
              </p:cNvSpPr>
              <p:nvPr/>
            </p:nvSpPr>
            <p:spPr bwMode="auto">
              <a:xfrm>
                <a:off x="-1338468" y="2443739"/>
                <a:ext cx="74736" cy="51990"/>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79" name="Freeform 457">
                <a:extLst>
                  <a:ext uri="{FF2B5EF4-FFF2-40B4-BE49-F238E27FC236}">
                    <a16:creationId xmlns:a16="http://schemas.microsoft.com/office/drawing/2014/main" id="{962592D3-1F48-467A-8E2D-382830AC552D}"/>
                  </a:ext>
                </a:extLst>
              </p:cNvPr>
              <p:cNvSpPr>
                <a:spLocks/>
              </p:cNvSpPr>
              <p:nvPr/>
            </p:nvSpPr>
            <p:spPr bwMode="auto">
              <a:xfrm>
                <a:off x="-1299475" y="2406913"/>
                <a:ext cx="75819" cy="48741"/>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80" name="Freeform 458">
                <a:extLst>
                  <a:ext uri="{FF2B5EF4-FFF2-40B4-BE49-F238E27FC236}">
                    <a16:creationId xmlns:a16="http://schemas.microsoft.com/office/drawing/2014/main" id="{DE88C83A-60F0-43E5-A6A1-64E56DCFDD44}"/>
                  </a:ext>
                </a:extLst>
              </p:cNvPr>
              <p:cNvSpPr>
                <a:spLocks/>
              </p:cNvSpPr>
              <p:nvPr/>
            </p:nvSpPr>
            <p:spPr bwMode="auto">
              <a:xfrm>
                <a:off x="-1264815" y="2366838"/>
                <a:ext cx="74736" cy="47657"/>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81" name="Freeform 459">
                <a:extLst>
                  <a:ext uri="{FF2B5EF4-FFF2-40B4-BE49-F238E27FC236}">
                    <a16:creationId xmlns:a16="http://schemas.microsoft.com/office/drawing/2014/main" id="{F921645F-7309-4976-B0E9-D07A36E5946D}"/>
                  </a:ext>
                </a:extLst>
              </p:cNvPr>
              <p:cNvSpPr>
                <a:spLocks/>
              </p:cNvSpPr>
              <p:nvPr/>
            </p:nvSpPr>
            <p:spPr bwMode="auto">
              <a:xfrm>
                <a:off x="-1234488" y="2321347"/>
                <a:ext cx="74736" cy="47657"/>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82" name="Freeform 460">
                <a:extLst>
                  <a:ext uri="{FF2B5EF4-FFF2-40B4-BE49-F238E27FC236}">
                    <a16:creationId xmlns:a16="http://schemas.microsoft.com/office/drawing/2014/main" id="{8C2F01F6-0F1D-47D4-9F17-FBDE78A6B2BF}"/>
                  </a:ext>
                </a:extLst>
              </p:cNvPr>
              <p:cNvSpPr>
                <a:spLocks/>
              </p:cNvSpPr>
              <p:nvPr/>
            </p:nvSpPr>
            <p:spPr bwMode="auto">
              <a:xfrm>
                <a:off x="-1209576" y="2270440"/>
                <a:ext cx="72569" cy="47657"/>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83" name="Freeform 461">
                <a:extLst>
                  <a:ext uri="{FF2B5EF4-FFF2-40B4-BE49-F238E27FC236}">
                    <a16:creationId xmlns:a16="http://schemas.microsoft.com/office/drawing/2014/main" id="{2343E193-D50B-43CF-A61B-A1D61D48890F}"/>
                  </a:ext>
                </a:extLst>
              </p:cNvPr>
              <p:cNvSpPr>
                <a:spLocks/>
              </p:cNvSpPr>
              <p:nvPr/>
            </p:nvSpPr>
            <p:spPr bwMode="auto">
              <a:xfrm>
                <a:off x="-1188997" y="2219534"/>
                <a:ext cx="70403" cy="49824"/>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84" name="Freeform 462">
                <a:extLst>
                  <a:ext uri="{FF2B5EF4-FFF2-40B4-BE49-F238E27FC236}">
                    <a16:creationId xmlns:a16="http://schemas.microsoft.com/office/drawing/2014/main" id="{C82704AA-BD68-4953-B5A6-F10E78FB5C1B}"/>
                  </a:ext>
                </a:extLst>
              </p:cNvPr>
              <p:cNvSpPr>
                <a:spLocks/>
              </p:cNvSpPr>
              <p:nvPr/>
            </p:nvSpPr>
            <p:spPr bwMode="auto">
              <a:xfrm>
                <a:off x="-1172750" y="2165378"/>
                <a:ext cx="64987" cy="53073"/>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85" name="Freeform 463">
                <a:extLst>
                  <a:ext uri="{FF2B5EF4-FFF2-40B4-BE49-F238E27FC236}">
                    <a16:creationId xmlns:a16="http://schemas.microsoft.com/office/drawing/2014/main" id="{41D8E7C1-B47C-4881-BEC5-4F0C8C71264C}"/>
                  </a:ext>
                </a:extLst>
              </p:cNvPr>
              <p:cNvSpPr>
                <a:spLocks/>
              </p:cNvSpPr>
              <p:nvPr/>
            </p:nvSpPr>
            <p:spPr bwMode="auto">
              <a:xfrm>
                <a:off x="-1163002" y="2109055"/>
                <a:ext cx="60655" cy="51990"/>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86" name="Freeform 464">
                <a:extLst>
                  <a:ext uri="{FF2B5EF4-FFF2-40B4-BE49-F238E27FC236}">
                    <a16:creationId xmlns:a16="http://schemas.microsoft.com/office/drawing/2014/main" id="{35015ECA-4641-48E5-A494-1E20BB7DDA55}"/>
                  </a:ext>
                </a:extLst>
              </p:cNvPr>
              <p:cNvSpPr>
                <a:spLocks/>
              </p:cNvSpPr>
              <p:nvPr/>
            </p:nvSpPr>
            <p:spPr bwMode="auto">
              <a:xfrm>
                <a:off x="-1158669" y="2055982"/>
                <a:ext cx="55240" cy="51990"/>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87" name="Freeform 465">
                <a:extLst>
                  <a:ext uri="{FF2B5EF4-FFF2-40B4-BE49-F238E27FC236}">
                    <a16:creationId xmlns:a16="http://schemas.microsoft.com/office/drawing/2014/main" id="{3881C4D5-2866-40E3-846D-A517741B187D}"/>
                  </a:ext>
                </a:extLst>
              </p:cNvPr>
              <p:cNvSpPr>
                <a:spLocks/>
              </p:cNvSpPr>
              <p:nvPr/>
            </p:nvSpPr>
            <p:spPr bwMode="auto">
              <a:xfrm>
                <a:off x="-1159752" y="1998577"/>
                <a:ext cx="48741" cy="57406"/>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88" name="Freeform 466">
                <a:extLst>
                  <a:ext uri="{FF2B5EF4-FFF2-40B4-BE49-F238E27FC236}">
                    <a16:creationId xmlns:a16="http://schemas.microsoft.com/office/drawing/2014/main" id="{8B2549FF-0282-487B-8C52-6FEDDCB71706}"/>
                  </a:ext>
                </a:extLst>
              </p:cNvPr>
              <p:cNvSpPr>
                <a:spLocks/>
              </p:cNvSpPr>
              <p:nvPr/>
            </p:nvSpPr>
            <p:spPr bwMode="auto">
              <a:xfrm>
                <a:off x="-1168417" y="1943337"/>
                <a:ext cx="44408" cy="56322"/>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89" name="Freeform 467">
                <a:extLst>
                  <a:ext uri="{FF2B5EF4-FFF2-40B4-BE49-F238E27FC236}">
                    <a16:creationId xmlns:a16="http://schemas.microsoft.com/office/drawing/2014/main" id="{4758F2F6-A3C8-47FF-96D0-F95E82594204}"/>
                  </a:ext>
                </a:extLst>
              </p:cNvPr>
              <p:cNvSpPr>
                <a:spLocks/>
              </p:cNvSpPr>
              <p:nvPr/>
            </p:nvSpPr>
            <p:spPr bwMode="auto">
              <a:xfrm>
                <a:off x="-1182498" y="1888099"/>
                <a:ext cx="41159" cy="59572"/>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90" name="Freeform 468">
                <a:extLst>
                  <a:ext uri="{FF2B5EF4-FFF2-40B4-BE49-F238E27FC236}">
                    <a16:creationId xmlns:a16="http://schemas.microsoft.com/office/drawing/2014/main" id="{4BA3C2E6-E800-4CEF-8506-11FFED1403B8}"/>
                  </a:ext>
                </a:extLst>
              </p:cNvPr>
              <p:cNvSpPr>
                <a:spLocks/>
              </p:cNvSpPr>
              <p:nvPr/>
            </p:nvSpPr>
            <p:spPr bwMode="auto">
              <a:xfrm>
                <a:off x="-1201994" y="1836109"/>
                <a:ext cx="41159" cy="63904"/>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91" name="Freeform 469">
                <a:extLst>
                  <a:ext uri="{FF2B5EF4-FFF2-40B4-BE49-F238E27FC236}">
                    <a16:creationId xmlns:a16="http://schemas.microsoft.com/office/drawing/2014/main" id="{88771C31-64B9-405B-98DB-51F11D5F7ECD}"/>
                  </a:ext>
                </a:extLst>
              </p:cNvPr>
              <p:cNvSpPr>
                <a:spLocks/>
              </p:cNvSpPr>
              <p:nvPr/>
            </p:nvSpPr>
            <p:spPr bwMode="auto">
              <a:xfrm>
                <a:off x="-1227989" y="1787368"/>
                <a:ext cx="37910" cy="64987"/>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92" name="Freeform 470">
                <a:extLst>
                  <a:ext uri="{FF2B5EF4-FFF2-40B4-BE49-F238E27FC236}">
                    <a16:creationId xmlns:a16="http://schemas.microsoft.com/office/drawing/2014/main" id="{89C5AE4D-4C8E-4CD3-844C-56AAFCAFBFCC}"/>
                  </a:ext>
                </a:extLst>
              </p:cNvPr>
              <p:cNvSpPr>
                <a:spLocks/>
              </p:cNvSpPr>
              <p:nvPr/>
            </p:nvSpPr>
            <p:spPr bwMode="auto">
              <a:xfrm>
                <a:off x="-1257233" y="1744043"/>
                <a:ext cx="34660" cy="64987"/>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93" name="Freeform 471">
                <a:extLst>
                  <a:ext uri="{FF2B5EF4-FFF2-40B4-BE49-F238E27FC236}">
                    <a16:creationId xmlns:a16="http://schemas.microsoft.com/office/drawing/2014/main" id="{CFEE43D3-52AD-4D6B-B34D-DF6E91851CC5}"/>
                  </a:ext>
                </a:extLst>
              </p:cNvPr>
              <p:cNvSpPr>
                <a:spLocks/>
              </p:cNvSpPr>
              <p:nvPr/>
            </p:nvSpPr>
            <p:spPr bwMode="auto">
              <a:xfrm>
                <a:off x="-1338468" y="1721298"/>
                <a:ext cx="66071" cy="62821"/>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grpSp>
        <p:grpSp>
          <p:nvGrpSpPr>
            <p:cNvPr id="3346" name="组合 3345">
              <a:extLst>
                <a:ext uri="{FF2B5EF4-FFF2-40B4-BE49-F238E27FC236}">
                  <a16:creationId xmlns:a16="http://schemas.microsoft.com/office/drawing/2014/main" id="{762A2BB3-DDF8-49EE-8056-36D01FFCED39}"/>
                </a:ext>
              </a:extLst>
            </p:cNvPr>
            <p:cNvGrpSpPr/>
            <p:nvPr/>
          </p:nvGrpSpPr>
          <p:grpSpPr>
            <a:xfrm>
              <a:off x="9489389" y="2272949"/>
              <a:ext cx="1248462" cy="424384"/>
              <a:chOff x="9527489" y="2272372"/>
              <a:chExt cx="1248462" cy="424384"/>
            </a:xfrm>
          </p:grpSpPr>
          <p:sp>
            <p:nvSpPr>
              <p:cNvPr id="3547" name="任意多边形 85">
                <a:extLst>
                  <a:ext uri="{FF2B5EF4-FFF2-40B4-BE49-F238E27FC236}">
                    <a16:creationId xmlns:a16="http://schemas.microsoft.com/office/drawing/2014/main" id="{5BC994EA-7F7E-4F56-BBFE-E23CF03AEC38}"/>
                  </a:ext>
                </a:extLst>
              </p:cNvPr>
              <p:cNvSpPr/>
              <p:nvPr/>
            </p:nvSpPr>
            <p:spPr>
              <a:xfrm>
                <a:off x="9527489" y="2272372"/>
                <a:ext cx="306850" cy="424384"/>
              </a:xfrm>
              <a:custGeom>
                <a:avLst/>
                <a:gdLst>
                  <a:gd name="connsiteX0" fmla="*/ 746570 w 746569"/>
                  <a:gd name="connsiteY0" fmla="*/ 200596 h 899731"/>
                  <a:gd name="connsiteX1" fmla="*/ 746570 w 746569"/>
                  <a:gd name="connsiteY1" fmla="*/ 0 h 899731"/>
                  <a:gd name="connsiteX2" fmla="*/ 357854 w 746569"/>
                  <a:gd name="connsiteY2" fmla="*/ 0 h 899731"/>
                  <a:gd name="connsiteX3" fmla="*/ 104203 w 746569"/>
                  <a:gd name="connsiteY3" fmla="*/ 105346 h 899731"/>
                  <a:gd name="connsiteX4" fmla="*/ 0 w 746569"/>
                  <a:gd name="connsiteY4" fmla="*/ 357759 h 899731"/>
                  <a:gd name="connsiteX5" fmla="*/ 0 w 746569"/>
                  <a:gd name="connsiteY5" fmla="*/ 542258 h 899731"/>
                  <a:gd name="connsiteX6" fmla="*/ 104489 w 746569"/>
                  <a:gd name="connsiteY6" fmla="*/ 795433 h 899731"/>
                  <a:gd name="connsiteX7" fmla="*/ 357854 w 746569"/>
                  <a:gd name="connsiteY7" fmla="*/ 899732 h 899731"/>
                  <a:gd name="connsiteX8" fmla="*/ 746570 w 746569"/>
                  <a:gd name="connsiteY8" fmla="*/ 899732 h 899731"/>
                  <a:gd name="connsiteX9" fmla="*/ 746570 w 746569"/>
                  <a:gd name="connsiteY9" fmla="*/ 699326 h 899731"/>
                  <a:gd name="connsiteX10" fmla="*/ 646652 w 746569"/>
                  <a:gd name="connsiteY10" fmla="*/ 699326 h 899731"/>
                  <a:gd name="connsiteX11" fmla="*/ 646652 w 746569"/>
                  <a:gd name="connsiteY11" fmla="*/ 800195 h 899731"/>
                  <a:gd name="connsiteX12" fmla="*/ 357854 w 746569"/>
                  <a:gd name="connsiteY12" fmla="*/ 800195 h 899731"/>
                  <a:gd name="connsiteX13" fmla="*/ 174784 w 746569"/>
                  <a:gd name="connsiteY13" fmla="*/ 724852 h 899731"/>
                  <a:gd name="connsiteX14" fmla="*/ 99727 w 746569"/>
                  <a:gd name="connsiteY14" fmla="*/ 542353 h 899731"/>
                  <a:gd name="connsiteX15" fmla="*/ 99727 w 746569"/>
                  <a:gd name="connsiteY15" fmla="*/ 357854 h 899731"/>
                  <a:gd name="connsiteX16" fmla="*/ 174974 w 746569"/>
                  <a:gd name="connsiteY16" fmla="*/ 175641 h 899731"/>
                  <a:gd name="connsiteX17" fmla="*/ 357854 w 746569"/>
                  <a:gd name="connsiteY17" fmla="*/ 99727 h 899731"/>
                  <a:gd name="connsiteX18" fmla="*/ 646652 w 746569"/>
                  <a:gd name="connsiteY18" fmla="*/ 99727 h 899731"/>
                  <a:gd name="connsiteX19" fmla="*/ 646652 w 746569"/>
                  <a:gd name="connsiteY19" fmla="*/ 200596 h 899731"/>
                  <a:gd name="connsiteX20" fmla="*/ 746570 w 746569"/>
                  <a:gd name="connsiteY20" fmla="*/ 200596 h 899731"/>
                  <a:gd name="connsiteX21" fmla="*/ 246602 w 746569"/>
                  <a:gd name="connsiteY21" fmla="*/ 246602 h 899731"/>
                  <a:gd name="connsiteX22" fmla="*/ 357854 w 746569"/>
                  <a:gd name="connsiteY22" fmla="*/ 200596 h 899731"/>
                  <a:gd name="connsiteX23" fmla="*/ 568357 w 746569"/>
                  <a:gd name="connsiteY23" fmla="*/ 200596 h 899731"/>
                  <a:gd name="connsiteX24" fmla="*/ 568357 w 746569"/>
                  <a:gd name="connsiteY24" fmla="*/ 180594 h 899731"/>
                  <a:gd name="connsiteX25" fmla="*/ 357854 w 746569"/>
                  <a:gd name="connsiteY25" fmla="*/ 180594 h 899731"/>
                  <a:gd name="connsiteX26" fmla="*/ 232505 w 746569"/>
                  <a:gd name="connsiteY26" fmla="*/ 232505 h 899731"/>
                  <a:gd name="connsiteX27" fmla="*/ 180404 w 746569"/>
                  <a:gd name="connsiteY27" fmla="*/ 357759 h 899731"/>
                  <a:gd name="connsiteX28" fmla="*/ 180404 w 746569"/>
                  <a:gd name="connsiteY28" fmla="*/ 542258 h 899731"/>
                  <a:gd name="connsiteX29" fmla="*/ 232505 w 746569"/>
                  <a:gd name="connsiteY29" fmla="*/ 667321 h 899731"/>
                  <a:gd name="connsiteX30" fmla="*/ 357854 w 746569"/>
                  <a:gd name="connsiteY30" fmla="*/ 719328 h 899731"/>
                  <a:gd name="connsiteX31" fmla="*/ 568357 w 746569"/>
                  <a:gd name="connsiteY31" fmla="*/ 719328 h 899731"/>
                  <a:gd name="connsiteX32" fmla="*/ 568357 w 746569"/>
                  <a:gd name="connsiteY32" fmla="*/ 699421 h 899731"/>
                  <a:gd name="connsiteX33" fmla="*/ 357854 w 746569"/>
                  <a:gd name="connsiteY33" fmla="*/ 699421 h 899731"/>
                  <a:gd name="connsiteX34" fmla="*/ 246602 w 746569"/>
                  <a:gd name="connsiteY34" fmla="*/ 652843 h 899731"/>
                  <a:gd name="connsiteX35" fmla="*/ 200501 w 746569"/>
                  <a:gd name="connsiteY35" fmla="*/ 542163 h 899731"/>
                  <a:gd name="connsiteX36" fmla="*/ 200501 w 746569"/>
                  <a:gd name="connsiteY36" fmla="*/ 357664 h 899731"/>
                  <a:gd name="connsiteX37" fmla="*/ 246602 w 746569"/>
                  <a:gd name="connsiteY37" fmla="*/ 246602 h 899731"/>
                  <a:gd name="connsiteX38" fmla="*/ 246602 w 746569"/>
                  <a:gd name="connsiteY38" fmla="*/ 246602 h 899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46569" h="899731">
                    <a:moveTo>
                      <a:pt x="746570" y="200596"/>
                    </a:moveTo>
                    <a:lnTo>
                      <a:pt x="746570" y="0"/>
                    </a:lnTo>
                    <a:lnTo>
                      <a:pt x="357854" y="0"/>
                    </a:lnTo>
                    <a:cubicBezTo>
                      <a:pt x="259175" y="0"/>
                      <a:pt x="173641" y="35433"/>
                      <a:pt x="104203" y="105346"/>
                    </a:cubicBezTo>
                    <a:cubicBezTo>
                      <a:pt x="35052" y="175069"/>
                      <a:pt x="0" y="260128"/>
                      <a:pt x="0" y="357759"/>
                    </a:cubicBezTo>
                    <a:lnTo>
                      <a:pt x="0" y="542258"/>
                    </a:lnTo>
                    <a:cubicBezTo>
                      <a:pt x="0" y="640937"/>
                      <a:pt x="35147" y="726091"/>
                      <a:pt x="104489" y="795433"/>
                    </a:cubicBezTo>
                    <a:cubicBezTo>
                      <a:pt x="173641" y="864584"/>
                      <a:pt x="258985" y="899732"/>
                      <a:pt x="357854" y="899732"/>
                    </a:cubicBezTo>
                    <a:lnTo>
                      <a:pt x="746570" y="899732"/>
                    </a:lnTo>
                    <a:lnTo>
                      <a:pt x="746570" y="699326"/>
                    </a:lnTo>
                    <a:lnTo>
                      <a:pt x="646652" y="699326"/>
                    </a:lnTo>
                    <a:lnTo>
                      <a:pt x="646652" y="800195"/>
                    </a:lnTo>
                    <a:lnTo>
                      <a:pt x="357854" y="800195"/>
                    </a:lnTo>
                    <a:cubicBezTo>
                      <a:pt x="285369" y="800195"/>
                      <a:pt x="225457" y="775526"/>
                      <a:pt x="174784" y="724852"/>
                    </a:cubicBezTo>
                    <a:cubicBezTo>
                      <a:pt x="124301" y="674465"/>
                      <a:pt x="99727" y="614553"/>
                      <a:pt x="99727" y="542353"/>
                    </a:cubicBezTo>
                    <a:lnTo>
                      <a:pt x="99727" y="357854"/>
                    </a:lnTo>
                    <a:cubicBezTo>
                      <a:pt x="99727" y="286321"/>
                      <a:pt x="124301" y="226790"/>
                      <a:pt x="174974" y="175641"/>
                    </a:cubicBezTo>
                    <a:cubicBezTo>
                      <a:pt x="225838" y="124587"/>
                      <a:pt x="285655" y="99727"/>
                      <a:pt x="357854" y="99727"/>
                    </a:cubicBezTo>
                    <a:lnTo>
                      <a:pt x="646652" y="99727"/>
                    </a:lnTo>
                    <a:lnTo>
                      <a:pt x="646652" y="200596"/>
                    </a:lnTo>
                    <a:lnTo>
                      <a:pt x="746570" y="200596"/>
                    </a:lnTo>
                    <a:close/>
                    <a:moveTo>
                      <a:pt x="246602" y="246602"/>
                    </a:moveTo>
                    <a:cubicBezTo>
                      <a:pt x="277844" y="215455"/>
                      <a:pt x="314230" y="200596"/>
                      <a:pt x="357854" y="200596"/>
                    </a:cubicBezTo>
                    <a:lnTo>
                      <a:pt x="568357" y="200596"/>
                    </a:lnTo>
                    <a:lnTo>
                      <a:pt x="568357" y="180594"/>
                    </a:lnTo>
                    <a:lnTo>
                      <a:pt x="357854" y="180594"/>
                    </a:lnTo>
                    <a:cubicBezTo>
                      <a:pt x="309467" y="180594"/>
                      <a:pt x="267272" y="198215"/>
                      <a:pt x="232505" y="232505"/>
                    </a:cubicBezTo>
                    <a:cubicBezTo>
                      <a:pt x="197834" y="266986"/>
                      <a:pt x="180404" y="309277"/>
                      <a:pt x="180404" y="357759"/>
                    </a:cubicBezTo>
                    <a:lnTo>
                      <a:pt x="180404" y="542258"/>
                    </a:lnTo>
                    <a:cubicBezTo>
                      <a:pt x="180404" y="590645"/>
                      <a:pt x="197834" y="632555"/>
                      <a:pt x="232505" y="667321"/>
                    </a:cubicBezTo>
                    <a:cubicBezTo>
                      <a:pt x="267462" y="701802"/>
                      <a:pt x="309658" y="719328"/>
                      <a:pt x="357854" y="719328"/>
                    </a:cubicBezTo>
                    <a:lnTo>
                      <a:pt x="568357" y="719328"/>
                    </a:lnTo>
                    <a:lnTo>
                      <a:pt x="568357" y="699421"/>
                    </a:lnTo>
                    <a:lnTo>
                      <a:pt x="357854" y="699421"/>
                    </a:lnTo>
                    <a:cubicBezTo>
                      <a:pt x="314325" y="699421"/>
                      <a:pt x="278130" y="684276"/>
                      <a:pt x="246602" y="652843"/>
                    </a:cubicBezTo>
                    <a:cubicBezTo>
                      <a:pt x="215932" y="622459"/>
                      <a:pt x="200501" y="585121"/>
                      <a:pt x="200501" y="542163"/>
                    </a:cubicBezTo>
                    <a:lnTo>
                      <a:pt x="200501" y="357664"/>
                    </a:lnTo>
                    <a:cubicBezTo>
                      <a:pt x="200501" y="314896"/>
                      <a:pt x="216027" y="277273"/>
                      <a:pt x="246602" y="246602"/>
                    </a:cubicBezTo>
                    <a:lnTo>
                      <a:pt x="246602" y="246602"/>
                    </a:lnTo>
                    <a:close/>
                  </a:path>
                </a:pathLst>
              </a:custGeom>
              <a:solidFill>
                <a:srgbClr val="00903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548" name="任意多边形 86">
                <a:extLst>
                  <a:ext uri="{FF2B5EF4-FFF2-40B4-BE49-F238E27FC236}">
                    <a16:creationId xmlns:a16="http://schemas.microsoft.com/office/drawing/2014/main" id="{C51782C5-DC83-43FB-BB3D-F4D5E4623886}"/>
                  </a:ext>
                </a:extLst>
              </p:cNvPr>
              <p:cNvSpPr/>
              <p:nvPr/>
            </p:nvSpPr>
            <p:spPr>
              <a:xfrm>
                <a:off x="9926809" y="2319995"/>
                <a:ext cx="849142" cy="172881"/>
              </a:xfrm>
              <a:custGeom>
                <a:avLst/>
                <a:gdLst>
                  <a:gd name="connsiteX0" fmla="*/ 2056352 w 2065972"/>
                  <a:gd name="connsiteY0" fmla="*/ 78200 h 366522"/>
                  <a:gd name="connsiteX1" fmla="*/ 1740503 w 2065972"/>
                  <a:gd name="connsiteY1" fmla="*/ 78200 h 366522"/>
                  <a:gd name="connsiteX2" fmla="*/ 1668209 w 2065972"/>
                  <a:gd name="connsiteY2" fmla="*/ 179261 h 366522"/>
                  <a:gd name="connsiteX3" fmla="*/ 1815751 w 2065972"/>
                  <a:gd name="connsiteY3" fmla="*/ 179261 h 366522"/>
                  <a:gd name="connsiteX4" fmla="*/ 1815751 w 2065972"/>
                  <a:gd name="connsiteY4" fmla="*/ 97822 h 366522"/>
                  <a:gd name="connsiteX5" fmla="*/ 1871281 w 2065972"/>
                  <a:gd name="connsiteY5" fmla="*/ 97822 h 366522"/>
                  <a:gd name="connsiteX6" fmla="*/ 1871281 w 2065972"/>
                  <a:gd name="connsiteY6" fmla="*/ 179261 h 366522"/>
                  <a:gd name="connsiteX7" fmla="*/ 2046541 w 2065972"/>
                  <a:gd name="connsiteY7" fmla="*/ 179261 h 366522"/>
                  <a:gd name="connsiteX8" fmla="*/ 2046541 w 2065972"/>
                  <a:gd name="connsiteY8" fmla="*/ 206502 h 366522"/>
                  <a:gd name="connsiteX9" fmla="*/ 1871281 w 2065972"/>
                  <a:gd name="connsiteY9" fmla="*/ 206502 h 366522"/>
                  <a:gd name="connsiteX10" fmla="*/ 1871281 w 2065972"/>
                  <a:gd name="connsiteY10" fmla="*/ 277368 h 366522"/>
                  <a:gd name="connsiteX11" fmla="*/ 2065973 w 2065972"/>
                  <a:gd name="connsiteY11" fmla="*/ 277368 h 366522"/>
                  <a:gd name="connsiteX12" fmla="*/ 2065973 w 2065972"/>
                  <a:gd name="connsiteY12" fmla="*/ 304514 h 366522"/>
                  <a:gd name="connsiteX13" fmla="*/ 1871281 w 2065972"/>
                  <a:gd name="connsiteY13" fmla="*/ 304514 h 366522"/>
                  <a:gd name="connsiteX14" fmla="*/ 1871281 w 2065972"/>
                  <a:gd name="connsiteY14" fmla="*/ 366522 h 366522"/>
                  <a:gd name="connsiteX15" fmla="*/ 1815751 w 2065972"/>
                  <a:gd name="connsiteY15" fmla="*/ 366522 h 366522"/>
                  <a:gd name="connsiteX16" fmla="*/ 1815751 w 2065972"/>
                  <a:gd name="connsiteY16" fmla="*/ 304514 h 366522"/>
                  <a:gd name="connsiteX17" fmla="*/ 1593152 w 2065972"/>
                  <a:gd name="connsiteY17" fmla="*/ 304514 h 366522"/>
                  <a:gd name="connsiteX18" fmla="*/ 1593152 w 2065972"/>
                  <a:gd name="connsiteY18" fmla="*/ 277368 h 366522"/>
                  <a:gd name="connsiteX19" fmla="*/ 1815751 w 2065972"/>
                  <a:gd name="connsiteY19" fmla="*/ 277368 h 366522"/>
                  <a:gd name="connsiteX20" fmla="*/ 1815751 w 2065972"/>
                  <a:gd name="connsiteY20" fmla="*/ 206502 h 366522"/>
                  <a:gd name="connsiteX21" fmla="*/ 1593152 w 2065972"/>
                  <a:gd name="connsiteY21" fmla="*/ 206502 h 366522"/>
                  <a:gd name="connsiteX22" fmla="*/ 1684877 w 2065972"/>
                  <a:gd name="connsiteY22" fmla="*/ 78296 h 366522"/>
                  <a:gd name="connsiteX23" fmla="*/ 1602772 w 2065972"/>
                  <a:gd name="connsiteY23" fmla="*/ 78296 h 366522"/>
                  <a:gd name="connsiteX24" fmla="*/ 1602772 w 2065972"/>
                  <a:gd name="connsiteY24" fmla="*/ 51149 h 366522"/>
                  <a:gd name="connsiteX25" fmla="*/ 1704308 w 2065972"/>
                  <a:gd name="connsiteY25" fmla="*/ 51149 h 366522"/>
                  <a:gd name="connsiteX26" fmla="*/ 1740789 w 2065972"/>
                  <a:gd name="connsiteY26" fmla="*/ 191 h 366522"/>
                  <a:gd name="connsiteX27" fmla="*/ 1796320 w 2065972"/>
                  <a:gd name="connsiteY27" fmla="*/ 191 h 366522"/>
                  <a:gd name="connsiteX28" fmla="*/ 1759934 w 2065972"/>
                  <a:gd name="connsiteY28" fmla="*/ 51149 h 366522"/>
                  <a:gd name="connsiteX29" fmla="*/ 2056352 w 2065972"/>
                  <a:gd name="connsiteY29" fmla="*/ 51149 h 366522"/>
                  <a:gd name="connsiteX30" fmla="*/ 2056352 w 2065972"/>
                  <a:gd name="connsiteY30" fmla="*/ 78200 h 366522"/>
                  <a:gd name="connsiteX31" fmla="*/ 1237107 w 2065972"/>
                  <a:gd name="connsiteY31" fmla="*/ 95 h 366522"/>
                  <a:gd name="connsiteX32" fmla="*/ 1213485 w 2065972"/>
                  <a:gd name="connsiteY32" fmla="*/ 42863 h 366522"/>
                  <a:gd name="connsiteX33" fmla="*/ 1087660 w 2065972"/>
                  <a:gd name="connsiteY33" fmla="*/ 42863 h 366522"/>
                  <a:gd name="connsiteX34" fmla="*/ 1087660 w 2065972"/>
                  <a:gd name="connsiteY34" fmla="*/ 70009 h 366522"/>
                  <a:gd name="connsiteX35" fmla="*/ 1198531 w 2065972"/>
                  <a:gd name="connsiteY35" fmla="*/ 70009 h 366522"/>
                  <a:gd name="connsiteX36" fmla="*/ 1173480 w 2065972"/>
                  <a:gd name="connsiteY36" fmla="*/ 115253 h 366522"/>
                  <a:gd name="connsiteX37" fmla="*/ 1069943 w 2065972"/>
                  <a:gd name="connsiteY37" fmla="*/ 115253 h 366522"/>
                  <a:gd name="connsiteX38" fmla="*/ 1069943 w 2065972"/>
                  <a:gd name="connsiteY38" fmla="*/ 142399 h 366522"/>
                  <a:gd name="connsiteX39" fmla="*/ 1158526 w 2065972"/>
                  <a:gd name="connsiteY39" fmla="*/ 142399 h 366522"/>
                  <a:gd name="connsiteX40" fmla="*/ 1118521 w 2065972"/>
                  <a:gd name="connsiteY40" fmla="*/ 214884 h 366522"/>
                  <a:gd name="connsiteX41" fmla="*/ 1432846 w 2065972"/>
                  <a:gd name="connsiteY41" fmla="*/ 214884 h 366522"/>
                  <a:gd name="connsiteX42" fmla="*/ 1300163 w 2065972"/>
                  <a:gd name="connsiteY42" fmla="*/ 287369 h 366522"/>
                  <a:gd name="connsiteX43" fmla="*/ 1118521 w 2065972"/>
                  <a:gd name="connsiteY43" fmla="*/ 249936 h 366522"/>
                  <a:gd name="connsiteX44" fmla="*/ 1118521 w 2065972"/>
                  <a:gd name="connsiteY44" fmla="*/ 288798 h 366522"/>
                  <a:gd name="connsiteX45" fmla="*/ 1494377 w 2065972"/>
                  <a:gd name="connsiteY45" fmla="*/ 366332 h 366522"/>
                  <a:gd name="connsiteX46" fmla="*/ 1494377 w 2065972"/>
                  <a:gd name="connsiteY46" fmla="*/ 327374 h 366522"/>
                  <a:gd name="connsiteX47" fmla="*/ 1358932 w 2065972"/>
                  <a:gd name="connsiteY47" fmla="*/ 299466 h 366522"/>
                  <a:gd name="connsiteX48" fmla="*/ 1531620 w 2065972"/>
                  <a:gd name="connsiteY48" fmla="*/ 205264 h 366522"/>
                  <a:gd name="connsiteX49" fmla="*/ 1531620 w 2065972"/>
                  <a:gd name="connsiteY49" fmla="*/ 187738 h 366522"/>
                  <a:gd name="connsiteX50" fmla="*/ 1189006 w 2065972"/>
                  <a:gd name="connsiteY50" fmla="*/ 187738 h 366522"/>
                  <a:gd name="connsiteX51" fmla="*/ 1214057 w 2065972"/>
                  <a:gd name="connsiteY51" fmla="*/ 142399 h 366522"/>
                  <a:gd name="connsiteX52" fmla="*/ 1549241 w 2065972"/>
                  <a:gd name="connsiteY52" fmla="*/ 142399 h 366522"/>
                  <a:gd name="connsiteX53" fmla="*/ 1549241 w 2065972"/>
                  <a:gd name="connsiteY53" fmla="*/ 115253 h 366522"/>
                  <a:gd name="connsiteX54" fmla="*/ 1229011 w 2065972"/>
                  <a:gd name="connsiteY54" fmla="*/ 115253 h 366522"/>
                  <a:gd name="connsiteX55" fmla="*/ 1254062 w 2065972"/>
                  <a:gd name="connsiteY55" fmla="*/ 69914 h 366522"/>
                  <a:gd name="connsiteX56" fmla="*/ 1531715 w 2065972"/>
                  <a:gd name="connsiteY56" fmla="*/ 69914 h 366522"/>
                  <a:gd name="connsiteX57" fmla="*/ 1531715 w 2065972"/>
                  <a:gd name="connsiteY57" fmla="*/ 42767 h 366522"/>
                  <a:gd name="connsiteX58" fmla="*/ 1269016 w 2065972"/>
                  <a:gd name="connsiteY58" fmla="*/ 42767 h 366522"/>
                  <a:gd name="connsiteX59" fmla="*/ 1292543 w 2065972"/>
                  <a:gd name="connsiteY59" fmla="*/ 0 h 366522"/>
                  <a:gd name="connsiteX60" fmla="*/ 1237107 w 2065972"/>
                  <a:gd name="connsiteY60" fmla="*/ 0 h 366522"/>
                  <a:gd name="connsiteX61" fmla="*/ 675227 w 2065972"/>
                  <a:gd name="connsiteY61" fmla="*/ 366141 h 366522"/>
                  <a:gd name="connsiteX62" fmla="*/ 733139 w 2065972"/>
                  <a:gd name="connsiteY62" fmla="*/ 366332 h 366522"/>
                  <a:gd name="connsiteX63" fmla="*/ 796100 w 2065972"/>
                  <a:gd name="connsiteY63" fmla="*/ 268224 h 366522"/>
                  <a:gd name="connsiteX64" fmla="*/ 822579 w 2065972"/>
                  <a:gd name="connsiteY64" fmla="*/ 268224 h 366522"/>
                  <a:gd name="connsiteX65" fmla="*/ 822579 w 2065972"/>
                  <a:gd name="connsiteY65" fmla="*/ 366332 h 366522"/>
                  <a:gd name="connsiteX66" fmla="*/ 878110 w 2065972"/>
                  <a:gd name="connsiteY66" fmla="*/ 366332 h 366522"/>
                  <a:gd name="connsiteX67" fmla="*/ 878110 w 2065972"/>
                  <a:gd name="connsiteY67" fmla="*/ 268224 h 366522"/>
                  <a:gd name="connsiteX68" fmla="*/ 904589 w 2065972"/>
                  <a:gd name="connsiteY68" fmla="*/ 268224 h 366522"/>
                  <a:gd name="connsiteX69" fmla="*/ 967550 w 2065972"/>
                  <a:gd name="connsiteY69" fmla="*/ 366332 h 366522"/>
                  <a:gd name="connsiteX70" fmla="*/ 1025462 w 2065972"/>
                  <a:gd name="connsiteY70" fmla="*/ 366141 h 366522"/>
                  <a:gd name="connsiteX71" fmla="*/ 962597 w 2065972"/>
                  <a:gd name="connsiteY71" fmla="*/ 268129 h 366522"/>
                  <a:gd name="connsiteX72" fmla="*/ 1019366 w 2065972"/>
                  <a:gd name="connsiteY72" fmla="*/ 268129 h 366522"/>
                  <a:gd name="connsiteX73" fmla="*/ 1019366 w 2065972"/>
                  <a:gd name="connsiteY73" fmla="*/ 240983 h 366522"/>
                  <a:gd name="connsiteX74" fmla="*/ 878110 w 2065972"/>
                  <a:gd name="connsiteY74" fmla="*/ 240983 h 366522"/>
                  <a:gd name="connsiteX75" fmla="*/ 878110 w 2065972"/>
                  <a:gd name="connsiteY75" fmla="*/ 220790 h 366522"/>
                  <a:gd name="connsiteX76" fmla="*/ 822579 w 2065972"/>
                  <a:gd name="connsiteY76" fmla="*/ 220790 h 366522"/>
                  <a:gd name="connsiteX77" fmla="*/ 822579 w 2065972"/>
                  <a:gd name="connsiteY77" fmla="*/ 240983 h 366522"/>
                  <a:gd name="connsiteX78" fmla="*/ 681228 w 2065972"/>
                  <a:gd name="connsiteY78" fmla="*/ 240983 h 366522"/>
                  <a:gd name="connsiteX79" fmla="*/ 681228 w 2065972"/>
                  <a:gd name="connsiteY79" fmla="*/ 268129 h 366522"/>
                  <a:gd name="connsiteX80" fmla="*/ 738092 w 2065972"/>
                  <a:gd name="connsiteY80" fmla="*/ 268129 h 366522"/>
                  <a:gd name="connsiteX81" fmla="*/ 675227 w 2065972"/>
                  <a:gd name="connsiteY81" fmla="*/ 366141 h 366522"/>
                  <a:gd name="connsiteX82" fmla="*/ 24003 w 2065972"/>
                  <a:gd name="connsiteY82" fmla="*/ 339281 h 366522"/>
                  <a:gd name="connsiteX83" fmla="*/ 24003 w 2065972"/>
                  <a:gd name="connsiteY83" fmla="*/ 232124 h 366522"/>
                  <a:gd name="connsiteX84" fmla="*/ 455295 w 2065972"/>
                  <a:gd name="connsiteY84" fmla="*/ 232124 h 366522"/>
                  <a:gd name="connsiteX85" fmla="*/ 455295 w 2065972"/>
                  <a:gd name="connsiteY85" fmla="*/ 349472 h 366522"/>
                  <a:gd name="connsiteX86" fmla="*/ 455295 w 2065972"/>
                  <a:gd name="connsiteY86" fmla="*/ 349472 h 366522"/>
                  <a:gd name="connsiteX87" fmla="*/ 455295 w 2065972"/>
                  <a:gd name="connsiteY87" fmla="*/ 366332 h 366522"/>
                  <a:gd name="connsiteX88" fmla="*/ 24098 w 2065972"/>
                  <a:gd name="connsiteY88" fmla="*/ 366332 h 366522"/>
                  <a:gd name="connsiteX89" fmla="*/ 24098 w 2065972"/>
                  <a:gd name="connsiteY89" fmla="*/ 339281 h 366522"/>
                  <a:gd name="connsiteX90" fmla="*/ 79534 w 2065972"/>
                  <a:gd name="connsiteY90" fmla="*/ 259271 h 366522"/>
                  <a:gd name="connsiteX91" fmla="*/ 79534 w 2065972"/>
                  <a:gd name="connsiteY91" fmla="*/ 285655 h 366522"/>
                  <a:gd name="connsiteX92" fmla="*/ 399669 w 2065972"/>
                  <a:gd name="connsiteY92" fmla="*/ 285655 h 366522"/>
                  <a:gd name="connsiteX93" fmla="*/ 399669 w 2065972"/>
                  <a:gd name="connsiteY93" fmla="*/ 259271 h 366522"/>
                  <a:gd name="connsiteX94" fmla="*/ 79534 w 2065972"/>
                  <a:gd name="connsiteY94" fmla="*/ 259271 h 366522"/>
                  <a:gd name="connsiteX95" fmla="*/ 79534 w 2065972"/>
                  <a:gd name="connsiteY95" fmla="*/ 312801 h 366522"/>
                  <a:gd name="connsiteX96" fmla="*/ 79534 w 2065972"/>
                  <a:gd name="connsiteY96" fmla="*/ 339185 h 366522"/>
                  <a:gd name="connsiteX97" fmla="*/ 399669 w 2065972"/>
                  <a:gd name="connsiteY97" fmla="*/ 339185 h 366522"/>
                  <a:gd name="connsiteX98" fmla="*/ 399669 w 2065972"/>
                  <a:gd name="connsiteY98" fmla="*/ 312801 h 366522"/>
                  <a:gd name="connsiteX99" fmla="*/ 79534 w 2065972"/>
                  <a:gd name="connsiteY99" fmla="*/ 312801 h 366522"/>
                  <a:gd name="connsiteX100" fmla="*/ 8858 w 2065972"/>
                  <a:gd name="connsiteY100" fmla="*/ 188024 h 366522"/>
                  <a:gd name="connsiteX101" fmla="*/ 8858 w 2065972"/>
                  <a:gd name="connsiteY101" fmla="*/ 84296 h 366522"/>
                  <a:gd name="connsiteX102" fmla="*/ 145256 w 2065972"/>
                  <a:gd name="connsiteY102" fmla="*/ 84296 h 366522"/>
                  <a:gd name="connsiteX103" fmla="*/ 145256 w 2065972"/>
                  <a:gd name="connsiteY103" fmla="*/ 65246 h 366522"/>
                  <a:gd name="connsiteX104" fmla="*/ 0 w 2065972"/>
                  <a:gd name="connsiteY104" fmla="*/ 65246 h 366522"/>
                  <a:gd name="connsiteX105" fmla="*/ 0 w 2065972"/>
                  <a:gd name="connsiteY105" fmla="*/ 38100 h 366522"/>
                  <a:gd name="connsiteX106" fmla="*/ 145352 w 2065972"/>
                  <a:gd name="connsiteY106" fmla="*/ 38100 h 366522"/>
                  <a:gd name="connsiteX107" fmla="*/ 145352 w 2065972"/>
                  <a:gd name="connsiteY107" fmla="*/ 191 h 366522"/>
                  <a:gd name="connsiteX108" fmla="*/ 200882 w 2065972"/>
                  <a:gd name="connsiteY108" fmla="*/ 191 h 366522"/>
                  <a:gd name="connsiteX109" fmla="*/ 200882 w 2065972"/>
                  <a:gd name="connsiteY109" fmla="*/ 38100 h 366522"/>
                  <a:gd name="connsiteX110" fmla="*/ 278511 w 2065972"/>
                  <a:gd name="connsiteY110" fmla="*/ 38100 h 366522"/>
                  <a:gd name="connsiteX111" fmla="*/ 278511 w 2065972"/>
                  <a:gd name="connsiteY111" fmla="*/ 191 h 366522"/>
                  <a:gd name="connsiteX112" fmla="*/ 334042 w 2065972"/>
                  <a:gd name="connsiteY112" fmla="*/ 191 h 366522"/>
                  <a:gd name="connsiteX113" fmla="*/ 334042 w 2065972"/>
                  <a:gd name="connsiteY113" fmla="*/ 38100 h 366522"/>
                  <a:gd name="connsiteX114" fmla="*/ 479393 w 2065972"/>
                  <a:gd name="connsiteY114" fmla="*/ 38100 h 366522"/>
                  <a:gd name="connsiteX115" fmla="*/ 479393 w 2065972"/>
                  <a:gd name="connsiteY115" fmla="*/ 65246 h 366522"/>
                  <a:gd name="connsiteX116" fmla="*/ 334042 w 2065972"/>
                  <a:gd name="connsiteY116" fmla="*/ 65246 h 366522"/>
                  <a:gd name="connsiteX117" fmla="*/ 334042 w 2065972"/>
                  <a:gd name="connsiteY117" fmla="*/ 84296 h 366522"/>
                  <a:gd name="connsiteX118" fmla="*/ 470440 w 2065972"/>
                  <a:gd name="connsiteY118" fmla="*/ 84296 h 366522"/>
                  <a:gd name="connsiteX119" fmla="*/ 470440 w 2065972"/>
                  <a:gd name="connsiteY119" fmla="*/ 215170 h 366522"/>
                  <a:gd name="connsiteX120" fmla="*/ 8858 w 2065972"/>
                  <a:gd name="connsiteY120" fmla="*/ 215170 h 366522"/>
                  <a:gd name="connsiteX121" fmla="*/ 8858 w 2065972"/>
                  <a:gd name="connsiteY121" fmla="*/ 188024 h 366522"/>
                  <a:gd name="connsiteX122" fmla="*/ 64389 w 2065972"/>
                  <a:gd name="connsiteY122" fmla="*/ 111347 h 366522"/>
                  <a:gd name="connsiteX123" fmla="*/ 64389 w 2065972"/>
                  <a:gd name="connsiteY123" fmla="*/ 136017 h 366522"/>
                  <a:gd name="connsiteX124" fmla="*/ 145352 w 2065972"/>
                  <a:gd name="connsiteY124" fmla="*/ 136017 h 366522"/>
                  <a:gd name="connsiteX125" fmla="*/ 145352 w 2065972"/>
                  <a:gd name="connsiteY125" fmla="*/ 111347 h 366522"/>
                  <a:gd name="connsiteX126" fmla="*/ 64389 w 2065972"/>
                  <a:gd name="connsiteY126" fmla="*/ 111347 h 366522"/>
                  <a:gd name="connsiteX127" fmla="*/ 64389 w 2065972"/>
                  <a:gd name="connsiteY127" fmla="*/ 163259 h 366522"/>
                  <a:gd name="connsiteX128" fmla="*/ 64389 w 2065972"/>
                  <a:gd name="connsiteY128" fmla="*/ 188024 h 366522"/>
                  <a:gd name="connsiteX129" fmla="*/ 145352 w 2065972"/>
                  <a:gd name="connsiteY129" fmla="*/ 188024 h 366522"/>
                  <a:gd name="connsiteX130" fmla="*/ 145352 w 2065972"/>
                  <a:gd name="connsiteY130" fmla="*/ 163259 h 366522"/>
                  <a:gd name="connsiteX131" fmla="*/ 64389 w 2065972"/>
                  <a:gd name="connsiteY131" fmla="*/ 163259 h 366522"/>
                  <a:gd name="connsiteX132" fmla="*/ 415004 w 2065972"/>
                  <a:gd name="connsiteY132" fmla="*/ 188024 h 366522"/>
                  <a:gd name="connsiteX133" fmla="*/ 415004 w 2065972"/>
                  <a:gd name="connsiteY133" fmla="*/ 163259 h 366522"/>
                  <a:gd name="connsiteX134" fmla="*/ 334042 w 2065972"/>
                  <a:gd name="connsiteY134" fmla="*/ 163259 h 366522"/>
                  <a:gd name="connsiteX135" fmla="*/ 334042 w 2065972"/>
                  <a:gd name="connsiteY135" fmla="*/ 188024 h 366522"/>
                  <a:gd name="connsiteX136" fmla="*/ 415004 w 2065972"/>
                  <a:gd name="connsiteY136" fmla="*/ 188024 h 366522"/>
                  <a:gd name="connsiteX137" fmla="*/ 415004 w 2065972"/>
                  <a:gd name="connsiteY137" fmla="*/ 136017 h 366522"/>
                  <a:gd name="connsiteX138" fmla="*/ 415004 w 2065972"/>
                  <a:gd name="connsiteY138" fmla="*/ 111347 h 366522"/>
                  <a:gd name="connsiteX139" fmla="*/ 334042 w 2065972"/>
                  <a:gd name="connsiteY139" fmla="*/ 111347 h 366522"/>
                  <a:gd name="connsiteX140" fmla="*/ 334042 w 2065972"/>
                  <a:gd name="connsiteY140" fmla="*/ 136017 h 366522"/>
                  <a:gd name="connsiteX141" fmla="*/ 415004 w 2065972"/>
                  <a:gd name="connsiteY141" fmla="*/ 136017 h 366522"/>
                  <a:gd name="connsiteX142" fmla="*/ 912590 w 2065972"/>
                  <a:gd name="connsiteY142" fmla="*/ 67723 h 366522"/>
                  <a:gd name="connsiteX143" fmla="*/ 912590 w 2065972"/>
                  <a:gd name="connsiteY143" fmla="*/ 31337 h 366522"/>
                  <a:gd name="connsiteX144" fmla="*/ 788003 w 2065972"/>
                  <a:gd name="connsiteY144" fmla="*/ 31337 h 366522"/>
                  <a:gd name="connsiteX145" fmla="*/ 788003 w 2065972"/>
                  <a:gd name="connsiteY145" fmla="*/ 67723 h 366522"/>
                  <a:gd name="connsiteX146" fmla="*/ 912590 w 2065972"/>
                  <a:gd name="connsiteY146" fmla="*/ 67723 h 366522"/>
                  <a:gd name="connsiteX147" fmla="*/ 968121 w 2065972"/>
                  <a:gd name="connsiteY147" fmla="*/ 31337 h 366522"/>
                  <a:gd name="connsiteX148" fmla="*/ 968121 w 2065972"/>
                  <a:gd name="connsiteY148" fmla="*/ 94774 h 366522"/>
                  <a:gd name="connsiteX149" fmla="*/ 732568 w 2065972"/>
                  <a:gd name="connsiteY149" fmla="*/ 94774 h 366522"/>
                  <a:gd name="connsiteX150" fmla="*/ 732568 w 2065972"/>
                  <a:gd name="connsiteY150" fmla="*/ 4191 h 366522"/>
                  <a:gd name="connsiteX151" fmla="*/ 968121 w 2065972"/>
                  <a:gd name="connsiteY151" fmla="*/ 4191 h 366522"/>
                  <a:gd name="connsiteX152" fmla="*/ 968121 w 2065972"/>
                  <a:gd name="connsiteY152" fmla="*/ 31337 h 366522"/>
                  <a:gd name="connsiteX153" fmla="*/ 1012222 w 2065972"/>
                  <a:gd name="connsiteY153" fmla="*/ 204597 h 366522"/>
                  <a:gd name="connsiteX154" fmla="*/ 862679 w 2065972"/>
                  <a:gd name="connsiteY154" fmla="*/ 204597 h 366522"/>
                  <a:gd name="connsiteX155" fmla="*/ 862679 w 2065972"/>
                  <a:gd name="connsiteY155" fmla="*/ 113919 h 366522"/>
                  <a:gd name="connsiteX156" fmla="*/ 1012222 w 2065972"/>
                  <a:gd name="connsiteY156" fmla="*/ 113919 h 366522"/>
                  <a:gd name="connsiteX157" fmla="*/ 1012222 w 2065972"/>
                  <a:gd name="connsiteY157" fmla="*/ 204597 h 366522"/>
                  <a:gd name="connsiteX158" fmla="*/ 956691 w 2065972"/>
                  <a:gd name="connsiteY158" fmla="*/ 177356 h 366522"/>
                  <a:gd name="connsiteX159" fmla="*/ 956691 w 2065972"/>
                  <a:gd name="connsiteY159" fmla="*/ 141065 h 366522"/>
                  <a:gd name="connsiteX160" fmla="*/ 918210 w 2065972"/>
                  <a:gd name="connsiteY160" fmla="*/ 141065 h 366522"/>
                  <a:gd name="connsiteX161" fmla="*/ 918210 w 2065972"/>
                  <a:gd name="connsiteY161" fmla="*/ 177356 h 366522"/>
                  <a:gd name="connsiteX162" fmla="*/ 956691 w 2065972"/>
                  <a:gd name="connsiteY162" fmla="*/ 177356 h 366522"/>
                  <a:gd name="connsiteX163" fmla="*/ 838009 w 2065972"/>
                  <a:gd name="connsiteY163" fmla="*/ 204597 h 366522"/>
                  <a:gd name="connsiteX164" fmla="*/ 688467 w 2065972"/>
                  <a:gd name="connsiteY164" fmla="*/ 204597 h 366522"/>
                  <a:gd name="connsiteX165" fmla="*/ 688467 w 2065972"/>
                  <a:gd name="connsiteY165" fmla="*/ 113919 h 366522"/>
                  <a:gd name="connsiteX166" fmla="*/ 838009 w 2065972"/>
                  <a:gd name="connsiteY166" fmla="*/ 113919 h 366522"/>
                  <a:gd name="connsiteX167" fmla="*/ 838009 w 2065972"/>
                  <a:gd name="connsiteY167" fmla="*/ 204597 h 366522"/>
                  <a:gd name="connsiteX168" fmla="*/ 782574 w 2065972"/>
                  <a:gd name="connsiteY168" fmla="*/ 177356 h 366522"/>
                  <a:gd name="connsiteX169" fmla="*/ 782574 w 2065972"/>
                  <a:gd name="connsiteY169" fmla="*/ 141065 h 366522"/>
                  <a:gd name="connsiteX170" fmla="*/ 743998 w 2065972"/>
                  <a:gd name="connsiteY170" fmla="*/ 141065 h 366522"/>
                  <a:gd name="connsiteX171" fmla="*/ 743998 w 2065972"/>
                  <a:gd name="connsiteY171" fmla="*/ 177356 h 366522"/>
                  <a:gd name="connsiteX172" fmla="*/ 782574 w 2065972"/>
                  <a:gd name="connsiteY172" fmla="*/ 177356 h 366522"/>
                  <a:gd name="connsiteX173" fmla="*/ 576929 w 2065972"/>
                  <a:gd name="connsiteY173" fmla="*/ 339281 h 366522"/>
                  <a:gd name="connsiteX174" fmla="*/ 576929 w 2065972"/>
                  <a:gd name="connsiteY174" fmla="*/ 249269 h 366522"/>
                  <a:gd name="connsiteX175" fmla="*/ 529114 w 2065972"/>
                  <a:gd name="connsiteY175" fmla="*/ 260795 h 366522"/>
                  <a:gd name="connsiteX176" fmla="*/ 529114 w 2065972"/>
                  <a:gd name="connsiteY176" fmla="*/ 227838 h 366522"/>
                  <a:gd name="connsiteX177" fmla="*/ 576929 w 2065972"/>
                  <a:gd name="connsiteY177" fmla="*/ 216313 h 366522"/>
                  <a:gd name="connsiteX178" fmla="*/ 576929 w 2065972"/>
                  <a:gd name="connsiteY178" fmla="*/ 101822 h 366522"/>
                  <a:gd name="connsiteX179" fmla="*/ 529114 w 2065972"/>
                  <a:gd name="connsiteY179" fmla="*/ 101822 h 366522"/>
                  <a:gd name="connsiteX180" fmla="*/ 529114 w 2065972"/>
                  <a:gd name="connsiteY180" fmla="*/ 74676 h 366522"/>
                  <a:gd name="connsiteX181" fmla="*/ 576929 w 2065972"/>
                  <a:gd name="connsiteY181" fmla="*/ 74676 h 366522"/>
                  <a:gd name="connsiteX182" fmla="*/ 576929 w 2065972"/>
                  <a:gd name="connsiteY182" fmla="*/ 191 h 366522"/>
                  <a:gd name="connsiteX183" fmla="*/ 632460 w 2065972"/>
                  <a:gd name="connsiteY183" fmla="*/ 191 h 366522"/>
                  <a:gd name="connsiteX184" fmla="*/ 632460 w 2065972"/>
                  <a:gd name="connsiteY184" fmla="*/ 74676 h 366522"/>
                  <a:gd name="connsiteX185" fmla="*/ 680276 w 2065972"/>
                  <a:gd name="connsiteY185" fmla="*/ 74676 h 366522"/>
                  <a:gd name="connsiteX186" fmla="*/ 680276 w 2065972"/>
                  <a:gd name="connsiteY186" fmla="*/ 101822 h 366522"/>
                  <a:gd name="connsiteX187" fmla="*/ 632460 w 2065972"/>
                  <a:gd name="connsiteY187" fmla="*/ 101822 h 366522"/>
                  <a:gd name="connsiteX188" fmla="*/ 632460 w 2065972"/>
                  <a:gd name="connsiteY188" fmla="*/ 202978 h 366522"/>
                  <a:gd name="connsiteX189" fmla="*/ 680276 w 2065972"/>
                  <a:gd name="connsiteY189" fmla="*/ 191453 h 366522"/>
                  <a:gd name="connsiteX190" fmla="*/ 680276 w 2065972"/>
                  <a:gd name="connsiteY190" fmla="*/ 224409 h 366522"/>
                  <a:gd name="connsiteX191" fmla="*/ 632460 w 2065972"/>
                  <a:gd name="connsiteY191" fmla="*/ 235934 h 366522"/>
                  <a:gd name="connsiteX192" fmla="*/ 632460 w 2065972"/>
                  <a:gd name="connsiteY192" fmla="*/ 366427 h 366522"/>
                  <a:gd name="connsiteX193" fmla="*/ 537591 w 2065972"/>
                  <a:gd name="connsiteY193" fmla="*/ 366427 h 366522"/>
                  <a:gd name="connsiteX194" fmla="*/ 537591 w 2065972"/>
                  <a:gd name="connsiteY194" fmla="*/ 339281 h 366522"/>
                  <a:gd name="connsiteX195" fmla="*/ 576929 w 2065972"/>
                  <a:gd name="connsiteY195" fmla="*/ 339281 h 366522"/>
                  <a:gd name="connsiteX196" fmla="*/ 278511 w 2065972"/>
                  <a:gd name="connsiteY196" fmla="*/ 188024 h 366522"/>
                  <a:gd name="connsiteX197" fmla="*/ 278511 w 2065972"/>
                  <a:gd name="connsiteY197" fmla="*/ 163259 h 366522"/>
                  <a:gd name="connsiteX198" fmla="*/ 200882 w 2065972"/>
                  <a:gd name="connsiteY198" fmla="*/ 163259 h 366522"/>
                  <a:gd name="connsiteX199" fmla="*/ 200882 w 2065972"/>
                  <a:gd name="connsiteY199" fmla="*/ 188024 h 366522"/>
                  <a:gd name="connsiteX200" fmla="*/ 278511 w 2065972"/>
                  <a:gd name="connsiteY200" fmla="*/ 188024 h 366522"/>
                  <a:gd name="connsiteX201" fmla="*/ 278511 w 2065972"/>
                  <a:gd name="connsiteY201" fmla="*/ 136017 h 366522"/>
                  <a:gd name="connsiteX202" fmla="*/ 278511 w 2065972"/>
                  <a:gd name="connsiteY202" fmla="*/ 111347 h 366522"/>
                  <a:gd name="connsiteX203" fmla="*/ 200882 w 2065972"/>
                  <a:gd name="connsiteY203" fmla="*/ 111347 h 366522"/>
                  <a:gd name="connsiteX204" fmla="*/ 200882 w 2065972"/>
                  <a:gd name="connsiteY204" fmla="*/ 136017 h 366522"/>
                  <a:gd name="connsiteX205" fmla="*/ 278511 w 2065972"/>
                  <a:gd name="connsiteY205" fmla="*/ 136017 h 366522"/>
                  <a:gd name="connsiteX206" fmla="*/ 278511 w 2065972"/>
                  <a:gd name="connsiteY206" fmla="*/ 84201 h 366522"/>
                  <a:gd name="connsiteX207" fmla="*/ 278511 w 2065972"/>
                  <a:gd name="connsiteY207" fmla="*/ 65151 h 366522"/>
                  <a:gd name="connsiteX208" fmla="*/ 200882 w 2065972"/>
                  <a:gd name="connsiteY208" fmla="*/ 65151 h 366522"/>
                  <a:gd name="connsiteX209" fmla="*/ 200882 w 2065972"/>
                  <a:gd name="connsiteY209" fmla="*/ 84201 h 366522"/>
                  <a:gd name="connsiteX210" fmla="*/ 278511 w 2065972"/>
                  <a:gd name="connsiteY210" fmla="*/ 84201 h 36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Lst>
                <a:rect l="l" t="t" r="r" b="b"/>
                <a:pathLst>
                  <a:path w="2065972" h="366522">
                    <a:moveTo>
                      <a:pt x="2056352" y="78200"/>
                    </a:moveTo>
                    <a:lnTo>
                      <a:pt x="1740503" y="78200"/>
                    </a:lnTo>
                    <a:lnTo>
                      <a:pt x="1668209" y="179261"/>
                    </a:lnTo>
                    <a:lnTo>
                      <a:pt x="1815751" y="179261"/>
                    </a:lnTo>
                    <a:lnTo>
                      <a:pt x="1815751" y="97822"/>
                    </a:lnTo>
                    <a:lnTo>
                      <a:pt x="1871281" y="97822"/>
                    </a:lnTo>
                    <a:lnTo>
                      <a:pt x="1871281" y="179261"/>
                    </a:lnTo>
                    <a:lnTo>
                      <a:pt x="2046541" y="179261"/>
                    </a:lnTo>
                    <a:lnTo>
                      <a:pt x="2046541" y="206502"/>
                    </a:lnTo>
                    <a:lnTo>
                      <a:pt x="1871281" y="206502"/>
                    </a:lnTo>
                    <a:lnTo>
                      <a:pt x="1871281" y="277368"/>
                    </a:lnTo>
                    <a:lnTo>
                      <a:pt x="2065973" y="277368"/>
                    </a:lnTo>
                    <a:lnTo>
                      <a:pt x="2065973" y="304514"/>
                    </a:lnTo>
                    <a:lnTo>
                      <a:pt x="1871281" y="304514"/>
                    </a:lnTo>
                    <a:lnTo>
                      <a:pt x="1871281" y="366522"/>
                    </a:lnTo>
                    <a:lnTo>
                      <a:pt x="1815751" y="366522"/>
                    </a:lnTo>
                    <a:lnTo>
                      <a:pt x="1815751" y="304514"/>
                    </a:lnTo>
                    <a:lnTo>
                      <a:pt x="1593152" y="304514"/>
                    </a:lnTo>
                    <a:lnTo>
                      <a:pt x="1593152" y="277368"/>
                    </a:lnTo>
                    <a:lnTo>
                      <a:pt x="1815751" y="277368"/>
                    </a:lnTo>
                    <a:lnTo>
                      <a:pt x="1815751" y="206502"/>
                    </a:lnTo>
                    <a:lnTo>
                      <a:pt x="1593152" y="206502"/>
                    </a:lnTo>
                    <a:lnTo>
                      <a:pt x="1684877" y="78296"/>
                    </a:lnTo>
                    <a:lnTo>
                      <a:pt x="1602772" y="78296"/>
                    </a:lnTo>
                    <a:lnTo>
                      <a:pt x="1602772" y="51149"/>
                    </a:lnTo>
                    <a:lnTo>
                      <a:pt x="1704308" y="51149"/>
                    </a:lnTo>
                    <a:lnTo>
                      <a:pt x="1740789" y="191"/>
                    </a:lnTo>
                    <a:lnTo>
                      <a:pt x="1796320" y="191"/>
                    </a:lnTo>
                    <a:lnTo>
                      <a:pt x="1759934" y="51149"/>
                    </a:lnTo>
                    <a:lnTo>
                      <a:pt x="2056352" y="51149"/>
                    </a:lnTo>
                    <a:lnTo>
                      <a:pt x="2056352" y="78200"/>
                    </a:lnTo>
                    <a:close/>
                    <a:moveTo>
                      <a:pt x="1237107" y="95"/>
                    </a:moveTo>
                    <a:lnTo>
                      <a:pt x="1213485" y="42863"/>
                    </a:lnTo>
                    <a:lnTo>
                      <a:pt x="1087660" y="42863"/>
                    </a:lnTo>
                    <a:lnTo>
                      <a:pt x="1087660" y="70009"/>
                    </a:lnTo>
                    <a:lnTo>
                      <a:pt x="1198531" y="70009"/>
                    </a:lnTo>
                    <a:lnTo>
                      <a:pt x="1173480" y="115253"/>
                    </a:lnTo>
                    <a:lnTo>
                      <a:pt x="1069943" y="115253"/>
                    </a:lnTo>
                    <a:lnTo>
                      <a:pt x="1069943" y="142399"/>
                    </a:lnTo>
                    <a:lnTo>
                      <a:pt x="1158526" y="142399"/>
                    </a:lnTo>
                    <a:lnTo>
                      <a:pt x="1118521" y="214884"/>
                    </a:lnTo>
                    <a:lnTo>
                      <a:pt x="1432846" y="214884"/>
                    </a:lnTo>
                    <a:lnTo>
                      <a:pt x="1300163" y="287369"/>
                    </a:lnTo>
                    <a:lnTo>
                      <a:pt x="1118521" y="249936"/>
                    </a:lnTo>
                    <a:lnTo>
                      <a:pt x="1118521" y="288798"/>
                    </a:lnTo>
                    <a:lnTo>
                      <a:pt x="1494377" y="366332"/>
                    </a:lnTo>
                    <a:lnTo>
                      <a:pt x="1494377" y="327374"/>
                    </a:lnTo>
                    <a:lnTo>
                      <a:pt x="1358932" y="299466"/>
                    </a:lnTo>
                    <a:lnTo>
                      <a:pt x="1531620" y="205264"/>
                    </a:lnTo>
                    <a:lnTo>
                      <a:pt x="1531620" y="187738"/>
                    </a:lnTo>
                    <a:lnTo>
                      <a:pt x="1189006" y="187738"/>
                    </a:lnTo>
                    <a:lnTo>
                      <a:pt x="1214057" y="142399"/>
                    </a:lnTo>
                    <a:lnTo>
                      <a:pt x="1549241" y="142399"/>
                    </a:lnTo>
                    <a:lnTo>
                      <a:pt x="1549241" y="115253"/>
                    </a:lnTo>
                    <a:lnTo>
                      <a:pt x="1229011" y="115253"/>
                    </a:lnTo>
                    <a:lnTo>
                      <a:pt x="1254062" y="69914"/>
                    </a:lnTo>
                    <a:lnTo>
                      <a:pt x="1531715" y="69914"/>
                    </a:lnTo>
                    <a:lnTo>
                      <a:pt x="1531715" y="42767"/>
                    </a:lnTo>
                    <a:lnTo>
                      <a:pt x="1269016" y="42767"/>
                    </a:lnTo>
                    <a:lnTo>
                      <a:pt x="1292543" y="0"/>
                    </a:lnTo>
                    <a:lnTo>
                      <a:pt x="1237107" y="0"/>
                    </a:lnTo>
                    <a:close/>
                    <a:moveTo>
                      <a:pt x="675227" y="366141"/>
                    </a:moveTo>
                    <a:lnTo>
                      <a:pt x="733139" y="366332"/>
                    </a:lnTo>
                    <a:lnTo>
                      <a:pt x="796100" y="268224"/>
                    </a:lnTo>
                    <a:lnTo>
                      <a:pt x="822579" y="268224"/>
                    </a:lnTo>
                    <a:lnTo>
                      <a:pt x="822579" y="366332"/>
                    </a:lnTo>
                    <a:lnTo>
                      <a:pt x="878110" y="366332"/>
                    </a:lnTo>
                    <a:lnTo>
                      <a:pt x="878110" y="268224"/>
                    </a:lnTo>
                    <a:lnTo>
                      <a:pt x="904589" y="268224"/>
                    </a:lnTo>
                    <a:lnTo>
                      <a:pt x="967550" y="366332"/>
                    </a:lnTo>
                    <a:lnTo>
                      <a:pt x="1025462" y="366141"/>
                    </a:lnTo>
                    <a:lnTo>
                      <a:pt x="962597" y="268129"/>
                    </a:lnTo>
                    <a:lnTo>
                      <a:pt x="1019366" y="268129"/>
                    </a:lnTo>
                    <a:lnTo>
                      <a:pt x="1019366" y="240983"/>
                    </a:lnTo>
                    <a:lnTo>
                      <a:pt x="878110" y="240983"/>
                    </a:lnTo>
                    <a:lnTo>
                      <a:pt x="878110" y="220790"/>
                    </a:lnTo>
                    <a:lnTo>
                      <a:pt x="822579" y="220790"/>
                    </a:lnTo>
                    <a:lnTo>
                      <a:pt x="822579" y="240983"/>
                    </a:lnTo>
                    <a:lnTo>
                      <a:pt x="681228" y="240983"/>
                    </a:lnTo>
                    <a:lnTo>
                      <a:pt x="681228" y="268129"/>
                    </a:lnTo>
                    <a:lnTo>
                      <a:pt x="738092" y="268129"/>
                    </a:lnTo>
                    <a:lnTo>
                      <a:pt x="675227" y="366141"/>
                    </a:lnTo>
                    <a:close/>
                    <a:moveTo>
                      <a:pt x="24003" y="339281"/>
                    </a:moveTo>
                    <a:lnTo>
                      <a:pt x="24003" y="232124"/>
                    </a:lnTo>
                    <a:lnTo>
                      <a:pt x="455295" y="232124"/>
                    </a:lnTo>
                    <a:lnTo>
                      <a:pt x="455295" y="349472"/>
                    </a:lnTo>
                    <a:lnTo>
                      <a:pt x="455295" y="349472"/>
                    </a:lnTo>
                    <a:lnTo>
                      <a:pt x="455295" y="366332"/>
                    </a:lnTo>
                    <a:lnTo>
                      <a:pt x="24098" y="366332"/>
                    </a:lnTo>
                    <a:lnTo>
                      <a:pt x="24098" y="339281"/>
                    </a:lnTo>
                    <a:close/>
                    <a:moveTo>
                      <a:pt x="79534" y="259271"/>
                    </a:moveTo>
                    <a:lnTo>
                      <a:pt x="79534" y="285655"/>
                    </a:lnTo>
                    <a:lnTo>
                      <a:pt x="399669" y="285655"/>
                    </a:lnTo>
                    <a:lnTo>
                      <a:pt x="399669" y="259271"/>
                    </a:lnTo>
                    <a:lnTo>
                      <a:pt x="79534" y="259271"/>
                    </a:lnTo>
                    <a:close/>
                    <a:moveTo>
                      <a:pt x="79534" y="312801"/>
                    </a:moveTo>
                    <a:lnTo>
                      <a:pt x="79534" y="339185"/>
                    </a:lnTo>
                    <a:lnTo>
                      <a:pt x="399669" y="339185"/>
                    </a:lnTo>
                    <a:lnTo>
                      <a:pt x="399669" y="312801"/>
                    </a:lnTo>
                    <a:lnTo>
                      <a:pt x="79534" y="312801"/>
                    </a:lnTo>
                    <a:close/>
                    <a:moveTo>
                      <a:pt x="8858" y="188024"/>
                    </a:moveTo>
                    <a:lnTo>
                      <a:pt x="8858" y="84296"/>
                    </a:lnTo>
                    <a:lnTo>
                      <a:pt x="145256" y="84296"/>
                    </a:lnTo>
                    <a:lnTo>
                      <a:pt x="145256" y="65246"/>
                    </a:lnTo>
                    <a:lnTo>
                      <a:pt x="0" y="65246"/>
                    </a:lnTo>
                    <a:lnTo>
                      <a:pt x="0" y="38100"/>
                    </a:lnTo>
                    <a:lnTo>
                      <a:pt x="145352" y="38100"/>
                    </a:lnTo>
                    <a:lnTo>
                      <a:pt x="145352" y="191"/>
                    </a:lnTo>
                    <a:lnTo>
                      <a:pt x="200882" y="191"/>
                    </a:lnTo>
                    <a:lnTo>
                      <a:pt x="200882" y="38100"/>
                    </a:lnTo>
                    <a:lnTo>
                      <a:pt x="278511" y="38100"/>
                    </a:lnTo>
                    <a:lnTo>
                      <a:pt x="278511" y="191"/>
                    </a:lnTo>
                    <a:lnTo>
                      <a:pt x="334042" y="191"/>
                    </a:lnTo>
                    <a:lnTo>
                      <a:pt x="334042" y="38100"/>
                    </a:lnTo>
                    <a:lnTo>
                      <a:pt x="479393" y="38100"/>
                    </a:lnTo>
                    <a:lnTo>
                      <a:pt x="479393" y="65246"/>
                    </a:lnTo>
                    <a:lnTo>
                      <a:pt x="334042" y="65246"/>
                    </a:lnTo>
                    <a:lnTo>
                      <a:pt x="334042" y="84296"/>
                    </a:lnTo>
                    <a:lnTo>
                      <a:pt x="470440" y="84296"/>
                    </a:lnTo>
                    <a:lnTo>
                      <a:pt x="470440" y="215170"/>
                    </a:lnTo>
                    <a:lnTo>
                      <a:pt x="8858" y="215170"/>
                    </a:lnTo>
                    <a:lnTo>
                      <a:pt x="8858" y="188024"/>
                    </a:lnTo>
                    <a:close/>
                    <a:moveTo>
                      <a:pt x="64389" y="111347"/>
                    </a:moveTo>
                    <a:lnTo>
                      <a:pt x="64389" y="136017"/>
                    </a:lnTo>
                    <a:lnTo>
                      <a:pt x="145352" y="136017"/>
                    </a:lnTo>
                    <a:lnTo>
                      <a:pt x="145352" y="111347"/>
                    </a:lnTo>
                    <a:lnTo>
                      <a:pt x="64389" y="111347"/>
                    </a:lnTo>
                    <a:close/>
                    <a:moveTo>
                      <a:pt x="64389" y="163259"/>
                    </a:moveTo>
                    <a:lnTo>
                      <a:pt x="64389" y="188024"/>
                    </a:lnTo>
                    <a:lnTo>
                      <a:pt x="145352" y="188024"/>
                    </a:lnTo>
                    <a:lnTo>
                      <a:pt x="145352" y="163259"/>
                    </a:lnTo>
                    <a:lnTo>
                      <a:pt x="64389" y="163259"/>
                    </a:lnTo>
                    <a:close/>
                    <a:moveTo>
                      <a:pt x="415004" y="188024"/>
                    </a:moveTo>
                    <a:lnTo>
                      <a:pt x="415004" y="163259"/>
                    </a:lnTo>
                    <a:lnTo>
                      <a:pt x="334042" y="163259"/>
                    </a:lnTo>
                    <a:lnTo>
                      <a:pt x="334042" y="188024"/>
                    </a:lnTo>
                    <a:lnTo>
                      <a:pt x="415004" y="188024"/>
                    </a:lnTo>
                    <a:close/>
                    <a:moveTo>
                      <a:pt x="415004" y="136017"/>
                    </a:moveTo>
                    <a:lnTo>
                      <a:pt x="415004" y="111347"/>
                    </a:lnTo>
                    <a:lnTo>
                      <a:pt x="334042" y="111347"/>
                    </a:lnTo>
                    <a:lnTo>
                      <a:pt x="334042" y="136017"/>
                    </a:lnTo>
                    <a:lnTo>
                      <a:pt x="415004" y="136017"/>
                    </a:lnTo>
                    <a:close/>
                    <a:moveTo>
                      <a:pt x="912590" y="67723"/>
                    </a:moveTo>
                    <a:lnTo>
                      <a:pt x="912590" y="31337"/>
                    </a:lnTo>
                    <a:lnTo>
                      <a:pt x="788003" y="31337"/>
                    </a:lnTo>
                    <a:lnTo>
                      <a:pt x="788003" y="67723"/>
                    </a:lnTo>
                    <a:lnTo>
                      <a:pt x="912590" y="67723"/>
                    </a:lnTo>
                    <a:close/>
                    <a:moveTo>
                      <a:pt x="968121" y="31337"/>
                    </a:moveTo>
                    <a:lnTo>
                      <a:pt x="968121" y="94774"/>
                    </a:lnTo>
                    <a:lnTo>
                      <a:pt x="732568" y="94774"/>
                    </a:lnTo>
                    <a:lnTo>
                      <a:pt x="732568" y="4191"/>
                    </a:lnTo>
                    <a:lnTo>
                      <a:pt x="968121" y="4191"/>
                    </a:lnTo>
                    <a:lnTo>
                      <a:pt x="968121" y="31337"/>
                    </a:lnTo>
                    <a:close/>
                    <a:moveTo>
                      <a:pt x="1012222" y="204597"/>
                    </a:moveTo>
                    <a:lnTo>
                      <a:pt x="862679" y="204597"/>
                    </a:lnTo>
                    <a:lnTo>
                      <a:pt x="862679" y="113919"/>
                    </a:lnTo>
                    <a:lnTo>
                      <a:pt x="1012222" y="113919"/>
                    </a:lnTo>
                    <a:lnTo>
                      <a:pt x="1012222" y="204597"/>
                    </a:lnTo>
                    <a:close/>
                    <a:moveTo>
                      <a:pt x="956691" y="177356"/>
                    </a:moveTo>
                    <a:lnTo>
                      <a:pt x="956691" y="141065"/>
                    </a:lnTo>
                    <a:lnTo>
                      <a:pt x="918210" y="141065"/>
                    </a:lnTo>
                    <a:lnTo>
                      <a:pt x="918210" y="177356"/>
                    </a:lnTo>
                    <a:lnTo>
                      <a:pt x="956691" y="177356"/>
                    </a:lnTo>
                    <a:close/>
                    <a:moveTo>
                      <a:pt x="838009" y="204597"/>
                    </a:moveTo>
                    <a:lnTo>
                      <a:pt x="688467" y="204597"/>
                    </a:lnTo>
                    <a:lnTo>
                      <a:pt x="688467" y="113919"/>
                    </a:lnTo>
                    <a:lnTo>
                      <a:pt x="838009" y="113919"/>
                    </a:lnTo>
                    <a:lnTo>
                      <a:pt x="838009" y="204597"/>
                    </a:lnTo>
                    <a:close/>
                    <a:moveTo>
                      <a:pt x="782574" y="177356"/>
                    </a:moveTo>
                    <a:lnTo>
                      <a:pt x="782574" y="141065"/>
                    </a:lnTo>
                    <a:lnTo>
                      <a:pt x="743998" y="141065"/>
                    </a:lnTo>
                    <a:lnTo>
                      <a:pt x="743998" y="177356"/>
                    </a:lnTo>
                    <a:lnTo>
                      <a:pt x="782574" y="177356"/>
                    </a:lnTo>
                    <a:close/>
                    <a:moveTo>
                      <a:pt x="576929" y="339281"/>
                    </a:moveTo>
                    <a:lnTo>
                      <a:pt x="576929" y="249269"/>
                    </a:lnTo>
                    <a:lnTo>
                      <a:pt x="529114" y="260795"/>
                    </a:lnTo>
                    <a:lnTo>
                      <a:pt x="529114" y="227838"/>
                    </a:lnTo>
                    <a:lnTo>
                      <a:pt x="576929" y="216313"/>
                    </a:lnTo>
                    <a:lnTo>
                      <a:pt x="576929" y="101822"/>
                    </a:lnTo>
                    <a:lnTo>
                      <a:pt x="529114" y="101822"/>
                    </a:lnTo>
                    <a:lnTo>
                      <a:pt x="529114" y="74676"/>
                    </a:lnTo>
                    <a:lnTo>
                      <a:pt x="576929" y="74676"/>
                    </a:lnTo>
                    <a:lnTo>
                      <a:pt x="576929" y="191"/>
                    </a:lnTo>
                    <a:lnTo>
                      <a:pt x="632460" y="191"/>
                    </a:lnTo>
                    <a:lnTo>
                      <a:pt x="632460" y="74676"/>
                    </a:lnTo>
                    <a:lnTo>
                      <a:pt x="680276" y="74676"/>
                    </a:lnTo>
                    <a:lnTo>
                      <a:pt x="680276" y="101822"/>
                    </a:lnTo>
                    <a:lnTo>
                      <a:pt x="632460" y="101822"/>
                    </a:lnTo>
                    <a:lnTo>
                      <a:pt x="632460" y="202978"/>
                    </a:lnTo>
                    <a:lnTo>
                      <a:pt x="680276" y="191453"/>
                    </a:lnTo>
                    <a:lnTo>
                      <a:pt x="680276" y="224409"/>
                    </a:lnTo>
                    <a:lnTo>
                      <a:pt x="632460" y="235934"/>
                    </a:lnTo>
                    <a:lnTo>
                      <a:pt x="632460" y="366427"/>
                    </a:lnTo>
                    <a:lnTo>
                      <a:pt x="537591" y="366427"/>
                    </a:lnTo>
                    <a:lnTo>
                      <a:pt x="537591" y="339281"/>
                    </a:lnTo>
                    <a:lnTo>
                      <a:pt x="576929" y="339281"/>
                    </a:lnTo>
                    <a:close/>
                    <a:moveTo>
                      <a:pt x="278511" y="188024"/>
                    </a:moveTo>
                    <a:lnTo>
                      <a:pt x="278511" y="163259"/>
                    </a:lnTo>
                    <a:lnTo>
                      <a:pt x="200882" y="163259"/>
                    </a:lnTo>
                    <a:lnTo>
                      <a:pt x="200882" y="188024"/>
                    </a:lnTo>
                    <a:lnTo>
                      <a:pt x="278511" y="188024"/>
                    </a:lnTo>
                    <a:close/>
                    <a:moveTo>
                      <a:pt x="278511" y="136017"/>
                    </a:moveTo>
                    <a:lnTo>
                      <a:pt x="278511" y="111347"/>
                    </a:lnTo>
                    <a:lnTo>
                      <a:pt x="200882" y="111347"/>
                    </a:lnTo>
                    <a:lnTo>
                      <a:pt x="200882" y="136017"/>
                    </a:lnTo>
                    <a:lnTo>
                      <a:pt x="278511" y="136017"/>
                    </a:lnTo>
                    <a:close/>
                    <a:moveTo>
                      <a:pt x="278511" y="84201"/>
                    </a:moveTo>
                    <a:lnTo>
                      <a:pt x="278511" y="65151"/>
                    </a:lnTo>
                    <a:lnTo>
                      <a:pt x="200882" y="65151"/>
                    </a:lnTo>
                    <a:lnTo>
                      <a:pt x="200882" y="84201"/>
                    </a:lnTo>
                    <a:lnTo>
                      <a:pt x="278511" y="84201"/>
                    </a:lnTo>
                    <a:close/>
                  </a:path>
                </a:pathLst>
              </a:custGeom>
              <a:solidFill>
                <a:srgbClr val="1B1918"/>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549" name="任意多边形 87">
                <a:extLst>
                  <a:ext uri="{FF2B5EF4-FFF2-40B4-BE49-F238E27FC236}">
                    <a16:creationId xmlns:a16="http://schemas.microsoft.com/office/drawing/2014/main" id="{0806B072-8CBB-43E7-BF50-CB3E72AF492D}"/>
                  </a:ext>
                </a:extLst>
              </p:cNvPr>
              <p:cNvSpPr/>
              <p:nvPr/>
            </p:nvSpPr>
            <p:spPr>
              <a:xfrm>
                <a:off x="9926809" y="2556269"/>
                <a:ext cx="839433" cy="92775"/>
              </a:xfrm>
              <a:custGeom>
                <a:avLst/>
                <a:gdLst>
                  <a:gd name="connsiteX0" fmla="*/ 55340 w 2042350"/>
                  <a:gd name="connsiteY0" fmla="*/ 196691 h 196691"/>
                  <a:gd name="connsiteX1" fmla="*/ 191738 w 2042350"/>
                  <a:gd name="connsiteY1" fmla="*/ 196691 h 196691"/>
                  <a:gd name="connsiteX2" fmla="*/ 191738 w 2042350"/>
                  <a:gd name="connsiteY2" fmla="*/ 171355 h 196691"/>
                  <a:gd name="connsiteX3" fmla="*/ 55340 w 2042350"/>
                  <a:gd name="connsiteY3" fmla="*/ 171355 h 196691"/>
                  <a:gd name="connsiteX4" fmla="*/ 34100 w 2042350"/>
                  <a:gd name="connsiteY4" fmla="*/ 162496 h 196691"/>
                  <a:gd name="connsiteX5" fmla="*/ 25241 w 2042350"/>
                  <a:gd name="connsiteY5" fmla="*/ 141256 h 196691"/>
                  <a:gd name="connsiteX6" fmla="*/ 25241 w 2042350"/>
                  <a:gd name="connsiteY6" fmla="*/ 55245 h 196691"/>
                  <a:gd name="connsiteX7" fmla="*/ 34100 w 2042350"/>
                  <a:gd name="connsiteY7" fmla="*/ 34195 h 196691"/>
                  <a:gd name="connsiteX8" fmla="*/ 55340 w 2042350"/>
                  <a:gd name="connsiteY8" fmla="*/ 25337 h 196691"/>
                  <a:gd name="connsiteX9" fmla="*/ 191738 w 2042350"/>
                  <a:gd name="connsiteY9" fmla="*/ 25337 h 196691"/>
                  <a:gd name="connsiteX10" fmla="*/ 191738 w 2042350"/>
                  <a:gd name="connsiteY10" fmla="*/ 0 h 196691"/>
                  <a:gd name="connsiteX11" fmla="*/ 55340 w 2042350"/>
                  <a:gd name="connsiteY11" fmla="*/ 0 h 196691"/>
                  <a:gd name="connsiteX12" fmla="*/ 16192 w 2042350"/>
                  <a:gd name="connsiteY12" fmla="*/ 16193 h 196691"/>
                  <a:gd name="connsiteX13" fmla="*/ 0 w 2042350"/>
                  <a:gd name="connsiteY13" fmla="*/ 55245 h 196691"/>
                  <a:gd name="connsiteX14" fmla="*/ 0 w 2042350"/>
                  <a:gd name="connsiteY14" fmla="*/ 141256 h 196691"/>
                  <a:gd name="connsiteX15" fmla="*/ 16192 w 2042350"/>
                  <a:gd name="connsiteY15" fmla="*/ 180499 h 196691"/>
                  <a:gd name="connsiteX16" fmla="*/ 55340 w 2042350"/>
                  <a:gd name="connsiteY16" fmla="*/ 196691 h 196691"/>
                  <a:gd name="connsiteX17" fmla="*/ 55340 w 2042350"/>
                  <a:gd name="connsiteY17" fmla="*/ 196691 h 196691"/>
                  <a:gd name="connsiteX18" fmla="*/ 384334 w 2042350"/>
                  <a:gd name="connsiteY18" fmla="*/ 162687 h 196691"/>
                  <a:gd name="connsiteX19" fmla="*/ 402336 w 2042350"/>
                  <a:gd name="connsiteY19" fmla="*/ 151638 h 196691"/>
                  <a:gd name="connsiteX20" fmla="*/ 515493 w 2042350"/>
                  <a:gd name="connsiteY20" fmla="*/ 151638 h 196691"/>
                  <a:gd name="connsiteX21" fmla="*/ 533114 w 2042350"/>
                  <a:gd name="connsiteY21" fmla="*/ 162687 h 196691"/>
                  <a:gd name="connsiteX22" fmla="*/ 551212 w 2042350"/>
                  <a:gd name="connsiteY22" fmla="*/ 196691 h 196691"/>
                  <a:gd name="connsiteX23" fmla="*/ 582739 w 2042350"/>
                  <a:gd name="connsiteY23" fmla="*/ 196691 h 196691"/>
                  <a:gd name="connsiteX24" fmla="*/ 478441 w 2042350"/>
                  <a:gd name="connsiteY24" fmla="*/ 0 h 196691"/>
                  <a:gd name="connsiteX25" fmla="*/ 439388 w 2042350"/>
                  <a:gd name="connsiteY25" fmla="*/ 0 h 196691"/>
                  <a:gd name="connsiteX26" fmla="*/ 335280 w 2042350"/>
                  <a:gd name="connsiteY26" fmla="*/ 196691 h 196691"/>
                  <a:gd name="connsiteX27" fmla="*/ 366998 w 2042350"/>
                  <a:gd name="connsiteY27" fmla="*/ 196691 h 196691"/>
                  <a:gd name="connsiteX28" fmla="*/ 384334 w 2042350"/>
                  <a:gd name="connsiteY28" fmla="*/ 162687 h 196691"/>
                  <a:gd name="connsiteX29" fmla="*/ 410528 w 2042350"/>
                  <a:gd name="connsiteY29" fmla="*/ 113252 h 196691"/>
                  <a:gd name="connsiteX30" fmla="*/ 452152 w 2042350"/>
                  <a:gd name="connsiteY30" fmla="*/ 35433 h 196691"/>
                  <a:gd name="connsiteX31" fmla="*/ 459200 w 2042350"/>
                  <a:gd name="connsiteY31" fmla="*/ 31052 h 196691"/>
                  <a:gd name="connsiteX32" fmla="*/ 466154 w 2042350"/>
                  <a:gd name="connsiteY32" fmla="*/ 35433 h 196691"/>
                  <a:gd name="connsiteX33" fmla="*/ 506635 w 2042350"/>
                  <a:gd name="connsiteY33" fmla="*/ 113252 h 196691"/>
                  <a:gd name="connsiteX34" fmla="*/ 506444 w 2042350"/>
                  <a:gd name="connsiteY34" fmla="*/ 122206 h 196691"/>
                  <a:gd name="connsiteX35" fmla="*/ 499015 w 2042350"/>
                  <a:gd name="connsiteY35" fmla="*/ 126397 h 196691"/>
                  <a:gd name="connsiteX36" fmla="*/ 417957 w 2042350"/>
                  <a:gd name="connsiteY36" fmla="*/ 126397 h 196691"/>
                  <a:gd name="connsiteX37" fmla="*/ 410432 w 2042350"/>
                  <a:gd name="connsiteY37" fmla="*/ 122206 h 196691"/>
                  <a:gd name="connsiteX38" fmla="*/ 410528 w 2042350"/>
                  <a:gd name="connsiteY38" fmla="*/ 113252 h 196691"/>
                  <a:gd name="connsiteX39" fmla="*/ 410528 w 2042350"/>
                  <a:gd name="connsiteY39" fmla="*/ 113252 h 196691"/>
                  <a:gd name="connsiteX40" fmla="*/ 838486 w 2042350"/>
                  <a:gd name="connsiteY40" fmla="*/ 0 h 196691"/>
                  <a:gd name="connsiteX41" fmla="*/ 762857 w 2042350"/>
                  <a:gd name="connsiteY41" fmla="*/ 25337 h 196691"/>
                  <a:gd name="connsiteX42" fmla="*/ 727520 w 2042350"/>
                  <a:gd name="connsiteY42" fmla="*/ 98393 h 196691"/>
                  <a:gd name="connsiteX43" fmla="*/ 762286 w 2042350"/>
                  <a:gd name="connsiteY43" fmla="*/ 171545 h 196691"/>
                  <a:gd name="connsiteX44" fmla="*/ 838486 w 2042350"/>
                  <a:gd name="connsiteY44" fmla="*/ 196691 h 196691"/>
                  <a:gd name="connsiteX45" fmla="*/ 914686 w 2042350"/>
                  <a:gd name="connsiteY45" fmla="*/ 171926 h 196691"/>
                  <a:gd name="connsiteX46" fmla="*/ 949452 w 2042350"/>
                  <a:gd name="connsiteY46" fmla="*/ 98393 h 196691"/>
                  <a:gd name="connsiteX47" fmla="*/ 914400 w 2042350"/>
                  <a:gd name="connsiteY47" fmla="*/ 25337 h 196691"/>
                  <a:gd name="connsiteX48" fmla="*/ 838486 w 2042350"/>
                  <a:gd name="connsiteY48" fmla="*/ 0 h 196691"/>
                  <a:gd name="connsiteX49" fmla="*/ 838486 w 2042350"/>
                  <a:gd name="connsiteY49" fmla="*/ 0 h 196691"/>
                  <a:gd name="connsiteX50" fmla="*/ 898017 w 2042350"/>
                  <a:gd name="connsiteY50" fmla="*/ 153734 h 196691"/>
                  <a:gd name="connsiteX51" fmla="*/ 838391 w 2042350"/>
                  <a:gd name="connsiteY51" fmla="*/ 172212 h 196691"/>
                  <a:gd name="connsiteX52" fmla="*/ 779050 w 2042350"/>
                  <a:gd name="connsiteY52" fmla="*/ 154019 h 196691"/>
                  <a:gd name="connsiteX53" fmla="*/ 753523 w 2042350"/>
                  <a:gd name="connsiteY53" fmla="*/ 98584 h 196691"/>
                  <a:gd name="connsiteX54" fmla="*/ 779526 w 2042350"/>
                  <a:gd name="connsiteY54" fmla="*/ 43529 h 196691"/>
                  <a:gd name="connsiteX55" fmla="*/ 838295 w 2042350"/>
                  <a:gd name="connsiteY55" fmla="*/ 24575 h 196691"/>
                  <a:gd name="connsiteX56" fmla="*/ 895922 w 2042350"/>
                  <a:gd name="connsiteY56" fmla="*/ 42863 h 196691"/>
                  <a:gd name="connsiteX57" fmla="*/ 923068 w 2042350"/>
                  <a:gd name="connsiteY57" fmla="*/ 98584 h 196691"/>
                  <a:gd name="connsiteX58" fmla="*/ 898017 w 2042350"/>
                  <a:gd name="connsiteY58" fmla="*/ 153734 h 196691"/>
                  <a:gd name="connsiteX59" fmla="*/ 898017 w 2042350"/>
                  <a:gd name="connsiteY59" fmla="*/ 153734 h 196691"/>
                  <a:gd name="connsiteX60" fmla="*/ 1148334 w 2042350"/>
                  <a:gd name="connsiteY60" fmla="*/ 196691 h 196691"/>
                  <a:gd name="connsiteX61" fmla="*/ 1284732 w 2042350"/>
                  <a:gd name="connsiteY61" fmla="*/ 196691 h 196691"/>
                  <a:gd name="connsiteX62" fmla="*/ 1284732 w 2042350"/>
                  <a:gd name="connsiteY62" fmla="*/ 171355 h 196691"/>
                  <a:gd name="connsiteX63" fmla="*/ 1148334 w 2042350"/>
                  <a:gd name="connsiteY63" fmla="*/ 171355 h 196691"/>
                  <a:gd name="connsiteX64" fmla="*/ 1127093 w 2042350"/>
                  <a:gd name="connsiteY64" fmla="*/ 162496 h 196691"/>
                  <a:gd name="connsiteX65" fmla="*/ 1118235 w 2042350"/>
                  <a:gd name="connsiteY65" fmla="*/ 141256 h 196691"/>
                  <a:gd name="connsiteX66" fmla="*/ 1118235 w 2042350"/>
                  <a:gd name="connsiteY66" fmla="*/ 55245 h 196691"/>
                  <a:gd name="connsiteX67" fmla="*/ 1127093 w 2042350"/>
                  <a:gd name="connsiteY67" fmla="*/ 34195 h 196691"/>
                  <a:gd name="connsiteX68" fmla="*/ 1148334 w 2042350"/>
                  <a:gd name="connsiteY68" fmla="*/ 25337 h 196691"/>
                  <a:gd name="connsiteX69" fmla="*/ 1284732 w 2042350"/>
                  <a:gd name="connsiteY69" fmla="*/ 25337 h 196691"/>
                  <a:gd name="connsiteX70" fmla="*/ 1284732 w 2042350"/>
                  <a:gd name="connsiteY70" fmla="*/ 0 h 196691"/>
                  <a:gd name="connsiteX71" fmla="*/ 1148334 w 2042350"/>
                  <a:gd name="connsiteY71" fmla="*/ 0 h 196691"/>
                  <a:gd name="connsiteX72" fmla="*/ 1109186 w 2042350"/>
                  <a:gd name="connsiteY72" fmla="*/ 16193 h 196691"/>
                  <a:gd name="connsiteX73" fmla="*/ 1092994 w 2042350"/>
                  <a:gd name="connsiteY73" fmla="*/ 55245 h 196691"/>
                  <a:gd name="connsiteX74" fmla="*/ 1092994 w 2042350"/>
                  <a:gd name="connsiteY74" fmla="*/ 141256 h 196691"/>
                  <a:gd name="connsiteX75" fmla="*/ 1109186 w 2042350"/>
                  <a:gd name="connsiteY75" fmla="*/ 180499 h 196691"/>
                  <a:gd name="connsiteX76" fmla="*/ 1148334 w 2042350"/>
                  <a:gd name="connsiteY76" fmla="*/ 196691 h 196691"/>
                  <a:gd name="connsiteX77" fmla="*/ 1148334 w 2042350"/>
                  <a:gd name="connsiteY77" fmla="*/ 196691 h 196691"/>
                  <a:gd name="connsiteX78" fmla="*/ 1477423 w 2042350"/>
                  <a:gd name="connsiteY78" fmla="*/ 162687 h 196691"/>
                  <a:gd name="connsiteX79" fmla="*/ 1495425 w 2042350"/>
                  <a:gd name="connsiteY79" fmla="*/ 151638 h 196691"/>
                  <a:gd name="connsiteX80" fmla="*/ 1608582 w 2042350"/>
                  <a:gd name="connsiteY80" fmla="*/ 151638 h 196691"/>
                  <a:gd name="connsiteX81" fmla="*/ 1626203 w 2042350"/>
                  <a:gd name="connsiteY81" fmla="*/ 162687 h 196691"/>
                  <a:gd name="connsiteX82" fmla="*/ 1644206 w 2042350"/>
                  <a:gd name="connsiteY82" fmla="*/ 196691 h 196691"/>
                  <a:gd name="connsiteX83" fmla="*/ 1675733 w 2042350"/>
                  <a:gd name="connsiteY83" fmla="*/ 196691 h 196691"/>
                  <a:gd name="connsiteX84" fmla="*/ 1571435 w 2042350"/>
                  <a:gd name="connsiteY84" fmla="*/ 0 h 196691"/>
                  <a:gd name="connsiteX85" fmla="*/ 1532287 w 2042350"/>
                  <a:gd name="connsiteY85" fmla="*/ 0 h 196691"/>
                  <a:gd name="connsiteX86" fmla="*/ 1428179 w 2042350"/>
                  <a:gd name="connsiteY86" fmla="*/ 196691 h 196691"/>
                  <a:gd name="connsiteX87" fmla="*/ 1459897 w 2042350"/>
                  <a:gd name="connsiteY87" fmla="*/ 196691 h 196691"/>
                  <a:gd name="connsiteX88" fmla="*/ 1477423 w 2042350"/>
                  <a:gd name="connsiteY88" fmla="*/ 162687 h 196691"/>
                  <a:gd name="connsiteX89" fmla="*/ 1503521 w 2042350"/>
                  <a:gd name="connsiteY89" fmla="*/ 113252 h 196691"/>
                  <a:gd name="connsiteX90" fmla="*/ 1545050 w 2042350"/>
                  <a:gd name="connsiteY90" fmla="*/ 35433 h 196691"/>
                  <a:gd name="connsiteX91" fmla="*/ 1552099 w 2042350"/>
                  <a:gd name="connsiteY91" fmla="*/ 31052 h 196691"/>
                  <a:gd name="connsiteX92" fmla="*/ 1559052 w 2042350"/>
                  <a:gd name="connsiteY92" fmla="*/ 35433 h 196691"/>
                  <a:gd name="connsiteX93" fmla="*/ 1599629 w 2042350"/>
                  <a:gd name="connsiteY93" fmla="*/ 113252 h 196691"/>
                  <a:gd name="connsiteX94" fmla="*/ 1599533 w 2042350"/>
                  <a:gd name="connsiteY94" fmla="*/ 122206 h 196691"/>
                  <a:gd name="connsiteX95" fmla="*/ 1592009 w 2042350"/>
                  <a:gd name="connsiteY95" fmla="*/ 126397 h 196691"/>
                  <a:gd name="connsiteX96" fmla="*/ 1510951 w 2042350"/>
                  <a:gd name="connsiteY96" fmla="*/ 126397 h 196691"/>
                  <a:gd name="connsiteX97" fmla="*/ 1503331 w 2042350"/>
                  <a:gd name="connsiteY97" fmla="*/ 122206 h 196691"/>
                  <a:gd name="connsiteX98" fmla="*/ 1503521 w 2042350"/>
                  <a:gd name="connsiteY98" fmla="*/ 113252 h 196691"/>
                  <a:gd name="connsiteX99" fmla="*/ 1503521 w 2042350"/>
                  <a:gd name="connsiteY99" fmla="*/ 113252 h 196691"/>
                  <a:gd name="connsiteX100" fmla="*/ 1931480 w 2042350"/>
                  <a:gd name="connsiteY100" fmla="*/ 0 h 196691"/>
                  <a:gd name="connsiteX101" fmla="*/ 1855756 w 2042350"/>
                  <a:gd name="connsiteY101" fmla="*/ 25337 h 196691"/>
                  <a:gd name="connsiteX102" fmla="*/ 1820513 w 2042350"/>
                  <a:gd name="connsiteY102" fmla="*/ 98393 h 196691"/>
                  <a:gd name="connsiteX103" fmla="*/ 1855280 w 2042350"/>
                  <a:gd name="connsiteY103" fmla="*/ 171545 h 196691"/>
                  <a:gd name="connsiteX104" fmla="*/ 1931480 w 2042350"/>
                  <a:gd name="connsiteY104" fmla="*/ 196691 h 196691"/>
                  <a:gd name="connsiteX105" fmla="*/ 2007584 w 2042350"/>
                  <a:gd name="connsiteY105" fmla="*/ 171926 h 196691"/>
                  <a:gd name="connsiteX106" fmla="*/ 2042351 w 2042350"/>
                  <a:gd name="connsiteY106" fmla="*/ 98393 h 196691"/>
                  <a:gd name="connsiteX107" fmla="*/ 2007298 w 2042350"/>
                  <a:gd name="connsiteY107" fmla="*/ 25337 h 196691"/>
                  <a:gd name="connsiteX108" fmla="*/ 1931480 w 2042350"/>
                  <a:gd name="connsiteY108" fmla="*/ 0 h 196691"/>
                  <a:gd name="connsiteX109" fmla="*/ 1931480 w 2042350"/>
                  <a:gd name="connsiteY109" fmla="*/ 0 h 196691"/>
                  <a:gd name="connsiteX110" fmla="*/ 1991106 w 2042350"/>
                  <a:gd name="connsiteY110" fmla="*/ 153734 h 196691"/>
                  <a:gd name="connsiteX111" fmla="*/ 1931575 w 2042350"/>
                  <a:gd name="connsiteY111" fmla="*/ 172212 h 196691"/>
                  <a:gd name="connsiteX112" fmla="*/ 1872234 w 2042350"/>
                  <a:gd name="connsiteY112" fmla="*/ 154019 h 196691"/>
                  <a:gd name="connsiteX113" fmla="*/ 1846707 w 2042350"/>
                  <a:gd name="connsiteY113" fmla="*/ 98584 h 196691"/>
                  <a:gd name="connsiteX114" fmla="*/ 1872710 w 2042350"/>
                  <a:gd name="connsiteY114" fmla="*/ 43529 h 196691"/>
                  <a:gd name="connsiteX115" fmla="*/ 1931575 w 2042350"/>
                  <a:gd name="connsiteY115" fmla="*/ 24575 h 196691"/>
                  <a:gd name="connsiteX116" fmla="*/ 1989201 w 2042350"/>
                  <a:gd name="connsiteY116" fmla="*/ 42863 h 196691"/>
                  <a:gd name="connsiteX117" fmla="*/ 2016252 w 2042350"/>
                  <a:gd name="connsiteY117" fmla="*/ 98584 h 196691"/>
                  <a:gd name="connsiteX118" fmla="*/ 1991106 w 2042350"/>
                  <a:gd name="connsiteY118" fmla="*/ 153734 h 196691"/>
                  <a:gd name="connsiteX119" fmla="*/ 1991106 w 2042350"/>
                  <a:gd name="connsiteY119" fmla="*/ 153734 h 196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2042350" h="196691">
                    <a:moveTo>
                      <a:pt x="55340" y="196691"/>
                    </a:moveTo>
                    <a:lnTo>
                      <a:pt x="191738" y="196691"/>
                    </a:lnTo>
                    <a:lnTo>
                      <a:pt x="191738" y="171355"/>
                    </a:lnTo>
                    <a:lnTo>
                      <a:pt x="55340" y="171355"/>
                    </a:lnTo>
                    <a:cubicBezTo>
                      <a:pt x="47054" y="171355"/>
                      <a:pt x="40005" y="168402"/>
                      <a:pt x="34100" y="162496"/>
                    </a:cubicBezTo>
                    <a:cubicBezTo>
                      <a:pt x="28194" y="156496"/>
                      <a:pt x="25241" y="149447"/>
                      <a:pt x="25241" y="141256"/>
                    </a:cubicBezTo>
                    <a:lnTo>
                      <a:pt x="25241" y="55245"/>
                    </a:lnTo>
                    <a:cubicBezTo>
                      <a:pt x="25241" y="47244"/>
                      <a:pt x="28194" y="39910"/>
                      <a:pt x="34100" y="34195"/>
                    </a:cubicBezTo>
                    <a:cubicBezTo>
                      <a:pt x="40005" y="28289"/>
                      <a:pt x="46958" y="25337"/>
                      <a:pt x="55340" y="25337"/>
                    </a:cubicBezTo>
                    <a:lnTo>
                      <a:pt x="191738" y="25337"/>
                    </a:lnTo>
                    <a:lnTo>
                      <a:pt x="191738" y="0"/>
                    </a:lnTo>
                    <a:lnTo>
                      <a:pt x="55340" y="0"/>
                    </a:lnTo>
                    <a:cubicBezTo>
                      <a:pt x="39910" y="0"/>
                      <a:pt x="26860" y="5429"/>
                      <a:pt x="16192" y="16193"/>
                    </a:cubicBezTo>
                    <a:cubicBezTo>
                      <a:pt x="5429" y="27146"/>
                      <a:pt x="0" y="40100"/>
                      <a:pt x="0" y="55245"/>
                    </a:cubicBezTo>
                    <a:lnTo>
                      <a:pt x="0" y="141256"/>
                    </a:lnTo>
                    <a:cubicBezTo>
                      <a:pt x="0" y="156686"/>
                      <a:pt x="5429" y="169736"/>
                      <a:pt x="16192" y="180499"/>
                    </a:cubicBezTo>
                    <a:cubicBezTo>
                      <a:pt x="26860" y="191262"/>
                      <a:pt x="39910" y="196691"/>
                      <a:pt x="55340" y="196691"/>
                    </a:cubicBezTo>
                    <a:lnTo>
                      <a:pt x="55340" y="196691"/>
                    </a:lnTo>
                    <a:close/>
                    <a:moveTo>
                      <a:pt x="384334" y="162687"/>
                    </a:moveTo>
                    <a:cubicBezTo>
                      <a:pt x="388049" y="155353"/>
                      <a:pt x="394049" y="151638"/>
                      <a:pt x="402336" y="151638"/>
                    </a:cubicBezTo>
                    <a:lnTo>
                      <a:pt x="515493" y="151638"/>
                    </a:lnTo>
                    <a:cubicBezTo>
                      <a:pt x="523589" y="151638"/>
                      <a:pt x="529495" y="155353"/>
                      <a:pt x="533114" y="162687"/>
                    </a:cubicBezTo>
                    <a:cubicBezTo>
                      <a:pt x="543687" y="182690"/>
                      <a:pt x="549783" y="194024"/>
                      <a:pt x="551212" y="196691"/>
                    </a:cubicBezTo>
                    <a:lnTo>
                      <a:pt x="582739" y="196691"/>
                    </a:lnTo>
                    <a:cubicBezTo>
                      <a:pt x="515398" y="69628"/>
                      <a:pt x="480727" y="4096"/>
                      <a:pt x="478441" y="0"/>
                    </a:cubicBezTo>
                    <a:lnTo>
                      <a:pt x="439388" y="0"/>
                    </a:lnTo>
                    <a:lnTo>
                      <a:pt x="335280" y="196691"/>
                    </a:lnTo>
                    <a:lnTo>
                      <a:pt x="366998" y="196691"/>
                    </a:lnTo>
                    <a:lnTo>
                      <a:pt x="384334" y="162687"/>
                    </a:lnTo>
                    <a:close/>
                    <a:moveTo>
                      <a:pt x="410528" y="113252"/>
                    </a:moveTo>
                    <a:lnTo>
                      <a:pt x="452152" y="35433"/>
                    </a:lnTo>
                    <a:cubicBezTo>
                      <a:pt x="453676" y="32576"/>
                      <a:pt x="455962" y="31052"/>
                      <a:pt x="459200" y="31052"/>
                    </a:cubicBezTo>
                    <a:cubicBezTo>
                      <a:pt x="462343" y="31052"/>
                      <a:pt x="464630" y="32576"/>
                      <a:pt x="466154" y="35433"/>
                    </a:cubicBezTo>
                    <a:lnTo>
                      <a:pt x="506635" y="113252"/>
                    </a:lnTo>
                    <a:cubicBezTo>
                      <a:pt x="508349" y="116300"/>
                      <a:pt x="508349" y="119253"/>
                      <a:pt x="506444" y="122206"/>
                    </a:cubicBezTo>
                    <a:cubicBezTo>
                      <a:pt x="504730" y="124968"/>
                      <a:pt x="502253" y="126397"/>
                      <a:pt x="499015" y="126397"/>
                    </a:cubicBezTo>
                    <a:lnTo>
                      <a:pt x="417957" y="126397"/>
                    </a:lnTo>
                    <a:cubicBezTo>
                      <a:pt x="414623" y="126397"/>
                      <a:pt x="412051" y="124968"/>
                      <a:pt x="410432" y="122206"/>
                    </a:cubicBezTo>
                    <a:cubicBezTo>
                      <a:pt x="408908" y="119158"/>
                      <a:pt x="408908" y="116300"/>
                      <a:pt x="410528" y="113252"/>
                    </a:cubicBezTo>
                    <a:lnTo>
                      <a:pt x="410528" y="113252"/>
                    </a:lnTo>
                    <a:close/>
                    <a:moveTo>
                      <a:pt x="838486" y="0"/>
                    </a:moveTo>
                    <a:cubicBezTo>
                      <a:pt x="808672" y="0"/>
                      <a:pt x="783336" y="8477"/>
                      <a:pt x="762857" y="25337"/>
                    </a:cubicBezTo>
                    <a:cubicBezTo>
                      <a:pt x="739330" y="44291"/>
                      <a:pt x="727520" y="68580"/>
                      <a:pt x="727520" y="98393"/>
                    </a:cubicBezTo>
                    <a:cubicBezTo>
                      <a:pt x="727520" y="128397"/>
                      <a:pt x="739045" y="152781"/>
                      <a:pt x="762286" y="171545"/>
                    </a:cubicBezTo>
                    <a:cubicBezTo>
                      <a:pt x="782764" y="188309"/>
                      <a:pt x="808196" y="196691"/>
                      <a:pt x="838486" y="196691"/>
                    </a:cubicBezTo>
                    <a:cubicBezTo>
                      <a:pt x="868966" y="196691"/>
                      <a:pt x="894207" y="188404"/>
                      <a:pt x="914686" y="171926"/>
                    </a:cubicBezTo>
                    <a:cubicBezTo>
                      <a:pt x="937832" y="153257"/>
                      <a:pt x="949452" y="128778"/>
                      <a:pt x="949452" y="98393"/>
                    </a:cubicBezTo>
                    <a:cubicBezTo>
                      <a:pt x="949452" y="68771"/>
                      <a:pt x="937832" y="44577"/>
                      <a:pt x="914400" y="25337"/>
                    </a:cubicBezTo>
                    <a:cubicBezTo>
                      <a:pt x="894112" y="8477"/>
                      <a:pt x="868775" y="0"/>
                      <a:pt x="838486" y="0"/>
                    </a:cubicBezTo>
                    <a:lnTo>
                      <a:pt x="838486" y="0"/>
                    </a:lnTo>
                    <a:close/>
                    <a:moveTo>
                      <a:pt x="898017" y="153734"/>
                    </a:moveTo>
                    <a:cubicBezTo>
                      <a:pt x="882396" y="166021"/>
                      <a:pt x="862584" y="172212"/>
                      <a:pt x="838391" y="172212"/>
                    </a:cubicBezTo>
                    <a:cubicBezTo>
                      <a:pt x="814388" y="172212"/>
                      <a:pt x="794576" y="166307"/>
                      <a:pt x="779050" y="154019"/>
                    </a:cubicBezTo>
                    <a:cubicBezTo>
                      <a:pt x="762000" y="140494"/>
                      <a:pt x="753523" y="122111"/>
                      <a:pt x="753523" y="98584"/>
                    </a:cubicBezTo>
                    <a:cubicBezTo>
                      <a:pt x="753523" y="75438"/>
                      <a:pt x="762191" y="57150"/>
                      <a:pt x="779526" y="43529"/>
                    </a:cubicBezTo>
                    <a:cubicBezTo>
                      <a:pt x="795433" y="30861"/>
                      <a:pt x="815245" y="24575"/>
                      <a:pt x="838295" y="24575"/>
                    </a:cubicBezTo>
                    <a:cubicBezTo>
                      <a:pt x="861441" y="24575"/>
                      <a:pt x="880586" y="30671"/>
                      <a:pt x="895922" y="42863"/>
                    </a:cubicBezTo>
                    <a:cubicBezTo>
                      <a:pt x="914019" y="56960"/>
                      <a:pt x="923068" y="75438"/>
                      <a:pt x="923068" y="98584"/>
                    </a:cubicBezTo>
                    <a:cubicBezTo>
                      <a:pt x="923258" y="121920"/>
                      <a:pt x="914781" y="140303"/>
                      <a:pt x="898017" y="153734"/>
                    </a:cubicBezTo>
                    <a:lnTo>
                      <a:pt x="898017" y="153734"/>
                    </a:lnTo>
                    <a:close/>
                    <a:moveTo>
                      <a:pt x="1148334" y="196691"/>
                    </a:moveTo>
                    <a:lnTo>
                      <a:pt x="1284732" y="196691"/>
                    </a:lnTo>
                    <a:lnTo>
                      <a:pt x="1284732" y="171355"/>
                    </a:lnTo>
                    <a:lnTo>
                      <a:pt x="1148334" y="171355"/>
                    </a:lnTo>
                    <a:cubicBezTo>
                      <a:pt x="1139952" y="171355"/>
                      <a:pt x="1132999" y="168402"/>
                      <a:pt x="1127093" y="162496"/>
                    </a:cubicBezTo>
                    <a:cubicBezTo>
                      <a:pt x="1121188" y="156496"/>
                      <a:pt x="1118235" y="149447"/>
                      <a:pt x="1118235" y="141256"/>
                    </a:cubicBezTo>
                    <a:lnTo>
                      <a:pt x="1118235" y="55245"/>
                    </a:lnTo>
                    <a:cubicBezTo>
                      <a:pt x="1118235" y="47244"/>
                      <a:pt x="1121188" y="39910"/>
                      <a:pt x="1127093" y="34195"/>
                    </a:cubicBezTo>
                    <a:cubicBezTo>
                      <a:pt x="1132999" y="28289"/>
                      <a:pt x="1139952" y="25337"/>
                      <a:pt x="1148334" y="25337"/>
                    </a:cubicBezTo>
                    <a:lnTo>
                      <a:pt x="1284732" y="25337"/>
                    </a:lnTo>
                    <a:lnTo>
                      <a:pt x="1284732" y="0"/>
                    </a:lnTo>
                    <a:lnTo>
                      <a:pt x="1148334" y="0"/>
                    </a:lnTo>
                    <a:cubicBezTo>
                      <a:pt x="1132904" y="0"/>
                      <a:pt x="1119854" y="5429"/>
                      <a:pt x="1109186" y="16193"/>
                    </a:cubicBezTo>
                    <a:cubicBezTo>
                      <a:pt x="1098423" y="27146"/>
                      <a:pt x="1092994" y="40100"/>
                      <a:pt x="1092994" y="55245"/>
                    </a:cubicBezTo>
                    <a:lnTo>
                      <a:pt x="1092994" y="141256"/>
                    </a:lnTo>
                    <a:cubicBezTo>
                      <a:pt x="1092994" y="156686"/>
                      <a:pt x="1098423" y="169736"/>
                      <a:pt x="1109186" y="180499"/>
                    </a:cubicBezTo>
                    <a:cubicBezTo>
                      <a:pt x="1119854" y="191262"/>
                      <a:pt x="1132904" y="196691"/>
                      <a:pt x="1148334" y="196691"/>
                    </a:cubicBezTo>
                    <a:lnTo>
                      <a:pt x="1148334" y="196691"/>
                    </a:lnTo>
                    <a:close/>
                    <a:moveTo>
                      <a:pt x="1477423" y="162687"/>
                    </a:moveTo>
                    <a:cubicBezTo>
                      <a:pt x="1481138" y="155353"/>
                      <a:pt x="1487138" y="151638"/>
                      <a:pt x="1495425" y="151638"/>
                    </a:cubicBezTo>
                    <a:lnTo>
                      <a:pt x="1608582" y="151638"/>
                    </a:lnTo>
                    <a:cubicBezTo>
                      <a:pt x="1616678" y="151638"/>
                      <a:pt x="1622584" y="155353"/>
                      <a:pt x="1626203" y="162687"/>
                    </a:cubicBezTo>
                    <a:cubicBezTo>
                      <a:pt x="1636681" y="182690"/>
                      <a:pt x="1642872" y="194024"/>
                      <a:pt x="1644206" y="196691"/>
                    </a:cubicBezTo>
                    <a:lnTo>
                      <a:pt x="1675733" y="196691"/>
                    </a:lnTo>
                    <a:cubicBezTo>
                      <a:pt x="1608391" y="69628"/>
                      <a:pt x="1573721" y="4096"/>
                      <a:pt x="1571435" y="0"/>
                    </a:cubicBezTo>
                    <a:lnTo>
                      <a:pt x="1532287" y="0"/>
                    </a:lnTo>
                    <a:lnTo>
                      <a:pt x="1428179" y="196691"/>
                    </a:lnTo>
                    <a:lnTo>
                      <a:pt x="1459897" y="196691"/>
                    </a:lnTo>
                    <a:lnTo>
                      <a:pt x="1477423" y="162687"/>
                    </a:lnTo>
                    <a:close/>
                    <a:moveTo>
                      <a:pt x="1503521" y="113252"/>
                    </a:moveTo>
                    <a:lnTo>
                      <a:pt x="1545050" y="35433"/>
                    </a:lnTo>
                    <a:cubicBezTo>
                      <a:pt x="1546574" y="32576"/>
                      <a:pt x="1548860" y="31052"/>
                      <a:pt x="1552099" y="31052"/>
                    </a:cubicBezTo>
                    <a:cubicBezTo>
                      <a:pt x="1555147" y="31052"/>
                      <a:pt x="1557528" y="32576"/>
                      <a:pt x="1559052" y="35433"/>
                    </a:cubicBezTo>
                    <a:lnTo>
                      <a:pt x="1599629" y="113252"/>
                    </a:lnTo>
                    <a:cubicBezTo>
                      <a:pt x="1601343" y="116300"/>
                      <a:pt x="1601343" y="119253"/>
                      <a:pt x="1599533" y="122206"/>
                    </a:cubicBezTo>
                    <a:cubicBezTo>
                      <a:pt x="1597723" y="124968"/>
                      <a:pt x="1595342" y="126397"/>
                      <a:pt x="1592009" y="126397"/>
                    </a:cubicBezTo>
                    <a:lnTo>
                      <a:pt x="1510951" y="126397"/>
                    </a:lnTo>
                    <a:cubicBezTo>
                      <a:pt x="1507617" y="126397"/>
                      <a:pt x="1505140" y="124968"/>
                      <a:pt x="1503331" y="122206"/>
                    </a:cubicBezTo>
                    <a:cubicBezTo>
                      <a:pt x="1501902" y="119158"/>
                      <a:pt x="1501902" y="116300"/>
                      <a:pt x="1503521" y="113252"/>
                    </a:cubicBezTo>
                    <a:lnTo>
                      <a:pt x="1503521" y="113252"/>
                    </a:lnTo>
                    <a:close/>
                    <a:moveTo>
                      <a:pt x="1931480" y="0"/>
                    </a:moveTo>
                    <a:cubicBezTo>
                      <a:pt x="1901571" y="0"/>
                      <a:pt x="1876330" y="8477"/>
                      <a:pt x="1855756" y="25337"/>
                    </a:cubicBezTo>
                    <a:cubicBezTo>
                      <a:pt x="1832229" y="44291"/>
                      <a:pt x="1820513" y="68580"/>
                      <a:pt x="1820513" y="98393"/>
                    </a:cubicBezTo>
                    <a:cubicBezTo>
                      <a:pt x="1820513" y="128397"/>
                      <a:pt x="1832039" y="152781"/>
                      <a:pt x="1855280" y="171545"/>
                    </a:cubicBezTo>
                    <a:cubicBezTo>
                      <a:pt x="1875758" y="188309"/>
                      <a:pt x="1901190" y="196691"/>
                      <a:pt x="1931480" y="196691"/>
                    </a:cubicBezTo>
                    <a:cubicBezTo>
                      <a:pt x="1961960" y="196691"/>
                      <a:pt x="1987201" y="188404"/>
                      <a:pt x="2007584" y="171926"/>
                    </a:cubicBezTo>
                    <a:cubicBezTo>
                      <a:pt x="2030825" y="153257"/>
                      <a:pt x="2042351" y="128778"/>
                      <a:pt x="2042351" y="98393"/>
                    </a:cubicBezTo>
                    <a:cubicBezTo>
                      <a:pt x="2042351" y="68771"/>
                      <a:pt x="2030730" y="44577"/>
                      <a:pt x="2007298" y="25337"/>
                    </a:cubicBezTo>
                    <a:cubicBezTo>
                      <a:pt x="1987010" y="8477"/>
                      <a:pt x="1961769" y="0"/>
                      <a:pt x="1931480" y="0"/>
                    </a:cubicBezTo>
                    <a:lnTo>
                      <a:pt x="1931480" y="0"/>
                    </a:lnTo>
                    <a:close/>
                    <a:moveTo>
                      <a:pt x="1991106" y="153734"/>
                    </a:moveTo>
                    <a:cubicBezTo>
                      <a:pt x="1975485" y="166021"/>
                      <a:pt x="1955673" y="172212"/>
                      <a:pt x="1931575" y="172212"/>
                    </a:cubicBezTo>
                    <a:cubicBezTo>
                      <a:pt x="1907572" y="172212"/>
                      <a:pt x="1887760" y="166307"/>
                      <a:pt x="1872234" y="154019"/>
                    </a:cubicBezTo>
                    <a:cubicBezTo>
                      <a:pt x="1855184" y="140494"/>
                      <a:pt x="1846707" y="122111"/>
                      <a:pt x="1846707" y="98584"/>
                    </a:cubicBezTo>
                    <a:cubicBezTo>
                      <a:pt x="1846707" y="75438"/>
                      <a:pt x="1855375" y="57150"/>
                      <a:pt x="1872710" y="43529"/>
                    </a:cubicBezTo>
                    <a:cubicBezTo>
                      <a:pt x="1888712" y="30861"/>
                      <a:pt x="1908429" y="24575"/>
                      <a:pt x="1931575" y="24575"/>
                    </a:cubicBezTo>
                    <a:cubicBezTo>
                      <a:pt x="1954625" y="24575"/>
                      <a:pt x="1973771" y="30671"/>
                      <a:pt x="1989201" y="42863"/>
                    </a:cubicBezTo>
                    <a:cubicBezTo>
                      <a:pt x="2007203" y="56960"/>
                      <a:pt x="2016252" y="75438"/>
                      <a:pt x="2016252" y="98584"/>
                    </a:cubicBezTo>
                    <a:cubicBezTo>
                      <a:pt x="2016157" y="121920"/>
                      <a:pt x="2007775" y="140303"/>
                      <a:pt x="1991106" y="153734"/>
                    </a:cubicBezTo>
                    <a:lnTo>
                      <a:pt x="1991106" y="153734"/>
                    </a:lnTo>
                    <a:close/>
                  </a:path>
                </a:pathLst>
              </a:custGeom>
              <a:solidFill>
                <a:srgbClr val="1B1918"/>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grpSp>
          <p:nvGrpSpPr>
            <p:cNvPr id="3347" name="组合 3346">
              <a:extLst>
                <a:ext uri="{FF2B5EF4-FFF2-40B4-BE49-F238E27FC236}">
                  <a16:creationId xmlns:a16="http://schemas.microsoft.com/office/drawing/2014/main" id="{B935F85F-E07C-49F8-98CB-32EF1FF7D5D7}"/>
                </a:ext>
              </a:extLst>
            </p:cNvPr>
            <p:cNvGrpSpPr/>
            <p:nvPr/>
          </p:nvGrpSpPr>
          <p:grpSpPr>
            <a:xfrm>
              <a:off x="1497998" y="2104678"/>
              <a:ext cx="1111852" cy="377946"/>
              <a:chOff x="1497998" y="2275551"/>
              <a:chExt cx="1111852" cy="377946"/>
            </a:xfrm>
          </p:grpSpPr>
          <p:sp>
            <p:nvSpPr>
              <p:cNvPr id="3540" name="任意多边形 2">
                <a:extLst>
                  <a:ext uri="{FF2B5EF4-FFF2-40B4-BE49-F238E27FC236}">
                    <a16:creationId xmlns:a16="http://schemas.microsoft.com/office/drawing/2014/main" id="{8D1AFBC4-8DA3-478F-83F3-459A953A7D16}"/>
                  </a:ext>
                </a:extLst>
              </p:cNvPr>
              <p:cNvSpPr/>
              <p:nvPr/>
            </p:nvSpPr>
            <p:spPr>
              <a:xfrm>
                <a:off x="2472212" y="2321165"/>
                <a:ext cx="137638" cy="326799"/>
              </a:xfrm>
              <a:custGeom>
                <a:avLst/>
                <a:gdLst>
                  <a:gd name="connsiteX0" fmla="*/ 407070 w 1179118"/>
                  <a:gd name="connsiteY0" fmla="*/ 343014 h 1560614"/>
                  <a:gd name="connsiteX1" fmla="*/ 0 w 1179118"/>
                  <a:gd name="connsiteY1" fmla="*/ 343014 h 1560614"/>
                  <a:gd name="connsiteX2" fmla="*/ 160134 w 1179118"/>
                  <a:gd name="connsiteY2" fmla="*/ 572672 h 1560614"/>
                  <a:gd name="connsiteX3" fmla="*/ 366474 w 1179118"/>
                  <a:gd name="connsiteY3" fmla="*/ 572672 h 1560614"/>
                  <a:gd name="connsiteX4" fmla="*/ 192938 w 1179118"/>
                  <a:gd name="connsiteY4" fmla="*/ 1560614 h 1560614"/>
                  <a:gd name="connsiteX5" fmla="*/ 554441 w 1179118"/>
                  <a:gd name="connsiteY5" fmla="*/ 1560614 h 1560614"/>
                  <a:gd name="connsiteX6" fmla="*/ 728215 w 1179118"/>
                  <a:gd name="connsiteY6" fmla="*/ 572672 h 1560614"/>
                  <a:gd name="connsiteX7" fmla="*/ 1179119 w 1179118"/>
                  <a:gd name="connsiteY7" fmla="*/ 572672 h 1560614"/>
                  <a:gd name="connsiteX8" fmla="*/ 467287 w 1179118"/>
                  <a:gd name="connsiteY8" fmla="*/ 0 h 1560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9118" h="1560614">
                    <a:moveTo>
                      <a:pt x="407070" y="343014"/>
                    </a:moveTo>
                    <a:lnTo>
                      <a:pt x="0" y="343014"/>
                    </a:lnTo>
                    <a:lnTo>
                      <a:pt x="160134" y="572672"/>
                    </a:lnTo>
                    <a:lnTo>
                      <a:pt x="366474" y="572672"/>
                    </a:lnTo>
                    <a:lnTo>
                      <a:pt x="192938" y="1560614"/>
                    </a:lnTo>
                    <a:lnTo>
                      <a:pt x="554441" y="1560614"/>
                    </a:lnTo>
                    <a:lnTo>
                      <a:pt x="728215" y="572672"/>
                    </a:lnTo>
                    <a:lnTo>
                      <a:pt x="1179119" y="572672"/>
                    </a:lnTo>
                    <a:lnTo>
                      <a:pt x="467287" y="0"/>
                    </a:lnTo>
                    <a:close/>
                  </a:path>
                </a:pathLst>
              </a:custGeom>
              <a:solidFill>
                <a:srgbClr val="265EAC"/>
              </a:solidFill>
              <a:ln w="952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3541" name="任意多边形 3">
                <a:extLst>
                  <a:ext uri="{FF2B5EF4-FFF2-40B4-BE49-F238E27FC236}">
                    <a16:creationId xmlns:a16="http://schemas.microsoft.com/office/drawing/2014/main" id="{9474DBCB-9209-4852-85DE-CD12B06C1DFF}"/>
                  </a:ext>
                </a:extLst>
              </p:cNvPr>
              <p:cNvSpPr/>
              <p:nvPr/>
            </p:nvSpPr>
            <p:spPr>
              <a:xfrm>
                <a:off x="1497998" y="2275551"/>
                <a:ext cx="196957" cy="372427"/>
              </a:xfrm>
              <a:custGeom>
                <a:avLst/>
                <a:gdLst>
                  <a:gd name="connsiteX0" fmla="*/ 1687287 w 1687287"/>
                  <a:gd name="connsiteY0" fmla="*/ 0 h 1778508"/>
                  <a:gd name="connsiteX1" fmla="*/ 44853 w 1687287"/>
                  <a:gd name="connsiteY1" fmla="*/ 0 h 1778508"/>
                  <a:gd name="connsiteX2" fmla="*/ 0 w 1687287"/>
                  <a:gd name="connsiteY2" fmla="*/ 258689 h 1778508"/>
                  <a:gd name="connsiteX3" fmla="*/ 637689 w 1687287"/>
                  <a:gd name="connsiteY3" fmla="*/ 258689 h 1778508"/>
                  <a:gd name="connsiteX4" fmla="*/ 370523 w 1687287"/>
                  <a:gd name="connsiteY4" fmla="*/ 1778508 h 1778508"/>
                  <a:gd name="connsiteX5" fmla="*/ 732034 w 1687287"/>
                  <a:gd name="connsiteY5" fmla="*/ 1778508 h 1778508"/>
                  <a:gd name="connsiteX6" fmla="*/ 999258 w 1687287"/>
                  <a:gd name="connsiteY6" fmla="*/ 258689 h 1778508"/>
                  <a:gd name="connsiteX7" fmla="*/ 1642434 w 1687287"/>
                  <a:gd name="connsiteY7" fmla="*/ 258689 h 177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87287" h="1778508">
                    <a:moveTo>
                      <a:pt x="1687287" y="0"/>
                    </a:moveTo>
                    <a:lnTo>
                      <a:pt x="44853" y="0"/>
                    </a:lnTo>
                    <a:lnTo>
                      <a:pt x="0" y="258689"/>
                    </a:lnTo>
                    <a:lnTo>
                      <a:pt x="637689" y="258689"/>
                    </a:lnTo>
                    <a:lnTo>
                      <a:pt x="370523" y="1778508"/>
                    </a:lnTo>
                    <a:lnTo>
                      <a:pt x="732034" y="1778508"/>
                    </a:lnTo>
                    <a:lnTo>
                      <a:pt x="999258" y="258689"/>
                    </a:lnTo>
                    <a:lnTo>
                      <a:pt x="1642434" y="258689"/>
                    </a:lnTo>
                    <a:close/>
                  </a:path>
                </a:pathLst>
              </a:custGeom>
              <a:solidFill>
                <a:srgbClr val="265EAC"/>
              </a:solidFill>
              <a:ln w="952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3542" name="任意多边形 4">
                <a:extLst>
                  <a:ext uri="{FF2B5EF4-FFF2-40B4-BE49-F238E27FC236}">
                    <a16:creationId xmlns:a16="http://schemas.microsoft.com/office/drawing/2014/main" id="{9D395D0E-2154-4E2E-A153-15200F30ACAA}"/>
                  </a:ext>
                </a:extLst>
              </p:cNvPr>
              <p:cNvSpPr/>
              <p:nvPr/>
            </p:nvSpPr>
            <p:spPr>
              <a:xfrm>
                <a:off x="1630113" y="2387255"/>
                <a:ext cx="157120" cy="266242"/>
              </a:xfrm>
              <a:custGeom>
                <a:avLst/>
                <a:gdLst>
                  <a:gd name="connsiteX0" fmla="*/ 822835 w 1346011"/>
                  <a:gd name="connsiteY0" fmla="*/ 0 h 1271425"/>
                  <a:gd name="connsiteX1" fmla="*/ 10771 w 1346011"/>
                  <a:gd name="connsiteY1" fmla="*/ 625240 h 1271425"/>
                  <a:gd name="connsiteX2" fmla="*/ 639040 w 1346011"/>
                  <a:gd name="connsiteY2" fmla="*/ 1271426 h 1271425"/>
                  <a:gd name="connsiteX3" fmla="*/ 1197615 w 1346011"/>
                  <a:gd name="connsiteY3" fmla="*/ 1144915 h 1271425"/>
                  <a:gd name="connsiteX4" fmla="*/ 1246526 w 1346011"/>
                  <a:gd name="connsiteY4" fmla="*/ 866642 h 1271425"/>
                  <a:gd name="connsiteX5" fmla="*/ 730975 w 1346011"/>
                  <a:gd name="connsiteY5" fmla="*/ 1038473 h 1271425"/>
                  <a:gd name="connsiteX6" fmla="*/ 344899 w 1346011"/>
                  <a:gd name="connsiteY6" fmla="*/ 721424 h 1271425"/>
                  <a:gd name="connsiteX7" fmla="*/ 1300208 w 1346011"/>
                  <a:gd name="connsiteY7" fmla="*/ 721424 h 1271425"/>
                  <a:gd name="connsiteX8" fmla="*/ 1335451 w 1346011"/>
                  <a:gd name="connsiteY8" fmla="*/ 592036 h 1271425"/>
                  <a:gd name="connsiteX9" fmla="*/ 822835 w 1346011"/>
                  <a:gd name="connsiteY9" fmla="*/ 0 h 1271425"/>
                  <a:gd name="connsiteX10" fmla="*/ 1010229 w 1346011"/>
                  <a:gd name="connsiteY10" fmla="*/ 506768 h 1271425"/>
                  <a:gd name="connsiteX11" fmla="*/ 381503 w 1346011"/>
                  <a:gd name="connsiteY11" fmla="*/ 506768 h 1271425"/>
                  <a:gd name="connsiteX12" fmla="*/ 763799 w 1346011"/>
                  <a:gd name="connsiteY12" fmla="*/ 210045 h 1271425"/>
                  <a:gd name="connsiteX13" fmla="*/ 1010229 w 1346011"/>
                  <a:gd name="connsiteY13" fmla="*/ 506768 h 127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46011" h="1271425">
                    <a:moveTo>
                      <a:pt x="822835" y="0"/>
                    </a:moveTo>
                    <a:cubicBezTo>
                      <a:pt x="363320" y="0"/>
                      <a:pt x="69159" y="289227"/>
                      <a:pt x="10771" y="625240"/>
                    </a:cubicBezTo>
                    <a:cubicBezTo>
                      <a:pt x="-53961" y="998325"/>
                      <a:pt x="175277" y="1271426"/>
                      <a:pt x="639040" y="1271426"/>
                    </a:cubicBezTo>
                    <a:cubicBezTo>
                      <a:pt x="846247" y="1271426"/>
                      <a:pt x="1040100" y="1232449"/>
                      <a:pt x="1197615" y="1144915"/>
                    </a:cubicBezTo>
                    <a:lnTo>
                      <a:pt x="1246526" y="866642"/>
                    </a:lnTo>
                    <a:cubicBezTo>
                      <a:pt x="1092668" y="976875"/>
                      <a:pt x="896853" y="1038473"/>
                      <a:pt x="730975" y="1038473"/>
                    </a:cubicBezTo>
                    <a:cubicBezTo>
                      <a:pt x="499785" y="1038473"/>
                      <a:pt x="315990" y="942223"/>
                      <a:pt x="344899" y="721424"/>
                    </a:cubicBezTo>
                    <a:lnTo>
                      <a:pt x="1300208" y="721424"/>
                    </a:lnTo>
                    <a:cubicBezTo>
                      <a:pt x="1311715" y="695201"/>
                      <a:pt x="1325507" y="649300"/>
                      <a:pt x="1335451" y="592036"/>
                    </a:cubicBezTo>
                    <a:cubicBezTo>
                      <a:pt x="1381743" y="325450"/>
                      <a:pt x="1287254" y="0"/>
                      <a:pt x="822835" y="0"/>
                    </a:cubicBezTo>
                    <a:moveTo>
                      <a:pt x="1010229" y="506768"/>
                    </a:moveTo>
                    <a:lnTo>
                      <a:pt x="381503" y="506768"/>
                    </a:lnTo>
                    <a:cubicBezTo>
                      <a:pt x="419298" y="382229"/>
                      <a:pt x="541437" y="210045"/>
                      <a:pt x="763799" y="210045"/>
                    </a:cubicBezTo>
                    <a:cubicBezTo>
                      <a:pt x="1005772" y="210045"/>
                      <a:pt x="1031346" y="394002"/>
                      <a:pt x="1010229" y="506768"/>
                    </a:cubicBezTo>
                  </a:path>
                </a:pathLst>
              </a:custGeom>
              <a:solidFill>
                <a:srgbClr val="265EAC"/>
              </a:solidFill>
              <a:ln w="952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3543" name="任意多边形 5">
                <a:extLst>
                  <a:ext uri="{FF2B5EF4-FFF2-40B4-BE49-F238E27FC236}">
                    <a16:creationId xmlns:a16="http://schemas.microsoft.com/office/drawing/2014/main" id="{33D9D862-2858-4449-B250-C7C0F6DA8CE0}"/>
                  </a:ext>
                </a:extLst>
              </p:cNvPr>
              <p:cNvSpPr/>
              <p:nvPr/>
            </p:nvSpPr>
            <p:spPr>
              <a:xfrm>
                <a:off x="1795639" y="2387269"/>
                <a:ext cx="167138" cy="260695"/>
              </a:xfrm>
              <a:custGeom>
                <a:avLst/>
                <a:gdLst>
                  <a:gd name="connsiteX0" fmla="*/ 1001411 w 1431836"/>
                  <a:gd name="connsiteY0" fmla="*/ 0 h 1244936"/>
                  <a:gd name="connsiteX1" fmla="*/ 527057 w 1431836"/>
                  <a:gd name="connsiteY1" fmla="*/ 188071 h 1244936"/>
                  <a:gd name="connsiteX2" fmla="*/ 518627 w 1431836"/>
                  <a:gd name="connsiteY2" fmla="*/ 188071 h 1244936"/>
                  <a:gd name="connsiteX3" fmla="*/ 200406 w 1431836"/>
                  <a:gd name="connsiteY3" fmla="*/ 0 h 1244936"/>
                  <a:gd name="connsiteX4" fmla="*/ 148619 w 1431836"/>
                  <a:gd name="connsiteY4" fmla="*/ 389468 h 1244936"/>
                  <a:gd name="connsiteX5" fmla="*/ 0 w 1431836"/>
                  <a:gd name="connsiteY5" fmla="*/ 1244937 h 1244936"/>
                  <a:gd name="connsiteX6" fmla="*/ 361502 w 1431836"/>
                  <a:gd name="connsiteY6" fmla="*/ 1244937 h 1244936"/>
                  <a:gd name="connsiteX7" fmla="*/ 487232 w 1431836"/>
                  <a:gd name="connsiteY7" fmla="*/ 528523 h 1244936"/>
                  <a:gd name="connsiteX8" fmla="*/ 520770 w 1431836"/>
                  <a:gd name="connsiteY8" fmla="*/ 430778 h 1244936"/>
                  <a:gd name="connsiteX9" fmla="*/ 831733 w 1431836"/>
                  <a:gd name="connsiteY9" fmla="*/ 250222 h 1244936"/>
                  <a:gd name="connsiteX10" fmla="*/ 1052398 w 1431836"/>
                  <a:gd name="connsiteY10" fmla="*/ 557955 h 1244936"/>
                  <a:gd name="connsiteX11" fmla="*/ 931507 w 1431836"/>
                  <a:gd name="connsiteY11" fmla="*/ 1244937 h 1244936"/>
                  <a:gd name="connsiteX12" fmla="*/ 1293076 w 1431836"/>
                  <a:gd name="connsiteY12" fmla="*/ 1244937 h 1244936"/>
                  <a:gd name="connsiteX13" fmla="*/ 1420378 w 1431836"/>
                  <a:gd name="connsiteY13" fmla="*/ 521732 h 1244936"/>
                  <a:gd name="connsiteX14" fmla="*/ 1001411 w 1431836"/>
                  <a:gd name="connsiteY14" fmla="*/ 0 h 1244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31836" h="1244936">
                    <a:moveTo>
                      <a:pt x="1001411" y="0"/>
                    </a:moveTo>
                    <a:cubicBezTo>
                      <a:pt x="775773" y="0"/>
                      <a:pt x="606752" y="93526"/>
                      <a:pt x="527057" y="188071"/>
                    </a:cubicBezTo>
                    <a:lnTo>
                      <a:pt x="518627" y="188071"/>
                    </a:lnTo>
                    <a:lnTo>
                      <a:pt x="200406" y="0"/>
                    </a:lnTo>
                    <a:cubicBezTo>
                      <a:pt x="188700" y="105527"/>
                      <a:pt x="173079" y="248822"/>
                      <a:pt x="148619" y="389468"/>
                    </a:cubicBezTo>
                    <a:lnTo>
                      <a:pt x="0" y="1244937"/>
                    </a:lnTo>
                    <a:lnTo>
                      <a:pt x="361502" y="1244937"/>
                    </a:lnTo>
                    <a:lnTo>
                      <a:pt x="487232" y="528523"/>
                    </a:lnTo>
                    <a:cubicBezTo>
                      <a:pt x="493252" y="493357"/>
                      <a:pt x="505216" y="456086"/>
                      <a:pt x="520770" y="430778"/>
                    </a:cubicBezTo>
                    <a:cubicBezTo>
                      <a:pt x="574777" y="336785"/>
                      <a:pt x="688086" y="250222"/>
                      <a:pt x="831733" y="250222"/>
                    </a:cubicBezTo>
                    <a:cubicBezTo>
                      <a:pt x="1028995" y="250222"/>
                      <a:pt x="1082678" y="383315"/>
                      <a:pt x="1052398" y="557955"/>
                    </a:cubicBezTo>
                    <a:lnTo>
                      <a:pt x="931507" y="1244937"/>
                    </a:lnTo>
                    <a:lnTo>
                      <a:pt x="1293076" y="1244937"/>
                    </a:lnTo>
                    <a:lnTo>
                      <a:pt x="1420378" y="521732"/>
                    </a:lnTo>
                    <a:cubicBezTo>
                      <a:pt x="1487215" y="136712"/>
                      <a:pt x="1250461" y="0"/>
                      <a:pt x="1001411" y="0"/>
                    </a:cubicBezTo>
                  </a:path>
                </a:pathLst>
              </a:custGeom>
              <a:solidFill>
                <a:srgbClr val="265EAC"/>
              </a:solidFill>
              <a:ln w="952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3544" name="任意多边形 6">
                <a:extLst>
                  <a:ext uri="{FF2B5EF4-FFF2-40B4-BE49-F238E27FC236}">
                    <a16:creationId xmlns:a16="http://schemas.microsoft.com/office/drawing/2014/main" id="{9BBA6152-B88D-47B2-9995-0D53B15AF61E}"/>
                  </a:ext>
                </a:extLst>
              </p:cNvPr>
              <p:cNvSpPr/>
              <p:nvPr/>
            </p:nvSpPr>
            <p:spPr>
              <a:xfrm>
                <a:off x="2301876" y="2387269"/>
                <a:ext cx="167110" cy="260695"/>
              </a:xfrm>
              <a:custGeom>
                <a:avLst/>
                <a:gdLst>
                  <a:gd name="connsiteX0" fmla="*/ 1001268 w 1431600"/>
                  <a:gd name="connsiteY0" fmla="*/ 0 h 1244936"/>
                  <a:gd name="connsiteX1" fmla="*/ 526980 w 1431600"/>
                  <a:gd name="connsiteY1" fmla="*/ 188071 h 1244936"/>
                  <a:gd name="connsiteX2" fmla="*/ 518560 w 1431600"/>
                  <a:gd name="connsiteY2" fmla="*/ 188071 h 1244936"/>
                  <a:gd name="connsiteX3" fmla="*/ 200330 w 1431600"/>
                  <a:gd name="connsiteY3" fmla="*/ 0 h 1244936"/>
                  <a:gd name="connsiteX4" fmla="*/ 148476 w 1431600"/>
                  <a:gd name="connsiteY4" fmla="*/ 389468 h 1244936"/>
                  <a:gd name="connsiteX5" fmla="*/ 0 w 1431600"/>
                  <a:gd name="connsiteY5" fmla="*/ 1244937 h 1244936"/>
                  <a:gd name="connsiteX6" fmla="*/ 361369 w 1431600"/>
                  <a:gd name="connsiteY6" fmla="*/ 1244937 h 1244936"/>
                  <a:gd name="connsiteX7" fmla="*/ 487166 w 1431600"/>
                  <a:gd name="connsiteY7" fmla="*/ 528523 h 1244936"/>
                  <a:gd name="connsiteX8" fmla="*/ 520579 w 1431600"/>
                  <a:gd name="connsiteY8" fmla="*/ 430778 h 1244936"/>
                  <a:gd name="connsiteX9" fmla="*/ 831485 w 1431600"/>
                  <a:gd name="connsiteY9" fmla="*/ 250222 h 1244936"/>
                  <a:gd name="connsiteX10" fmla="*/ 1052351 w 1431600"/>
                  <a:gd name="connsiteY10" fmla="*/ 557955 h 1244936"/>
                  <a:gd name="connsiteX11" fmla="*/ 931516 w 1431600"/>
                  <a:gd name="connsiteY11" fmla="*/ 1244937 h 1244936"/>
                  <a:gd name="connsiteX12" fmla="*/ 1293019 w 1431600"/>
                  <a:gd name="connsiteY12" fmla="*/ 1244937 h 1244936"/>
                  <a:gd name="connsiteX13" fmla="*/ 1420130 w 1431600"/>
                  <a:gd name="connsiteY13" fmla="*/ 521732 h 1244936"/>
                  <a:gd name="connsiteX14" fmla="*/ 1001268 w 1431600"/>
                  <a:gd name="connsiteY14" fmla="*/ 0 h 1244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31600" h="1244936">
                    <a:moveTo>
                      <a:pt x="1001268" y="0"/>
                    </a:moveTo>
                    <a:cubicBezTo>
                      <a:pt x="775507" y="0"/>
                      <a:pt x="606695" y="93526"/>
                      <a:pt x="526980" y="188071"/>
                    </a:cubicBezTo>
                    <a:lnTo>
                      <a:pt x="518560" y="188071"/>
                    </a:lnTo>
                    <a:lnTo>
                      <a:pt x="200330" y="0"/>
                    </a:lnTo>
                    <a:cubicBezTo>
                      <a:pt x="188623" y="105527"/>
                      <a:pt x="172927" y="248822"/>
                      <a:pt x="148476" y="389468"/>
                    </a:cubicBezTo>
                    <a:lnTo>
                      <a:pt x="0" y="1244937"/>
                    </a:lnTo>
                    <a:lnTo>
                      <a:pt x="361369" y="1244937"/>
                    </a:lnTo>
                    <a:lnTo>
                      <a:pt x="487166" y="528523"/>
                    </a:lnTo>
                    <a:cubicBezTo>
                      <a:pt x="493119" y="493357"/>
                      <a:pt x="505092" y="456086"/>
                      <a:pt x="520579" y="430778"/>
                    </a:cubicBezTo>
                    <a:cubicBezTo>
                      <a:pt x="574643" y="336785"/>
                      <a:pt x="687943" y="250222"/>
                      <a:pt x="831485" y="250222"/>
                    </a:cubicBezTo>
                    <a:cubicBezTo>
                      <a:pt x="1028986" y="250222"/>
                      <a:pt x="1082612" y="383315"/>
                      <a:pt x="1052351" y="557955"/>
                    </a:cubicBezTo>
                    <a:lnTo>
                      <a:pt x="931516" y="1244937"/>
                    </a:lnTo>
                    <a:lnTo>
                      <a:pt x="1293019" y="1244937"/>
                    </a:lnTo>
                    <a:lnTo>
                      <a:pt x="1420130" y="521732"/>
                    </a:lnTo>
                    <a:cubicBezTo>
                      <a:pt x="1486995" y="136712"/>
                      <a:pt x="1250309" y="0"/>
                      <a:pt x="1001268" y="0"/>
                    </a:cubicBezTo>
                  </a:path>
                </a:pathLst>
              </a:custGeom>
              <a:solidFill>
                <a:srgbClr val="265EAC"/>
              </a:solidFill>
              <a:ln w="952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3545" name="任意多边形 7">
                <a:extLst>
                  <a:ext uri="{FF2B5EF4-FFF2-40B4-BE49-F238E27FC236}">
                    <a16:creationId xmlns:a16="http://schemas.microsoft.com/office/drawing/2014/main" id="{AF438A71-1EDE-4B0D-A3DD-88182500CA34}"/>
                  </a:ext>
                </a:extLst>
              </p:cNvPr>
              <p:cNvSpPr/>
              <p:nvPr/>
            </p:nvSpPr>
            <p:spPr>
              <a:xfrm>
                <a:off x="2136342" y="2387255"/>
                <a:ext cx="157128" cy="266242"/>
              </a:xfrm>
              <a:custGeom>
                <a:avLst/>
                <a:gdLst>
                  <a:gd name="connsiteX0" fmla="*/ 822768 w 1346082"/>
                  <a:gd name="connsiteY0" fmla="*/ 0 h 1271425"/>
                  <a:gd name="connsiteX1" fmla="*/ 10771 w 1346082"/>
                  <a:gd name="connsiteY1" fmla="*/ 625240 h 1271425"/>
                  <a:gd name="connsiteX2" fmla="*/ 638974 w 1346082"/>
                  <a:gd name="connsiteY2" fmla="*/ 1271426 h 1271425"/>
                  <a:gd name="connsiteX3" fmla="*/ 1197548 w 1346082"/>
                  <a:gd name="connsiteY3" fmla="*/ 1144915 h 1271425"/>
                  <a:gd name="connsiteX4" fmla="*/ 1246526 w 1346082"/>
                  <a:gd name="connsiteY4" fmla="*/ 866642 h 1271425"/>
                  <a:gd name="connsiteX5" fmla="*/ 730842 w 1346082"/>
                  <a:gd name="connsiteY5" fmla="*/ 1038473 h 1271425"/>
                  <a:gd name="connsiteX6" fmla="*/ 344880 w 1346082"/>
                  <a:gd name="connsiteY6" fmla="*/ 721424 h 1271425"/>
                  <a:gd name="connsiteX7" fmla="*/ 1300323 w 1346082"/>
                  <a:gd name="connsiteY7" fmla="*/ 721424 h 1271425"/>
                  <a:gd name="connsiteX8" fmla="*/ 1335622 w 1346082"/>
                  <a:gd name="connsiteY8" fmla="*/ 592036 h 1271425"/>
                  <a:gd name="connsiteX9" fmla="*/ 822768 w 1346082"/>
                  <a:gd name="connsiteY9" fmla="*/ 0 h 1271425"/>
                  <a:gd name="connsiteX10" fmla="*/ 1010153 w 1346082"/>
                  <a:gd name="connsiteY10" fmla="*/ 506768 h 1271425"/>
                  <a:gd name="connsiteX11" fmla="*/ 381503 w 1346082"/>
                  <a:gd name="connsiteY11" fmla="*/ 506768 h 1271425"/>
                  <a:gd name="connsiteX12" fmla="*/ 763656 w 1346082"/>
                  <a:gd name="connsiteY12" fmla="*/ 210045 h 1271425"/>
                  <a:gd name="connsiteX13" fmla="*/ 1010153 w 1346082"/>
                  <a:gd name="connsiteY13" fmla="*/ 506768 h 127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46082" h="1271425">
                    <a:moveTo>
                      <a:pt x="822768" y="0"/>
                    </a:moveTo>
                    <a:cubicBezTo>
                      <a:pt x="363253" y="0"/>
                      <a:pt x="69169" y="289227"/>
                      <a:pt x="10771" y="625240"/>
                    </a:cubicBezTo>
                    <a:cubicBezTo>
                      <a:pt x="-53961" y="998325"/>
                      <a:pt x="175278" y="1271426"/>
                      <a:pt x="638974" y="1271426"/>
                    </a:cubicBezTo>
                    <a:cubicBezTo>
                      <a:pt x="846171" y="1271426"/>
                      <a:pt x="1040100" y="1232449"/>
                      <a:pt x="1197548" y="1144915"/>
                    </a:cubicBezTo>
                    <a:lnTo>
                      <a:pt x="1246526" y="866642"/>
                    </a:lnTo>
                    <a:cubicBezTo>
                      <a:pt x="1092687" y="976875"/>
                      <a:pt x="896920" y="1038473"/>
                      <a:pt x="730842" y="1038473"/>
                    </a:cubicBezTo>
                    <a:cubicBezTo>
                      <a:pt x="499775" y="1038473"/>
                      <a:pt x="316190" y="942223"/>
                      <a:pt x="344880" y="721424"/>
                    </a:cubicBezTo>
                    <a:lnTo>
                      <a:pt x="1300323" y="721424"/>
                    </a:lnTo>
                    <a:cubicBezTo>
                      <a:pt x="1311638" y="695201"/>
                      <a:pt x="1325497" y="649300"/>
                      <a:pt x="1335622" y="592036"/>
                    </a:cubicBezTo>
                    <a:cubicBezTo>
                      <a:pt x="1381657" y="325450"/>
                      <a:pt x="1287121" y="0"/>
                      <a:pt x="822768" y="0"/>
                    </a:cubicBezTo>
                    <a:moveTo>
                      <a:pt x="1010153" y="506768"/>
                    </a:moveTo>
                    <a:lnTo>
                      <a:pt x="381503" y="506768"/>
                    </a:lnTo>
                    <a:cubicBezTo>
                      <a:pt x="419223" y="382229"/>
                      <a:pt x="541362" y="210045"/>
                      <a:pt x="763656" y="210045"/>
                    </a:cubicBezTo>
                    <a:cubicBezTo>
                      <a:pt x="1005772" y="210045"/>
                      <a:pt x="1031337" y="394002"/>
                      <a:pt x="1010153" y="506768"/>
                    </a:cubicBezTo>
                  </a:path>
                </a:pathLst>
              </a:custGeom>
              <a:solidFill>
                <a:srgbClr val="265EAC"/>
              </a:solidFill>
              <a:ln w="952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3546" name="任意多边形 8">
                <a:extLst>
                  <a:ext uri="{FF2B5EF4-FFF2-40B4-BE49-F238E27FC236}">
                    <a16:creationId xmlns:a16="http://schemas.microsoft.com/office/drawing/2014/main" id="{94FC38B6-AFFC-4578-9DDF-2F3D163A6064}"/>
                  </a:ext>
                </a:extLst>
              </p:cNvPr>
              <p:cNvSpPr/>
              <p:nvPr/>
            </p:nvSpPr>
            <p:spPr>
              <a:xfrm>
                <a:off x="1977990" y="2387407"/>
                <a:ext cx="154314" cy="266062"/>
              </a:xfrm>
              <a:custGeom>
                <a:avLst/>
                <a:gdLst>
                  <a:gd name="connsiteX0" fmla="*/ 9917 w 1321976"/>
                  <a:gd name="connsiteY0" fmla="*/ 619144 h 1270568"/>
                  <a:gd name="connsiteX1" fmla="*/ 656817 w 1321976"/>
                  <a:gd name="connsiteY1" fmla="*/ 1270568 h 1270568"/>
                  <a:gd name="connsiteX2" fmla="*/ 1128105 w 1321976"/>
                  <a:gd name="connsiteY2" fmla="*/ 1189492 h 1270568"/>
                  <a:gd name="connsiteX3" fmla="*/ 1186560 w 1321976"/>
                  <a:gd name="connsiteY3" fmla="*/ 864070 h 1270568"/>
                  <a:gd name="connsiteX4" fmla="*/ 769870 w 1321976"/>
                  <a:gd name="connsiteY4" fmla="*/ 1027214 h 1270568"/>
                  <a:gd name="connsiteX5" fmla="*/ 380907 w 1321976"/>
                  <a:gd name="connsiteY5" fmla="*/ 634317 h 1270568"/>
                  <a:gd name="connsiteX6" fmla="*/ 905477 w 1321976"/>
                  <a:gd name="connsiteY6" fmla="*/ 239554 h 1270568"/>
                  <a:gd name="connsiteX7" fmla="*/ 1265941 w 1321976"/>
                  <a:gd name="connsiteY7" fmla="*/ 403450 h 1270568"/>
                  <a:gd name="connsiteX8" fmla="*/ 1321977 w 1321976"/>
                  <a:gd name="connsiteY8" fmla="*/ 72438 h 1270568"/>
                  <a:gd name="connsiteX9" fmla="*/ 935614 w 1321976"/>
                  <a:gd name="connsiteY9" fmla="*/ 0 h 1270568"/>
                  <a:gd name="connsiteX10" fmla="*/ 9917 w 1321976"/>
                  <a:gd name="connsiteY10" fmla="*/ 619144 h 1270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21976" h="1270568">
                    <a:moveTo>
                      <a:pt x="9917" y="619144"/>
                    </a:moveTo>
                    <a:cubicBezTo>
                      <a:pt x="-55662" y="997077"/>
                      <a:pt x="208952" y="1270568"/>
                      <a:pt x="656817" y="1270568"/>
                    </a:cubicBezTo>
                    <a:cubicBezTo>
                      <a:pt x="834926" y="1270568"/>
                      <a:pt x="1047542" y="1219362"/>
                      <a:pt x="1128105" y="1189492"/>
                    </a:cubicBezTo>
                    <a:lnTo>
                      <a:pt x="1186560" y="864070"/>
                    </a:lnTo>
                    <a:cubicBezTo>
                      <a:pt x="1060963" y="999163"/>
                      <a:pt x="890694" y="1027214"/>
                      <a:pt x="769870" y="1027214"/>
                    </a:cubicBezTo>
                    <a:cubicBezTo>
                      <a:pt x="523839" y="1027214"/>
                      <a:pt x="337559" y="883958"/>
                      <a:pt x="380907" y="634317"/>
                    </a:cubicBezTo>
                    <a:cubicBezTo>
                      <a:pt x="418502" y="411099"/>
                      <a:pt x="629890" y="239554"/>
                      <a:pt x="905477" y="239554"/>
                    </a:cubicBezTo>
                    <a:cubicBezTo>
                      <a:pt x="1017672" y="239554"/>
                      <a:pt x="1169957" y="277130"/>
                      <a:pt x="1265941" y="403450"/>
                    </a:cubicBezTo>
                    <a:lnTo>
                      <a:pt x="1321977" y="72438"/>
                    </a:lnTo>
                    <a:cubicBezTo>
                      <a:pt x="1244234" y="42596"/>
                      <a:pt x="1119809" y="0"/>
                      <a:pt x="935614" y="0"/>
                    </a:cubicBezTo>
                    <a:cubicBezTo>
                      <a:pt x="433075" y="-10"/>
                      <a:pt x="73278" y="254632"/>
                      <a:pt x="9917" y="619144"/>
                    </a:cubicBezTo>
                  </a:path>
                </a:pathLst>
              </a:custGeom>
              <a:solidFill>
                <a:srgbClr val="265EAC"/>
              </a:solidFill>
              <a:ln w="952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grpSp>
        <p:grpSp>
          <p:nvGrpSpPr>
            <p:cNvPr id="3348" name="组合 3347">
              <a:extLst>
                <a:ext uri="{FF2B5EF4-FFF2-40B4-BE49-F238E27FC236}">
                  <a16:creationId xmlns:a16="http://schemas.microsoft.com/office/drawing/2014/main" id="{0C92C035-D466-46C1-B8A3-D993EF35F38A}"/>
                </a:ext>
              </a:extLst>
            </p:cNvPr>
            <p:cNvGrpSpPr/>
            <p:nvPr/>
          </p:nvGrpSpPr>
          <p:grpSpPr>
            <a:xfrm flipH="1">
              <a:off x="1926667" y="5383893"/>
              <a:ext cx="351586" cy="462894"/>
              <a:chOff x="-1821549" y="1721298"/>
              <a:chExt cx="719198" cy="919579"/>
            </a:xfrm>
            <a:solidFill>
              <a:srgbClr val="5ECC8B"/>
            </a:solidFill>
          </p:grpSpPr>
          <p:sp>
            <p:nvSpPr>
              <p:cNvPr id="3496" name="Freeform 428">
                <a:extLst>
                  <a:ext uri="{FF2B5EF4-FFF2-40B4-BE49-F238E27FC236}">
                    <a16:creationId xmlns:a16="http://schemas.microsoft.com/office/drawing/2014/main" id="{FE868820-AE46-4F02-8307-1EDD1964A55D}"/>
                  </a:ext>
                </a:extLst>
              </p:cNvPr>
              <p:cNvSpPr>
                <a:spLocks/>
              </p:cNvSpPr>
              <p:nvPr/>
            </p:nvSpPr>
            <p:spPr bwMode="auto">
              <a:xfrm>
                <a:off x="-1821549" y="1801455"/>
                <a:ext cx="714866" cy="826424"/>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97" name="Freeform 429">
                <a:extLst>
                  <a:ext uri="{FF2B5EF4-FFF2-40B4-BE49-F238E27FC236}">
                    <a16:creationId xmlns:a16="http://schemas.microsoft.com/office/drawing/2014/main" id="{94DD578B-3164-45B3-9401-9BF36641619C}"/>
                  </a:ext>
                </a:extLst>
              </p:cNvPr>
              <p:cNvSpPr>
                <a:spLocks/>
              </p:cNvSpPr>
              <p:nvPr/>
            </p:nvSpPr>
            <p:spPr bwMode="auto">
              <a:xfrm>
                <a:off x="-1652582" y="2457829"/>
                <a:ext cx="47658" cy="74735"/>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98" name="Freeform 430">
                <a:extLst>
                  <a:ext uri="{FF2B5EF4-FFF2-40B4-BE49-F238E27FC236}">
                    <a16:creationId xmlns:a16="http://schemas.microsoft.com/office/drawing/2014/main" id="{80CC6DAB-8040-4C57-946E-E43DA2ACF91B}"/>
                  </a:ext>
                </a:extLst>
              </p:cNvPr>
              <p:cNvSpPr>
                <a:spLocks/>
              </p:cNvSpPr>
              <p:nvPr/>
            </p:nvSpPr>
            <p:spPr bwMode="auto">
              <a:xfrm>
                <a:off x="-1608172" y="2453496"/>
                <a:ext cx="48742" cy="76903"/>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99" name="Freeform 431">
                <a:extLst>
                  <a:ext uri="{FF2B5EF4-FFF2-40B4-BE49-F238E27FC236}">
                    <a16:creationId xmlns:a16="http://schemas.microsoft.com/office/drawing/2014/main" id="{D35A82C2-88B4-402D-886F-DE369016A25F}"/>
                  </a:ext>
                </a:extLst>
              </p:cNvPr>
              <p:cNvSpPr>
                <a:spLocks/>
              </p:cNvSpPr>
              <p:nvPr/>
            </p:nvSpPr>
            <p:spPr bwMode="auto">
              <a:xfrm>
                <a:off x="-1561598" y="2446998"/>
                <a:ext cx="45492" cy="7581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00" name="Freeform 432">
                <a:extLst>
                  <a:ext uri="{FF2B5EF4-FFF2-40B4-BE49-F238E27FC236}">
                    <a16:creationId xmlns:a16="http://schemas.microsoft.com/office/drawing/2014/main" id="{77D4586D-61DA-4CC8-93F9-71E66AB83834}"/>
                  </a:ext>
                </a:extLst>
              </p:cNvPr>
              <p:cNvSpPr>
                <a:spLocks/>
              </p:cNvSpPr>
              <p:nvPr/>
            </p:nvSpPr>
            <p:spPr bwMode="auto">
              <a:xfrm>
                <a:off x="-1513941" y="2432917"/>
                <a:ext cx="41159" cy="76903"/>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01" name="Freeform 433">
                <a:extLst>
                  <a:ext uri="{FF2B5EF4-FFF2-40B4-BE49-F238E27FC236}">
                    <a16:creationId xmlns:a16="http://schemas.microsoft.com/office/drawing/2014/main" id="{C1F26641-8B2E-45AB-B278-9315D8C6E88D}"/>
                  </a:ext>
                </a:extLst>
              </p:cNvPr>
              <p:cNvSpPr>
                <a:spLocks/>
              </p:cNvSpPr>
              <p:nvPr/>
            </p:nvSpPr>
            <p:spPr bwMode="auto">
              <a:xfrm>
                <a:off x="-1470615" y="2416671"/>
                <a:ext cx="43325" cy="7581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02" name="Freeform 434">
                <a:extLst>
                  <a:ext uri="{FF2B5EF4-FFF2-40B4-BE49-F238E27FC236}">
                    <a16:creationId xmlns:a16="http://schemas.microsoft.com/office/drawing/2014/main" id="{06866108-92E3-49E8-9B49-1E91A5A67E15}"/>
                  </a:ext>
                </a:extLst>
              </p:cNvPr>
              <p:cNvSpPr>
                <a:spLocks/>
              </p:cNvSpPr>
              <p:nvPr/>
            </p:nvSpPr>
            <p:spPr bwMode="auto">
              <a:xfrm>
                <a:off x="-1427290" y="2393924"/>
                <a:ext cx="40077" cy="7581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03" name="Freeform 435">
                <a:extLst>
                  <a:ext uri="{FF2B5EF4-FFF2-40B4-BE49-F238E27FC236}">
                    <a16:creationId xmlns:a16="http://schemas.microsoft.com/office/drawing/2014/main" id="{8E7CB6F7-3BDA-4112-BCED-546B298E9488}"/>
                  </a:ext>
                </a:extLst>
              </p:cNvPr>
              <p:cNvSpPr>
                <a:spLocks/>
              </p:cNvSpPr>
              <p:nvPr/>
            </p:nvSpPr>
            <p:spPr bwMode="auto">
              <a:xfrm>
                <a:off x="-1387215" y="2369013"/>
                <a:ext cx="38993" cy="72570"/>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04" name="Freeform 436">
                <a:extLst>
                  <a:ext uri="{FF2B5EF4-FFF2-40B4-BE49-F238E27FC236}">
                    <a16:creationId xmlns:a16="http://schemas.microsoft.com/office/drawing/2014/main" id="{7EAD043C-1C65-45BD-9E6F-35D7B89B8968}"/>
                  </a:ext>
                </a:extLst>
              </p:cNvPr>
              <p:cNvSpPr>
                <a:spLocks/>
              </p:cNvSpPr>
              <p:nvPr/>
            </p:nvSpPr>
            <p:spPr bwMode="auto">
              <a:xfrm>
                <a:off x="-1351472" y="2339768"/>
                <a:ext cx="38993" cy="7040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05" name="Freeform 437">
                <a:extLst>
                  <a:ext uri="{FF2B5EF4-FFF2-40B4-BE49-F238E27FC236}">
                    <a16:creationId xmlns:a16="http://schemas.microsoft.com/office/drawing/2014/main" id="{0F61F14D-45AA-4532-B138-130DC0AEBB75}"/>
                  </a:ext>
                </a:extLst>
              </p:cNvPr>
              <p:cNvSpPr>
                <a:spLocks/>
              </p:cNvSpPr>
              <p:nvPr/>
            </p:nvSpPr>
            <p:spPr bwMode="auto">
              <a:xfrm>
                <a:off x="-1321144" y="2307273"/>
                <a:ext cx="41159" cy="67153"/>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06" name="Freeform 438">
                <a:extLst>
                  <a:ext uri="{FF2B5EF4-FFF2-40B4-BE49-F238E27FC236}">
                    <a16:creationId xmlns:a16="http://schemas.microsoft.com/office/drawing/2014/main" id="{8BCFFF90-8A2C-475C-925E-63C22C73BD86}"/>
                  </a:ext>
                </a:extLst>
              </p:cNvPr>
              <p:cNvSpPr>
                <a:spLocks/>
              </p:cNvSpPr>
              <p:nvPr/>
            </p:nvSpPr>
            <p:spPr bwMode="auto">
              <a:xfrm>
                <a:off x="-1294065" y="2270448"/>
                <a:ext cx="41159" cy="66072"/>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07" name="Freeform 439">
                <a:extLst>
                  <a:ext uri="{FF2B5EF4-FFF2-40B4-BE49-F238E27FC236}">
                    <a16:creationId xmlns:a16="http://schemas.microsoft.com/office/drawing/2014/main" id="{37256AB2-FDAF-406F-834E-F995B72F84B3}"/>
                  </a:ext>
                </a:extLst>
              </p:cNvPr>
              <p:cNvSpPr>
                <a:spLocks/>
              </p:cNvSpPr>
              <p:nvPr/>
            </p:nvSpPr>
            <p:spPr bwMode="auto">
              <a:xfrm>
                <a:off x="-1271320" y="2231455"/>
                <a:ext cx="42243" cy="61739"/>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08" name="Freeform 440">
                <a:extLst>
                  <a:ext uri="{FF2B5EF4-FFF2-40B4-BE49-F238E27FC236}">
                    <a16:creationId xmlns:a16="http://schemas.microsoft.com/office/drawing/2014/main" id="{4D134733-96D4-4321-9D24-C5FDDADA655E}"/>
                  </a:ext>
                </a:extLst>
              </p:cNvPr>
              <p:cNvSpPr>
                <a:spLocks/>
              </p:cNvSpPr>
              <p:nvPr/>
            </p:nvSpPr>
            <p:spPr bwMode="auto">
              <a:xfrm>
                <a:off x="-1255072" y="2190297"/>
                <a:ext cx="43325" cy="58489"/>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09" name="Freeform 441">
                <a:extLst>
                  <a:ext uri="{FF2B5EF4-FFF2-40B4-BE49-F238E27FC236}">
                    <a16:creationId xmlns:a16="http://schemas.microsoft.com/office/drawing/2014/main" id="{AFBA0512-24C6-47B9-A4D6-86A4EEB86073}"/>
                  </a:ext>
                </a:extLst>
              </p:cNvPr>
              <p:cNvSpPr>
                <a:spLocks/>
              </p:cNvSpPr>
              <p:nvPr/>
            </p:nvSpPr>
            <p:spPr bwMode="auto">
              <a:xfrm>
                <a:off x="-1243159" y="2148055"/>
                <a:ext cx="46576" cy="54156"/>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10" name="Freeform 442">
                <a:extLst>
                  <a:ext uri="{FF2B5EF4-FFF2-40B4-BE49-F238E27FC236}">
                    <a16:creationId xmlns:a16="http://schemas.microsoft.com/office/drawing/2014/main" id="{A09C34B6-B371-4720-BCD1-2866F03D1760}"/>
                  </a:ext>
                </a:extLst>
              </p:cNvPr>
              <p:cNvSpPr>
                <a:spLocks/>
              </p:cNvSpPr>
              <p:nvPr/>
            </p:nvSpPr>
            <p:spPr bwMode="auto">
              <a:xfrm>
                <a:off x="-1236660" y="2104731"/>
                <a:ext cx="48742" cy="50906"/>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11" name="Freeform 443">
                <a:extLst>
                  <a:ext uri="{FF2B5EF4-FFF2-40B4-BE49-F238E27FC236}">
                    <a16:creationId xmlns:a16="http://schemas.microsoft.com/office/drawing/2014/main" id="{6A012A7C-1D45-4147-9FB5-B80A70793FF7}"/>
                  </a:ext>
                </a:extLst>
              </p:cNvPr>
              <p:cNvSpPr>
                <a:spLocks/>
              </p:cNvSpPr>
              <p:nvPr/>
            </p:nvSpPr>
            <p:spPr bwMode="auto">
              <a:xfrm>
                <a:off x="-1233407" y="2059238"/>
                <a:ext cx="50906" cy="47656"/>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12" name="Freeform 444">
                <a:extLst>
                  <a:ext uri="{FF2B5EF4-FFF2-40B4-BE49-F238E27FC236}">
                    <a16:creationId xmlns:a16="http://schemas.microsoft.com/office/drawing/2014/main" id="{F16BC4C1-BB32-4064-A0E0-901CC6FC564E}"/>
                  </a:ext>
                </a:extLst>
              </p:cNvPr>
              <p:cNvSpPr>
                <a:spLocks/>
              </p:cNvSpPr>
              <p:nvPr/>
            </p:nvSpPr>
            <p:spPr bwMode="auto">
              <a:xfrm>
                <a:off x="-1236658" y="2014830"/>
                <a:ext cx="53073" cy="44408"/>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13" name="Freeform 445">
                <a:extLst>
                  <a:ext uri="{FF2B5EF4-FFF2-40B4-BE49-F238E27FC236}">
                    <a16:creationId xmlns:a16="http://schemas.microsoft.com/office/drawing/2014/main" id="{4035A297-28C1-4F73-9404-FEF112597684}"/>
                  </a:ext>
                </a:extLst>
              </p:cNvPr>
              <p:cNvSpPr>
                <a:spLocks/>
              </p:cNvSpPr>
              <p:nvPr/>
            </p:nvSpPr>
            <p:spPr bwMode="auto">
              <a:xfrm>
                <a:off x="-1243157" y="1967172"/>
                <a:ext cx="53073" cy="4549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14" name="Freeform 446">
                <a:extLst>
                  <a:ext uri="{FF2B5EF4-FFF2-40B4-BE49-F238E27FC236}">
                    <a16:creationId xmlns:a16="http://schemas.microsoft.com/office/drawing/2014/main" id="{43FF57E0-0B9C-4215-B176-EAC75B6F4128}"/>
                  </a:ext>
                </a:extLst>
              </p:cNvPr>
              <p:cNvSpPr>
                <a:spLocks/>
              </p:cNvSpPr>
              <p:nvPr/>
            </p:nvSpPr>
            <p:spPr bwMode="auto">
              <a:xfrm>
                <a:off x="-1255072" y="1921681"/>
                <a:ext cx="55241" cy="43325"/>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15" name="Freeform 447">
                <a:extLst>
                  <a:ext uri="{FF2B5EF4-FFF2-40B4-BE49-F238E27FC236}">
                    <a16:creationId xmlns:a16="http://schemas.microsoft.com/office/drawing/2014/main" id="{30C537A2-E064-4E2C-83C8-46C7004B911B}"/>
                  </a:ext>
                </a:extLst>
              </p:cNvPr>
              <p:cNvSpPr>
                <a:spLocks/>
              </p:cNvSpPr>
              <p:nvPr/>
            </p:nvSpPr>
            <p:spPr bwMode="auto">
              <a:xfrm>
                <a:off x="-1273484" y="1876190"/>
                <a:ext cx="58489" cy="42243"/>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16" name="Freeform 448">
                <a:extLst>
                  <a:ext uri="{FF2B5EF4-FFF2-40B4-BE49-F238E27FC236}">
                    <a16:creationId xmlns:a16="http://schemas.microsoft.com/office/drawing/2014/main" id="{A810A258-6355-4C3C-8E99-12279846C30F}"/>
                  </a:ext>
                </a:extLst>
              </p:cNvPr>
              <p:cNvSpPr>
                <a:spLocks/>
              </p:cNvSpPr>
              <p:nvPr/>
            </p:nvSpPr>
            <p:spPr bwMode="auto">
              <a:xfrm>
                <a:off x="-1295149" y="1833949"/>
                <a:ext cx="58489" cy="41160"/>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17" name="Freeform 449">
                <a:extLst>
                  <a:ext uri="{FF2B5EF4-FFF2-40B4-BE49-F238E27FC236}">
                    <a16:creationId xmlns:a16="http://schemas.microsoft.com/office/drawing/2014/main" id="{6935914B-495F-4C65-9EE8-0414D03F2799}"/>
                  </a:ext>
                </a:extLst>
              </p:cNvPr>
              <p:cNvSpPr>
                <a:spLocks/>
              </p:cNvSpPr>
              <p:nvPr/>
            </p:nvSpPr>
            <p:spPr bwMode="auto">
              <a:xfrm>
                <a:off x="-1322227" y="1796039"/>
                <a:ext cx="60656" cy="37910"/>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18" name="Freeform 450">
                <a:extLst>
                  <a:ext uri="{FF2B5EF4-FFF2-40B4-BE49-F238E27FC236}">
                    <a16:creationId xmlns:a16="http://schemas.microsoft.com/office/drawing/2014/main" id="{663388DB-6621-42E1-86D7-8039B739727C}"/>
                  </a:ext>
                </a:extLst>
              </p:cNvPr>
              <p:cNvSpPr>
                <a:spLocks/>
              </p:cNvSpPr>
              <p:nvPr/>
            </p:nvSpPr>
            <p:spPr bwMode="auto">
              <a:xfrm>
                <a:off x="-1637418" y="2568307"/>
                <a:ext cx="62822" cy="72570"/>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19" name="Freeform 451">
                <a:extLst>
                  <a:ext uri="{FF2B5EF4-FFF2-40B4-BE49-F238E27FC236}">
                    <a16:creationId xmlns:a16="http://schemas.microsoft.com/office/drawing/2014/main" id="{D8DE8329-7392-4AF6-B8A0-1638AA985750}"/>
                  </a:ext>
                </a:extLst>
              </p:cNvPr>
              <p:cNvSpPr>
                <a:spLocks/>
              </p:cNvSpPr>
              <p:nvPr/>
            </p:nvSpPr>
            <p:spPr bwMode="auto">
              <a:xfrm>
                <a:off x="-1582177" y="2562891"/>
                <a:ext cx="63906" cy="67153"/>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20" name="Freeform 452">
                <a:extLst>
                  <a:ext uri="{FF2B5EF4-FFF2-40B4-BE49-F238E27FC236}">
                    <a16:creationId xmlns:a16="http://schemas.microsoft.com/office/drawing/2014/main" id="{942BAE70-A8C2-4044-A709-A1E9498AEF52}"/>
                  </a:ext>
                </a:extLst>
              </p:cNvPr>
              <p:cNvSpPr>
                <a:spLocks/>
              </p:cNvSpPr>
              <p:nvPr/>
            </p:nvSpPr>
            <p:spPr bwMode="auto">
              <a:xfrm>
                <a:off x="-1528018" y="2552058"/>
                <a:ext cx="62822" cy="59572"/>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21" name="Freeform 453">
                <a:extLst>
                  <a:ext uri="{FF2B5EF4-FFF2-40B4-BE49-F238E27FC236}">
                    <a16:creationId xmlns:a16="http://schemas.microsoft.com/office/drawing/2014/main" id="{9A56D238-70F3-4A65-A1CA-E29ECE88292C}"/>
                  </a:ext>
                </a:extLst>
              </p:cNvPr>
              <p:cNvSpPr>
                <a:spLocks/>
              </p:cNvSpPr>
              <p:nvPr/>
            </p:nvSpPr>
            <p:spPr bwMode="auto">
              <a:xfrm>
                <a:off x="-1482528" y="2534727"/>
                <a:ext cx="71487" cy="54156"/>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22" name="Freeform 454">
                <a:extLst>
                  <a:ext uri="{FF2B5EF4-FFF2-40B4-BE49-F238E27FC236}">
                    <a16:creationId xmlns:a16="http://schemas.microsoft.com/office/drawing/2014/main" id="{6DC98267-0801-4BA3-863D-615226D8CD28}"/>
                  </a:ext>
                </a:extLst>
              </p:cNvPr>
              <p:cNvSpPr>
                <a:spLocks/>
              </p:cNvSpPr>
              <p:nvPr/>
            </p:nvSpPr>
            <p:spPr bwMode="auto">
              <a:xfrm>
                <a:off x="-1430540" y="2507650"/>
                <a:ext cx="73653" cy="55241"/>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23" name="Freeform 455">
                <a:extLst>
                  <a:ext uri="{FF2B5EF4-FFF2-40B4-BE49-F238E27FC236}">
                    <a16:creationId xmlns:a16="http://schemas.microsoft.com/office/drawing/2014/main" id="{F95D3F0C-A18B-4057-8C71-1DB959930D64}"/>
                  </a:ext>
                </a:extLst>
              </p:cNvPr>
              <p:cNvSpPr>
                <a:spLocks/>
              </p:cNvSpPr>
              <p:nvPr/>
            </p:nvSpPr>
            <p:spPr bwMode="auto">
              <a:xfrm>
                <a:off x="-1381800" y="2478406"/>
                <a:ext cx="72569" cy="54156"/>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24" name="Freeform 456">
                <a:extLst>
                  <a:ext uri="{FF2B5EF4-FFF2-40B4-BE49-F238E27FC236}">
                    <a16:creationId xmlns:a16="http://schemas.microsoft.com/office/drawing/2014/main" id="{1AE9FECA-27EE-441D-8889-7AA4A5516481}"/>
                  </a:ext>
                </a:extLst>
              </p:cNvPr>
              <p:cNvSpPr>
                <a:spLocks/>
              </p:cNvSpPr>
              <p:nvPr/>
            </p:nvSpPr>
            <p:spPr bwMode="auto">
              <a:xfrm>
                <a:off x="-1338479" y="2443746"/>
                <a:ext cx="74738" cy="51991"/>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25" name="Freeform 457">
                <a:extLst>
                  <a:ext uri="{FF2B5EF4-FFF2-40B4-BE49-F238E27FC236}">
                    <a16:creationId xmlns:a16="http://schemas.microsoft.com/office/drawing/2014/main" id="{C9F99127-7BD8-4EC8-A1D2-8ADA29E677D4}"/>
                  </a:ext>
                </a:extLst>
              </p:cNvPr>
              <p:cNvSpPr>
                <a:spLocks/>
              </p:cNvSpPr>
              <p:nvPr/>
            </p:nvSpPr>
            <p:spPr bwMode="auto">
              <a:xfrm>
                <a:off x="-1299484" y="2406919"/>
                <a:ext cx="75820" cy="48741"/>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26" name="Freeform 458">
                <a:extLst>
                  <a:ext uri="{FF2B5EF4-FFF2-40B4-BE49-F238E27FC236}">
                    <a16:creationId xmlns:a16="http://schemas.microsoft.com/office/drawing/2014/main" id="{CAD80771-0CA4-4F92-84E5-DBC75A65B799}"/>
                  </a:ext>
                </a:extLst>
              </p:cNvPr>
              <p:cNvSpPr>
                <a:spLocks/>
              </p:cNvSpPr>
              <p:nvPr/>
            </p:nvSpPr>
            <p:spPr bwMode="auto">
              <a:xfrm>
                <a:off x="-1264826" y="2366844"/>
                <a:ext cx="74738" cy="47656"/>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27" name="Freeform 459">
                <a:extLst>
                  <a:ext uri="{FF2B5EF4-FFF2-40B4-BE49-F238E27FC236}">
                    <a16:creationId xmlns:a16="http://schemas.microsoft.com/office/drawing/2014/main" id="{C8BF4DEA-C9C3-464A-862B-94AB9B3E0A25}"/>
                  </a:ext>
                </a:extLst>
              </p:cNvPr>
              <p:cNvSpPr>
                <a:spLocks/>
              </p:cNvSpPr>
              <p:nvPr/>
            </p:nvSpPr>
            <p:spPr bwMode="auto">
              <a:xfrm>
                <a:off x="-1234498" y="2321353"/>
                <a:ext cx="74738" cy="47656"/>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28" name="Freeform 460">
                <a:extLst>
                  <a:ext uri="{FF2B5EF4-FFF2-40B4-BE49-F238E27FC236}">
                    <a16:creationId xmlns:a16="http://schemas.microsoft.com/office/drawing/2014/main" id="{21D1FEB5-7721-4F3A-B579-19F19EC450B6}"/>
                  </a:ext>
                </a:extLst>
              </p:cNvPr>
              <p:cNvSpPr>
                <a:spLocks/>
              </p:cNvSpPr>
              <p:nvPr/>
            </p:nvSpPr>
            <p:spPr bwMode="auto">
              <a:xfrm>
                <a:off x="-1209585" y="2270447"/>
                <a:ext cx="72569" cy="47656"/>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29" name="Freeform 461">
                <a:extLst>
                  <a:ext uri="{FF2B5EF4-FFF2-40B4-BE49-F238E27FC236}">
                    <a16:creationId xmlns:a16="http://schemas.microsoft.com/office/drawing/2014/main" id="{3BE6B141-8FC0-4495-AC1B-1D44C50E2A08}"/>
                  </a:ext>
                </a:extLst>
              </p:cNvPr>
              <p:cNvSpPr>
                <a:spLocks/>
              </p:cNvSpPr>
              <p:nvPr/>
            </p:nvSpPr>
            <p:spPr bwMode="auto">
              <a:xfrm>
                <a:off x="-1189006" y="2219538"/>
                <a:ext cx="70403" cy="49824"/>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30" name="Freeform 462">
                <a:extLst>
                  <a:ext uri="{FF2B5EF4-FFF2-40B4-BE49-F238E27FC236}">
                    <a16:creationId xmlns:a16="http://schemas.microsoft.com/office/drawing/2014/main" id="{B0AD2C94-9ABC-4352-ACE7-35264C0AE992}"/>
                  </a:ext>
                </a:extLst>
              </p:cNvPr>
              <p:cNvSpPr>
                <a:spLocks/>
              </p:cNvSpPr>
              <p:nvPr/>
            </p:nvSpPr>
            <p:spPr bwMode="auto">
              <a:xfrm>
                <a:off x="-1172760" y="2165379"/>
                <a:ext cx="64988" cy="53074"/>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31" name="Freeform 463">
                <a:extLst>
                  <a:ext uri="{FF2B5EF4-FFF2-40B4-BE49-F238E27FC236}">
                    <a16:creationId xmlns:a16="http://schemas.microsoft.com/office/drawing/2014/main" id="{C4E45759-7786-4611-BF27-8AC9E3043528}"/>
                  </a:ext>
                </a:extLst>
              </p:cNvPr>
              <p:cNvSpPr>
                <a:spLocks/>
              </p:cNvSpPr>
              <p:nvPr/>
            </p:nvSpPr>
            <p:spPr bwMode="auto">
              <a:xfrm>
                <a:off x="-1163007" y="2109053"/>
                <a:ext cx="60656" cy="51991"/>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32" name="Freeform 464">
                <a:extLst>
                  <a:ext uri="{FF2B5EF4-FFF2-40B4-BE49-F238E27FC236}">
                    <a16:creationId xmlns:a16="http://schemas.microsoft.com/office/drawing/2014/main" id="{948782F2-E5DB-411E-B003-DA94583CE895}"/>
                  </a:ext>
                </a:extLst>
              </p:cNvPr>
              <p:cNvSpPr>
                <a:spLocks/>
              </p:cNvSpPr>
              <p:nvPr/>
            </p:nvSpPr>
            <p:spPr bwMode="auto">
              <a:xfrm>
                <a:off x="-1158675" y="2055979"/>
                <a:ext cx="55241" cy="51991"/>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33" name="Freeform 465">
                <a:extLst>
                  <a:ext uri="{FF2B5EF4-FFF2-40B4-BE49-F238E27FC236}">
                    <a16:creationId xmlns:a16="http://schemas.microsoft.com/office/drawing/2014/main" id="{87F38CC7-8356-48ED-9834-991F0EEA3724}"/>
                  </a:ext>
                </a:extLst>
              </p:cNvPr>
              <p:cNvSpPr>
                <a:spLocks/>
              </p:cNvSpPr>
              <p:nvPr/>
            </p:nvSpPr>
            <p:spPr bwMode="auto">
              <a:xfrm>
                <a:off x="-1159755" y="1998579"/>
                <a:ext cx="48742" cy="57406"/>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34" name="Freeform 466">
                <a:extLst>
                  <a:ext uri="{FF2B5EF4-FFF2-40B4-BE49-F238E27FC236}">
                    <a16:creationId xmlns:a16="http://schemas.microsoft.com/office/drawing/2014/main" id="{D495B332-7845-4E6A-A8C2-5B8383B65A7E}"/>
                  </a:ext>
                </a:extLst>
              </p:cNvPr>
              <p:cNvSpPr>
                <a:spLocks/>
              </p:cNvSpPr>
              <p:nvPr/>
            </p:nvSpPr>
            <p:spPr bwMode="auto">
              <a:xfrm>
                <a:off x="-1168422" y="1943338"/>
                <a:ext cx="44407" cy="56322"/>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35" name="Freeform 467">
                <a:extLst>
                  <a:ext uri="{FF2B5EF4-FFF2-40B4-BE49-F238E27FC236}">
                    <a16:creationId xmlns:a16="http://schemas.microsoft.com/office/drawing/2014/main" id="{1526BA83-5433-4EEF-9DCD-CFA6F867AA21}"/>
                  </a:ext>
                </a:extLst>
              </p:cNvPr>
              <p:cNvSpPr>
                <a:spLocks/>
              </p:cNvSpPr>
              <p:nvPr/>
            </p:nvSpPr>
            <p:spPr bwMode="auto">
              <a:xfrm>
                <a:off x="-1182506" y="1888103"/>
                <a:ext cx="41159" cy="59572"/>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36" name="Freeform 468">
                <a:extLst>
                  <a:ext uri="{FF2B5EF4-FFF2-40B4-BE49-F238E27FC236}">
                    <a16:creationId xmlns:a16="http://schemas.microsoft.com/office/drawing/2014/main" id="{575AAEDA-E19A-465C-8F96-9EB3104506ED}"/>
                  </a:ext>
                </a:extLst>
              </p:cNvPr>
              <p:cNvSpPr>
                <a:spLocks/>
              </p:cNvSpPr>
              <p:nvPr/>
            </p:nvSpPr>
            <p:spPr bwMode="auto">
              <a:xfrm>
                <a:off x="-1201998" y="1836113"/>
                <a:ext cx="41159" cy="63904"/>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37" name="Freeform 469">
                <a:extLst>
                  <a:ext uri="{FF2B5EF4-FFF2-40B4-BE49-F238E27FC236}">
                    <a16:creationId xmlns:a16="http://schemas.microsoft.com/office/drawing/2014/main" id="{8DC402E2-0A21-4E58-9199-9A64E2F74437}"/>
                  </a:ext>
                </a:extLst>
              </p:cNvPr>
              <p:cNvSpPr>
                <a:spLocks/>
              </p:cNvSpPr>
              <p:nvPr/>
            </p:nvSpPr>
            <p:spPr bwMode="auto">
              <a:xfrm>
                <a:off x="-1227994" y="1787362"/>
                <a:ext cx="37911" cy="64987"/>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38" name="Freeform 470">
                <a:extLst>
                  <a:ext uri="{FF2B5EF4-FFF2-40B4-BE49-F238E27FC236}">
                    <a16:creationId xmlns:a16="http://schemas.microsoft.com/office/drawing/2014/main" id="{0AC3AA8D-1D8B-4FA3-85A9-477B84B9205B}"/>
                  </a:ext>
                </a:extLst>
              </p:cNvPr>
              <p:cNvSpPr>
                <a:spLocks/>
              </p:cNvSpPr>
              <p:nvPr/>
            </p:nvSpPr>
            <p:spPr bwMode="auto">
              <a:xfrm>
                <a:off x="-1257237" y="1744052"/>
                <a:ext cx="34660" cy="64987"/>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539" name="Freeform 471">
                <a:extLst>
                  <a:ext uri="{FF2B5EF4-FFF2-40B4-BE49-F238E27FC236}">
                    <a16:creationId xmlns:a16="http://schemas.microsoft.com/office/drawing/2014/main" id="{4ADB831E-D0F0-438A-8B41-6A1142DE4DB4}"/>
                  </a:ext>
                </a:extLst>
              </p:cNvPr>
              <p:cNvSpPr>
                <a:spLocks/>
              </p:cNvSpPr>
              <p:nvPr/>
            </p:nvSpPr>
            <p:spPr bwMode="auto">
              <a:xfrm>
                <a:off x="-1338469" y="1721298"/>
                <a:ext cx="66072" cy="62822"/>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grpSp>
        <p:grpSp>
          <p:nvGrpSpPr>
            <p:cNvPr id="3349" name="组合 3348">
              <a:extLst>
                <a:ext uri="{FF2B5EF4-FFF2-40B4-BE49-F238E27FC236}">
                  <a16:creationId xmlns:a16="http://schemas.microsoft.com/office/drawing/2014/main" id="{C4D8EA9A-9535-4A8C-AB62-90851BB87376}"/>
                </a:ext>
              </a:extLst>
            </p:cNvPr>
            <p:cNvGrpSpPr/>
            <p:nvPr/>
          </p:nvGrpSpPr>
          <p:grpSpPr>
            <a:xfrm>
              <a:off x="3640628" y="5383893"/>
              <a:ext cx="351586" cy="462894"/>
              <a:chOff x="-1821549" y="1721298"/>
              <a:chExt cx="719198" cy="919579"/>
            </a:xfrm>
            <a:solidFill>
              <a:srgbClr val="5ECC8B"/>
            </a:solidFill>
          </p:grpSpPr>
          <p:sp>
            <p:nvSpPr>
              <p:cNvPr id="3452" name="Freeform 428">
                <a:extLst>
                  <a:ext uri="{FF2B5EF4-FFF2-40B4-BE49-F238E27FC236}">
                    <a16:creationId xmlns:a16="http://schemas.microsoft.com/office/drawing/2014/main" id="{E609E663-0407-4430-89B6-837A1447DE6F}"/>
                  </a:ext>
                </a:extLst>
              </p:cNvPr>
              <p:cNvSpPr>
                <a:spLocks/>
              </p:cNvSpPr>
              <p:nvPr/>
            </p:nvSpPr>
            <p:spPr bwMode="auto">
              <a:xfrm>
                <a:off x="-1821549" y="1801455"/>
                <a:ext cx="714866" cy="826424"/>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53" name="Freeform 429">
                <a:extLst>
                  <a:ext uri="{FF2B5EF4-FFF2-40B4-BE49-F238E27FC236}">
                    <a16:creationId xmlns:a16="http://schemas.microsoft.com/office/drawing/2014/main" id="{AB9C72B8-2B5C-4E63-A400-3C65F58849FD}"/>
                  </a:ext>
                </a:extLst>
              </p:cNvPr>
              <p:cNvSpPr>
                <a:spLocks/>
              </p:cNvSpPr>
              <p:nvPr/>
            </p:nvSpPr>
            <p:spPr bwMode="auto">
              <a:xfrm>
                <a:off x="-1652580" y="2457829"/>
                <a:ext cx="47658" cy="74735"/>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54" name="Freeform 430">
                <a:extLst>
                  <a:ext uri="{FF2B5EF4-FFF2-40B4-BE49-F238E27FC236}">
                    <a16:creationId xmlns:a16="http://schemas.microsoft.com/office/drawing/2014/main" id="{B103BB79-001A-4E4F-962B-E8A849FF212F}"/>
                  </a:ext>
                </a:extLst>
              </p:cNvPr>
              <p:cNvSpPr>
                <a:spLocks/>
              </p:cNvSpPr>
              <p:nvPr/>
            </p:nvSpPr>
            <p:spPr bwMode="auto">
              <a:xfrm>
                <a:off x="-1608172" y="2453496"/>
                <a:ext cx="48742" cy="76903"/>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55" name="Freeform 431">
                <a:extLst>
                  <a:ext uri="{FF2B5EF4-FFF2-40B4-BE49-F238E27FC236}">
                    <a16:creationId xmlns:a16="http://schemas.microsoft.com/office/drawing/2014/main" id="{4AA560D0-B021-49C5-B27F-8E5B19EC3B83}"/>
                  </a:ext>
                </a:extLst>
              </p:cNvPr>
              <p:cNvSpPr>
                <a:spLocks/>
              </p:cNvSpPr>
              <p:nvPr/>
            </p:nvSpPr>
            <p:spPr bwMode="auto">
              <a:xfrm>
                <a:off x="-1561599" y="2446998"/>
                <a:ext cx="45492" cy="7581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56" name="Freeform 432">
                <a:extLst>
                  <a:ext uri="{FF2B5EF4-FFF2-40B4-BE49-F238E27FC236}">
                    <a16:creationId xmlns:a16="http://schemas.microsoft.com/office/drawing/2014/main" id="{865A3F88-D3FB-4EF5-AD2E-7B38C54610D4}"/>
                  </a:ext>
                </a:extLst>
              </p:cNvPr>
              <p:cNvSpPr>
                <a:spLocks/>
              </p:cNvSpPr>
              <p:nvPr/>
            </p:nvSpPr>
            <p:spPr bwMode="auto">
              <a:xfrm>
                <a:off x="-1513941" y="2432917"/>
                <a:ext cx="41159" cy="76903"/>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57" name="Freeform 433">
                <a:extLst>
                  <a:ext uri="{FF2B5EF4-FFF2-40B4-BE49-F238E27FC236}">
                    <a16:creationId xmlns:a16="http://schemas.microsoft.com/office/drawing/2014/main" id="{313EDC36-F26C-4BB3-8A47-AED70389286B}"/>
                  </a:ext>
                </a:extLst>
              </p:cNvPr>
              <p:cNvSpPr>
                <a:spLocks/>
              </p:cNvSpPr>
              <p:nvPr/>
            </p:nvSpPr>
            <p:spPr bwMode="auto">
              <a:xfrm>
                <a:off x="-1470615" y="2416671"/>
                <a:ext cx="43325" cy="7581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58" name="Freeform 434">
                <a:extLst>
                  <a:ext uri="{FF2B5EF4-FFF2-40B4-BE49-F238E27FC236}">
                    <a16:creationId xmlns:a16="http://schemas.microsoft.com/office/drawing/2014/main" id="{390E8DBC-6362-42BA-A38A-B431174F77F5}"/>
                  </a:ext>
                </a:extLst>
              </p:cNvPr>
              <p:cNvSpPr>
                <a:spLocks/>
              </p:cNvSpPr>
              <p:nvPr/>
            </p:nvSpPr>
            <p:spPr bwMode="auto">
              <a:xfrm>
                <a:off x="-1427290" y="2393924"/>
                <a:ext cx="40077" cy="7581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59" name="Freeform 435">
                <a:extLst>
                  <a:ext uri="{FF2B5EF4-FFF2-40B4-BE49-F238E27FC236}">
                    <a16:creationId xmlns:a16="http://schemas.microsoft.com/office/drawing/2014/main" id="{8B94CAFE-E097-4ECD-BD99-18532AA6A461}"/>
                  </a:ext>
                </a:extLst>
              </p:cNvPr>
              <p:cNvSpPr>
                <a:spLocks/>
              </p:cNvSpPr>
              <p:nvPr/>
            </p:nvSpPr>
            <p:spPr bwMode="auto">
              <a:xfrm>
                <a:off x="-1387215" y="2369013"/>
                <a:ext cx="38993" cy="72570"/>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60" name="Freeform 436">
                <a:extLst>
                  <a:ext uri="{FF2B5EF4-FFF2-40B4-BE49-F238E27FC236}">
                    <a16:creationId xmlns:a16="http://schemas.microsoft.com/office/drawing/2014/main" id="{EE8CF49D-BC9B-4F55-95EC-0037667253F7}"/>
                  </a:ext>
                </a:extLst>
              </p:cNvPr>
              <p:cNvSpPr>
                <a:spLocks/>
              </p:cNvSpPr>
              <p:nvPr/>
            </p:nvSpPr>
            <p:spPr bwMode="auto">
              <a:xfrm>
                <a:off x="-1351470" y="2339768"/>
                <a:ext cx="38993" cy="7040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61" name="Freeform 437">
                <a:extLst>
                  <a:ext uri="{FF2B5EF4-FFF2-40B4-BE49-F238E27FC236}">
                    <a16:creationId xmlns:a16="http://schemas.microsoft.com/office/drawing/2014/main" id="{DEC790A2-3A82-4EE3-B20A-883A842CAE46}"/>
                  </a:ext>
                </a:extLst>
              </p:cNvPr>
              <p:cNvSpPr>
                <a:spLocks/>
              </p:cNvSpPr>
              <p:nvPr/>
            </p:nvSpPr>
            <p:spPr bwMode="auto">
              <a:xfrm>
                <a:off x="-1321144" y="2307273"/>
                <a:ext cx="41159" cy="67153"/>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62" name="Freeform 438">
                <a:extLst>
                  <a:ext uri="{FF2B5EF4-FFF2-40B4-BE49-F238E27FC236}">
                    <a16:creationId xmlns:a16="http://schemas.microsoft.com/office/drawing/2014/main" id="{2E986B97-BE94-46FA-B32D-9C05B5335112}"/>
                  </a:ext>
                </a:extLst>
              </p:cNvPr>
              <p:cNvSpPr>
                <a:spLocks/>
              </p:cNvSpPr>
              <p:nvPr/>
            </p:nvSpPr>
            <p:spPr bwMode="auto">
              <a:xfrm>
                <a:off x="-1294065" y="2270448"/>
                <a:ext cx="41159" cy="66072"/>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63" name="Freeform 439">
                <a:extLst>
                  <a:ext uri="{FF2B5EF4-FFF2-40B4-BE49-F238E27FC236}">
                    <a16:creationId xmlns:a16="http://schemas.microsoft.com/office/drawing/2014/main" id="{9BAF67D7-3EBE-4746-AF46-F911DEEEF6E5}"/>
                  </a:ext>
                </a:extLst>
              </p:cNvPr>
              <p:cNvSpPr>
                <a:spLocks/>
              </p:cNvSpPr>
              <p:nvPr/>
            </p:nvSpPr>
            <p:spPr bwMode="auto">
              <a:xfrm>
                <a:off x="-1271320" y="2231455"/>
                <a:ext cx="42243" cy="61739"/>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64" name="Freeform 440">
                <a:extLst>
                  <a:ext uri="{FF2B5EF4-FFF2-40B4-BE49-F238E27FC236}">
                    <a16:creationId xmlns:a16="http://schemas.microsoft.com/office/drawing/2014/main" id="{06CDFA14-A6B5-4274-B9D0-2399B1060FBE}"/>
                  </a:ext>
                </a:extLst>
              </p:cNvPr>
              <p:cNvSpPr>
                <a:spLocks/>
              </p:cNvSpPr>
              <p:nvPr/>
            </p:nvSpPr>
            <p:spPr bwMode="auto">
              <a:xfrm>
                <a:off x="-1255072" y="2190297"/>
                <a:ext cx="43325" cy="58489"/>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65" name="Freeform 441">
                <a:extLst>
                  <a:ext uri="{FF2B5EF4-FFF2-40B4-BE49-F238E27FC236}">
                    <a16:creationId xmlns:a16="http://schemas.microsoft.com/office/drawing/2014/main" id="{4EE820B7-F48D-4492-828D-037E5010E3E8}"/>
                  </a:ext>
                </a:extLst>
              </p:cNvPr>
              <p:cNvSpPr>
                <a:spLocks/>
              </p:cNvSpPr>
              <p:nvPr/>
            </p:nvSpPr>
            <p:spPr bwMode="auto">
              <a:xfrm>
                <a:off x="-1243159" y="2148055"/>
                <a:ext cx="46576" cy="54156"/>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66" name="Freeform 442">
                <a:extLst>
                  <a:ext uri="{FF2B5EF4-FFF2-40B4-BE49-F238E27FC236}">
                    <a16:creationId xmlns:a16="http://schemas.microsoft.com/office/drawing/2014/main" id="{37DC42FB-F66A-4229-855A-634A11BE33B7}"/>
                  </a:ext>
                </a:extLst>
              </p:cNvPr>
              <p:cNvSpPr>
                <a:spLocks/>
              </p:cNvSpPr>
              <p:nvPr/>
            </p:nvSpPr>
            <p:spPr bwMode="auto">
              <a:xfrm>
                <a:off x="-1236660" y="2104731"/>
                <a:ext cx="48742" cy="50906"/>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67" name="Freeform 443">
                <a:extLst>
                  <a:ext uri="{FF2B5EF4-FFF2-40B4-BE49-F238E27FC236}">
                    <a16:creationId xmlns:a16="http://schemas.microsoft.com/office/drawing/2014/main" id="{3B319E20-087A-45A7-8DC2-78C132BF9FB2}"/>
                  </a:ext>
                </a:extLst>
              </p:cNvPr>
              <p:cNvSpPr>
                <a:spLocks/>
              </p:cNvSpPr>
              <p:nvPr/>
            </p:nvSpPr>
            <p:spPr bwMode="auto">
              <a:xfrm>
                <a:off x="-1233409" y="2059238"/>
                <a:ext cx="50906" cy="47656"/>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68" name="Freeform 444">
                <a:extLst>
                  <a:ext uri="{FF2B5EF4-FFF2-40B4-BE49-F238E27FC236}">
                    <a16:creationId xmlns:a16="http://schemas.microsoft.com/office/drawing/2014/main" id="{E65F32E4-5E8D-49F5-8370-15ECE2A9DA9E}"/>
                  </a:ext>
                </a:extLst>
              </p:cNvPr>
              <p:cNvSpPr>
                <a:spLocks/>
              </p:cNvSpPr>
              <p:nvPr/>
            </p:nvSpPr>
            <p:spPr bwMode="auto">
              <a:xfrm>
                <a:off x="-1236660" y="2014830"/>
                <a:ext cx="53073" cy="44408"/>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69" name="Freeform 445">
                <a:extLst>
                  <a:ext uri="{FF2B5EF4-FFF2-40B4-BE49-F238E27FC236}">
                    <a16:creationId xmlns:a16="http://schemas.microsoft.com/office/drawing/2014/main" id="{0CC380E0-9D6F-42F7-8684-5E409F878A95}"/>
                  </a:ext>
                </a:extLst>
              </p:cNvPr>
              <p:cNvSpPr>
                <a:spLocks/>
              </p:cNvSpPr>
              <p:nvPr/>
            </p:nvSpPr>
            <p:spPr bwMode="auto">
              <a:xfrm>
                <a:off x="-1243159" y="1967172"/>
                <a:ext cx="53073" cy="4549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70" name="Freeform 446">
                <a:extLst>
                  <a:ext uri="{FF2B5EF4-FFF2-40B4-BE49-F238E27FC236}">
                    <a16:creationId xmlns:a16="http://schemas.microsoft.com/office/drawing/2014/main" id="{90664FCD-262B-41C1-A03F-AD8C9BAEFFD6}"/>
                  </a:ext>
                </a:extLst>
              </p:cNvPr>
              <p:cNvSpPr>
                <a:spLocks/>
              </p:cNvSpPr>
              <p:nvPr/>
            </p:nvSpPr>
            <p:spPr bwMode="auto">
              <a:xfrm>
                <a:off x="-1255072" y="1921681"/>
                <a:ext cx="55241" cy="43325"/>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71" name="Freeform 447">
                <a:extLst>
                  <a:ext uri="{FF2B5EF4-FFF2-40B4-BE49-F238E27FC236}">
                    <a16:creationId xmlns:a16="http://schemas.microsoft.com/office/drawing/2014/main" id="{3E905FDB-C30D-4CCF-B768-9CDA82A79166}"/>
                  </a:ext>
                </a:extLst>
              </p:cNvPr>
              <p:cNvSpPr>
                <a:spLocks/>
              </p:cNvSpPr>
              <p:nvPr/>
            </p:nvSpPr>
            <p:spPr bwMode="auto">
              <a:xfrm>
                <a:off x="-1273484" y="1876190"/>
                <a:ext cx="58489" cy="42243"/>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72" name="Freeform 448">
                <a:extLst>
                  <a:ext uri="{FF2B5EF4-FFF2-40B4-BE49-F238E27FC236}">
                    <a16:creationId xmlns:a16="http://schemas.microsoft.com/office/drawing/2014/main" id="{76B4BA0E-6C5E-481C-946E-A2DC38C294D2}"/>
                  </a:ext>
                </a:extLst>
              </p:cNvPr>
              <p:cNvSpPr>
                <a:spLocks/>
              </p:cNvSpPr>
              <p:nvPr/>
            </p:nvSpPr>
            <p:spPr bwMode="auto">
              <a:xfrm>
                <a:off x="-1295149" y="1833949"/>
                <a:ext cx="58489" cy="41160"/>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73" name="Freeform 449">
                <a:extLst>
                  <a:ext uri="{FF2B5EF4-FFF2-40B4-BE49-F238E27FC236}">
                    <a16:creationId xmlns:a16="http://schemas.microsoft.com/office/drawing/2014/main" id="{533BB5B2-27EE-446D-AC4D-E7FAEAAE7096}"/>
                  </a:ext>
                </a:extLst>
              </p:cNvPr>
              <p:cNvSpPr>
                <a:spLocks/>
              </p:cNvSpPr>
              <p:nvPr/>
            </p:nvSpPr>
            <p:spPr bwMode="auto">
              <a:xfrm>
                <a:off x="-1322227" y="1796039"/>
                <a:ext cx="60656" cy="37910"/>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74" name="Freeform 450">
                <a:extLst>
                  <a:ext uri="{FF2B5EF4-FFF2-40B4-BE49-F238E27FC236}">
                    <a16:creationId xmlns:a16="http://schemas.microsoft.com/office/drawing/2014/main" id="{797CFFF1-F6A7-45CC-83D8-8ECE03A38234}"/>
                  </a:ext>
                </a:extLst>
              </p:cNvPr>
              <p:cNvSpPr>
                <a:spLocks/>
              </p:cNvSpPr>
              <p:nvPr/>
            </p:nvSpPr>
            <p:spPr bwMode="auto">
              <a:xfrm>
                <a:off x="-1637416" y="2568307"/>
                <a:ext cx="62822" cy="72570"/>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75" name="Freeform 451">
                <a:extLst>
                  <a:ext uri="{FF2B5EF4-FFF2-40B4-BE49-F238E27FC236}">
                    <a16:creationId xmlns:a16="http://schemas.microsoft.com/office/drawing/2014/main" id="{836FE72B-16ED-4BC2-A122-4D7C4C098222}"/>
                  </a:ext>
                </a:extLst>
              </p:cNvPr>
              <p:cNvSpPr>
                <a:spLocks/>
              </p:cNvSpPr>
              <p:nvPr/>
            </p:nvSpPr>
            <p:spPr bwMode="auto">
              <a:xfrm>
                <a:off x="-1582177" y="2562891"/>
                <a:ext cx="63906" cy="67153"/>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76" name="Freeform 452">
                <a:extLst>
                  <a:ext uri="{FF2B5EF4-FFF2-40B4-BE49-F238E27FC236}">
                    <a16:creationId xmlns:a16="http://schemas.microsoft.com/office/drawing/2014/main" id="{6E8DAD82-92BF-4F1C-95A2-CFA34E8DCC7C}"/>
                  </a:ext>
                </a:extLst>
              </p:cNvPr>
              <p:cNvSpPr>
                <a:spLocks/>
              </p:cNvSpPr>
              <p:nvPr/>
            </p:nvSpPr>
            <p:spPr bwMode="auto">
              <a:xfrm>
                <a:off x="-1528018" y="2552058"/>
                <a:ext cx="62822" cy="59572"/>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77" name="Freeform 453">
                <a:extLst>
                  <a:ext uri="{FF2B5EF4-FFF2-40B4-BE49-F238E27FC236}">
                    <a16:creationId xmlns:a16="http://schemas.microsoft.com/office/drawing/2014/main" id="{B319237E-623C-4654-AF41-5ADA030B6B50}"/>
                  </a:ext>
                </a:extLst>
              </p:cNvPr>
              <p:cNvSpPr>
                <a:spLocks/>
              </p:cNvSpPr>
              <p:nvPr/>
            </p:nvSpPr>
            <p:spPr bwMode="auto">
              <a:xfrm>
                <a:off x="-1482528" y="2534727"/>
                <a:ext cx="71487" cy="54156"/>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78" name="Freeform 454">
                <a:extLst>
                  <a:ext uri="{FF2B5EF4-FFF2-40B4-BE49-F238E27FC236}">
                    <a16:creationId xmlns:a16="http://schemas.microsoft.com/office/drawing/2014/main" id="{6F3AC3AC-56FD-445C-B5CC-B661B54440F3}"/>
                  </a:ext>
                </a:extLst>
              </p:cNvPr>
              <p:cNvSpPr>
                <a:spLocks/>
              </p:cNvSpPr>
              <p:nvPr/>
            </p:nvSpPr>
            <p:spPr bwMode="auto">
              <a:xfrm>
                <a:off x="-1430540" y="2507650"/>
                <a:ext cx="73653" cy="55241"/>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79" name="Freeform 455">
                <a:extLst>
                  <a:ext uri="{FF2B5EF4-FFF2-40B4-BE49-F238E27FC236}">
                    <a16:creationId xmlns:a16="http://schemas.microsoft.com/office/drawing/2014/main" id="{3273EEA5-0EE1-473E-908F-59E2B244D964}"/>
                  </a:ext>
                </a:extLst>
              </p:cNvPr>
              <p:cNvSpPr>
                <a:spLocks/>
              </p:cNvSpPr>
              <p:nvPr/>
            </p:nvSpPr>
            <p:spPr bwMode="auto">
              <a:xfrm>
                <a:off x="-1381800" y="2478406"/>
                <a:ext cx="72569" cy="54156"/>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80" name="Freeform 456">
                <a:extLst>
                  <a:ext uri="{FF2B5EF4-FFF2-40B4-BE49-F238E27FC236}">
                    <a16:creationId xmlns:a16="http://schemas.microsoft.com/office/drawing/2014/main" id="{2FE917C7-EA14-4688-849E-34C482C0DBC6}"/>
                  </a:ext>
                </a:extLst>
              </p:cNvPr>
              <p:cNvSpPr>
                <a:spLocks/>
              </p:cNvSpPr>
              <p:nvPr/>
            </p:nvSpPr>
            <p:spPr bwMode="auto">
              <a:xfrm>
                <a:off x="-1338479" y="2443746"/>
                <a:ext cx="74738" cy="51991"/>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81" name="Freeform 457">
                <a:extLst>
                  <a:ext uri="{FF2B5EF4-FFF2-40B4-BE49-F238E27FC236}">
                    <a16:creationId xmlns:a16="http://schemas.microsoft.com/office/drawing/2014/main" id="{0AE40F95-901C-47AC-A25D-CD78EED0DEC6}"/>
                  </a:ext>
                </a:extLst>
              </p:cNvPr>
              <p:cNvSpPr>
                <a:spLocks/>
              </p:cNvSpPr>
              <p:nvPr/>
            </p:nvSpPr>
            <p:spPr bwMode="auto">
              <a:xfrm>
                <a:off x="-1299484" y="2406919"/>
                <a:ext cx="75820" cy="48741"/>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82" name="Freeform 458">
                <a:extLst>
                  <a:ext uri="{FF2B5EF4-FFF2-40B4-BE49-F238E27FC236}">
                    <a16:creationId xmlns:a16="http://schemas.microsoft.com/office/drawing/2014/main" id="{21614494-F5C4-4E39-A3B6-461144406A7F}"/>
                  </a:ext>
                </a:extLst>
              </p:cNvPr>
              <p:cNvSpPr>
                <a:spLocks/>
              </p:cNvSpPr>
              <p:nvPr/>
            </p:nvSpPr>
            <p:spPr bwMode="auto">
              <a:xfrm>
                <a:off x="-1264824" y="2366844"/>
                <a:ext cx="74738" cy="47656"/>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83" name="Freeform 459">
                <a:extLst>
                  <a:ext uri="{FF2B5EF4-FFF2-40B4-BE49-F238E27FC236}">
                    <a16:creationId xmlns:a16="http://schemas.microsoft.com/office/drawing/2014/main" id="{D0CCD36D-C956-492F-9D07-6A52DA088099}"/>
                  </a:ext>
                </a:extLst>
              </p:cNvPr>
              <p:cNvSpPr>
                <a:spLocks/>
              </p:cNvSpPr>
              <p:nvPr/>
            </p:nvSpPr>
            <p:spPr bwMode="auto">
              <a:xfrm>
                <a:off x="-1234498" y="2321353"/>
                <a:ext cx="74738" cy="47656"/>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84" name="Freeform 460">
                <a:extLst>
                  <a:ext uri="{FF2B5EF4-FFF2-40B4-BE49-F238E27FC236}">
                    <a16:creationId xmlns:a16="http://schemas.microsoft.com/office/drawing/2014/main" id="{12980107-20D4-4C99-A4AF-44EEA0DDECC4}"/>
                  </a:ext>
                </a:extLst>
              </p:cNvPr>
              <p:cNvSpPr>
                <a:spLocks/>
              </p:cNvSpPr>
              <p:nvPr/>
            </p:nvSpPr>
            <p:spPr bwMode="auto">
              <a:xfrm>
                <a:off x="-1209585" y="2270447"/>
                <a:ext cx="72569" cy="47656"/>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85" name="Freeform 461">
                <a:extLst>
                  <a:ext uri="{FF2B5EF4-FFF2-40B4-BE49-F238E27FC236}">
                    <a16:creationId xmlns:a16="http://schemas.microsoft.com/office/drawing/2014/main" id="{32F2E7FD-1466-4A0A-98AE-D18F7206937E}"/>
                  </a:ext>
                </a:extLst>
              </p:cNvPr>
              <p:cNvSpPr>
                <a:spLocks/>
              </p:cNvSpPr>
              <p:nvPr/>
            </p:nvSpPr>
            <p:spPr bwMode="auto">
              <a:xfrm>
                <a:off x="-1189006" y="2219538"/>
                <a:ext cx="70403" cy="49824"/>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86" name="Freeform 462">
                <a:extLst>
                  <a:ext uri="{FF2B5EF4-FFF2-40B4-BE49-F238E27FC236}">
                    <a16:creationId xmlns:a16="http://schemas.microsoft.com/office/drawing/2014/main" id="{5F2E747A-BA91-4B08-A245-641BF5DB5187}"/>
                  </a:ext>
                </a:extLst>
              </p:cNvPr>
              <p:cNvSpPr>
                <a:spLocks/>
              </p:cNvSpPr>
              <p:nvPr/>
            </p:nvSpPr>
            <p:spPr bwMode="auto">
              <a:xfrm>
                <a:off x="-1172758" y="2165379"/>
                <a:ext cx="64988" cy="53074"/>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87" name="Freeform 463">
                <a:extLst>
                  <a:ext uri="{FF2B5EF4-FFF2-40B4-BE49-F238E27FC236}">
                    <a16:creationId xmlns:a16="http://schemas.microsoft.com/office/drawing/2014/main" id="{853CEF16-57C3-4532-9273-C96517A8C92D}"/>
                  </a:ext>
                </a:extLst>
              </p:cNvPr>
              <p:cNvSpPr>
                <a:spLocks/>
              </p:cNvSpPr>
              <p:nvPr/>
            </p:nvSpPr>
            <p:spPr bwMode="auto">
              <a:xfrm>
                <a:off x="-1163007" y="2109053"/>
                <a:ext cx="60656" cy="51991"/>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88" name="Freeform 464">
                <a:extLst>
                  <a:ext uri="{FF2B5EF4-FFF2-40B4-BE49-F238E27FC236}">
                    <a16:creationId xmlns:a16="http://schemas.microsoft.com/office/drawing/2014/main" id="{C815A0BA-B538-45BF-AA95-272FA58C08FC}"/>
                  </a:ext>
                </a:extLst>
              </p:cNvPr>
              <p:cNvSpPr>
                <a:spLocks/>
              </p:cNvSpPr>
              <p:nvPr/>
            </p:nvSpPr>
            <p:spPr bwMode="auto">
              <a:xfrm>
                <a:off x="-1158675" y="2055979"/>
                <a:ext cx="55241" cy="51991"/>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89" name="Freeform 465">
                <a:extLst>
                  <a:ext uri="{FF2B5EF4-FFF2-40B4-BE49-F238E27FC236}">
                    <a16:creationId xmlns:a16="http://schemas.microsoft.com/office/drawing/2014/main" id="{2CC3EB31-3F7D-462E-B8CA-3C71ABCCE3C9}"/>
                  </a:ext>
                </a:extLst>
              </p:cNvPr>
              <p:cNvSpPr>
                <a:spLocks/>
              </p:cNvSpPr>
              <p:nvPr/>
            </p:nvSpPr>
            <p:spPr bwMode="auto">
              <a:xfrm>
                <a:off x="-1159755" y="1998579"/>
                <a:ext cx="48742" cy="57406"/>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90" name="Freeform 466">
                <a:extLst>
                  <a:ext uri="{FF2B5EF4-FFF2-40B4-BE49-F238E27FC236}">
                    <a16:creationId xmlns:a16="http://schemas.microsoft.com/office/drawing/2014/main" id="{46C6C8B9-3731-4926-8DEA-DA5AFF981128}"/>
                  </a:ext>
                </a:extLst>
              </p:cNvPr>
              <p:cNvSpPr>
                <a:spLocks/>
              </p:cNvSpPr>
              <p:nvPr/>
            </p:nvSpPr>
            <p:spPr bwMode="auto">
              <a:xfrm>
                <a:off x="-1168422" y="1943338"/>
                <a:ext cx="44407" cy="56322"/>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91" name="Freeform 467">
                <a:extLst>
                  <a:ext uri="{FF2B5EF4-FFF2-40B4-BE49-F238E27FC236}">
                    <a16:creationId xmlns:a16="http://schemas.microsoft.com/office/drawing/2014/main" id="{E515222B-3C6E-4D78-96A1-A9781E0D02B1}"/>
                  </a:ext>
                </a:extLst>
              </p:cNvPr>
              <p:cNvSpPr>
                <a:spLocks/>
              </p:cNvSpPr>
              <p:nvPr/>
            </p:nvSpPr>
            <p:spPr bwMode="auto">
              <a:xfrm>
                <a:off x="-1182506" y="1888103"/>
                <a:ext cx="41159" cy="59572"/>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92" name="Freeform 468">
                <a:extLst>
                  <a:ext uri="{FF2B5EF4-FFF2-40B4-BE49-F238E27FC236}">
                    <a16:creationId xmlns:a16="http://schemas.microsoft.com/office/drawing/2014/main" id="{6BA76024-B893-4FAF-BA39-8C6A48FC3AC9}"/>
                  </a:ext>
                </a:extLst>
              </p:cNvPr>
              <p:cNvSpPr>
                <a:spLocks/>
              </p:cNvSpPr>
              <p:nvPr/>
            </p:nvSpPr>
            <p:spPr bwMode="auto">
              <a:xfrm>
                <a:off x="-1201998" y="1836113"/>
                <a:ext cx="41159" cy="63904"/>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93" name="Freeform 469">
                <a:extLst>
                  <a:ext uri="{FF2B5EF4-FFF2-40B4-BE49-F238E27FC236}">
                    <a16:creationId xmlns:a16="http://schemas.microsoft.com/office/drawing/2014/main" id="{07E8FDD0-7BA0-4725-9171-CB0D9EF53F87}"/>
                  </a:ext>
                </a:extLst>
              </p:cNvPr>
              <p:cNvSpPr>
                <a:spLocks/>
              </p:cNvSpPr>
              <p:nvPr/>
            </p:nvSpPr>
            <p:spPr bwMode="auto">
              <a:xfrm>
                <a:off x="-1227994" y="1787362"/>
                <a:ext cx="37911" cy="64987"/>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94" name="Freeform 470">
                <a:extLst>
                  <a:ext uri="{FF2B5EF4-FFF2-40B4-BE49-F238E27FC236}">
                    <a16:creationId xmlns:a16="http://schemas.microsoft.com/office/drawing/2014/main" id="{186D3350-38A4-4937-9547-F75706E5EB2C}"/>
                  </a:ext>
                </a:extLst>
              </p:cNvPr>
              <p:cNvSpPr>
                <a:spLocks/>
              </p:cNvSpPr>
              <p:nvPr/>
            </p:nvSpPr>
            <p:spPr bwMode="auto">
              <a:xfrm>
                <a:off x="-1257237" y="1744052"/>
                <a:ext cx="34660" cy="64987"/>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95" name="Freeform 471">
                <a:extLst>
                  <a:ext uri="{FF2B5EF4-FFF2-40B4-BE49-F238E27FC236}">
                    <a16:creationId xmlns:a16="http://schemas.microsoft.com/office/drawing/2014/main" id="{E2FEF3D8-1C79-44DF-AC15-3876D9A525EA}"/>
                  </a:ext>
                </a:extLst>
              </p:cNvPr>
              <p:cNvSpPr>
                <a:spLocks/>
              </p:cNvSpPr>
              <p:nvPr/>
            </p:nvSpPr>
            <p:spPr bwMode="auto">
              <a:xfrm>
                <a:off x="-1338469" y="1721298"/>
                <a:ext cx="66072" cy="62822"/>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grpSp>
        <p:grpSp>
          <p:nvGrpSpPr>
            <p:cNvPr id="3350" name="组合 3349">
              <a:extLst>
                <a:ext uri="{FF2B5EF4-FFF2-40B4-BE49-F238E27FC236}">
                  <a16:creationId xmlns:a16="http://schemas.microsoft.com/office/drawing/2014/main" id="{64F457EC-DAF9-412F-A617-1D9329DFAFB8}"/>
                </a:ext>
              </a:extLst>
            </p:cNvPr>
            <p:cNvGrpSpPr/>
            <p:nvPr/>
          </p:nvGrpSpPr>
          <p:grpSpPr>
            <a:xfrm flipH="1">
              <a:off x="8199785" y="5383896"/>
              <a:ext cx="351586" cy="462891"/>
              <a:chOff x="-1821540" y="1721298"/>
              <a:chExt cx="719193" cy="919570"/>
            </a:xfrm>
            <a:solidFill>
              <a:srgbClr val="5ECC8B"/>
            </a:solidFill>
          </p:grpSpPr>
          <p:sp>
            <p:nvSpPr>
              <p:cNvPr id="3408" name="Freeform 428">
                <a:extLst>
                  <a:ext uri="{FF2B5EF4-FFF2-40B4-BE49-F238E27FC236}">
                    <a16:creationId xmlns:a16="http://schemas.microsoft.com/office/drawing/2014/main" id="{509F16D6-58C9-444E-9883-EA61F542E134}"/>
                  </a:ext>
                </a:extLst>
              </p:cNvPr>
              <p:cNvSpPr>
                <a:spLocks/>
              </p:cNvSpPr>
              <p:nvPr/>
            </p:nvSpPr>
            <p:spPr bwMode="auto">
              <a:xfrm>
                <a:off x="-1821540" y="1801449"/>
                <a:ext cx="714860" cy="826422"/>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09" name="Freeform 429">
                <a:extLst>
                  <a:ext uri="{FF2B5EF4-FFF2-40B4-BE49-F238E27FC236}">
                    <a16:creationId xmlns:a16="http://schemas.microsoft.com/office/drawing/2014/main" id="{07F01864-3E41-425C-B500-87249A1409BC}"/>
                  </a:ext>
                </a:extLst>
              </p:cNvPr>
              <p:cNvSpPr>
                <a:spLocks/>
              </p:cNvSpPr>
              <p:nvPr/>
            </p:nvSpPr>
            <p:spPr bwMode="auto">
              <a:xfrm>
                <a:off x="-1652573" y="2457820"/>
                <a:ext cx="47657" cy="74736"/>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10" name="Freeform 430">
                <a:extLst>
                  <a:ext uri="{FF2B5EF4-FFF2-40B4-BE49-F238E27FC236}">
                    <a16:creationId xmlns:a16="http://schemas.microsoft.com/office/drawing/2014/main" id="{90B8C26B-877A-4BEB-8483-29FB257B67D7}"/>
                  </a:ext>
                </a:extLst>
              </p:cNvPr>
              <p:cNvSpPr>
                <a:spLocks/>
              </p:cNvSpPr>
              <p:nvPr/>
            </p:nvSpPr>
            <p:spPr bwMode="auto">
              <a:xfrm>
                <a:off x="-1608164" y="2453488"/>
                <a:ext cx="48741" cy="76902"/>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11" name="Freeform 431">
                <a:extLst>
                  <a:ext uri="{FF2B5EF4-FFF2-40B4-BE49-F238E27FC236}">
                    <a16:creationId xmlns:a16="http://schemas.microsoft.com/office/drawing/2014/main" id="{1467F06F-4DD2-4C70-A2F9-E40651406D87}"/>
                  </a:ext>
                </a:extLst>
              </p:cNvPr>
              <p:cNvSpPr>
                <a:spLocks/>
              </p:cNvSpPr>
              <p:nvPr/>
            </p:nvSpPr>
            <p:spPr bwMode="auto">
              <a:xfrm>
                <a:off x="-1561591" y="2446989"/>
                <a:ext cx="45491" cy="7581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12" name="Freeform 432">
                <a:extLst>
                  <a:ext uri="{FF2B5EF4-FFF2-40B4-BE49-F238E27FC236}">
                    <a16:creationId xmlns:a16="http://schemas.microsoft.com/office/drawing/2014/main" id="{8BB81109-0698-44AD-8C84-AE37B6D2340E}"/>
                  </a:ext>
                </a:extLst>
              </p:cNvPr>
              <p:cNvSpPr>
                <a:spLocks/>
              </p:cNvSpPr>
              <p:nvPr/>
            </p:nvSpPr>
            <p:spPr bwMode="auto">
              <a:xfrm>
                <a:off x="-1513933" y="2432908"/>
                <a:ext cx="41159" cy="76902"/>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13" name="Freeform 433">
                <a:extLst>
                  <a:ext uri="{FF2B5EF4-FFF2-40B4-BE49-F238E27FC236}">
                    <a16:creationId xmlns:a16="http://schemas.microsoft.com/office/drawing/2014/main" id="{DCCA17B6-FE64-410A-983A-456DB60A47D4}"/>
                  </a:ext>
                </a:extLst>
              </p:cNvPr>
              <p:cNvSpPr>
                <a:spLocks/>
              </p:cNvSpPr>
              <p:nvPr/>
            </p:nvSpPr>
            <p:spPr bwMode="auto">
              <a:xfrm>
                <a:off x="-1470608" y="2416662"/>
                <a:ext cx="43325" cy="7581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14" name="Freeform 434">
                <a:extLst>
                  <a:ext uri="{FF2B5EF4-FFF2-40B4-BE49-F238E27FC236}">
                    <a16:creationId xmlns:a16="http://schemas.microsoft.com/office/drawing/2014/main" id="{4AE88EC2-4D4D-4937-BF2A-9031B206D74A}"/>
                  </a:ext>
                </a:extLst>
              </p:cNvPr>
              <p:cNvSpPr>
                <a:spLocks/>
              </p:cNvSpPr>
              <p:nvPr/>
            </p:nvSpPr>
            <p:spPr bwMode="auto">
              <a:xfrm>
                <a:off x="-1427283" y="2393916"/>
                <a:ext cx="40076" cy="7581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15" name="Freeform 435">
                <a:extLst>
                  <a:ext uri="{FF2B5EF4-FFF2-40B4-BE49-F238E27FC236}">
                    <a16:creationId xmlns:a16="http://schemas.microsoft.com/office/drawing/2014/main" id="{C04A1A0C-205F-4B32-A444-01FCA2CEFA13}"/>
                  </a:ext>
                </a:extLst>
              </p:cNvPr>
              <p:cNvSpPr>
                <a:spLocks/>
              </p:cNvSpPr>
              <p:nvPr/>
            </p:nvSpPr>
            <p:spPr bwMode="auto">
              <a:xfrm>
                <a:off x="-1387208" y="2369004"/>
                <a:ext cx="38992" cy="72569"/>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16" name="Freeform 436">
                <a:extLst>
                  <a:ext uri="{FF2B5EF4-FFF2-40B4-BE49-F238E27FC236}">
                    <a16:creationId xmlns:a16="http://schemas.microsoft.com/office/drawing/2014/main" id="{FCC50630-3771-43C2-A6DC-C304D7762653}"/>
                  </a:ext>
                </a:extLst>
              </p:cNvPr>
              <p:cNvSpPr>
                <a:spLocks/>
              </p:cNvSpPr>
              <p:nvPr/>
            </p:nvSpPr>
            <p:spPr bwMode="auto">
              <a:xfrm>
                <a:off x="-1351465" y="2339760"/>
                <a:ext cx="38992" cy="7040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17" name="Freeform 437">
                <a:extLst>
                  <a:ext uri="{FF2B5EF4-FFF2-40B4-BE49-F238E27FC236}">
                    <a16:creationId xmlns:a16="http://schemas.microsoft.com/office/drawing/2014/main" id="{99CC7207-5410-46EF-A008-DC0C19C84566}"/>
                  </a:ext>
                </a:extLst>
              </p:cNvPr>
              <p:cNvSpPr>
                <a:spLocks/>
              </p:cNvSpPr>
              <p:nvPr/>
            </p:nvSpPr>
            <p:spPr bwMode="auto">
              <a:xfrm>
                <a:off x="-1321138" y="2307266"/>
                <a:ext cx="41159" cy="67153"/>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18" name="Freeform 438">
                <a:extLst>
                  <a:ext uri="{FF2B5EF4-FFF2-40B4-BE49-F238E27FC236}">
                    <a16:creationId xmlns:a16="http://schemas.microsoft.com/office/drawing/2014/main" id="{FFBF5485-46A7-474A-80E0-E871A9C57CB0}"/>
                  </a:ext>
                </a:extLst>
              </p:cNvPr>
              <p:cNvSpPr>
                <a:spLocks/>
              </p:cNvSpPr>
              <p:nvPr/>
            </p:nvSpPr>
            <p:spPr bwMode="auto">
              <a:xfrm>
                <a:off x="-1294059" y="2270440"/>
                <a:ext cx="41159" cy="66071"/>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19" name="Freeform 439">
                <a:extLst>
                  <a:ext uri="{FF2B5EF4-FFF2-40B4-BE49-F238E27FC236}">
                    <a16:creationId xmlns:a16="http://schemas.microsoft.com/office/drawing/2014/main" id="{4599B9A4-4CB6-4494-BBB6-A17ED91F140A}"/>
                  </a:ext>
                </a:extLst>
              </p:cNvPr>
              <p:cNvSpPr>
                <a:spLocks/>
              </p:cNvSpPr>
              <p:nvPr/>
            </p:nvSpPr>
            <p:spPr bwMode="auto">
              <a:xfrm>
                <a:off x="-1271314" y="2231448"/>
                <a:ext cx="42242" cy="61738"/>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20" name="Freeform 440">
                <a:extLst>
                  <a:ext uri="{FF2B5EF4-FFF2-40B4-BE49-F238E27FC236}">
                    <a16:creationId xmlns:a16="http://schemas.microsoft.com/office/drawing/2014/main" id="{D3832605-28C4-4D63-86F2-F41F5D2B04B9}"/>
                  </a:ext>
                </a:extLst>
              </p:cNvPr>
              <p:cNvSpPr>
                <a:spLocks/>
              </p:cNvSpPr>
              <p:nvPr/>
            </p:nvSpPr>
            <p:spPr bwMode="auto">
              <a:xfrm>
                <a:off x="-1255067" y="2190289"/>
                <a:ext cx="43325" cy="58489"/>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21" name="Freeform 441">
                <a:extLst>
                  <a:ext uri="{FF2B5EF4-FFF2-40B4-BE49-F238E27FC236}">
                    <a16:creationId xmlns:a16="http://schemas.microsoft.com/office/drawing/2014/main" id="{CD23F47C-61EB-4537-A235-9CFFFB26ED96}"/>
                  </a:ext>
                </a:extLst>
              </p:cNvPr>
              <p:cNvSpPr>
                <a:spLocks/>
              </p:cNvSpPr>
              <p:nvPr/>
            </p:nvSpPr>
            <p:spPr bwMode="auto">
              <a:xfrm>
                <a:off x="-1243153" y="2148048"/>
                <a:ext cx="46575" cy="54156"/>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22" name="Freeform 442">
                <a:extLst>
                  <a:ext uri="{FF2B5EF4-FFF2-40B4-BE49-F238E27FC236}">
                    <a16:creationId xmlns:a16="http://schemas.microsoft.com/office/drawing/2014/main" id="{2E8BF856-394D-4D28-A2AD-E21AE9A8F305}"/>
                  </a:ext>
                </a:extLst>
              </p:cNvPr>
              <p:cNvSpPr>
                <a:spLocks/>
              </p:cNvSpPr>
              <p:nvPr/>
            </p:nvSpPr>
            <p:spPr bwMode="auto">
              <a:xfrm>
                <a:off x="-1236654" y="2104723"/>
                <a:ext cx="48741" cy="50907"/>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23" name="Freeform 443">
                <a:extLst>
                  <a:ext uri="{FF2B5EF4-FFF2-40B4-BE49-F238E27FC236}">
                    <a16:creationId xmlns:a16="http://schemas.microsoft.com/office/drawing/2014/main" id="{BA46BEC6-7C7A-403F-AEDA-B10DA58F8AF3}"/>
                  </a:ext>
                </a:extLst>
              </p:cNvPr>
              <p:cNvSpPr>
                <a:spLocks/>
              </p:cNvSpPr>
              <p:nvPr/>
            </p:nvSpPr>
            <p:spPr bwMode="auto">
              <a:xfrm>
                <a:off x="-1233404" y="2059232"/>
                <a:ext cx="50907" cy="47657"/>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24" name="Freeform 444">
                <a:extLst>
                  <a:ext uri="{FF2B5EF4-FFF2-40B4-BE49-F238E27FC236}">
                    <a16:creationId xmlns:a16="http://schemas.microsoft.com/office/drawing/2014/main" id="{8DF80D82-959C-4620-B3C2-C1E5AD8EF918}"/>
                  </a:ext>
                </a:extLst>
              </p:cNvPr>
              <p:cNvSpPr>
                <a:spLocks/>
              </p:cNvSpPr>
              <p:nvPr/>
            </p:nvSpPr>
            <p:spPr bwMode="auto">
              <a:xfrm>
                <a:off x="-1236654" y="2014823"/>
                <a:ext cx="53073" cy="44408"/>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25" name="Freeform 445">
                <a:extLst>
                  <a:ext uri="{FF2B5EF4-FFF2-40B4-BE49-F238E27FC236}">
                    <a16:creationId xmlns:a16="http://schemas.microsoft.com/office/drawing/2014/main" id="{FCD0BB79-7FDB-4472-81E2-D629DF06F152}"/>
                  </a:ext>
                </a:extLst>
              </p:cNvPr>
              <p:cNvSpPr>
                <a:spLocks/>
              </p:cNvSpPr>
              <p:nvPr/>
            </p:nvSpPr>
            <p:spPr bwMode="auto">
              <a:xfrm>
                <a:off x="-1243153" y="1967166"/>
                <a:ext cx="53073" cy="4549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26" name="Freeform 446">
                <a:extLst>
                  <a:ext uri="{FF2B5EF4-FFF2-40B4-BE49-F238E27FC236}">
                    <a16:creationId xmlns:a16="http://schemas.microsoft.com/office/drawing/2014/main" id="{BA40EB03-4E2D-4245-B1DD-7C260A949BD7}"/>
                  </a:ext>
                </a:extLst>
              </p:cNvPr>
              <p:cNvSpPr>
                <a:spLocks/>
              </p:cNvSpPr>
              <p:nvPr/>
            </p:nvSpPr>
            <p:spPr bwMode="auto">
              <a:xfrm>
                <a:off x="-1255067" y="1921675"/>
                <a:ext cx="55240" cy="43325"/>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27" name="Freeform 447">
                <a:extLst>
                  <a:ext uri="{FF2B5EF4-FFF2-40B4-BE49-F238E27FC236}">
                    <a16:creationId xmlns:a16="http://schemas.microsoft.com/office/drawing/2014/main" id="{77E900CD-BF74-457D-8705-206F87BFA40D}"/>
                  </a:ext>
                </a:extLst>
              </p:cNvPr>
              <p:cNvSpPr>
                <a:spLocks/>
              </p:cNvSpPr>
              <p:nvPr/>
            </p:nvSpPr>
            <p:spPr bwMode="auto">
              <a:xfrm>
                <a:off x="-1273480" y="1876184"/>
                <a:ext cx="58489" cy="42242"/>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28" name="Freeform 448">
                <a:extLst>
                  <a:ext uri="{FF2B5EF4-FFF2-40B4-BE49-F238E27FC236}">
                    <a16:creationId xmlns:a16="http://schemas.microsoft.com/office/drawing/2014/main" id="{3AB81B2B-C66F-4568-9556-530052F11ED8}"/>
                  </a:ext>
                </a:extLst>
              </p:cNvPr>
              <p:cNvSpPr>
                <a:spLocks/>
              </p:cNvSpPr>
              <p:nvPr/>
            </p:nvSpPr>
            <p:spPr bwMode="auto">
              <a:xfrm>
                <a:off x="-1295143" y="1833943"/>
                <a:ext cx="58489" cy="41159"/>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29" name="Freeform 449">
                <a:extLst>
                  <a:ext uri="{FF2B5EF4-FFF2-40B4-BE49-F238E27FC236}">
                    <a16:creationId xmlns:a16="http://schemas.microsoft.com/office/drawing/2014/main" id="{A8AD0CCD-804D-4B24-8CB7-9BECA06B6625}"/>
                  </a:ext>
                </a:extLst>
              </p:cNvPr>
              <p:cNvSpPr>
                <a:spLocks/>
              </p:cNvSpPr>
              <p:nvPr/>
            </p:nvSpPr>
            <p:spPr bwMode="auto">
              <a:xfrm>
                <a:off x="-1322220" y="1796033"/>
                <a:ext cx="60655" cy="37910"/>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30" name="Freeform 450">
                <a:extLst>
                  <a:ext uri="{FF2B5EF4-FFF2-40B4-BE49-F238E27FC236}">
                    <a16:creationId xmlns:a16="http://schemas.microsoft.com/office/drawing/2014/main" id="{7CF8F228-B60A-4D3C-B2C1-4CF3F67542E5}"/>
                  </a:ext>
                </a:extLst>
              </p:cNvPr>
              <p:cNvSpPr>
                <a:spLocks/>
              </p:cNvSpPr>
              <p:nvPr/>
            </p:nvSpPr>
            <p:spPr bwMode="auto">
              <a:xfrm>
                <a:off x="-1637409" y="2568299"/>
                <a:ext cx="62821" cy="72569"/>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31" name="Freeform 451">
                <a:extLst>
                  <a:ext uri="{FF2B5EF4-FFF2-40B4-BE49-F238E27FC236}">
                    <a16:creationId xmlns:a16="http://schemas.microsoft.com/office/drawing/2014/main" id="{6B916B13-D756-4D1A-98C2-3C733CCC0386}"/>
                  </a:ext>
                </a:extLst>
              </p:cNvPr>
              <p:cNvSpPr>
                <a:spLocks/>
              </p:cNvSpPr>
              <p:nvPr/>
            </p:nvSpPr>
            <p:spPr bwMode="auto">
              <a:xfrm>
                <a:off x="-1582170" y="2562883"/>
                <a:ext cx="63905" cy="67153"/>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32" name="Freeform 452">
                <a:extLst>
                  <a:ext uri="{FF2B5EF4-FFF2-40B4-BE49-F238E27FC236}">
                    <a16:creationId xmlns:a16="http://schemas.microsoft.com/office/drawing/2014/main" id="{8F6CF7B4-9582-40AC-BCFC-09513D55C060}"/>
                  </a:ext>
                </a:extLst>
              </p:cNvPr>
              <p:cNvSpPr>
                <a:spLocks/>
              </p:cNvSpPr>
              <p:nvPr/>
            </p:nvSpPr>
            <p:spPr bwMode="auto">
              <a:xfrm>
                <a:off x="-1528013" y="2552051"/>
                <a:ext cx="62821" cy="59572"/>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33" name="Freeform 453">
                <a:extLst>
                  <a:ext uri="{FF2B5EF4-FFF2-40B4-BE49-F238E27FC236}">
                    <a16:creationId xmlns:a16="http://schemas.microsoft.com/office/drawing/2014/main" id="{EE2B4F88-A816-47C6-99AA-6CE47860EC67}"/>
                  </a:ext>
                </a:extLst>
              </p:cNvPr>
              <p:cNvSpPr>
                <a:spLocks/>
              </p:cNvSpPr>
              <p:nvPr/>
            </p:nvSpPr>
            <p:spPr bwMode="auto">
              <a:xfrm>
                <a:off x="-1482522" y="2534721"/>
                <a:ext cx="71486" cy="54156"/>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34" name="Freeform 454">
                <a:extLst>
                  <a:ext uri="{FF2B5EF4-FFF2-40B4-BE49-F238E27FC236}">
                    <a16:creationId xmlns:a16="http://schemas.microsoft.com/office/drawing/2014/main" id="{3F467892-0235-4222-8F16-4DDE879337CF}"/>
                  </a:ext>
                </a:extLst>
              </p:cNvPr>
              <p:cNvSpPr>
                <a:spLocks/>
              </p:cNvSpPr>
              <p:nvPr/>
            </p:nvSpPr>
            <p:spPr bwMode="auto">
              <a:xfrm>
                <a:off x="-1430533" y="2507644"/>
                <a:ext cx="73652" cy="55240"/>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35" name="Freeform 455">
                <a:extLst>
                  <a:ext uri="{FF2B5EF4-FFF2-40B4-BE49-F238E27FC236}">
                    <a16:creationId xmlns:a16="http://schemas.microsoft.com/office/drawing/2014/main" id="{03592EAF-59BC-4E42-A067-B4BD8DED7B7C}"/>
                  </a:ext>
                </a:extLst>
              </p:cNvPr>
              <p:cNvSpPr>
                <a:spLocks/>
              </p:cNvSpPr>
              <p:nvPr/>
            </p:nvSpPr>
            <p:spPr bwMode="auto">
              <a:xfrm>
                <a:off x="-1381792" y="2478399"/>
                <a:ext cx="72569" cy="54156"/>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36" name="Freeform 456">
                <a:extLst>
                  <a:ext uri="{FF2B5EF4-FFF2-40B4-BE49-F238E27FC236}">
                    <a16:creationId xmlns:a16="http://schemas.microsoft.com/office/drawing/2014/main" id="{8112E23F-5EF7-4E93-8759-2E63955CED8F}"/>
                  </a:ext>
                </a:extLst>
              </p:cNvPr>
              <p:cNvSpPr>
                <a:spLocks/>
              </p:cNvSpPr>
              <p:nvPr/>
            </p:nvSpPr>
            <p:spPr bwMode="auto">
              <a:xfrm>
                <a:off x="-1338468" y="2443739"/>
                <a:ext cx="74736" cy="51990"/>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37" name="Freeform 457">
                <a:extLst>
                  <a:ext uri="{FF2B5EF4-FFF2-40B4-BE49-F238E27FC236}">
                    <a16:creationId xmlns:a16="http://schemas.microsoft.com/office/drawing/2014/main" id="{D2820BFB-F589-48E0-A1FD-93B42EFF2B93}"/>
                  </a:ext>
                </a:extLst>
              </p:cNvPr>
              <p:cNvSpPr>
                <a:spLocks/>
              </p:cNvSpPr>
              <p:nvPr/>
            </p:nvSpPr>
            <p:spPr bwMode="auto">
              <a:xfrm>
                <a:off x="-1299475" y="2406913"/>
                <a:ext cx="75819" cy="48741"/>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38" name="Freeform 458">
                <a:extLst>
                  <a:ext uri="{FF2B5EF4-FFF2-40B4-BE49-F238E27FC236}">
                    <a16:creationId xmlns:a16="http://schemas.microsoft.com/office/drawing/2014/main" id="{21DB9DCA-58C4-484C-AF39-79F2DC040FAB}"/>
                  </a:ext>
                </a:extLst>
              </p:cNvPr>
              <p:cNvSpPr>
                <a:spLocks/>
              </p:cNvSpPr>
              <p:nvPr/>
            </p:nvSpPr>
            <p:spPr bwMode="auto">
              <a:xfrm>
                <a:off x="-1264815" y="2366838"/>
                <a:ext cx="74736" cy="47657"/>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39" name="Freeform 459">
                <a:extLst>
                  <a:ext uri="{FF2B5EF4-FFF2-40B4-BE49-F238E27FC236}">
                    <a16:creationId xmlns:a16="http://schemas.microsoft.com/office/drawing/2014/main" id="{85E641CA-28A8-4ECD-B07C-304418CD9DDB}"/>
                  </a:ext>
                </a:extLst>
              </p:cNvPr>
              <p:cNvSpPr>
                <a:spLocks/>
              </p:cNvSpPr>
              <p:nvPr/>
            </p:nvSpPr>
            <p:spPr bwMode="auto">
              <a:xfrm>
                <a:off x="-1234488" y="2321347"/>
                <a:ext cx="74736" cy="47657"/>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40" name="Freeform 460">
                <a:extLst>
                  <a:ext uri="{FF2B5EF4-FFF2-40B4-BE49-F238E27FC236}">
                    <a16:creationId xmlns:a16="http://schemas.microsoft.com/office/drawing/2014/main" id="{BA7B97DE-A8B2-43AA-9BD6-448A90519446}"/>
                  </a:ext>
                </a:extLst>
              </p:cNvPr>
              <p:cNvSpPr>
                <a:spLocks/>
              </p:cNvSpPr>
              <p:nvPr/>
            </p:nvSpPr>
            <p:spPr bwMode="auto">
              <a:xfrm>
                <a:off x="-1209576" y="2270440"/>
                <a:ext cx="72569" cy="47657"/>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41" name="Freeform 461">
                <a:extLst>
                  <a:ext uri="{FF2B5EF4-FFF2-40B4-BE49-F238E27FC236}">
                    <a16:creationId xmlns:a16="http://schemas.microsoft.com/office/drawing/2014/main" id="{FA0B6A4C-033B-4B22-B2C5-7F20512B9A1B}"/>
                  </a:ext>
                </a:extLst>
              </p:cNvPr>
              <p:cNvSpPr>
                <a:spLocks/>
              </p:cNvSpPr>
              <p:nvPr/>
            </p:nvSpPr>
            <p:spPr bwMode="auto">
              <a:xfrm>
                <a:off x="-1188997" y="2219534"/>
                <a:ext cx="70403" cy="49824"/>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42" name="Freeform 462">
                <a:extLst>
                  <a:ext uri="{FF2B5EF4-FFF2-40B4-BE49-F238E27FC236}">
                    <a16:creationId xmlns:a16="http://schemas.microsoft.com/office/drawing/2014/main" id="{D3FA080E-A1E2-4CC6-8435-DF438C72C0B1}"/>
                  </a:ext>
                </a:extLst>
              </p:cNvPr>
              <p:cNvSpPr>
                <a:spLocks/>
              </p:cNvSpPr>
              <p:nvPr/>
            </p:nvSpPr>
            <p:spPr bwMode="auto">
              <a:xfrm>
                <a:off x="-1172750" y="2165378"/>
                <a:ext cx="64987" cy="53073"/>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43" name="Freeform 463">
                <a:extLst>
                  <a:ext uri="{FF2B5EF4-FFF2-40B4-BE49-F238E27FC236}">
                    <a16:creationId xmlns:a16="http://schemas.microsoft.com/office/drawing/2014/main" id="{B2F9AEEE-B85C-4107-8D2F-30FF0B3D44BD}"/>
                  </a:ext>
                </a:extLst>
              </p:cNvPr>
              <p:cNvSpPr>
                <a:spLocks/>
              </p:cNvSpPr>
              <p:nvPr/>
            </p:nvSpPr>
            <p:spPr bwMode="auto">
              <a:xfrm>
                <a:off x="-1163002" y="2109055"/>
                <a:ext cx="60655" cy="51990"/>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44" name="Freeform 464">
                <a:extLst>
                  <a:ext uri="{FF2B5EF4-FFF2-40B4-BE49-F238E27FC236}">
                    <a16:creationId xmlns:a16="http://schemas.microsoft.com/office/drawing/2014/main" id="{EFC8CF59-D9F1-4A97-B7CA-2EC5AA9944A5}"/>
                  </a:ext>
                </a:extLst>
              </p:cNvPr>
              <p:cNvSpPr>
                <a:spLocks/>
              </p:cNvSpPr>
              <p:nvPr/>
            </p:nvSpPr>
            <p:spPr bwMode="auto">
              <a:xfrm>
                <a:off x="-1158669" y="2055982"/>
                <a:ext cx="55240" cy="51990"/>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45" name="Freeform 465">
                <a:extLst>
                  <a:ext uri="{FF2B5EF4-FFF2-40B4-BE49-F238E27FC236}">
                    <a16:creationId xmlns:a16="http://schemas.microsoft.com/office/drawing/2014/main" id="{7987C8FD-A1EB-4A9A-A660-AAA05EC37CEB}"/>
                  </a:ext>
                </a:extLst>
              </p:cNvPr>
              <p:cNvSpPr>
                <a:spLocks/>
              </p:cNvSpPr>
              <p:nvPr/>
            </p:nvSpPr>
            <p:spPr bwMode="auto">
              <a:xfrm>
                <a:off x="-1159752" y="1998577"/>
                <a:ext cx="48741" cy="57406"/>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46" name="Freeform 466">
                <a:extLst>
                  <a:ext uri="{FF2B5EF4-FFF2-40B4-BE49-F238E27FC236}">
                    <a16:creationId xmlns:a16="http://schemas.microsoft.com/office/drawing/2014/main" id="{27ACB9FE-C1BF-4C3B-9C3D-9CB573AD69C8}"/>
                  </a:ext>
                </a:extLst>
              </p:cNvPr>
              <p:cNvSpPr>
                <a:spLocks/>
              </p:cNvSpPr>
              <p:nvPr/>
            </p:nvSpPr>
            <p:spPr bwMode="auto">
              <a:xfrm>
                <a:off x="-1168417" y="1943337"/>
                <a:ext cx="44408" cy="56322"/>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47" name="Freeform 467">
                <a:extLst>
                  <a:ext uri="{FF2B5EF4-FFF2-40B4-BE49-F238E27FC236}">
                    <a16:creationId xmlns:a16="http://schemas.microsoft.com/office/drawing/2014/main" id="{8FD75773-2666-4F51-871C-9412582BD75C}"/>
                  </a:ext>
                </a:extLst>
              </p:cNvPr>
              <p:cNvSpPr>
                <a:spLocks/>
              </p:cNvSpPr>
              <p:nvPr/>
            </p:nvSpPr>
            <p:spPr bwMode="auto">
              <a:xfrm>
                <a:off x="-1182498" y="1888099"/>
                <a:ext cx="41159" cy="59572"/>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48" name="Freeform 468">
                <a:extLst>
                  <a:ext uri="{FF2B5EF4-FFF2-40B4-BE49-F238E27FC236}">
                    <a16:creationId xmlns:a16="http://schemas.microsoft.com/office/drawing/2014/main" id="{D8011ED1-D539-4009-9FE5-8DE913240506}"/>
                  </a:ext>
                </a:extLst>
              </p:cNvPr>
              <p:cNvSpPr>
                <a:spLocks/>
              </p:cNvSpPr>
              <p:nvPr/>
            </p:nvSpPr>
            <p:spPr bwMode="auto">
              <a:xfrm>
                <a:off x="-1201994" y="1836109"/>
                <a:ext cx="41159" cy="63904"/>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49" name="Freeform 469">
                <a:extLst>
                  <a:ext uri="{FF2B5EF4-FFF2-40B4-BE49-F238E27FC236}">
                    <a16:creationId xmlns:a16="http://schemas.microsoft.com/office/drawing/2014/main" id="{0B2C34B8-BBE0-44C8-B554-297845AB4676}"/>
                  </a:ext>
                </a:extLst>
              </p:cNvPr>
              <p:cNvSpPr>
                <a:spLocks/>
              </p:cNvSpPr>
              <p:nvPr/>
            </p:nvSpPr>
            <p:spPr bwMode="auto">
              <a:xfrm>
                <a:off x="-1227989" y="1787368"/>
                <a:ext cx="37910" cy="64987"/>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50" name="Freeform 470">
                <a:extLst>
                  <a:ext uri="{FF2B5EF4-FFF2-40B4-BE49-F238E27FC236}">
                    <a16:creationId xmlns:a16="http://schemas.microsoft.com/office/drawing/2014/main" id="{FE41328C-07C6-404C-8D3D-1289A28E8C46}"/>
                  </a:ext>
                </a:extLst>
              </p:cNvPr>
              <p:cNvSpPr>
                <a:spLocks/>
              </p:cNvSpPr>
              <p:nvPr/>
            </p:nvSpPr>
            <p:spPr bwMode="auto">
              <a:xfrm>
                <a:off x="-1257233" y="1744043"/>
                <a:ext cx="34660" cy="64987"/>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51" name="Freeform 471">
                <a:extLst>
                  <a:ext uri="{FF2B5EF4-FFF2-40B4-BE49-F238E27FC236}">
                    <a16:creationId xmlns:a16="http://schemas.microsoft.com/office/drawing/2014/main" id="{5D4E6173-6A15-48A0-AE5E-5D1DDA8D3CB7}"/>
                  </a:ext>
                </a:extLst>
              </p:cNvPr>
              <p:cNvSpPr>
                <a:spLocks/>
              </p:cNvSpPr>
              <p:nvPr/>
            </p:nvSpPr>
            <p:spPr bwMode="auto">
              <a:xfrm>
                <a:off x="-1338468" y="1721298"/>
                <a:ext cx="66071" cy="62821"/>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grpSp>
        <p:grpSp>
          <p:nvGrpSpPr>
            <p:cNvPr id="3351" name="组合 3350">
              <a:extLst>
                <a:ext uri="{FF2B5EF4-FFF2-40B4-BE49-F238E27FC236}">
                  <a16:creationId xmlns:a16="http://schemas.microsoft.com/office/drawing/2014/main" id="{E420BDF0-EF12-4160-9B9D-81DA32E5C9F6}"/>
                </a:ext>
              </a:extLst>
            </p:cNvPr>
            <p:cNvGrpSpPr/>
            <p:nvPr/>
          </p:nvGrpSpPr>
          <p:grpSpPr>
            <a:xfrm>
              <a:off x="9913746" y="5383896"/>
              <a:ext cx="351586" cy="462891"/>
              <a:chOff x="-1821540" y="1721298"/>
              <a:chExt cx="719193" cy="919570"/>
            </a:xfrm>
            <a:solidFill>
              <a:srgbClr val="5ECC8B"/>
            </a:solidFill>
          </p:grpSpPr>
          <p:sp>
            <p:nvSpPr>
              <p:cNvPr id="3364" name="Freeform 428">
                <a:extLst>
                  <a:ext uri="{FF2B5EF4-FFF2-40B4-BE49-F238E27FC236}">
                    <a16:creationId xmlns:a16="http://schemas.microsoft.com/office/drawing/2014/main" id="{975D9DF8-0226-4A8F-9F67-9BBD8D63E691}"/>
                  </a:ext>
                </a:extLst>
              </p:cNvPr>
              <p:cNvSpPr>
                <a:spLocks/>
              </p:cNvSpPr>
              <p:nvPr/>
            </p:nvSpPr>
            <p:spPr bwMode="auto">
              <a:xfrm>
                <a:off x="-1821540" y="1801449"/>
                <a:ext cx="714860" cy="826422"/>
              </a:xfrm>
              <a:custGeom>
                <a:avLst/>
                <a:gdLst>
                  <a:gd name="T0" fmla="*/ 463 w 590"/>
                  <a:gd name="T1" fmla="*/ 0 h 682"/>
                  <a:gd name="T2" fmla="*/ 353 w 590"/>
                  <a:gd name="T3" fmla="*/ 563 h 682"/>
                  <a:gd name="T4" fmla="*/ 7 w 590"/>
                  <a:gd name="T5" fmla="*/ 682 h 682"/>
                  <a:gd name="T6" fmla="*/ 0 w 590"/>
                  <a:gd name="T7" fmla="*/ 670 h 682"/>
                  <a:gd name="T8" fmla="*/ 349 w 590"/>
                  <a:gd name="T9" fmla="*/ 556 h 682"/>
                  <a:gd name="T10" fmla="*/ 461 w 590"/>
                  <a:gd name="T11" fmla="*/ 2 h 682"/>
                  <a:gd name="T12" fmla="*/ 463 w 590"/>
                  <a:gd name="T13" fmla="*/ 0 h 682"/>
                </a:gdLst>
                <a:ahLst/>
                <a:cxnLst>
                  <a:cxn ang="0">
                    <a:pos x="T0" y="T1"/>
                  </a:cxn>
                  <a:cxn ang="0">
                    <a:pos x="T2" y="T3"/>
                  </a:cxn>
                  <a:cxn ang="0">
                    <a:pos x="T4" y="T5"/>
                  </a:cxn>
                  <a:cxn ang="0">
                    <a:pos x="T6" y="T7"/>
                  </a:cxn>
                  <a:cxn ang="0">
                    <a:pos x="T8" y="T9"/>
                  </a:cxn>
                  <a:cxn ang="0">
                    <a:pos x="T10" y="T11"/>
                  </a:cxn>
                  <a:cxn ang="0">
                    <a:pos x="T12" y="T13"/>
                  </a:cxn>
                </a:cxnLst>
                <a:rect l="0" t="0" r="r" b="b"/>
                <a:pathLst>
                  <a:path w="590" h="682">
                    <a:moveTo>
                      <a:pt x="463" y="0"/>
                    </a:moveTo>
                    <a:cubicBezTo>
                      <a:pt x="590" y="168"/>
                      <a:pt x="557" y="437"/>
                      <a:pt x="353" y="563"/>
                    </a:cubicBezTo>
                    <a:cubicBezTo>
                      <a:pt x="198" y="658"/>
                      <a:pt x="42" y="589"/>
                      <a:pt x="7" y="682"/>
                    </a:cubicBezTo>
                    <a:cubicBezTo>
                      <a:pt x="5" y="679"/>
                      <a:pt x="2" y="674"/>
                      <a:pt x="0" y="670"/>
                    </a:cubicBezTo>
                    <a:cubicBezTo>
                      <a:pt x="48" y="577"/>
                      <a:pt x="194" y="650"/>
                      <a:pt x="349" y="556"/>
                    </a:cubicBezTo>
                    <a:cubicBezTo>
                      <a:pt x="550" y="434"/>
                      <a:pt x="586" y="170"/>
                      <a:pt x="461" y="2"/>
                    </a:cubicBezTo>
                    <a:lnTo>
                      <a:pt x="46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365" name="Freeform 429">
                <a:extLst>
                  <a:ext uri="{FF2B5EF4-FFF2-40B4-BE49-F238E27FC236}">
                    <a16:creationId xmlns:a16="http://schemas.microsoft.com/office/drawing/2014/main" id="{39B03224-9129-4113-B78A-AF4505B8146D}"/>
                  </a:ext>
                </a:extLst>
              </p:cNvPr>
              <p:cNvSpPr>
                <a:spLocks/>
              </p:cNvSpPr>
              <p:nvPr/>
            </p:nvSpPr>
            <p:spPr bwMode="auto">
              <a:xfrm>
                <a:off x="-1652573" y="2457820"/>
                <a:ext cx="47657" cy="74736"/>
              </a:xfrm>
              <a:custGeom>
                <a:avLst/>
                <a:gdLst>
                  <a:gd name="T0" fmla="*/ 33 w 39"/>
                  <a:gd name="T1" fmla="*/ 0 h 62"/>
                  <a:gd name="T2" fmla="*/ 8 w 39"/>
                  <a:gd name="T3" fmla="*/ 35 h 62"/>
                  <a:gd name="T4" fmla="*/ 8 w 39"/>
                  <a:gd name="T5" fmla="*/ 61 h 62"/>
                  <a:gd name="T6" fmla="*/ 8 w 39"/>
                  <a:gd name="T7" fmla="*/ 62 h 62"/>
                  <a:gd name="T8" fmla="*/ 33 w 39"/>
                  <a:gd name="T9" fmla="*/ 0 h 62"/>
                </a:gdLst>
                <a:ahLst/>
                <a:cxnLst>
                  <a:cxn ang="0">
                    <a:pos x="T0" y="T1"/>
                  </a:cxn>
                  <a:cxn ang="0">
                    <a:pos x="T2" y="T3"/>
                  </a:cxn>
                  <a:cxn ang="0">
                    <a:pos x="T4" y="T5"/>
                  </a:cxn>
                  <a:cxn ang="0">
                    <a:pos x="T6" y="T7"/>
                  </a:cxn>
                  <a:cxn ang="0">
                    <a:pos x="T8" y="T9"/>
                  </a:cxn>
                </a:cxnLst>
                <a:rect l="0" t="0" r="r" b="b"/>
                <a:pathLst>
                  <a:path w="39" h="62">
                    <a:moveTo>
                      <a:pt x="33" y="0"/>
                    </a:moveTo>
                    <a:cubicBezTo>
                      <a:pt x="23" y="8"/>
                      <a:pt x="11" y="23"/>
                      <a:pt x="8" y="35"/>
                    </a:cubicBezTo>
                    <a:cubicBezTo>
                      <a:pt x="7" y="37"/>
                      <a:pt x="0" y="49"/>
                      <a:pt x="8" y="61"/>
                    </a:cubicBezTo>
                    <a:cubicBezTo>
                      <a:pt x="8" y="62"/>
                      <a:pt x="8" y="62"/>
                      <a:pt x="8" y="62"/>
                    </a:cubicBezTo>
                    <a:cubicBezTo>
                      <a:pt x="33" y="54"/>
                      <a:pt x="39" y="26"/>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366" name="Freeform 430">
                <a:extLst>
                  <a:ext uri="{FF2B5EF4-FFF2-40B4-BE49-F238E27FC236}">
                    <a16:creationId xmlns:a16="http://schemas.microsoft.com/office/drawing/2014/main" id="{AB52F3EA-7FC9-451E-94BF-0BDDA62C4310}"/>
                  </a:ext>
                </a:extLst>
              </p:cNvPr>
              <p:cNvSpPr>
                <a:spLocks/>
              </p:cNvSpPr>
              <p:nvPr/>
            </p:nvSpPr>
            <p:spPr bwMode="auto">
              <a:xfrm>
                <a:off x="-1608164" y="2453488"/>
                <a:ext cx="48741" cy="76902"/>
              </a:xfrm>
              <a:custGeom>
                <a:avLst/>
                <a:gdLst>
                  <a:gd name="T0" fmla="*/ 32 w 40"/>
                  <a:gd name="T1" fmla="*/ 0 h 63"/>
                  <a:gd name="T2" fmla="*/ 13 w 40"/>
                  <a:gd name="T3" fmla="*/ 63 h 63"/>
                  <a:gd name="T4" fmla="*/ 32 w 40"/>
                  <a:gd name="T5" fmla="*/ 0 h 63"/>
                </a:gdLst>
                <a:ahLst/>
                <a:cxnLst>
                  <a:cxn ang="0">
                    <a:pos x="T0" y="T1"/>
                  </a:cxn>
                  <a:cxn ang="0">
                    <a:pos x="T2" y="T3"/>
                  </a:cxn>
                  <a:cxn ang="0">
                    <a:pos x="T4" y="T5"/>
                  </a:cxn>
                </a:cxnLst>
                <a:rect l="0" t="0" r="r" b="b"/>
                <a:pathLst>
                  <a:path w="40" h="63">
                    <a:moveTo>
                      <a:pt x="32" y="0"/>
                    </a:moveTo>
                    <a:cubicBezTo>
                      <a:pt x="16" y="16"/>
                      <a:pt x="0" y="45"/>
                      <a:pt x="13" y="63"/>
                    </a:cubicBezTo>
                    <a:cubicBezTo>
                      <a:pt x="36" y="54"/>
                      <a:pt x="40"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367" name="Freeform 431">
                <a:extLst>
                  <a:ext uri="{FF2B5EF4-FFF2-40B4-BE49-F238E27FC236}">
                    <a16:creationId xmlns:a16="http://schemas.microsoft.com/office/drawing/2014/main" id="{14B8546A-7498-4758-8B75-89CC0C1D262B}"/>
                  </a:ext>
                </a:extLst>
              </p:cNvPr>
              <p:cNvSpPr>
                <a:spLocks/>
              </p:cNvSpPr>
              <p:nvPr/>
            </p:nvSpPr>
            <p:spPr bwMode="auto">
              <a:xfrm>
                <a:off x="-1561591" y="2446989"/>
                <a:ext cx="45491" cy="75818"/>
              </a:xfrm>
              <a:custGeom>
                <a:avLst/>
                <a:gdLst>
                  <a:gd name="T0" fmla="*/ 27 w 37"/>
                  <a:gd name="T1" fmla="*/ 0 h 63"/>
                  <a:gd name="T2" fmla="*/ 14 w 37"/>
                  <a:gd name="T3" fmla="*/ 63 h 63"/>
                  <a:gd name="T4" fmla="*/ 27 w 37"/>
                  <a:gd name="T5" fmla="*/ 0 h 63"/>
                </a:gdLst>
                <a:ahLst/>
                <a:cxnLst>
                  <a:cxn ang="0">
                    <a:pos x="T0" y="T1"/>
                  </a:cxn>
                  <a:cxn ang="0">
                    <a:pos x="T2" y="T3"/>
                  </a:cxn>
                  <a:cxn ang="0">
                    <a:pos x="T4" y="T5"/>
                  </a:cxn>
                </a:cxnLst>
                <a:rect l="0" t="0" r="r" b="b"/>
                <a:pathLst>
                  <a:path w="37" h="63">
                    <a:moveTo>
                      <a:pt x="27" y="0"/>
                    </a:moveTo>
                    <a:cubicBezTo>
                      <a:pt x="12" y="16"/>
                      <a:pt x="0" y="46"/>
                      <a:pt x="14" y="63"/>
                    </a:cubicBezTo>
                    <a:cubicBezTo>
                      <a:pt x="36" y="52"/>
                      <a:pt x="37" y="23"/>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368" name="Freeform 432">
                <a:extLst>
                  <a:ext uri="{FF2B5EF4-FFF2-40B4-BE49-F238E27FC236}">
                    <a16:creationId xmlns:a16="http://schemas.microsoft.com/office/drawing/2014/main" id="{FF0D758E-BAC6-4EC8-8724-6C0CAE6CD199}"/>
                  </a:ext>
                </a:extLst>
              </p:cNvPr>
              <p:cNvSpPr>
                <a:spLocks/>
              </p:cNvSpPr>
              <p:nvPr/>
            </p:nvSpPr>
            <p:spPr bwMode="auto">
              <a:xfrm>
                <a:off x="-1513933" y="2432908"/>
                <a:ext cx="41159" cy="76902"/>
              </a:xfrm>
              <a:custGeom>
                <a:avLst/>
                <a:gdLst>
                  <a:gd name="T0" fmla="*/ 21 w 34"/>
                  <a:gd name="T1" fmla="*/ 0 h 63"/>
                  <a:gd name="T2" fmla="*/ 14 w 34"/>
                  <a:gd name="T3" fmla="*/ 63 h 63"/>
                  <a:gd name="T4" fmla="*/ 21 w 34"/>
                  <a:gd name="T5" fmla="*/ 0 h 63"/>
                </a:gdLst>
                <a:ahLst/>
                <a:cxnLst>
                  <a:cxn ang="0">
                    <a:pos x="T0" y="T1"/>
                  </a:cxn>
                  <a:cxn ang="0">
                    <a:pos x="T2" y="T3"/>
                  </a:cxn>
                  <a:cxn ang="0">
                    <a:pos x="T4" y="T5"/>
                  </a:cxn>
                </a:cxnLst>
                <a:rect l="0" t="0" r="r" b="b"/>
                <a:pathLst>
                  <a:path w="34" h="63">
                    <a:moveTo>
                      <a:pt x="21" y="0"/>
                    </a:moveTo>
                    <a:cubicBezTo>
                      <a:pt x="7" y="21"/>
                      <a:pt x="0" y="49"/>
                      <a:pt x="14" y="63"/>
                    </a:cubicBezTo>
                    <a:cubicBezTo>
                      <a:pt x="34" y="51"/>
                      <a:pt x="33" y="22"/>
                      <a:pt x="2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369" name="Freeform 433">
                <a:extLst>
                  <a:ext uri="{FF2B5EF4-FFF2-40B4-BE49-F238E27FC236}">
                    <a16:creationId xmlns:a16="http://schemas.microsoft.com/office/drawing/2014/main" id="{2F2D5FD6-841F-4E0D-B178-2D5B710B828E}"/>
                  </a:ext>
                </a:extLst>
              </p:cNvPr>
              <p:cNvSpPr>
                <a:spLocks/>
              </p:cNvSpPr>
              <p:nvPr/>
            </p:nvSpPr>
            <p:spPr bwMode="auto">
              <a:xfrm>
                <a:off x="-1470608" y="2416662"/>
                <a:ext cx="43325" cy="75818"/>
              </a:xfrm>
              <a:custGeom>
                <a:avLst/>
                <a:gdLst>
                  <a:gd name="T0" fmla="*/ 17 w 35"/>
                  <a:gd name="T1" fmla="*/ 0 h 63"/>
                  <a:gd name="T2" fmla="*/ 15 w 35"/>
                  <a:gd name="T3" fmla="*/ 63 h 63"/>
                  <a:gd name="T4" fmla="*/ 17 w 35"/>
                  <a:gd name="T5" fmla="*/ 0 h 63"/>
                </a:gdLst>
                <a:ahLst/>
                <a:cxnLst>
                  <a:cxn ang="0">
                    <a:pos x="T0" y="T1"/>
                  </a:cxn>
                  <a:cxn ang="0">
                    <a:pos x="T2" y="T3"/>
                  </a:cxn>
                  <a:cxn ang="0">
                    <a:pos x="T4" y="T5"/>
                  </a:cxn>
                </a:cxnLst>
                <a:rect l="0" t="0" r="r" b="b"/>
                <a:pathLst>
                  <a:path w="35" h="63">
                    <a:moveTo>
                      <a:pt x="17" y="0"/>
                    </a:moveTo>
                    <a:cubicBezTo>
                      <a:pt x="7" y="19"/>
                      <a:pt x="0" y="49"/>
                      <a:pt x="15" y="63"/>
                    </a:cubicBezTo>
                    <a:cubicBezTo>
                      <a:pt x="35" y="49"/>
                      <a:pt x="31" y="2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370" name="Freeform 434">
                <a:extLst>
                  <a:ext uri="{FF2B5EF4-FFF2-40B4-BE49-F238E27FC236}">
                    <a16:creationId xmlns:a16="http://schemas.microsoft.com/office/drawing/2014/main" id="{B599B051-FF43-4AA8-9272-E9B075114084}"/>
                  </a:ext>
                </a:extLst>
              </p:cNvPr>
              <p:cNvSpPr>
                <a:spLocks/>
              </p:cNvSpPr>
              <p:nvPr/>
            </p:nvSpPr>
            <p:spPr bwMode="auto">
              <a:xfrm>
                <a:off x="-1427283" y="2393916"/>
                <a:ext cx="40076" cy="75818"/>
              </a:xfrm>
              <a:custGeom>
                <a:avLst/>
                <a:gdLst>
                  <a:gd name="T0" fmla="*/ 13 w 33"/>
                  <a:gd name="T1" fmla="*/ 0 h 62"/>
                  <a:gd name="T2" fmla="*/ 16 w 33"/>
                  <a:gd name="T3" fmla="*/ 62 h 62"/>
                  <a:gd name="T4" fmla="*/ 13 w 33"/>
                  <a:gd name="T5" fmla="*/ 0 h 62"/>
                </a:gdLst>
                <a:ahLst/>
                <a:cxnLst>
                  <a:cxn ang="0">
                    <a:pos x="T0" y="T1"/>
                  </a:cxn>
                  <a:cxn ang="0">
                    <a:pos x="T2" y="T3"/>
                  </a:cxn>
                  <a:cxn ang="0">
                    <a:pos x="T4" y="T5"/>
                  </a:cxn>
                </a:cxnLst>
                <a:rect l="0" t="0" r="r" b="b"/>
                <a:pathLst>
                  <a:path w="33" h="62">
                    <a:moveTo>
                      <a:pt x="13" y="0"/>
                    </a:moveTo>
                    <a:cubicBezTo>
                      <a:pt x="4" y="19"/>
                      <a:pt x="0" y="50"/>
                      <a:pt x="16" y="62"/>
                    </a:cubicBezTo>
                    <a:cubicBezTo>
                      <a:pt x="33" y="49"/>
                      <a:pt x="29" y="2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371" name="Freeform 435">
                <a:extLst>
                  <a:ext uri="{FF2B5EF4-FFF2-40B4-BE49-F238E27FC236}">
                    <a16:creationId xmlns:a16="http://schemas.microsoft.com/office/drawing/2014/main" id="{045428FA-5179-41B4-89F9-AD69366B3D73}"/>
                  </a:ext>
                </a:extLst>
              </p:cNvPr>
              <p:cNvSpPr>
                <a:spLocks/>
              </p:cNvSpPr>
              <p:nvPr/>
            </p:nvSpPr>
            <p:spPr bwMode="auto">
              <a:xfrm>
                <a:off x="-1387208" y="2369004"/>
                <a:ext cx="38992" cy="72569"/>
              </a:xfrm>
              <a:custGeom>
                <a:avLst/>
                <a:gdLst>
                  <a:gd name="T0" fmla="*/ 8 w 33"/>
                  <a:gd name="T1" fmla="*/ 0 h 60"/>
                  <a:gd name="T2" fmla="*/ 17 w 33"/>
                  <a:gd name="T3" fmla="*/ 60 h 60"/>
                  <a:gd name="T4" fmla="*/ 8 w 33"/>
                  <a:gd name="T5" fmla="*/ 0 h 60"/>
                </a:gdLst>
                <a:ahLst/>
                <a:cxnLst>
                  <a:cxn ang="0">
                    <a:pos x="T0" y="T1"/>
                  </a:cxn>
                  <a:cxn ang="0">
                    <a:pos x="T2" y="T3"/>
                  </a:cxn>
                  <a:cxn ang="0">
                    <a:pos x="T4" y="T5"/>
                  </a:cxn>
                </a:cxnLst>
                <a:rect l="0" t="0" r="r" b="b"/>
                <a:pathLst>
                  <a:path w="33" h="60">
                    <a:moveTo>
                      <a:pt x="8" y="0"/>
                    </a:moveTo>
                    <a:cubicBezTo>
                      <a:pt x="1" y="20"/>
                      <a:pt x="0" y="50"/>
                      <a:pt x="17" y="60"/>
                    </a:cubicBezTo>
                    <a:cubicBezTo>
                      <a:pt x="33" y="43"/>
                      <a:pt x="25" y="17"/>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372" name="Freeform 436">
                <a:extLst>
                  <a:ext uri="{FF2B5EF4-FFF2-40B4-BE49-F238E27FC236}">
                    <a16:creationId xmlns:a16="http://schemas.microsoft.com/office/drawing/2014/main" id="{C4D3CF87-7CE5-46B9-994C-4A5DDDE91977}"/>
                  </a:ext>
                </a:extLst>
              </p:cNvPr>
              <p:cNvSpPr>
                <a:spLocks/>
              </p:cNvSpPr>
              <p:nvPr/>
            </p:nvSpPr>
            <p:spPr bwMode="auto">
              <a:xfrm>
                <a:off x="-1351465" y="2339760"/>
                <a:ext cx="38992" cy="70403"/>
              </a:xfrm>
              <a:custGeom>
                <a:avLst/>
                <a:gdLst>
                  <a:gd name="T0" fmla="*/ 5 w 32"/>
                  <a:gd name="T1" fmla="*/ 0 h 58"/>
                  <a:gd name="T2" fmla="*/ 18 w 32"/>
                  <a:gd name="T3" fmla="*/ 58 h 58"/>
                  <a:gd name="T4" fmla="*/ 5 w 32"/>
                  <a:gd name="T5" fmla="*/ 0 h 58"/>
                </a:gdLst>
                <a:ahLst/>
                <a:cxnLst>
                  <a:cxn ang="0">
                    <a:pos x="T0" y="T1"/>
                  </a:cxn>
                  <a:cxn ang="0">
                    <a:pos x="T2" y="T3"/>
                  </a:cxn>
                  <a:cxn ang="0">
                    <a:pos x="T4" y="T5"/>
                  </a:cxn>
                </a:cxnLst>
                <a:rect l="0" t="0" r="r" b="b"/>
                <a:pathLst>
                  <a:path w="32" h="58">
                    <a:moveTo>
                      <a:pt x="5" y="0"/>
                    </a:moveTo>
                    <a:cubicBezTo>
                      <a:pt x="0" y="20"/>
                      <a:pt x="0" y="49"/>
                      <a:pt x="18" y="58"/>
                    </a:cubicBezTo>
                    <a:cubicBezTo>
                      <a:pt x="32" y="41"/>
                      <a:pt x="23" y="15"/>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373" name="Freeform 437">
                <a:extLst>
                  <a:ext uri="{FF2B5EF4-FFF2-40B4-BE49-F238E27FC236}">
                    <a16:creationId xmlns:a16="http://schemas.microsoft.com/office/drawing/2014/main" id="{55299A28-08DB-4837-8075-4249539A09D7}"/>
                  </a:ext>
                </a:extLst>
              </p:cNvPr>
              <p:cNvSpPr>
                <a:spLocks/>
              </p:cNvSpPr>
              <p:nvPr/>
            </p:nvSpPr>
            <p:spPr bwMode="auto">
              <a:xfrm>
                <a:off x="-1321138" y="2307266"/>
                <a:ext cx="41159" cy="67153"/>
              </a:xfrm>
              <a:custGeom>
                <a:avLst/>
                <a:gdLst>
                  <a:gd name="T0" fmla="*/ 3 w 34"/>
                  <a:gd name="T1" fmla="*/ 0 h 56"/>
                  <a:gd name="T2" fmla="*/ 21 w 34"/>
                  <a:gd name="T3" fmla="*/ 56 h 56"/>
                  <a:gd name="T4" fmla="*/ 3 w 34"/>
                  <a:gd name="T5" fmla="*/ 0 h 56"/>
                </a:gdLst>
                <a:ahLst/>
                <a:cxnLst>
                  <a:cxn ang="0">
                    <a:pos x="T0" y="T1"/>
                  </a:cxn>
                  <a:cxn ang="0">
                    <a:pos x="T2" y="T3"/>
                  </a:cxn>
                  <a:cxn ang="0">
                    <a:pos x="T4" y="T5"/>
                  </a:cxn>
                </a:cxnLst>
                <a:rect l="0" t="0" r="r" b="b"/>
                <a:pathLst>
                  <a:path w="34" h="56">
                    <a:moveTo>
                      <a:pt x="3" y="0"/>
                    </a:moveTo>
                    <a:cubicBezTo>
                      <a:pt x="0" y="20"/>
                      <a:pt x="3" y="49"/>
                      <a:pt x="21" y="56"/>
                    </a:cubicBezTo>
                    <a:cubicBezTo>
                      <a:pt x="34" y="37"/>
                      <a:pt x="22" y="13"/>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374" name="Freeform 438">
                <a:extLst>
                  <a:ext uri="{FF2B5EF4-FFF2-40B4-BE49-F238E27FC236}">
                    <a16:creationId xmlns:a16="http://schemas.microsoft.com/office/drawing/2014/main" id="{F247ECD0-409A-4692-9E2F-900E38A5B5FE}"/>
                  </a:ext>
                </a:extLst>
              </p:cNvPr>
              <p:cNvSpPr>
                <a:spLocks/>
              </p:cNvSpPr>
              <p:nvPr/>
            </p:nvSpPr>
            <p:spPr bwMode="auto">
              <a:xfrm>
                <a:off x="-1294059" y="2270440"/>
                <a:ext cx="41159" cy="66071"/>
              </a:xfrm>
              <a:custGeom>
                <a:avLst/>
                <a:gdLst>
                  <a:gd name="T0" fmla="*/ 2 w 34"/>
                  <a:gd name="T1" fmla="*/ 0 h 54"/>
                  <a:gd name="T2" fmla="*/ 24 w 34"/>
                  <a:gd name="T3" fmla="*/ 54 h 54"/>
                  <a:gd name="T4" fmla="*/ 2 w 34"/>
                  <a:gd name="T5" fmla="*/ 0 h 54"/>
                </a:gdLst>
                <a:ahLst/>
                <a:cxnLst>
                  <a:cxn ang="0">
                    <a:pos x="T0" y="T1"/>
                  </a:cxn>
                  <a:cxn ang="0">
                    <a:pos x="T2" y="T3"/>
                  </a:cxn>
                  <a:cxn ang="0">
                    <a:pos x="T4" y="T5"/>
                  </a:cxn>
                </a:cxnLst>
                <a:rect l="0" t="0" r="r" b="b"/>
                <a:pathLst>
                  <a:path w="34" h="54">
                    <a:moveTo>
                      <a:pt x="2" y="0"/>
                    </a:moveTo>
                    <a:cubicBezTo>
                      <a:pt x="0" y="19"/>
                      <a:pt x="6" y="48"/>
                      <a:pt x="24" y="54"/>
                    </a:cubicBezTo>
                    <a:cubicBezTo>
                      <a:pt x="34" y="36"/>
                      <a:pt x="23" y="1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375" name="Freeform 439">
                <a:extLst>
                  <a:ext uri="{FF2B5EF4-FFF2-40B4-BE49-F238E27FC236}">
                    <a16:creationId xmlns:a16="http://schemas.microsoft.com/office/drawing/2014/main" id="{145795F4-D40D-4AFA-A8AB-40743F097CA8}"/>
                  </a:ext>
                </a:extLst>
              </p:cNvPr>
              <p:cNvSpPr>
                <a:spLocks/>
              </p:cNvSpPr>
              <p:nvPr/>
            </p:nvSpPr>
            <p:spPr bwMode="auto">
              <a:xfrm>
                <a:off x="-1271314" y="2231448"/>
                <a:ext cx="42242" cy="61738"/>
              </a:xfrm>
              <a:custGeom>
                <a:avLst/>
                <a:gdLst>
                  <a:gd name="T0" fmla="*/ 0 w 35"/>
                  <a:gd name="T1" fmla="*/ 0 h 51"/>
                  <a:gd name="T2" fmla="*/ 27 w 35"/>
                  <a:gd name="T3" fmla="*/ 51 h 51"/>
                  <a:gd name="T4" fmla="*/ 0 w 35"/>
                  <a:gd name="T5" fmla="*/ 0 h 51"/>
                </a:gdLst>
                <a:ahLst/>
                <a:cxnLst>
                  <a:cxn ang="0">
                    <a:pos x="T0" y="T1"/>
                  </a:cxn>
                  <a:cxn ang="0">
                    <a:pos x="T2" y="T3"/>
                  </a:cxn>
                  <a:cxn ang="0">
                    <a:pos x="T4" y="T5"/>
                  </a:cxn>
                </a:cxnLst>
                <a:rect l="0" t="0" r="r" b="b"/>
                <a:pathLst>
                  <a:path w="35" h="51">
                    <a:moveTo>
                      <a:pt x="0" y="0"/>
                    </a:moveTo>
                    <a:cubicBezTo>
                      <a:pt x="1" y="20"/>
                      <a:pt x="7" y="47"/>
                      <a:pt x="27" y="51"/>
                    </a:cubicBezTo>
                    <a:cubicBezTo>
                      <a:pt x="35" y="30"/>
                      <a:pt x="20"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376" name="Freeform 440">
                <a:extLst>
                  <a:ext uri="{FF2B5EF4-FFF2-40B4-BE49-F238E27FC236}">
                    <a16:creationId xmlns:a16="http://schemas.microsoft.com/office/drawing/2014/main" id="{7F7C309A-B2FF-48A0-9ADC-59AA72BC80DF}"/>
                  </a:ext>
                </a:extLst>
              </p:cNvPr>
              <p:cNvSpPr>
                <a:spLocks/>
              </p:cNvSpPr>
              <p:nvPr/>
            </p:nvSpPr>
            <p:spPr bwMode="auto">
              <a:xfrm>
                <a:off x="-1255067" y="2190289"/>
                <a:ext cx="43325" cy="58489"/>
              </a:xfrm>
              <a:custGeom>
                <a:avLst/>
                <a:gdLst>
                  <a:gd name="T0" fmla="*/ 0 w 36"/>
                  <a:gd name="T1" fmla="*/ 0 h 48"/>
                  <a:gd name="T2" fmla="*/ 31 w 36"/>
                  <a:gd name="T3" fmla="*/ 48 h 48"/>
                  <a:gd name="T4" fmla="*/ 0 w 36"/>
                  <a:gd name="T5" fmla="*/ 0 h 48"/>
                </a:gdLst>
                <a:ahLst/>
                <a:cxnLst>
                  <a:cxn ang="0">
                    <a:pos x="T0" y="T1"/>
                  </a:cxn>
                  <a:cxn ang="0">
                    <a:pos x="T2" y="T3"/>
                  </a:cxn>
                  <a:cxn ang="0">
                    <a:pos x="T4" y="T5"/>
                  </a:cxn>
                </a:cxnLst>
                <a:rect l="0" t="0" r="r" b="b"/>
                <a:pathLst>
                  <a:path w="36" h="48">
                    <a:moveTo>
                      <a:pt x="0" y="0"/>
                    </a:moveTo>
                    <a:cubicBezTo>
                      <a:pt x="2" y="19"/>
                      <a:pt x="12" y="46"/>
                      <a:pt x="31" y="48"/>
                    </a:cubicBezTo>
                    <a:cubicBezTo>
                      <a:pt x="36" y="31"/>
                      <a:pt x="25" y="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377" name="Freeform 441">
                <a:extLst>
                  <a:ext uri="{FF2B5EF4-FFF2-40B4-BE49-F238E27FC236}">
                    <a16:creationId xmlns:a16="http://schemas.microsoft.com/office/drawing/2014/main" id="{1032C3A4-FF80-4752-A021-E5AB4157377B}"/>
                  </a:ext>
                </a:extLst>
              </p:cNvPr>
              <p:cNvSpPr>
                <a:spLocks/>
              </p:cNvSpPr>
              <p:nvPr/>
            </p:nvSpPr>
            <p:spPr bwMode="auto">
              <a:xfrm>
                <a:off x="-1243153" y="2148048"/>
                <a:ext cx="46575" cy="54156"/>
              </a:xfrm>
              <a:custGeom>
                <a:avLst/>
                <a:gdLst>
                  <a:gd name="T0" fmla="*/ 0 w 39"/>
                  <a:gd name="T1" fmla="*/ 0 h 45"/>
                  <a:gd name="T2" fmla="*/ 34 w 39"/>
                  <a:gd name="T3" fmla="*/ 45 h 45"/>
                  <a:gd name="T4" fmla="*/ 0 w 39"/>
                  <a:gd name="T5" fmla="*/ 0 h 45"/>
                </a:gdLst>
                <a:ahLst/>
                <a:cxnLst>
                  <a:cxn ang="0">
                    <a:pos x="T0" y="T1"/>
                  </a:cxn>
                  <a:cxn ang="0">
                    <a:pos x="T2" y="T3"/>
                  </a:cxn>
                  <a:cxn ang="0">
                    <a:pos x="T4" y="T5"/>
                  </a:cxn>
                </a:cxnLst>
                <a:rect l="0" t="0" r="r" b="b"/>
                <a:pathLst>
                  <a:path w="39" h="45">
                    <a:moveTo>
                      <a:pt x="0" y="0"/>
                    </a:moveTo>
                    <a:cubicBezTo>
                      <a:pt x="3" y="19"/>
                      <a:pt x="16" y="44"/>
                      <a:pt x="34" y="45"/>
                    </a:cubicBezTo>
                    <a:cubicBezTo>
                      <a:pt x="39" y="26"/>
                      <a:pt x="23"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378" name="Freeform 442">
                <a:extLst>
                  <a:ext uri="{FF2B5EF4-FFF2-40B4-BE49-F238E27FC236}">
                    <a16:creationId xmlns:a16="http://schemas.microsoft.com/office/drawing/2014/main" id="{9CC0487D-A8E2-44BC-8228-335C4F6CF21F}"/>
                  </a:ext>
                </a:extLst>
              </p:cNvPr>
              <p:cNvSpPr>
                <a:spLocks/>
              </p:cNvSpPr>
              <p:nvPr/>
            </p:nvSpPr>
            <p:spPr bwMode="auto">
              <a:xfrm>
                <a:off x="-1236654" y="2104723"/>
                <a:ext cx="48741" cy="50907"/>
              </a:xfrm>
              <a:custGeom>
                <a:avLst/>
                <a:gdLst>
                  <a:gd name="T0" fmla="*/ 0 w 40"/>
                  <a:gd name="T1" fmla="*/ 0 h 42"/>
                  <a:gd name="T2" fmla="*/ 37 w 40"/>
                  <a:gd name="T3" fmla="*/ 41 h 42"/>
                  <a:gd name="T4" fmla="*/ 0 w 40"/>
                  <a:gd name="T5" fmla="*/ 0 h 42"/>
                </a:gdLst>
                <a:ahLst/>
                <a:cxnLst>
                  <a:cxn ang="0">
                    <a:pos x="T0" y="T1"/>
                  </a:cxn>
                  <a:cxn ang="0">
                    <a:pos x="T2" y="T3"/>
                  </a:cxn>
                  <a:cxn ang="0">
                    <a:pos x="T4" y="T5"/>
                  </a:cxn>
                </a:cxnLst>
                <a:rect l="0" t="0" r="r" b="b"/>
                <a:pathLst>
                  <a:path w="40" h="42">
                    <a:moveTo>
                      <a:pt x="0" y="0"/>
                    </a:moveTo>
                    <a:cubicBezTo>
                      <a:pt x="4" y="18"/>
                      <a:pt x="19" y="42"/>
                      <a:pt x="37" y="41"/>
                    </a:cubicBezTo>
                    <a:cubicBezTo>
                      <a:pt x="40" y="20"/>
                      <a:pt x="21"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379" name="Freeform 443">
                <a:extLst>
                  <a:ext uri="{FF2B5EF4-FFF2-40B4-BE49-F238E27FC236}">
                    <a16:creationId xmlns:a16="http://schemas.microsoft.com/office/drawing/2014/main" id="{F6507150-92A8-40E6-88EB-ECF711667A9C}"/>
                  </a:ext>
                </a:extLst>
              </p:cNvPr>
              <p:cNvSpPr>
                <a:spLocks/>
              </p:cNvSpPr>
              <p:nvPr/>
            </p:nvSpPr>
            <p:spPr bwMode="auto">
              <a:xfrm>
                <a:off x="-1233404" y="2059232"/>
                <a:ext cx="50907" cy="47657"/>
              </a:xfrm>
              <a:custGeom>
                <a:avLst/>
                <a:gdLst>
                  <a:gd name="T0" fmla="*/ 0 w 42"/>
                  <a:gd name="T1" fmla="*/ 0 h 39"/>
                  <a:gd name="T2" fmla="*/ 40 w 42"/>
                  <a:gd name="T3" fmla="*/ 37 h 39"/>
                  <a:gd name="T4" fmla="*/ 0 w 42"/>
                  <a:gd name="T5" fmla="*/ 0 h 39"/>
                </a:gdLst>
                <a:ahLst/>
                <a:cxnLst>
                  <a:cxn ang="0">
                    <a:pos x="T0" y="T1"/>
                  </a:cxn>
                  <a:cxn ang="0">
                    <a:pos x="T2" y="T3"/>
                  </a:cxn>
                  <a:cxn ang="0">
                    <a:pos x="T4" y="T5"/>
                  </a:cxn>
                </a:cxnLst>
                <a:rect l="0" t="0" r="r" b="b"/>
                <a:pathLst>
                  <a:path w="42" h="39">
                    <a:moveTo>
                      <a:pt x="0" y="0"/>
                    </a:moveTo>
                    <a:cubicBezTo>
                      <a:pt x="6" y="17"/>
                      <a:pt x="22" y="39"/>
                      <a:pt x="40" y="37"/>
                    </a:cubicBezTo>
                    <a:cubicBezTo>
                      <a:pt x="42" y="18"/>
                      <a:pt x="21" y="2"/>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380" name="Freeform 444">
                <a:extLst>
                  <a:ext uri="{FF2B5EF4-FFF2-40B4-BE49-F238E27FC236}">
                    <a16:creationId xmlns:a16="http://schemas.microsoft.com/office/drawing/2014/main" id="{0E3BD987-3799-4DC9-8A3B-8E87246AFA8A}"/>
                  </a:ext>
                </a:extLst>
              </p:cNvPr>
              <p:cNvSpPr>
                <a:spLocks/>
              </p:cNvSpPr>
              <p:nvPr/>
            </p:nvSpPr>
            <p:spPr bwMode="auto">
              <a:xfrm>
                <a:off x="-1236654" y="2014823"/>
                <a:ext cx="53073" cy="44408"/>
              </a:xfrm>
              <a:custGeom>
                <a:avLst/>
                <a:gdLst>
                  <a:gd name="T0" fmla="*/ 0 w 43"/>
                  <a:gd name="T1" fmla="*/ 0 h 37"/>
                  <a:gd name="T2" fmla="*/ 42 w 43"/>
                  <a:gd name="T3" fmla="*/ 34 h 37"/>
                  <a:gd name="T4" fmla="*/ 0 w 43"/>
                  <a:gd name="T5" fmla="*/ 0 h 37"/>
                </a:gdLst>
                <a:ahLst/>
                <a:cxnLst>
                  <a:cxn ang="0">
                    <a:pos x="T0" y="T1"/>
                  </a:cxn>
                  <a:cxn ang="0">
                    <a:pos x="T2" y="T3"/>
                  </a:cxn>
                  <a:cxn ang="0">
                    <a:pos x="T4" y="T5"/>
                  </a:cxn>
                </a:cxnLst>
                <a:rect l="0" t="0" r="r" b="b"/>
                <a:pathLst>
                  <a:path w="43" h="37">
                    <a:moveTo>
                      <a:pt x="0" y="0"/>
                    </a:moveTo>
                    <a:cubicBezTo>
                      <a:pt x="7" y="16"/>
                      <a:pt x="25" y="37"/>
                      <a:pt x="42" y="34"/>
                    </a:cubicBezTo>
                    <a:cubicBezTo>
                      <a:pt x="43" y="18"/>
                      <a:pt x="26"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381" name="Freeform 445">
                <a:extLst>
                  <a:ext uri="{FF2B5EF4-FFF2-40B4-BE49-F238E27FC236}">
                    <a16:creationId xmlns:a16="http://schemas.microsoft.com/office/drawing/2014/main" id="{AA8C9AD9-1C88-4720-9FD8-A487BDD7C9B5}"/>
                  </a:ext>
                </a:extLst>
              </p:cNvPr>
              <p:cNvSpPr>
                <a:spLocks/>
              </p:cNvSpPr>
              <p:nvPr/>
            </p:nvSpPr>
            <p:spPr bwMode="auto">
              <a:xfrm>
                <a:off x="-1243153" y="1967166"/>
                <a:ext cx="53073" cy="45491"/>
              </a:xfrm>
              <a:custGeom>
                <a:avLst/>
                <a:gdLst>
                  <a:gd name="T0" fmla="*/ 0 w 44"/>
                  <a:gd name="T1" fmla="*/ 2 h 37"/>
                  <a:gd name="T2" fmla="*/ 44 w 44"/>
                  <a:gd name="T3" fmla="*/ 32 h 37"/>
                  <a:gd name="T4" fmla="*/ 0 w 44"/>
                  <a:gd name="T5" fmla="*/ 2 h 37"/>
                </a:gdLst>
                <a:ahLst/>
                <a:cxnLst>
                  <a:cxn ang="0">
                    <a:pos x="T0" y="T1"/>
                  </a:cxn>
                  <a:cxn ang="0">
                    <a:pos x="T2" y="T3"/>
                  </a:cxn>
                  <a:cxn ang="0">
                    <a:pos x="T4" y="T5"/>
                  </a:cxn>
                </a:cxnLst>
                <a:rect l="0" t="0" r="r" b="b"/>
                <a:pathLst>
                  <a:path w="44" h="37">
                    <a:moveTo>
                      <a:pt x="0" y="2"/>
                    </a:moveTo>
                    <a:cubicBezTo>
                      <a:pt x="8" y="18"/>
                      <a:pt x="27" y="37"/>
                      <a:pt x="44" y="32"/>
                    </a:cubicBezTo>
                    <a:cubicBezTo>
                      <a:pt x="43" y="17"/>
                      <a:pt x="25"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382" name="Freeform 446">
                <a:extLst>
                  <a:ext uri="{FF2B5EF4-FFF2-40B4-BE49-F238E27FC236}">
                    <a16:creationId xmlns:a16="http://schemas.microsoft.com/office/drawing/2014/main" id="{A64BACB3-A56E-49ED-A09F-764C3896343E}"/>
                  </a:ext>
                </a:extLst>
              </p:cNvPr>
              <p:cNvSpPr>
                <a:spLocks/>
              </p:cNvSpPr>
              <p:nvPr/>
            </p:nvSpPr>
            <p:spPr bwMode="auto">
              <a:xfrm>
                <a:off x="-1255067" y="1921675"/>
                <a:ext cx="55240" cy="43325"/>
              </a:xfrm>
              <a:custGeom>
                <a:avLst/>
                <a:gdLst>
                  <a:gd name="T0" fmla="*/ 0 w 46"/>
                  <a:gd name="T1" fmla="*/ 4 h 36"/>
                  <a:gd name="T2" fmla="*/ 46 w 46"/>
                  <a:gd name="T3" fmla="*/ 30 h 36"/>
                  <a:gd name="T4" fmla="*/ 0 w 46"/>
                  <a:gd name="T5" fmla="*/ 4 h 36"/>
                </a:gdLst>
                <a:ahLst/>
                <a:cxnLst>
                  <a:cxn ang="0">
                    <a:pos x="T0" y="T1"/>
                  </a:cxn>
                  <a:cxn ang="0">
                    <a:pos x="T2" y="T3"/>
                  </a:cxn>
                  <a:cxn ang="0">
                    <a:pos x="T4" y="T5"/>
                  </a:cxn>
                </a:cxnLst>
                <a:rect l="0" t="0" r="r" b="b"/>
                <a:pathLst>
                  <a:path w="46" h="36">
                    <a:moveTo>
                      <a:pt x="0" y="4"/>
                    </a:moveTo>
                    <a:cubicBezTo>
                      <a:pt x="9" y="18"/>
                      <a:pt x="29" y="36"/>
                      <a:pt x="46" y="30"/>
                    </a:cubicBezTo>
                    <a:cubicBezTo>
                      <a:pt x="43" y="15"/>
                      <a:pt x="24" y="0"/>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383" name="Freeform 447">
                <a:extLst>
                  <a:ext uri="{FF2B5EF4-FFF2-40B4-BE49-F238E27FC236}">
                    <a16:creationId xmlns:a16="http://schemas.microsoft.com/office/drawing/2014/main" id="{58F69AA3-6EF8-483C-81DD-2C6BD3E0E998}"/>
                  </a:ext>
                </a:extLst>
              </p:cNvPr>
              <p:cNvSpPr>
                <a:spLocks/>
              </p:cNvSpPr>
              <p:nvPr/>
            </p:nvSpPr>
            <p:spPr bwMode="auto">
              <a:xfrm>
                <a:off x="-1273480" y="1876184"/>
                <a:ext cx="58489" cy="42242"/>
              </a:xfrm>
              <a:custGeom>
                <a:avLst/>
                <a:gdLst>
                  <a:gd name="T0" fmla="*/ 0 w 48"/>
                  <a:gd name="T1" fmla="*/ 6 h 35"/>
                  <a:gd name="T2" fmla="*/ 48 w 48"/>
                  <a:gd name="T3" fmla="*/ 28 h 35"/>
                  <a:gd name="T4" fmla="*/ 0 w 48"/>
                  <a:gd name="T5" fmla="*/ 6 h 35"/>
                </a:gdLst>
                <a:ahLst/>
                <a:cxnLst>
                  <a:cxn ang="0">
                    <a:pos x="T0" y="T1"/>
                  </a:cxn>
                  <a:cxn ang="0">
                    <a:pos x="T2" y="T3"/>
                  </a:cxn>
                  <a:cxn ang="0">
                    <a:pos x="T4" y="T5"/>
                  </a:cxn>
                </a:cxnLst>
                <a:rect l="0" t="0" r="r" b="b"/>
                <a:pathLst>
                  <a:path w="48" h="35">
                    <a:moveTo>
                      <a:pt x="0" y="6"/>
                    </a:moveTo>
                    <a:cubicBezTo>
                      <a:pt x="11" y="20"/>
                      <a:pt x="32" y="35"/>
                      <a:pt x="48" y="28"/>
                    </a:cubicBezTo>
                    <a:cubicBezTo>
                      <a:pt x="44" y="13"/>
                      <a:pt x="24" y="0"/>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384" name="Freeform 448">
                <a:extLst>
                  <a:ext uri="{FF2B5EF4-FFF2-40B4-BE49-F238E27FC236}">
                    <a16:creationId xmlns:a16="http://schemas.microsoft.com/office/drawing/2014/main" id="{35D0D854-539C-4233-A103-367AA56E473F}"/>
                  </a:ext>
                </a:extLst>
              </p:cNvPr>
              <p:cNvSpPr>
                <a:spLocks/>
              </p:cNvSpPr>
              <p:nvPr/>
            </p:nvSpPr>
            <p:spPr bwMode="auto">
              <a:xfrm>
                <a:off x="-1295143" y="1833943"/>
                <a:ext cx="58489" cy="41159"/>
              </a:xfrm>
              <a:custGeom>
                <a:avLst/>
                <a:gdLst>
                  <a:gd name="T0" fmla="*/ 0 w 49"/>
                  <a:gd name="T1" fmla="*/ 7 h 34"/>
                  <a:gd name="T2" fmla="*/ 49 w 49"/>
                  <a:gd name="T3" fmla="*/ 26 h 34"/>
                  <a:gd name="T4" fmla="*/ 0 w 49"/>
                  <a:gd name="T5" fmla="*/ 7 h 34"/>
                </a:gdLst>
                <a:ahLst/>
                <a:cxnLst>
                  <a:cxn ang="0">
                    <a:pos x="T0" y="T1"/>
                  </a:cxn>
                  <a:cxn ang="0">
                    <a:pos x="T2" y="T3"/>
                  </a:cxn>
                  <a:cxn ang="0">
                    <a:pos x="T4" y="T5"/>
                  </a:cxn>
                </a:cxnLst>
                <a:rect l="0" t="0" r="r" b="b"/>
                <a:pathLst>
                  <a:path w="49" h="34">
                    <a:moveTo>
                      <a:pt x="0" y="7"/>
                    </a:moveTo>
                    <a:cubicBezTo>
                      <a:pt x="11" y="20"/>
                      <a:pt x="34" y="34"/>
                      <a:pt x="49" y="26"/>
                    </a:cubicBezTo>
                    <a:cubicBezTo>
                      <a:pt x="44" y="12"/>
                      <a:pt x="23"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385" name="Freeform 449">
                <a:extLst>
                  <a:ext uri="{FF2B5EF4-FFF2-40B4-BE49-F238E27FC236}">
                    <a16:creationId xmlns:a16="http://schemas.microsoft.com/office/drawing/2014/main" id="{68D29B24-B341-40D3-BE99-988A73795BC6}"/>
                  </a:ext>
                </a:extLst>
              </p:cNvPr>
              <p:cNvSpPr>
                <a:spLocks/>
              </p:cNvSpPr>
              <p:nvPr/>
            </p:nvSpPr>
            <p:spPr bwMode="auto">
              <a:xfrm>
                <a:off x="-1322220" y="1796033"/>
                <a:ext cx="60655" cy="37910"/>
              </a:xfrm>
              <a:custGeom>
                <a:avLst/>
                <a:gdLst>
                  <a:gd name="T0" fmla="*/ 0 w 50"/>
                  <a:gd name="T1" fmla="*/ 7 h 31"/>
                  <a:gd name="T2" fmla="*/ 50 w 50"/>
                  <a:gd name="T3" fmla="*/ 22 h 31"/>
                  <a:gd name="T4" fmla="*/ 0 w 50"/>
                  <a:gd name="T5" fmla="*/ 7 h 31"/>
                </a:gdLst>
                <a:ahLst/>
                <a:cxnLst>
                  <a:cxn ang="0">
                    <a:pos x="T0" y="T1"/>
                  </a:cxn>
                  <a:cxn ang="0">
                    <a:pos x="T2" y="T3"/>
                  </a:cxn>
                  <a:cxn ang="0">
                    <a:pos x="T4" y="T5"/>
                  </a:cxn>
                </a:cxnLst>
                <a:rect l="0" t="0" r="r" b="b"/>
                <a:pathLst>
                  <a:path w="50" h="31">
                    <a:moveTo>
                      <a:pt x="0" y="7"/>
                    </a:moveTo>
                    <a:cubicBezTo>
                      <a:pt x="12" y="19"/>
                      <a:pt x="36" y="31"/>
                      <a:pt x="50" y="22"/>
                    </a:cubicBezTo>
                    <a:cubicBezTo>
                      <a:pt x="43" y="5"/>
                      <a:pt x="19" y="0"/>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386" name="Freeform 450">
                <a:extLst>
                  <a:ext uri="{FF2B5EF4-FFF2-40B4-BE49-F238E27FC236}">
                    <a16:creationId xmlns:a16="http://schemas.microsoft.com/office/drawing/2014/main" id="{4F29838C-9823-430D-87A4-730EE5475911}"/>
                  </a:ext>
                </a:extLst>
              </p:cNvPr>
              <p:cNvSpPr>
                <a:spLocks/>
              </p:cNvSpPr>
              <p:nvPr/>
            </p:nvSpPr>
            <p:spPr bwMode="auto">
              <a:xfrm>
                <a:off x="-1637409" y="2568299"/>
                <a:ext cx="62821" cy="72569"/>
              </a:xfrm>
              <a:custGeom>
                <a:avLst/>
                <a:gdLst>
                  <a:gd name="T0" fmla="*/ 44 w 52"/>
                  <a:gd name="T1" fmla="*/ 60 h 60"/>
                  <a:gd name="T2" fmla="*/ 10 w 52"/>
                  <a:gd name="T3" fmla="*/ 0 h 60"/>
                  <a:gd name="T4" fmla="*/ 7 w 52"/>
                  <a:gd name="T5" fmla="*/ 32 h 60"/>
                  <a:gd name="T6" fmla="*/ 14 w 52"/>
                  <a:gd name="T7" fmla="*/ 42 h 60"/>
                  <a:gd name="T8" fmla="*/ 23 w 52"/>
                  <a:gd name="T9" fmla="*/ 49 h 60"/>
                  <a:gd name="T10" fmla="*/ 44 w 52"/>
                  <a:gd name="T11" fmla="*/ 60 h 60"/>
                </a:gdLst>
                <a:ahLst/>
                <a:cxnLst>
                  <a:cxn ang="0">
                    <a:pos x="T0" y="T1"/>
                  </a:cxn>
                  <a:cxn ang="0">
                    <a:pos x="T2" y="T3"/>
                  </a:cxn>
                  <a:cxn ang="0">
                    <a:pos x="T4" y="T5"/>
                  </a:cxn>
                  <a:cxn ang="0">
                    <a:pos x="T6" y="T7"/>
                  </a:cxn>
                  <a:cxn ang="0">
                    <a:pos x="T8" y="T9"/>
                  </a:cxn>
                  <a:cxn ang="0">
                    <a:pos x="T10" y="T11"/>
                  </a:cxn>
                </a:cxnLst>
                <a:rect l="0" t="0" r="r" b="b"/>
                <a:pathLst>
                  <a:path w="52" h="60">
                    <a:moveTo>
                      <a:pt x="44" y="60"/>
                    </a:moveTo>
                    <a:cubicBezTo>
                      <a:pt x="52" y="33"/>
                      <a:pt x="38" y="5"/>
                      <a:pt x="10" y="0"/>
                    </a:cubicBezTo>
                    <a:cubicBezTo>
                      <a:pt x="3" y="8"/>
                      <a:pt x="0" y="18"/>
                      <a:pt x="7" y="32"/>
                    </a:cubicBezTo>
                    <a:cubicBezTo>
                      <a:pt x="9" y="35"/>
                      <a:pt x="11" y="39"/>
                      <a:pt x="14" y="42"/>
                    </a:cubicBezTo>
                    <a:cubicBezTo>
                      <a:pt x="16" y="44"/>
                      <a:pt x="19" y="47"/>
                      <a:pt x="23" y="49"/>
                    </a:cubicBezTo>
                    <a:cubicBezTo>
                      <a:pt x="29" y="54"/>
                      <a:pt x="37" y="58"/>
                      <a:pt x="44"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387" name="Freeform 451">
                <a:extLst>
                  <a:ext uri="{FF2B5EF4-FFF2-40B4-BE49-F238E27FC236}">
                    <a16:creationId xmlns:a16="http://schemas.microsoft.com/office/drawing/2014/main" id="{45163F26-EB54-4F8B-9EA7-F8243CA33970}"/>
                  </a:ext>
                </a:extLst>
              </p:cNvPr>
              <p:cNvSpPr>
                <a:spLocks/>
              </p:cNvSpPr>
              <p:nvPr/>
            </p:nvSpPr>
            <p:spPr bwMode="auto">
              <a:xfrm>
                <a:off x="-1582170" y="2562883"/>
                <a:ext cx="63905" cy="67153"/>
              </a:xfrm>
              <a:custGeom>
                <a:avLst/>
                <a:gdLst>
                  <a:gd name="T0" fmla="*/ 47 w 52"/>
                  <a:gd name="T1" fmla="*/ 55 h 55"/>
                  <a:gd name="T2" fmla="*/ 6 w 52"/>
                  <a:gd name="T3" fmla="*/ 0 h 55"/>
                  <a:gd name="T4" fmla="*/ 8 w 52"/>
                  <a:gd name="T5" fmla="*/ 32 h 55"/>
                  <a:gd name="T6" fmla="*/ 25 w 52"/>
                  <a:gd name="T7" fmla="*/ 47 h 55"/>
                  <a:gd name="T8" fmla="*/ 36 w 52"/>
                  <a:gd name="T9" fmla="*/ 52 h 55"/>
                  <a:gd name="T10" fmla="*/ 47 w 52"/>
                  <a:gd name="T11" fmla="*/ 55 h 55"/>
                </a:gdLst>
                <a:ahLst/>
                <a:cxnLst>
                  <a:cxn ang="0">
                    <a:pos x="T0" y="T1"/>
                  </a:cxn>
                  <a:cxn ang="0">
                    <a:pos x="T2" y="T3"/>
                  </a:cxn>
                  <a:cxn ang="0">
                    <a:pos x="T4" y="T5"/>
                  </a:cxn>
                  <a:cxn ang="0">
                    <a:pos x="T6" y="T7"/>
                  </a:cxn>
                  <a:cxn ang="0">
                    <a:pos x="T8" y="T9"/>
                  </a:cxn>
                  <a:cxn ang="0">
                    <a:pos x="T10" y="T11"/>
                  </a:cxn>
                </a:cxnLst>
                <a:rect l="0" t="0" r="r" b="b"/>
                <a:pathLst>
                  <a:path w="52" h="55">
                    <a:moveTo>
                      <a:pt x="47" y="55"/>
                    </a:moveTo>
                    <a:cubicBezTo>
                      <a:pt x="52" y="29"/>
                      <a:pt x="37" y="3"/>
                      <a:pt x="6" y="0"/>
                    </a:cubicBezTo>
                    <a:cubicBezTo>
                      <a:pt x="1" y="9"/>
                      <a:pt x="0" y="19"/>
                      <a:pt x="8" y="32"/>
                    </a:cubicBezTo>
                    <a:cubicBezTo>
                      <a:pt x="12" y="38"/>
                      <a:pt x="18" y="43"/>
                      <a:pt x="25" y="47"/>
                    </a:cubicBezTo>
                    <a:cubicBezTo>
                      <a:pt x="29" y="49"/>
                      <a:pt x="32" y="50"/>
                      <a:pt x="36" y="52"/>
                    </a:cubicBezTo>
                    <a:cubicBezTo>
                      <a:pt x="40" y="53"/>
                      <a:pt x="44" y="54"/>
                      <a:pt x="4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388" name="Freeform 452">
                <a:extLst>
                  <a:ext uri="{FF2B5EF4-FFF2-40B4-BE49-F238E27FC236}">
                    <a16:creationId xmlns:a16="http://schemas.microsoft.com/office/drawing/2014/main" id="{01FAF378-9BA1-47C9-9A99-85AF9E10CD87}"/>
                  </a:ext>
                </a:extLst>
              </p:cNvPr>
              <p:cNvSpPr>
                <a:spLocks/>
              </p:cNvSpPr>
              <p:nvPr/>
            </p:nvSpPr>
            <p:spPr bwMode="auto">
              <a:xfrm>
                <a:off x="-1528013" y="2552051"/>
                <a:ext cx="62821" cy="59572"/>
              </a:xfrm>
              <a:custGeom>
                <a:avLst/>
                <a:gdLst>
                  <a:gd name="T0" fmla="*/ 51 w 52"/>
                  <a:gd name="T1" fmla="*/ 49 h 49"/>
                  <a:gd name="T2" fmla="*/ 38 w 52"/>
                  <a:gd name="T3" fmla="*/ 13 h 49"/>
                  <a:gd name="T4" fmla="*/ 5 w 52"/>
                  <a:gd name="T5" fmla="*/ 0 h 49"/>
                  <a:gd name="T6" fmla="*/ 10 w 52"/>
                  <a:gd name="T7" fmla="*/ 31 h 49"/>
                  <a:gd name="T8" fmla="*/ 19 w 52"/>
                  <a:gd name="T9" fmla="*/ 39 h 49"/>
                  <a:gd name="T10" fmla="*/ 29 w 52"/>
                  <a:gd name="T11" fmla="*/ 44 h 49"/>
                  <a:gd name="T12" fmla="*/ 51 w 52"/>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52" h="49">
                    <a:moveTo>
                      <a:pt x="51" y="49"/>
                    </a:moveTo>
                    <a:cubicBezTo>
                      <a:pt x="52" y="36"/>
                      <a:pt x="48" y="24"/>
                      <a:pt x="38" y="13"/>
                    </a:cubicBezTo>
                    <a:cubicBezTo>
                      <a:pt x="27" y="2"/>
                      <a:pt x="17" y="0"/>
                      <a:pt x="5" y="0"/>
                    </a:cubicBezTo>
                    <a:cubicBezTo>
                      <a:pt x="1" y="10"/>
                      <a:pt x="0" y="20"/>
                      <a:pt x="10" y="31"/>
                    </a:cubicBezTo>
                    <a:cubicBezTo>
                      <a:pt x="13" y="34"/>
                      <a:pt x="16" y="36"/>
                      <a:pt x="19" y="39"/>
                    </a:cubicBezTo>
                    <a:cubicBezTo>
                      <a:pt x="22" y="41"/>
                      <a:pt x="25" y="42"/>
                      <a:pt x="29" y="44"/>
                    </a:cubicBezTo>
                    <a:cubicBezTo>
                      <a:pt x="36" y="47"/>
                      <a:pt x="44" y="49"/>
                      <a:pt x="51"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389" name="Freeform 453">
                <a:extLst>
                  <a:ext uri="{FF2B5EF4-FFF2-40B4-BE49-F238E27FC236}">
                    <a16:creationId xmlns:a16="http://schemas.microsoft.com/office/drawing/2014/main" id="{6F3C7DFD-D2AE-4474-B862-6E6B11FB57BA}"/>
                  </a:ext>
                </a:extLst>
              </p:cNvPr>
              <p:cNvSpPr>
                <a:spLocks/>
              </p:cNvSpPr>
              <p:nvPr/>
            </p:nvSpPr>
            <p:spPr bwMode="auto">
              <a:xfrm>
                <a:off x="-1482522" y="2534721"/>
                <a:ext cx="71486" cy="54156"/>
              </a:xfrm>
              <a:custGeom>
                <a:avLst/>
                <a:gdLst>
                  <a:gd name="T0" fmla="*/ 59 w 59"/>
                  <a:gd name="T1" fmla="*/ 44 h 44"/>
                  <a:gd name="T2" fmla="*/ 24 w 59"/>
                  <a:gd name="T3" fmla="*/ 2 h 44"/>
                  <a:gd name="T4" fmla="*/ 8 w 59"/>
                  <a:gd name="T5" fmla="*/ 2 h 44"/>
                  <a:gd name="T6" fmla="*/ 59 w 59"/>
                  <a:gd name="T7" fmla="*/ 44 h 44"/>
                </a:gdLst>
                <a:ahLst/>
                <a:cxnLst>
                  <a:cxn ang="0">
                    <a:pos x="T0" y="T1"/>
                  </a:cxn>
                  <a:cxn ang="0">
                    <a:pos x="T2" y="T3"/>
                  </a:cxn>
                  <a:cxn ang="0">
                    <a:pos x="T4" y="T5"/>
                  </a:cxn>
                  <a:cxn ang="0">
                    <a:pos x="T6" y="T7"/>
                  </a:cxn>
                </a:cxnLst>
                <a:rect l="0" t="0" r="r" b="b"/>
                <a:pathLst>
                  <a:path w="59" h="44">
                    <a:moveTo>
                      <a:pt x="59" y="44"/>
                    </a:moveTo>
                    <a:cubicBezTo>
                      <a:pt x="57" y="22"/>
                      <a:pt x="43" y="6"/>
                      <a:pt x="24" y="2"/>
                    </a:cubicBezTo>
                    <a:cubicBezTo>
                      <a:pt x="19" y="0"/>
                      <a:pt x="13" y="1"/>
                      <a:pt x="8" y="2"/>
                    </a:cubicBezTo>
                    <a:cubicBezTo>
                      <a:pt x="0" y="28"/>
                      <a:pt x="29" y="44"/>
                      <a:pt x="59"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390" name="Freeform 454">
                <a:extLst>
                  <a:ext uri="{FF2B5EF4-FFF2-40B4-BE49-F238E27FC236}">
                    <a16:creationId xmlns:a16="http://schemas.microsoft.com/office/drawing/2014/main" id="{7960D1A4-F53A-434E-900A-69EA3F7C30DF}"/>
                  </a:ext>
                </a:extLst>
              </p:cNvPr>
              <p:cNvSpPr>
                <a:spLocks/>
              </p:cNvSpPr>
              <p:nvPr/>
            </p:nvSpPr>
            <p:spPr bwMode="auto">
              <a:xfrm>
                <a:off x="-1430533" y="2507644"/>
                <a:ext cx="73652" cy="55240"/>
              </a:xfrm>
              <a:custGeom>
                <a:avLst/>
                <a:gdLst>
                  <a:gd name="T0" fmla="*/ 60 w 60"/>
                  <a:gd name="T1" fmla="*/ 42 h 46"/>
                  <a:gd name="T2" fmla="*/ 4 w 60"/>
                  <a:gd name="T3" fmla="*/ 7 h 46"/>
                  <a:gd name="T4" fmla="*/ 60 w 60"/>
                  <a:gd name="T5" fmla="*/ 42 h 46"/>
                </a:gdLst>
                <a:ahLst/>
                <a:cxnLst>
                  <a:cxn ang="0">
                    <a:pos x="T0" y="T1"/>
                  </a:cxn>
                  <a:cxn ang="0">
                    <a:pos x="T2" y="T3"/>
                  </a:cxn>
                  <a:cxn ang="0">
                    <a:pos x="T4" y="T5"/>
                  </a:cxn>
                </a:cxnLst>
                <a:rect l="0" t="0" r="r" b="b"/>
                <a:pathLst>
                  <a:path w="60" h="46">
                    <a:moveTo>
                      <a:pt x="60" y="42"/>
                    </a:moveTo>
                    <a:cubicBezTo>
                      <a:pt x="54" y="17"/>
                      <a:pt x="29" y="0"/>
                      <a:pt x="4" y="7"/>
                    </a:cubicBezTo>
                    <a:cubicBezTo>
                      <a:pt x="0" y="34"/>
                      <a:pt x="30" y="46"/>
                      <a:pt x="60"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391" name="Freeform 455">
                <a:extLst>
                  <a:ext uri="{FF2B5EF4-FFF2-40B4-BE49-F238E27FC236}">
                    <a16:creationId xmlns:a16="http://schemas.microsoft.com/office/drawing/2014/main" id="{D6C68393-6E54-4F20-8BFE-DC2F7A2186C1}"/>
                  </a:ext>
                </a:extLst>
              </p:cNvPr>
              <p:cNvSpPr>
                <a:spLocks/>
              </p:cNvSpPr>
              <p:nvPr/>
            </p:nvSpPr>
            <p:spPr bwMode="auto">
              <a:xfrm>
                <a:off x="-1381792" y="2478399"/>
                <a:ext cx="72569" cy="54156"/>
              </a:xfrm>
              <a:custGeom>
                <a:avLst/>
                <a:gdLst>
                  <a:gd name="T0" fmla="*/ 60 w 60"/>
                  <a:gd name="T1" fmla="*/ 38 h 45"/>
                  <a:gd name="T2" fmla="*/ 1 w 60"/>
                  <a:gd name="T3" fmla="*/ 10 h 45"/>
                  <a:gd name="T4" fmla="*/ 60 w 60"/>
                  <a:gd name="T5" fmla="*/ 38 h 45"/>
                </a:gdLst>
                <a:ahLst/>
                <a:cxnLst>
                  <a:cxn ang="0">
                    <a:pos x="T0" y="T1"/>
                  </a:cxn>
                  <a:cxn ang="0">
                    <a:pos x="T2" y="T3"/>
                  </a:cxn>
                  <a:cxn ang="0">
                    <a:pos x="T4" y="T5"/>
                  </a:cxn>
                </a:cxnLst>
                <a:rect l="0" t="0" r="r" b="b"/>
                <a:pathLst>
                  <a:path w="60" h="45">
                    <a:moveTo>
                      <a:pt x="60" y="38"/>
                    </a:moveTo>
                    <a:cubicBezTo>
                      <a:pt x="51" y="13"/>
                      <a:pt x="25" y="0"/>
                      <a:pt x="1" y="10"/>
                    </a:cubicBezTo>
                    <a:cubicBezTo>
                      <a:pt x="0" y="36"/>
                      <a:pt x="31" y="45"/>
                      <a:pt x="60"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392" name="Freeform 456">
                <a:extLst>
                  <a:ext uri="{FF2B5EF4-FFF2-40B4-BE49-F238E27FC236}">
                    <a16:creationId xmlns:a16="http://schemas.microsoft.com/office/drawing/2014/main" id="{91381931-F57A-47EE-9AEC-48A44C5D55EF}"/>
                  </a:ext>
                </a:extLst>
              </p:cNvPr>
              <p:cNvSpPr>
                <a:spLocks/>
              </p:cNvSpPr>
              <p:nvPr/>
            </p:nvSpPr>
            <p:spPr bwMode="auto">
              <a:xfrm>
                <a:off x="-1338468" y="2443739"/>
                <a:ext cx="74736" cy="51990"/>
              </a:xfrm>
              <a:custGeom>
                <a:avLst/>
                <a:gdLst>
                  <a:gd name="T0" fmla="*/ 61 w 61"/>
                  <a:gd name="T1" fmla="*/ 33 h 43"/>
                  <a:gd name="T2" fmla="*/ 0 w 61"/>
                  <a:gd name="T3" fmla="*/ 13 h 43"/>
                  <a:gd name="T4" fmla="*/ 61 w 61"/>
                  <a:gd name="T5" fmla="*/ 33 h 43"/>
                </a:gdLst>
                <a:ahLst/>
                <a:cxnLst>
                  <a:cxn ang="0">
                    <a:pos x="T0" y="T1"/>
                  </a:cxn>
                  <a:cxn ang="0">
                    <a:pos x="T2" y="T3"/>
                  </a:cxn>
                  <a:cxn ang="0">
                    <a:pos x="T4" y="T5"/>
                  </a:cxn>
                </a:cxnLst>
                <a:rect l="0" t="0" r="r" b="b"/>
                <a:pathLst>
                  <a:path w="61" h="43">
                    <a:moveTo>
                      <a:pt x="61" y="33"/>
                    </a:moveTo>
                    <a:cubicBezTo>
                      <a:pt x="50" y="11"/>
                      <a:pt x="23" y="0"/>
                      <a:pt x="0" y="13"/>
                    </a:cubicBezTo>
                    <a:cubicBezTo>
                      <a:pt x="2" y="38"/>
                      <a:pt x="34" y="43"/>
                      <a:pt x="6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393" name="Freeform 457">
                <a:extLst>
                  <a:ext uri="{FF2B5EF4-FFF2-40B4-BE49-F238E27FC236}">
                    <a16:creationId xmlns:a16="http://schemas.microsoft.com/office/drawing/2014/main" id="{952478F3-655D-4D5F-BAEF-60CFB6A92900}"/>
                  </a:ext>
                </a:extLst>
              </p:cNvPr>
              <p:cNvSpPr>
                <a:spLocks/>
              </p:cNvSpPr>
              <p:nvPr/>
            </p:nvSpPr>
            <p:spPr bwMode="auto">
              <a:xfrm>
                <a:off x="-1299475" y="2406913"/>
                <a:ext cx="75819" cy="48741"/>
              </a:xfrm>
              <a:custGeom>
                <a:avLst/>
                <a:gdLst>
                  <a:gd name="T0" fmla="*/ 62 w 62"/>
                  <a:gd name="T1" fmla="*/ 27 h 41"/>
                  <a:gd name="T2" fmla="*/ 0 w 62"/>
                  <a:gd name="T3" fmla="*/ 15 h 41"/>
                  <a:gd name="T4" fmla="*/ 62 w 62"/>
                  <a:gd name="T5" fmla="*/ 27 h 41"/>
                </a:gdLst>
                <a:ahLst/>
                <a:cxnLst>
                  <a:cxn ang="0">
                    <a:pos x="T0" y="T1"/>
                  </a:cxn>
                  <a:cxn ang="0">
                    <a:pos x="T2" y="T3"/>
                  </a:cxn>
                  <a:cxn ang="0">
                    <a:pos x="T4" y="T5"/>
                  </a:cxn>
                </a:cxnLst>
                <a:rect l="0" t="0" r="r" b="b"/>
                <a:pathLst>
                  <a:path w="62" h="41">
                    <a:moveTo>
                      <a:pt x="62" y="27"/>
                    </a:moveTo>
                    <a:cubicBezTo>
                      <a:pt x="49" y="9"/>
                      <a:pt x="23" y="0"/>
                      <a:pt x="0" y="15"/>
                    </a:cubicBezTo>
                    <a:cubicBezTo>
                      <a:pt x="5" y="39"/>
                      <a:pt x="36" y="41"/>
                      <a:pt x="6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394" name="Freeform 458">
                <a:extLst>
                  <a:ext uri="{FF2B5EF4-FFF2-40B4-BE49-F238E27FC236}">
                    <a16:creationId xmlns:a16="http://schemas.microsoft.com/office/drawing/2014/main" id="{453E3A61-A8FF-4F8B-873C-27D178F4DCFA}"/>
                  </a:ext>
                </a:extLst>
              </p:cNvPr>
              <p:cNvSpPr>
                <a:spLocks/>
              </p:cNvSpPr>
              <p:nvPr/>
            </p:nvSpPr>
            <p:spPr bwMode="auto">
              <a:xfrm>
                <a:off x="-1264815" y="2366838"/>
                <a:ext cx="74736" cy="47657"/>
              </a:xfrm>
              <a:custGeom>
                <a:avLst/>
                <a:gdLst>
                  <a:gd name="T0" fmla="*/ 62 w 62"/>
                  <a:gd name="T1" fmla="*/ 21 h 40"/>
                  <a:gd name="T2" fmla="*/ 0 w 62"/>
                  <a:gd name="T3" fmla="*/ 16 h 40"/>
                  <a:gd name="T4" fmla="*/ 62 w 62"/>
                  <a:gd name="T5" fmla="*/ 21 h 40"/>
                </a:gdLst>
                <a:ahLst/>
                <a:cxnLst>
                  <a:cxn ang="0">
                    <a:pos x="T0" y="T1"/>
                  </a:cxn>
                  <a:cxn ang="0">
                    <a:pos x="T2" y="T3"/>
                  </a:cxn>
                  <a:cxn ang="0">
                    <a:pos x="T4" y="T5"/>
                  </a:cxn>
                </a:cxnLst>
                <a:rect l="0" t="0" r="r" b="b"/>
                <a:pathLst>
                  <a:path w="62" h="40">
                    <a:moveTo>
                      <a:pt x="62" y="21"/>
                    </a:moveTo>
                    <a:cubicBezTo>
                      <a:pt x="46" y="3"/>
                      <a:pt x="18" y="0"/>
                      <a:pt x="0" y="16"/>
                    </a:cubicBezTo>
                    <a:cubicBezTo>
                      <a:pt x="9" y="40"/>
                      <a:pt x="40" y="36"/>
                      <a:pt x="6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395" name="Freeform 459">
                <a:extLst>
                  <a:ext uri="{FF2B5EF4-FFF2-40B4-BE49-F238E27FC236}">
                    <a16:creationId xmlns:a16="http://schemas.microsoft.com/office/drawing/2014/main" id="{83E0B8D2-DA0E-4375-B65A-BFA284EA82BE}"/>
                  </a:ext>
                </a:extLst>
              </p:cNvPr>
              <p:cNvSpPr>
                <a:spLocks/>
              </p:cNvSpPr>
              <p:nvPr/>
            </p:nvSpPr>
            <p:spPr bwMode="auto">
              <a:xfrm>
                <a:off x="-1234488" y="2321347"/>
                <a:ext cx="74736" cy="47657"/>
              </a:xfrm>
              <a:custGeom>
                <a:avLst/>
                <a:gdLst>
                  <a:gd name="T0" fmla="*/ 62 w 62"/>
                  <a:gd name="T1" fmla="*/ 15 h 39"/>
                  <a:gd name="T2" fmla="*/ 0 w 62"/>
                  <a:gd name="T3" fmla="*/ 18 h 39"/>
                  <a:gd name="T4" fmla="*/ 62 w 62"/>
                  <a:gd name="T5" fmla="*/ 15 h 39"/>
                </a:gdLst>
                <a:ahLst/>
                <a:cxnLst>
                  <a:cxn ang="0">
                    <a:pos x="T0" y="T1"/>
                  </a:cxn>
                  <a:cxn ang="0">
                    <a:pos x="T2" y="T3"/>
                  </a:cxn>
                  <a:cxn ang="0">
                    <a:pos x="T4" y="T5"/>
                  </a:cxn>
                </a:cxnLst>
                <a:rect l="0" t="0" r="r" b="b"/>
                <a:pathLst>
                  <a:path w="62" h="39">
                    <a:moveTo>
                      <a:pt x="62" y="15"/>
                    </a:moveTo>
                    <a:cubicBezTo>
                      <a:pt x="44" y="1"/>
                      <a:pt x="16" y="0"/>
                      <a:pt x="0" y="18"/>
                    </a:cubicBezTo>
                    <a:cubicBezTo>
                      <a:pt x="8" y="34"/>
                      <a:pt x="34" y="39"/>
                      <a:pt x="6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396" name="Freeform 460">
                <a:extLst>
                  <a:ext uri="{FF2B5EF4-FFF2-40B4-BE49-F238E27FC236}">
                    <a16:creationId xmlns:a16="http://schemas.microsoft.com/office/drawing/2014/main" id="{795D6F78-917F-43E7-ABC2-355CEB939702}"/>
                  </a:ext>
                </a:extLst>
              </p:cNvPr>
              <p:cNvSpPr>
                <a:spLocks/>
              </p:cNvSpPr>
              <p:nvPr/>
            </p:nvSpPr>
            <p:spPr bwMode="auto">
              <a:xfrm>
                <a:off x="-1209576" y="2270440"/>
                <a:ext cx="72569" cy="47657"/>
              </a:xfrm>
              <a:custGeom>
                <a:avLst/>
                <a:gdLst>
                  <a:gd name="T0" fmla="*/ 60 w 60"/>
                  <a:gd name="T1" fmla="*/ 13 h 39"/>
                  <a:gd name="T2" fmla="*/ 0 w 60"/>
                  <a:gd name="T3" fmla="*/ 23 h 39"/>
                  <a:gd name="T4" fmla="*/ 60 w 60"/>
                  <a:gd name="T5" fmla="*/ 13 h 39"/>
                </a:gdLst>
                <a:ahLst/>
                <a:cxnLst>
                  <a:cxn ang="0">
                    <a:pos x="T0" y="T1"/>
                  </a:cxn>
                  <a:cxn ang="0">
                    <a:pos x="T2" y="T3"/>
                  </a:cxn>
                  <a:cxn ang="0">
                    <a:pos x="T4" y="T5"/>
                  </a:cxn>
                </a:cxnLst>
                <a:rect l="0" t="0" r="r" b="b"/>
                <a:pathLst>
                  <a:path w="60" h="39">
                    <a:moveTo>
                      <a:pt x="60" y="13"/>
                    </a:moveTo>
                    <a:cubicBezTo>
                      <a:pt x="39" y="0"/>
                      <a:pt x="13" y="5"/>
                      <a:pt x="0" y="23"/>
                    </a:cubicBezTo>
                    <a:cubicBezTo>
                      <a:pt x="11" y="39"/>
                      <a:pt x="38" y="37"/>
                      <a:pt x="6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397" name="Freeform 461">
                <a:extLst>
                  <a:ext uri="{FF2B5EF4-FFF2-40B4-BE49-F238E27FC236}">
                    <a16:creationId xmlns:a16="http://schemas.microsoft.com/office/drawing/2014/main" id="{36417E08-020E-4104-B073-13125BFFB827}"/>
                  </a:ext>
                </a:extLst>
              </p:cNvPr>
              <p:cNvSpPr>
                <a:spLocks/>
              </p:cNvSpPr>
              <p:nvPr/>
            </p:nvSpPr>
            <p:spPr bwMode="auto">
              <a:xfrm>
                <a:off x="-1188997" y="2219534"/>
                <a:ext cx="70403" cy="49824"/>
              </a:xfrm>
              <a:custGeom>
                <a:avLst/>
                <a:gdLst>
                  <a:gd name="T0" fmla="*/ 58 w 58"/>
                  <a:gd name="T1" fmla="*/ 8 h 41"/>
                  <a:gd name="T2" fmla="*/ 0 w 58"/>
                  <a:gd name="T3" fmla="*/ 26 h 41"/>
                  <a:gd name="T4" fmla="*/ 51 w 58"/>
                  <a:gd name="T5" fmla="*/ 16 h 41"/>
                  <a:gd name="T6" fmla="*/ 58 w 58"/>
                  <a:gd name="T7" fmla="*/ 8 h 41"/>
                </a:gdLst>
                <a:ahLst/>
                <a:cxnLst>
                  <a:cxn ang="0">
                    <a:pos x="T0" y="T1"/>
                  </a:cxn>
                  <a:cxn ang="0">
                    <a:pos x="T2" y="T3"/>
                  </a:cxn>
                  <a:cxn ang="0">
                    <a:pos x="T4" y="T5"/>
                  </a:cxn>
                  <a:cxn ang="0">
                    <a:pos x="T6" y="T7"/>
                  </a:cxn>
                </a:cxnLst>
                <a:rect l="0" t="0" r="r" b="b"/>
                <a:pathLst>
                  <a:path w="58" h="41">
                    <a:moveTo>
                      <a:pt x="58" y="8"/>
                    </a:moveTo>
                    <a:cubicBezTo>
                      <a:pt x="38" y="0"/>
                      <a:pt x="13" y="4"/>
                      <a:pt x="0" y="26"/>
                    </a:cubicBezTo>
                    <a:cubicBezTo>
                      <a:pt x="14" y="41"/>
                      <a:pt x="37" y="32"/>
                      <a:pt x="51" y="16"/>
                    </a:cubicBezTo>
                    <a:cubicBezTo>
                      <a:pt x="54" y="14"/>
                      <a:pt x="56" y="11"/>
                      <a:pt x="5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398" name="Freeform 462">
                <a:extLst>
                  <a:ext uri="{FF2B5EF4-FFF2-40B4-BE49-F238E27FC236}">
                    <a16:creationId xmlns:a16="http://schemas.microsoft.com/office/drawing/2014/main" id="{7941682E-DDF9-4AEE-8A0B-1D3FA43D7E3F}"/>
                  </a:ext>
                </a:extLst>
              </p:cNvPr>
              <p:cNvSpPr>
                <a:spLocks/>
              </p:cNvSpPr>
              <p:nvPr/>
            </p:nvSpPr>
            <p:spPr bwMode="auto">
              <a:xfrm>
                <a:off x="-1172750" y="2165378"/>
                <a:ext cx="64987" cy="53073"/>
              </a:xfrm>
              <a:custGeom>
                <a:avLst/>
                <a:gdLst>
                  <a:gd name="T0" fmla="*/ 54 w 54"/>
                  <a:gd name="T1" fmla="*/ 6 h 44"/>
                  <a:gd name="T2" fmla="*/ 0 w 54"/>
                  <a:gd name="T3" fmla="*/ 30 h 44"/>
                  <a:gd name="T4" fmla="*/ 49 w 54"/>
                  <a:gd name="T5" fmla="*/ 14 h 44"/>
                  <a:gd name="T6" fmla="*/ 54 w 54"/>
                  <a:gd name="T7" fmla="*/ 6 h 44"/>
                </a:gdLst>
                <a:ahLst/>
                <a:cxnLst>
                  <a:cxn ang="0">
                    <a:pos x="T0" y="T1"/>
                  </a:cxn>
                  <a:cxn ang="0">
                    <a:pos x="T2" y="T3"/>
                  </a:cxn>
                  <a:cxn ang="0">
                    <a:pos x="T4" y="T5"/>
                  </a:cxn>
                  <a:cxn ang="0">
                    <a:pos x="T6" y="T7"/>
                  </a:cxn>
                </a:cxnLst>
                <a:rect l="0" t="0" r="r" b="b"/>
                <a:pathLst>
                  <a:path w="54" h="44">
                    <a:moveTo>
                      <a:pt x="54" y="6"/>
                    </a:moveTo>
                    <a:cubicBezTo>
                      <a:pt x="33" y="0"/>
                      <a:pt x="9" y="9"/>
                      <a:pt x="0" y="30"/>
                    </a:cubicBezTo>
                    <a:cubicBezTo>
                      <a:pt x="15" y="44"/>
                      <a:pt x="37" y="31"/>
                      <a:pt x="49" y="14"/>
                    </a:cubicBezTo>
                    <a:cubicBezTo>
                      <a:pt x="51" y="12"/>
                      <a:pt x="52" y="9"/>
                      <a:pt x="5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399" name="Freeform 463">
                <a:extLst>
                  <a:ext uri="{FF2B5EF4-FFF2-40B4-BE49-F238E27FC236}">
                    <a16:creationId xmlns:a16="http://schemas.microsoft.com/office/drawing/2014/main" id="{127B6EBF-B071-43A1-89BC-E61D89441D0D}"/>
                  </a:ext>
                </a:extLst>
              </p:cNvPr>
              <p:cNvSpPr>
                <a:spLocks/>
              </p:cNvSpPr>
              <p:nvPr/>
            </p:nvSpPr>
            <p:spPr bwMode="auto">
              <a:xfrm>
                <a:off x="-1163002" y="2109055"/>
                <a:ext cx="60655" cy="51990"/>
              </a:xfrm>
              <a:custGeom>
                <a:avLst/>
                <a:gdLst>
                  <a:gd name="T0" fmla="*/ 50 w 50"/>
                  <a:gd name="T1" fmla="*/ 4 h 43"/>
                  <a:gd name="T2" fmla="*/ 0 w 50"/>
                  <a:gd name="T3" fmla="*/ 35 h 43"/>
                  <a:gd name="T4" fmla="*/ 50 w 50"/>
                  <a:gd name="T5" fmla="*/ 4 h 43"/>
                </a:gdLst>
                <a:ahLst/>
                <a:cxnLst>
                  <a:cxn ang="0">
                    <a:pos x="T0" y="T1"/>
                  </a:cxn>
                  <a:cxn ang="0">
                    <a:pos x="T2" y="T3"/>
                  </a:cxn>
                  <a:cxn ang="0">
                    <a:pos x="T4" y="T5"/>
                  </a:cxn>
                </a:cxnLst>
                <a:rect l="0" t="0" r="r" b="b"/>
                <a:pathLst>
                  <a:path w="50" h="43">
                    <a:moveTo>
                      <a:pt x="50" y="4"/>
                    </a:moveTo>
                    <a:cubicBezTo>
                      <a:pt x="26" y="0"/>
                      <a:pt x="5" y="16"/>
                      <a:pt x="0" y="35"/>
                    </a:cubicBezTo>
                    <a:cubicBezTo>
                      <a:pt x="13" y="43"/>
                      <a:pt x="36" y="37"/>
                      <a:pt x="5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00" name="Freeform 464">
                <a:extLst>
                  <a:ext uri="{FF2B5EF4-FFF2-40B4-BE49-F238E27FC236}">
                    <a16:creationId xmlns:a16="http://schemas.microsoft.com/office/drawing/2014/main" id="{85B55DCF-88C3-4513-B018-388DCABBDAB0}"/>
                  </a:ext>
                </a:extLst>
              </p:cNvPr>
              <p:cNvSpPr>
                <a:spLocks/>
              </p:cNvSpPr>
              <p:nvPr/>
            </p:nvSpPr>
            <p:spPr bwMode="auto">
              <a:xfrm>
                <a:off x="-1158669" y="2055982"/>
                <a:ext cx="55240" cy="51990"/>
              </a:xfrm>
              <a:custGeom>
                <a:avLst/>
                <a:gdLst>
                  <a:gd name="T0" fmla="*/ 45 w 45"/>
                  <a:gd name="T1" fmla="*/ 0 h 43"/>
                  <a:gd name="T2" fmla="*/ 0 w 45"/>
                  <a:gd name="T3" fmla="*/ 36 h 43"/>
                  <a:gd name="T4" fmla="*/ 45 w 45"/>
                  <a:gd name="T5" fmla="*/ 0 h 43"/>
                </a:gdLst>
                <a:ahLst/>
                <a:cxnLst>
                  <a:cxn ang="0">
                    <a:pos x="T0" y="T1"/>
                  </a:cxn>
                  <a:cxn ang="0">
                    <a:pos x="T2" y="T3"/>
                  </a:cxn>
                  <a:cxn ang="0">
                    <a:pos x="T4" y="T5"/>
                  </a:cxn>
                </a:cxnLst>
                <a:rect l="0" t="0" r="r" b="b"/>
                <a:pathLst>
                  <a:path w="45" h="43">
                    <a:moveTo>
                      <a:pt x="45" y="0"/>
                    </a:moveTo>
                    <a:cubicBezTo>
                      <a:pt x="22" y="0"/>
                      <a:pt x="2" y="17"/>
                      <a:pt x="0" y="36"/>
                    </a:cubicBezTo>
                    <a:cubicBezTo>
                      <a:pt x="13" y="43"/>
                      <a:pt x="35" y="33"/>
                      <a:pt x="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01" name="Freeform 465">
                <a:extLst>
                  <a:ext uri="{FF2B5EF4-FFF2-40B4-BE49-F238E27FC236}">
                    <a16:creationId xmlns:a16="http://schemas.microsoft.com/office/drawing/2014/main" id="{C9D40509-5CEF-414C-9E0D-C20CC0EE2010}"/>
                  </a:ext>
                </a:extLst>
              </p:cNvPr>
              <p:cNvSpPr>
                <a:spLocks/>
              </p:cNvSpPr>
              <p:nvPr/>
            </p:nvSpPr>
            <p:spPr bwMode="auto">
              <a:xfrm>
                <a:off x="-1159752" y="1998577"/>
                <a:ext cx="48741" cy="57406"/>
              </a:xfrm>
              <a:custGeom>
                <a:avLst/>
                <a:gdLst>
                  <a:gd name="T0" fmla="*/ 40 w 40"/>
                  <a:gd name="T1" fmla="*/ 0 h 47"/>
                  <a:gd name="T2" fmla="*/ 0 w 40"/>
                  <a:gd name="T3" fmla="*/ 41 h 47"/>
                  <a:gd name="T4" fmla="*/ 40 w 40"/>
                  <a:gd name="T5" fmla="*/ 0 h 47"/>
                </a:gdLst>
                <a:ahLst/>
                <a:cxnLst>
                  <a:cxn ang="0">
                    <a:pos x="T0" y="T1"/>
                  </a:cxn>
                  <a:cxn ang="0">
                    <a:pos x="T2" y="T3"/>
                  </a:cxn>
                  <a:cxn ang="0">
                    <a:pos x="T4" y="T5"/>
                  </a:cxn>
                </a:cxnLst>
                <a:rect l="0" t="0" r="r" b="b"/>
                <a:pathLst>
                  <a:path w="40" h="47">
                    <a:moveTo>
                      <a:pt x="40" y="0"/>
                    </a:moveTo>
                    <a:cubicBezTo>
                      <a:pt x="19" y="3"/>
                      <a:pt x="0" y="21"/>
                      <a:pt x="0" y="41"/>
                    </a:cubicBezTo>
                    <a:cubicBezTo>
                      <a:pt x="18" y="47"/>
                      <a:pt x="36" y="26"/>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02" name="Freeform 466">
                <a:extLst>
                  <a:ext uri="{FF2B5EF4-FFF2-40B4-BE49-F238E27FC236}">
                    <a16:creationId xmlns:a16="http://schemas.microsoft.com/office/drawing/2014/main" id="{974AA5FA-CAFA-4852-948E-70B62C2DF1C9}"/>
                  </a:ext>
                </a:extLst>
              </p:cNvPr>
              <p:cNvSpPr>
                <a:spLocks/>
              </p:cNvSpPr>
              <p:nvPr/>
            </p:nvSpPr>
            <p:spPr bwMode="auto">
              <a:xfrm>
                <a:off x="-1168417" y="1943337"/>
                <a:ext cx="44408" cy="56322"/>
              </a:xfrm>
              <a:custGeom>
                <a:avLst/>
                <a:gdLst>
                  <a:gd name="T0" fmla="*/ 36 w 36"/>
                  <a:gd name="T1" fmla="*/ 0 h 47"/>
                  <a:gd name="T2" fmla="*/ 2 w 36"/>
                  <a:gd name="T3" fmla="*/ 45 h 47"/>
                  <a:gd name="T4" fmla="*/ 36 w 36"/>
                  <a:gd name="T5" fmla="*/ 0 h 47"/>
                </a:gdLst>
                <a:ahLst/>
                <a:cxnLst>
                  <a:cxn ang="0">
                    <a:pos x="T0" y="T1"/>
                  </a:cxn>
                  <a:cxn ang="0">
                    <a:pos x="T2" y="T3"/>
                  </a:cxn>
                  <a:cxn ang="0">
                    <a:pos x="T4" y="T5"/>
                  </a:cxn>
                </a:cxnLst>
                <a:rect l="0" t="0" r="r" b="b"/>
                <a:pathLst>
                  <a:path w="36" h="47">
                    <a:moveTo>
                      <a:pt x="36" y="0"/>
                    </a:moveTo>
                    <a:cubicBezTo>
                      <a:pt x="15" y="5"/>
                      <a:pt x="0" y="26"/>
                      <a:pt x="2" y="45"/>
                    </a:cubicBezTo>
                    <a:cubicBezTo>
                      <a:pt x="16" y="47"/>
                      <a:pt x="35" y="33"/>
                      <a:pt x="3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03" name="Freeform 467">
                <a:extLst>
                  <a:ext uri="{FF2B5EF4-FFF2-40B4-BE49-F238E27FC236}">
                    <a16:creationId xmlns:a16="http://schemas.microsoft.com/office/drawing/2014/main" id="{67D441E6-FDBE-45CE-BBAA-235A92BCA768}"/>
                  </a:ext>
                </a:extLst>
              </p:cNvPr>
              <p:cNvSpPr>
                <a:spLocks/>
              </p:cNvSpPr>
              <p:nvPr/>
            </p:nvSpPr>
            <p:spPr bwMode="auto">
              <a:xfrm>
                <a:off x="-1182498" y="1888099"/>
                <a:ext cx="41159" cy="59572"/>
              </a:xfrm>
              <a:custGeom>
                <a:avLst/>
                <a:gdLst>
                  <a:gd name="T0" fmla="*/ 32 w 34"/>
                  <a:gd name="T1" fmla="*/ 0 h 49"/>
                  <a:gd name="T2" fmla="*/ 4 w 34"/>
                  <a:gd name="T3" fmla="*/ 49 h 49"/>
                  <a:gd name="T4" fmla="*/ 32 w 34"/>
                  <a:gd name="T5" fmla="*/ 0 h 49"/>
                </a:gdLst>
                <a:ahLst/>
                <a:cxnLst>
                  <a:cxn ang="0">
                    <a:pos x="T0" y="T1"/>
                  </a:cxn>
                  <a:cxn ang="0">
                    <a:pos x="T2" y="T3"/>
                  </a:cxn>
                  <a:cxn ang="0">
                    <a:pos x="T4" y="T5"/>
                  </a:cxn>
                </a:cxnLst>
                <a:rect l="0" t="0" r="r" b="b"/>
                <a:pathLst>
                  <a:path w="34" h="49">
                    <a:moveTo>
                      <a:pt x="32" y="0"/>
                    </a:moveTo>
                    <a:cubicBezTo>
                      <a:pt x="13" y="8"/>
                      <a:pt x="0" y="29"/>
                      <a:pt x="4" y="49"/>
                    </a:cubicBezTo>
                    <a:cubicBezTo>
                      <a:pt x="23" y="49"/>
                      <a:pt x="34" y="25"/>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04" name="Freeform 468">
                <a:extLst>
                  <a:ext uri="{FF2B5EF4-FFF2-40B4-BE49-F238E27FC236}">
                    <a16:creationId xmlns:a16="http://schemas.microsoft.com/office/drawing/2014/main" id="{AAD90A26-1507-496D-8792-0BA9869E70A6}"/>
                  </a:ext>
                </a:extLst>
              </p:cNvPr>
              <p:cNvSpPr>
                <a:spLocks/>
              </p:cNvSpPr>
              <p:nvPr/>
            </p:nvSpPr>
            <p:spPr bwMode="auto">
              <a:xfrm>
                <a:off x="-1201994" y="1836109"/>
                <a:ext cx="41159" cy="63904"/>
              </a:xfrm>
              <a:custGeom>
                <a:avLst/>
                <a:gdLst>
                  <a:gd name="T0" fmla="*/ 28 w 34"/>
                  <a:gd name="T1" fmla="*/ 0 h 52"/>
                  <a:gd name="T2" fmla="*/ 6 w 34"/>
                  <a:gd name="T3" fmla="*/ 52 h 52"/>
                  <a:gd name="T4" fmla="*/ 28 w 34"/>
                  <a:gd name="T5" fmla="*/ 0 h 52"/>
                </a:gdLst>
                <a:ahLst/>
                <a:cxnLst>
                  <a:cxn ang="0">
                    <a:pos x="T0" y="T1"/>
                  </a:cxn>
                  <a:cxn ang="0">
                    <a:pos x="T2" y="T3"/>
                  </a:cxn>
                  <a:cxn ang="0">
                    <a:pos x="T4" y="T5"/>
                  </a:cxn>
                </a:cxnLst>
                <a:rect l="0" t="0" r="r" b="b"/>
                <a:pathLst>
                  <a:path w="34" h="52">
                    <a:moveTo>
                      <a:pt x="28" y="0"/>
                    </a:moveTo>
                    <a:cubicBezTo>
                      <a:pt x="11" y="10"/>
                      <a:pt x="0" y="31"/>
                      <a:pt x="6" y="52"/>
                    </a:cubicBezTo>
                    <a:cubicBezTo>
                      <a:pt x="20" y="50"/>
                      <a:pt x="34" y="31"/>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05" name="Freeform 469">
                <a:extLst>
                  <a:ext uri="{FF2B5EF4-FFF2-40B4-BE49-F238E27FC236}">
                    <a16:creationId xmlns:a16="http://schemas.microsoft.com/office/drawing/2014/main" id="{C2D95ACC-64A8-4FBA-A008-E0B9E46E6E9F}"/>
                  </a:ext>
                </a:extLst>
              </p:cNvPr>
              <p:cNvSpPr>
                <a:spLocks/>
              </p:cNvSpPr>
              <p:nvPr/>
            </p:nvSpPr>
            <p:spPr bwMode="auto">
              <a:xfrm>
                <a:off x="-1227989" y="1787368"/>
                <a:ext cx="37910" cy="64987"/>
              </a:xfrm>
              <a:custGeom>
                <a:avLst/>
                <a:gdLst>
                  <a:gd name="T0" fmla="*/ 23 w 31"/>
                  <a:gd name="T1" fmla="*/ 0 h 53"/>
                  <a:gd name="T2" fmla="*/ 9 w 31"/>
                  <a:gd name="T3" fmla="*/ 53 h 53"/>
                  <a:gd name="T4" fmla="*/ 23 w 31"/>
                  <a:gd name="T5" fmla="*/ 0 h 53"/>
                </a:gdLst>
                <a:ahLst/>
                <a:cxnLst>
                  <a:cxn ang="0">
                    <a:pos x="T0" y="T1"/>
                  </a:cxn>
                  <a:cxn ang="0">
                    <a:pos x="T2" y="T3"/>
                  </a:cxn>
                  <a:cxn ang="0">
                    <a:pos x="T4" y="T5"/>
                  </a:cxn>
                </a:cxnLst>
                <a:rect l="0" t="0" r="r" b="b"/>
                <a:pathLst>
                  <a:path w="31" h="53">
                    <a:moveTo>
                      <a:pt x="23" y="0"/>
                    </a:moveTo>
                    <a:cubicBezTo>
                      <a:pt x="9" y="12"/>
                      <a:pt x="0" y="33"/>
                      <a:pt x="9" y="53"/>
                    </a:cubicBezTo>
                    <a:cubicBezTo>
                      <a:pt x="26" y="49"/>
                      <a:pt x="31" y="24"/>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06" name="Freeform 470">
                <a:extLst>
                  <a:ext uri="{FF2B5EF4-FFF2-40B4-BE49-F238E27FC236}">
                    <a16:creationId xmlns:a16="http://schemas.microsoft.com/office/drawing/2014/main" id="{842F0C4F-F422-4DB3-9CA9-E3A094EA04FA}"/>
                  </a:ext>
                </a:extLst>
              </p:cNvPr>
              <p:cNvSpPr>
                <a:spLocks/>
              </p:cNvSpPr>
              <p:nvPr/>
            </p:nvSpPr>
            <p:spPr bwMode="auto">
              <a:xfrm>
                <a:off x="-1257233" y="1744043"/>
                <a:ext cx="34660" cy="64987"/>
              </a:xfrm>
              <a:custGeom>
                <a:avLst/>
                <a:gdLst>
                  <a:gd name="T0" fmla="*/ 18 w 28"/>
                  <a:gd name="T1" fmla="*/ 0 h 53"/>
                  <a:gd name="T2" fmla="*/ 11 w 28"/>
                  <a:gd name="T3" fmla="*/ 53 h 53"/>
                  <a:gd name="T4" fmla="*/ 18 w 28"/>
                  <a:gd name="T5" fmla="*/ 0 h 53"/>
                </a:gdLst>
                <a:ahLst/>
                <a:cxnLst>
                  <a:cxn ang="0">
                    <a:pos x="T0" y="T1"/>
                  </a:cxn>
                  <a:cxn ang="0">
                    <a:pos x="T2" y="T3"/>
                  </a:cxn>
                  <a:cxn ang="0">
                    <a:pos x="T4" y="T5"/>
                  </a:cxn>
                </a:cxnLst>
                <a:rect l="0" t="0" r="r" b="b"/>
                <a:pathLst>
                  <a:path w="28" h="53">
                    <a:moveTo>
                      <a:pt x="18" y="0"/>
                    </a:moveTo>
                    <a:cubicBezTo>
                      <a:pt x="6" y="13"/>
                      <a:pt x="0" y="36"/>
                      <a:pt x="11" y="53"/>
                    </a:cubicBezTo>
                    <a:cubicBezTo>
                      <a:pt x="27" y="47"/>
                      <a:pt x="28" y="21"/>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sp>
            <p:nvSpPr>
              <p:cNvPr id="3407" name="Freeform 471">
                <a:extLst>
                  <a:ext uri="{FF2B5EF4-FFF2-40B4-BE49-F238E27FC236}">
                    <a16:creationId xmlns:a16="http://schemas.microsoft.com/office/drawing/2014/main" id="{21B97E83-2F2C-4F2F-9F96-50204FD1637C}"/>
                  </a:ext>
                </a:extLst>
              </p:cNvPr>
              <p:cNvSpPr>
                <a:spLocks/>
              </p:cNvSpPr>
              <p:nvPr/>
            </p:nvSpPr>
            <p:spPr bwMode="auto">
              <a:xfrm>
                <a:off x="-1338468" y="1721298"/>
                <a:ext cx="66071" cy="62821"/>
              </a:xfrm>
              <a:custGeom>
                <a:avLst/>
                <a:gdLst>
                  <a:gd name="T0" fmla="*/ 0 w 54"/>
                  <a:gd name="T1" fmla="*/ 0 h 52"/>
                  <a:gd name="T2" fmla="*/ 52 w 54"/>
                  <a:gd name="T3" fmla="*/ 52 h 52"/>
                  <a:gd name="T4" fmla="*/ 0 w 54"/>
                  <a:gd name="T5" fmla="*/ 0 h 52"/>
                </a:gdLst>
                <a:ahLst/>
                <a:cxnLst>
                  <a:cxn ang="0">
                    <a:pos x="T0" y="T1"/>
                  </a:cxn>
                  <a:cxn ang="0">
                    <a:pos x="T2" y="T3"/>
                  </a:cxn>
                  <a:cxn ang="0">
                    <a:pos x="T4" y="T5"/>
                  </a:cxn>
                </a:cxnLst>
                <a:rect l="0" t="0" r="r" b="b"/>
                <a:pathLst>
                  <a:path w="54" h="52">
                    <a:moveTo>
                      <a:pt x="0" y="0"/>
                    </a:moveTo>
                    <a:cubicBezTo>
                      <a:pt x="8" y="22"/>
                      <a:pt x="29" y="51"/>
                      <a:pt x="52" y="52"/>
                    </a:cubicBezTo>
                    <a:cubicBezTo>
                      <a:pt x="54" y="28"/>
                      <a:pt x="27"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56C984"/>
                  </a:solidFill>
                  <a:effectLst/>
                  <a:uLnTx/>
                  <a:uFillTx/>
                  <a:latin typeface="OPPOSans R" panose="00020600040101010101" pitchFamily="18" charset="-122"/>
                  <a:ea typeface="思源黑体 CN Regular"/>
                  <a:cs typeface="+mn-cs"/>
                </a:endParaRPr>
              </a:p>
            </p:txBody>
          </p:sp>
        </p:grpSp>
        <p:grpSp>
          <p:nvGrpSpPr>
            <p:cNvPr id="3352" name="组合 3351">
              <a:extLst>
                <a:ext uri="{FF2B5EF4-FFF2-40B4-BE49-F238E27FC236}">
                  <a16:creationId xmlns:a16="http://schemas.microsoft.com/office/drawing/2014/main" id="{DB86EDD3-3C31-45EE-9AB4-5F986A20A10D}"/>
                </a:ext>
              </a:extLst>
            </p:cNvPr>
            <p:cNvGrpSpPr/>
            <p:nvPr/>
          </p:nvGrpSpPr>
          <p:grpSpPr>
            <a:xfrm>
              <a:off x="2335209" y="5321823"/>
              <a:ext cx="1248462" cy="424384"/>
              <a:chOff x="2725926" y="2392975"/>
              <a:chExt cx="6740147" cy="2072051"/>
            </a:xfrm>
          </p:grpSpPr>
          <p:sp>
            <p:nvSpPr>
              <p:cNvPr id="3355" name="任意多边形 2">
                <a:extLst>
                  <a:ext uri="{FF2B5EF4-FFF2-40B4-BE49-F238E27FC236}">
                    <a16:creationId xmlns:a16="http://schemas.microsoft.com/office/drawing/2014/main" id="{F03FE4F7-ADB6-49C7-AA9C-1B6317B2FC90}"/>
                  </a:ext>
                </a:extLst>
              </p:cNvPr>
              <p:cNvSpPr/>
              <p:nvPr/>
            </p:nvSpPr>
            <p:spPr>
              <a:xfrm flipV="1">
                <a:off x="3863326" y="2416255"/>
                <a:ext cx="1972124" cy="1903937"/>
              </a:xfrm>
              <a:custGeom>
                <a:avLst/>
                <a:gdLst>
                  <a:gd name="connsiteX0" fmla="*/ 233236 w 564095"/>
                  <a:gd name="connsiteY0" fmla="*/ 544621 h 544591"/>
                  <a:gd name="connsiteX1" fmla="*/ 564109 w 564095"/>
                  <a:gd name="connsiteY1" fmla="*/ 30 h 544591"/>
                  <a:gd name="connsiteX2" fmla="*/ 330861 w 564095"/>
                  <a:gd name="connsiteY2" fmla="*/ 30 h 544591"/>
                  <a:gd name="connsiteX3" fmla="*/ 13 w 564095"/>
                  <a:gd name="connsiteY3" fmla="*/ 544621 h 544591"/>
                  <a:gd name="connsiteX4" fmla="*/ 233236 w 564095"/>
                  <a:gd name="connsiteY4" fmla="*/ 544621 h 544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095" h="544591">
                    <a:moveTo>
                      <a:pt x="233236" y="544621"/>
                    </a:moveTo>
                    <a:lnTo>
                      <a:pt x="564109" y="30"/>
                    </a:lnTo>
                    <a:lnTo>
                      <a:pt x="330861" y="30"/>
                    </a:lnTo>
                    <a:lnTo>
                      <a:pt x="13" y="544621"/>
                    </a:lnTo>
                    <a:lnTo>
                      <a:pt x="233236" y="544621"/>
                    </a:lnTo>
                  </a:path>
                </a:pathLst>
              </a:custGeom>
              <a:solidFill>
                <a:srgbClr val="DD2226"/>
              </a:solidFill>
              <a:ln w="1258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3356" name="任意多边形 3">
                <a:extLst>
                  <a:ext uri="{FF2B5EF4-FFF2-40B4-BE49-F238E27FC236}">
                    <a16:creationId xmlns:a16="http://schemas.microsoft.com/office/drawing/2014/main" id="{BBF996D5-3723-49E2-A8F5-1516090CCD67}"/>
                  </a:ext>
                </a:extLst>
              </p:cNvPr>
              <p:cNvSpPr/>
              <p:nvPr/>
            </p:nvSpPr>
            <p:spPr>
              <a:xfrm flipV="1">
                <a:off x="2725926" y="2392975"/>
                <a:ext cx="3540237" cy="2072051"/>
              </a:xfrm>
              <a:custGeom>
                <a:avLst/>
                <a:gdLst>
                  <a:gd name="connsiteX0" fmla="*/ 568897 w 1012630"/>
                  <a:gd name="connsiteY0" fmla="*/ 159583 h 592678"/>
                  <a:gd name="connsiteX1" fmla="*/ 262730 w 1012630"/>
                  <a:gd name="connsiteY1" fmla="*/ 17711 h 592678"/>
                  <a:gd name="connsiteX2" fmla="*/ 19 w 1012630"/>
                  <a:gd name="connsiteY2" fmla="*/ 9198 h 592678"/>
                  <a:gd name="connsiteX3" fmla="*/ 491723 w 1012630"/>
                  <a:gd name="connsiteY3" fmla="*/ 286617 h 592678"/>
                  <a:gd name="connsiteX4" fmla="*/ 741231 w 1012630"/>
                  <a:gd name="connsiteY4" fmla="*/ 285415 h 592678"/>
                  <a:gd name="connsiteX5" fmla="*/ 580061 w 1012630"/>
                  <a:gd name="connsiteY5" fmla="*/ 166794 h 592678"/>
                  <a:gd name="connsiteX6" fmla="*/ 501212 w 1012630"/>
                  <a:gd name="connsiteY6" fmla="*/ 296560 h 592678"/>
                  <a:gd name="connsiteX7" fmla="*/ 631825 w 1012630"/>
                  <a:gd name="connsiteY7" fmla="*/ 465478 h 592678"/>
                  <a:gd name="connsiteX8" fmla="*/ 699120 w 1012630"/>
                  <a:gd name="connsiteY8" fmla="*/ 592676 h 592678"/>
                  <a:gd name="connsiteX9" fmla="*/ 1012650 w 1012630"/>
                  <a:gd name="connsiteY9" fmla="*/ 592676 h 592678"/>
                  <a:gd name="connsiteX10" fmla="*/ 751538 w 1012630"/>
                  <a:gd name="connsiteY10" fmla="*/ 294017 h 592678"/>
                  <a:gd name="connsiteX11" fmla="*/ 639666 w 1012630"/>
                  <a:gd name="connsiteY11" fmla="*/ 478141 h 592678"/>
                  <a:gd name="connsiteX12" fmla="*/ 699120 w 1012630"/>
                  <a:gd name="connsiteY12" fmla="*/ 592676 h 59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12630" h="592678">
                    <a:moveTo>
                      <a:pt x="568897" y="159583"/>
                    </a:moveTo>
                    <a:cubicBezTo>
                      <a:pt x="449838" y="83417"/>
                      <a:pt x="336581" y="31854"/>
                      <a:pt x="262730" y="17711"/>
                    </a:cubicBezTo>
                    <a:cubicBezTo>
                      <a:pt x="84758" y="-16356"/>
                      <a:pt x="19" y="9198"/>
                      <a:pt x="19" y="9198"/>
                    </a:cubicBezTo>
                    <a:cubicBezTo>
                      <a:pt x="221235" y="58395"/>
                      <a:pt x="381147" y="172360"/>
                      <a:pt x="491723" y="286617"/>
                    </a:cubicBezTo>
                    <a:close/>
                    <a:moveTo>
                      <a:pt x="741231" y="285415"/>
                    </a:moveTo>
                    <a:cubicBezTo>
                      <a:pt x="688598" y="241721"/>
                      <a:pt x="633851" y="201797"/>
                      <a:pt x="580061" y="166794"/>
                    </a:cubicBezTo>
                    <a:lnTo>
                      <a:pt x="501212" y="296560"/>
                    </a:lnTo>
                    <a:cubicBezTo>
                      <a:pt x="557621" y="356383"/>
                      <a:pt x="600575" y="415763"/>
                      <a:pt x="631825" y="465478"/>
                    </a:cubicBezTo>
                    <a:close/>
                    <a:moveTo>
                      <a:pt x="699120" y="592676"/>
                    </a:moveTo>
                    <a:lnTo>
                      <a:pt x="1012650" y="592676"/>
                    </a:lnTo>
                    <a:cubicBezTo>
                      <a:pt x="951044" y="484681"/>
                      <a:pt x="855885" y="382050"/>
                      <a:pt x="751538" y="294017"/>
                    </a:cubicBezTo>
                    <a:lnTo>
                      <a:pt x="639666" y="478141"/>
                    </a:lnTo>
                    <a:cubicBezTo>
                      <a:pt x="680908" y="545820"/>
                      <a:pt x="699120" y="592676"/>
                      <a:pt x="699120" y="592676"/>
                    </a:cubicBezTo>
                  </a:path>
                </a:pathLst>
              </a:custGeom>
              <a:solidFill>
                <a:srgbClr val="DD2226"/>
              </a:solidFill>
              <a:ln w="1258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3357" name="任意多边形 4">
                <a:extLst>
                  <a:ext uri="{FF2B5EF4-FFF2-40B4-BE49-F238E27FC236}">
                    <a16:creationId xmlns:a16="http://schemas.microsoft.com/office/drawing/2014/main" id="{72A286A6-C81B-49D2-9175-7AF7AB06EED4}"/>
                  </a:ext>
                </a:extLst>
              </p:cNvPr>
              <p:cNvSpPr/>
              <p:nvPr/>
            </p:nvSpPr>
            <p:spPr>
              <a:xfrm flipV="1">
                <a:off x="6709153" y="3945866"/>
                <a:ext cx="471679" cy="191452"/>
              </a:xfrm>
              <a:custGeom>
                <a:avLst/>
                <a:gdLst>
                  <a:gd name="connsiteX0" fmla="*/ 96227 w 134916"/>
                  <a:gd name="connsiteY0" fmla="*/ 1137 h 54762"/>
                  <a:gd name="connsiteX1" fmla="*/ 134953 w 134916"/>
                  <a:gd name="connsiteY1" fmla="*/ 54774 h 54762"/>
                  <a:gd name="connsiteX2" fmla="*/ 95976 w 134916"/>
                  <a:gd name="connsiteY2" fmla="*/ 54774 h 54762"/>
                  <a:gd name="connsiteX3" fmla="*/ 79464 w 134916"/>
                  <a:gd name="connsiteY3" fmla="*/ 29259 h 54762"/>
                  <a:gd name="connsiteX4" fmla="*/ 22401 w 134916"/>
                  <a:gd name="connsiteY4" fmla="*/ 29259 h 54762"/>
                  <a:gd name="connsiteX5" fmla="*/ 36 w 134916"/>
                  <a:gd name="connsiteY5" fmla="*/ 11 h 54762"/>
                  <a:gd name="connsiteX6" fmla="*/ 96227 w 134916"/>
                  <a:gd name="connsiteY6" fmla="*/ 1137 h 54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916" h="54762">
                    <a:moveTo>
                      <a:pt x="96227" y="1137"/>
                    </a:moveTo>
                    <a:lnTo>
                      <a:pt x="134953" y="54774"/>
                    </a:lnTo>
                    <a:lnTo>
                      <a:pt x="95976" y="54774"/>
                    </a:lnTo>
                    <a:lnTo>
                      <a:pt x="79464" y="29259"/>
                    </a:lnTo>
                    <a:lnTo>
                      <a:pt x="22401" y="29259"/>
                    </a:lnTo>
                    <a:lnTo>
                      <a:pt x="36" y="11"/>
                    </a:lnTo>
                    <a:lnTo>
                      <a:pt x="96227" y="1137"/>
                    </a:lnTo>
                  </a:path>
                </a:pathLst>
              </a:custGeom>
              <a:solidFill>
                <a:srgbClr val="DD2226"/>
              </a:solidFill>
              <a:ln w="1258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3358" name="任意多边形 5">
                <a:extLst>
                  <a:ext uri="{FF2B5EF4-FFF2-40B4-BE49-F238E27FC236}">
                    <a16:creationId xmlns:a16="http://schemas.microsoft.com/office/drawing/2014/main" id="{5F64A41A-C4AE-401D-B6BC-404FEE1DED2F}"/>
                  </a:ext>
                </a:extLst>
              </p:cNvPr>
              <p:cNvSpPr/>
              <p:nvPr/>
            </p:nvSpPr>
            <p:spPr>
              <a:xfrm flipV="1">
                <a:off x="7018567" y="3128629"/>
                <a:ext cx="1087548" cy="571579"/>
              </a:xfrm>
              <a:custGeom>
                <a:avLst/>
                <a:gdLst>
                  <a:gd name="connsiteX0" fmla="*/ 137987 w 311076"/>
                  <a:gd name="connsiteY0" fmla="*/ 36893 h 163491"/>
                  <a:gd name="connsiteX1" fmla="*/ 24466 w 311076"/>
                  <a:gd name="connsiteY1" fmla="*/ 35780 h 163491"/>
                  <a:gd name="connsiteX2" fmla="*/ 38 w 311076"/>
                  <a:gd name="connsiteY2" fmla="*/ 5 h 163491"/>
                  <a:gd name="connsiteX3" fmla="*/ 252025 w 311076"/>
                  <a:gd name="connsiteY3" fmla="*/ 903 h 163491"/>
                  <a:gd name="connsiteX4" fmla="*/ 274779 w 311076"/>
                  <a:gd name="connsiteY4" fmla="*/ 36792 h 163491"/>
                  <a:gd name="connsiteX5" fmla="*/ 225180 w 311076"/>
                  <a:gd name="connsiteY5" fmla="*/ 36842 h 163491"/>
                  <a:gd name="connsiteX6" fmla="*/ 260797 w 311076"/>
                  <a:gd name="connsiteY6" fmla="*/ 89315 h 163491"/>
                  <a:gd name="connsiteX7" fmla="*/ 296540 w 311076"/>
                  <a:gd name="connsiteY7" fmla="*/ 89417 h 163491"/>
                  <a:gd name="connsiteX8" fmla="*/ 310510 w 311076"/>
                  <a:gd name="connsiteY8" fmla="*/ 107367 h 163491"/>
                  <a:gd name="connsiteX9" fmla="*/ 273055 w 311076"/>
                  <a:gd name="connsiteY9" fmla="*/ 107367 h 163491"/>
                  <a:gd name="connsiteX10" fmla="*/ 311114 w 311076"/>
                  <a:gd name="connsiteY10" fmla="*/ 163496 h 163491"/>
                  <a:gd name="connsiteX11" fmla="*/ 226564 w 311076"/>
                  <a:gd name="connsiteY11" fmla="*/ 163496 h 163491"/>
                  <a:gd name="connsiteX12" fmla="*/ 187335 w 311076"/>
                  <a:gd name="connsiteY12" fmla="*/ 107418 h 163491"/>
                  <a:gd name="connsiteX13" fmla="*/ 101754 w 311076"/>
                  <a:gd name="connsiteY13" fmla="*/ 107481 h 163491"/>
                  <a:gd name="connsiteX14" fmla="*/ 88401 w 311076"/>
                  <a:gd name="connsiteY14" fmla="*/ 88797 h 163491"/>
                  <a:gd name="connsiteX15" fmla="*/ 174473 w 311076"/>
                  <a:gd name="connsiteY15" fmla="*/ 89050 h 163491"/>
                  <a:gd name="connsiteX16" fmla="*/ 137987 w 311076"/>
                  <a:gd name="connsiteY16" fmla="*/ 36893 h 163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11076" h="163491">
                    <a:moveTo>
                      <a:pt x="137987" y="36893"/>
                    </a:moveTo>
                    <a:lnTo>
                      <a:pt x="24466" y="35780"/>
                    </a:lnTo>
                    <a:lnTo>
                      <a:pt x="38" y="5"/>
                    </a:lnTo>
                    <a:lnTo>
                      <a:pt x="252025" y="903"/>
                    </a:lnTo>
                    <a:lnTo>
                      <a:pt x="274779" y="36792"/>
                    </a:lnTo>
                    <a:lnTo>
                      <a:pt x="225180" y="36842"/>
                    </a:lnTo>
                    <a:lnTo>
                      <a:pt x="260797" y="89315"/>
                    </a:lnTo>
                    <a:lnTo>
                      <a:pt x="296540" y="89417"/>
                    </a:lnTo>
                    <a:lnTo>
                      <a:pt x="310510" y="107367"/>
                    </a:lnTo>
                    <a:lnTo>
                      <a:pt x="273055" y="107367"/>
                    </a:lnTo>
                    <a:lnTo>
                      <a:pt x="311114" y="163496"/>
                    </a:lnTo>
                    <a:lnTo>
                      <a:pt x="226564" y="163496"/>
                    </a:lnTo>
                    <a:lnTo>
                      <a:pt x="187335" y="107418"/>
                    </a:lnTo>
                    <a:lnTo>
                      <a:pt x="101754" y="107481"/>
                    </a:lnTo>
                    <a:lnTo>
                      <a:pt x="88401" y="88797"/>
                    </a:lnTo>
                    <a:lnTo>
                      <a:pt x="174473" y="89050"/>
                    </a:lnTo>
                    <a:lnTo>
                      <a:pt x="137987" y="36893"/>
                    </a:lnTo>
                  </a:path>
                </a:pathLst>
              </a:custGeom>
              <a:solidFill>
                <a:srgbClr val="DD2226"/>
              </a:solidFill>
              <a:ln w="1258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3359" name="任意多边形 6">
                <a:extLst>
                  <a:ext uri="{FF2B5EF4-FFF2-40B4-BE49-F238E27FC236}">
                    <a16:creationId xmlns:a16="http://schemas.microsoft.com/office/drawing/2014/main" id="{B32F5274-A485-4484-A33E-4BDFEF85F80E}"/>
                  </a:ext>
                </a:extLst>
              </p:cNvPr>
              <p:cNvSpPr/>
              <p:nvPr/>
            </p:nvSpPr>
            <p:spPr>
              <a:xfrm flipV="1">
                <a:off x="5875919" y="3128610"/>
                <a:ext cx="1417326" cy="1191718"/>
              </a:xfrm>
              <a:custGeom>
                <a:avLst/>
                <a:gdLst>
                  <a:gd name="connsiteX0" fmla="*/ 280694 w 405404"/>
                  <a:gd name="connsiteY0" fmla="*/ 123296 h 340872"/>
                  <a:gd name="connsiteX1" fmla="*/ 296640 w 405404"/>
                  <a:gd name="connsiteY1" fmla="*/ 150203 h 340872"/>
                  <a:gd name="connsiteX2" fmla="*/ 266536 w 405404"/>
                  <a:gd name="connsiteY2" fmla="*/ 150203 h 340872"/>
                  <a:gd name="connsiteX3" fmla="*/ 336662 w 405404"/>
                  <a:gd name="connsiteY3" fmla="*/ 246496 h 340872"/>
                  <a:gd name="connsiteX4" fmla="*/ 379780 w 405404"/>
                  <a:gd name="connsiteY4" fmla="*/ 246851 h 340872"/>
                  <a:gd name="connsiteX5" fmla="*/ 396657 w 405404"/>
                  <a:gd name="connsiteY5" fmla="*/ 272999 h 340872"/>
                  <a:gd name="connsiteX6" fmla="*/ 355981 w 405404"/>
                  <a:gd name="connsiteY6" fmla="*/ 272999 h 340872"/>
                  <a:gd name="connsiteX7" fmla="*/ 405417 w 405404"/>
                  <a:gd name="connsiteY7" fmla="*/ 340816 h 340872"/>
                  <a:gd name="connsiteX8" fmla="*/ 405442 w 405404"/>
                  <a:gd name="connsiteY8" fmla="*/ 340880 h 340872"/>
                  <a:gd name="connsiteX9" fmla="*/ 350670 w 405404"/>
                  <a:gd name="connsiteY9" fmla="*/ 340880 h 340872"/>
                  <a:gd name="connsiteX10" fmla="*/ 301184 w 405404"/>
                  <a:gd name="connsiteY10" fmla="*/ 272999 h 340872"/>
                  <a:gd name="connsiteX11" fmla="*/ 272803 w 405404"/>
                  <a:gd name="connsiteY11" fmla="*/ 272999 h 340872"/>
                  <a:gd name="connsiteX12" fmla="*/ 300517 w 405404"/>
                  <a:gd name="connsiteY12" fmla="*/ 310861 h 340872"/>
                  <a:gd name="connsiteX13" fmla="*/ 255335 w 405404"/>
                  <a:gd name="connsiteY13" fmla="*/ 312467 h 340872"/>
                  <a:gd name="connsiteX14" fmla="*/ 147527 w 405404"/>
                  <a:gd name="connsiteY14" fmla="*/ 180526 h 340872"/>
                  <a:gd name="connsiteX15" fmla="*/ 197869 w 405404"/>
                  <a:gd name="connsiteY15" fmla="*/ 177629 h 340872"/>
                  <a:gd name="connsiteX16" fmla="*/ 254479 w 405404"/>
                  <a:gd name="connsiteY16" fmla="*/ 247901 h 340872"/>
                  <a:gd name="connsiteX17" fmla="*/ 282570 w 405404"/>
                  <a:gd name="connsiteY17" fmla="*/ 247433 h 340872"/>
                  <a:gd name="connsiteX18" fmla="*/ 211751 w 405404"/>
                  <a:gd name="connsiteY18" fmla="*/ 150203 h 340872"/>
                  <a:gd name="connsiteX19" fmla="*/ 122759 w 405404"/>
                  <a:gd name="connsiteY19" fmla="*/ 150203 h 340872"/>
                  <a:gd name="connsiteX20" fmla="*/ 54797 w 405404"/>
                  <a:gd name="connsiteY20" fmla="*/ 67015 h 340872"/>
                  <a:gd name="connsiteX21" fmla="*/ 115472 w 405404"/>
                  <a:gd name="connsiteY21" fmla="*/ 66332 h 340872"/>
                  <a:gd name="connsiteX22" fmla="*/ 162516 w 405404"/>
                  <a:gd name="connsiteY22" fmla="*/ 123296 h 340872"/>
                  <a:gd name="connsiteX23" fmla="*/ 192143 w 405404"/>
                  <a:gd name="connsiteY23" fmla="*/ 123296 h 340872"/>
                  <a:gd name="connsiteX24" fmla="*/ 134690 w 405404"/>
                  <a:gd name="connsiteY24" fmla="*/ 44422 h 340872"/>
                  <a:gd name="connsiteX25" fmla="*/ 36334 w 405404"/>
                  <a:gd name="connsiteY25" fmla="*/ 44422 h 340872"/>
                  <a:gd name="connsiteX26" fmla="*/ 37 w 405404"/>
                  <a:gd name="connsiteY26" fmla="*/ 7 h 340872"/>
                  <a:gd name="connsiteX27" fmla="*/ 145904 w 405404"/>
                  <a:gd name="connsiteY27" fmla="*/ 7 h 340872"/>
                  <a:gd name="connsiteX28" fmla="*/ 163725 w 405404"/>
                  <a:gd name="connsiteY28" fmla="*/ 9103 h 340872"/>
                  <a:gd name="connsiteX29" fmla="*/ 246927 w 405404"/>
                  <a:gd name="connsiteY29" fmla="*/ 123296 h 340872"/>
                  <a:gd name="connsiteX30" fmla="*/ 280694 w 405404"/>
                  <a:gd name="connsiteY30" fmla="*/ 123296 h 340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05404" h="340872">
                    <a:moveTo>
                      <a:pt x="280694" y="123296"/>
                    </a:moveTo>
                    <a:lnTo>
                      <a:pt x="296640" y="150203"/>
                    </a:lnTo>
                    <a:lnTo>
                      <a:pt x="266536" y="150203"/>
                    </a:lnTo>
                    <a:lnTo>
                      <a:pt x="336662" y="246496"/>
                    </a:lnTo>
                    <a:lnTo>
                      <a:pt x="379780" y="246851"/>
                    </a:lnTo>
                    <a:lnTo>
                      <a:pt x="396657" y="272999"/>
                    </a:lnTo>
                    <a:lnTo>
                      <a:pt x="355981" y="272999"/>
                    </a:lnTo>
                    <a:lnTo>
                      <a:pt x="405417" y="340816"/>
                    </a:lnTo>
                    <a:cubicBezTo>
                      <a:pt x="405417" y="340854"/>
                      <a:pt x="405429" y="340854"/>
                      <a:pt x="405442" y="340880"/>
                    </a:cubicBezTo>
                    <a:lnTo>
                      <a:pt x="350670" y="340880"/>
                    </a:lnTo>
                    <a:cubicBezTo>
                      <a:pt x="338311" y="323941"/>
                      <a:pt x="320867" y="299969"/>
                      <a:pt x="301184" y="272999"/>
                    </a:cubicBezTo>
                    <a:lnTo>
                      <a:pt x="272803" y="272999"/>
                    </a:lnTo>
                    <a:lnTo>
                      <a:pt x="300517" y="310861"/>
                    </a:lnTo>
                    <a:lnTo>
                      <a:pt x="255335" y="312467"/>
                    </a:lnTo>
                    <a:lnTo>
                      <a:pt x="147527" y="180526"/>
                    </a:lnTo>
                    <a:lnTo>
                      <a:pt x="197869" y="177629"/>
                    </a:lnTo>
                    <a:lnTo>
                      <a:pt x="254479" y="247901"/>
                    </a:lnTo>
                    <a:lnTo>
                      <a:pt x="282570" y="247433"/>
                    </a:lnTo>
                    <a:cubicBezTo>
                      <a:pt x="259349" y="215554"/>
                      <a:pt x="234430" y="181348"/>
                      <a:pt x="211751" y="150203"/>
                    </a:cubicBezTo>
                    <a:lnTo>
                      <a:pt x="122759" y="150203"/>
                    </a:lnTo>
                    <a:lnTo>
                      <a:pt x="54797" y="67015"/>
                    </a:lnTo>
                    <a:lnTo>
                      <a:pt x="115472" y="66332"/>
                    </a:lnTo>
                    <a:lnTo>
                      <a:pt x="162516" y="123296"/>
                    </a:lnTo>
                    <a:lnTo>
                      <a:pt x="192143" y="123296"/>
                    </a:lnTo>
                    <a:cubicBezTo>
                      <a:pt x="161698" y="81525"/>
                      <a:pt x="138503" y="49647"/>
                      <a:pt x="134690" y="44422"/>
                    </a:cubicBezTo>
                    <a:cubicBezTo>
                      <a:pt x="123338" y="44422"/>
                      <a:pt x="74669" y="44422"/>
                      <a:pt x="36334" y="44422"/>
                    </a:cubicBezTo>
                    <a:lnTo>
                      <a:pt x="37" y="7"/>
                    </a:lnTo>
                    <a:lnTo>
                      <a:pt x="145904" y="7"/>
                    </a:lnTo>
                    <a:cubicBezTo>
                      <a:pt x="152951" y="7"/>
                      <a:pt x="159559" y="3372"/>
                      <a:pt x="163725" y="9103"/>
                    </a:cubicBezTo>
                    <a:lnTo>
                      <a:pt x="246927" y="123296"/>
                    </a:lnTo>
                    <a:lnTo>
                      <a:pt x="280694" y="123296"/>
                    </a:lnTo>
                  </a:path>
                </a:pathLst>
              </a:custGeom>
              <a:solidFill>
                <a:srgbClr val="DD2226"/>
              </a:solidFill>
              <a:ln w="1258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3360" name="任意多边形 7">
                <a:extLst>
                  <a:ext uri="{FF2B5EF4-FFF2-40B4-BE49-F238E27FC236}">
                    <a16:creationId xmlns:a16="http://schemas.microsoft.com/office/drawing/2014/main" id="{B8ACC8AA-95F9-425B-BA04-F27E3B7052A7}"/>
                  </a:ext>
                </a:extLst>
              </p:cNvPr>
              <p:cNvSpPr/>
              <p:nvPr/>
            </p:nvSpPr>
            <p:spPr>
              <a:xfrm flipV="1">
                <a:off x="6530994" y="3794103"/>
                <a:ext cx="1294655" cy="535707"/>
              </a:xfrm>
              <a:custGeom>
                <a:avLst/>
                <a:gdLst>
                  <a:gd name="connsiteX0" fmla="*/ 352972 w 370316"/>
                  <a:gd name="connsiteY0" fmla="*/ 124837 h 153231"/>
                  <a:gd name="connsiteX1" fmla="*/ 370366 w 370316"/>
                  <a:gd name="connsiteY1" fmla="*/ 153249 h 153231"/>
                  <a:gd name="connsiteX2" fmla="*/ 119159 w 370316"/>
                  <a:gd name="connsiteY2" fmla="*/ 152946 h 153231"/>
                  <a:gd name="connsiteX3" fmla="*/ 101476 w 370316"/>
                  <a:gd name="connsiteY3" fmla="*/ 126216 h 153231"/>
                  <a:gd name="connsiteX4" fmla="*/ 251093 w 370316"/>
                  <a:gd name="connsiteY4" fmla="*/ 126760 h 153231"/>
                  <a:gd name="connsiteX5" fmla="*/ 188454 w 370316"/>
                  <a:gd name="connsiteY5" fmla="*/ 43230 h 153231"/>
                  <a:gd name="connsiteX6" fmla="*/ 29940 w 370316"/>
                  <a:gd name="connsiteY6" fmla="*/ 40625 h 153231"/>
                  <a:gd name="connsiteX7" fmla="*/ 49 w 370316"/>
                  <a:gd name="connsiteY7" fmla="*/ 1447 h 153231"/>
                  <a:gd name="connsiteX8" fmla="*/ 216482 w 370316"/>
                  <a:gd name="connsiteY8" fmla="*/ 17 h 153231"/>
                  <a:gd name="connsiteX9" fmla="*/ 303725 w 370316"/>
                  <a:gd name="connsiteY9" fmla="*/ 124837 h 153231"/>
                  <a:gd name="connsiteX10" fmla="*/ 352972 w 370316"/>
                  <a:gd name="connsiteY10" fmla="*/ 124837 h 153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0316" h="153231">
                    <a:moveTo>
                      <a:pt x="352972" y="124837"/>
                    </a:moveTo>
                    <a:lnTo>
                      <a:pt x="370366" y="153249"/>
                    </a:lnTo>
                    <a:lnTo>
                      <a:pt x="119159" y="152946"/>
                    </a:lnTo>
                    <a:lnTo>
                      <a:pt x="101476" y="126216"/>
                    </a:lnTo>
                    <a:lnTo>
                      <a:pt x="251093" y="126760"/>
                    </a:lnTo>
                    <a:lnTo>
                      <a:pt x="188454" y="43230"/>
                    </a:lnTo>
                    <a:lnTo>
                      <a:pt x="29940" y="40625"/>
                    </a:lnTo>
                    <a:lnTo>
                      <a:pt x="49" y="1447"/>
                    </a:lnTo>
                    <a:lnTo>
                      <a:pt x="216482" y="17"/>
                    </a:lnTo>
                    <a:lnTo>
                      <a:pt x="303725" y="124837"/>
                    </a:lnTo>
                    <a:lnTo>
                      <a:pt x="352972" y="124837"/>
                    </a:lnTo>
                  </a:path>
                </a:pathLst>
              </a:custGeom>
              <a:solidFill>
                <a:srgbClr val="DD2226"/>
              </a:solidFill>
              <a:ln w="1258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3361" name="任意多边形 8">
                <a:extLst>
                  <a:ext uri="{FF2B5EF4-FFF2-40B4-BE49-F238E27FC236}">
                    <a16:creationId xmlns:a16="http://schemas.microsoft.com/office/drawing/2014/main" id="{725887B4-D2C1-4F6C-878B-26438CE0B55C}"/>
                  </a:ext>
                </a:extLst>
              </p:cNvPr>
              <p:cNvSpPr/>
              <p:nvPr/>
            </p:nvSpPr>
            <p:spPr>
              <a:xfrm flipV="1">
                <a:off x="7706282" y="3799098"/>
                <a:ext cx="614638" cy="326385"/>
              </a:xfrm>
              <a:custGeom>
                <a:avLst/>
                <a:gdLst>
                  <a:gd name="connsiteX0" fmla="*/ 36 w 175807"/>
                  <a:gd name="connsiteY0" fmla="*/ 9 h 93358"/>
                  <a:gd name="connsiteX1" fmla="*/ 109668 w 175807"/>
                  <a:gd name="connsiteY1" fmla="*/ 9 h 93358"/>
                  <a:gd name="connsiteX2" fmla="*/ 175843 w 175807"/>
                  <a:gd name="connsiteY2" fmla="*/ 91862 h 93358"/>
                  <a:gd name="connsiteX3" fmla="*/ 127577 w 175807"/>
                  <a:gd name="connsiteY3" fmla="*/ 93368 h 93358"/>
                  <a:gd name="connsiteX4" fmla="*/ 84887 w 175807"/>
                  <a:gd name="connsiteY4" fmla="*/ 31799 h 93358"/>
                  <a:gd name="connsiteX5" fmla="*/ 21217 w 175807"/>
                  <a:gd name="connsiteY5" fmla="*/ 31799 h 93358"/>
                  <a:gd name="connsiteX6" fmla="*/ 36 w 175807"/>
                  <a:gd name="connsiteY6" fmla="*/ 9 h 93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5807" h="93358">
                    <a:moveTo>
                      <a:pt x="36" y="9"/>
                    </a:moveTo>
                    <a:lnTo>
                      <a:pt x="109668" y="9"/>
                    </a:lnTo>
                    <a:lnTo>
                      <a:pt x="175843" y="91862"/>
                    </a:lnTo>
                    <a:lnTo>
                      <a:pt x="127577" y="93368"/>
                    </a:lnTo>
                    <a:lnTo>
                      <a:pt x="84887" y="31799"/>
                    </a:lnTo>
                    <a:lnTo>
                      <a:pt x="21217" y="31799"/>
                    </a:lnTo>
                    <a:lnTo>
                      <a:pt x="36" y="9"/>
                    </a:lnTo>
                  </a:path>
                </a:pathLst>
              </a:custGeom>
              <a:solidFill>
                <a:srgbClr val="DD2226"/>
              </a:solidFill>
              <a:ln w="1258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3362" name="任意多边形 9">
                <a:extLst>
                  <a:ext uri="{FF2B5EF4-FFF2-40B4-BE49-F238E27FC236}">
                    <a16:creationId xmlns:a16="http://schemas.microsoft.com/office/drawing/2014/main" id="{70AF9152-A743-477D-82C9-08E60489C48F}"/>
                  </a:ext>
                </a:extLst>
              </p:cNvPr>
              <p:cNvSpPr/>
              <p:nvPr/>
            </p:nvSpPr>
            <p:spPr>
              <a:xfrm flipV="1">
                <a:off x="7448972" y="3854631"/>
                <a:ext cx="1730740" cy="465697"/>
              </a:xfrm>
              <a:custGeom>
                <a:avLst/>
                <a:gdLst>
                  <a:gd name="connsiteX0" fmla="*/ 344380 w 495051"/>
                  <a:gd name="connsiteY0" fmla="*/ 41795 h 133206"/>
                  <a:gd name="connsiteX1" fmla="*/ 26747 w 495051"/>
                  <a:gd name="connsiteY1" fmla="*/ 39999 h 133206"/>
                  <a:gd name="connsiteX2" fmla="*/ 53 w 495051"/>
                  <a:gd name="connsiteY2" fmla="*/ 12 h 133206"/>
                  <a:gd name="connsiteX3" fmla="*/ 404149 w 495051"/>
                  <a:gd name="connsiteY3" fmla="*/ 1327 h 133206"/>
                  <a:gd name="connsiteX4" fmla="*/ 495104 w 495051"/>
                  <a:gd name="connsiteY4" fmla="*/ 133218 h 133206"/>
                  <a:gd name="connsiteX5" fmla="*/ 408050 w 495051"/>
                  <a:gd name="connsiteY5" fmla="*/ 133218 h 133206"/>
                  <a:gd name="connsiteX6" fmla="*/ 344380 w 495051"/>
                  <a:gd name="connsiteY6" fmla="*/ 41795 h 133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051" h="133206">
                    <a:moveTo>
                      <a:pt x="344380" y="41795"/>
                    </a:moveTo>
                    <a:lnTo>
                      <a:pt x="26747" y="39999"/>
                    </a:lnTo>
                    <a:lnTo>
                      <a:pt x="53" y="12"/>
                    </a:lnTo>
                    <a:lnTo>
                      <a:pt x="404149" y="1327"/>
                    </a:lnTo>
                    <a:lnTo>
                      <a:pt x="495104" y="133218"/>
                    </a:lnTo>
                    <a:lnTo>
                      <a:pt x="408050" y="133218"/>
                    </a:lnTo>
                    <a:lnTo>
                      <a:pt x="344380" y="41795"/>
                    </a:lnTo>
                  </a:path>
                </a:pathLst>
              </a:custGeom>
              <a:solidFill>
                <a:srgbClr val="DD2226"/>
              </a:solidFill>
              <a:ln w="1258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3363" name="任意多边形 10">
                <a:extLst>
                  <a:ext uri="{FF2B5EF4-FFF2-40B4-BE49-F238E27FC236}">
                    <a16:creationId xmlns:a16="http://schemas.microsoft.com/office/drawing/2014/main" id="{5C34AB41-9B09-4346-B5F4-BBBD023BD572}"/>
                  </a:ext>
                </a:extLst>
              </p:cNvPr>
              <p:cNvSpPr/>
              <p:nvPr/>
            </p:nvSpPr>
            <p:spPr>
              <a:xfrm flipV="1">
                <a:off x="7920003" y="3128566"/>
                <a:ext cx="1546070" cy="987303"/>
              </a:xfrm>
              <a:custGeom>
                <a:avLst/>
                <a:gdLst>
                  <a:gd name="connsiteX0" fmla="*/ 429407 w 442229"/>
                  <a:gd name="connsiteY0" fmla="*/ 199078 h 282403"/>
                  <a:gd name="connsiteX1" fmla="*/ 442294 w 442229"/>
                  <a:gd name="connsiteY1" fmla="*/ 218496 h 282403"/>
                  <a:gd name="connsiteX2" fmla="*/ 324746 w 442229"/>
                  <a:gd name="connsiteY2" fmla="*/ 218496 h 282403"/>
                  <a:gd name="connsiteX3" fmla="*/ 369966 w 442229"/>
                  <a:gd name="connsiteY3" fmla="*/ 282418 h 282403"/>
                  <a:gd name="connsiteX4" fmla="*/ 279602 w 442229"/>
                  <a:gd name="connsiteY4" fmla="*/ 282418 h 282403"/>
                  <a:gd name="connsiteX5" fmla="*/ 176375 w 442229"/>
                  <a:gd name="connsiteY5" fmla="*/ 132741 h 282403"/>
                  <a:gd name="connsiteX6" fmla="*/ 145402 w 442229"/>
                  <a:gd name="connsiteY6" fmla="*/ 132639 h 282403"/>
                  <a:gd name="connsiteX7" fmla="*/ 235552 w 442229"/>
                  <a:gd name="connsiteY7" fmla="*/ 266744 h 282403"/>
                  <a:gd name="connsiteX8" fmla="*/ 182265 w 442229"/>
                  <a:gd name="connsiteY8" fmla="*/ 266744 h 282403"/>
                  <a:gd name="connsiteX9" fmla="*/ 88868 w 442229"/>
                  <a:gd name="connsiteY9" fmla="*/ 132437 h 282403"/>
                  <a:gd name="connsiteX10" fmla="*/ 21171 w 442229"/>
                  <a:gd name="connsiteY10" fmla="*/ 132247 h 282403"/>
                  <a:gd name="connsiteX11" fmla="*/ 65 w 442229"/>
                  <a:gd name="connsiteY11" fmla="*/ 104480 h 282403"/>
                  <a:gd name="connsiteX12" fmla="*/ 156893 w 442229"/>
                  <a:gd name="connsiteY12" fmla="*/ 104480 h 282403"/>
                  <a:gd name="connsiteX13" fmla="*/ 84841 w 442229"/>
                  <a:gd name="connsiteY13" fmla="*/ 15 h 282403"/>
                  <a:gd name="connsiteX14" fmla="*/ 170170 w 442229"/>
                  <a:gd name="connsiteY14" fmla="*/ 15 h 282403"/>
                  <a:gd name="connsiteX15" fmla="*/ 244098 w 442229"/>
                  <a:gd name="connsiteY15" fmla="*/ 104480 h 282403"/>
                  <a:gd name="connsiteX16" fmla="*/ 398963 w 442229"/>
                  <a:gd name="connsiteY16" fmla="*/ 104480 h 282403"/>
                  <a:gd name="connsiteX17" fmla="*/ 420068 w 442229"/>
                  <a:gd name="connsiteY17" fmla="*/ 133538 h 282403"/>
                  <a:gd name="connsiteX18" fmla="*/ 264272 w 442229"/>
                  <a:gd name="connsiteY18" fmla="*/ 133019 h 282403"/>
                  <a:gd name="connsiteX19" fmla="*/ 311002 w 442229"/>
                  <a:gd name="connsiteY19" fmla="*/ 199078 h 282403"/>
                  <a:gd name="connsiteX20" fmla="*/ 429407 w 442229"/>
                  <a:gd name="connsiteY20" fmla="*/ 199078 h 282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42229" h="282403">
                    <a:moveTo>
                      <a:pt x="429407" y="199078"/>
                    </a:moveTo>
                    <a:lnTo>
                      <a:pt x="442294" y="218496"/>
                    </a:lnTo>
                    <a:lnTo>
                      <a:pt x="324746" y="218496"/>
                    </a:lnTo>
                    <a:lnTo>
                      <a:pt x="369966" y="282418"/>
                    </a:lnTo>
                    <a:lnTo>
                      <a:pt x="279602" y="282418"/>
                    </a:lnTo>
                    <a:lnTo>
                      <a:pt x="176375" y="132741"/>
                    </a:lnTo>
                    <a:lnTo>
                      <a:pt x="145402" y="132639"/>
                    </a:lnTo>
                    <a:lnTo>
                      <a:pt x="235552" y="266744"/>
                    </a:lnTo>
                    <a:lnTo>
                      <a:pt x="182265" y="266744"/>
                    </a:lnTo>
                    <a:lnTo>
                      <a:pt x="88868" y="132437"/>
                    </a:lnTo>
                    <a:lnTo>
                      <a:pt x="21171" y="132247"/>
                    </a:lnTo>
                    <a:lnTo>
                      <a:pt x="65" y="104480"/>
                    </a:lnTo>
                    <a:lnTo>
                      <a:pt x="156893" y="104480"/>
                    </a:lnTo>
                    <a:lnTo>
                      <a:pt x="84841" y="15"/>
                    </a:lnTo>
                    <a:lnTo>
                      <a:pt x="170170" y="15"/>
                    </a:lnTo>
                    <a:lnTo>
                      <a:pt x="244098" y="104480"/>
                    </a:lnTo>
                    <a:lnTo>
                      <a:pt x="398963" y="104480"/>
                    </a:lnTo>
                    <a:lnTo>
                      <a:pt x="420068" y="133538"/>
                    </a:lnTo>
                    <a:lnTo>
                      <a:pt x="264272" y="133019"/>
                    </a:lnTo>
                    <a:lnTo>
                      <a:pt x="311002" y="199078"/>
                    </a:lnTo>
                    <a:lnTo>
                      <a:pt x="429407" y="199078"/>
                    </a:lnTo>
                  </a:path>
                </a:pathLst>
              </a:custGeom>
              <a:solidFill>
                <a:srgbClr val="DD2226"/>
              </a:solidFill>
              <a:ln w="1258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grpSp>
        <p:pic>
          <p:nvPicPr>
            <p:cNvPr id="3353" name="Picture 2">
              <a:extLst>
                <a:ext uri="{FF2B5EF4-FFF2-40B4-BE49-F238E27FC236}">
                  <a16:creationId xmlns:a16="http://schemas.microsoft.com/office/drawing/2014/main" id="{22AC6187-99AD-4CDF-BBAF-EA926B1048F7}"/>
                </a:ext>
              </a:extLst>
            </p:cNvPr>
            <p:cNvPicPr>
              <a:picLocks noChangeAspect="1" noChangeArrowheads="1"/>
            </p:cNvPicPr>
            <p:nvPr/>
          </p:nvPicPr>
          <p:blipFill>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8579074" y="5308015"/>
              <a:ext cx="1306968" cy="575066"/>
            </a:xfrm>
            <a:prstGeom prst="rect">
              <a:avLst/>
            </a:prstGeom>
            <a:noFill/>
            <a:extLst>
              <a:ext uri="{909E8E84-426E-40DD-AFC4-6F175D3DCCD1}">
                <a14:hiddenFill xmlns:a14="http://schemas.microsoft.com/office/drawing/2010/main">
                  <a:solidFill>
                    <a:srgbClr val="FFFFFF"/>
                  </a:solidFill>
                </a14:hiddenFill>
              </a:ext>
            </a:extLst>
          </p:spPr>
        </p:pic>
        <p:sp>
          <p:nvSpPr>
            <p:cNvPr id="3354" name="椭圆 3353">
              <a:extLst>
                <a:ext uri="{FF2B5EF4-FFF2-40B4-BE49-F238E27FC236}">
                  <a16:creationId xmlns:a16="http://schemas.microsoft.com/office/drawing/2014/main" id="{5DCC9EF2-F43B-48B1-910F-39B70DC9A720}"/>
                </a:ext>
              </a:extLst>
            </p:cNvPr>
            <p:cNvSpPr/>
            <p:nvPr/>
          </p:nvSpPr>
          <p:spPr>
            <a:xfrm>
              <a:off x="3626494" y="728007"/>
              <a:ext cx="4750156" cy="4750156"/>
            </a:xfrm>
            <a:prstGeom prst="ellipse">
              <a:avLst/>
            </a:prstGeom>
            <a:noFill/>
            <a:ln w="19050" cap="rnd">
              <a:solidFill>
                <a:srgbClr val="55C984">
                  <a:alpha val="10000"/>
                </a:srgbClr>
              </a:solidFill>
              <a:prstDash val="sys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思源黑体 CN Regular"/>
                <a:cs typeface="+mn-cs"/>
              </a:endParaRPr>
            </a:p>
          </p:txBody>
        </p:sp>
      </p:grpSp>
      <p:sp>
        <p:nvSpPr>
          <p:cNvPr id="1058" name="Oval 350">
            <a:extLst>
              <a:ext uri="{FF2B5EF4-FFF2-40B4-BE49-F238E27FC236}">
                <a16:creationId xmlns:a16="http://schemas.microsoft.com/office/drawing/2014/main" id="{8AB2A210-BB66-42FE-83B2-AE7E7F488A03}"/>
              </a:ext>
            </a:extLst>
          </p:cNvPr>
          <p:cNvSpPr>
            <a:spLocks noChangeArrowheads="1"/>
          </p:cNvSpPr>
          <p:nvPr/>
        </p:nvSpPr>
        <p:spPr bwMode="auto">
          <a:xfrm>
            <a:off x="425322" y="441132"/>
            <a:ext cx="1154744" cy="1142462"/>
          </a:xfrm>
          <a:prstGeom prst="ellipse">
            <a:avLst/>
          </a:prstGeom>
          <a:gradFill flip="none" rotWithShape="1">
            <a:gsLst>
              <a:gs pos="100000">
                <a:srgbClr val="55C984">
                  <a:alpha val="0"/>
                </a:srgbClr>
              </a:gs>
              <a:gs pos="0">
                <a:srgbClr val="55C984">
                  <a:alpha val="20000"/>
                </a:srgbClr>
              </a:gs>
            </a:gsLst>
            <a:lin ang="2700000" scaled="1"/>
            <a:tileRect/>
          </a:gradFill>
          <a:ln>
            <a:noFill/>
          </a:ln>
          <a:effectLst>
            <a:softEdge rad="177800"/>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1059" name="Oval 350">
            <a:extLst>
              <a:ext uri="{FF2B5EF4-FFF2-40B4-BE49-F238E27FC236}">
                <a16:creationId xmlns:a16="http://schemas.microsoft.com/office/drawing/2014/main" id="{99503BB3-5C10-4882-9CCE-7498F27DA7C5}"/>
              </a:ext>
            </a:extLst>
          </p:cNvPr>
          <p:cNvSpPr>
            <a:spLocks noChangeArrowheads="1"/>
          </p:cNvSpPr>
          <p:nvPr/>
        </p:nvSpPr>
        <p:spPr bwMode="auto">
          <a:xfrm>
            <a:off x="11102413" y="745017"/>
            <a:ext cx="331504" cy="327980"/>
          </a:xfrm>
          <a:prstGeom prst="ellipse">
            <a:avLst/>
          </a:prstGeom>
          <a:gradFill flip="none" rotWithShape="1">
            <a:gsLst>
              <a:gs pos="100000">
                <a:srgbClr val="55C984">
                  <a:alpha val="0"/>
                </a:srgbClr>
              </a:gs>
              <a:gs pos="0">
                <a:srgbClr val="55C984"/>
              </a:gs>
            </a:gsLst>
            <a:lin ang="2700000" scaled="1"/>
            <a:tileRect/>
          </a:gradFill>
          <a:ln>
            <a:noFill/>
          </a:ln>
          <a:effectLst>
            <a:softEdge rad="76200"/>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OPPOSans R" panose="00020600040101010101" pitchFamily="18" charset="-122"/>
              <a:ea typeface="思源黑体 CN Regular"/>
              <a:cs typeface="+mn-cs"/>
            </a:endParaRPr>
          </a:p>
        </p:txBody>
      </p:sp>
      <p:sp>
        <p:nvSpPr>
          <p:cNvPr id="1060" name="Oval 350">
            <a:extLst>
              <a:ext uri="{FF2B5EF4-FFF2-40B4-BE49-F238E27FC236}">
                <a16:creationId xmlns:a16="http://schemas.microsoft.com/office/drawing/2014/main" id="{833F5B1C-A665-401C-AC50-D6CD6A659A32}"/>
              </a:ext>
            </a:extLst>
          </p:cNvPr>
          <p:cNvSpPr>
            <a:spLocks noChangeArrowheads="1"/>
          </p:cNvSpPr>
          <p:nvPr/>
        </p:nvSpPr>
        <p:spPr bwMode="auto">
          <a:xfrm>
            <a:off x="10533532" y="5883081"/>
            <a:ext cx="662300" cy="655256"/>
          </a:xfrm>
          <a:prstGeom prst="ellipse">
            <a:avLst/>
          </a:prstGeom>
          <a:gradFill flip="none" rotWithShape="1">
            <a:gsLst>
              <a:gs pos="100000">
                <a:srgbClr val="55C984">
                  <a:alpha val="0"/>
                </a:srgbClr>
              </a:gs>
              <a:gs pos="0">
                <a:srgbClr val="55C984">
                  <a:alpha val="30000"/>
                </a:srgbClr>
              </a:gs>
            </a:gsLst>
            <a:lin ang="2700000" scaled="1"/>
            <a:tileRect/>
          </a:gradFill>
          <a:ln>
            <a:noFill/>
          </a:ln>
          <a:effectLst>
            <a:softEdge rad="63500"/>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1061" name="Oval 350">
            <a:extLst>
              <a:ext uri="{FF2B5EF4-FFF2-40B4-BE49-F238E27FC236}">
                <a16:creationId xmlns:a16="http://schemas.microsoft.com/office/drawing/2014/main" id="{D80835ED-38EA-439D-A542-70F671BA1BEE}"/>
              </a:ext>
            </a:extLst>
          </p:cNvPr>
          <p:cNvSpPr>
            <a:spLocks noChangeArrowheads="1"/>
          </p:cNvSpPr>
          <p:nvPr/>
        </p:nvSpPr>
        <p:spPr bwMode="auto">
          <a:xfrm>
            <a:off x="4466958" y="5489227"/>
            <a:ext cx="360240" cy="356410"/>
          </a:xfrm>
          <a:prstGeom prst="ellipse">
            <a:avLst/>
          </a:prstGeom>
          <a:gradFill flip="none" rotWithShape="1">
            <a:gsLst>
              <a:gs pos="0">
                <a:srgbClr val="55C984">
                  <a:alpha val="0"/>
                </a:srgbClr>
              </a:gs>
              <a:gs pos="100000">
                <a:srgbClr val="55C984">
                  <a:alpha val="64000"/>
                </a:srgbClr>
              </a:gs>
            </a:gsLst>
            <a:lin ang="13500000" scaled="1"/>
            <a:tileRect/>
          </a:gradFill>
          <a:ln>
            <a:noFill/>
          </a:ln>
          <a:effectLst>
            <a:softEdge rad="0"/>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Tree>
    <p:custDataLst>
      <p:tags r:id="rId1"/>
    </p:custDataLst>
    <p:extLst>
      <p:ext uri="{BB962C8B-B14F-4D97-AF65-F5344CB8AC3E}">
        <p14:creationId xmlns:p14="http://schemas.microsoft.com/office/powerpoint/2010/main" val="42848622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5710BCAE-2124-4EC0-950B-0B5FBDB15C71}"/>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saturation sat="82000"/>
                    </a14:imgEffect>
                  </a14:imgLayer>
                </a14:imgProps>
              </a:ext>
              <a:ext uri="{28A0092B-C50C-407E-A947-70E740481C1C}">
                <a14:useLocalDpi xmlns:a14="http://schemas.microsoft.com/office/drawing/2010/main"/>
              </a:ext>
            </a:extLst>
          </a:blip>
          <a:srcRect t="647" b="23283"/>
          <a:stretch/>
        </p:blipFill>
        <p:spPr>
          <a:xfrm>
            <a:off x="-712213" y="22429"/>
            <a:ext cx="13616426" cy="6905401"/>
          </a:xfrm>
          <a:prstGeom prst="rect">
            <a:avLst/>
          </a:prstGeom>
          <a:gradFill>
            <a:gsLst>
              <a:gs pos="0">
                <a:srgbClr val="FFBF00"/>
              </a:gs>
              <a:gs pos="100000">
                <a:srgbClr val="FFBF00">
                  <a:alpha val="0"/>
                </a:srgbClr>
              </a:gs>
            </a:gsLst>
            <a:lin ang="16200000" scaled="0"/>
          </a:gradFill>
          <a:ln w="3175" cap="flat" cmpd="sng" algn="ctr">
            <a:noFill/>
            <a:prstDash val="solid"/>
            <a:miter lim="800000"/>
          </a:ln>
          <a:effectLst/>
        </p:spPr>
      </p:pic>
      <p:grpSp>
        <p:nvGrpSpPr>
          <p:cNvPr id="969" name="组合 968">
            <a:extLst>
              <a:ext uri="{FF2B5EF4-FFF2-40B4-BE49-F238E27FC236}">
                <a16:creationId xmlns:a16="http://schemas.microsoft.com/office/drawing/2014/main" id="{BB9D7375-D2A6-4FBF-A2CE-1716F8969E76}"/>
              </a:ext>
            </a:extLst>
          </p:cNvPr>
          <p:cNvGrpSpPr/>
          <p:nvPr/>
        </p:nvGrpSpPr>
        <p:grpSpPr>
          <a:xfrm>
            <a:off x="292100" y="1885954"/>
            <a:ext cx="11607800" cy="4709418"/>
            <a:chOff x="842998" y="1390024"/>
            <a:chExt cx="10506005" cy="5290411"/>
          </a:xfrm>
        </p:grpSpPr>
        <p:sp>
          <p:nvSpPr>
            <p:cNvPr id="310" name="梯形 309">
              <a:extLst>
                <a:ext uri="{FF2B5EF4-FFF2-40B4-BE49-F238E27FC236}">
                  <a16:creationId xmlns:a16="http://schemas.microsoft.com/office/drawing/2014/main" id="{77C73B52-57E4-4284-A04F-3A481B7A2A0E}"/>
                </a:ext>
              </a:extLst>
            </p:cNvPr>
            <p:cNvSpPr/>
            <p:nvPr/>
          </p:nvSpPr>
          <p:spPr>
            <a:xfrm>
              <a:off x="842998" y="1390024"/>
              <a:ext cx="10506005" cy="4953019"/>
            </a:xfrm>
            <a:prstGeom prst="trapezoid">
              <a:avLst>
                <a:gd name="adj" fmla="val 53976"/>
              </a:avLst>
            </a:prstGeom>
            <a:gradFill flip="none" rotWithShape="1">
              <a:gsLst>
                <a:gs pos="0">
                  <a:schemeClr val="accent4"/>
                </a:gs>
                <a:gs pos="100000">
                  <a:schemeClr val="accent4">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8F7F7"/>
                </a:solidFill>
                <a:effectLst/>
                <a:uLnTx/>
                <a:uFillTx/>
                <a:latin typeface="Segoe UI"/>
                <a:ea typeface="微软雅黑"/>
                <a:cs typeface="+mn-cs"/>
              </a:endParaRPr>
            </a:p>
          </p:txBody>
        </p:sp>
        <p:sp>
          <p:nvSpPr>
            <p:cNvPr id="311" name="矩形: 圆角 310">
              <a:extLst>
                <a:ext uri="{FF2B5EF4-FFF2-40B4-BE49-F238E27FC236}">
                  <a16:creationId xmlns:a16="http://schemas.microsoft.com/office/drawing/2014/main" id="{ADFA1F06-E196-43E1-AA55-B58A310877EC}"/>
                </a:ext>
              </a:extLst>
            </p:cNvPr>
            <p:cNvSpPr/>
            <p:nvPr/>
          </p:nvSpPr>
          <p:spPr>
            <a:xfrm>
              <a:off x="842998" y="6339867"/>
              <a:ext cx="10506005" cy="340568"/>
            </a:xfrm>
            <a:prstGeom prst="roundRect">
              <a:avLst>
                <a:gd name="adj" fmla="val 2023"/>
              </a:avLst>
            </a:prstGeom>
            <a:gradFill flip="none" rotWithShape="1">
              <a:gsLst>
                <a:gs pos="0">
                  <a:srgbClr val="FEBF00"/>
                </a:gs>
                <a:gs pos="96000">
                  <a:schemeClr val="accent4">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8F7F7"/>
                </a:solidFill>
                <a:effectLst/>
                <a:uLnTx/>
                <a:uFillTx/>
                <a:latin typeface="Segoe UI"/>
                <a:ea typeface="微软雅黑"/>
                <a:cs typeface="+mn-cs"/>
              </a:endParaRPr>
            </a:p>
          </p:txBody>
        </p:sp>
      </p:grpSp>
      <p:grpSp>
        <p:nvGrpSpPr>
          <p:cNvPr id="968" name="组合 967">
            <a:extLst>
              <a:ext uri="{FF2B5EF4-FFF2-40B4-BE49-F238E27FC236}">
                <a16:creationId xmlns:a16="http://schemas.microsoft.com/office/drawing/2014/main" id="{6C80D4B5-69FF-48A1-A5B0-F85EEF8C52FE}"/>
              </a:ext>
            </a:extLst>
          </p:cNvPr>
          <p:cNvGrpSpPr/>
          <p:nvPr/>
        </p:nvGrpSpPr>
        <p:grpSpPr>
          <a:xfrm>
            <a:off x="2051950" y="1883187"/>
            <a:ext cx="8088100" cy="4057020"/>
            <a:chOff x="2305617" y="5558992"/>
            <a:chExt cx="7580766" cy="3802541"/>
          </a:xfrm>
          <a:effectLst>
            <a:outerShdw blurRad="152400" dist="38100" dir="5400000" algn="t" rotWithShape="0">
              <a:prstClr val="black">
                <a:alpha val="20000"/>
              </a:prstClr>
            </a:outerShdw>
          </a:effectLst>
          <a:scene3d>
            <a:camera prst="perspectiveAbove" fov="5700000">
              <a:rot lat="19499998" lon="0" rev="0"/>
            </a:camera>
            <a:lightRig rig="contrasting" dir="t"/>
          </a:scene3d>
        </p:grpSpPr>
        <p:sp>
          <p:nvSpPr>
            <p:cNvPr id="259" name="矩形: 圆角 258">
              <a:extLst>
                <a:ext uri="{FF2B5EF4-FFF2-40B4-BE49-F238E27FC236}">
                  <a16:creationId xmlns:a16="http://schemas.microsoft.com/office/drawing/2014/main" id="{129CB578-A194-427C-8C7F-BBFFC3EE9187}"/>
                </a:ext>
              </a:extLst>
            </p:cNvPr>
            <p:cNvSpPr/>
            <p:nvPr/>
          </p:nvSpPr>
          <p:spPr>
            <a:xfrm>
              <a:off x="2305617" y="6371517"/>
              <a:ext cx="1747541" cy="584093"/>
            </a:xfrm>
            <a:prstGeom prst="roundRect">
              <a:avLst>
                <a:gd name="adj" fmla="val 1373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sp>
          <p:nvSpPr>
            <p:cNvPr id="260" name="矩形: 圆角 259">
              <a:extLst>
                <a:ext uri="{FF2B5EF4-FFF2-40B4-BE49-F238E27FC236}">
                  <a16:creationId xmlns:a16="http://schemas.microsoft.com/office/drawing/2014/main" id="{44CB2547-BD40-480B-B38F-291AAA9058E7}"/>
                </a:ext>
              </a:extLst>
            </p:cNvPr>
            <p:cNvSpPr/>
            <p:nvPr/>
          </p:nvSpPr>
          <p:spPr>
            <a:xfrm>
              <a:off x="4250026" y="6371517"/>
              <a:ext cx="1747541" cy="584093"/>
            </a:xfrm>
            <a:prstGeom prst="roundRect">
              <a:avLst>
                <a:gd name="adj" fmla="val 1373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sp>
          <p:nvSpPr>
            <p:cNvPr id="261" name="矩形: 圆角 260">
              <a:extLst>
                <a:ext uri="{FF2B5EF4-FFF2-40B4-BE49-F238E27FC236}">
                  <a16:creationId xmlns:a16="http://schemas.microsoft.com/office/drawing/2014/main" id="{36B14745-E90B-4FDD-B8A2-8A0364696938}"/>
                </a:ext>
              </a:extLst>
            </p:cNvPr>
            <p:cNvSpPr/>
            <p:nvPr/>
          </p:nvSpPr>
          <p:spPr>
            <a:xfrm>
              <a:off x="6194433" y="6371517"/>
              <a:ext cx="1747541" cy="584093"/>
            </a:xfrm>
            <a:prstGeom prst="roundRect">
              <a:avLst>
                <a:gd name="adj" fmla="val 1373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sp>
          <p:nvSpPr>
            <p:cNvPr id="262" name="矩形: 圆角 261">
              <a:extLst>
                <a:ext uri="{FF2B5EF4-FFF2-40B4-BE49-F238E27FC236}">
                  <a16:creationId xmlns:a16="http://schemas.microsoft.com/office/drawing/2014/main" id="{F8D50A95-905B-4222-99B3-4E9054C2FCBB}"/>
                </a:ext>
              </a:extLst>
            </p:cNvPr>
            <p:cNvSpPr/>
            <p:nvPr/>
          </p:nvSpPr>
          <p:spPr>
            <a:xfrm>
              <a:off x="8138842" y="6371517"/>
              <a:ext cx="1747541" cy="584093"/>
            </a:xfrm>
            <a:prstGeom prst="roundRect">
              <a:avLst>
                <a:gd name="adj" fmla="val 1373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sp>
          <p:nvSpPr>
            <p:cNvPr id="263" name="矩形: 圆角 262">
              <a:extLst>
                <a:ext uri="{FF2B5EF4-FFF2-40B4-BE49-F238E27FC236}">
                  <a16:creationId xmlns:a16="http://schemas.microsoft.com/office/drawing/2014/main" id="{D5F03B7E-DF7C-4C70-AFB7-8FAFE8FB7072}"/>
                </a:ext>
              </a:extLst>
            </p:cNvPr>
            <p:cNvSpPr/>
            <p:nvPr/>
          </p:nvSpPr>
          <p:spPr>
            <a:xfrm>
              <a:off x="2305617" y="7173491"/>
              <a:ext cx="1747541" cy="584093"/>
            </a:xfrm>
            <a:prstGeom prst="roundRect">
              <a:avLst>
                <a:gd name="adj" fmla="val 1373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sp>
          <p:nvSpPr>
            <p:cNvPr id="264" name="矩形: 圆角 263">
              <a:extLst>
                <a:ext uri="{FF2B5EF4-FFF2-40B4-BE49-F238E27FC236}">
                  <a16:creationId xmlns:a16="http://schemas.microsoft.com/office/drawing/2014/main" id="{E9621C4E-B21A-4BBA-BB0B-11091381E96A}"/>
                </a:ext>
              </a:extLst>
            </p:cNvPr>
            <p:cNvSpPr/>
            <p:nvPr/>
          </p:nvSpPr>
          <p:spPr>
            <a:xfrm>
              <a:off x="4250026" y="7173491"/>
              <a:ext cx="1747541" cy="584093"/>
            </a:xfrm>
            <a:prstGeom prst="roundRect">
              <a:avLst>
                <a:gd name="adj" fmla="val 1373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sp>
          <p:nvSpPr>
            <p:cNvPr id="265" name="矩形: 圆角 264">
              <a:extLst>
                <a:ext uri="{FF2B5EF4-FFF2-40B4-BE49-F238E27FC236}">
                  <a16:creationId xmlns:a16="http://schemas.microsoft.com/office/drawing/2014/main" id="{7C1AA89B-E82C-4C6A-A792-66417BBF9BD8}"/>
                </a:ext>
              </a:extLst>
            </p:cNvPr>
            <p:cNvSpPr/>
            <p:nvPr/>
          </p:nvSpPr>
          <p:spPr>
            <a:xfrm>
              <a:off x="6194433" y="7173491"/>
              <a:ext cx="1747541" cy="584093"/>
            </a:xfrm>
            <a:prstGeom prst="roundRect">
              <a:avLst>
                <a:gd name="adj" fmla="val 1373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sp>
          <p:nvSpPr>
            <p:cNvPr id="266" name="矩形: 圆角 265">
              <a:extLst>
                <a:ext uri="{FF2B5EF4-FFF2-40B4-BE49-F238E27FC236}">
                  <a16:creationId xmlns:a16="http://schemas.microsoft.com/office/drawing/2014/main" id="{B050CC4B-D19E-4168-AF19-9F6C463F02F6}"/>
                </a:ext>
              </a:extLst>
            </p:cNvPr>
            <p:cNvSpPr/>
            <p:nvPr/>
          </p:nvSpPr>
          <p:spPr>
            <a:xfrm>
              <a:off x="8138842" y="7173491"/>
              <a:ext cx="1747541" cy="584093"/>
            </a:xfrm>
            <a:prstGeom prst="roundRect">
              <a:avLst>
                <a:gd name="adj" fmla="val 1373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sp>
          <p:nvSpPr>
            <p:cNvPr id="267" name="矩形: 圆角 266">
              <a:extLst>
                <a:ext uri="{FF2B5EF4-FFF2-40B4-BE49-F238E27FC236}">
                  <a16:creationId xmlns:a16="http://schemas.microsoft.com/office/drawing/2014/main" id="{340A7182-9128-450F-ACE4-1034EF880057}"/>
                </a:ext>
              </a:extLst>
            </p:cNvPr>
            <p:cNvSpPr/>
            <p:nvPr/>
          </p:nvSpPr>
          <p:spPr>
            <a:xfrm>
              <a:off x="2305617" y="7975465"/>
              <a:ext cx="1747541" cy="584093"/>
            </a:xfrm>
            <a:prstGeom prst="roundRect">
              <a:avLst>
                <a:gd name="adj" fmla="val 1373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sp>
          <p:nvSpPr>
            <p:cNvPr id="268" name="矩形: 圆角 267">
              <a:extLst>
                <a:ext uri="{FF2B5EF4-FFF2-40B4-BE49-F238E27FC236}">
                  <a16:creationId xmlns:a16="http://schemas.microsoft.com/office/drawing/2014/main" id="{C3EB0CCA-B701-463E-9522-EE1E0959E305}"/>
                </a:ext>
              </a:extLst>
            </p:cNvPr>
            <p:cNvSpPr/>
            <p:nvPr/>
          </p:nvSpPr>
          <p:spPr>
            <a:xfrm>
              <a:off x="4250026" y="7975465"/>
              <a:ext cx="1747541" cy="584093"/>
            </a:xfrm>
            <a:prstGeom prst="roundRect">
              <a:avLst>
                <a:gd name="adj" fmla="val 1373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sp>
          <p:nvSpPr>
            <p:cNvPr id="269" name="矩形: 圆角 268">
              <a:extLst>
                <a:ext uri="{FF2B5EF4-FFF2-40B4-BE49-F238E27FC236}">
                  <a16:creationId xmlns:a16="http://schemas.microsoft.com/office/drawing/2014/main" id="{D2E5AEB6-5B9C-48AA-9B83-7BF64929FDD7}"/>
                </a:ext>
              </a:extLst>
            </p:cNvPr>
            <p:cNvSpPr/>
            <p:nvPr/>
          </p:nvSpPr>
          <p:spPr>
            <a:xfrm>
              <a:off x="6194433" y="7975465"/>
              <a:ext cx="1747541" cy="584093"/>
            </a:xfrm>
            <a:prstGeom prst="roundRect">
              <a:avLst>
                <a:gd name="adj" fmla="val 1373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sp>
          <p:nvSpPr>
            <p:cNvPr id="270" name="矩形: 圆角 269">
              <a:extLst>
                <a:ext uri="{FF2B5EF4-FFF2-40B4-BE49-F238E27FC236}">
                  <a16:creationId xmlns:a16="http://schemas.microsoft.com/office/drawing/2014/main" id="{0D464DB4-6E00-4392-8825-5896A37C12B7}"/>
                </a:ext>
              </a:extLst>
            </p:cNvPr>
            <p:cNvSpPr/>
            <p:nvPr/>
          </p:nvSpPr>
          <p:spPr>
            <a:xfrm>
              <a:off x="8138842" y="7975465"/>
              <a:ext cx="1747541" cy="584093"/>
            </a:xfrm>
            <a:prstGeom prst="roundRect">
              <a:avLst>
                <a:gd name="adj" fmla="val 1373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sp>
          <p:nvSpPr>
            <p:cNvPr id="271" name="矩形: 圆角 270">
              <a:extLst>
                <a:ext uri="{FF2B5EF4-FFF2-40B4-BE49-F238E27FC236}">
                  <a16:creationId xmlns:a16="http://schemas.microsoft.com/office/drawing/2014/main" id="{6E38DE3A-D857-4CC3-B0D4-1E63073F9853}"/>
                </a:ext>
              </a:extLst>
            </p:cNvPr>
            <p:cNvSpPr/>
            <p:nvPr/>
          </p:nvSpPr>
          <p:spPr>
            <a:xfrm>
              <a:off x="2305617" y="8777440"/>
              <a:ext cx="1747541" cy="584093"/>
            </a:xfrm>
            <a:prstGeom prst="roundRect">
              <a:avLst>
                <a:gd name="adj" fmla="val 1373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sp>
          <p:nvSpPr>
            <p:cNvPr id="272" name="矩形: 圆角 271">
              <a:extLst>
                <a:ext uri="{FF2B5EF4-FFF2-40B4-BE49-F238E27FC236}">
                  <a16:creationId xmlns:a16="http://schemas.microsoft.com/office/drawing/2014/main" id="{6884A220-3320-4A68-B8B1-819F996D6CE3}"/>
                </a:ext>
              </a:extLst>
            </p:cNvPr>
            <p:cNvSpPr/>
            <p:nvPr/>
          </p:nvSpPr>
          <p:spPr>
            <a:xfrm>
              <a:off x="4250026" y="8777440"/>
              <a:ext cx="1747541" cy="584093"/>
            </a:xfrm>
            <a:prstGeom prst="roundRect">
              <a:avLst>
                <a:gd name="adj" fmla="val 1373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sp>
          <p:nvSpPr>
            <p:cNvPr id="273" name="矩形: 圆角 272">
              <a:extLst>
                <a:ext uri="{FF2B5EF4-FFF2-40B4-BE49-F238E27FC236}">
                  <a16:creationId xmlns:a16="http://schemas.microsoft.com/office/drawing/2014/main" id="{7999409C-5B9D-4684-9968-14307BDFFEB6}"/>
                </a:ext>
              </a:extLst>
            </p:cNvPr>
            <p:cNvSpPr/>
            <p:nvPr/>
          </p:nvSpPr>
          <p:spPr>
            <a:xfrm>
              <a:off x="6194433" y="8777440"/>
              <a:ext cx="1747541" cy="584093"/>
            </a:xfrm>
            <a:prstGeom prst="roundRect">
              <a:avLst>
                <a:gd name="adj" fmla="val 1373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sp>
          <p:nvSpPr>
            <p:cNvPr id="274" name="矩形: 圆角 273">
              <a:extLst>
                <a:ext uri="{FF2B5EF4-FFF2-40B4-BE49-F238E27FC236}">
                  <a16:creationId xmlns:a16="http://schemas.microsoft.com/office/drawing/2014/main" id="{C936C9FC-1A4B-4C50-9265-3D67582C5CD8}"/>
                </a:ext>
              </a:extLst>
            </p:cNvPr>
            <p:cNvSpPr/>
            <p:nvPr/>
          </p:nvSpPr>
          <p:spPr>
            <a:xfrm>
              <a:off x="8138842" y="8777440"/>
              <a:ext cx="1747541" cy="584093"/>
            </a:xfrm>
            <a:prstGeom prst="roundRect">
              <a:avLst>
                <a:gd name="adj" fmla="val 1373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sp>
          <p:nvSpPr>
            <p:cNvPr id="275" name="ïṥḷïdê">
              <a:extLst>
                <a:ext uri="{FF2B5EF4-FFF2-40B4-BE49-F238E27FC236}">
                  <a16:creationId xmlns:a16="http://schemas.microsoft.com/office/drawing/2014/main" id="{D3D81CED-41A0-4DCF-8BDA-A14678E9B713}"/>
                </a:ext>
              </a:extLst>
            </p:cNvPr>
            <p:cNvSpPr/>
            <p:nvPr/>
          </p:nvSpPr>
          <p:spPr bwMode="auto">
            <a:xfrm>
              <a:off x="8449914" y="7950302"/>
              <a:ext cx="1124339" cy="675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OPPOSans R" panose="00020600040101010101" pitchFamily="18" charset="-122"/>
                <a:ea typeface="+mn-ea"/>
                <a:cs typeface="+mn-cs"/>
              </a:endParaRPr>
            </a:p>
          </p:txBody>
        </p:sp>
        <p:pic>
          <p:nvPicPr>
            <p:cNvPr id="276" name="图片 275">
              <a:extLst>
                <a:ext uri="{FF2B5EF4-FFF2-40B4-BE49-F238E27FC236}">
                  <a16:creationId xmlns:a16="http://schemas.microsoft.com/office/drawing/2014/main" id="{C2413FC0-9356-4D48-B1EB-0B8F212E1EE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616443" y="6529185"/>
              <a:ext cx="1125887" cy="268760"/>
            </a:xfrm>
            <a:prstGeom prst="rect">
              <a:avLst/>
            </a:prstGeom>
          </p:spPr>
        </p:pic>
        <p:pic>
          <p:nvPicPr>
            <p:cNvPr id="277" name="图片 276">
              <a:extLst>
                <a:ext uri="{FF2B5EF4-FFF2-40B4-BE49-F238E27FC236}">
                  <a16:creationId xmlns:a16="http://schemas.microsoft.com/office/drawing/2014/main" id="{7D57FC08-DC1A-4168-A3CB-A5EE2AF48EC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560853" y="6525553"/>
              <a:ext cx="1125887" cy="276024"/>
            </a:xfrm>
            <a:prstGeom prst="rect">
              <a:avLst/>
            </a:prstGeom>
          </p:spPr>
        </p:pic>
        <p:pic>
          <p:nvPicPr>
            <p:cNvPr id="278" name="图片 277">
              <a:extLst>
                <a:ext uri="{FF2B5EF4-FFF2-40B4-BE49-F238E27FC236}">
                  <a16:creationId xmlns:a16="http://schemas.microsoft.com/office/drawing/2014/main" id="{C6F4D67B-4399-414F-B98B-6FF2A3AD383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363617" y="6567535"/>
              <a:ext cx="1409176" cy="170699"/>
            </a:xfrm>
            <a:prstGeom prst="rect">
              <a:avLst/>
            </a:prstGeom>
          </p:spPr>
        </p:pic>
        <p:pic>
          <p:nvPicPr>
            <p:cNvPr id="279" name="图片 278">
              <a:extLst>
                <a:ext uri="{FF2B5EF4-FFF2-40B4-BE49-F238E27FC236}">
                  <a16:creationId xmlns:a16="http://schemas.microsoft.com/office/drawing/2014/main" id="{8655A990-2D70-4E19-99DE-872A86CBED7B}"/>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449668" y="6558240"/>
              <a:ext cx="1125887" cy="210650"/>
            </a:xfrm>
            <a:prstGeom prst="rect">
              <a:avLst/>
            </a:prstGeom>
          </p:spPr>
        </p:pic>
        <p:pic>
          <p:nvPicPr>
            <p:cNvPr id="280" name="图片 279">
              <a:extLst>
                <a:ext uri="{FF2B5EF4-FFF2-40B4-BE49-F238E27FC236}">
                  <a16:creationId xmlns:a16="http://schemas.microsoft.com/office/drawing/2014/main" id="{40E29A45-8440-4C88-A147-7BC9E8B6E06D}"/>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449668" y="7298989"/>
              <a:ext cx="1125887" cy="315975"/>
            </a:xfrm>
            <a:prstGeom prst="rect">
              <a:avLst/>
            </a:prstGeom>
          </p:spPr>
        </p:pic>
        <p:pic>
          <p:nvPicPr>
            <p:cNvPr id="281" name="图片 280">
              <a:extLst>
                <a:ext uri="{FF2B5EF4-FFF2-40B4-BE49-F238E27FC236}">
                  <a16:creationId xmlns:a16="http://schemas.microsoft.com/office/drawing/2014/main" id="{DB990505-B341-486F-9E29-EE2A39180BEF}"/>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505261" y="7331675"/>
              <a:ext cx="1125887" cy="250601"/>
            </a:xfrm>
            <a:prstGeom prst="rect">
              <a:avLst/>
            </a:prstGeom>
          </p:spPr>
        </p:pic>
        <p:pic>
          <p:nvPicPr>
            <p:cNvPr id="282" name="图片 281">
              <a:extLst>
                <a:ext uri="{FF2B5EF4-FFF2-40B4-BE49-F238E27FC236}">
                  <a16:creationId xmlns:a16="http://schemas.microsoft.com/office/drawing/2014/main" id="{1BF31E8A-5398-4021-9109-6B2BBB7E3D33}"/>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560852" y="7346203"/>
              <a:ext cx="1125887" cy="221545"/>
            </a:xfrm>
            <a:prstGeom prst="rect">
              <a:avLst/>
            </a:prstGeom>
          </p:spPr>
        </p:pic>
        <p:pic>
          <p:nvPicPr>
            <p:cNvPr id="283" name="图片 282">
              <a:extLst>
                <a:ext uri="{FF2B5EF4-FFF2-40B4-BE49-F238E27FC236}">
                  <a16:creationId xmlns:a16="http://schemas.microsoft.com/office/drawing/2014/main" id="{1C53B5C4-74B1-49F4-8429-CD91A2F57E8C}"/>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2592836" y="7346204"/>
              <a:ext cx="1173102" cy="221545"/>
            </a:xfrm>
            <a:prstGeom prst="rect">
              <a:avLst/>
            </a:prstGeom>
          </p:spPr>
        </p:pic>
        <p:pic>
          <p:nvPicPr>
            <p:cNvPr id="284" name="图片 283">
              <a:extLst>
                <a:ext uri="{FF2B5EF4-FFF2-40B4-BE49-F238E27FC236}">
                  <a16:creationId xmlns:a16="http://schemas.microsoft.com/office/drawing/2014/main" id="{8DA45F4E-6B1A-41F2-9616-8F9E9FC0022F}"/>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629156" y="8192833"/>
              <a:ext cx="1100465" cy="177963"/>
            </a:xfrm>
            <a:prstGeom prst="rect">
              <a:avLst/>
            </a:prstGeom>
          </p:spPr>
        </p:pic>
        <p:pic>
          <p:nvPicPr>
            <p:cNvPr id="285" name="图片 284">
              <a:extLst>
                <a:ext uri="{FF2B5EF4-FFF2-40B4-BE49-F238E27FC236}">
                  <a16:creationId xmlns:a16="http://schemas.microsoft.com/office/drawing/2014/main" id="{EB791E33-6C66-4C1D-B258-17330EBB6F80}"/>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4560852" y="8127483"/>
              <a:ext cx="1125887" cy="319607"/>
            </a:xfrm>
            <a:prstGeom prst="rect">
              <a:avLst/>
            </a:prstGeom>
          </p:spPr>
        </p:pic>
        <p:pic>
          <p:nvPicPr>
            <p:cNvPr id="286" name="图片 285">
              <a:extLst>
                <a:ext uri="{FF2B5EF4-FFF2-40B4-BE49-F238E27FC236}">
                  <a16:creationId xmlns:a16="http://schemas.microsoft.com/office/drawing/2014/main" id="{3766D08E-F7B0-41B6-A285-10D68B145A72}"/>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6505261" y="8185593"/>
              <a:ext cx="1125887" cy="203386"/>
            </a:xfrm>
            <a:prstGeom prst="rect">
              <a:avLst/>
            </a:prstGeom>
          </p:spPr>
        </p:pic>
        <p:pic>
          <p:nvPicPr>
            <p:cNvPr id="287" name="图片 286">
              <a:extLst>
                <a:ext uri="{FF2B5EF4-FFF2-40B4-BE49-F238E27FC236}">
                  <a16:creationId xmlns:a16="http://schemas.microsoft.com/office/drawing/2014/main" id="{E6F0EBF7-76E8-4EBF-8265-519C1ED64233}"/>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8452730" y="8113158"/>
              <a:ext cx="1114992" cy="308711"/>
            </a:xfrm>
            <a:prstGeom prst="rect">
              <a:avLst/>
            </a:prstGeom>
          </p:spPr>
        </p:pic>
        <p:pic>
          <p:nvPicPr>
            <p:cNvPr id="288" name="图片 287">
              <a:extLst>
                <a:ext uri="{FF2B5EF4-FFF2-40B4-BE49-F238E27FC236}">
                  <a16:creationId xmlns:a16="http://schemas.microsoft.com/office/drawing/2014/main" id="{A319F558-893B-4E44-A34B-45B4BA73A679}"/>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8449668" y="8891929"/>
              <a:ext cx="1125887" cy="352294"/>
            </a:xfrm>
            <a:prstGeom prst="rect">
              <a:avLst/>
            </a:prstGeom>
          </p:spPr>
        </p:pic>
        <p:pic>
          <p:nvPicPr>
            <p:cNvPr id="289" name="图片 288">
              <a:extLst>
                <a:ext uri="{FF2B5EF4-FFF2-40B4-BE49-F238E27FC236}">
                  <a16:creationId xmlns:a16="http://schemas.microsoft.com/office/drawing/2014/main" id="{CB6630EA-4D64-4E11-BB8D-E71ACC111B89}"/>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6703199" y="8866507"/>
              <a:ext cx="730012" cy="403140"/>
            </a:xfrm>
            <a:prstGeom prst="rect">
              <a:avLst/>
            </a:prstGeom>
          </p:spPr>
        </p:pic>
        <p:pic>
          <p:nvPicPr>
            <p:cNvPr id="290" name="图片 289">
              <a:extLst>
                <a:ext uri="{FF2B5EF4-FFF2-40B4-BE49-F238E27FC236}">
                  <a16:creationId xmlns:a16="http://schemas.microsoft.com/office/drawing/2014/main" id="{29D2BE03-8F26-42EA-A605-EDD68C76765D}"/>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4560853" y="8890113"/>
              <a:ext cx="1125887" cy="355926"/>
            </a:xfrm>
            <a:prstGeom prst="rect">
              <a:avLst/>
            </a:prstGeom>
          </p:spPr>
        </p:pic>
        <p:pic>
          <p:nvPicPr>
            <p:cNvPr id="291" name="图片 290">
              <a:extLst>
                <a:ext uri="{FF2B5EF4-FFF2-40B4-BE49-F238E27FC236}">
                  <a16:creationId xmlns:a16="http://schemas.microsoft.com/office/drawing/2014/main" id="{82DB4C83-DB33-4D3E-853D-43AED475B17E}"/>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2620076" y="8904640"/>
              <a:ext cx="1118624" cy="326871"/>
            </a:xfrm>
            <a:prstGeom prst="rect">
              <a:avLst/>
            </a:prstGeom>
          </p:spPr>
        </p:pic>
        <p:sp>
          <p:nvSpPr>
            <p:cNvPr id="292" name="矩形: 圆角 291">
              <a:extLst>
                <a:ext uri="{FF2B5EF4-FFF2-40B4-BE49-F238E27FC236}">
                  <a16:creationId xmlns:a16="http://schemas.microsoft.com/office/drawing/2014/main" id="{DAA4D4FD-CAD3-4796-A25E-383D337C1978}"/>
                </a:ext>
              </a:extLst>
            </p:cNvPr>
            <p:cNvSpPr/>
            <p:nvPr/>
          </p:nvSpPr>
          <p:spPr>
            <a:xfrm>
              <a:off x="2305617" y="5558992"/>
              <a:ext cx="1747541" cy="584092"/>
            </a:xfrm>
            <a:prstGeom prst="roundRect">
              <a:avLst>
                <a:gd name="adj" fmla="val 1373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sp>
          <p:nvSpPr>
            <p:cNvPr id="293" name="矩形: 圆角 292">
              <a:extLst>
                <a:ext uri="{FF2B5EF4-FFF2-40B4-BE49-F238E27FC236}">
                  <a16:creationId xmlns:a16="http://schemas.microsoft.com/office/drawing/2014/main" id="{471958C8-9788-47DD-A16D-0F3A963C624E}"/>
                </a:ext>
              </a:extLst>
            </p:cNvPr>
            <p:cNvSpPr/>
            <p:nvPr/>
          </p:nvSpPr>
          <p:spPr>
            <a:xfrm>
              <a:off x="4250026" y="5558992"/>
              <a:ext cx="1747541" cy="584092"/>
            </a:xfrm>
            <a:prstGeom prst="roundRect">
              <a:avLst>
                <a:gd name="adj" fmla="val 1373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sp>
          <p:nvSpPr>
            <p:cNvPr id="294" name="矩形: 圆角 293">
              <a:extLst>
                <a:ext uri="{FF2B5EF4-FFF2-40B4-BE49-F238E27FC236}">
                  <a16:creationId xmlns:a16="http://schemas.microsoft.com/office/drawing/2014/main" id="{5987FA23-81B5-4DD1-A8A5-8F0DA0A9CE75}"/>
                </a:ext>
              </a:extLst>
            </p:cNvPr>
            <p:cNvSpPr/>
            <p:nvPr/>
          </p:nvSpPr>
          <p:spPr>
            <a:xfrm>
              <a:off x="6194433" y="5558992"/>
              <a:ext cx="1747541" cy="584092"/>
            </a:xfrm>
            <a:prstGeom prst="roundRect">
              <a:avLst>
                <a:gd name="adj" fmla="val 1373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sp>
          <p:nvSpPr>
            <p:cNvPr id="295" name="矩形: 圆角 294">
              <a:extLst>
                <a:ext uri="{FF2B5EF4-FFF2-40B4-BE49-F238E27FC236}">
                  <a16:creationId xmlns:a16="http://schemas.microsoft.com/office/drawing/2014/main" id="{5AABF2BE-B07F-4A5A-8150-3B6A0AC04F6F}"/>
                </a:ext>
              </a:extLst>
            </p:cNvPr>
            <p:cNvSpPr/>
            <p:nvPr/>
          </p:nvSpPr>
          <p:spPr>
            <a:xfrm>
              <a:off x="8138842" y="5558995"/>
              <a:ext cx="1747541" cy="584093"/>
            </a:xfrm>
            <a:prstGeom prst="roundRect">
              <a:avLst>
                <a:gd name="adj" fmla="val 1373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grpSp>
          <p:nvGrpSpPr>
            <p:cNvPr id="300" name="组合 299">
              <a:extLst>
                <a:ext uri="{FF2B5EF4-FFF2-40B4-BE49-F238E27FC236}">
                  <a16:creationId xmlns:a16="http://schemas.microsoft.com/office/drawing/2014/main" id="{D5238DF3-C7BE-468C-941E-2A503E014046}"/>
                </a:ext>
              </a:extLst>
            </p:cNvPr>
            <p:cNvGrpSpPr/>
            <p:nvPr/>
          </p:nvGrpSpPr>
          <p:grpSpPr>
            <a:xfrm>
              <a:off x="4719994" y="5713775"/>
              <a:ext cx="807603" cy="274525"/>
              <a:chOff x="2982719" y="2711909"/>
              <a:chExt cx="6213863" cy="1840581"/>
            </a:xfrm>
          </p:grpSpPr>
          <p:sp>
            <p:nvSpPr>
              <p:cNvPr id="404" name="任意多边形 85">
                <a:extLst>
                  <a:ext uri="{FF2B5EF4-FFF2-40B4-BE49-F238E27FC236}">
                    <a16:creationId xmlns:a16="http://schemas.microsoft.com/office/drawing/2014/main" id="{FE3E7885-93F7-4A56-B72C-5611B7B8DAE8}"/>
                  </a:ext>
                </a:extLst>
              </p:cNvPr>
              <p:cNvSpPr/>
              <p:nvPr/>
            </p:nvSpPr>
            <p:spPr>
              <a:xfrm>
                <a:off x="2982719" y="2711909"/>
                <a:ext cx="1527257" cy="1840581"/>
              </a:xfrm>
              <a:custGeom>
                <a:avLst/>
                <a:gdLst>
                  <a:gd name="connsiteX0" fmla="*/ 746570 w 746569"/>
                  <a:gd name="connsiteY0" fmla="*/ 200596 h 899731"/>
                  <a:gd name="connsiteX1" fmla="*/ 746570 w 746569"/>
                  <a:gd name="connsiteY1" fmla="*/ 0 h 899731"/>
                  <a:gd name="connsiteX2" fmla="*/ 357854 w 746569"/>
                  <a:gd name="connsiteY2" fmla="*/ 0 h 899731"/>
                  <a:gd name="connsiteX3" fmla="*/ 104203 w 746569"/>
                  <a:gd name="connsiteY3" fmla="*/ 105346 h 899731"/>
                  <a:gd name="connsiteX4" fmla="*/ 0 w 746569"/>
                  <a:gd name="connsiteY4" fmla="*/ 357759 h 899731"/>
                  <a:gd name="connsiteX5" fmla="*/ 0 w 746569"/>
                  <a:gd name="connsiteY5" fmla="*/ 542258 h 899731"/>
                  <a:gd name="connsiteX6" fmla="*/ 104489 w 746569"/>
                  <a:gd name="connsiteY6" fmla="*/ 795433 h 899731"/>
                  <a:gd name="connsiteX7" fmla="*/ 357854 w 746569"/>
                  <a:gd name="connsiteY7" fmla="*/ 899732 h 899731"/>
                  <a:gd name="connsiteX8" fmla="*/ 746570 w 746569"/>
                  <a:gd name="connsiteY8" fmla="*/ 899732 h 899731"/>
                  <a:gd name="connsiteX9" fmla="*/ 746570 w 746569"/>
                  <a:gd name="connsiteY9" fmla="*/ 699326 h 899731"/>
                  <a:gd name="connsiteX10" fmla="*/ 646652 w 746569"/>
                  <a:gd name="connsiteY10" fmla="*/ 699326 h 899731"/>
                  <a:gd name="connsiteX11" fmla="*/ 646652 w 746569"/>
                  <a:gd name="connsiteY11" fmla="*/ 800195 h 899731"/>
                  <a:gd name="connsiteX12" fmla="*/ 357854 w 746569"/>
                  <a:gd name="connsiteY12" fmla="*/ 800195 h 899731"/>
                  <a:gd name="connsiteX13" fmla="*/ 174784 w 746569"/>
                  <a:gd name="connsiteY13" fmla="*/ 724852 h 899731"/>
                  <a:gd name="connsiteX14" fmla="*/ 99727 w 746569"/>
                  <a:gd name="connsiteY14" fmla="*/ 542353 h 899731"/>
                  <a:gd name="connsiteX15" fmla="*/ 99727 w 746569"/>
                  <a:gd name="connsiteY15" fmla="*/ 357854 h 899731"/>
                  <a:gd name="connsiteX16" fmla="*/ 174974 w 746569"/>
                  <a:gd name="connsiteY16" fmla="*/ 175641 h 899731"/>
                  <a:gd name="connsiteX17" fmla="*/ 357854 w 746569"/>
                  <a:gd name="connsiteY17" fmla="*/ 99727 h 899731"/>
                  <a:gd name="connsiteX18" fmla="*/ 646652 w 746569"/>
                  <a:gd name="connsiteY18" fmla="*/ 99727 h 899731"/>
                  <a:gd name="connsiteX19" fmla="*/ 646652 w 746569"/>
                  <a:gd name="connsiteY19" fmla="*/ 200596 h 899731"/>
                  <a:gd name="connsiteX20" fmla="*/ 746570 w 746569"/>
                  <a:gd name="connsiteY20" fmla="*/ 200596 h 899731"/>
                  <a:gd name="connsiteX21" fmla="*/ 246602 w 746569"/>
                  <a:gd name="connsiteY21" fmla="*/ 246602 h 899731"/>
                  <a:gd name="connsiteX22" fmla="*/ 357854 w 746569"/>
                  <a:gd name="connsiteY22" fmla="*/ 200596 h 899731"/>
                  <a:gd name="connsiteX23" fmla="*/ 568357 w 746569"/>
                  <a:gd name="connsiteY23" fmla="*/ 200596 h 899731"/>
                  <a:gd name="connsiteX24" fmla="*/ 568357 w 746569"/>
                  <a:gd name="connsiteY24" fmla="*/ 180594 h 899731"/>
                  <a:gd name="connsiteX25" fmla="*/ 357854 w 746569"/>
                  <a:gd name="connsiteY25" fmla="*/ 180594 h 899731"/>
                  <a:gd name="connsiteX26" fmla="*/ 232505 w 746569"/>
                  <a:gd name="connsiteY26" fmla="*/ 232505 h 899731"/>
                  <a:gd name="connsiteX27" fmla="*/ 180404 w 746569"/>
                  <a:gd name="connsiteY27" fmla="*/ 357759 h 899731"/>
                  <a:gd name="connsiteX28" fmla="*/ 180404 w 746569"/>
                  <a:gd name="connsiteY28" fmla="*/ 542258 h 899731"/>
                  <a:gd name="connsiteX29" fmla="*/ 232505 w 746569"/>
                  <a:gd name="connsiteY29" fmla="*/ 667321 h 899731"/>
                  <a:gd name="connsiteX30" fmla="*/ 357854 w 746569"/>
                  <a:gd name="connsiteY30" fmla="*/ 719328 h 899731"/>
                  <a:gd name="connsiteX31" fmla="*/ 568357 w 746569"/>
                  <a:gd name="connsiteY31" fmla="*/ 719328 h 899731"/>
                  <a:gd name="connsiteX32" fmla="*/ 568357 w 746569"/>
                  <a:gd name="connsiteY32" fmla="*/ 699421 h 899731"/>
                  <a:gd name="connsiteX33" fmla="*/ 357854 w 746569"/>
                  <a:gd name="connsiteY33" fmla="*/ 699421 h 899731"/>
                  <a:gd name="connsiteX34" fmla="*/ 246602 w 746569"/>
                  <a:gd name="connsiteY34" fmla="*/ 652843 h 899731"/>
                  <a:gd name="connsiteX35" fmla="*/ 200501 w 746569"/>
                  <a:gd name="connsiteY35" fmla="*/ 542163 h 899731"/>
                  <a:gd name="connsiteX36" fmla="*/ 200501 w 746569"/>
                  <a:gd name="connsiteY36" fmla="*/ 357664 h 899731"/>
                  <a:gd name="connsiteX37" fmla="*/ 246602 w 746569"/>
                  <a:gd name="connsiteY37" fmla="*/ 246602 h 899731"/>
                  <a:gd name="connsiteX38" fmla="*/ 246602 w 746569"/>
                  <a:gd name="connsiteY38" fmla="*/ 246602 h 899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46569" h="899731">
                    <a:moveTo>
                      <a:pt x="746570" y="200596"/>
                    </a:moveTo>
                    <a:lnTo>
                      <a:pt x="746570" y="0"/>
                    </a:lnTo>
                    <a:lnTo>
                      <a:pt x="357854" y="0"/>
                    </a:lnTo>
                    <a:cubicBezTo>
                      <a:pt x="259175" y="0"/>
                      <a:pt x="173641" y="35433"/>
                      <a:pt x="104203" y="105346"/>
                    </a:cubicBezTo>
                    <a:cubicBezTo>
                      <a:pt x="35052" y="175069"/>
                      <a:pt x="0" y="260128"/>
                      <a:pt x="0" y="357759"/>
                    </a:cubicBezTo>
                    <a:lnTo>
                      <a:pt x="0" y="542258"/>
                    </a:lnTo>
                    <a:cubicBezTo>
                      <a:pt x="0" y="640937"/>
                      <a:pt x="35147" y="726091"/>
                      <a:pt x="104489" y="795433"/>
                    </a:cubicBezTo>
                    <a:cubicBezTo>
                      <a:pt x="173641" y="864584"/>
                      <a:pt x="258985" y="899732"/>
                      <a:pt x="357854" y="899732"/>
                    </a:cubicBezTo>
                    <a:lnTo>
                      <a:pt x="746570" y="899732"/>
                    </a:lnTo>
                    <a:lnTo>
                      <a:pt x="746570" y="699326"/>
                    </a:lnTo>
                    <a:lnTo>
                      <a:pt x="646652" y="699326"/>
                    </a:lnTo>
                    <a:lnTo>
                      <a:pt x="646652" y="800195"/>
                    </a:lnTo>
                    <a:lnTo>
                      <a:pt x="357854" y="800195"/>
                    </a:lnTo>
                    <a:cubicBezTo>
                      <a:pt x="285369" y="800195"/>
                      <a:pt x="225457" y="775526"/>
                      <a:pt x="174784" y="724852"/>
                    </a:cubicBezTo>
                    <a:cubicBezTo>
                      <a:pt x="124301" y="674465"/>
                      <a:pt x="99727" y="614553"/>
                      <a:pt x="99727" y="542353"/>
                    </a:cubicBezTo>
                    <a:lnTo>
                      <a:pt x="99727" y="357854"/>
                    </a:lnTo>
                    <a:cubicBezTo>
                      <a:pt x="99727" y="286321"/>
                      <a:pt x="124301" y="226790"/>
                      <a:pt x="174974" y="175641"/>
                    </a:cubicBezTo>
                    <a:cubicBezTo>
                      <a:pt x="225838" y="124587"/>
                      <a:pt x="285655" y="99727"/>
                      <a:pt x="357854" y="99727"/>
                    </a:cubicBezTo>
                    <a:lnTo>
                      <a:pt x="646652" y="99727"/>
                    </a:lnTo>
                    <a:lnTo>
                      <a:pt x="646652" y="200596"/>
                    </a:lnTo>
                    <a:lnTo>
                      <a:pt x="746570" y="200596"/>
                    </a:lnTo>
                    <a:close/>
                    <a:moveTo>
                      <a:pt x="246602" y="246602"/>
                    </a:moveTo>
                    <a:cubicBezTo>
                      <a:pt x="277844" y="215455"/>
                      <a:pt x="314230" y="200596"/>
                      <a:pt x="357854" y="200596"/>
                    </a:cubicBezTo>
                    <a:lnTo>
                      <a:pt x="568357" y="200596"/>
                    </a:lnTo>
                    <a:lnTo>
                      <a:pt x="568357" y="180594"/>
                    </a:lnTo>
                    <a:lnTo>
                      <a:pt x="357854" y="180594"/>
                    </a:lnTo>
                    <a:cubicBezTo>
                      <a:pt x="309467" y="180594"/>
                      <a:pt x="267272" y="198215"/>
                      <a:pt x="232505" y="232505"/>
                    </a:cubicBezTo>
                    <a:cubicBezTo>
                      <a:pt x="197834" y="266986"/>
                      <a:pt x="180404" y="309277"/>
                      <a:pt x="180404" y="357759"/>
                    </a:cubicBezTo>
                    <a:lnTo>
                      <a:pt x="180404" y="542258"/>
                    </a:lnTo>
                    <a:cubicBezTo>
                      <a:pt x="180404" y="590645"/>
                      <a:pt x="197834" y="632555"/>
                      <a:pt x="232505" y="667321"/>
                    </a:cubicBezTo>
                    <a:cubicBezTo>
                      <a:pt x="267462" y="701802"/>
                      <a:pt x="309658" y="719328"/>
                      <a:pt x="357854" y="719328"/>
                    </a:cubicBezTo>
                    <a:lnTo>
                      <a:pt x="568357" y="719328"/>
                    </a:lnTo>
                    <a:lnTo>
                      <a:pt x="568357" y="699421"/>
                    </a:lnTo>
                    <a:lnTo>
                      <a:pt x="357854" y="699421"/>
                    </a:lnTo>
                    <a:cubicBezTo>
                      <a:pt x="314325" y="699421"/>
                      <a:pt x="278130" y="684276"/>
                      <a:pt x="246602" y="652843"/>
                    </a:cubicBezTo>
                    <a:cubicBezTo>
                      <a:pt x="215932" y="622459"/>
                      <a:pt x="200501" y="585121"/>
                      <a:pt x="200501" y="542163"/>
                    </a:cubicBezTo>
                    <a:lnTo>
                      <a:pt x="200501" y="357664"/>
                    </a:lnTo>
                    <a:cubicBezTo>
                      <a:pt x="200501" y="314896"/>
                      <a:pt x="216027" y="277273"/>
                      <a:pt x="246602" y="246602"/>
                    </a:cubicBezTo>
                    <a:lnTo>
                      <a:pt x="246602" y="246602"/>
                    </a:lnTo>
                    <a:close/>
                  </a:path>
                </a:pathLst>
              </a:custGeom>
              <a:solidFill>
                <a:srgbClr val="00903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05" name="任意多边形 86">
                <a:extLst>
                  <a:ext uri="{FF2B5EF4-FFF2-40B4-BE49-F238E27FC236}">
                    <a16:creationId xmlns:a16="http://schemas.microsoft.com/office/drawing/2014/main" id="{41DE9AB2-A4BC-4401-8EB4-C4D407EC3D8A}"/>
                  </a:ext>
                </a:extLst>
              </p:cNvPr>
              <p:cNvSpPr/>
              <p:nvPr/>
            </p:nvSpPr>
            <p:spPr>
              <a:xfrm>
                <a:off x="4970221" y="2918454"/>
                <a:ext cx="4226361" cy="749795"/>
              </a:xfrm>
              <a:custGeom>
                <a:avLst/>
                <a:gdLst>
                  <a:gd name="connsiteX0" fmla="*/ 2056352 w 2065972"/>
                  <a:gd name="connsiteY0" fmla="*/ 78200 h 366522"/>
                  <a:gd name="connsiteX1" fmla="*/ 1740503 w 2065972"/>
                  <a:gd name="connsiteY1" fmla="*/ 78200 h 366522"/>
                  <a:gd name="connsiteX2" fmla="*/ 1668209 w 2065972"/>
                  <a:gd name="connsiteY2" fmla="*/ 179261 h 366522"/>
                  <a:gd name="connsiteX3" fmla="*/ 1815751 w 2065972"/>
                  <a:gd name="connsiteY3" fmla="*/ 179261 h 366522"/>
                  <a:gd name="connsiteX4" fmla="*/ 1815751 w 2065972"/>
                  <a:gd name="connsiteY4" fmla="*/ 97822 h 366522"/>
                  <a:gd name="connsiteX5" fmla="*/ 1871281 w 2065972"/>
                  <a:gd name="connsiteY5" fmla="*/ 97822 h 366522"/>
                  <a:gd name="connsiteX6" fmla="*/ 1871281 w 2065972"/>
                  <a:gd name="connsiteY6" fmla="*/ 179261 h 366522"/>
                  <a:gd name="connsiteX7" fmla="*/ 2046541 w 2065972"/>
                  <a:gd name="connsiteY7" fmla="*/ 179261 h 366522"/>
                  <a:gd name="connsiteX8" fmla="*/ 2046541 w 2065972"/>
                  <a:gd name="connsiteY8" fmla="*/ 206502 h 366522"/>
                  <a:gd name="connsiteX9" fmla="*/ 1871281 w 2065972"/>
                  <a:gd name="connsiteY9" fmla="*/ 206502 h 366522"/>
                  <a:gd name="connsiteX10" fmla="*/ 1871281 w 2065972"/>
                  <a:gd name="connsiteY10" fmla="*/ 277368 h 366522"/>
                  <a:gd name="connsiteX11" fmla="*/ 2065973 w 2065972"/>
                  <a:gd name="connsiteY11" fmla="*/ 277368 h 366522"/>
                  <a:gd name="connsiteX12" fmla="*/ 2065973 w 2065972"/>
                  <a:gd name="connsiteY12" fmla="*/ 304514 h 366522"/>
                  <a:gd name="connsiteX13" fmla="*/ 1871281 w 2065972"/>
                  <a:gd name="connsiteY13" fmla="*/ 304514 h 366522"/>
                  <a:gd name="connsiteX14" fmla="*/ 1871281 w 2065972"/>
                  <a:gd name="connsiteY14" fmla="*/ 366522 h 366522"/>
                  <a:gd name="connsiteX15" fmla="*/ 1815751 w 2065972"/>
                  <a:gd name="connsiteY15" fmla="*/ 366522 h 366522"/>
                  <a:gd name="connsiteX16" fmla="*/ 1815751 w 2065972"/>
                  <a:gd name="connsiteY16" fmla="*/ 304514 h 366522"/>
                  <a:gd name="connsiteX17" fmla="*/ 1593152 w 2065972"/>
                  <a:gd name="connsiteY17" fmla="*/ 304514 h 366522"/>
                  <a:gd name="connsiteX18" fmla="*/ 1593152 w 2065972"/>
                  <a:gd name="connsiteY18" fmla="*/ 277368 h 366522"/>
                  <a:gd name="connsiteX19" fmla="*/ 1815751 w 2065972"/>
                  <a:gd name="connsiteY19" fmla="*/ 277368 h 366522"/>
                  <a:gd name="connsiteX20" fmla="*/ 1815751 w 2065972"/>
                  <a:gd name="connsiteY20" fmla="*/ 206502 h 366522"/>
                  <a:gd name="connsiteX21" fmla="*/ 1593152 w 2065972"/>
                  <a:gd name="connsiteY21" fmla="*/ 206502 h 366522"/>
                  <a:gd name="connsiteX22" fmla="*/ 1684877 w 2065972"/>
                  <a:gd name="connsiteY22" fmla="*/ 78296 h 366522"/>
                  <a:gd name="connsiteX23" fmla="*/ 1602772 w 2065972"/>
                  <a:gd name="connsiteY23" fmla="*/ 78296 h 366522"/>
                  <a:gd name="connsiteX24" fmla="*/ 1602772 w 2065972"/>
                  <a:gd name="connsiteY24" fmla="*/ 51149 h 366522"/>
                  <a:gd name="connsiteX25" fmla="*/ 1704308 w 2065972"/>
                  <a:gd name="connsiteY25" fmla="*/ 51149 h 366522"/>
                  <a:gd name="connsiteX26" fmla="*/ 1740789 w 2065972"/>
                  <a:gd name="connsiteY26" fmla="*/ 191 h 366522"/>
                  <a:gd name="connsiteX27" fmla="*/ 1796320 w 2065972"/>
                  <a:gd name="connsiteY27" fmla="*/ 191 h 366522"/>
                  <a:gd name="connsiteX28" fmla="*/ 1759934 w 2065972"/>
                  <a:gd name="connsiteY28" fmla="*/ 51149 h 366522"/>
                  <a:gd name="connsiteX29" fmla="*/ 2056352 w 2065972"/>
                  <a:gd name="connsiteY29" fmla="*/ 51149 h 366522"/>
                  <a:gd name="connsiteX30" fmla="*/ 2056352 w 2065972"/>
                  <a:gd name="connsiteY30" fmla="*/ 78200 h 366522"/>
                  <a:gd name="connsiteX31" fmla="*/ 1237107 w 2065972"/>
                  <a:gd name="connsiteY31" fmla="*/ 95 h 366522"/>
                  <a:gd name="connsiteX32" fmla="*/ 1213485 w 2065972"/>
                  <a:gd name="connsiteY32" fmla="*/ 42863 h 366522"/>
                  <a:gd name="connsiteX33" fmla="*/ 1087660 w 2065972"/>
                  <a:gd name="connsiteY33" fmla="*/ 42863 h 366522"/>
                  <a:gd name="connsiteX34" fmla="*/ 1087660 w 2065972"/>
                  <a:gd name="connsiteY34" fmla="*/ 70009 h 366522"/>
                  <a:gd name="connsiteX35" fmla="*/ 1198531 w 2065972"/>
                  <a:gd name="connsiteY35" fmla="*/ 70009 h 366522"/>
                  <a:gd name="connsiteX36" fmla="*/ 1173480 w 2065972"/>
                  <a:gd name="connsiteY36" fmla="*/ 115253 h 366522"/>
                  <a:gd name="connsiteX37" fmla="*/ 1069943 w 2065972"/>
                  <a:gd name="connsiteY37" fmla="*/ 115253 h 366522"/>
                  <a:gd name="connsiteX38" fmla="*/ 1069943 w 2065972"/>
                  <a:gd name="connsiteY38" fmla="*/ 142399 h 366522"/>
                  <a:gd name="connsiteX39" fmla="*/ 1158526 w 2065972"/>
                  <a:gd name="connsiteY39" fmla="*/ 142399 h 366522"/>
                  <a:gd name="connsiteX40" fmla="*/ 1118521 w 2065972"/>
                  <a:gd name="connsiteY40" fmla="*/ 214884 h 366522"/>
                  <a:gd name="connsiteX41" fmla="*/ 1432846 w 2065972"/>
                  <a:gd name="connsiteY41" fmla="*/ 214884 h 366522"/>
                  <a:gd name="connsiteX42" fmla="*/ 1300163 w 2065972"/>
                  <a:gd name="connsiteY42" fmla="*/ 287369 h 366522"/>
                  <a:gd name="connsiteX43" fmla="*/ 1118521 w 2065972"/>
                  <a:gd name="connsiteY43" fmla="*/ 249936 h 366522"/>
                  <a:gd name="connsiteX44" fmla="*/ 1118521 w 2065972"/>
                  <a:gd name="connsiteY44" fmla="*/ 288798 h 366522"/>
                  <a:gd name="connsiteX45" fmla="*/ 1494377 w 2065972"/>
                  <a:gd name="connsiteY45" fmla="*/ 366332 h 366522"/>
                  <a:gd name="connsiteX46" fmla="*/ 1494377 w 2065972"/>
                  <a:gd name="connsiteY46" fmla="*/ 327374 h 366522"/>
                  <a:gd name="connsiteX47" fmla="*/ 1358932 w 2065972"/>
                  <a:gd name="connsiteY47" fmla="*/ 299466 h 366522"/>
                  <a:gd name="connsiteX48" fmla="*/ 1531620 w 2065972"/>
                  <a:gd name="connsiteY48" fmla="*/ 205264 h 366522"/>
                  <a:gd name="connsiteX49" fmla="*/ 1531620 w 2065972"/>
                  <a:gd name="connsiteY49" fmla="*/ 187738 h 366522"/>
                  <a:gd name="connsiteX50" fmla="*/ 1189006 w 2065972"/>
                  <a:gd name="connsiteY50" fmla="*/ 187738 h 366522"/>
                  <a:gd name="connsiteX51" fmla="*/ 1214057 w 2065972"/>
                  <a:gd name="connsiteY51" fmla="*/ 142399 h 366522"/>
                  <a:gd name="connsiteX52" fmla="*/ 1549241 w 2065972"/>
                  <a:gd name="connsiteY52" fmla="*/ 142399 h 366522"/>
                  <a:gd name="connsiteX53" fmla="*/ 1549241 w 2065972"/>
                  <a:gd name="connsiteY53" fmla="*/ 115253 h 366522"/>
                  <a:gd name="connsiteX54" fmla="*/ 1229011 w 2065972"/>
                  <a:gd name="connsiteY54" fmla="*/ 115253 h 366522"/>
                  <a:gd name="connsiteX55" fmla="*/ 1254062 w 2065972"/>
                  <a:gd name="connsiteY55" fmla="*/ 69914 h 366522"/>
                  <a:gd name="connsiteX56" fmla="*/ 1531715 w 2065972"/>
                  <a:gd name="connsiteY56" fmla="*/ 69914 h 366522"/>
                  <a:gd name="connsiteX57" fmla="*/ 1531715 w 2065972"/>
                  <a:gd name="connsiteY57" fmla="*/ 42767 h 366522"/>
                  <a:gd name="connsiteX58" fmla="*/ 1269016 w 2065972"/>
                  <a:gd name="connsiteY58" fmla="*/ 42767 h 366522"/>
                  <a:gd name="connsiteX59" fmla="*/ 1292543 w 2065972"/>
                  <a:gd name="connsiteY59" fmla="*/ 0 h 366522"/>
                  <a:gd name="connsiteX60" fmla="*/ 1237107 w 2065972"/>
                  <a:gd name="connsiteY60" fmla="*/ 0 h 366522"/>
                  <a:gd name="connsiteX61" fmla="*/ 675227 w 2065972"/>
                  <a:gd name="connsiteY61" fmla="*/ 366141 h 366522"/>
                  <a:gd name="connsiteX62" fmla="*/ 733139 w 2065972"/>
                  <a:gd name="connsiteY62" fmla="*/ 366332 h 366522"/>
                  <a:gd name="connsiteX63" fmla="*/ 796100 w 2065972"/>
                  <a:gd name="connsiteY63" fmla="*/ 268224 h 366522"/>
                  <a:gd name="connsiteX64" fmla="*/ 822579 w 2065972"/>
                  <a:gd name="connsiteY64" fmla="*/ 268224 h 366522"/>
                  <a:gd name="connsiteX65" fmla="*/ 822579 w 2065972"/>
                  <a:gd name="connsiteY65" fmla="*/ 366332 h 366522"/>
                  <a:gd name="connsiteX66" fmla="*/ 878110 w 2065972"/>
                  <a:gd name="connsiteY66" fmla="*/ 366332 h 366522"/>
                  <a:gd name="connsiteX67" fmla="*/ 878110 w 2065972"/>
                  <a:gd name="connsiteY67" fmla="*/ 268224 h 366522"/>
                  <a:gd name="connsiteX68" fmla="*/ 904589 w 2065972"/>
                  <a:gd name="connsiteY68" fmla="*/ 268224 h 366522"/>
                  <a:gd name="connsiteX69" fmla="*/ 967550 w 2065972"/>
                  <a:gd name="connsiteY69" fmla="*/ 366332 h 366522"/>
                  <a:gd name="connsiteX70" fmla="*/ 1025462 w 2065972"/>
                  <a:gd name="connsiteY70" fmla="*/ 366141 h 366522"/>
                  <a:gd name="connsiteX71" fmla="*/ 962597 w 2065972"/>
                  <a:gd name="connsiteY71" fmla="*/ 268129 h 366522"/>
                  <a:gd name="connsiteX72" fmla="*/ 1019366 w 2065972"/>
                  <a:gd name="connsiteY72" fmla="*/ 268129 h 366522"/>
                  <a:gd name="connsiteX73" fmla="*/ 1019366 w 2065972"/>
                  <a:gd name="connsiteY73" fmla="*/ 240983 h 366522"/>
                  <a:gd name="connsiteX74" fmla="*/ 878110 w 2065972"/>
                  <a:gd name="connsiteY74" fmla="*/ 240983 h 366522"/>
                  <a:gd name="connsiteX75" fmla="*/ 878110 w 2065972"/>
                  <a:gd name="connsiteY75" fmla="*/ 220790 h 366522"/>
                  <a:gd name="connsiteX76" fmla="*/ 822579 w 2065972"/>
                  <a:gd name="connsiteY76" fmla="*/ 220790 h 366522"/>
                  <a:gd name="connsiteX77" fmla="*/ 822579 w 2065972"/>
                  <a:gd name="connsiteY77" fmla="*/ 240983 h 366522"/>
                  <a:gd name="connsiteX78" fmla="*/ 681228 w 2065972"/>
                  <a:gd name="connsiteY78" fmla="*/ 240983 h 366522"/>
                  <a:gd name="connsiteX79" fmla="*/ 681228 w 2065972"/>
                  <a:gd name="connsiteY79" fmla="*/ 268129 h 366522"/>
                  <a:gd name="connsiteX80" fmla="*/ 738092 w 2065972"/>
                  <a:gd name="connsiteY80" fmla="*/ 268129 h 366522"/>
                  <a:gd name="connsiteX81" fmla="*/ 675227 w 2065972"/>
                  <a:gd name="connsiteY81" fmla="*/ 366141 h 366522"/>
                  <a:gd name="connsiteX82" fmla="*/ 24003 w 2065972"/>
                  <a:gd name="connsiteY82" fmla="*/ 339281 h 366522"/>
                  <a:gd name="connsiteX83" fmla="*/ 24003 w 2065972"/>
                  <a:gd name="connsiteY83" fmla="*/ 232124 h 366522"/>
                  <a:gd name="connsiteX84" fmla="*/ 455295 w 2065972"/>
                  <a:gd name="connsiteY84" fmla="*/ 232124 h 366522"/>
                  <a:gd name="connsiteX85" fmla="*/ 455295 w 2065972"/>
                  <a:gd name="connsiteY85" fmla="*/ 349472 h 366522"/>
                  <a:gd name="connsiteX86" fmla="*/ 455295 w 2065972"/>
                  <a:gd name="connsiteY86" fmla="*/ 349472 h 366522"/>
                  <a:gd name="connsiteX87" fmla="*/ 455295 w 2065972"/>
                  <a:gd name="connsiteY87" fmla="*/ 366332 h 366522"/>
                  <a:gd name="connsiteX88" fmla="*/ 24098 w 2065972"/>
                  <a:gd name="connsiteY88" fmla="*/ 366332 h 366522"/>
                  <a:gd name="connsiteX89" fmla="*/ 24098 w 2065972"/>
                  <a:gd name="connsiteY89" fmla="*/ 339281 h 366522"/>
                  <a:gd name="connsiteX90" fmla="*/ 79534 w 2065972"/>
                  <a:gd name="connsiteY90" fmla="*/ 259271 h 366522"/>
                  <a:gd name="connsiteX91" fmla="*/ 79534 w 2065972"/>
                  <a:gd name="connsiteY91" fmla="*/ 285655 h 366522"/>
                  <a:gd name="connsiteX92" fmla="*/ 399669 w 2065972"/>
                  <a:gd name="connsiteY92" fmla="*/ 285655 h 366522"/>
                  <a:gd name="connsiteX93" fmla="*/ 399669 w 2065972"/>
                  <a:gd name="connsiteY93" fmla="*/ 259271 h 366522"/>
                  <a:gd name="connsiteX94" fmla="*/ 79534 w 2065972"/>
                  <a:gd name="connsiteY94" fmla="*/ 259271 h 366522"/>
                  <a:gd name="connsiteX95" fmla="*/ 79534 w 2065972"/>
                  <a:gd name="connsiteY95" fmla="*/ 312801 h 366522"/>
                  <a:gd name="connsiteX96" fmla="*/ 79534 w 2065972"/>
                  <a:gd name="connsiteY96" fmla="*/ 339185 h 366522"/>
                  <a:gd name="connsiteX97" fmla="*/ 399669 w 2065972"/>
                  <a:gd name="connsiteY97" fmla="*/ 339185 h 366522"/>
                  <a:gd name="connsiteX98" fmla="*/ 399669 w 2065972"/>
                  <a:gd name="connsiteY98" fmla="*/ 312801 h 366522"/>
                  <a:gd name="connsiteX99" fmla="*/ 79534 w 2065972"/>
                  <a:gd name="connsiteY99" fmla="*/ 312801 h 366522"/>
                  <a:gd name="connsiteX100" fmla="*/ 8858 w 2065972"/>
                  <a:gd name="connsiteY100" fmla="*/ 188024 h 366522"/>
                  <a:gd name="connsiteX101" fmla="*/ 8858 w 2065972"/>
                  <a:gd name="connsiteY101" fmla="*/ 84296 h 366522"/>
                  <a:gd name="connsiteX102" fmla="*/ 145256 w 2065972"/>
                  <a:gd name="connsiteY102" fmla="*/ 84296 h 366522"/>
                  <a:gd name="connsiteX103" fmla="*/ 145256 w 2065972"/>
                  <a:gd name="connsiteY103" fmla="*/ 65246 h 366522"/>
                  <a:gd name="connsiteX104" fmla="*/ 0 w 2065972"/>
                  <a:gd name="connsiteY104" fmla="*/ 65246 h 366522"/>
                  <a:gd name="connsiteX105" fmla="*/ 0 w 2065972"/>
                  <a:gd name="connsiteY105" fmla="*/ 38100 h 366522"/>
                  <a:gd name="connsiteX106" fmla="*/ 145352 w 2065972"/>
                  <a:gd name="connsiteY106" fmla="*/ 38100 h 366522"/>
                  <a:gd name="connsiteX107" fmla="*/ 145352 w 2065972"/>
                  <a:gd name="connsiteY107" fmla="*/ 191 h 366522"/>
                  <a:gd name="connsiteX108" fmla="*/ 200882 w 2065972"/>
                  <a:gd name="connsiteY108" fmla="*/ 191 h 366522"/>
                  <a:gd name="connsiteX109" fmla="*/ 200882 w 2065972"/>
                  <a:gd name="connsiteY109" fmla="*/ 38100 h 366522"/>
                  <a:gd name="connsiteX110" fmla="*/ 278511 w 2065972"/>
                  <a:gd name="connsiteY110" fmla="*/ 38100 h 366522"/>
                  <a:gd name="connsiteX111" fmla="*/ 278511 w 2065972"/>
                  <a:gd name="connsiteY111" fmla="*/ 191 h 366522"/>
                  <a:gd name="connsiteX112" fmla="*/ 334042 w 2065972"/>
                  <a:gd name="connsiteY112" fmla="*/ 191 h 366522"/>
                  <a:gd name="connsiteX113" fmla="*/ 334042 w 2065972"/>
                  <a:gd name="connsiteY113" fmla="*/ 38100 h 366522"/>
                  <a:gd name="connsiteX114" fmla="*/ 479393 w 2065972"/>
                  <a:gd name="connsiteY114" fmla="*/ 38100 h 366522"/>
                  <a:gd name="connsiteX115" fmla="*/ 479393 w 2065972"/>
                  <a:gd name="connsiteY115" fmla="*/ 65246 h 366522"/>
                  <a:gd name="connsiteX116" fmla="*/ 334042 w 2065972"/>
                  <a:gd name="connsiteY116" fmla="*/ 65246 h 366522"/>
                  <a:gd name="connsiteX117" fmla="*/ 334042 w 2065972"/>
                  <a:gd name="connsiteY117" fmla="*/ 84296 h 366522"/>
                  <a:gd name="connsiteX118" fmla="*/ 470440 w 2065972"/>
                  <a:gd name="connsiteY118" fmla="*/ 84296 h 366522"/>
                  <a:gd name="connsiteX119" fmla="*/ 470440 w 2065972"/>
                  <a:gd name="connsiteY119" fmla="*/ 215170 h 366522"/>
                  <a:gd name="connsiteX120" fmla="*/ 8858 w 2065972"/>
                  <a:gd name="connsiteY120" fmla="*/ 215170 h 366522"/>
                  <a:gd name="connsiteX121" fmla="*/ 8858 w 2065972"/>
                  <a:gd name="connsiteY121" fmla="*/ 188024 h 366522"/>
                  <a:gd name="connsiteX122" fmla="*/ 64389 w 2065972"/>
                  <a:gd name="connsiteY122" fmla="*/ 111347 h 366522"/>
                  <a:gd name="connsiteX123" fmla="*/ 64389 w 2065972"/>
                  <a:gd name="connsiteY123" fmla="*/ 136017 h 366522"/>
                  <a:gd name="connsiteX124" fmla="*/ 145352 w 2065972"/>
                  <a:gd name="connsiteY124" fmla="*/ 136017 h 366522"/>
                  <a:gd name="connsiteX125" fmla="*/ 145352 w 2065972"/>
                  <a:gd name="connsiteY125" fmla="*/ 111347 h 366522"/>
                  <a:gd name="connsiteX126" fmla="*/ 64389 w 2065972"/>
                  <a:gd name="connsiteY126" fmla="*/ 111347 h 366522"/>
                  <a:gd name="connsiteX127" fmla="*/ 64389 w 2065972"/>
                  <a:gd name="connsiteY127" fmla="*/ 163259 h 366522"/>
                  <a:gd name="connsiteX128" fmla="*/ 64389 w 2065972"/>
                  <a:gd name="connsiteY128" fmla="*/ 188024 h 366522"/>
                  <a:gd name="connsiteX129" fmla="*/ 145352 w 2065972"/>
                  <a:gd name="connsiteY129" fmla="*/ 188024 h 366522"/>
                  <a:gd name="connsiteX130" fmla="*/ 145352 w 2065972"/>
                  <a:gd name="connsiteY130" fmla="*/ 163259 h 366522"/>
                  <a:gd name="connsiteX131" fmla="*/ 64389 w 2065972"/>
                  <a:gd name="connsiteY131" fmla="*/ 163259 h 366522"/>
                  <a:gd name="connsiteX132" fmla="*/ 415004 w 2065972"/>
                  <a:gd name="connsiteY132" fmla="*/ 188024 h 366522"/>
                  <a:gd name="connsiteX133" fmla="*/ 415004 w 2065972"/>
                  <a:gd name="connsiteY133" fmla="*/ 163259 h 366522"/>
                  <a:gd name="connsiteX134" fmla="*/ 334042 w 2065972"/>
                  <a:gd name="connsiteY134" fmla="*/ 163259 h 366522"/>
                  <a:gd name="connsiteX135" fmla="*/ 334042 w 2065972"/>
                  <a:gd name="connsiteY135" fmla="*/ 188024 h 366522"/>
                  <a:gd name="connsiteX136" fmla="*/ 415004 w 2065972"/>
                  <a:gd name="connsiteY136" fmla="*/ 188024 h 366522"/>
                  <a:gd name="connsiteX137" fmla="*/ 415004 w 2065972"/>
                  <a:gd name="connsiteY137" fmla="*/ 136017 h 366522"/>
                  <a:gd name="connsiteX138" fmla="*/ 415004 w 2065972"/>
                  <a:gd name="connsiteY138" fmla="*/ 111347 h 366522"/>
                  <a:gd name="connsiteX139" fmla="*/ 334042 w 2065972"/>
                  <a:gd name="connsiteY139" fmla="*/ 111347 h 366522"/>
                  <a:gd name="connsiteX140" fmla="*/ 334042 w 2065972"/>
                  <a:gd name="connsiteY140" fmla="*/ 136017 h 366522"/>
                  <a:gd name="connsiteX141" fmla="*/ 415004 w 2065972"/>
                  <a:gd name="connsiteY141" fmla="*/ 136017 h 366522"/>
                  <a:gd name="connsiteX142" fmla="*/ 912590 w 2065972"/>
                  <a:gd name="connsiteY142" fmla="*/ 67723 h 366522"/>
                  <a:gd name="connsiteX143" fmla="*/ 912590 w 2065972"/>
                  <a:gd name="connsiteY143" fmla="*/ 31337 h 366522"/>
                  <a:gd name="connsiteX144" fmla="*/ 788003 w 2065972"/>
                  <a:gd name="connsiteY144" fmla="*/ 31337 h 366522"/>
                  <a:gd name="connsiteX145" fmla="*/ 788003 w 2065972"/>
                  <a:gd name="connsiteY145" fmla="*/ 67723 h 366522"/>
                  <a:gd name="connsiteX146" fmla="*/ 912590 w 2065972"/>
                  <a:gd name="connsiteY146" fmla="*/ 67723 h 366522"/>
                  <a:gd name="connsiteX147" fmla="*/ 968121 w 2065972"/>
                  <a:gd name="connsiteY147" fmla="*/ 31337 h 366522"/>
                  <a:gd name="connsiteX148" fmla="*/ 968121 w 2065972"/>
                  <a:gd name="connsiteY148" fmla="*/ 94774 h 366522"/>
                  <a:gd name="connsiteX149" fmla="*/ 732568 w 2065972"/>
                  <a:gd name="connsiteY149" fmla="*/ 94774 h 366522"/>
                  <a:gd name="connsiteX150" fmla="*/ 732568 w 2065972"/>
                  <a:gd name="connsiteY150" fmla="*/ 4191 h 366522"/>
                  <a:gd name="connsiteX151" fmla="*/ 968121 w 2065972"/>
                  <a:gd name="connsiteY151" fmla="*/ 4191 h 366522"/>
                  <a:gd name="connsiteX152" fmla="*/ 968121 w 2065972"/>
                  <a:gd name="connsiteY152" fmla="*/ 31337 h 366522"/>
                  <a:gd name="connsiteX153" fmla="*/ 1012222 w 2065972"/>
                  <a:gd name="connsiteY153" fmla="*/ 204597 h 366522"/>
                  <a:gd name="connsiteX154" fmla="*/ 862679 w 2065972"/>
                  <a:gd name="connsiteY154" fmla="*/ 204597 h 366522"/>
                  <a:gd name="connsiteX155" fmla="*/ 862679 w 2065972"/>
                  <a:gd name="connsiteY155" fmla="*/ 113919 h 366522"/>
                  <a:gd name="connsiteX156" fmla="*/ 1012222 w 2065972"/>
                  <a:gd name="connsiteY156" fmla="*/ 113919 h 366522"/>
                  <a:gd name="connsiteX157" fmla="*/ 1012222 w 2065972"/>
                  <a:gd name="connsiteY157" fmla="*/ 204597 h 366522"/>
                  <a:gd name="connsiteX158" fmla="*/ 956691 w 2065972"/>
                  <a:gd name="connsiteY158" fmla="*/ 177356 h 366522"/>
                  <a:gd name="connsiteX159" fmla="*/ 956691 w 2065972"/>
                  <a:gd name="connsiteY159" fmla="*/ 141065 h 366522"/>
                  <a:gd name="connsiteX160" fmla="*/ 918210 w 2065972"/>
                  <a:gd name="connsiteY160" fmla="*/ 141065 h 366522"/>
                  <a:gd name="connsiteX161" fmla="*/ 918210 w 2065972"/>
                  <a:gd name="connsiteY161" fmla="*/ 177356 h 366522"/>
                  <a:gd name="connsiteX162" fmla="*/ 956691 w 2065972"/>
                  <a:gd name="connsiteY162" fmla="*/ 177356 h 366522"/>
                  <a:gd name="connsiteX163" fmla="*/ 838009 w 2065972"/>
                  <a:gd name="connsiteY163" fmla="*/ 204597 h 366522"/>
                  <a:gd name="connsiteX164" fmla="*/ 688467 w 2065972"/>
                  <a:gd name="connsiteY164" fmla="*/ 204597 h 366522"/>
                  <a:gd name="connsiteX165" fmla="*/ 688467 w 2065972"/>
                  <a:gd name="connsiteY165" fmla="*/ 113919 h 366522"/>
                  <a:gd name="connsiteX166" fmla="*/ 838009 w 2065972"/>
                  <a:gd name="connsiteY166" fmla="*/ 113919 h 366522"/>
                  <a:gd name="connsiteX167" fmla="*/ 838009 w 2065972"/>
                  <a:gd name="connsiteY167" fmla="*/ 204597 h 366522"/>
                  <a:gd name="connsiteX168" fmla="*/ 782574 w 2065972"/>
                  <a:gd name="connsiteY168" fmla="*/ 177356 h 366522"/>
                  <a:gd name="connsiteX169" fmla="*/ 782574 w 2065972"/>
                  <a:gd name="connsiteY169" fmla="*/ 141065 h 366522"/>
                  <a:gd name="connsiteX170" fmla="*/ 743998 w 2065972"/>
                  <a:gd name="connsiteY170" fmla="*/ 141065 h 366522"/>
                  <a:gd name="connsiteX171" fmla="*/ 743998 w 2065972"/>
                  <a:gd name="connsiteY171" fmla="*/ 177356 h 366522"/>
                  <a:gd name="connsiteX172" fmla="*/ 782574 w 2065972"/>
                  <a:gd name="connsiteY172" fmla="*/ 177356 h 366522"/>
                  <a:gd name="connsiteX173" fmla="*/ 576929 w 2065972"/>
                  <a:gd name="connsiteY173" fmla="*/ 339281 h 366522"/>
                  <a:gd name="connsiteX174" fmla="*/ 576929 w 2065972"/>
                  <a:gd name="connsiteY174" fmla="*/ 249269 h 366522"/>
                  <a:gd name="connsiteX175" fmla="*/ 529114 w 2065972"/>
                  <a:gd name="connsiteY175" fmla="*/ 260795 h 366522"/>
                  <a:gd name="connsiteX176" fmla="*/ 529114 w 2065972"/>
                  <a:gd name="connsiteY176" fmla="*/ 227838 h 366522"/>
                  <a:gd name="connsiteX177" fmla="*/ 576929 w 2065972"/>
                  <a:gd name="connsiteY177" fmla="*/ 216313 h 366522"/>
                  <a:gd name="connsiteX178" fmla="*/ 576929 w 2065972"/>
                  <a:gd name="connsiteY178" fmla="*/ 101822 h 366522"/>
                  <a:gd name="connsiteX179" fmla="*/ 529114 w 2065972"/>
                  <a:gd name="connsiteY179" fmla="*/ 101822 h 366522"/>
                  <a:gd name="connsiteX180" fmla="*/ 529114 w 2065972"/>
                  <a:gd name="connsiteY180" fmla="*/ 74676 h 366522"/>
                  <a:gd name="connsiteX181" fmla="*/ 576929 w 2065972"/>
                  <a:gd name="connsiteY181" fmla="*/ 74676 h 366522"/>
                  <a:gd name="connsiteX182" fmla="*/ 576929 w 2065972"/>
                  <a:gd name="connsiteY182" fmla="*/ 191 h 366522"/>
                  <a:gd name="connsiteX183" fmla="*/ 632460 w 2065972"/>
                  <a:gd name="connsiteY183" fmla="*/ 191 h 366522"/>
                  <a:gd name="connsiteX184" fmla="*/ 632460 w 2065972"/>
                  <a:gd name="connsiteY184" fmla="*/ 74676 h 366522"/>
                  <a:gd name="connsiteX185" fmla="*/ 680276 w 2065972"/>
                  <a:gd name="connsiteY185" fmla="*/ 74676 h 366522"/>
                  <a:gd name="connsiteX186" fmla="*/ 680276 w 2065972"/>
                  <a:gd name="connsiteY186" fmla="*/ 101822 h 366522"/>
                  <a:gd name="connsiteX187" fmla="*/ 632460 w 2065972"/>
                  <a:gd name="connsiteY187" fmla="*/ 101822 h 366522"/>
                  <a:gd name="connsiteX188" fmla="*/ 632460 w 2065972"/>
                  <a:gd name="connsiteY188" fmla="*/ 202978 h 366522"/>
                  <a:gd name="connsiteX189" fmla="*/ 680276 w 2065972"/>
                  <a:gd name="connsiteY189" fmla="*/ 191453 h 366522"/>
                  <a:gd name="connsiteX190" fmla="*/ 680276 w 2065972"/>
                  <a:gd name="connsiteY190" fmla="*/ 224409 h 366522"/>
                  <a:gd name="connsiteX191" fmla="*/ 632460 w 2065972"/>
                  <a:gd name="connsiteY191" fmla="*/ 235934 h 366522"/>
                  <a:gd name="connsiteX192" fmla="*/ 632460 w 2065972"/>
                  <a:gd name="connsiteY192" fmla="*/ 366427 h 366522"/>
                  <a:gd name="connsiteX193" fmla="*/ 537591 w 2065972"/>
                  <a:gd name="connsiteY193" fmla="*/ 366427 h 366522"/>
                  <a:gd name="connsiteX194" fmla="*/ 537591 w 2065972"/>
                  <a:gd name="connsiteY194" fmla="*/ 339281 h 366522"/>
                  <a:gd name="connsiteX195" fmla="*/ 576929 w 2065972"/>
                  <a:gd name="connsiteY195" fmla="*/ 339281 h 366522"/>
                  <a:gd name="connsiteX196" fmla="*/ 278511 w 2065972"/>
                  <a:gd name="connsiteY196" fmla="*/ 188024 h 366522"/>
                  <a:gd name="connsiteX197" fmla="*/ 278511 w 2065972"/>
                  <a:gd name="connsiteY197" fmla="*/ 163259 h 366522"/>
                  <a:gd name="connsiteX198" fmla="*/ 200882 w 2065972"/>
                  <a:gd name="connsiteY198" fmla="*/ 163259 h 366522"/>
                  <a:gd name="connsiteX199" fmla="*/ 200882 w 2065972"/>
                  <a:gd name="connsiteY199" fmla="*/ 188024 h 366522"/>
                  <a:gd name="connsiteX200" fmla="*/ 278511 w 2065972"/>
                  <a:gd name="connsiteY200" fmla="*/ 188024 h 366522"/>
                  <a:gd name="connsiteX201" fmla="*/ 278511 w 2065972"/>
                  <a:gd name="connsiteY201" fmla="*/ 136017 h 366522"/>
                  <a:gd name="connsiteX202" fmla="*/ 278511 w 2065972"/>
                  <a:gd name="connsiteY202" fmla="*/ 111347 h 366522"/>
                  <a:gd name="connsiteX203" fmla="*/ 200882 w 2065972"/>
                  <a:gd name="connsiteY203" fmla="*/ 111347 h 366522"/>
                  <a:gd name="connsiteX204" fmla="*/ 200882 w 2065972"/>
                  <a:gd name="connsiteY204" fmla="*/ 136017 h 366522"/>
                  <a:gd name="connsiteX205" fmla="*/ 278511 w 2065972"/>
                  <a:gd name="connsiteY205" fmla="*/ 136017 h 366522"/>
                  <a:gd name="connsiteX206" fmla="*/ 278511 w 2065972"/>
                  <a:gd name="connsiteY206" fmla="*/ 84201 h 366522"/>
                  <a:gd name="connsiteX207" fmla="*/ 278511 w 2065972"/>
                  <a:gd name="connsiteY207" fmla="*/ 65151 h 366522"/>
                  <a:gd name="connsiteX208" fmla="*/ 200882 w 2065972"/>
                  <a:gd name="connsiteY208" fmla="*/ 65151 h 366522"/>
                  <a:gd name="connsiteX209" fmla="*/ 200882 w 2065972"/>
                  <a:gd name="connsiteY209" fmla="*/ 84201 h 366522"/>
                  <a:gd name="connsiteX210" fmla="*/ 278511 w 2065972"/>
                  <a:gd name="connsiteY210" fmla="*/ 84201 h 36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Lst>
                <a:rect l="l" t="t" r="r" b="b"/>
                <a:pathLst>
                  <a:path w="2065972" h="366522">
                    <a:moveTo>
                      <a:pt x="2056352" y="78200"/>
                    </a:moveTo>
                    <a:lnTo>
                      <a:pt x="1740503" y="78200"/>
                    </a:lnTo>
                    <a:lnTo>
                      <a:pt x="1668209" y="179261"/>
                    </a:lnTo>
                    <a:lnTo>
                      <a:pt x="1815751" y="179261"/>
                    </a:lnTo>
                    <a:lnTo>
                      <a:pt x="1815751" y="97822"/>
                    </a:lnTo>
                    <a:lnTo>
                      <a:pt x="1871281" y="97822"/>
                    </a:lnTo>
                    <a:lnTo>
                      <a:pt x="1871281" y="179261"/>
                    </a:lnTo>
                    <a:lnTo>
                      <a:pt x="2046541" y="179261"/>
                    </a:lnTo>
                    <a:lnTo>
                      <a:pt x="2046541" y="206502"/>
                    </a:lnTo>
                    <a:lnTo>
                      <a:pt x="1871281" y="206502"/>
                    </a:lnTo>
                    <a:lnTo>
                      <a:pt x="1871281" y="277368"/>
                    </a:lnTo>
                    <a:lnTo>
                      <a:pt x="2065973" y="277368"/>
                    </a:lnTo>
                    <a:lnTo>
                      <a:pt x="2065973" y="304514"/>
                    </a:lnTo>
                    <a:lnTo>
                      <a:pt x="1871281" y="304514"/>
                    </a:lnTo>
                    <a:lnTo>
                      <a:pt x="1871281" y="366522"/>
                    </a:lnTo>
                    <a:lnTo>
                      <a:pt x="1815751" y="366522"/>
                    </a:lnTo>
                    <a:lnTo>
                      <a:pt x="1815751" y="304514"/>
                    </a:lnTo>
                    <a:lnTo>
                      <a:pt x="1593152" y="304514"/>
                    </a:lnTo>
                    <a:lnTo>
                      <a:pt x="1593152" y="277368"/>
                    </a:lnTo>
                    <a:lnTo>
                      <a:pt x="1815751" y="277368"/>
                    </a:lnTo>
                    <a:lnTo>
                      <a:pt x="1815751" y="206502"/>
                    </a:lnTo>
                    <a:lnTo>
                      <a:pt x="1593152" y="206502"/>
                    </a:lnTo>
                    <a:lnTo>
                      <a:pt x="1684877" y="78296"/>
                    </a:lnTo>
                    <a:lnTo>
                      <a:pt x="1602772" y="78296"/>
                    </a:lnTo>
                    <a:lnTo>
                      <a:pt x="1602772" y="51149"/>
                    </a:lnTo>
                    <a:lnTo>
                      <a:pt x="1704308" y="51149"/>
                    </a:lnTo>
                    <a:lnTo>
                      <a:pt x="1740789" y="191"/>
                    </a:lnTo>
                    <a:lnTo>
                      <a:pt x="1796320" y="191"/>
                    </a:lnTo>
                    <a:lnTo>
                      <a:pt x="1759934" y="51149"/>
                    </a:lnTo>
                    <a:lnTo>
                      <a:pt x="2056352" y="51149"/>
                    </a:lnTo>
                    <a:lnTo>
                      <a:pt x="2056352" y="78200"/>
                    </a:lnTo>
                    <a:close/>
                    <a:moveTo>
                      <a:pt x="1237107" y="95"/>
                    </a:moveTo>
                    <a:lnTo>
                      <a:pt x="1213485" y="42863"/>
                    </a:lnTo>
                    <a:lnTo>
                      <a:pt x="1087660" y="42863"/>
                    </a:lnTo>
                    <a:lnTo>
                      <a:pt x="1087660" y="70009"/>
                    </a:lnTo>
                    <a:lnTo>
                      <a:pt x="1198531" y="70009"/>
                    </a:lnTo>
                    <a:lnTo>
                      <a:pt x="1173480" y="115253"/>
                    </a:lnTo>
                    <a:lnTo>
                      <a:pt x="1069943" y="115253"/>
                    </a:lnTo>
                    <a:lnTo>
                      <a:pt x="1069943" y="142399"/>
                    </a:lnTo>
                    <a:lnTo>
                      <a:pt x="1158526" y="142399"/>
                    </a:lnTo>
                    <a:lnTo>
                      <a:pt x="1118521" y="214884"/>
                    </a:lnTo>
                    <a:lnTo>
                      <a:pt x="1432846" y="214884"/>
                    </a:lnTo>
                    <a:lnTo>
                      <a:pt x="1300163" y="287369"/>
                    </a:lnTo>
                    <a:lnTo>
                      <a:pt x="1118521" y="249936"/>
                    </a:lnTo>
                    <a:lnTo>
                      <a:pt x="1118521" y="288798"/>
                    </a:lnTo>
                    <a:lnTo>
                      <a:pt x="1494377" y="366332"/>
                    </a:lnTo>
                    <a:lnTo>
                      <a:pt x="1494377" y="327374"/>
                    </a:lnTo>
                    <a:lnTo>
                      <a:pt x="1358932" y="299466"/>
                    </a:lnTo>
                    <a:lnTo>
                      <a:pt x="1531620" y="205264"/>
                    </a:lnTo>
                    <a:lnTo>
                      <a:pt x="1531620" y="187738"/>
                    </a:lnTo>
                    <a:lnTo>
                      <a:pt x="1189006" y="187738"/>
                    </a:lnTo>
                    <a:lnTo>
                      <a:pt x="1214057" y="142399"/>
                    </a:lnTo>
                    <a:lnTo>
                      <a:pt x="1549241" y="142399"/>
                    </a:lnTo>
                    <a:lnTo>
                      <a:pt x="1549241" y="115253"/>
                    </a:lnTo>
                    <a:lnTo>
                      <a:pt x="1229011" y="115253"/>
                    </a:lnTo>
                    <a:lnTo>
                      <a:pt x="1254062" y="69914"/>
                    </a:lnTo>
                    <a:lnTo>
                      <a:pt x="1531715" y="69914"/>
                    </a:lnTo>
                    <a:lnTo>
                      <a:pt x="1531715" y="42767"/>
                    </a:lnTo>
                    <a:lnTo>
                      <a:pt x="1269016" y="42767"/>
                    </a:lnTo>
                    <a:lnTo>
                      <a:pt x="1292543" y="0"/>
                    </a:lnTo>
                    <a:lnTo>
                      <a:pt x="1237107" y="0"/>
                    </a:lnTo>
                    <a:close/>
                    <a:moveTo>
                      <a:pt x="675227" y="366141"/>
                    </a:moveTo>
                    <a:lnTo>
                      <a:pt x="733139" y="366332"/>
                    </a:lnTo>
                    <a:lnTo>
                      <a:pt x="796100" y="268224"/>
                    </a:lnTo>
                    <a:lnTo>
                      <a:pt x="822579" y="268224"/>
                    </a:lnTo>
                    <a:lnTo>
                      <a:pt x="822579" y="366332"/>
                    </a:lnTo>
                    <a:lnTo>
                      <a:pt x="878110" y="366332"/>
                    </a:lnTo>
                    <a:lnTo>
                      <a:pt x="878110" y="268224"/>
                    </a:lnTo>
                    <a:lnTo>
                      <a:pt x="904589" y="268224"/>
                    </a:lnTo>
                    <a:lnTo>
                      <a:pt x="967550" y="366332"/>
                    </a:lnTo>
                    <a:lnTo>
                      <a:pt x="1025462" y="366141"/>
                    </a:lnTo>
                    <a:lnTo>
                      <a:pt x="962597" y="268129"/>
                    </a:lnTo>
                    <a:lnTo>
                      <a:pt x="1019366" y="268129"/>
                    </a:lnTo>
                    <a:lnTo>
                      <a:pt x="1019366" y="240983"/>
                    </a:lnTo>
                    <a:lnTo>
                      <a:pt x="878110" y="240983"/>
                    </a:lnTo>
                    <a:lnTo>
                      <a:pt x="878110" y="220790"/>
                    </a:lnTo>
                    <a:lnTo>
                      <a:pt x="822579" y="220790"/>
                    </a:lnTo>
                    <a:lnTo>
                      <a:pt x="822579" y="240983"/>
                    </a:lnTo>
                    <a:lnTo>
                      <a:pt x="681228" y="240983"/>
                    </a:lnTo>
                    <a:lnTo>
                      <a:pt x="681228" y="268129"/>
                    </a:lnTo>
                    <a:lnTo>
                      <a:pt x="738092" y="268129"/>
                    </a:lnTo>
                    <a:lnTo>
                      <a:pt x="675227" y="366141"/>
                    </a:lnTo>
                    <a:close/>
                    <a:moveTo>
                      <a:pt x="24003" y="339281"/>
                    </a:moveTo>
                    <a:lnTo>
                      <a:pt x="24003" y="232124"/>
                    </a:lnTo>
                    <a:lnTo>
                      <a:pt x="455295" y="232124"/>
                    </a:lnTo>
                    <a:lnTo>
                      <a:pt x="455295" y="349472"/>
                    </a:lnTo>
                    <a:lnTo>
                      <a:pt x="455295" y="349472"/>
                    </a:lnTo>
                    <a:lnTo>
                      <a:pt x="455295" y="366332"/>
                    </a:lnTo>
                    <a:lnTo>
                      <a:pt x="24098" y="366332"/>
                    </a:lnTo>
                    <a:lnTo>
                      <a:pt x="24098" y="339281"/>
                    </a:lnTo>
                    <a:close/>
                    <a:moveTo>
                      <a:pt x="79534" y="259271"/>
                    </a:moveTo>
                    <a:lnTo>
                      <a:pt x="79534" y="285655"/>
                    </a:lnTo>
                    <a:lnTo>
                      <a:pt x="399669" y="285655"/>
                    </a:lnTo>
                    <a:lnTo>
                      <a:pt x="399669" y="259271"/>
                    </a:lnTo>
                    <a:lnTo>
                      <a:pt x="79534" y="259271"/>
                    </a:lnTo>
                    <a:close/>
                    <a:moveTo>
                      <a:pt x="79534" y="312801"/>
                    </a:moveTo>
                    <a:lnTo>
                      <a:pt x="79534" y="339185"/>
                    </a:lnTo>
                    <a:lnTo>
                      <a:pt x="399669" y="339185"/>
                    </a:lnTo>
                    <a:lnTo>
                      <a:pt x="399669" y="312801"/>
                    </a:lnTo>
                    <a:lnTo>
                      <a:pt x="79534" y="312801"/>
                    </a:lnTo>
                    <a:close/>
                    <a:moveTo>
                      <a:pt x="8858" y="188024"/>
                    </a:moveTo>
                    <a:lnTo>
                      <a:pt x="8858" y="84296"/>
                    </a:lnTo>
                    <a:lnTo>
                      <a:pt x="145256" y="84296"/>
                    </a:lnTo>
                    <a:lnTo>
                      <a:pt x="145256" y="65246"/>
                    </a:lnTo>
                    <a:lnTo>
                      <a:pt x="0" y="65246"/>
                    </a:lnTo>
                    <a:lnTo>
                      <a:pt x="0" y="38100"/>
                    </a:lnTo>
                    <a:lnTo>
                      <a:pt x="145352" y="38100"/>
                    </a:lnTo>
                    <a:lnTo>
                      <a:pt x="145352" y="191"/>
                    </a:lnTo>
                    <a:lnTo>
                      <a:pt x="200882" y="191"/>
                    </a:lnTo>
                    <a:lnTo>
                      <a:pt x="200882" y="38100"/>
                    </a:lnTo>
                    <a:lnTo>
                      <a:pt x="278511" y="38100"/>
                    </a:lnTo>
                    <a:lnTo>
                      <a:pt x="278511" y="191"/>
                    </a:lnTo>
                    <a:lnTo>
                      <a:pt x="334042" y="191"/>
                    </a:lnTo>
                    <a:lnTo>
                      <a:pt x="334042" y="38100"/>
                    </a:lnTo>
                    <a:lnTo>
                      <a:pt x="479393" y="38100"/>
                    </a:lnTo>
                    <a:lnTo>
                      <a:pt x="479393" y="65246"/>
                    </a:lnTo>
                    <a:lnTo>
                      <a:pt x="334042" y="65246"/>
                    </a:lnTo>
                    <a:lnTo>
                      <a:pt x="334042" y="84296"/>
                    </a:lnTo>
                    <a:lnTo>
                      <a:pt x="470440" y="84296"/>
                    </a:lnTo>
                    <a:lnTo>
                      <a:pt x="470440" y="215170"/>
                    </a:lnTo>
                    <a:lnTo>
                      <a:pt x="8858" y="215170"/>
                    </a:lnTo>
                    <a:lnTo>
                      <a:pt x="8858" y="188024"/>
                    </a:lnTo>
                    <a:close/>
                    <a:moveTo>
                      <a:pt x="64389" y="111347"/>
                    </a:moveTo>
                    <a:lnTo>
                      <a:pt x="64389" y="136017"/>
                    </a:lnTo>
                    <a:lnTo>
                      <a:pt x="145352" y="136017"/>
                    </a:lnTo>
                    <a:lnTo>
                      <a:pt x="145352" y="111347"/>
                    </a:lnTo>
                    <a:lnTo>
                      <a:pt x="64389" y="111347"/>
                    </a:lnTo>
                    <a:close/>
                    <a:moveTo>
                      <a:pt x="64389" y="163259"/>
                    </a:moveTo>
                    <a:lnTo>
                      <a:pt x="64389" y="188024"/>
                    </a:lnTo>
                    <a:lnTo>
                      <a:pt x="145352" y="188024"/>
                    </a:lnTo>
                    <a:lnTo>
                      <a:pt x="145352" y="163259"/>
                    </a:lnTo>
                    <a:lnTo>
                      <a:pt x="64389" y="163259"/>
                    </a:lnTo>
                    <a:close/>
                    <a:moveTo>
                      <a:pt x="415004" y="188024"/>
                    </a:moveTo>
                    <a:lnTo>
                      <a:pt x="415004" y="163259"/>
                    </a:lnTo>
                    <a:lnTo>
                      <a:pt x="334042" y="163259"/>
                    </a:lnTo>
                    <a:lnTo>
                      <a:pt x="334042" y="188024"/>
                    </a:lnTo>
                    <a:lnTo>
                      <a:pt x="415004" y="188024"/>
                    </a:lnTo>
                    <a:close/>
                    <a:moveTo>
                      <a:pt x="415004" y="136017"/>
                    </a:moveTo>
                    <a:lnTo>
                      <a:pt x="415004" y="111347"/>
                    </a:lnTo>
                    <a:lnTo>
                      <a:pt x="334042" y="111347"/>
                    </a:lnTo>
                    <a:lnTo>
                      <a:pt x="334042" y="136017"/>
                    </a:lnTo>
                    <a:lnTo>
                      <a:pt x="415004" y="136017"/>
                    </a:lnTo>
                    <a:close/>
                    <a:moveTo>
                      <a:pt x="912590" y="67723"/>
                    </a:moveTo>
                    <a:lnTo>
                      <a:pt x="912590" y="31337"/>
                    </a:lnTo>
                    <a:lnTo>
                      <a:pt x="788003" y="31337"/>
                    </a:lnTo>
                    <a:lnTo>
                      <a:pt x="788003" y="67723"/>
                    </a:lnTo>
                    <a:lnTo>
                      <a:pt x="912590" y="67723"/>
                    </a:lnTo>
                    <a:close/>
                    <a:moveTo>
                      <a:pt x="968121" y="31337"/>
                    </a:moveTo>
                    <a:lnTo>
                      <a:pt x="968121" y="94774"/>
                    </a:lnTo>
                    <a:lnTo>
                      <a:pt x="732568" y="94774"/>
                    </a:lnTo>
                    <a:lnTo>
                      <a:pt x="732568" y="4191"/>
                    </a:lnTo>
                    <a:lnTo>
                      <a:pt x="968121" y="4191"/>
                    </a:lnTo>
                    <a:lnTo>
                      <a:pt x="968121" y="31337"/>
                    </a:lnTo>
                    <a:close/>
                    <a:moveTo>
                      <a:pt x="1012222" y="204597"/>
                    </a:moveTo>
                    <a:lnTo>
                      <a:pt x="862679" y="204597"/>
                    </a:lnTo>
                    <a:lnTo>
                      <a:pt x="862679" y="113919"/>
                    </a:lnTo>
                    <a:lnTo>
                      <a:pt x="1012222" y="113919"/>
                    </a:lnTo>
                    <a:lnTo>
                      <a:pt x="1012222" y="204597"/>
                    </a:lnTo>
                    <a:close/>
                    <a:moveTo>
                      <a:pt x="956691" y="177356"/>
                    </a:moveTo>
                    <a:lnTo>
                      <a:pt x="956691" y="141065"/>
                    </a:lnTo>
                    <a:lnTo>
                      <a:pt x="918210" y="141065"/>
                    </a:lnTo>
                    <a:lnTo>
                      <a:pt x="918210" y="177356"/>
                    </a:lnTo>
                    <a:lnTo>
                      <a:pt x="956691" y="177356"/>
                    </a:lnTo>
                    <a:close/>
                    <a:moveTo>
                      <a:pt x="838009" y="204597"/>
                    </a:moveTo>
                    <a:lnTo>
                      <a:pt x="688467" y="204597"/>
                    </a:lnTo>
                    <a:lnTo>
                      <a:pt x="688467" y="113919"/>
                    </a:lnTo>
                    <a:lnTo>
                      <a:pt x="838009" y="113919"/>
                    </a:lnTo>
                    <a:lnTo>
                      <a:pt x="838009" y="204597"/>
                    </a:lnTo>
                    <a:close/>
                    <a:moveTo>
                      <a:pt x="782574" y="177356"/>
                    </a:moveTo>
                    <a:lnTo>
                      <a:pt x="782574" y="141065"/>
                    </a:lnTo>
                    <a:lnTo>
                      <a:pt x="743998" y="141065"/>
                    </a:lnTo>
                    <a:lnTo>
                      <a:pt x="743998" y="177356"/>
                    </a:lnTo>
                    <a:lnTo>
                      <a:pt x="782574" y="177356"/>
                    </a:lnTo>
                    <a:close/>
                    <a:moveTo>
                      <a:pt x="576929" y="339281"/>
                    </a:moveTo>
                    <a:lnTo>
                      <a:pt x="576929" y="249269"/>
                    </a:lnTo>
                    <a:lnTo>
                      <a:pt x="529114" y="260795"/>
                    </a:lnTo>
                    <a:lnTo>
                      <a:pt x="529114" y="227838"/>
                    </a:lnTo>
                    <a:lnTo>
                      <a:pt x="576929" y="216313"/>
                    </a:lnTo>
                    <a:lnTo>
                      <a:pt x="576929" y="101822"/>
                    </a:lnTo>
                    <a:lnTo>
                      <a:pt x="529114" y="101822"/>
                    </a:lnTo>
                    <a:lnTo>
                      <a:pt x="529114" y="74676"/>
                    </a:lnTo>
                    <a:lnTo>
                      <a:pt x="576929" y="74676"/>
                    </a:lnTo>
                    <a:lnTo>
                      <a:pt x="576929" y="191"/>
                    </a:lnTo>
                    <a:lnTo>
                      <a:pt x="632460" y="191"/>
                    </a:lnTo>
                    <a:lnTo>
                      <a:pt x="632460" y="74676"/>
                    </a:lnTo>
                    <a:lnTo>
                      <a:pt x="680276" y="74676"/>
                    </a:lnTo>
                    <a:lnTo>
                      <a:pt x="680276" y="101822"/>
                    </a:lnTo>
                    <a:lnTo>
                      <a:pt x="632460" y="101822"/>
                    </a:lnTo>
                    <a:lnTo>
                      <a:pt x="632460" y="202978"/>
                    </a:lnTo>
                    <a:lnTo>
                      <a:pt x="680276" y="191453"/>
                    </a:lnTo>
                    <a:lnTo>
                      <a:pt x="680276" y="224409"/>
                    </a:lnTo>
                    <a:lnTo>
                      <a:pt x="632460" y="235934"/>
                    </a:lnTo>
                    <a:lnTo>
                      <a:pt x="632460" y="366427"/>
                    </a:lnTo>
                    <a:lnTo>
                      <a:pt x="537591" y="366427"/>
                    </a:lnTo>
                    <a:lnTo>
                      <a:pt x="537591" y="339281"/>
                    </a:lnTo>
                    <a:lnTo>
                      <a:pt x="576929" y="339281"/>
                    </a:lnTo>
                    <a:close/>
                    <a:moveTo>
                      <a:pt x="278511" y="188024"/>
                    </a:moveTo>
                    <a:lnTo>
                      <a:pt x="278511" y="163259"/>
                    </a:lnTo>
                    <a:lnTo>
                      <a:pt x="200882" y="163259"/>
                    </a:lnTo>
                    <a:lnTo>
                      <a:pt x="200882" y="188024"/>
                    </a:lnTo>
                    <a:lnTo>
                      <a:pt x="278511" y="188024"/>
                    </a:lnTo>
                    <a:close/>
                    <a:moveTo>
                      <a:pt x="278511" y="136017"/>
                    </a:moveTo>
                    <a:lnTo>
                      <a:pt x="278511" y="111347"/>
                    </a:lnTo>
                    <a:lnTo>
                      <a:pt x="200882" y="111347"/>
                    </a:lnTo>
                    <a:lnTo>
                      <a:pt x="200882" y="136017"/>
                    </a:lnTo>
                    <a:lnTo>
                      <a:pt x="278511" y="136017"/>
                    </a:lnTo>
                    <a:close/>
                    <a:moveTo>
                      <a:pt x="278511" y="84201"/>
                    </a:moveTo>
                    <a:lnTo>
                      <a:pt x="278511" y="65151"/>
                    </a:lnTo>
                    <a:lnTo>
                      <a:pt x="200882" y="65151"/>
                    </a:lnTo>
                    <a:lnTo>
                      <a:pt x="200882" y="84201"/>
                    </a:lnTo>
                    <a:lnTo>
                      <a:pt x="278511" y="84201"/>
                    </a:lnTo>
                    <a:close/>
                  </a:path>
                </a:pathLst>
              </a:custGeom>
              <a:solidFill>
                <a:srgbClr val="1B1918"/>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06" name="任意多边形 87">
                <a:extLst>
                  <a:ext uri="{FF2B5EF4-FFF2-40B4-BE49-F238E27FC236}">
                    <a16:creationId xmlns:a16="http://schemas.microsoft.com/office/drawing/2014/main" id="{65280B83-A97D-4DB8-9CBA-A0B899126F49}"/>
                  </a:ext>
                </a:extLst>
              </p:cNvPr>
              <p:cNvSpPr/>
              <p:nvPr/>
            </p:nvSpPr>
            <p:spPr>
              <a:xfrm>
                <a:off x="4970221" y="3943187"/>
                <a:ext cx="4178038" cy="402372"/>
              </a:xfrm>
              <a:custGeom>
                <a:avLst/>
                <a:gdLst>
                  <a:gd name="connsiteX0" fmla="*/ 55340 w 2042350"/>
                  <a:gd name="connsiteY0" fmla="*/ 196691 h 196691"/>
                  <a:gd name="connsiteX1" fmla="*/ 191738 w 2042350"/>
                  <a:gd name="connsiteY1" fmla="*/ 196691 h 196691"/>
                  <a:gd name="connsiteX2" fmla="*/ 191738 w 2042350"/>
                  <a:gd name="connsiteY2" fmla="*/ 171355 h 196691"/>
                  <a:gd name="connsiteX3" fmla="*/ 55340 w 2042350"/>
                  <a:gd name="connsiteY3" fmla="*/ 171355 h 196691"/>
                  <a:gd name="connsiteX4" fmla="*/ 34100 w 2042350"/>
                  <a:gd name="connsiteY4" fmla="*/ 162496 h 196691"/>
                  <a:gd name="connsiteX5" fmla="*/ 25241 w 2042350"/>
                  <a:gd name="connsiteY5" fmla="*/ 141256 h 196691"/>
                  <a:gd name="connsiteX6" fmla="*/ 25241 w 2042350"/>
                  <a:gd name="connsiteY6" fmla="*/ 55245 h 196691"/>
                  <a:gd name="connsiteX7" fmla="*/ 34100 w 2042350"/>
                  <a:gd name="connsiteY7" fmla="*/ 34195 h 196691"/>
                  <a:gd name="connsiteX8" fmla="*/ 55340 w 2042350"/>
                  <a:gd name="connsiteY8" fmla="*/ 25337 h 196691"/>
                  <a:gd name="connsiteX9" fmla="*/ 191738 w 2042350"/>
                  <a:gd name="connsiteY9" fmla="*/ 25337 h 196691"/>
                  <a:gd name="connsiteX10" fmla="*/ 191738 w 2042350"/>
                  <a:gd name="connsiteY10" fmla="*/ 0 h 196691"/>
                  <a:gd name="connsiteX11" fmla="*/ 55340 w 2042350"/>
                  <a:gd name="connsiteY11" fmla="*/ 0 h 196691"/>
                  <a:gd name="connsiteX12" fmla="*/ 16192 w 2042350"/>
                  <a:gd name="connsiteY12" fmla="*/ 16193 h 196691"/>
                  <a:gd name="connsiteX13" fmla="*/ 0 w 2042350"/>
                  <a:gd name="connsiteY13" fmla="*/ 55245 h 196691"/>
                  <a:gd name="connsiteX14" fmla="*/ 0 w 2042350"/>
                  <a:gd name="connsiteY14" fmla="*/ 141256 h 196691"/>
                  <a:gd name="connsiteX15" fmla="*/ 16192 w 2042350"/>
                  <a:gd name="connsiteY15" fmla="*/ 180499 h 196691"/>
                  <a:gd name="connsiteX16" fmla="*/ 55340 w 2042350"/>
                  <a:gd name="connsiteY16" fmla="*/ 196691 h 196691"/>
                  <a:gd name="connsiteX17" fmla="*/ 55340 w 2042350"/>
                  <a:gd name="connsiteY17" fmla="*/ 196691 h 196691"/>
                  <a:gd name="connsiteX18" fmla="*/ 384334 w 2042350"/>
                  <a:gd name="connsiteY18" fmla="*/ 162687 h 196691"/>
                  <a:gd name="connsiteX19" fmla="*/ 402336 w 2042350"/>
                  <a:gd name="connsiteY19" fmla="*/ 151638 h 196691"/>
                  <a:gd name="connsiteX20" fmla="*/ 515493 w 2042350"/>
                  <a:gd name="connsiteY20" fmla="*/ 151638 h 196691"/>
                  <a:gd name="connsiteX21" fmla="*/ 533114 w 2042350"/>
                  <a:gd name="connsiteY21" fmla="*/ 162687 h 196691"/>
                  <a:gd name="connsiteX22" fmla="*/ 551212 w 2042350"/>
                  <a:gd name="connsiteY22" fmla="*/ 196691 h 196691"/>
                  <a:gd name="connsiteX23" fmla="*/ 582739 w 2042350"/>
                  <a:gd name="connsiteY23" fmla="*/ 196691 h 196691"/>
                  <a:gd name="connsiteX24" fmla="*/ 478441 w 2042350"/>
                  <a:gd name="connsiteY24" fmla="*/ 0 h 196691"/>
                  <a:gd name="connsiteX25" fmla="*/ 439388 w 2042350"/>
                  <a:gd name="connsiteY25" fmla="*/ 0 h 196691"/>
                  <a:gd name="connsiteX26" fmla="*/ 335280 w 2042350"/>
                  <a:gd name="connsiteY26" fmla="*/ 196691 h 196691"/>
                  <a:gd name="connsiteX27" fmla="*/ 366998 w 2042350"/>
                  <a:gd name="connsiteY27" fmla="*/ 196691 h 196691"/>
                  <a:gd name="connsiteX28" fmla="*/ 384334 w 2042350"/>
                  <a:gd name="connsiteY28" fmla="*/ 162687 h 196691"/>
                  <a:gd name="connsiteX29" fmla="*/ 410528 w 2042350"/>
                  <a:gd name="connsiteY29" fmla="*/ 113252 h 196691"/>
                  <a:gd name="connsiteX30" fmla="*/ 452152 w 2042350"/>
                  <a:gd name="connsiteY30" fmla="*/ 35433 h 196691"/>
                  <a:gd name="connsiteX31" fmla="*/ 459200 w 2042350"/>
                  <a:gd name="connsiteY31" fmla="*/ 31052 h 196691"/>
                  <a:gd name="connsiteX32" fmla="*/ 466154 w 2042350"/>
                  <a:gd name="connsiteY32" fmla="*/ 35433 h 196691"/>
                  <a:gd name="connsiteX33" fmla="*/ 506635 w 2042350"/>
                  <a:gd name="connsiteY33" fmla="*/ 113252 h 196691"/>
                  <a:gd name="connsiteX34" fmla="*/ 506444 w 2042350"/>
                  <a:gd name="connsiteY34" fmla="*/ 122206 h 196691"/>
                  <a:gd name="connsiteX35" fmla="*/ 499015 w 2042350"/>
                  <a:gd name="connsiteY35" fmla="*/ 126397 h 196691"/>
                  <a:gd name="connsiteX36" fmla="*/ 417957 w 2042350"/>
                  <a:gd name="connsiteY36" fmla="*/ 126397 h 196691"/>
                  <a:gd name="connsiteX37" fmla="*/ 410432 w 2042350"/>
                  <a:gd name="connsiteY37" fmla="*/ 122206 h 196691"/>
                  <a:gd name="connsiteX38" fmla="*/ 410528 w 2042350"/>
                  <a:gd name="connsiteY38" fmla="*/ 113252 h 196691"/>
                  <a:gd name="connsiteX39" fmla="*/ 410528 w 2042350"/>
                  <a:gd name="connsiteY39" fmla="*/ 113252 h 196691"/>
                  <a:gd name="connsiteX40" fmla="*/ 838486 w 2042350"/>
                  <a:gd name="connsiteY40" fmla="*/ 0 h 196691"/>
                  <a:gd name="connsiteX41" fmla="*/ 762857 w 2042350"/>
                  <a:gd name="connsiteY41" fmla="*/ 25337 h 196691"/>
                  <a:gd name="connsiteX42" fmla="*/ 727520 w 2042350"/>
                  <a:gd name="connsiteY42" fmla="*/ 98393 h 196691"/>
                  <a:gd name="connsiteX43" fmla="*/ 762286 w 2042350"/>
                  <a:gd name="connsiteY43" fmla="*/ 171545 h 196691"/>
                  <a:gd name="connsiteX44" fmla="*/ 838486 w 2042350"/>
                  <a:gd name="connsiteY44" fmla="*/ 196691 h 196691"/>
                  <a:gd name="connsiteX45" fmla="*/ 914686 w 2042350"/>
                  <a:gd name="connsiteY45" fmla="*/ 171926 h 196691"/>
                  <a:gd name="connsiteX46" fmla="*/ 949452 w 2042350"/>
                  <a:gd name="connsiteY46" fmla="*/ 98393 h 196691"/>
                  <a:gd name="connsiteX47" fmla="*/ 914400 w 2042350"/>
                  <a:gd name="connsiteY47" fmla="*/ 25337 h 196691"/>
                  <a:gd name="connsiteX48" fmla="*/ 838486 w 2042350"/>
                  <a:gd name="connsiteY48" fmla="*/ 0 h 196691"/>
                  <a:gd name="connsiteX49" fmla="*/ 838486 w 2042350"/>
                  <a:gd name="connsiteY49" fmla="*/ 0 h 196691"/>
                  <a:gd name="connsiteX50" fmla="*/ 898017 w 2042350"/>
                  <a:gd name="connsiteY50" fmla="*/ 153734 h 196691"/>
                  <a:gd name="connsiteX51" fmla="*/ 838391 w 2042350"/>
                  <a:gd name="connsiteY51" fmla="*/ 172212 h 196691"/>
                  <a:gd name="connsiteX52" fmla="*/ 779050 w 2042350"/>
                  <a:gd name="connsiteY52" fmla="*/ 154019 h 196691"/>
                  <a:gd name="connsiteX53" fmla="*/ 753523 w 2042350"/>
                  <a:gd name="connsiteY53" fmla="*/ 98584 h 196691"/>
                  <a:gd name="connsiteX54" fmla="*/ 779526 w 2042350"/>
                  <a:gd name="connsiteY54" fmla="*/ 43529 h 196691"/>
                  <a:gd name="connsiteX55" fmla="*/ 838295 w 2042350"/>
                  <a:gd name="connsiteY55" fmla="*/ 24575 h 196691"/>
                  <a:gd name="connsiteX56" fmla="*/ 895922 w 2042350"/>
                  <a:gd name="connsiteY56" fmla="*/ 42863 h 196691"/>
                  <a:gd name="connsiteX57" fmla="*/ 923068 w 2042350"/>
                  <a:gd name="connsiteY57" fmla="*/ 98584 h 196691"/>
                  <a:gd name="connsiteX58" fmla="*/ 898017 w 2042350"/>
                  <a:gd name="connsiteY58" fmla="*/ 153734 h 196691"/>
                  <a:gd name="connsiteX59" fmla="*/ 898017 w 2042350"/>
                  <a:gd name="connsiteY59" fmla="*/ 153734 h 196691"/>
                  <a:gd name="connsiteX60" fmla="*/ 1148334 w 2042350"/>
                  <a:gd name="connsiteY60" fmla="*/ 196691 h 196691"/>
                  <a:gd name="connsiteX61" fmla="*/ 1284732 w 2042350"/>
                  <a:gd name="connsiteY61" fmla="*/ 196691 h 196691"/>
                  <a:gd name="connsiteX62" fmla="*/ 1284732 w 2042350"/>
                  <a:gd name="connsiteY62" fmla="*/ 171355 h 196691"/>
                  <a:gd name="connsiteX63" fmla="*/ 1148334 w 2042350"/>
                  <a:gd name="connsiteY63" fmla="*/ 171355 h 196691"/>
                  <a:gd name="connsiteX64" fmla="*/ 1127093 w 2042350"/>
                  <a:gd name="connsiteY64" fmla="*/ 162496 h 196691"/>
                  <a:gd name="connsiteX65" fmla="*/ 1118235 w 2042350"/>
                  <a:gd name="connsiteY65" fmla="*/ 141256 h 196691"/>
                  <a:gd name="connsiteX66" fmla="*/ 1118235 w 2042350"/>
                  <a:gd name="connsiteY66" fmla="*/ 55245 h 196691"/>
                  <a:gd name="connsiteX67" fmla="*/ 1127093 w 2042350"/>
                  <a:gd name="connsiteY67" fmla="*/ 34195 h 196691"/>
                  <a:gd name="connsiteX68" fmla="*/ 1148334 w 2042350"/>
                  <a:gd name="connsiteY68" fmla="*/ 25337 h 196691"/>
                  <a:gd name="connsiteX69" fmla="*/ 1284732 w 2042350"/>
                  <a:gd name="connsiteY69" fmla="*/ 25337 h 196691"/>
                  <a:gd name="connsiteX70" fmla="*/ 1284732 w 2042350"/>
                  <a:gd name="connsiteY70" fmla="*/ 0 h 196691"/>
                  <a:gd name="connsiteX71" fmla="*/ 1148334 w 2042350"/>
                  <a:gd name="connsiteY71" fmla="*/ 0 h 196691"/>
                  <a:gd name="connsiteX72" fmla="*/ 1109186 w 2042350"/>
                  <a:gd name="connsiteY72" fmla="*/ 16193 h 196691"/>
                  <a:gd name="connsiteX73" fmla="*/ 1092994 w 2042350"/>
                  <a:gd name="connsiteY73" fmla="*/ 55245 h 196691"/>
                  <a:gd name="connsiteX74" fmla="*/ 1092994 w 2042350"/>
                  <a:gd name="connsiteY74" fmla="*/ 141256 h 196691"/>
                  <a:gd name="connsiteX75" fmla="*/ 1109186 w 2042350"/>
                  <a:gd name="connsiteY75" fmla="*/ 180499 h 196691"/>
                  <a:gd name="connsiteX76" fmla="*/ 1148334 w 2042350"/>
                  <a:gd name="connsiteY76" fmla="*/ 196691 h 196691"/>
                  <a:gd name="connsiteX77" fmla="*/ 1148334 w 2042350"/>
                  <a:gd name="connsiteY77" fmla="*/ 196691 h 196691"/>
                  <a:gd name="connsiteX78" fmla="*/ 1477423 w 2042350"/>
                  <a:gd name="connsiteY78" fmla="*/ 162687 h 196691"/>
                  <a:gd name="connsiteX79" fmla="*/ 1495425 w 2042350"/>
                  <a:gd name="connsiteY79" fmla="*/ 151638 h 196691"/>
                  <a:gd name="connsiteX80" fmla="*/ 1608582 w 2042350"/>
                  <a:gd name="connsiteY80" fmla="*/ 151638 h 196691"/>
                  <a:gd name="connsiteX81" fmla="*/ 1626203 w 2042350"/>
                  <a:gd name="connsiteY81" fmla="*/ 162687 h 196691"/>
                  <a:gd name="connsiteX82" fmla="*/ 1644206 w 2042350"/>
                  <a:gd name="connsiteY82" fmla="*/ 196691 h 196691"/>
                  <a:gd name="connsiteX83" fmla="*/ 1675733 w 2042350"/>
                  <a:gd name="connsiteY83" fmla="*/ 196691 h 196691"/>
                  <a:gd name="connsiteX84" fmla="*/ 1571435 w 2042350"/>
                  <a:gd name="connsiteY84" fmla="*/ 0 h 196691"/>
                  <a:gd name="connsiteX85" fmla="*/ 1532287 w 2042350"/>
                  <a:gd name="connsiteY85" fmla="*/ 0 h 196691"/>
                  <a:gd name="connsiteX86" fmla="*/ 1428179 w 2042350"/>
                  <a:gd name="connsiteY86" fmla="*/ 196691 h 196691"/>
                  <a:gd name="connsiteX87" fmla="*/ 1459897 w 2042350"/>
                  <a:gd name="connsiteY87" fmla="*/ 196691 h 196691"/>
                  <a:gd name="connsiteX88" fmla="*/ 1477423 w 2042350"/>
                  <a:gd name="connsiteY88" fmla="*/ 162687 h 196691"/>
                  <a:gd name="connsiteX89" fmla="*/ 1503521 w 2042350"/>
                  <a:gd name="connsiteY89" fmla="*/ 113252 h 196691"/>
                  <a:gd name="connsiteX90" fmla="*/ 1545050 w 2042350"/>
                  <a:gd name="connsiteY90" fmla="*/ 35433 h 196691"/>
                  <a:gd name="connsiteX91" fmla="*/ 1552099 w 2042350"/>
                  <a:gd name="connsiteY91" fmla="*/ 31052 h 196691"/>
                  <a:gd name="connsiteX92" fmla="*/ 1559052 w 2042350"/>
                  <a:gd name="connsiteY92" fmla="*/ 35433 h 196691"/>
                  <a:gd name="connsiteX93" fmla="*/ 1599629 w 2042350"/>
                  <a:gd name="connsiteY93" fmla="*/ 113252 h 196691"/>
                  <a:gd name="connsiteX94" fmla="*/ 1599533 w 2042350"/>
                  <a:gd name="connsiteY94" fmla="*/ 122206 h 196691"/>
                  <a:gd name="connsiteX95" fmla="*/ 1592009 w 2042350"/>
                  <a:gd name="connsiteY95" fmla="*/ 126397 h 196691"/>
                  <a:gd name="connsiteX96" fmla="*/ 1510951 w 2042350"/>
                  <a:gd name="connsiteY96" fmla="*/ 126397 h 196691"/>
                  <a:gd name="connsiteX97" fmla="*/ 1503331 w 2042350"/>
                  <a:gd name="connsiteY97" fmla="*/ 122206 h 196691"/>
                  <a:gd name="connsiteX98" fmla="*/ 1503521 w 2042350"/>
                  <a:gd name="connsiteY98" fmla="*/ 113252 h 196691"/>
                  <a:gd name="connsiteX99" fmla="*/ 1503521 w 2042350"/>
                  <a:gd name="connsiteY99" fmla="*/ 113252 h 196691"/>
                  <a:gd name="connsiteX100" fmla="*/ 1931480 w 2042350"/>
                  <a:gd name="connsiteY100" fmla="*/ 0 h 196691"/>
                  <a:gd name="connsiteX101" fmla="*/ 1855756 w 2042350"/>
                  <a:gd name="connsiteY101" fmla="*/ 25337 h 196691"/>
                  <a:gd name="connsiteX102" fmla="*/ 1820513 w 2042350"/>
                  <a:gd name="connsiteY102" fmla="*/ 98393 h 196691"/>
                  <a:gd name="connsiteX103" fmla="*/ 1855280 w 2042350"/>
                  <a:gd name="connsiteY103" fmla="*/ 171545 h 196691"/>
                  <a:gd name="connsiteX104" fmla="*/ 1931480 w 2042350"/>
                  <a:gd name="connsiteY104" fmla="*/ 196691 h 196691"/>
                  <a:gd name="connsiteX105" fmla="*/ 2007584 w 2042350"/>
                  <a:gd name="connsiteY105" fmla="*/ 171926 h 196691"/>
                  <a:gd name="connsiteX106" fmla="*/ 2042351 w 2042350"/>
                  <a:gd name="connsiteY106" fmla="*/ 98393 h 196691"/>
                  <a:gd name="connsiteX107" fmla="*/ 2007298 w 2042350"/>
                  <a:gd name="connsiteY107" fmla="*/ 25337 h 196691"/>
                  <a:gd name="connsiteX108" fmla="*/ 1931480 w 2042350"/>
                  <a:gd name="connsiteY108" fmla="*/ 0 h 196691"/>
                  <a:gd name="connsiteX109" fmla="*/ 1931480 w 2042350"/>
                  <a:gd name="connsiteY109" fmla="*/ 0 h 196691"/>
                  <a:gd name="connsiteX110" fmla="*/ 1991106 w 2042350"/>
                  <a:gd name="connsiteY110" fmla="*/ 153734 h 196691"/>
                  <a:gd name="connsiteX111" fmla="*/ 1931575 w 2042350"/>
                  <a:gd name="connsiteY111" fmla="*/ 172212 h 196691"/>
                  <a:gd name="connsiteX112" fmla="*/ 1872234 w 2042350"/>
                  <a:gd name="connsiteY112" fmla="*/ 154019 h 196691"/>
                  <a:gd name="connsiteX113" fmla="*/ 1846707 w 2042350"/>
                  <a:gd name="connsiteY113" fmla="*/ 98584 h 196691"/>
                  <a:gd name="connsiteX114" fmla="*/ 1872710 w 2042350"/>
                  <a:gd name="connsiteY114" fmla="*/ 43529 h 196691"/>
                  <a:gd name="connsiteX115" fmla="*/ 1931575 w 2042350"/>
                  <a:gd name="connsiteY115" fmla="*/ 24575 h 196691"/>
                  <a:gd name="connsiteX116" fmla="*/ 1989201 w 2042350"/>
                  <a:gd name="connsiteY116" fmla="*/ 42863 h 196691"/>
                  <a:gd name="connsiteX117" fmla="*/ 2016252 w 2042350"/>
                  <a:gd name="connsiteY117" fmla="*/ 98584 h 196691"/>
                  <a:gd name="connsiteX118" fmla="*/ 1991106 w 2042350"/>
                  <a:gd name="connsiteY118" fmla="*/ 153734 h 196691"/>
                  <a:gd name="connsiteX119" fmla="*/ 1991106 w 2042350"/>
                  <a:gd name="connsiteY119" fmla="*/ 153734 h 196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2042350" h="196691">
                    <a:moveTo>
                      <a:pt x="55340" y="196691"/>
                    </a:moveTo>
                    <a:lnTo>
                      <a:pt x="191738" y="196691"/>
                    </a:lnTo>
                    <a:lnTo>
                      <a:pt x="191738" y="171355"/>
                    </a:lnTo>
                    <a:lnTo>
                      <a:pt x="55340" y="171355"/>
                    </a:lnTo>
                    <a:cubicBezTo>
                      <a:pt x="47054" y="171355"/>
                      <a:pt x="40005" y="168402"/>
                      <a:pt x="34100" y="162496"/>
                    </a:cubicBezTo>
                    <a:cubicBezTo>
                      <a:pt x="28194" y="156496"/>
                      <a:pt x="25241" y="149447"/>
                      <a:pt x="25241" y="141256"/>
                    </a:cubicBezTo>
                    <a:lnTo>
                      <a:pt x="25241" y="55245"/>
                    </a:lnTo>
                    <a:cubicBezTo>
                      <a:pt x="25241" y="47244"/>
                      <a:pt x="28194" y="39910"/>
                      <a:pt x="34100" y="34195"/>
                    </a:cubicBezTo>
                    <a:cubicBezTo>
                      <a:pt x="40005" y="28289"/>
                      <a:pt x="46958" y="25337"/>
                      <a:pt x="55340" y="25337"/>
                    </a:cubicBezTo>
                    <a:lnTo>
                      <a:pt x="191738" y="25337"/>
                    </a:lnTo>
                    <a:lnTo>
                      <a:pt x="191738" y="0"/>
                    </a:lnTo>
                    <a:lnTo>
                      <a:pt x="55340" y="0"/>
                    </a:lnTo>
                    <a:cubicBezTo>
                      <a:pt x="39910" y="0"/>
                      <a:pt x="26860" y="5429"/>
                      <a:pt x="16192" y="16193"/>
                    </a:cubicBezTo>
                    <a:cubicBezTo>
                      <a:pt x="5429" y="27146"/>
                      <a:pt x="0" y="40100"/>
                      <a:pt x="0" y="55245"/>
                    </a:cubicBezTo>
                    <a:lnTo>
                      <a:pt x="0" y="141256"/>
                    </a:lnTo>
                    <a:cubicBezTo>
                      <a:pt x="0" y="156686"/>
                      <a:pt x="5429" y="169736"/>
                      <a:pt x="16192" y="180499"/>
                    </a:cubicBezTo>
                    <a:cubicBezTo>
                      <a:pt x="26860" y="191262"/>
                      <a:pt x="39910" y="196691"/>
                      <a:pt x="55340" y="196691"/>
                    </a:cubicBezTo>
                    <a:lnTo>
                      <a:pt x="55340" y="196691"/>
                    </a:lnTo>
                    <a:close/>
                    <a:moveTo>
                      <a:pt x="384334" y="162687"/>
                    </a:moveTo>
                    <a:cubicBezTo>
                      <a:pt x="388049" y="155353"/>
                      <a:pt x="394049" y="151638"/>
                      <a:pt x="402336" y="151638"/>
                    </a:cubicBezTo>
                    <a:lnTo>
                      <a:pt x="515493" y="151638"/>
                    </a:lnTo>
                    <a:cubicBezTo>
                      <a:pt x="523589" y="151638"/>
                      <a:pt x="529495" y="155353"/>
                      <a:pt x="533114" y="162687"/>
                    </a:cubicBezTo>
                    <a:cubicBezTo>
                      <a:pt x="543687" y="182690"/>
                      <a:pt x="549783" y="194024"/>
                      <a:pt x="551212" y="196691"/>
                    </a:cubicBezTo>
                    <a:lnTo>
                      <a:pt x="582739" y="196691"/>
                    </a:lnTo>
                    <a:cubicBezTo>
                      <a:pt x="515398" y="69628"/>
                      <a:pt x="480727" y="4096"/>
                      <a:pt x="478441" y="0"/>
                    </a:cubicBezTo>
                    <a:lnTo>
                      <a:pt x="439388" y="0"/>
                    </a:lnTo>
                    <a:lnTo>
                      <a:pt x="335280" y="196691"/>
                    </a:lnTo>
                    <a:lnTo>
                      <a:pt x="366998" y="196691"/>
                    </a:lnTo>
                    <a:lnTo>
                      <a:pt x="384334" y="162687"/>
                    </a:lnTo>
                    <a:close/>
                    <a:moveTo>
                      <a:pt x="410528" y="113252"/>
                    </a:moveTo>
                    <a:lnTo>
                      <a:pt x="452152" y="35433"/>
                    </a:lnTo>
                    <a:cubicBezTo>
                      <a:pt x="453676" y="32576"/>
                      <a:pt x="455962" y="31052"/>
                      <a:pt x="459200" y="31052"/>
                    </a:cubicBezTo>
                    <a:cubicBezTo>
                      <a:pt x="462343" y="31052"/>
                      <a:pt x="464630" y="32576"/>
                      <a:pt x="466154" y="35433"/>
                    </a:cubicBezTo>
                    <a:lnTo>
                      <a:pt x="506635" y="113252"/>
                    </a:lnTo>
                    <a:cubicBezTo>
                      <a:pt x="508349" y="116300"/>
                      <a:pt x="508349" y="119253"/>
                      <a:pt x="506444" y="122206"/>
                    </a:cubicBezTo>
                    <a:cubicBezTo>
                      <a:pt x="504730" y="124968"/>
                      <a:pt x="502253" y="126397"/>
                      <a:pt x="499015" y="126397"/>
                    </a:cubicBezTo>
                    <a:lnTo>
                      <a:pt x="417957" y="126397"/>
                    </a:lnTo>
                    <a:cubicBezTo>
                      <a:pt x="414623" y="126397"/>
                      <a:pt x="412051" y="124968"/>
                      <a:pt x="410432" y="122206"/>
                    </a:cubicBezTo>
                    <a:cubicBezTo>
                      <a:pt x="408908" y="119158"/>
                      <a:pt x="408908" y="116300"/>
                      <a:pt x="410528" y="113252"/>
                    </a:cubicBezTo>
                    <a:lnTo>
                      <a:pt x="410528" y="113252"/>
                    </a:lnTo>
                    <a:close/>
                    <a:moveTo>
                      <a:pt x="838486" y="0"/>
                    </a:moveTo>
                    <a:cubicBezTo>
                      <a:pt x="808672" y="0"/>
                      <a:pt x="783336" y="8477"/>
                      <a:pt x="762857" y="25337"/>
                    </a:cubicBezTo>
                    <a:cubicBezTo>
                      <a:pt x="739330" y="44291"/>
                      <a:pt x="727520" y="68580"/>
                      <a:pt x="727520" y="98393"/>
                    </a:cubicBezTo>
                    <a:cubicBezTo>
                      <a:pt x="727520" y="128397"/>
                      <a:pt x="739045" y="152781"/>
                      <a:pt x="762286" y="171545"/>
                    </a:cubicBezTo>
                    <a:cubicBezTo>
                      <a:pt x="782764" y="188309"/>
                      <a:pt x="808196" y="196691"/>
                      <a:pt x="838486" y="196691"/>
                    </a:cubicBezTo>
                    <a:cubicBezTo>
                      <a:pt x="868966" y="196691"/>
                      <a:pt x="894207" y="188404"/>
                      <a:pt x="914686" y="171926"/>
                    </a:cubicBezTo>
                    <a:cubicBezTo>
                      <a:pt x="937832" y="153257"/>
                      <a:pt x="949452" y="128778"/>
                      <a:pt x="949452" y="98393"/>
                    </a:cubicBezTo>
                    <a:cubicBezTo>
                      <a:pt x="949452" y="68771"/>
                      <a:pt x="937832" y="44577"/>
                      <a:pt x="914400" y="25337"/>
                    </a:cubicBezTo>
                    <a:cubicBezTo>
                      <a:pt x="894112" y="8477"/>
                      <a:pt x="868775" y="0"/>
                      <a:pt x="838486" y="0"/>
                    </a:cubicBezTo>
                    <a:lnTo>
                      <a:pt x="838486" y="0"/>
                    </a:lnTo>
                    <a:close/>
                    <a:moveTo>
                      <a:pt x="898017" y="153734"/>
                    </a:moveTo>
                    <a:cubicBezTo>
                      <a:pt x="882396" y="166021"/>
                      <a:pt x="862584" y="172212"/>
                      <a:pt x="838391" y="172212"/>
                    </a:cubicBezTo>
                    <a:cubicBezTo>
                      <a:pt x="814388" y="172212"/>
                      <a:pt x="794576" y="166307"/>
                      <a:pt x="779050" y="154019"/>
                    </a:cubicBezTo>
                    <a:cubicBezTo>
                      <a:pt x="762000" y="140494"/>
                      <a:pt x="753523" y="122111"/>
                      <a:pt x="753523" y="98584"/>
                    </a:cubicBezTo>
                    <a:cubicBezTo>
                      <a:pt x="753523" y="75438"/>
                      <a:pt x="762191" y="57150"/>
                      <a:pt x="779526" y="43529"/>
                    </a:cubicBezTo>
                    <a:cubicBezTo>
                      <a:pt x="795433" y="30861"/>
                      <a:pt x="815245" y="24575"/>
                      <a:pt x="838295" y="24575"/>
                    </a:cubicBezTo>
                    <a:cubicBezTo>
                      <a:pt x="861441" y="24575"/>
                      <a:pt x="880586" y="30671"/>
                      <a:pt x="895922" y="42863"/>
                    </a:cubicBezTo>
                    <a:cubicBezTo>
                      <a:pt x="914019" y="56960"/>
                      <a:pt x="923068" y="75438"/>
                      <a:pt x="923068" y="98584"/>
                    </a:cubicBezTo>
                    <a:cubicBezTo>
                      <a:pt x="923258" y="121920"/>
                      <a:pt x="914781" y="140303"/>
                      <a:pt x="898017" y="153734"/>
                    </a:cubicBezTo>
                    <a:lnTo>
                      <a:pt x="898017" y="153734"/>
                    </a:lnTo>
                    <a:close/>
                    <a:moveTo>
                      <a:pt x="1148334" y="196691"/>
                    </a:moveTo>
                    <a:lnTo>
                      <a:pt x="1284732" y="196691"/>
                    </a:lnTo>
                    <a:lnTo>
                      <a:pt x="1284732" y="171355"/>
                    </a:lnTo>
                    <a:lnTo>
                      <a:pt x="1148334" y="171355"/>
                    </a:lnTo>
                    <a:cubicBezTo>
                      <a:pt x="1139952" y="171355"/>
                      <a:pt x="1132999" y="168402"/>
                      <a:pt x="1127093" y="162496"/>
                    </a:cubicBezTo>
                    <a:cubicBezTo>
                      <a:pt x="1121188" y="156496"/>
                      <a:pt x="1118235" y="149447"/>
                      <a:pt x="1118235" y="141256"/>
                    </a:cubicBezTo>
                    <a:lnTo>
                      <a:pt x="1118235" y="55245"/>
                    </a:lnTo>
                    <a:cubicBezTo>
                      <a:pt x="1118235" y="47244"/>
                      <a:pt x="1121188" y="39910"/>
                      <a:pt x="1127093" y="34195"/>
                    </a:cubicBezTo>
                    <a:cubicBezTo>
                      <a:pt x="1132999" y="28289"/>
                      <a:pt x="1139952" y="25337"/>
                      <a:pt x="1148334" y="25337"/>
                    </a:cubicBezTo>
                    <a:lnTo>
                      <a:pt x="1284732" y="25337"/>
                    </a:lnTo>
                    <a:lnTo>
                      <a:pt x="1284732" y="0"/>
                    </a:lnTo>
                    <a:lnTo>
                      <a:pt x="1148334" y="0"/>
                    </a:lnTo>
                    <a:cubicBezTo>
                      <a:pt x="1132904" y="0"/>
                      <a:pt x="1119854" y="5429"/>
                      <a:pt x="1109186" y="16193"/>
                    </a:cubicBezTo>
                    <a:cubicBezTo>
                      <a:pt x="1098423" y="27146"/>
                      <a:pt x="1092994" y="40100"/>
                      <a:pt x="1092994" y="55245"/>
                    </a:cubicBezTo>
                    <a:lnTo>
                      <a:pt x="1092994" y="141256"/>
                    </a:lnTo>
                    <a:cubicBezTo>
                      <a:pt x="1092994" y="156686"/>
                      <a:pt x="1098423" y="169736"/>
                      <a:pt x="1109186" y="180499"/>
                    </a:cubicBezTo>
                    <a:cubicBezTo>
                      <a:pt x="1119854" y="191262"/>
                      <a:pt x="1132904" y="196691"/>
                      <a:pt x="1148334" y="196691"/>
                    </a:cubicBezTo>
                    <a:lnTo>
                      <a:pt x="1148334" y="196691"/>
                    </a:lnTo>
                    <a:close/>
                    <a:moveTo>
                      <a:pt x="1477423" y="162687"/>
                    </a:moveTo>
                    <a:cubicBezTo>
                      <a:pt x="1481138" y="155353"/>
                      <a:pt x="1487138" y="151638"/>
                      <a:pt x="1495425" y="151638"/>
                    </a:cubicBezTo>
                    <a:lnTo>
                      <a:pt x="1608582" y="151638"/>
                    </a:lnTo>
                    <a:cubicBezTo>
                      <a:pt x="1616678" y="151638"/>
                      <a:pt x="1622584" y="155353"/>
                      <a:pt x="1626203" y="162687"/>
                    </a:cubicBezTo>
                    <a:cubicBezTo>
                      <a:pt x="1636681" y="182690"/>
                      <a:pt x="1642872" y="194024"/>
                      <a:pt x="1644206" y="196691"/>
                    </a:cubicBezTo>
                    <a:lnTo>
                      <a:pt x="1675733" y="196691"/>
                    </a:lnTo>
                    <a:cubicBezTo>
                      <a:pt x="1608391" y="69628"/>
                      <a:pt x="1573721" y="4096"/>
                      <a:pt x="1571435" y="0"/>
                    </a:cubicBezTo>
                    <a:lnTo>
                      <a:pt x="1532287" y="0"/>
                    </a:lnTo>
                    <a:lnTo>
                      <a:pt x="1428179" y="196691"/>
                    </a:lnTo>
                    <a:lnTo>
                      <a:pt x="1459897" y="196691"/>
                    </a:lnTo>
                    <a:lnTo>
                      <a:pt x="1477423" y="162687"/>
                    </a:lnTo>
                    <a:close/>
                    <a:moveTo>
                      <a:pt x="1503521" y="113252"/>
                    </a:moveTo>
                    <a:lnTo>
                      <a:pt x="1545050" y="35433"/>
                    </a:lnTo>
                    <a:cubicBezTo>
                      <a:pt x="1546574" y="32576"/>
                      <a:pt x="1548860" y="31052"/>
                      <a:pt x="1552099" y="31052"/>
                    </a:cubicBezTo>
                    <a:cubicBezTo>
                      <a:pt x="1555147" y="31052"/>
                      <a:pt x="1557528" y="32576"/>
                      <a:pt x="1559052" y="35433"/>
                    </a:cubicBezTo>
                    <a:lnTo>
                      <a:pt x="1599629" y="113252"/>
                    </a:lnTo>
                    <a:cubicBezTo>
                      <a:pt x="1601343" y="116300"/>
                      <a:pt x="1601343" y="119253"/>
                      <a:pt x="1599533" y="122206"/>
                    </a:cubicBezTo>
                    <a:cubicBezTo>
                      <a:pt x="1597723" y="124968"/>
                      <a:pt x="1595342" y="126397"/>
                      <a:pt x="1592009" y="126397"/>
                    </a:cubicBezTo>
                    <a:lnTo>
                      <a:pt x="1510951" y="126397"/>
                    </a:lnTo>
                    <a:cubicBezTo>
                      <a:pt x="1507617" y="126397"/>
                      <a:pt x="1505140" y="124968"/>
                      <a:pt x="1503331" y="122206"/>
                    </a:cubicBezTo>
                    <a:cubicBezTo>
                      <a:pt x="1501902" y="119158"/>
                      <a:pt x="1501902" y="116300"/>
                      <a:pt x="1503521" y="113252"/>
                    </a:cubicBezTo>
                    <a:lnTo>
                      <a:pt x="1503521" y="113252"/>
                    </a:lnTo>
                    <a:close/>
                    <a:moveTo>
                      <a:pt x="1931480" y="0"/>
                    </a:moveTo>
                    <a:cubicBezTo>
                      <a:pt x="1901571" y="0"/>
                      <a:pt x="1876330" y="8477"/>
                      <a:pt x="1855756" y="25337"/>
                    </a:cubicBezTo>
                    <a:cubicBezTo>
                      <a:pt x="1832229" y="44291"/>
                      <a:pt x="1820513" y="68580"/>
                      <a:pt x="1820513" y="98393"/>
                    </a:cubicBezTo>
                    <a:cubicBezTo>
                      <a:pt x="1820513" y="128397"/>
                      <a:pt x="1832039" y="152781"/>
                      <a:pt x="1855280" y="171545"/>
                    </a:cubicBezTo>
                    <a:cubicBezTo>
                      <a:pt x="1875758" y="188309"/>
                      <a:pt x="1901190" y="196691"/>
                      <a:pt x="1931480" y="196691"/>
                    </a:cubicBezTo>
                    <a:cubicBezTo>
                      <a:pt x="1961960" y="196691"/>
                      <a:pt x="1987201" y="188404"/>
                      <a:pt x="2007584" y="171926"/>
                    </a:cubicBezTo>
                    <a:cubicBezTo>
                      <a:pt x="2030825" y="153257"/>
                      <a:pt x="2042351" y="128778"/>
                      <a:pt x="2042351" y="98393"/>
                    </a:cubicBezTo>
                    <a:cubicBezTo>
                      <a:pt x="2042351" y="68771"/>
                      <a:pt x="2030730" y="44577"/>
                      <a:pt x="2007298" y="25337"/>
                    </a:cubicBezTo>
                    <a:cubicBezTo>
                      <a:pt x="1987010" y="8477"/>
                      <a:pt x="1961769" y="0"/>
                      <a:pt x="1931480" y="0"/>
                    </a:cubicBezTo>
                    <a:lnTo>
                      <a:pt x="1931480" y="0"/>
                    </a:lnTo>
                    <a:close/>
                    <a:moveTo>
                      <a:pt x="1991106" y="153734"/>
                    </a:moveTo>
                    <a:cubicBezTo>
                      <a:pt x="1975485" y="166021"/>
                      <a:pt x="1955673" y="172212"/>
                      <a:pt x="1931575" y="172212"/>
                    </a:cubicBezTo>
                    <a:cubicBezTo>
                      <a:pt x="1907572" y="172212"/>
                      <a:pt x="1887760" y="166307"/>
                      <a:pt x="1872234" y="154019"/>
                    </a:cubicBezTo>
                    <a:cubicBezTo>
                      <a:pt x="1855184" y="140494"/>
                      <a:pt x="1846707" y="122111"/>
                      <a:pt x="1846707" y="98584"/>
                    </a:cubicBezTo>
                    <a:cubicBezTo>
                      <a:pt x="1846707" y="75438"/>
                      <a:pt x="1855375" y="57150"/>
                      <a:pt x="1872710" y="43529"/>
                    </a:cubicBezTo>
                    <a:cubicBezTo>
                      <a:pt x="1888712" y="30861"/>
                      <a:pt x="1908429" y="24575"/>
                      <a:pt x="1931575" y="24575"/>
                    </a:cubicBezTo>
                    <a:cubicBezTo>
                      <a:pt x="1954625" y="24575"/>
                      <a:pt x="1973771" y="30671"/>
                      <a:pt x="1989201" y="42863"/>
                    </a:cubicBezTo>
                    <a:cubicBezTo>
                      <a:pt x="2007203" y="56960"/>
                      <a:pt x="2016252" y="75438"/>
                      <a:pt x="2016252" y="98584"/>
                    </a:cubicBezTo>
                    <a:cubicBezTo>
                      <a:pt x="2016157" y="121920"/>
                      <a:pt x="2007775" y="140303"/>
                      <a:pt x="1991106" y="153734"/>
                    </a:cubicBezTo>
                    <a:lnTo>
                      <a:pt x="1991106" y="153734"/>
                    </a:lnTo>
                    <a:close/>
                  </a:path>
                </a:pathLst>
              </a:custGeom>
              <a:solidFill>
                <a:srgbClr val="1B1918"/>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grpSp>
          <p:nvGrpSpPr>
            <p:cNvPr id="301" name="组合 300">
              <a:extLst>
                <a:ext uri="{FF2B5EF4-FFF2-40B4-BE49-F238E27FC236}">
                  <a16:creationId xmlns:a16="http://schemas.microsoft.com/office/drawing/2014/main" id="{653E1D05-37AE-48DB-8BAA-7DD56E8C7328}"/>
                </a:ext>
              </a:extLst>
            </p:cNvPr>
            <p:cNvGrpSpPr/>
            <p:nvPr/>
          </p:nvGrpSpPr>
          <p:grpSpPr>
            <a:xfrm>
              <a:off x="6664402" y="5713775"/>
              <a:ext cx="807603" cy="274525"/>
              <a:chOff x="2732119" y="2210686"/>
              <a:chExt cx="6727761" cy="2436628"/>
            </a:xfrm>
          </p:grpSpPr>
          <p:sp>
            <p:nvSpPr>
              <p:cNvPr id="401" name="任意多边形 2">
                <a:extLst>
                  <a:ext uri="{FF2B5EF4-FFF2-40B4-BE49-F238E27FC236}">
                    <a16:creationId xmlns:a16="http://schemas.microsoft.com/office/drawing/2014/main" id="{EA44BF5B-23C2-45F8-9F34-EABEA296535E}"/>
                  </a:ext>
                </a:extLst>
              </p:cNvPr>
              <p:cNvSpPr/>
              <p:nvPr/>
            </p:nvSpPr>
            <p:spPr>
              <a:xfrm>
                <a:off x="5658538" y="2523443"/>
                <a:ext cx="3801342" cy="1808336"/>
              </a:xfrm>
              <a:custGeom>
                <a:avLst/>
                <a:gdLst>
                  <a:gd name="connsiteX0" fmla="*/ 3608863 w 3801342"/>
                  <a:gd name="connsiteY0" fmla="*/ 1566045 h 1808336"/>
                  <a:gd name="connsiteX1" fmla="*/ 3560613 w 3801342"/>
                  <a:gd name="connsiteY1" fmla="*/ 1614295 h 1808336"/>
                  <a:gd name="connsiteX2" fmla="*/ 2241199 w 3801342"/>
                  <a:gd name="connsiteY2" fmla="*/ 1614295 h 1808336"/>
                  <a:gd name="connsiteX3" fmla="*/ 2241199 w 3801342"/>
                  <a:gd name="connsiteY3" fmla="*/ 220597 h 1808336"/>
                  <a:gd name="connsiteX4" fmla="*/ 3608863 w 3801342"/>
                  <a:gd name="connsiteY4" fmla="*/ 220597 h 1808336"/>
                  <a:gd name="connsiteX5" fmla="*/ 3608863 w 3801342"/>
                  <a:gd name="connsiteY5" fmla="*/ 1566045 h 1808336"/>
                  <a:gd name="connsiteX6" fmla="*/ 2048893 w 3801342"/>
                  <a:gd name="connsiteY6" fmla="*/ 28985 h 1808336"/>
                  <a:gd name="connsiteX7" fmla="*/ 2048893 w 3801342"/>
                  <a:gd name="connsiteY7" fmla="*/ 1806601 h 1808336"/>
                  <a:gd name="connsiteX8" fmla="*/ 3589077 w 3801342"/>
                  <a:gd name="connsiteY8" fmla="*/ 1806601 h 1808336"/>
                  <a:gd name="connsiteX9" fmla="*/ 3801342 w 3801342"/>
                  <a:gd name="connsiteY9" fmla="*/ 1593815 h 1808336"/>
                  <a:gd name="connsiteX10" fmla="*/ 3801342 w 3801342"/>
                  <a:gd name="connsiteY10" fmla="*/ 28985 h 1808336"/>
                  <a:gd name="connsiteX11" fmla="*/ 2048893 w 3801342"/>
                  <a:gd name="connsiteY11" fmla="*/ 28985 h 1808336"/>
                  <a:gd name="connsiteX12" fmla="*/ 2451034 w 3801342"/>
                  <a:gd name="connsiteY12" fmla="*/ 1470933 h 1808336"/>
                  <a:gd name="connsiteX13" fmla="*/ 2683780 w 3801342"/>
                  <a:gd name="connsiteY13" fmla="*/ 1470933 h 1808336"/>
                  <a:gd name="connsiteX14" fmla="*/ 2922427 w 3801342"/>
                  <a:gd name="connsiteY14" fmla="*/ 685568 h 1808336"/>
                  <a:gd name="connsiteX15" fmla="*/ 3135214 w 3801342"/>
                  <a:gd name="connsiteY15" fmla="*/ 685568 h 1808336"/>
                  <a:gd name="connsiteX16" fmla="*/ 3135214 w 3801342"/>
                  <a:gd name="connsiteY16" fmla="*/ 1074345 h 1808336"/>
                  <a:gd name="connsiteX17" fmla="*/ 3095468 w 3801342"/>
                  <a:gd name="connsiteY17" fmla="*/ 1470933 h 1808336"/>
                  <a:gd name="connsiteX18" fmla="*/ 3299229 w 3801342"/>
                  <a:gd name="connsiteY18" fmla="*/ 1470933 h 1808336"/>
                  <a:gd name="connsiteX19" fmla="*/ 3338454 w 3801342"/>
                  <a:gd name="connsiteY19" fmla="*/ 1074345 h 1808336"/>
                  <a:gd name="connsiteX20" fmla="*/ 3338454 w 3801342"/>
                  <a:gd name="connsiteY20" fmla="*/ 685568 h 1808336"/>
                  <a:gd name="connsiteX21" fmla="*/ 3475915 w 3801342"/>
                  <a:gd name="connsiteY21" fmla="*/ 685568 h 1808336"/>
                  <a:gd name="connsiteX22" fmla="*/ 3475915 w 3801342"/>
                  <a:gd name="connsiteY22" fmla="*/ 501072 h 1808336"/>
                  <a:gd name="connsiteX23" fmla="*/ 3338454 w 3801342"/>
                  <a:gd name="connsiteY23" fmla="*/ 501072 h 1808336"/>
                  <a:gd name="connsiteX24" fmla="*/ 3338454 w 3801342"/>
                  <a:gd name="connsiteY24" fmla="*/ 340701 h 1808336"/>
                  <a:gd name="connsiteX25" fmla="*/ 3135387 w 3801342"/>
                  <a:gd name="connsiteY25" fmla="*/ 340701 h 1808336"/>
                  <a:gd name="connsiteX26" fmla="*/ 3135387 w 3801342"/>
                  <a:gd name="connsiteY26" fmla="*/ 501072 h 1808336"/>
                  <a:gd name="connsiteX27" fmla="*/ 2382825 w 3801342"/>
                  <a:gd name="connsiteY27" fmla="*/ 501072 h 1808336"/>
                  <a:gd name="connsiteX28" fmla="*/ 2382825 w 3801342"/>
                  <a:gd name="connsiteY28" fmla="*/ 685568 h 1808336"/>
                  <a:gd name="connsiteX29" fmla="*/ 2713806 w 3801342"/>
                  <a:gd name="connsiteY29" fmla="*/ 685568 h 1808336"/>
                  <a:gd name="connsiteX30" fmla="*/ 2451034 w 3801342"/>
                  <a:gd name="connsiteY30" fmla="*/ 1470933 h 1808336"/>
                  <a:gd name="connsiteX31" fmla="*/ 1753491 w 3801342"/>
                  <a:gd name="connsiteY31" fmla="*/ 1331563 h 1808336"/>
                  <a:gd name="connsiteX32" fmla="*/ 1753491 w 3801342"/>
                  <a:gd name="connsiteY32" fmla="*/ 1153142 h 1808336"/>
                  <a:gd name="connsiteX33" fmla="*/ 987391 w 3801342"/>
                  <a:gd name="connsiteY33" fmla="*/ 1153142 h 1808336"/>
                  <a:gd name="connsiteX34" fmla="*/ 987391 w 3801342"/>
                  <a:gd name="connsiteY34" fmla="*/ 1003011 h 1808336"/>
                  <a:gd name="connsiteX35" fmla="*/ 1715481 w 3801342"/>
                  <a:gd name="connsiteY35" fmla="*/ 1003011 h 1808336"/>
                  <a:gd name="connsiteX36" fmla="*/ 1715481 w 3801342"/>
                  <a:gd name="connsiteY36" fmla="*/ 814524 h 1808336"/>
                  <a:gd name="connsiteX37" fmla="*/ 987391 w 3801342"/>
                  <a:gd name="connsiteY37" fmla="*/ 814524 h 1808336"/>
                  <a:gd name="connsiteX38" fmla="*/ 987391 w 3801342"/>
                  <a:gd name="connsiteY38" fmla="*/ 665087 h 1808336"/>
                  <a:gd name="connsiteX39" fmla="*/ 1715481 w 3801342"/>
                  <a:gd name="connsiteY39" fmla="*/ 665087 h 1808336"/>
                  <a:gd name="connsiteX40" fmla="*/ 1715481 w 3801342"/>
                  <a:gd name="connsiteY40" fmla="*/ 475732 h 1808336"/>
                  <a:gd name="connsiteX41" fmla="*/ 987391 w 3801342"/>
                  <a:gd name="connsiteY41" fmla="*/ 475732 h 1808336"/>
                  <a:gd name="connsiteX42" fmla="*/ 987391 w 3801342"/>
                  <a:gd name="connsiteY42" fmla="*/ 326295 h 1808336"/>
                  <a:gd name="connsiteX43" fmla="*/ 1753491 w 3801342"/>
                  <a:gd name="connsiteY43" fmla="*/ 326295 h 1808336"/>
                  <a:gd name="connsiteX44" fmla="*/ 1753491 w 3801342"/>
                  <a:gd name="connsiteY44" fmla="*/ 147701 h 1808336"/>
                  <a:gd name="connsiteX45" fmla="*/ 1509290 w 3801342"/>
                  <a:gd name="connsiteY45" fmla="*/ 147701 h 1808336"/>
                  <a:gd name="connsiteX46" fmla="*/ 1509290 w 3801342"/>
                  <a:gd name="connsiteY46" fmla="*/ 0 h 1808336"/>
                  <a:gd name="connsiteX47" fmla="*/ 1314554 w 3801342"/>
                  <a:gd name="connsiteY47" fmla="*/ 0 h 1808336"/>
                  <a:gd name="connsiteX48" fmla="*/ 1269255 w 3801342"/>
                  <a:gd name="connsiteY48" fmla="*/ 147701 h 1808336"/>
                  <a:gd name="connsiteX49" fmla="*/ 484063 w 3801342"/>
                  <a:gd name="connsiteY49" fmla="*/ 147701 h 1808336"/>
                  <a:gd name="connsiteX50" fmla="*/ 438937 w 3801342"/>
                  <a:gd name="connsiteY50" fmla="*/ 0 h 1808336"/>
                  <a:gd name="connsiteX51" fmla="*/ 244201 w 3801342"/>
                  <a:gd name="connsiteY51" fmla="*/ 0 h 1808336"/>
                  <a:gd name="connsiteX52" fmla="*/ 244201 w 3801342"/>
                  <a:gd name="connsiteY52" fmla="*/ 147701 h 1808336"/>
                  <a:gd name="connsiteX53" fmla="*/ 0 w 3801342"/>
                  <a:gd name="connsiteY53" fmla="*/ 147701 h 1808336"/>
                  <a:gd name="connsiteX54" fmla="*/ 0 w 3801342"/>
                  <a:gd name="connsiteY54" fmla="*/ 326122 h 1808336"/>
                  <a:gd name="connsiteX55" fmla="*/ 766794 w 3801342"/>
                  <a:gd name="connsiteY55" fmla="*/ 326122 h 1808336"/>
                  <a:gd name="connsiteX56" fmla="*/ 766794 w 3801342"/>
                  <a:gd name="connsiteY56" fmla="*/ 475558 h 1808336"/>
                  <a:gd name="connsiteX57" fmla="*/ 38010 w 3801342"/>
                  <a:gd name="connsiteY57" fmla="*/ 475558 h 1808336"/>
                  <a:gd name="connsiteX58" fmla="*/ 38010 w 3801342"/>
                  <a:gd name="connsiteY58" fmla="*/ 664914 h 1808336"/>
                  <a:gd name="connsiteX59" fmla="*/ 766794 w 3801342"/>
                  <a:gd name="connsiteY59" fmla="*/ 664914 h 1808336"/>
                  <a:gd name="connsiteX60" fmla="*/ 766794 w 3801342"/>
                  <a:gd name="connsiteY60" fmla="*/ 814350 h 1808336"/>
                  <a:gd name="connsiteX61" fmla="*/ 38010 w 3801342"/>
                  <a:gd name="connsiteY61" fmla="*/ 814350 h 1808336"/>
                  <a:gd name="connsiteX62" fmla="*/ 38010 w 3801342"/>
                  <a:gd name="connsiteY62" fmla="*/ 1003011 h 1808336"/>
                  <a:gd name="connsiteX63" fmla="*/ 766794 w 3801342"/>
                  <a:gd name="connsiteY63" fmla="*/ 1003011 h 1808336"/>
                  <a:gd name="connsiteX64" fmla="*/ 766794 w 3801342"/>
                  <a:gd name="connsiteY64" fmla="*/ 1153142 h 1808336"/>
                  <a:gd name="connsiteX65" fmla="*/ 0 w 3801342"/>
                  <a:gd name="connsiteY65" fmla="*/ 1153142 h 1808336"/>
                  <a:gd name="connsiteX66" fmla="*/ 0 w 3801342"/>
                  <a:gd name="connsiteY66" fmla="*/ 1331563 h 1808336"/>
                  <a:gd name="connsiteX67" fmla="*/ 701709 w 3801342"/>
                  <a:gd name="connsiteY67" fmla="*/ 1331563 h 1808336"/>
                  <a:gd name="connsiteX68" fmla="*/ 0 w 3801342"/>
                  <a:gd name="connsiteY68" fmla="*/ 1612386 h 1808336"/>
                  <a:gd name="connsiteX69" fmla="*/ 0 w 3801342"/>
                  <a:gd name="connsiteY69" fmla="*/ 1808337 h 1808336"/>
                  <a:gd name="connsiteX70" fmla="*/ 615970 w 3801342"/>
                  <a:gd name="connsiteY70" fmla="*/ 1649875 h 1808336"/>
                  <a:gd name="connsiteX71" fmla="*/ 876312 w 3801342"/>
                  <a:gd name="connsiteY71" fmla="*/ 1421989 h 1808336"/>
                  <a:gd name="connsiteX72" fmla="*/ 1137348 w 3801342"/>
                  <a:gd name="connsiteY72" fmla="*/ 1649875 h 1808336"/>
                  <a:gd name="connsiteX73" fmla="*/ 1753318 w 3801342"/>
                  <a:gd name="connsiteY73" fmla="*/ 1808337 h 1808336"/>
                  <a:gd name="connsiteX74" fmla="*/ 1753318 w 3801342"/>
                  <a:gd name="connsiteY74" fmla="*/ 1612386 h 1808336"/>
                  <a:gd name="connsiteX75" fmla="*/ 1051088 w 3801342"/>
                  <a:gd name="connsiteY75" fmla="*/ 1331563 h 1808336"/>
                  <a:gd name="connsiteX76" fmla="*/ 1753491 w 3801342"/>
                  <a:gd name="connsiteY76" fmla="*/ 1331563 h 1808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801342" h="1808336">
                    <a:moveTo>
                      <a:pt x="3608863" y="1566045"/>
                    </a:moveTo>
                    <a:cubicBezTo>
                      <a:pt x="3608863" y="1592600"/>
                      <a:pt x="3587168" y="1614295"/>
                      <a:pt x="3560613" y="1614295"/>
                    </a:cubicBezTo>
                    <a:lnTo>
                      <a:pt x="2241199" y="1614295"/>
                    </a:lnTo>
                    <a:lnTo>
                      <a:pt x="2241199" y="220597"/>
                    </a:lnTo>
                    <a:lnTo>
                      <a:pt x="3608863" y="220597"/>
                    </a:lnTo>
                    <a:lnTo>
                      <a:pt x="3608863" y="1566045"/>
                    </a:lnTo>
                    <a:close/>
                    <a:moveTo>
                      <a:pt x="2048893" y="28985"/>
                    </a:moveTo>
                    <a:lnTo>
                      <a:pt x="2048893" y="1806601"/>
                    </a:lnTo>
                    <a:lnTo>
                      <a:pt x="3589077" y="1806601"/>
                    </a:lnTo>
                    <a:cubicBezTo>
                      <a:pt x="3706057" y="1806601"/>
                      <a:pt x="3801342" y="1711316"/>
                      <a:pt x="3801342" y="1593815"/>
                    </a:cubicBezTo>
                    <a:lnTo>
                      <a:pt x="3801342" y="28985"/>
                    </a:lnTo>
                    <a:lnTo>
                      <a:pt x="2048893" y="28985"/>
                    </a:lnTo>
                    <a:close/>
                    <a:moveTo>
                      <a:pt x="2451034" y="1470933"/>
                    </a:moveTo>
                    <a:lnTo>
                      <a:pt x="2683780" y="1470933"/>
                    </a:lnTo>
                    <a:cubicBezTo>
                      <a:pt x="2757371" y="1317852"/>
                      <a:pt x="2877302" y="1026616"/>
                      <a:pt x="2922427" y="685568"/>
                    </a:cubicBezTo>
                    <a:lnTo>
                      <a:pt x="3135214" y="685568"/>
                    </a:lnTo>
                    <a:lnTo>
                      <a:pt x="3135214" y="1074345"/>
                    </a:lnTo>
                    <a:cubicBezTo>
                      <a:pt x="3135214" y="1210591"/>
                      <a:pt x="3121329" y="1343192"/>
                      <a:pt x="3095468" y="1470933"/>
                    </a:cubicBezTo>
                    <a:lnTo>
                      <a:pt x="3299229" y="1470933"/>
                    </a:lnTo>
                    <a:cubicBezTo>
                      <a:pt x="3324569" y="1343192"/>
                      <a:pt x="3338454" y="1210591"/>
                      <a:pt x="3338454" y="1074345"/>
                    </a:cubicBezTo>
                    <a:lnTo>
                      <a:pt x="3338454" y="685568"/>
                    </a:lnTo>
                    <a:lnTo>
                      <a:pt x="3475915" y="685568"/>
                    </a:lnTo>
                    <a:lnTo>
                      <a:pt x="3475915" y="501072"/>
                    </a:lnTo>
                    <a:lnTo>
                      <a:pt x="3338454" y="501072"/>
                    </a:lnTo>
                    <a:lnTo>
                      <a:pt x="3338454" y="340701"/>
                    </a:lnTo>
                    <a:lnTo>
                      <a:pt x="3135387" y="340701"/>
                    </a:lnTo>
                    <a:lnTo>
                      <a:pt x="3135387" y="501072"/>
                    </a:lnTo>
                    <a:lnTo>
                      <a:pt x="2382825" y="501072"/>
                    </a:lnTo>
                    <a:lnTo>
                      <a:pt x="2382825" y="685568"/>
                    </a:lnTo>
                    <a:lnTo>
                      <a:pt x="2713806" y="685568"/>
                    </a:lnTo>
                    <a:cubicBezTo>
                      <a:pt x="2656531" y="1071221"/>
                      <a:pt x="2493731" y="1391268"/>
                      <a:pt x="2451034" y="1470933"/>
                    </a:cubicBezTo>
                    <a:moveTo>
                      <a:pt x="1753491" y="1331563"/>
                    </a:moveTo>
                    <a:lnTo>
                      <a:pt x="1753491" y="1153142"/>
                    </a:lnTo>
                    <a:lnTo>
                      <a:pt x="987391" y="1153142"/>
                    </a:lnTo>
                    <a:lnTo>
                      <a:pt x="987391" y="1003011"/>
                    </a:lnTo>
                    <a:lnTo>
                      <a:pt x="1715481" y="1003011"/>
                    </a:lnTo>
                    <a:lnTo>
                      <a:pt x="1715481" y="814524"/>
                    </a:lnTo>
                    <a:lnTo>
                      <a:pt x="987391" y="814524"/>
                    </a:lnTo>
                    <a:lnTo>
                      <a:pt x="987391" y="665087"/>
                    </a:lnTo>
                    <a:lnTo>
                      <a:pt x="1715481" y="665087"/>
                    </a:lnTo>
                    <a:lnTo>
                      <a:pt x="1715481" y="475732"/>
                    </a:lnTo>
                    <a:lnTo>
                      <a:pt x="987391" y="475732"/>
                    </a:lnTo>
                    <a:lnTo>
                      <a:pt x="987391" y="326295"/>
                    </a:lnTo>
                    <a:lnTo>
                      <a:pt x="1753491" y="326295"/>
                    </a:lnTo>
                    <a:lnTo>
                      <a:pt x="1753491" y="147701"/>
                    </a:lnTo>
                    <a:lnTo>
                      <a:pt x="1509290" y="147701"/>
                    </a:lnTo>
                    <a:lnTo>
                      <a:pt x="1509290" y="0"/>
                    </a:lnTo>
                    <a:lnTo>
                      <a:pt x="1314554" y="0"/>
                    </a:lnTo>
                    <a:lnTo>
                      <a:pt x="1269255" y="147701"/>
                    </a:lnTo>
                    <a:lnTo>
                      <a:pt x="484063" y="147701"/>
                    </a:lnTo>
                    <a:lnTo>
                      <a:pt x="438937" y="0"/>
                    </a:lnTo>
                    <a:lnTo>
                      <a:pt x="244201" y="0"/>
                    </a:lnTo>
                    <a:lnTo>
                      <a:pt x="244201" y="147701"/>
                    </a:lnTo>
                    <a:lnTo>
                      <a:pt x="0" y="147701"/>
                    </a:lnTo>
                    <a:lnTo>
                      <a:pt x="0" y="326122"/>
                    </a:lnTo>
                    <a:lnTo>
                      <a:pt x="766794" y="326122"/>
                    </a:lnTo>
                    <a:lnTo>
                      <a:pt x="766794" y="475558"/>
                    </a:lnTo>
                    <a:lnTo>
                      <a:pt x="38010" y="475558"/>
                    </a:lnTo>
                    <a:lnTo>
                      <a:pt x="38010" y="664914"/>
                    </a:lnTo>
                    <a:lnTo>
                      <a:pt x="766794" y="664914"/>
                    </a:lnTo>
                    <a:lnTo>
                      <a:pt x="766794" y="814350"/>
                    </a:lnTo>
                    <a:lnTo>
                      <a:pt x="38010" y="814350"/>
                    </a:lnTo>
                    <a:lnTo>
                      <a:pt x="38010" y="1003011"/>
                    </a:lnTo>
                    <a:lnTo>
                      <a:pt x="766794" y="1003011"/>
                    </a:lnTo>
                    <a:lnTo>
                      <a:pt x="766794" y="1153142"/>
                    </a:lnTo>
                    <a:lnTo>
                      <a:pt x="0" y="1153142"/>
                    </a:lnTo>
                    <a:lnTo>
                      <a:pt x="0" y="1331563"/>
                    </a:lnTo>
                    <a:lnTo>
                      <a:pt x="701709" y="1331563"/>
                    </a:lnTo>
                    <a:cubicBezTo>
                      <a:pt x="534049" y="1520745"/>
                      <a:pt x="240556" y="1611171"/>
                      <a:pt x="0" y="1612386"/>
                    </a:cubicBezTo>
                    <a:lnTo>
                      <a:pt x="0" y="1808337"/>
                    </a:lnTo>
                    <a:cubicBezTo>
                      <a:pt x="227192" y="1807816"/>
                      <a:pt x="439978" y="1752797"/>
                      <a:pt x="615970" y="1649875"/>
                    </a:cubicBezTo>
                    <a:cubicBezTo>
                      <a:pt x="721495" y="1587219"/>
                      <a:pt x="809490" y="1510679"/>
                      <a:pt x="876312" y="1421989"/>
                    </a:cubicBezTo>
                    <a:cubicBezTo>
                      <a:pt x="943827" y="1510679"/>
                      <a:pt x="1031302" y="1587219"/>
                      <a:pt x="1137348" y="1649875"/>
                    </a:cubicBezTo>
                    <a:cubicBezTo>
                      <a:pt x="1313339" y="1752970"/>
                      <a:pt x="1526126" y="1807816"/>
                      <a:pt x="1753318" y="1808337"/>
                    </a:cubicBezTo>
                    <a:lnTo>
                      <a:pt x="1753318" y="1612386"/>
                    </a:lnTo>
                    <a:cubicBezTo>
                      <a:pt x="1512761" y="1611171"/>
                      <a:pt x="1218575" y="1520745"/>
                      <a:pt x="1051088" y="1331563"/>
                    </a:cubicBezTo>
                    <a:lnTo>
                      <a:pt x="1753491" y="1331563"/>
                    </a:lnTo>
                    <a:close/>
                  </a:path>
                </a:pathLst>
              </a:custGeom>
              <a:solidFill>
                <a:srgbClr val="070102"/>
              </a:solidFill>
              <a:ln w="17356"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02" name="任意多边形 3">
                <a:extLst>
                  <a:ext uri="{FF2B5EF4-FFF2-40B4-BE49-F238E27FC236}">
                    <a16:creationId xmlns:a16="http://schemas.microsoft.com/office/drawing/2014/main" id="{6B42E3D5-61B4-4EFF-B773-21BAC7CFD865}"/>
                  </a:ext>
                </a:extLst>
              </p:cNvPr>
              <p:cNvSpPr/>
              <p:nvPr/>
            </p:nvSpPr>
            <p:spPr>
              <a:xfrm>
                <a:off x="2732119" y="2210686"/>
                <a:ext cx="2436628" cy="2436628"/>
              </a:xfrm>
              <a:custGeom>
                <a:avLst/>
                <a:gdLst>
                  <a:gd name="connsiteX0" fmla="*/ 702924 w 2436628"/>
                  <a:gd name="connsiteY0" fmla="*/ 0 h 2436628"/>
                  <a:gd name="connsiteX1" fmla="*/ 1733705 w 2436628"/>
                  <a:gd name="connsiteY1" fmla="*/ 0 h 2436628"/>
                  <a:gd name="connsiteX2" fmla="*/ 2156327 w 2436628"/>
                  <a:gd name="connsiteY2" fmla="*/ 73590 h 2436628"/>
                  <a:gd name="connsiteX3" fmla="*/ 2363039 w 2436628"/>
                  <a:gd name="connsiteY3" fmla="*/ 280302 h 2436628"/>
                  <a:gd name="connsiteX4" fmla="*/ 2436629 w 2436628"/>
                  <a:gd name="connsiteY4" fmla="*/ 702924 h 2436628"/>
                  <a:gd name="connsiteX5" fmla="*/ 2436629 w 2436628"/>
                  <a:gd name="connsiteY5" fmla="*/ 1733705 h 2436628"/>
                  <a:gd name="connsiteX6" fmla="*/ 2363039 w 2436628"/>
                  <a:gd name="connsiteY6" fmla="*/ 2156327 h 2436628"/>
                  <a:gd name="connsiteX7" fmla="*/ 2156327 w 2436628"/>
                  <a:gd name="connsiteY7" fmla="*/ 2363039 h 2436628"/>
                  <a:gd name="connsiteX8" fmla="*/ 1733705 w 2436628"/>
                  <a:gd name="connsiteY8" fmla="*/ 2436629 h 2436628"/>
                  <a:gd name="connsiteX9" fmla="*/ 702924 w 2436628"/>
                  <a:gd name="connsiteY9" fmla="*/ 2436629 h 2436628"/>
                  <a:gd name="connsiteX10" fmla="*/ 280302 w 2436628"/>
                  <a:gd name="connsiteY10" fmla="*/ 2363039 h 2436628"/>
                  <a:gd name="connsiteX11" fmla="*/ 73590 w 2436628"/>
                  <a:gd name="connsiteY11" fmla="*/ 2156327 h 2436628"/>
                  <a:gd name="connsiteX12" fmla="*/ 0 w 2436628"/>
                  <a:gd name="connsiteY12" fmla="*/ 1733532 h 2436628"/>
                  <a:gd name="connsiteX13" fmla="*/ 0 w 2436628"/>
                  <a:gd name="connsiteY13" fmla="*/ 702924 h 2436628"/>
                  <a:gd name="connsiteX14" fmla="*/ 73590 w 2436628"/>
                  <a:gd name="connsiteY14" fmla="*/ 280302 h 2436628"/>
                  <a:gd name="connsiteX15" fmla="*/ 280302 w 2436628"/>
                  <a:gd name="connsiteY15" fmla="*/ 73590 h 2436628"/>
                  <a:gd name="connsiteX16" fmla="*/ 702924 w 2436628"/>
                  <a:gd name="connsiteY16" fmla="*/ 0 h 2436628"/>
                  <a:gd name="connsiteX17" fmla="*/ 702924 w 2436628"/>
                  <a:gd name="connsiteY17" fmla="*/ 0 h 2436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36628" h="2436628">
                    <a:moveTo>
                      <a:pt x="702924" y="0"/>
                    </a:moveTo>
                    <a:lnTo>
                      <a:pt x="1733705" y="0"/>
                    </a:lnTo>
                    <a:cubicBezTo>
                      <a:pt x="1978427" y="0"/>
                      <a:pt x="2067117" y="25340"/>
                      <a:pt x="2156327" y="73590"/>
                    </a:cubicBezTo>
                    <a:cubicBezTo>
                      <a:pt x="2245538" y="121146"/>
                      <a:pt x="2315483" y="191091"/>
                      <a:pt x="2363039" y="280302"/>
                    </a:cubicBezTo>
                    <a:cubicBezTo>
                      <a:pt x="2411289" y="370033"/>
                      <a:pt x="2436629" y="458723"/>
                      <a:pt x="2436629" y="702924"/>
                    </a:cubicBezTo>
                    <a:lnTo>
                      <a:pt x="2436629" y="1733705"/>
                    </a:lnTo>
                    <a:cubicBezTo>
                      <a:pt x="2436629" y="1978427"/>
                      <a:pt x="2411289" y="2067117"/>
                      <a:pt x="2363039" y="2156327"/>
                    </a:cubicBezTo>
                    <a:cubicBezTo>
                      <a:pt x="2315483" y="2245538"/>
                      <a:pt x="2245538" y="2315483"/>
                      <a:pt x="2156327" y="2363039"/>
                    </a:cubicBezTo>
                    <a:cubicBezTo>
                      <a:pt x="2067117" y="2411289"/>
                      <a:pt x="1978427" y="2436629"/>
                      <a:pt x="1733705" y="2436629"/>
                    </a:cubicBezTo>
                    <a:lnTo>
                      <a:pt x="702924" y="2436629"/>
                    </a:lnTo>
                    <a:cubicBezTo>
                      <a:pt x="458723" y="2436629"/>
                      <a:pt x="370207" y="2411289"/>
                      <a:pt x="280302" y="2363039"/>
                    </a:cubicBezTo>
                    <a:cubicBezTo>
                      <a:pt x="191091" y="2315483"/>
                      <a:pt x="121146" y="2245538"/>
                      <a:pt x="73590" y="2156327"/>
                    </a:cubicBezTo>
                    <a:cubicBezTo>
                      <a:pt x="25340" y="2066943"/>
                      <a:pt x="0" y="1978253"/>
                      <a:pt x="0" y="1733532"/>
                    </a:cubicBezTo>
                    <a:lnTo>
                      <a:pt x="0" y="702924"/>
                    </a:lnTo>
                    <a:cubicBezTo>
                      <a:pt x="0" y="458723"/>
                      <a:pt x="25340" y="370207"/>
                      <a:pt x="73590" y="280302"/>
                    </a:cubicBezTo>
                    <a:cubicBezTo>
                      <a:pt x="121146" y="191091"/>
                      <a:pt x="191091" y="121146"/>
                      <a:pt x="280302" y="73590"/>
                    </a:cubicBezTo>
                    <a:cubicBezTo>
                      <a:pt x="370033" y="25340"/>
                      <a:pt x="458723" y="0"/>
                      <a:pt x="702924" y="0"/>
                    </a:cubicBezTo>
                    <a:lnTo>
                      <a:pt x="702924" y="0"/>
                    </a:lnTo>
                    <a:close/>
                  </a:path>
                </a:pathLst>
              </a:custGeom>
              <a:solidFill>
                <a:srgbClr val="EAB725"/>
              </a:solidFill>
              <a:ln w="17356"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03" name="任意多边形 4">
                <a:extLst>
                  <a:ext uri="{FF2B5EF4-FFF2-40B4-BE49-F238E27FC236}">
                    <a16:creationId xmlns:a16="http://schemas.microsoft.com/office/drawing/2014/main" id="{BF81125A-8B52-4A32-8030-F8F02A660645}"/>
                  </a:ext>
                </a:extLst>
              </p:cNvPr>
              <p:cNvSpPr/>
              <p:nvPr/>
            </p:nvSpPr>
            <p:spPr>
              <a:xfrm>
                <a:off x="3004957" y="2979042"/>
                <a:ext cx="1890604" cy="899568"/>
              </a:xfrm>
              <a:custGeom>
                <a:avLst/>
                <a:gdLst>
                  <a:gd name="connsiteX0" fmla="*/ 1794625 w 1890604"/>
                  <a:gd name="connsiteY0" fmla="*/ 778944 h 899568"/>
                  <a:gd name="connsiteX1" fmla="*/ 1770500 w 1890604"/>
                  <a:gd name="connsiteY1" fmla="*/ 803069 h 899568"/>
                  <a:gd name="connsiteX2" fmla="*/ 1114785 w 1890604"/>
                  <a:gd name="connsiteY2" fmla="*/ 803069 h 899568"/>
                  <a:gd name="connsiteX3" fmla="*/ 1114785 w 1890604"/>
                  <a:gd name="connsiteY3" fmla="*/ 109864 h 899568"/>
                  <a:gd name="connsiteX4" fmla="*/ 1794799 w 1890604"/>
                  <a:gd name="connsiteY4" fmla="*/ 109864 h 899568"/>
                  <a:gd name="connsiteX5" fmla="*/ 1794799 w 1890604"/>
                  <a:gd name="connsiteY5" fmla="*/ 778944 h 899568"/>
                  <a:gd name="connsiteX6" fmla="*/ 1018979 w 1890604"/>
                  <a:gd name="connsiteY6" fmla="*/ 14579 h 899568"/>
                  <a:gd name="connsiteX7" fmla="*/ 1018979 w 1890604"/>
                  <a:gd name="connsiteY7" fmla="*/ 898354 h 899568"/>
                  <a:gd name="connsiteX8" fmla="*/ 1785079 w 1890604"/>
                  <a:gd name="connsiteY8" fmla="*/ 898354 h 899568"/>
                  <a:gd name="connsiteX9" fmla="*/ 1890605 w 1890604"/>
                  <a:gd name="connsiteY9" fmla="*/ 792829 h 899568"/>
                  <a:gd name="connsiteX10" fmla="*/ 1890605 w 1890604"/>
                  <a:gd name="connsiteY10" fmla="*/ 14579 h 899568"/>
                  <a:gd name="connsiteX11" fmla="*/ 1018979 w 1890604"/>
                  <a:gd name="connsiteY11" fmla="*/ 14579 h 899568"/>
                  <a:gd name="connsiteX12" fmla="*/ 1219095 w 1890604"/>
                  <a:gd name="connsiteY12" fmla="*/ 731909 h 899568"/>
                  <a:gd name="connsiteX13" fmla="*/ 1334861 w 1890604"/>
                  <a:gd name="connsiteY13" fmla="*/ 731909 h 899568"/>
                  <a:gd name="connsiteX14" fmla="*/ 1453577 w 1890604"/>
                  <a:gd name="connsiteY14" fmla="*/ 341222 h 899568"/>
                  <a:gd name="connsiteX15" fmla="*/ 1559102 w 1890604"/>
                  <a:gd name="connsiteY15" fmla="*/ 341222 h 899568"/>
                  <a:gd name="connsiteX16" fmla="*/ 1559102 w 1890604"/>
                  <a:gd name="connsiteY16" fmla="*/ 534049 h 899568"/>
                  <a:gd name="connsiteX17" fmla="*/ 1539143 w 1890604"/>
                  <a:gd name="connsiteY17" fmla="*/ 731735 h 899568"/>
                  <a:gd name="connsiteX18" fmla="*/ 1640329 w 1890604"/>
                  <a:gd name="connsiteY18" fmla="*/ 731735 h 899568"/>
                  <a:gd name="connsiteX19" fmla="*/ 1660289 w 1890604"/>
                  <a:gd name="connsiteY19" fmla="*/ 534049 h 899568"/>
                  <a:gd name="connsiteX20" fmla="*/ 1660289 w 1890604"/>
                  <a:gd name="connsiteY20" fmla="*/ 341395 h 899568"/>
                  <a:gd name="connsiteX21" fmla="*/ 1728325 w 1890604"/>
                  <a:gd name="connsiteY21" fmla="*/ 341395 h 899568"/>
                  <a:gd name="connsiteX22" fmla="*/ 1728325 w 1890604"/>
                  <a:gd name="connsiteY22" fmla="*/ 249234 h 899568"/>
                  <a:gd name="connsiteX23" fmla="*/ 1660289 w 1890604"/>
                  <a:gd name="connsiteY23" fmla="*/ 249234 h 899568"/>
                  <a:gd name="connsiteX24" fmla="*/ 1660289 w 1890604"/>
                  <a:gd name="connsiteY24" fmla="*/ 169743 h 899568"/>
                  <a:gd name="connsiteX25" fmla="*/ 1559102 w 1890604"/>
                  <a:gd name="connsiteY25" fmla="*/ 169743 h 899568"/>
                  <a:gd name="connsiteX26" fmla="*/ 1559102 w 1890604"/>
                  <a:gd name="connsiteY26" fmla="*/ 249234 h 899568"/>
                  <a:gd name="connsiteX27" fmla="*/ 1185251 w 1890604"/>
                  <a:gd name="connsiteY27" fmla="*/ 249234 h 899568"/>
                  <a:gd name="connsiteX28" fmla="*/ 1185251 w 1890604"/>
                  <a:gd name="connsiteY28" fmla="*/ 341395 h 899568"/>
                  <a:gd name="connsiteX29" fmla="*/ 1349267 w 1890604"/>
                  <a:gd name="connsiteY29" fmla="*/ 341395 h 899568"/>
                  <a:gd name="connsiteX30" fmla="*/ 1219095 w 1890604"/>
                  <a:gd name="connsiteY30" fmla="*/ 731909 h 899568"/>
                  <a:gd name="connsiteX31" fmla="*/ 872493 w 1890604"/>
                  <a:gd name="connsiteY31" fmla="*/ 662658 h 899568"/>
                  <a:gd name="connsiteX32" fmla="*/ 872493 w 1890604"/>
                  <a:gd name="connsiteY32" fmla="*/ 573447 h 899568"/>
                  <a:gd name="connsiteX33" fmla="*/ 490832 w 1890604"/>
                  <a:gd name="connsiteY33" fmla="*/ 573447 h 899568"/>
                  <a:gd name="connsiteX34" fmla="*/ 490832 w 1890604"/>
                  <a:gd name="connsiteY34" fmla="*/ 499336 h 899568"/>
                  <a:gd name="connsiteX35" fmla="*/ 853054 w 1890604"/>
                  <a:gd name="connsiteY35" fmla="*/ 499336 h 899568"/>
                  <a:gd name="connsiteX36" fmla="*/ 853054 w 1890604"/>
                  <a:gd name="connsiteY36" fmla="*/ 405266 h 899568"/>
                  <a:gd name="connsiteX37" fmla="*/ 490832 w 1890604"/>
                  <a:gd name="connsiteY37" fmla="*/ 405266 h 899568"/>
                  <a:gd name="connsiteX38" fmla="*/ 490832 w 1890604"/>
                  <a:gd name="connsiteY38" fmla="*/ 330461 h 899568"/>
                  <a:gd name="connsiteX39" fmla="*/ 853054 w 1890604"/>
                  <a:gd name="connsiteY39" fmla="*/ 330461 h 899568"/>
                  <a:gd name="connsiteX40" fmla="*/ 853054 w 1890604"/>
                  <a:gd name="connsiteY40" fmla="*/ 237085 h 899568"/>
                  <a:gd name="connsiteX41" fmla="*/ 490832 w 1890604"/>
                  <a:gd name="connsiteY41" fmla="*/ 237085 h 899568"/>
                  <a:gd name="connsiteX42" fmla="*/ 490832 w 1890604"/>
                  <a:gd name="connsiteY42" fmla="*/ 162280 h 899568"/>
                  <a:gd name="connsiteX43" fmla="*/ 872320 w 1890604"/>
                  <a:gd name="connsiteY43" fmla="*/ 162280 h 899568"/>
                  <a:gd name="connsiteX44" fmla="*/ 872320 w 1890604"/>
                  <a:gd name="connsiteY44" fmla="*/ 73590 h 899568"/>
                  <a:gd name="connsiteX45" fmla="*/ 750480 w 1890604"/>
                  <a:gd name="connsiteY45" fmla="*/ 73590 h 899568"/>
                  <a:gd name="connsiteX46" fmla="*/ 750480 w 1890604"/>
                  <a:gd name="connsiteY46" fmla="*/ 0 h 899568"/>
                  <a:gd name="connsiteX47" fmla="*/ 653979 w 1890604"/>
                  <a:gd name="connsiteY47" fmla="*/ 0 h 899568"/>
                  <a:gd name="connsiteX48" fmla="*/ 631069 w 1890604"/>
                  <a:gd name="connsiteY48" fmla="*/ 73590 h 899568"/>
                  <a:gd name="connsiteX49" fmla="*/ 241250 w 1890604"/>
                  <a:gd name="connsiteY49" fmla="*/ 73590 h 899568"/>
                  <a:gd name="connsiteX50" fmla="*/ 218340 w 1890604"/>
                  <a:gd name="connsiteY50" fmla="*/ 0 h 899568"/>
                  <a:gd name="connsiteX51" fmla="*/ 121840 w 1890604"/>
                  <a:gd name="connsiteY51" fmla="*/ 0 h 899568"/>
                  <a:gd name="connsiteX52" fmla="*/ 121840 w 1890604"/>
                  <a:gd name="connsiteY52" fmla="*/ 73590 h 899568"/>
                  <a:gd name="connsiteX53" fmla="*/ 0 w 1890604"/>
                  <a:gd name="connsiteY53" fmla="*/ 73590 h 899568"/>
                  <a:gd name="connsiteX54" fmla="*/ 0 w 1890604"/>
                  <a:gd name="connsiteY54" fmla="*/ 162280 h 899568"/>
                  <a:gd name="connsiteX55" fmla="*/ 380967 w 1890604"/>
                  <a:gd name="connsiteY55" fmla="*/ 162280 h 899568"/>
                  <a:gd name="connsiteX56" fmla="*/ 380967 w 1890604"/>
                  <a:gd name="connsiteY56" fmla="*/ 237085 h 899568"/>
                  <a:gd name="connsiteX57" fmla="*/ 19439 w 1890604"/>
                  <a:gd name="connsiteY57" fmla="*/ 237085 h 899568"/>
                  <a:gd name="connsiteX58" fmla="*/ 19439 w 1890604"/>
                  <a:gd name="connsiteY58" fmla="*/ 330461 h 899568"/>
                  <a:gd name="connsiteX59" fmla="*/ 381141 w 1890604"/>
                  <a:gd name="connsiteY59" fmla="*/ 330461 h 899568"/>
                  <a:gd name="connsiteX60" fmla="*/ 381141 w 1890604"/>
                  <a:gd name="connsiteY60" fmla="*/ 405266 h 899568"/>
                  <a:gd name="connsiteX61" fmla="*/ 19439 w 1890604"/>
                  <a:gd name="connsiteY61" fmla="*/ 405266 h 899568"/>
                  <a:gd name="connsiteX62" fmla="*/ 19439 w 1890604"/>
                  <a:gd name="connsiteY62" fmla="*/ 499336 h 899568"/>
                  <a:gd name="connsiteX63" fmla="*/ 381141 w 1890604"/>
                  <a:gd name="connsiteY63" fmla="*/ 499336 h 899568"/>
                  <a:gd name="connsiteX64" fmla="*/ 381141 w 1890604"/>
                  <a:gd name="connsiteY64" fmla="*/ 573447 h 899568"/>
                  <a:gd name="connsiteX65" fmla="*/ 174 w 1890604"/>
                  <a:gd name="connsiteY65" fmla="*/ 573447 h 899568"/>
                  <a:gd name="connsiteX66" fmla="*/ 174 w 1890604"/>
                  <a:gd name="connsiteY66" fmla="*/ 662658 h 899568"/>
                  <a:gd name="connsiteX67" fmla="*/ 349206 w 1890604"/>
                  <a:gd name="connsiteY67" fmla="*/ 662658 h 899568"/>
                  <a:gd name="connsiteX68" fmla="*/ 174 w 1890604"/>
                  <a:gd name="connsiteY68" fmla="*/ 801854 h 899568"/>
                  <a:gd name="connsiteX69" fmla="*/ 174 w 1890604"/>
                  <a:gd name="connsiteY69" fmla="*/ 899569 h 899568"/>
                  <a:gd name="connsiteX70" fmla="*/ 306336 w 1890604"/>
                  <a:gd name="connsiteY70" fmla="*/ 820599 h 899568"/>
                  <a:gd name="connsiteX71" fmla="*/ 435986 w 1890604"/>
                  <a:gd name="connsiteY71" fmla="*/ 707263 h 899568"/>
                  <a:gd name="connsiteX72" fmla="*/ 565637 w 1890604"/>
                  <a:gd name="connsiteY72" fmla="*/ 820599 h 899568"/>
                  <a:gd name="connsiteX73" fmla="*/ 872493 w 1890604"/>
                  <a:gd name="connsiteY73" fmla="*/ 899569 h 899568"/>
                  <a:gd name="connsiteX74" fmla="*/ 872493 w 1890604"/>
                  <a:gd name="connsiteY74" fmla="*/ 801854 h 899568"/>
                  <a:gd name="connsiteX75" fmla="*/ 522941 w 1890604"/>
                  <a:gd name="connsiteY75" fmla="*/ 662658 h 899568"/>
                  <a:gd name="connsiteX76" fmla="*/ 872493 w 1890604"/>
                  <a:gd name="connsiteY76" fmla="*/ 662658 h 899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1890604" h="899568">
                    <a:moveTo>
                      <a:pt x="1794625" y="778944"/>
                    </a:moveTo>
                    <a:cubicBezTo>
                      <a:pt x="1794625" y="792134"/>
                      <a:pt x="1783691" y="803069"/>
                      <a:pt x="1770500" y="803069"/>
                    </a:cubicBezTo>
                    <a:lnTo>
                      <a:pt x="1114785" y="803069"/>
                    </a:lnTo>
                    <a:lnTo>
                      <a:pt x="1114785" y="109864"/>
                    </a:lnTo>
                    <a:lnTo>
                      <a:pt x="1794799" y="109864"/>
                    </a:lnTo>
                    <a:lnTo>
                      <a:pt x="1794799" y="778944"/>
                    </a:lnTo>
                    <a:close/>
                    <a:moveTo>
                      <a:pt x="1018979" y="14579"/>
                    </a:moveTo>
                    <a:lnTo>
                      <a:pt x="1018979" y="898354"/>
                    </a:lnTo>
                    <a:lnTo>
                      <a:pt x="1785079" y="898354"/>
                    </a:lnTo>
                    <a:cubicBezTo>
                      <a:pt x="1842875" y="898354"/>
                      <a:pt x="1890605" y="851319"/>
                      <a:pt x="1890605" y="792829"/>
                    </a:cubicBezTo>
                    <a:lnTo>
                      <a:pt x="1890605" y="14579"/>
                    </a:lnTo>
                    <a:lnTo>
                      <a:pt x="1018979" y="14579"/>
                    </a:lnTo>
                    <a:close/>
                    <a:moveTo>
                      <a:pt x="1219095" y="731909"/>
                    </a:moveTo>
                    <a:lnTo>
                      <a:pt x="1334861" y="731909"/>
                    </a:lnTo>
                    <a:cubicBezTo>
                      <a:pt x="1370962" y="655368"/>
                      <a:pt x="1430667" y="510618"/>
                      <a:pt x="1453577" y="341222"/>
                    </a:cubicBezTo>
                    <a:lnTo>
                      <a:pt x="1559102" y="341222"/>
                    </a:lnTo>
                    <a:lnTo>
                      <a:pt x="1559102" y="534049"/>
                    </a:lnTo>
                    <a:cubicBezTo>
                      <a:pt x="1559102" y="602085"/>
                      <a:pt x="1552507" y="667864"/>
                      <a:pt x="1539143" y="731735"/>
                    </a:cubicBezTo>
                    <a:lnTo>
                      <a:pt x="1640329" y="731735"/>
                    </a:lnTo>
                    <a:cubicBezTo>
                      <a:pt x="1653520" y="667864"/>
                      <a:pt x="1660289" y="601564"/>
                      <a:pt x="1660289" y="534049"/>
                    </a:cubicBezTo>
                    <a:lnTo>
                      <a:pt x="1660289" y="341395"/>
                    </a:lnTo>
                    <a:lnTo>
                      <a:pt x="1728325" y="341395"/>
                    </a:lnTo>
                    <a:lnTo>
                      <a:pt x="1728325" y="249234"/>
                    </a:lnTo>
                    <a:lnTo>
                      <a:pt x="1660289" y="249234"/>
                    </a:lnTo>
                    <a:lnTo>
                      <a:pt x="1660289" y="169743"/>
                    </a:lnTo>
                    <a:lnTo>
                      <a:pt x="1559102" y="169743"/>
                    </a:lnTo>
                    <a:lnTo>
                      <a:pt x="1559102" y="249234"/>
                    </a:lnTo>
                    <a:lnTo>
                      <a:pt x="1185251" y="249234"/>
                    </a:lnTo>
                    <a:lnTo>
                      <a:pt x="1185251" y="341395"/>
                    </a:lnTo>
                    <a:lnTo>
                      <a:pt x="1349267" y="341395"/>
                    </a:lnTo>
                    <a:cubicBezTo>
                      <a:pt x="1320976" y="533007"/>
                      <a:pt x="1240096" y="692163"/>
                      <a:pt x="1219095" y="731909"/>
                    </a:cubicBezTo>
                    <a:moveTo>
                      <a:pt x="872493" y="662658"/>
                    </a:moveTo>
                    <a:lnTo>
                      <a:pt x="872493" y="573447"/>
                    </a:lnTo>
                    <a:lnTo>
                      <a:pt x="490832" y="573447"/>
                    </a:lnTo>
                    <a:lnTo>
                      <a:pt x="490832" y="499336"/>
                    </a:lnTo>
                    <a:lnTo>
                      <a:pt x="853054" y="499336"/>
                    </a:lnTo>
                    <a:lnTo>
                      <a:pt x="853054" y="405266"/>
                    </a:lnTo>
                    <a:lnTo>
                      <a:pt x="490832" y="405266"/>
                    </a:lnTo>
                    <a:lnTo>
                      <a:pt x="490832" y="330461"/>
                    </a:lnTo>
                    <a:lnTo>
                      <a:pt x="853054" y="330461"/>
                    </a:lnTo>
                    <a:lnTo>
                      <a:pt x="853054" y="237085"/>
                    </a:lnTo>
                    <a:lnTo>
                      <a:pt x="490832" y="237085"/>
                    </a:lnTo>
                    <a:lnTo>
                      <a:pt x="490832" y="162280"/>
                    </a:lnTo>
                    <a:lnTo>
                      <a:pt x="872320" y="162280"/>
                    </a:lnTo>
                    <a:lnTo>
                      <a:pt x="872320" y="73590"/>
                    </a:lnTo>
                    <a:lnTo>
                      <a:pt x="750480" y="73590"/>
                    </a:lnTo>
                    <a:lnTo>
                      <a:pt x="750480" y="0"/>
                    </a:lnTo>
                    <a:lnTo>
                      <a:pt x="653979" y="0"/>
                    </a:lnTo>
                    <a:lnTo>
                      <a:pt x="631069" y="73590"/>
                    </a:lnTo>
                    <a:lnTo>
                      <a:pt x="241250" y="73590"/>
                    </a:lnTo>
                    <a:lnTo>
                      <a:pt x="218340" y="0"/>
                    </a:lnTo>
                    <a:lnTo>
                      <a:pt x="121840" y="0"/>
                    </a:lnTo>
                    <a:lnTo>
                      <a:pt x="121840" y="73590"/>
                    </a:lnTo>
                    <a:lnTo>
                      <a:pt x="0" y="73590"/>
                    </a:lnTo>
                    <a:lnTo>
                      <a:pt x="0" y="162280"/>
                    </a:lnTo>
                    <a:lnTo>
                      <a:pt x="380967" y="162280"/>
                    </a:lnTo>
                    <a:lnTo>
                      <a:pt x="380967" y="237085"/>
                    </a:lnTo>
                    <a:lnTo>
                      <a:pt x="19439" y="237085"/>
                    </a:lnTo>
                    <a:lnTo>
                      <a:pt x="19439" y="330461"/>
                    </a:lnTo>
                    <a:lnTo>
                      <a:pt x="381141" y="330461"/>
                    </a:lnTo>
                    <a:lnTo>
                      <a:pt x="381141" y="405266"/>
                    </a:lnTo>
                    <a:lnTo>
                      <a:pt x="19439" y="405266"/>
                    </a:lnTo>
                    <a:lnTo>
                      <a:pt x="19439" y="499336"/>
                    </a:lnTo>
                    <a:lnTo>
                      <a:pt x="381141" y="499336"/>
                    </a:lnTo>
                    <a:lnTo>
                      <a:pt x="381141" y="573447"/>
                    </a:lnTo>
                    <a:lnTo>
                      <a:pt x="174" y="573447"/>
                    </a:lnTo>
                    <a:lnTo>
                      <a:pt x="174" y="662658"/>
                    </a:lnTo>
                    <a:lnTo>
                      <a:pt x="349206" y="662658"/>
                    </a:lnTo>
                    <a:cubicBezTo>
                      <a:pt x="266070" y="756728"/>
                      <a:pt x="119584" y="801333"/>
                      <a:pt x="174" y="801854"/>
                    </a:cubicBezTo>
                    <a:lnTo>
                      <a:pt x="174" y="899569"/>
                    </a:lnTo>
                    <a:cubicBezTo>
                      <a:pt x="113509" y="898875"/>
                      <a:pt x="219035" y="871799"/>
                      <a:pt x="306336" y="820599"/>
                    </a:cubicBezTo>
                    <a:cubicBezTo>
                      <a:pt x="358751" y="789878"/>
                      <a:pt x="402836" y="751347"/>
                      <a:pt x="435986" y="707263"/>
                    </a:cubicBezTo>
                    <a:cubicBezTo>
                      <a:pt x="469831" y="751347"/>
                      <a:pt x="513221" y="789878"/>
                      <a:pt x="565637" y="820599"/>
                    </a:cubicBezTo>
                    <a:cubicBezTo>
                      <a:pt x="653112" y="871799"/>
                      <a:pt x="759158" y="898875"/>
                      <a:pt x="872493" y="899569"/>
                    </a:cubicBezTo>
                    <a:lnTo>
                      <a:pt x="872493" y="801854"/>
                    </a:lnTo>
                    <a:cubicBezTo>
                      <a:pt x="752562" y="801333"/>
                      <a:pt x="606597" y="756728"/>
                      <a:pt x="522941" y="662658"/>
                    </a:cubicBezTo>
                    <a:lnTo>
                      <a:pt x="872493" y="662658"/>
                    </a:lnTo>
                    <a:close/>
                  </a:path>
                </a:pathLst>
              </a:custGeom>
              <a:solidFill>
                <a:srgbClr val="070102"/>
              </a:solidFill>
              <a:ln w="17356"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grpSp>
          <p:nvGrpSpPr>
            <p:cNvPr id="303" name="组合 302">
              <a:extLst>
                <a:ext uri="{FF2B5EF4-FFF2-40B4-BE49-F238E27FC236}">
                  <a16:creationId xmlns:a16="http://schemas.microsoft.com/office/drawing/2014/main" id="{EDDE31F9-3B5B-41B6-A110-088305D9945C}"/>
                </a:ext>
              </a:extLst>
            </p:cNvPr>
            <p:cNvGrpSpPr/>
            <p:nvPr/>
          </p:nvGrpSpPr>
          <p:grpSpPr>
            <a:xfrm>
              <a:off x="8608808" y="5713775"/>
              <a:ext cx="807603" cy="274525"/>
              <a:chOff x="2062163" y="2200236"/>
              <a:chExt cx="8067675" cy="2457527"/>
            </a:xfrm>
          </p:grpSpPr>
          <p:grpSp>
            <p:nvGrpSpPr>
              <p:cNvPr id="371" name="组合 370">
                <a:extLst>
                  <a:ext uri="{FF2B5EF4-FFF2-40B4-BE49-F238E27FC236}">
                    <a16:creationId xmlns:a16="http://schemas.microsoft.com/office/drawing/2014/main" id="{686E9346-6BE5-4A70-B267-EA50712BB077}"/>
                  </a:ext>
                </a:extLst>
              </p:cNvPr>
              <p:cNvGrpSpPr/>
              <p:nvPr/>
            </p:nvGrpSpPr>
            <p:grpSpPr>
              <a:xfrm>
                <a:off x="2062163" y="2200236"/>
                <a:ext cx="3033693" cy="2457527"/>
                <a:chOff x="2062162" y="2200292"/>
                <a:chExt cx="3033693" cy="2457527"/>
              </a:xfrm>
            </p:grpSpPr>
            <p:sp>
              <p:nvSpPr>
                <p:cNvPr id="387" name="任意多边形 538">
                  <a:extLst>
                    <a:ext uri="{FF2B5EF4-FFF2-40B4-BE49-F238E27FC236}">
                      <a16:creationId xmlns:a16="http://schemas.microsoft.com/office/drawing/2014/main" id="{66F10952-AC9C-46B1-93D8-2144DEC88922}"/>
                    </a:ext>
                  </a:extLst>
                </p:cNvPr>
                <p:cNvSpPr/>
                <p:nvPr/>
              </p:nvSpPr>
              <p:spPr>
                <a:xfrm>
                  <a:off x="2285237" y="3250596"/>
                  <a:ext cx="2054828" cy="1279588"/>
                </a:xfrm>
                <a:custGeom>
                  <a:avLst/>
                  <a:gdLst>
                    <a:gd name="connsiteX0" fmla="*/ 0 w 2054828"/>
                    <a:gd name="connsiteY0" fmla="*/ 639794 h 1279588"/>
                    <a:gd name="connsiteX1" fmla="*/ 1027462 w 2054828"/>
                    <a:gd name="connsiteY1" fmla="*/ 1279589 h 1279588"/>
                    <a:gd name="connsiteX2" fmla="*/ 2054828 w 2054828"/>
                    <a:gd name="connsiteY2" fmla="*/ 639794 h 1279588"/>
                    <a:gd name="connsiteX3" fmla="*/ 1027462 w 2054828"/>
                    <a:gd name="connsiteY3" fmla="*/ 0 h 1279588"/>
                    <a:gd name="connsiteX4" fmla="*/ 0 w 2054828"/>
                    <a:gd name="connsiteY4" fmla="*/ 639794 h 1279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828" h="1279588">
                      <a:moveTo>
                        <a:pt x="0" y="639794"/>
                      </a:moveTo>
                      <a:cubicBezTo>
                        <a:pt x="0" y="993077"/>
                        <a:pt x="459962" y="1279589"/>
                        <a:pt x="1027462" y="1279589"/>
                      </a:cubicBezTo>
                      <a:cubicBezTo>
                        <a:pt x="1594866" y="1279589"/>
                        <a:pt x="2054828" y="993077"/>
                        <a:pt x="2054828" y="639794"/>
                      </a:cubicBezTo>
                      <a:cubicBezTo>
                        <a:pt x="2054828" y="286417"/>
                        <a:pt x="1594866" y="0"/>
                        <a:pt x="1027462" y="0"/>
                      </a:cubicBezTo>
                      <a:cubicBezTo>
                        <a:pt x="459962" y="0"/>
                        <a:pt x="0" y="286417"/>
                        <a:pt x="0" y="639794"/>
                      </a:cubicBezTo>
                    </a:path>
                  </a:pathLst>
                </a:custGeom>
                <a:solidFill>
                  <a:srgbClr val="FFFF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88" name="任意多边形 539">
                  <a:extLst>
                    <a:ext uri="{FF2B5EF4-FFF2-40B4-BE49-F238E27FC236}">
                      <a16:creationId xmlns:a16="http://schemas.microsoft.com/office/drawing/2014/main" id="{3A976A45-AE9D-4E5E-B79D-8B1406CF6379}"/>
                    </a:ext>
                  </a:extLst>
                </p:cNvPr>
                <p:cNvSpPr/>
                <p:nvPr/>
              </p:nvSpPr>
              <p:spPr>
                <a:xfrm>
                  <a:off x="2062162" y="2547155"/>
                  <a:ext cx="2646616" cy="2110664"/>
                </a:xfrm>
                <a:custGeom>
                  <a:avLst/>
                  <a:gdLst>
                    <a:gd name="connsiteX0" fmla="*/ 2278952 w 2646616"/>
                    <a:gd name="connsiteY0" fmla="*/ 836315 h 2110664"/>
                    <a:gd name="connsiteX1" fmla="*/ 2229326 w 2646616"/>
                    <a:gd name="connsiteY1" fmla="*/ 758686 h 2110664"/>
                    <a:gd name="connsiteX2" fmla="*/ 2230279 w 2646616"/>
                    <a:gd name="connsiteY2" fmla="*/ 456648 h 2110664"/>
                    <a:gd name="connsiteX3" fmla="*/ 1553528 w 2646616"/>
                    <a:gd name="connsiteY3" fmla="*/ 452838 h 2110664"/>
                    <a:gd name="connsiteX4" fmla="*/ 1481328 w 2646616"/>
                    <a:gd name="connsiteY4" fmla="*/ 418358 h 2110664"/>
                    <a:gd name="connsiteX5" fmla="*/ 1447800 w 2646616"/>
                    <a:gd name="connsiteY5" fmla="*/ 63837 h 2110664"/>
                    <a:gd name="connsiteX6" fmla="*/ 452533 w 2646616"/>
                    <a:gd name="connsiteY6" fmla="*/ 452171 h 2110664"/>
                    <a:gd name="connsiteX7" fmla="*/ 0 w 2646616"/>
                    <a:gd name="connsiteY7" fmla="*/ 1303992 h 2110664"/>
                    <a:gd name="connsiteX8" fmla="*/ 1272731 w 2646616"/>
                    <a:gd name="connsiteY8" fmla="*/ 2110665 h 2110664"/>
                    <a:gd name="connsiteX9" fmla="*/ 2646616 w 2646616"/>
                    <a:gd name="connsiteY9" fmla="*/ 1250652 h 2110664"/>
                    <a:gd name="connsiteX10" fmla="*/ 2278952 w 2646616"/>
                    <a:gd name="connsiteY10" fmla="*/ 836315 h 2110664"/>
                    <a:gd name="connsiteX11" fmla="*/ 1274445 w 2646616"/>
                    <a:gd name="connsiteY11" fmla="*/ 1930833 h 2110664"/>
                    <a:gd name="connsiteX12" fmla="*/ 306038 w 2646616"/>
                    <a:gd name="connsiteY12" fmla="*/ 1423626 h 2110664"/>
                    <a:gd name="connsiteX13" fmla="*/ 1156430 w 2646616"/>
                    <a:gd name="connsiteY13" fmla="*/ 736778 h 2110664"/>
                    <a:gd name="connsiteX14" fmla="*/ 2124837 w 2646616"/>
                    <a:gd name="connsiteY14" fmla="*/ 1243699 h 2110664"/>
                    <a:gd name="connsiteX15" fmla="*/ 1274445 w 2646616"/>
                    <a:gd name="connsiteY15" fmla="*/ 1930833 h 2110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46616" h="2110664">
                      <a:moveTo>
                        <a:pt x="2278952" y="836315"/>
                      </a:moveTo>
                      <a:cubicBezTo>
                        <a:pt x="2236184" y="823456"/>
                        <a:pt x="2206943" y="814788"/>
                        <a:pt x="2229326" y="758686"/>
                      </a:cubicBezTo>
                      <a:cubicBezTo>
                        <a:pt x="2277809" y="636861"/>
                        <a:pt x="2282762" y="531705"/>
                        <a:pt x="2230279" y="456648"/>
                      </a:cubicBezTo>
                      <a:cubicBezTo>
                        <a:pt x="2131790" y="315964"/>
                        <a:pt x="1862328" y="323584"/>
                        <a:pt x="1553528" y="452838"/>
                      </a:cubicBezTo>
                      <a:cubicBezTo>
                        <a:pt x="1553528" y="452648"/>
                        <a:pt x="1456563" y="495320"/>
                        <a:pt x="1481328" y="418358"/>
                      </a:cubicBezTo>
                      <a:cubicBezTo>
                        <a:pt x="1528858" y="265672"/>
                        <a:pt x="1521714" y="137656"/>
                        <a:pt x="1447800" y="63837"/>
                      </a:cubicBezTo>
                      <a:cubicBezTo>
                        <a:pt x="1280255" y="-103803"/>
                        <a:pt x="834581" y="70124"/>
                        <a:pt x="452533" y="452171"/>
                      </a:cubicBezTo>
                      <a:cubicBezTo>
                        <a:pt x="166211" y="738398"/>
                        <a:pt x="0" y="1041674"/>
                        <a:pt x="0" y="1303992"/>
                      </a:cubicBezTo>
                      <a:cubicBezTo>
                        <a:pt x="0" y="1805674"/>
                        <a:pt x="643319" y="2110665"/>
                        <a:pt x="1272731" y="2110665"/>
                      </a:cubicBezTo>
                      <a:cubicBezTo>
                        <a:pt x="2097786" y="2110665"/>
                        <a:pt x="2646616" y="1631271"/>
                        <a:pt x="2646616" y="1250652"/>
                      </a:cubicBezTo>
                      <a:cubicBezTo>
                        <a:pt x="2646616" y="1020719"/>
                        <a:pt x="2452973" y="890226"/>
                        <a:pt x="2278952" y="836315"/>
                      </a:cubicBezTo>
                      <a:close/>
                      <a:moveTo>
                        <a:pt x="1274445" y="1930833"/>
                      </a:moveTo>
                      <a:cubicBezTo>
                        <a:pt x="772192" y="1980363"/>
                        <a:pt x="338709" y="1753382"/>
                        <a:pt x="306038" y="1423626"/>
                      </a:cubicBezTo>
                      <a:cubicBezTo>
                        <a:pt x="273463" y="1093966"/>
                        <a:pt x="654272" y="786499"/>
                        <a:pt x="1156430" y="736778"/>
                      </a:cubicBezTo>
                      <a:cubicBezTo>
                        <a:pt x="1658684" y="687153"/>
                        <a:pt x="2092262" y="914134"/>
                        <a:pt x="2124837" y="1243699"/>
                      </a:cubicBezTo>
                      <a:cubicBezTo>
                        <a:pt x="2157317" y="1573645"/>
                        <a:pt x="1776698" y="1881112"/>
                        <a:pt x="1274445" y="1930833"/>
                      </a:cubicBezTo>
                      <a:close/>
                    </a:path>
                  </a:pathLst>
                </a:custGeom>
                <a:solidFill>
                  <a:srgbClr val="D52B2A"/>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89" name="任意多边形 540">
                  <a:extLst>
                    <a:ext uri="{FF2B5EF4-FFF2-40B4-BE49-F238E27FC236}">
                      <a16:creationId xmlns:a16="http://schemas.microsoft.com/office/drawing/2014/main" id="{D0500FFD-47FB-4524-9E50-1CE21D3F42A2}"/>
                    </a:ext>
                  </a:extLst>
                </p:cNvPr>
                <p:cNvSpPr/>
                <p:nvPr/>
              </p:nvSpPr>
              <p:spPr>
                <a:xfrm>
                  <a:off x="4032574" y="2200292"/>
                  <a:ext cx="1063281" cy="1131222"/>
                </a:xfrm>
                <a:custGeom>
                  <a:avLst/>
                  <a:gdLst>
                    <a:gd name="connsiteX0" fmla="*/ 856417 w 1063281"/>
                    <a:gd name="connsiteY0" fmla="*/ 265064 h 1131222"/>
                    <a:gd name="connsiteX1" fmla="*/ 92036 w 1063281"/>
                    <a:gd name="connsiteY1" fmla="*/ 17604 h 1131222"/>
                    <a:gd name="connsiteX2" fmla="*/ 91941 w 1063281"/>
                    <a:gd name="connsiteY2" fmla="*/ 17604 h 1131222"/>
                    <a:gd name="connsiteX3" fmla="*/ 2596 w 1063281"/>
                    <a:gd name="connsiteY3" fmla="*/ 155431 h 1131222"/>
                    <a:gd name="connsiteX4" fmla="*/ 140518 w 1063281"/>
                    <a:gd name="connsiteY4" fmla="*/ 244871 h 1131222"/>
                    <a:gd name="connsiteX5" fmla="*/ 684015 w 1063281"/>
                    <a:gd name="connsiteY5" fmla="*/ 420797 h 1131222"/>
                    <a:gd name="connsiteX6" fmla="*/ 803363 w 1063281"/>
                    <a:gd name="connsiteY6" fmla="*/ 979343 h 1131222"/>
                    <a:gd name="connsiteX7" fmla="*/ 803363 w 1063281"/>
                    <a:gd name="connsiteY7" fmla="*/ 979343 h 1131222"/>
                    <a:gd name="connsiteX8" fmla="*/ 878229 w 1063281"/>
                    <a:gd name="connsiteY8" fmla="*/ 1125552 h 1131222"/>
                    <a:gd name="connsiteX9" fmla="*/ 1024438 w 1063281"/>
                    <a:gd name="connsiteY9" fmla="*/ 1050971 h 1131222"/>
                    <a:gd name="connsiteX10" fmla="*/ 1024438 w 1063281"/>
                    <a:gd name="connsiteY10" fmla="*/ 1050495 h 1131222"/>
                    <a:gd name="connsiteX11" fmla="*/ 856417 w 1063281"/>
                    <a:gd name="connsiteY11" fmla="*/ 265064 h 1131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3281" h="1131222">
                      <a:moveTo>
                        <a:pt x="856417" y="265064"/>
                      </a:moveTo>
                      <a:cubicBezTo>
                        <a:pt x="657154" y="44179"/>
                        <a:pt x="363308" y="-40022"/>
                        <a:pt x="92036" y="17604"/>
                      </a:cubicBezTo>
                      <a:lnTo>
                        <a:pt x="91941" y="17604"/>
                      </a:lnTo>
                      <a:cubicBezTo>
                        <a:pt x="29171" y="31034"/>
                        <a:pt x="-10834" y="92756"/>
                        <a:pt x="2596" y="155431"/>
                      </a:cubicBezTo>
                      <a:cubicBezTo>
                        <a:pt x="15931" y="218105"/>
                        <a:pt x="77748" y="258206"/>
                        <a:pt x="140518" y="244871"/>
                      </a:cubicBezTo>
                      <a:cubicBezTo>
                        <a:pt x="333495" y="203913"/>
                        <a:pt x="542378" y="263825"/>
                        <a:pt x="684015" y="420797"/>
                      </a:cubicBezTo>
                      <a:cubicBezTo>
                        <a:pt x="825556" y="577674"/>
                        <a:pt x="863942" y="791701"/>
                        <a:pt x="803363" y="979343"/>
                      </a:cubicBezTo>
                      <a:lnTo>
                        <a:pt x="803363" y="979343"/>
                      </a:lnTo>
                      <a:cubicBezTo>
                        <a:pt x="783646" y="1040494"/>
                        <a:pt x="817079" y="1105835"/>
                        <a:pt x="878229" y="1125552"/>
                      </a:cubicBezTo>
                      <a:cubicBezTo>
                        <a:pt x="939189" y="1145269"/>
                        <a:pt x="1004721" y="1111931"/>
                        <a:pt x="1024438" y="1050971"/>
                      </a:cubicBezTo>
                      <a:cubicBezTo>
                        <a:pt x="1024438" y="1050876"/>
                        <a:pt x="1024438" y="1050590"/>
                        <a:pt x="1024438" y="1050495"/>
                      </a:cubicBezTo>
                      <a:cubicBezTo>
                        <a:pt x="1109401" y="786557"/>
                        <a:pt x="1055680" y="485758"/>
                        <a:pt x="856417" y="265064"/>
                      </a:cubicBezTo>
                    </a:path>
                  </a:pathLst>
                </a:custGeom>
                <a:solidFill>
                  <a:srgbClr val="E89214"/>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90" name="任意多边形 541">
                  <a:extLst>
                    <a:ext uri="{FF2B5EF4-FFF2-40B4-BE49-F238E27FC236}">
                      <a16:creationId xmlns:a16="http://schemas.microsoft.com/office/drawing/2014/main" id="{BD74BC84-F87E-4ACE-A48A-B134A81582F6}"/>
                    </a:ext>
                  </a:extLst>
                </p:cNvPr>
                <p:cNvSpPr/>
                <p:nvPr/>
              </p:nvSpPr>
              <p:spPr>
                <a:xfrm>
                  <a:off x="4131596" y="2612531"/>
                  <a:ext cx="552131" cy="580885"/>
                </a:xfrm>
                <a:custGeom>
                  <a:avLst/>
                  <a:gdLst>
                    <a:gd name="connsiteX0" fmla="*/ 451452 w 552131"/>
                    <a:gd name="connsiteY0" fmla="*/ 128954 h 580885"/>
                    <a:gd name="connsiteX1" fmla="*/ 79120 w 552131"/>
                    <a:gd name="connsiteY1" fmla="*/ 8653 h 580885"/>
                    <a:gd name="connsiteX2" fmla="*/ 2253 w 552131"/>
                    <a:gd name="connsiteY2" fmla="*/ 127430 h 580885"/>
                    <a:gd name="connsiteX3" fmla="*/ 120839 w 552131"/>
                    <a:gd name="connsiteY3" fmla="*/ 204106 h 580885"/>
                    <a:gd name="connsiteX4" fmla="*/ 120839 w 552131"/>
                    <a:gd name="connsiteY4" fmla="*/ 204201 h 580885"/>
                    <a:gd name="connsiteX5" fmla="*/ 302958 w 552131"/>
                    <a:gd name="connsiteY5" fmla="*/ 262970 h 580885"/>
                    <a:gd name="connsiteX6" fmla="*/ 342772 w 552131"/>
                    <a:gd name="connsiteY6" fmla="*/ 450137 h 580885"/>
                    <a:gd name="connsiteX7" fmla="*/ 342867 w 552131"/>
                    <a:gd name="connsiteY7" fmla="*/ 450137 h 580885"/>
                    <a:gd name="connsiteX8" fmla="*/ 407161 w 552131"/>
                    <a:gd name="connsiteY8" fmla="*/ 576057 h 580885"/>
                    <a:gd name="connsiteX9" fmla="*/ 533082 w 552131"/>
                    <a:gd name="connsiteY9" fmla="*/ 511573 h 580885"/>
                    <a:gd name="connsiteX10" fmla="*/ 451452 w 552131"/>
                    <a:gd name="connsiteY10" fmla="*/ 128954 h 58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2131" h="580885">
                      <a:moveTo>
                        <a:pt x="451452" y="128954"/>
                      </a:moveTo>
                      <a:cubicBezTo>
                        <a:pt x="354488" y="21321"/>
                        <a:pt x="211327" y="-19541"/>
                        <a:pt x="79120" y="8653"/>
                      </a:cubicBezTo>
                      <a:cubicBezTo>
                        <a:pt x="25113" y="20178"/>
                        <a:pt x="-9367" y="73328"/>
                        <a:pt x="2253" y="127430"/>
                      </a:cubicBezTo>
                      <a:cubicBezTo>
                        <a:pt x="13779" y="181246"/>
                        <a:pt x="66928" y="215917"/>
                        <a:pt x="120839" y="204106"/>
                      </a:cubicBezTo>
                      <a:lnTo>
                        <a:pt x="120839" y="204201"/>
                      </a:lnTo>
                      <a:cubicBezTo>
                        <a:pt x="185419" y="190580"/>
                        <a:pt x="255523" y="210487"/>
                        <a:pt x="302958" y="262970"/>
                      </a:cubicBezTo>
                      <a:cubicBezTo>
                        <a:pt x="350392" y="315548"/>
                        <a:pt x="363155" y="387272"/>
                        <a:pt x="342772" y="450137"/>
                      </a:cubicBezTo>
                      <a:lnTo>
                        <a:pt x="342867" y="450137"/>
                      </a:lnTo>
                      <a:cubicBezTo>
                        <a:pt x="325913" y="502619"/>
                        <a:pt x="354678" y="559103"/>
                        <a:pt x="407161" y="576057"/>
                      </a:cubicBezTo>
                      <a:cubicBezTo>
                        <a:pt x="459739" y="592916"/>
                        <a:pt x="516127" y="564246"/>
                        <a:pt x="533082" y="511573"/>
                      </a:cubicBezTo>
                      <a:cubicBezTo>
                        <a:pt x="574610" y="383081"/>
                        <a:pt x="548607" y="236491"/>
                        <a:pt x="451452" y="128954"/>
                      </a:cubicBezTo>
                    </a:path>
                  </a:pathLst>
                </a:custGeom>
                <a:solidFill>
                  <a:srgbClr val="E89214"/>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91" name="任意多边形 542">
                  <a:extLst>
                    <a:ext uri="{FF2B5EF4-FFF2-40B4-BE49-F238E27FC236}">
                      <a16:creationId xmlns:a16="http://schemas.microsoft.com/office/drawing/2014/main" id="{87FF3E9E-4043-46B4-88F3-2D33C182A9CC}"/>
                    </a:ext>
                  </a:extLst>
                </p:cNvPr>
                <p:cNvSpPr/>
                <p:nvPr/>
              </p:nvSpPr>
              <p:spPr>
                <a:xfrm>
                  <a:off x="2732248" y="3521291"/>
                  <a:ext cx="961899" cy="839749"/>
                </a:xfrm>
                <a:custGeom>
                  <a:avLst/>
                  <a:gdLst>
                    <a:gd name="connsiteX0" fmla="*/ 654460 w 961899"/>
                    <a:gd name="connsiteY0" fmla="*/ 16484 h 839749"/>
                    <a:gd name="connsiteX1" fmla="*/ 41526 w 961899"/>
                    <a:gd name="connsiteY1" fmla="*/ 283946 h 839749"/>
                    <a:gd name="connsiteX2" fmla="*/ 279461 w 961899"/>
                    <a:gd name="connsiteY2" fmla="*/ 815060 h 839749"/>
                    <a:gd name="connsiteX3" fmla="*/ 926875 w 961899"/>
                    <a:gd name="connsiteY3" fmla="*/ 540264 h 839749"/>
                    <a:gd name="connsiteX4" fmla="*/ 654460 w 961899"/>
                    <a:gd name="connsiteY4" fmla="*/ 16484 h 839749"/>
                    <a:gd name="connsiteX5" fmla="*/ 472056 w 961899"/>
                    <a:gd name="connsiteY5" fmla="*/ 564934 h 839749"/>
                    <a:gd name="connsiteX6" fmla="*/ 241075 w 961899"/>
                    <a:gd name="connsiteY6" fmla="*/ 640658 h 839749"/>
                    <a:gd name="connsiteX7" fmla="*/ 189640 w 961899"/>
                    <a:gd name="connsiteY7" fmla="*/ 439871 h 839749"/>
                    <a:gd name="connsiteX8" fmla="*/ 415954 w 961899"/>
                    <a:gd name="connsiteY8" fmla="*/ 363671 h 839749"/>
                    <a:gd name="connsiteX9" fmla="*/ 472056 w 961899"/>
                    <a:gd name="connsiteY9" fmla="*/ 564934 h 839749"/>
                    <a:gd name="connsiteX10" fmla="*/ 632076 w 961899"/>
                    <a:gd name="connsiteY10" fmla="*/ 359575 h 839749"/>
                    <a:gd name="connsiteX11" fmla="*/ 545303 w 961899"/>
                    <a:gd name="connsiteY11" fmla="*/ 391484 h 839749"/>
                    <a:gd name="connsiteX12" fmla="*/ 523015 w 961899"/>
                    <a:gd name="connsiteY12" fmla="*/ 316046 h 839749"/>
                    <a:gd name="connsiteX13" fmla="*/ 607692 w 961899"/>
                    <a:gd name="connsiteY13" fmla="*/ 284232 h 839749"/>
                    <a:gd name="connsiteX14" fmla="*/ 632076 w 961899"/>
                    <a:gd name="connsiteY14" fmla="*/ 359575 h 839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1899" h="839749">
                      <a:moveTo>
                        <a:pt x="654460" y="16484"/>
                      </a:moveTo>
                      <a:cubicBezTo>
                        <a:pt x="415478" y="-45714"/>
                        <a:pt x="145349" y="73444"/>
                        <a:pt x="41526" y="283946"/>
                      </a:cubicBezTo>
                      <a:cubicBezTo>
                        <a:pt x="-64201" y="498735"/>
                        <a:pt x="38002" y="737146"/>
                        <a:pt x="279461" y="815060"/>
                      </a:cubicBezTo>
                      <a:cubicBezTo>
                        <a:pt x="529587" y="895737"/>
                        <a:pt x="824386" y="772103"/>
                        <a:pt x="926875" y="540264"/>
                      </a:cubicBezTo>
                      <a:cubicBezTo>
                        <a:pt x="1028030" y="313664"/>
                        <a:pt x="901824" y="80397"/>
                        <a:pt x="654460" y="16484"/>
                      </a:cubicBezTo>
                      <a:close/>
                      <a:moveTo>
                        <a:pt x="472056" y="564934"/>
                      </a:moveTo>
                      <a:cubicBezTo>
                        <a:pt x="423479" y="642467"/>
                        <a:pt x="319466" y="676376"/>
                        <a:pt x="241075" y="640658"/>
                      </a:cubicBezTo>
                      <a:cubicBezTo>
                        <a:pt x="163827" y="605510"/>
                        <a:pt x="141062" y="515499"/>
                        <a:pt x="189640" y="439871"/>
                      </a:cubicBezTo>
                      <a:cubicBezTo>
                        <a:pt x="237646" y="364623"/>
                        <a:pt x="338135" y="331095"/>
                        <a:pt x="415954" y="363671"/>
                      </a:cubicBezTo>
                      <a:cubicBezTo>
                        <a:pt x="494630" y="397199"/>
                        <a:pt x="519681" y="486638"/>
                        <a:pt x="472056" y="564934"/>
                      </a:cubicBezTo>
                      <a:close/>
                      <a:moveTo>
                        <a:pt x="632076" y="359575"/>
                      </a:moveTo>
                      <a:cubicBezTo>
                        <a:pt x="614550" y="389579"/>
                        <a:pt x="575688" y="404057"/>
                        <a:pt x="545303" y="391484"/>
                      </a:cubicBezTo>
                      <a:cubicBezTo>
                        <a:pt x="515395" y="379196"/>
                        <a:pt x="506060" y="345573"/>
                        <a:pt x="523015" y="316046"/>
                      </a:cubicBezTo>
                      <a:cubicBezTo>
                        <a:pt x="540541" y="286709"/>
                        <a:pt x="577784" y="272326"/>
                        <a:pt x="607692" y="284232"/>
                      </a:cubicBezTo>
                      <a:cubicBezTo>
                        <a:pt x="637886" y="295281"/>
                        <a:pt x="648840" y="329285"/>
                        <a:pt x="632076" y="359575"/>
                      </a:cubicBezTo>
                      <a:close/>
                    </a:path>
                  </a:pathLst>
                </a:custGeom>
                <a:solidFill>
                  <a:srgbClr val="040000"/>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grpSp>
            <p:nvGrpSpPr>
              <p:cNvPr id="372" name="组合 371">
                <a:extLst>
                  <a:ext uri="{FF2B5EF4-FFF2-40B4-BE49-F238E27FC236}">
                    <a16:creationId xmlns:a16="http://schemas.microsoft.com/office/drawing/2014/main" id="{203EC134-018A-4E01-BE1D-9B9C34283BDE}"/>
                  </a:ext>
                </a:extLst>
              </p:cNvPr>
              <p:cNvGrpSpPr/>
              <p:nvPr/>
            </p:nvGrpSpPr>
            <p:grpSpPr>
              <a:xfrm>
                <a:off x="5410867" y="2738286"/>
                <a:ext cx="4718971" cy="1075467"/>
                <a:chOff x="5410866" y="2738342"/>
                <a:chExt cx="4718971" cy="1075467"/>
              </a:xfrm>
              <a:solidFill>
                <a:srgbClr val="050101"/>
              </a:solidFill>
            </p:grpSpPr>
            <p:sp>
              <p:nvSpPr>
                <p:cNvPr id="383" name="任意多边形 534">
                  <a:extLst>
                    <a:ext uri="{FF2B5EF4-FFF2-40B4-BE49-F238E27FC236}">
                      <a16:creationId xmlns:a16="http://schemas.microsoft.com/office/drawing/2014/main" id="{8AD0BA80-63A2-47BE-8418-1B9C7BBC45FC}"/>
                    </a:ext>
                  </a:extLst>
                </p:cNvPr>
                <p:cNvSpPr/>
                <p:nvPr/>
              </p:nvSpPr>
              <p:spPr>
                <a:xfrm>
                  <a:off x="5410866" y="2740437"/>
                  <a:ext cx="1289684" cy="1063847"/>
                </a:xfrm>
                <a:custGeom>
                  <a:avLst/>
                  <a:gdLst>
                    <a:gd name="connsiteX0" fmla="*/ 174879 w 1289684"/>
                    <a:gd name="connsiteY0" fmla="*/ 697325 h 1063847"/>
                    <a:gd name="connsiteX1" fmla="*/ 241554 w 1289684"/>
                    <a:gd name="connsiteY1" fmla="*/ 731806 h 1063847"/>
                    <a:gd name="connsiteX2" fmla="*/ 63246 w 1289684"/>
                    <a:gd name="connsiteY2" fmla="*/ 951643 h 1063847"/>
                    <a:gd name="connsiteX3" fmla="*/ 0 w 1289684"/>
                    <a:gd name="connsiteY3" fmla="*/ 912876 h 1063847"/>
                    <a:gd name="connsiteX4" fmla="*/ 174879 w 1289684"/>
                    <a:gd name="connsiteY4" fmla="*/ 697325 h 1063847"/>
                    <a:gd name="connsiteX5" fmla="*/ 120491 w 1289684"/>
                    <a:gd name="connsiteY5" fmla="*/ 579882 h 1063847"/>
                    <a:gd name="connsiteX6" fmla="*/ 348043 w 1289684"/>
                    <a:gd name="connsiteY6" fmla="*/ 579882 h 1063847"/>
                    <a:gd name="connsiteX7" fmla="*/ 375475 w 1289684"/>
                    <a:gd name="connsiteY7" fmla="*/ 477488 h 1063847"/>
                    <a:gd name="connsiteX8" fmla="*/ 455866 w 1289684"/>
                    <a:gd name="connsiteY8" fmla="*/ 477488 h 1063847"/>
                    <a:gd name="connsiteX9" fmla="*/ 428434 w 1289684"/>
                    <a:gd name="connsiteY9" fmla="*/ 579882 h 1063847"/>
                    <a:gd name="connsiteX10" fmla="*/ 647129 w 1289684"/>
                    <a:gd name="connsiteY10" fmla="*/ 579882 h 1063847"/>
                    <a:gd name="connsiteX11" fmla="*/ 628650 w 1289684"/>
                    <a:gd name="connsiteY11" fmla="*/ 648843 h 1063847"/>
                    <a:gd name="connsiteX12" fmla="*/ 409956 w 1289684"/>
                    <a:gd name="connsiteY12" fmla="*/ 648843 h 1063847"/>
                    <a:gd name="connsiteX13" fmla="*/ 334518 w 1289684"/>
                    <a:gd name="connsiteY13" fmla="*/ 930116 h 1063847"/>
                    <a:gd name="connsiteX14" fmla="*/ 190119 w 1289684"/>
                    <a:gd name="connsiteY14" fmla="*/ 1044321 h 1063847"/>
                    <a:gd name="connsiteX15" fmla="*/ 82201 w 1289684"/>
                    <a:gd name="connsiteY15" fmla="*/ 1043273 h 1063847"/>
                    <a:gd name="connsiteX16" fmla="*/ 91821 w 1289684"/>
                    <a:gd name="connsiteY16" fmla="*/ 961358 h 1063847"/>
                    <a:gd name="connsiteX17" fmla="*/ 191643 w 1289684"/>
                    <a:gd name="connsiteY17" fmla="*/ 967740 h 1063847"/>
                    <a:gd name="connsiteX18" fmla="*/ 258794 w 1289684"/>
                    <a:gd name="connsiteY18" fmla="*/ 912781 h 1063847"/>
                    <a:gd name="connsiteX19" fmla="*/ 329470 w 1289684"/>
                    <a:gd name="connsiteY19" fmla="*/ 648748 h 1063847"/>
                    <a:gd name="connsiteX20" fmla="*/ 101917 w 1289684"/>
                    <a:gd name="connsiteY20" fmla="*/ 648748 h 1063847"/>
                    <a:gd name="connsiteX21" fmla="*/ 120491 w 1289684"/>
                    <a:gd name="connsiteY21" fmla="*/ 579882 h 1063847"/>
                    <a:gd name="connsiteX22" fmla="*/ 143256 w 1289684"/>
                    <a:gd name="connsiteY22" fmla="*/ 378333 h 1063847"/>
                    <a:gd name="connsiteX23" fmla="*/ 322897 w 1289684"/>
                    <a:gd name="connsiteY23" fmla="*/ 378333 h 1063847"/>
                    <a:gd name="connsiteX24" fmla="*/ 267081 w 1289684"/>
                    <a:gd name="connsiteY24" fmla="*/ 253270 h 1063847"/>
                    <a:gd name="connsiteX25" fmla="*/ 338233 w 1289684"/>
                    <a:gd name="connsiteY25" fmla="*/ 212312 h 1063847"/>
                    <a:gd name="connsiteX26" fmla="*/ 400431 w 1289684"/>
                    <a:gd name="connsiteY26" fmla="*/ 334137 h 1063847"/>
                    <a:gd name="connsiteX27" fmla="*/ 325564 w 1289684"/>
                    <a:gd name="connsiteY27" fmla="*/ 378333 h 1063847"/>
                    <a:gd name="connsiteX28" fmla="*/ 472821 w 1289684"/>
                    <a:gd name="connsiteY28" fmla="*/ 378333 h 1063847"/>
                    <a:gd name="connsiteX29" fmla="*/ 629698 w 1289684"/>
                    <a:gd name="connsiteY29" fmla="*/ 211265 h 1063847"/>
                    <a:gd name="connsiteX30" fmla="*/ 697325 w 1289684"/>
                    <a:gd name="connsiteY30" fmla="*/ 254413 h 1063847"/>
                    <a:gd name="connsiteX31" fmla="*/ 560927 w 1289684"/>
                    <a:gd name="connsiteY31" fmla="*/ 378428 h 1063847"/>
                    <a:gd name="connsiteX32" fmla="*/ 729996 w 1289684"/>
                    <a:gd name="connsiteY32" fmla="*/ 378428 h 1063847"/>
                    <a:gd name="connsiteX33" fmla="*/ 711517 w 1289684"/>
                    <a:gd name="connsiteY33" fmla="*/ 447389 h 1063847"/>
                    <a:gd name="connsiteX34" fmla="*/ 124587 w 1289684"/>
                    <a:gd name="connsiteY34" fmla="*/ 447389 h 1063847"/>
                    <a:gd name="connsiteX35" fmla="*/ 143256 w 1289684"/>
                    <a:gd name="connsiteY35" fmla="*/ 378333 h 1063847"/>
                    <a:gd name="connsiteX36" fmla="*/ 245936 w 1289684"/>
                    <a:gd name="connsiteY36" fmla="*/ 128302 h 1063847"/>
                    <a:gd name="connsiteX37" fmla="*/ 486918 w 1289684"/>
                    <a:gd name="connsiteY37" fmla="*/ 128302 h 1063847"/>
                    <a:gd name="connsiteX38" fmla="*/ 458057 w 1289684"/>
                    <a:gd name="connsiteY38" fmla="*/ 32385 h 1063847"/>
                    <a:gd name="connsiteX39" fmla="*/ 538067 w 1289684"/>
                    <a:gd name="connsiteY39" fmla="*/ 0 h 1063847"/>
                    <a:gd name="connsiteX40" fmla="*/ 572929 w 1289684"/>
                    <a:gd name="connsiteY40" fmla="*/ 110966 h 1063847"/>
                    <a:gd name="connsiteX41" fmla="*/ 531019 w 1289684"/>
                    <a:gd name="connsiteY41" fmla="*/ 128206 h 1063847"/>
                    <a:gd name="connsiteX42" fmla="*/ 768096 w 1289684"/>
                    <a:gd name="connsiteY42" fmla="*/ 128206 h 1063847"/>
                    <a:gd name="connsiteX43" fmla="*/ 749617 w 1289684"/>
                    <a:gd name="connsiteY43" fmla="*/ 197168 h 1063847"/>
                    <a:gd name="connsiteX44" fmla="*/ 227457 w 1289684"/>
                    <a:gd name="connsiteY44" fmla="*/ 197168 h 1063847"/>
                    <a:gd name="connsiteX45" fmla="*/ 245936 w 1289684"/>
                    <a:gd name="connsiteY45" fmla="*/ 128302 h 1063847"/>
                    <a:gd name="connsiteX46" fmla="*/ 494824 w 1289684"/>
                    <a:gd name="connsiteY46" fmla="*/ 702659 h 1063847"/>
                    <a:gd name="connsiteX47" fmla="*/ 563689 w 1289684"/>
                    <a:gd name="connsiteY47" fmla="*/ 853535 h 1063847"/>
                    <a:gd name="connsiteX48" fmla="*/ 479584 w 1289684"/>
                    <a:gd name="connsiteY48" fmla="*/ 900970 h 1063847"/>
                    <a:gd name="connsiteX49" fmla="*/ 417671 w 1289684"/>
                    <a:gd name="connsiteY49" fmla="*/ 744665 h 1063847"/>
                    <a:gd name="connsiteX50" fmla="*/ 494824 w 1289684"/>
                    <a:gd name="connsiteY50" fmla="*/ 702659 h 1063847"/>
                    <a:gd name="connsiteX51" fmla="*/ 844867 w 1289684"/>
                    <a:gd name="connsiteY51" fmla="*/ 95917 h 1063847"/>
                    <a:gd name="connsiteX52" fmla="*/ 1282922 w 1289684"/>
                    <a:gd name="connsiteY52" fmla="*/ 51816 h 1063847"/>
                    <a:gd name="connsiteX53" fmla="*/ 1289685 w 1289684"/>
                    <a:gd name="connsiteY53" fmla="*/ 134779 h 1063847"/>
                    <a:gd name="connsiteX54" fmla="*/ 903827 w 1289684"/>
                    <a:gd name="connsiteY54" fmla="*/ 171450 h 1063847"/>
                    <a:gd name="connsiteX55" fmla="*/ 836581 w 1289684"/>
                    <a:gd name="connsiteY55" fmla="*/ 422529 h 1063847"/>
                    <a:gd name="connsiteX56" fmla="*/ 1243870 w 1289684"/>
                    <a:gd name="connsiteY56" fmla="*/ 422529 h 1063847"/>
                    <a:gd name="connsiteX57" fmla="*/ 1224248 w 1289684"/>
                    <a:gd name="connsiteY57" fmla="*/ 495776 h 1063847"/>
                    <a:gd name="connsiteX58" fmla="*/ 1064609 w 1289684"/>
                    <a:gd name="connsiteY58" fmla="*/ 495776 h 1063847"/>
                    <a:gd name="connsiteX59" fmla="*/ 913352 w 1289684"/>
                    <a:gd name="connsiteY59" fmla="*/ 1060514 h 1063847"/>
                    <a:gd name="connsiteX60" fmla="*/ 830771 w 1289684"/>
                    <a:gd name="connsiteY60" fmla="*/ 1060514 h 1063847"/>
                    <a:gd name="connsiteX61" fmla="*/ 982028 w 1289684"/>
                    <a:gd name="connsiteY61" fmla="*/ 495776 h 1063847"/>
                    <a:gd name="connsiteX62" fmla="*/ 816864 w 1289684"/>
                    <a:gd name="connsiteY62" fmla="*/ 495776 h 1063847"/>
                    <a:gd name="connsiteX63" fmla="*/ 802767 w 1289684"/>
                    <a:gd name="connsiteY63" fmla="*/ 548640 h 1063847"/>
                    <a:gd name="connsiteX64" fmla="*/ 500729 w 1289684"/>
                    <a:gd name="connsiteY64" fmla="*/ 1063847 h 1063847"/>
                    <a:gd name="connsiteX65" fmla="*/ 460057 w 1289684"/>
                    <a:gd name="connsiteY65" fmla="*/ 994886 h 1063847"/>
                    <a:gd name="connsiteX66" fmla="*/ 724376 w 1289684"/>
                    <a:gd name="connsiteY66" fmla="*/ 545402 h 1063847"/>
                    <a:gd name="connsiteX67" fmla="*/ 844867 w 1289684"/>
                    <a:gd name="connsiteY67" fmla="*/ 95917 h 1063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289684" h="1063847">
                      <a:moveTo>
                        <a:pt x="174879" y="697325"/>
                      </a:moveTo>
                      <a:lnTo>
                        <a:pt x="241554" y="731806"/>
                      </a:lnTo>
                      <a:cubicBezTo>
                        <a:pt x="179641" y="812959"/>
                        <a:pt x="120110" y="886301"/>
                        <a:pt x="63246" y="951643"/>
                      </a:cubicBezTo>
                      <a:cubicBezTo>
                        <a:pt x="45053" y="938689"/>
                        <a:pt x="24003" y="925830"/>
                        <a:pt x="0" y="912876"/>
                      </a:cubicBezTo>
                      <a:cubicBezTo>
                        <a:pt x="51054" y="858298"/>
                        <a:pt x="109347" y="786384"/>
                        <a:pt x="174879" y="697325"/>
                      </a:cubicBezTo>
                      <a:close/>
                      <a:moveTo>
                        <a:pt x="120491" y="579882"/>
                      </a:moveTo>
                      <a:lnTo>
                        <a:pt x="348043" y="579882"/>
                      </a:lnTo>
                      <a:lnTo>
                        <a:pt x="375475" y="477488"/>
                      </a:lnTo>
                      <a:lnTo>
                        <a:pt x="455866" y="477488"/>
                      </a:lnTo>
                      <a:lnTo>
                        <a:pt x="428434" y="579882"/>
                      </a:lnTo>
                      <a:lnTo>
                        <a:pt x="647129" y="579882"/>
                      </a:lnTo>
                      <a:lnTo>
                        <a:pt x="628650" y="648843"/>
                      </a:lnTo>
                      <a:lnTo>
                        <a:pt x="409956" y="648843"/>
                      </a:lnTo>
                      <a:lnTo>
                        <a:pt x="334518" y="930116"/>
                      </a:lnTo>
                      <a:cubicBezTo>
                        <a:pt x="314134" y="1006221"/>
                        <a:pt x="266033" y="1044321"/>
                        <a:pt x="190119" y="1044321"/>
                      </a:cubicBezTo>
                      <a:cubicBezTo>
                        <a:pt x="158115" y="1044321"/>
                        <a:pt x="122111" y="1043940"/>
                        <a:pt x="82201" y="1043273"/>
                      </a:cubicBezTo>
                      <a:cubicBezTo>
                        <a:pt x="85630" y="1019556"/>
                        <a:pt x="88773" y="992219"/>
                        <a:pt x="91821" y="961358"/>
                      </a:cubicBezTo>
                      <a:cubicBezTo>
                        <a:pt x="133731" y="965645"/>
                        <a:pt x="167068" y="967740"/>
                        <a:pt x="191643" y="967740"/>
                      </a:cubicBezTo>
                      <a:cubicBezTo>
                        <a:pt x="226504" y="967740"/>
                        <a:pt x="248983" y="949452"/>
                        <a:pt x="258794" y="912781"/>
                      </a:cubicBezTo>
                      <a:lnTo>
                        <a:pt x="329470" y="648748"/>
                      </a:lnTo>
                      <a:lnTo>
                        <a:pt x="101917" y="648748"/>
                      </a:lnTo>
                      <a:lnTo>
                        <a:pt x="120491" y="579882"/>
                      </a:lnTo>
                      <a:close/>
                      <a:moveTo>
                        <a:pt x="143256" y="378333"/>
                      </a:moveTo>
                      <a:lnTo>
                        <a:pt x="322897" y="378333"/>
                      </a:lnTo>
                      <a:cubicBezTo>
                        <a:pt x="304229" y="329851"/>
                        <a:pt x="285655" y="288131"/>
                        <a:pt x="267081" y="253270"/>
                      </a:cubicBezTo>
                      <a:lnTo>
                        <a:pt x="338233" y="212312"/>
                      </a:lnTo>
                      <a:cubicBezTo>
                        <a:pt x="355092" y="241078"/>
                        <a:pt x="375761" y="281654"/>
                        <a:pt x="400431" y="334137"/>
                      </a:cubicBezTo>
                      <a:lnTo>
                        <a:pt x="325564" y="378333"/>
                      </a:lnTo>
                      <a:lnTo>
                        <a:pt x="472821" y="378333"/>
                      </a:lnTo>
                      <a:cubicBezTo>
                        <a:pt x="528447" y="321945"/>
                        <a:pt x="580834" y="266224"/>
                        <a:pt x="629698" y="211265"/>
                      </a:cubicBezTo>
                      <a:lnTo>
                        <a:pt x="697325" y="254413"/>
                      </a:lnTo>
                      <a:cubicBezTo>
                        <a:pt x="649224" y="299371"/>
                        <a:pt x="603885" y="340614"/>
                        <a:pt x="560927" y="378428"/>
                      </a:cubicBezTo>
                      <a:lnTo>
                        <a:pt x="729996" y="378428"/>
                      </a:lnTo>
                      <a:lnTo>
                        <a:pt x="711517" y="447389"/>
                      </a:lnTo>
                      <a:lnTo>
                        <a:pt x="124587" y="447389"/>
                      </a:lnTo>
                      <a:lnTo>
                        <a:pt x="143256" y="378333"/>
                      </a:lnTo>
                      <a:close/>
                      <a:moveTo>
                        <a:pt x="245936" y="128302"/>
                      </a:moveTo>
                      <a:lnTo>
                        <a:pt x="486918" y="128302"/>
                      </a:lnTo>
                      <a:cubicBezTo>
                        <a:pt x="478822" y="98869"/>
                        <a:pt x="469201" y="66866"/>
                        <a:pt x="458057" y="32385"/>
                      </a:cubicBezTo>
                      <a:lnTo>
                        <a:pt x="538067" y="0"/>
                      </a:lnTo>
                      <a:cubicBezTo>
                        <a:pt x="551307" y="36671"/>
                        <a:pt x="562928" y="73628"/>
                        <a:pt x="572929" y="110966"/>
                      </a:cubicBezTo>
                      <a:lnTo>
                        <a:pt x="531019" y="128206"/>
                      </a:lnTo>
                      <a:lnTo>
                        <a:pt x="768096" y="128206"/>
                      </a:lnTo>
                      <a:lnTo>
                        <a:pt x="749617" y="197168"/>
                      </a:lnTo>
                      <a:lnTo>
                        <a:pt x="227457" y="197168"/>
                      </a:lnTo>
                      <a:lnTo>
                        <a:pt x="245936" y="128302"/>
                      </a:lnTo>
                      <a:close/>
                      <a:moveTo>
                        <a:pt x="494824" y="702659"/>
                      </a:moveTo>
                      <a:cubicBezTo>
                        <a:pt x="521780" y="757333"/>
                        <a:pt x="544830" y="807625"/>
                        <a:pt x="563689" y="853535"/>
                      </a:cubicBezTo>
                      <a:lnTo>
                        <a:pt x="479584" y="900970"/>
                      </a:lnTo>
                      <a:cubicBezTo>
                        <a:pt x="461772" y="845725"/>
                        <a:pt x="441103" y="793528"/>
                        <a:pt x="417671" y="744665"/>
                      </a:cubicBezTo>
                      <a:lnTo>
                        <a:pt x="494824" y="702659"/>
                      </a:lnTo>
                      <a:close/>
                      <a:moveTo>
                        <a:pt x="844867" y="95917"/>
                      </a:moveTo>
                      <a:cubicBezTo>
                        <a:pt x="999172" y="94488"/>
                        <a:pt x="1145191" y="79819"/>
                        <a:pt x="1282922" y="51816"/>
                      </a:cubicBezTo>
                      <a:lnTo>
                        <a:pt x="1289685" y="134779"/>
                      </a:lnTo>
                      <a:cubicBezTo>
                        <a:pt x="1137380" y="153448"/>
                        <a:pt x="1008888" y="165735"/>
                        <a:pt x="903827" y="171450"/>
                      </a:cubicBezTo>
                      <a:lnTo>
                        <a:pt x="836581" y="422529"/>
                      </a:lnTo>
                      <a:lnTo>
                        <a:pt x="1243870" y="422529"/>
                      </a:lnTo>
                      <a:lnTo>
                        <a:pt x="1224248" y="495776"/>
                      </a:lnTo>
                      <a:lnTo>
                        <a:pt x="1064609" y="495776"/>
                      </a:lnTo>
                      <a:lnTo>
                        <a:pt x="913352" y="1060514"/>
                      </a:lnTo>
                      <a:lnTo>
                        <a:pt x="830771" y="1060514"/>
                      </a:lnTo>
                      <a:lnTo>
                        <a:pt x="982028" y="495776"/>
                      </a:lnTo>
                      <a:lnTo>
                        <a:pt x="816864" y="495776"/>
                      </a:lnTo>
                      <a:lnTo>
                        <a:pt x="802767" y="548640"/>
                      </a:lnTo>
                      <a:cubicBezTo>
                        <a:pt x="743617" y="769239"/>
                        <a:pt x="642938" y="940975"/>
                        <a:pt x="500729" y="1063847"/>
                      </a:cubicBezTo>
                      <a:cubicBezTo>
                        <a:pt x="488918" y="1041559"/>
                        <a:pt x="475297" y="1018603"/>
                        <a:pt x="460057" y="994886"/>
                      </a:cubicBezTo>
                      <a:cubicBezTo>
                        <a:pt x="583121" y="893636"/>
                        <a:pt x="671227" y="743807"/>
                        <a:pt x="724376" y="545402"/>
                      </a:cubicBezTo>
                      <a:lnTo>
                        <a:pt x="844867" y="95917"/>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84" name="任意多边形 535">
                  <a:extLst>
                    <a:ext uri="{FF2B5EF4-FFF2-40B4-BE49-F238E27FC236}">
                      <a16:creationId xmlns:a16="http://schemas.microsoft.com/office/drawing/2014/main" id="{789ED968-ACC5-49C2-9D6F-F8059B903868}"/>
                    </a:ext>
                  </a:extLst>
                </p:cNvPr>
                <p:cNvSpPr/>
                <p:nvPr/>
              </p:nvSpPr>
              <p:spPr>
                <a:xfrm>
                  <a:off x="6555295" y="2738342"/>
                  <a:ext cx="1209389" cy="1075467"/>
                </a:xfrm>
                <a:custGeom>
                  <a:avLst/>
                  <a:gdLst>
                    <a:gd name="connsiteX0" fmla="*/ 242792 w 1209389"/>
                    <a:gd name="connsiteY0" fmla="*/ 621792 h 1075467"/>
                    <a:gd name="connsiteX1" fmla="*/ 322231 w 1209389"/>
                    <a:gd name="connsiteY1" fmla="*/ 658463 h 1075467"/>
                    <a:gd name="connsiteX2" fmla="*/ 88392 w 1209389"/>
                    <a:gd name="connsiteY2" fmla="*/ 1069086 h 1075467"/>
                    <a:gd name="connsiteX3" fmla="*/ 0 w 1209389"/>
                    <a:gd name="connsiteY3" fmla="*/ 1036796 h 1075467"/>
                    <a:gd name="connsiteX4" fmla="*/ 242792 w 1209389"/>
                    <a:gd name="connsiteY4" fmla="*/ 621792 h 1075467"/>
                    <a:gd name="connsiteX5" fmla="*/ 217265 w 1209389"/>
                    <a:gd name="connsiteY5" fmla="*/ 304991 h 1075467"/>
                    <a:gd name="connsiteX6" fmla="*/ 374332 w 1209389"/>
                    <a:gd name="connsiteY6" fmla="*/ 451485 h 1075467"/>
                    <a:gd name="connsiteX7" fmla="*/ 290894 w 1209389"/>
                    <a:gd name="connsiteY7" fmla="*/ 521494 h 1075467"/>
                    <a:gd name="connsiteX8" fmla="*/ 144685 w 1209389"/>
                    <a:gd name="connsiteY8" fmla="*/ 367474 h 1075467"/>
                    <a:gd name="connsiteX9" fmla="*/ 217265 w 1209389"/>
                    <a:gd name="connsiteY9" fmla="*/ 304991 h 1075467"/>
                    <a:gd name="connsiteX10" fmla="*/ 334518 w 1209389"/>
                    <a:gd name="connsiteY10" fmla="*/ 25813 h 1075467"/>
                    <a:gd name="connsiteX11" fmla="*/ 484251 w 1209389"/>
                    <a:gd name="connsiteY11" fmla="*/ 183166 h 1075467"/>
                    <a:gd name="connsiteX12" fmla="*/ 400526 w 1209389"/>
                    <a:gd name="connsiteY12" fmla="*/ 249936 h 1075467"/>
                    <a:gd name="connsiteX13" fmla="*/ 261747 w 1209389"/>
                    <a:gd name="connsiteY13" fmla="*/ 85058 h 1075467"/>
                    <a:gd name="connsiteX14" fmla="*/ 334518 w 1209389"/>
                    <a:gd name="connsiteY14" fmla="*/ 25813 h 1075467"/>
                    <a:gd name="connsiteX15" fmla="*/ 1088898 w 1209389"/>
                    <a:gd name="connsiteY15" fmla="*/ 645509 h 1075467"/>
                    <a:gd name="connsiteX16" fmla="*/ 1125665 w 1209389"/>
                    <a:gd name="connsiteY16" fmla="*/ 712280 h 1075467"/>
                    <a:gd name="connsiteX17" fmla="*/ 854964 w 1209389"/>
                    <a:gd name="connsiteY17" fmla="*/ 843820 h 1075467"/>
                    <a:gd name="connsiteX18" fmla="*/ 1098233 w 1209389"/>
                    <a:gd name="connsiteY18" fmla="*/ 960120 h 1075467"/>
                    <a:gd name="connsiteX19" fmla="*/ 1013555 w 1209389"/>
                    <a:gd name="connsiteY19" fmla="*/ 1043083 h 1075467"/>
                    <a:gd name="connsiteX20" fmla="*/ 650176 w 1209389"/>
                    <a:gd name="connsiteY20" fmla="*/ 608743 h 1075467"/>
                    <a:gd name="connsiteX21" fmla="*/ 515207 w 1209389"/>
                    <a:gd name="connsiteY21" fmla="*/ 608743 h 1075467"/>
                    <a:gd name="connsiteX22" fmla="*/ 423672 w 1209389"/>
                    <a:gd name="connsiteY22" fmla="*/ 950405 h 1075467"/>
                    <a:gd name="connsiteX23" fmla="*/ 686086 w 1209389"/>
                    <a:gd name="connsiteY23" fmla="*/ 857726 h 1075467"/>
                    <a:gd name="connsiteX24" fmla="*/ 662749 w 1209389"/>
                    <a:gd name="connsiteY24" fmla="*/ 949357 h 1075467"/>
                    <a:gd name="connsiteX25" fmla="*/ 391573 w 1209389"/>
                    <a:gd name="connsiteY25" fmla="*/ 1045273 h 1075467"/>
                    <a:gd name="connsiteX26" fmla="*/ 327660 w 1209389"/>
                    <a:gd name="connsiteY26" fmla="*/ 1075468 h 1075467"/>
                    <a:gd name="connsiteX27" fmla="*/ 296513 w 1209389"/>
                    <a:gd name="connsiteY27" fmla="*/ 1000030 h 1075467"/>
                    <a:gd name="connsiteX28" fmla="*/ 342519 w 1209389"/>
                    <a:gd name="connsiteY28" fmla="*/ 936498 h 1075467"/>
                    <a:gd name="connsiteX29" fmla="*/ 557784 w 1209389"/>
                    <a:gd name="connsiteY29" fmla="*/ 133636 h 1075467"/>
                    <a:gd name="connsiteX30" fmla="*/ 840010 w 1209389"/>
                    <a:gd name="connsiteY30" fmla="*/ 133636 h 1075467"/>
                    <a:gd name="connsiteX31" fmla="*/ 814197 w 1209389"/>
                    <a:gd name="connsiteY31" fmla="*/ 30194 h 1075467"/>
                    <a:gd name="connsiteX32" fmla="*/ 900398 w 1209389"/>
                    <a:gd name="connsiteY32" fmla="*/ 0 h 1075467"/>
                    <a:gd name="connsiteX33" fmla="*/ 932688 w 1209389"/>
                    <a:gd name="connsiteY33" fmla="*/ 133636 h 1075467"/>
                    <a:gd name="connsiteX34" fmla="*/ 1209389 w 1209389"/>
                    <a:gd name="connsiteY34" fmla="*/ 133636 h 1075467"/>
                    <a:gd name="connsiteX35" fmla="*/ 1073944 w 1209389"/>
                    <a:gd name="connsiteY35" fmla="*/ 639032 h 1075467"/>
                    <a:gd name="connsiteX36" fmla="*/ 989171 w 1209389"/>
                    <a:gd name="connsiteY36" fmla="*/ 639032 h 1075467"/>
                    <a:gd name="connsiteX37" fmla="*/ 997267 w 1209389"/>
                    <a:gd name="connsiteY37" fmla="*/ 608838 h 1075467"/>
                    <a:gd name="connsiteX38" fmla="*/ 736092 w 1209389"/>
                    <a:gd name="connsiteY38" fmla="*/ 608838 h 1075467"/>
                    <a:gd name="connsiteX39" fmla="*/ 810006 w 1209389"/>
                    <a:gd name="connsiteY39" fmla="*/ 790956 h 1075467"/>
                    <a:gd name="connsiteX40" fmla="*/ 1088898 w 1209389"/>
                    <a:gd name="connsiteY40" fmla="*/ 645509 h 1075467"/>
                    <a:gd name="connsiteX41" fmla="*/ 1016317 w 1209389"/>
                    <a:gd name="connsiteY41" fmla="*/ 537686 h 1075467"/>
                    <a:gd name="connsiteX42" fmla="*/ 1051751 w 1209389"/>
                    <a:gd name="connsiteY42" fmla="*/ 405098 h 1075467"/>
                    <a:gd name="connsiteX43" fmla="*/ 569785 w 1209389"/>
                    <a:gd name="connsiteY43" fmla="*/ 405098 h 1075467"/>
                    <a:gd name="connsiteX44" fmla="*/ 534353 w 1209389"/>
                    <a:gd name="connsiteY44" fmla="*/ 537686 h 1075467"/>
                    <a:gd name="connsiteX45" fmla="*/ 1016317 w 1209389"/>
                    <a:gd name="connsiteY45" fmla="*/ 537686 h 1075467"/>
                    <a:gd name="connsiteX46" fmla="*/ 1105472 w 1209389"/>
                    <a:gd name="connsiteY46" fmla="*/ 204692 h 1075467"/>
                    <a:gd name="connsiteX47" fmla="*/ 623506 w 1209389"/>
                    <a:gd name="connsiteY47" fmla="*/ 204692 h 1075467"/>
                    <a:gd name="connsiteX48" fmla="*/ 588264 w 1209389"/>
                    <a:gd name="connsiteY48" fmla="*/ 336137 h 1075467"/>
                    <a:gd name="connsiteX49" fmla="*/ 1070325 w 1209389"/>
                    <a:gd name="connsiteY49" fmla="*/ 336137 h 1075467"/>
                    <a:gd name="connsiteX50" fmla="*/ 1105472 w 1209389"/>
                    <a:gd name="connsiteY50" fmla="*/ 204692 h 1075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209389" h="1075467">
                      <a:moveTo>
                        <a:pt x="242792" y="621792"/>
                      </a:moveTo>
                      <a:cubicBezTo>
                        <a:pt x="269081" y="634746"/>
                        <a:pt x="295561" y="646938"/>
                        <a:pt x="322231" y="658463"/>
                      </a:cubicBezTo>
                      <a:cubicBezTo>
                        <a:pt x="240792" y="801434"/>
                        <a:pt x="162878" y="938308"/>
                        <a:pt x="88392" y="1069086"/>
                      </a:cubicBezTo>
                      <a:lnTo>
                        <a:pt x="0" y="1036796"/>
                      </a:lnTo>
                      <a:cubicBezTo>
                        <a:pt x="77438" y="916781"/>
                        <a:pt x="158496" y="778383"/>
                        <a:pt x="242792" y="621792"/>
                      </a:cubicBezTo>
                      <a:close/>
                      <a:moveTo>
                        <a:pt x="217265" y="304991"/>
                      </a:moveTo>
                      <a:cubicBezTo>
                        <a:pt x="262890" y="342995"/>
                        <a:pt x="315182" y="391858"/>
                        <a:pt x="374332" y="451485"/>
                      </a:cubicBezTo>
                      <a:cubicBezTo>
                        <a:pt x="338804" y="481679"/>
                        <a:pt x="310896" y="505016"/>
                        <a:pt x="290894" y="521494"/>
                      </a:cubicBezTo>
                      <a:cubicBezTo>
                        <a:pt x="226409" y="449008"/>
                        <a:pt x="177546" y="397669"/>
                        <a:pt x="144685" y="367474"/>
                      </a:cubicBezTo>
                      <a:lnTo>
                        <a:pt x="217265" y="304991"/>
                      </a:lnTo>
                      <a:close/>
                      <a:moveTo>
                        <a:pt x="334518" y="25813"/>
                      </a:moveTo>
                      <a:cubicBezTo>
                        <a:pt x="379476" y="68866"/>
                        <a:pt x="429387" y="121444"/>
                        <a:pt x="484251" y="183166"/>
                      </a:cubicBezTo>
                      <a:cubicBezTo>
                        <a:pt x="452247" y="208312"/>
                        <a:pt x="424339" y="230600"/>
                        <a:pt x="400526" y="249936"/>
                      </a:cubicBezTo>
                      <a:cubicBezTo>
                        <a:pt x="340328" y="174498"/>
                        <a:pt x="294132" y="119634"/>
                        <a:pt x="261747" y="85058"/>
                      </a:cubicBezTo>
                      <a:lnTo>
                        <a:pt x="334518" y="25813"/>
                      </a:lnTo>
                      <a:close/>
                      <a:moveTo>
                        <a:pt x="1088898" y="645509"/>
                      </a:moveTo>
                      <a:lnTo>
                        <a:pt x="1125665" y="712280"/>
                      </a:lnTo>
                      <a:cubicBezTo>
                        <a:pt x="1046702" y="754666"/>
                        <a:pt x="956501" y="798481"/>
                        <a:pt x="854964" y="843820"/>
                      </a:cubicBezTo>
                      <a:cubicBezTo>
                        <a:pt x="912685" y="900589"/>
                        <a:pt x="993743" y="939356"/>
                        <a:pt x="1098233" y="960120"/>
                      </a:cubicBezTo>
                      <a:cubicBezTo>
                        <a:pt x="1075277" y="979551"/>
                        <a:pt x="1046988" y="1007173"/>
                        <a:pt x="1013555" y="1043083"/>
                      </a:cubicBezTo>
                      <a:cubicBezTo>
                        <a:pt x="800957" y="981265"/>
                        <a:pt x="679894" y="836581"/>
                        <a:pt x="650176" y="608743"/>
                      </a:cubicBezTo>
                      <a:lnTo>
                        <a:pt x="515207" y="608743"/>
                      </a:lnTo>
                      <a:lnTo>
                        <a:pt x="423672" y="950405"/>
                      </a:lnTo>
                      <a:cubicBezTo>
                        <a:pt x="520351" y="919544"/>
                        <a:pt x="607981" y="888587"/>
                        <a:pt x="686086" y="857726"/>
                      </a:cubicBezTo>
                      <a:cubicBezTo>
                        <a:pt x="674180" y="896493"/>
                        <a:pt x="666464" y="927068"/>
                        <a:pt x="662749" y="949357"/>
                      </a:cubicBezTo>
                      <a:cubicBezTo>
                        <a:pt x="572453" y="978027"/>
                        <a:pt x="481965" y="1010031"/>
                        <a:pt x="391573" y="1045273"/>
                      </a:cubicBezTo>
                      <a:cubicBezTo>
                        <a:pt x="377285" y="1050989"/>
                        <a:pt x="355949" y="1061085"/>
                        <a:pt x="327660" y="1075468"/>
                      </a:cubicBezTo>
                      <a:lnTo>
                        <a:pt x="296513" y="1000030"/>
                      </a:lnTo>
                      <a:cubicBezTo>
                        <a:pt x="318897" y="988600"/>
                        <a:pt x="334328" y="967359"/>
                        <a:pt x="342519" y="936498"/>
                      </a:cubicBezTo>
                      <a:lnTo>
                        <a:pt x="557784" y="133636"/>
                      </a:lnTo>
                      <a:lnTo>
                        <a:pt x="840010" y="133636"/>
                      </a:lnTo>
                      <a:cubicBezTo>
                        <a:pt x="832866" y="99155"/>
                        <a:pt x="824294" y="64579"/>
                        <a:pt x="814197" y="30194"/>
                      </a:cubicBezTo>
                      <a:lnTo>
                        <a:pt x="900398" y="0"/>
                      </a:lnTo>
                      <a:cubicBezTo>
                        <a:pt x="912781" y="42386"/>
                        <a:pt x="923639" y="86963"/>
                        <a:pt x="932688" y="133636"/>
                      </a:cubicBezTo>
                      <a:lnTo>
                        <a:pt x="1209389" y="133636"/>
                      </a:lnTo>
                      <a:lnTo>
                        <a:pt x="1073944" y="639032"/>
                      </a:lnTo>
                      <a:lnTo>
                        <a:pt x="989171" y="639032"/>
                      </a:lnTo>
                      <a:lnTo>
                        <a:pt x="997267" y="608838"/>
                      </a:lnTo>
                      <a:lnTo>
                        <a:pt x="736092" y="608838"/>
                      </a:lnTo>
                      <a:cubicBezTo>
                        <a:pt x="749141" y="677037"/>
                        <a:pt x="773716" y="737806"/>
                        <a:pt x="810006" y="790956"/>
                      </a:cubicBezTo>
                      <a:cubicBezTo>
                        <a:pt x="898969" y="750760"/>
                        <a:pt x="991933" y="702278"/>
                        <a:pt x="1088898" y="645509"/>
                      </a:cubicBezTo>
                      <a:close/>
                      <a:moveTo>
                        <a:pt x="1016317" y="537686"/>
                      </a:moveTo>
                      <a:lnTo>
                        <a:pt x="1051751" y="405098"/>
                      </a:lnTo>
                      <a:lnTo>
                        <a:pt x="569785" y="405098"/>
                      </a:lnTo>
                      <a:lnTo>
                        <a:pt x="534353" y="537686"/>
                      </a:lnTo>
                      <a:lnTo>
                        <a:pt x="1016317" y="537686"/>
                      </a:lnTo>
                      <a:close/>
                      <a:moveTo>
                        <a:pt x="1105472" y="204692"/>
                      </a:moveTo>
                      <a:lnTo>
                        <a:pt x="623506" y="204692"/>
                      </a:lnTo>
                      <a:lnTo>
                        <a:pt x="588264" y="336137"/>
                      </a:lnTo>
                      <a:lnTo>
                        <a:pt x="1070325" y="336137"/>
                      </a:lnTo>
                      <a:lnTo>
                        <a:pt x="1105472" y="204692"/>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85" name="任意多边形 536">
                  <a:extLst>
                    <a:ext uri="{FF2B5EF4-FFF2-40B4-BE49-F238E27FC236}">
                      <a16:creationId xmlns:a16="http://schemas.microsoft.com/office/drawing/2014/main" id="{420D960D-6F3E-4A59-ADD5-6EA2A4C36CA1}"/>
                    </a:ext>
                  </a:extLst>
                </p:cNvPr>
                <p:cNvSpPr/>
                <p:nvPr/>
              </p:nvSpPr>
              <p:spPr>
                <a:xfrm>
                  <a:off x="7767256" y="2749105"/>
                  <a:ext cx="1228058" cy="1064704"/>
                </a:xfrm>
                <a:custGeom>
                  <a:avLst/>
                  <a:gdLst>
                    <a:gd name="connsiteX0" fmla="*/ 0 w 1228058"/>
                    <a:gd name="connsiteY0" fmla="*/ 633698 h 1064704"/>
                    <a:gd name="connsiteX1" fmla="*/ 303943 w 1228058"/>
                    <a:gd name="connsiteY1" fmla="*/ 298514 h 1064704"/>
                    <a:gd name="connsiteX2" fmla="*/ 368712 w 1228058"/>
                    <a:gd name="connsiteY2" fmla="*/ 331851 h 1064704"/>
                    <a:gd name="connsiteX3" fmla="*/ 240601 w 1228058"/>
                    <a:gd name="connsiteY3" fmla="*/ 489299 h 1064704"/>
                    <a:gd name="connsiteX4" fmla="*/ 88963 w 1228058"/>
                    <a:gd name="connsiteY4" fmla="*/ 1055084 h 1064704"/>
                    <a:gd name="connsiteX5" fmla="*/ 13145 w 1228058"/>
                    <a:gd name="connsiteY5" fmla="*/ 1055084 h 1064704"/>
                    <a:gd name="connsiteX6" fmla="*/ 134493 w 1228058"/>
                    <a:gd name="connsiteY6" fmla="*/ 602361 h 1064704"/>
                    <a:gd name="connsiteX7" fmla="*/ 5905 w 1228058"/>
                    <a:gd name="connsiteY7" fmla="*/ 719900 h 1064704"/>
                    <a:gd name="connsiteX8" fmla="*/ 0 w 1228058"/>
                    <a:gd name="connsiteY8" fmla="*/ 633698 h 1064704"/>
                    <a:gd name="connsiteX9" fmla="*/ 98679 w 1228058"/>
                    <a:gd name="connsiteY9" fmla="*/ 286703 h 1064704"/>
                    <a:gd name="connsiteX10" fmla="*/ 384810 w 1228058"/>
                    <a:gd name="connsiteY10" fmla="*/ 5429 h 1064704"/>
                    <a:gd name="connsiteX11" fmla="*/ 443960 w 1228058"/>
                    <a:gd name="connsiteY11" fmla="*/ 43148 h 1064704"/>
                    <a:gd name="connsiteX12" fmla="*/ 102775 w 1228058"/>
                    <a:gd name="connsiteY12" fmla="*/ 370713 h 1064704"/>
                    <a:gd name="connsiteX13" fmla="*/ 98679 w 1228058"/>
                    <a:gd name="connsiteY13" fmla="*/ 286703 h 1064704"/>
                    <a:gd name="connsiteX14" fmla="*/ 547497 w 1228058"/>
                    <a:gd name="connsiteY14" fmla="*/ 705898 h 1064704"/>
                    <a:gd name="connsiteX15" fmla="*/ 400145 w 1228058"/>
                    <a:gd name="connsiteY15" fmla="*/ 705898 h 1064704"/>
                    <a:gd name="connsiteX16" fmla="*/ 387001 w 1228058"/>
                    <a:gd name="connsiteY16" fmla="*/ 755428 h 1064704"/>
                    <a:gd name="connsiteX17" fmla="*/ 200215 w 1228058"/>
                    <a:gd name="connsiteY17" fmla="*/ 1031272 h 1064704"/>
                    <a:gd name="connsiteX18" fmla="*/ 168592 w 1228058"/>
                    <a:gd name="connsiteY18" fmla="*/ 962311 h 1064704"/>
                    <a:gd name="connsiteX19" fmla="*/ 314420 w 1228058"/>
                    <a:gd name="connsiteY19" fmla="*/ 746760 h 1064704"/>
                    <a:gd name="connsiteX20" fmla="*/ 344995 w 1228058"/>
                    <a:gd name="connsiteY20" fmla="*/ 632555 h 1064704"/>
                    <a:gd name="connsiteX21" fmla="*/ 641699 w 1228058"/>
                    <a:gd name="connsiteY21" fmla="*/ 632555 h 1064704"/>
                    <a:gd name="connsiteX22" fmla="*/ 591502 w 1228058"/>
                    <a:gd name="connsiteY22" fmla="*/ 820007 h 1064704"/>
                    <a:gd name="connsiteX23" fmla="*/ 735806 w 1228058"/>
                    <a:gd name="connsiteY23" fmla="*/ 718757 h 1064704"/>
                    <a:gd name="connsiteX24" fmla="*/ 732568 w 1228058"/>
                    <a:gd name="connsiteY24" fmla="*/ 801719 h 1064704"/>
                    <a:gd name="connsiteX25" fmla="*/ 561975 w 1228058"/>
                    <a:gd name="connsiteY25" fmla="*/ 918115 h 1064704"/>
                    <a:gd name="connsiteX26" fmla="*/ 505777 w 1228058"/>
                    <a:gd name="connsiteY26" fmla="*/ 961263 h 1064704"/>
                    <a:gd name="connsiteX27" fmla="*/ 467296 w 1228058"/>
                    <a:gd name="connsiteY27" fmla="*/ 892302 h 1064704"/>
                    <a:gd name="connsiteX28" fmla="*/ 518350 w 1228058"/>
                    <a:gd name="connsiteY28" fmla="*/ 814673 h 1064704"/>
                    <a:gd name="connsiteX29" fmla="*/ 547497 w 1228058"/>
                    <a:gd name="connsiteY29" fmla="*/ 705898 h 1064704"/>
                    <a:gd name="connsiteX30" fmla="*/ 378428 w 1228058"/>
                    <a:gd name="connsiteY30" fmla="*/ 457962 h 1064704"/>
                    <a:gd name="connsiteX31" fmla="*/ 733234 w 1228058"/>
                    <a:gd name="connsiteY31" fmla="*/ 457962 h 1064704"/>
                    <a:gd name="connsiteX32" fmla="*/ 713041 w 1228058"/>
                    <a:gd name="connsiteY32" fmla="*/ 533400 h 1064704"/>
                    <a:gd name="connsiteX33" fmla="*/ 358235 w 1228058"/>
                    <a:gd name="connsiteY33" fmla="*/ 533400 h 1064704"/>
                    <a:gd name="connsiteX34" fmla="*/ 378428 w 1228058"/>
                    <a:gd name="connsiteY34" fmla="*/ 457962 h 1064704"/>
                    <a:gd name="connsiteX35" fmla="*/ 381857 w 1228058"/>
                    <a:gd name="connsiteY35" fmla="*/ 362045 h 1064704"/>
                    <a:gd name="connsiteX36" fmla="*/ 452628 w 1228058"/>
                    <a:gd name="connsiteY36" fmla="*/ 98012 h 1064704"/>
                    <a:gd name="connsiteX37" fmla="*/ 523970 w 1228058"/>
                    <a:gd name="connsiteY37" fmla="*/ 98012 h 1064704"/>
                    <a:gd name="connsiteX38" fmla="*/ 472821 w 1228058"/>
                    <a:gd name="connsiteY38" fmla="*/ 288798 h 1064704"/>
                    <a:gd name="connsiteX39" fmla="*/ 564356 w 1228058"/>
                    <a:gd name="connsiteY39" fmla="*/ 288798 h 1064704"/>
                    <a:gd name="connsiteX40" fmla="*/ 637794 w 1228058"/>
                    <a:gd name="connsiteY40" fmla="*/ 15050 h 1064704"/>
                    <a:gd name="connsiteX41" fmla="*/ 711422 w 1228058"/>
                    <a:gd name="connsiteY41" fmla="*/ 15050 h 1064704"/>
                    <a:gd name="connsiteX42" fmla="*/ 637984 w 1228058"/>
                    <a:gd name="connsiteY42" fmla="*/ 288798 h 1064704"/>
                    <a:gd name="connsiteX43" fmla="*/ 729424 w 1228058"/>
                    <a:gd name="connsiteY43" fmla="*/ 288798 h 1064704"/>
                    <a:gd name="connsiteX44" fmla="*/ 780955 w 1228058"/>
                    <a:gd name="connsiteY44" fmla="*/ 96965 h 1064704"/>
                    <a:gd name="connsiteX45" fmla="*/ 852392 w 1228058"/>
                    <a:gd name="connsiteY45" fmla="*/ 96965 h 1064704"/>
                    <a:gd name="connsiteX46" fmla="*/ 772097 w 1228058"/>
                    <a:gd name="connsiteY46" fmla="*/ 396621 h 1064704"/>
                    <a:gd name="connsiteX47" fmla="*/ 700659 w 1228058"/>
                    <a:gd name="connsiteY47" fmla="*/ 396621 h 1064704"/>
                    <a:gd name="connsiteX48" fmla="*/ 709898 w 1228058"/>
                    <a:gd name="connsiteY48" fmla="*/ 362045 h 1064704"/>
                    <a:gd name="connsiteX49" fmla="*/ 381857 w 1228058"/>
                    <a:gd name="connsiteY49" fmla="*/ 362045 h 1064704"/>
                    <a:gd name="connsiteX50" fmla="*/ 1007840 w 1228058"/>
                    <a:gd name="connsiteY50" fmla="*/ 0 h 1064704"/>
                    <a:gd name="connsiteX51" fmla="*/ 1080230 w 1228058"/>
                    <a:gd name="connsiteY51" fmla="*/ 12954 h 1064704"/>
                    <a:gd name="connsiteX52" fmla="*/ 987647 w 1228058"/>
                    <a:gd name="connsiteY52" fmla="*/ 202597 h 1064704"/>
                    <a:gd name="connsiteX53" fmla="*/ 1228058 w 1228058"/>
                    <a:gd name="connsiteY53" fmla="*/ 202597 h 1064704"/>
                    <a:gd name="connsiteX54" fmla="*/ 1207294 w 1228058"/>
                    <a:gd name="connsiteY54" fmla="*/ 280226 h 1064704"/>
                    <a:gd name="connsiteX55" fmla="*/ 1153668 w 1228058"/>
                    <a:gd name="connsiteY55" fmla="*/ 280226 h 1064704"/>
                    <a:gd name="connsiteX56" fmla="*/ 914972 w 1228058"/>
                    <a:gd name="connsiteY56" fmla="*/ 768858 h 1064704"/>
                    <a:gd name="connsiteX57" fmla="*/ 1027843 w 1228058"/>
                    <a:gd name="connsiteY57" fmla="*/ 974217 h 1064704"/>
                    <a:gd name="connsiteX58" fmla="*/ 958882 w 1228058"/>
                    <a:gd name="connsiteY58" fmla="*/ 1057180 h 1064704"/>
                    <a:gd name="connsiteX59" fmla="*/ 851439 w 1228058"/>
                    <a:gd name="connsiteY59" fmla="*/ 848106 h 1064704"/>
                    <a:gd name="connsiteX60" fmla="*/ 621030 w 1228058"/>
                    <a:gd name="connsiteY60" fmla="*/ 1064705 h 1064704"/>
                    <a:gd name="connsiteX61" fmla="*/ 584454 w 1228058"/>
                    <a:gd name="connsiteY61" fmla="*/ 996791 h 1064704"/>
                    <a:gd name="connsiteX62" fmla="*/ 834009 w 1228058"/>
                    <a:gd name="connsiteY62" fmla="*/ 765143 h 1064704"/>
                    <a:gd name="connsiteX63" fmla="*/ 848106 w 1228058"/>
                    <a:gd name="connsiteY63" fmla="*/ 429387 h 1064704"/>
                    <a:gd name="connsiteX64" fmla="*/ 788575 w 1228058"/>
                    <a:gd name="connsiteY64" fmla="*/ 509683 h 1064704"/>
                    <a:gd name="connsiteX65" fmla="*/ 749998 w 1228058"/>
                    <a:gd name="connsiteY65" fmla="*/ 453676 h 1064704"/>
                    <a:gd name="connsiteX66" fmla="*/ 1007840 w 1228058"/>
                    <a:gd name="connsiteY66" fmla="*/ 0 h 1064704"/>
                    <a:gd name="connsiteX67" fmla="*/ 1077753 w 1228058"/>
                    <a:gd name="connsiteY67" fmla="*/ 280226 h 1064704"/>
                    <a:gd name="connsiteX68" fmla="*/ 943832 w 1228058"/>
                    <a:gd name="connsiteY68" fmla="*/ 280226 h 1064704"/>
                    <a:gd name="connsiteX69" fmla="*/ 937736 w 1228058"/>
                    <a:gd name="connsiteY69" fmla="*/ 290417 h 1064704"/>
                    <a:gd name="connsiteX70" fmla="*/ 898207 w 1228058"/>
                    <a:gd name="connsiteY70" fmla="*/ 677323 h 1064704"/>
                    <a:gd name="connsiteX71" fmla="*/ 1077753 w 1228058"/>
                    <a:gd name="connsiteY71" fmla="*/ 280226 h 1064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228058" h="1064704">
                      <a:moveTo>
                        <a:pt x="0" y="633698"/>
                      </a:moveTo>
                      <a:cubicBezTo>
                        <a:pt x="109442" y="538925"/>
                        <a:pt x="210883" y="427196"/>
                        <a:pt x="303943" y="298514"/>
                      </a:cubicBezTo>
                      <a:lnTo>
                        <a:pt x="368712" y="331851"/>
                      </a:lnTo>
                      <a:cubicBezTo>
                        <a:pt x="326136" y="387953"/>
                        <a:pt x="283559" y="440436"/>
                        <a:pt x="240601" y="489299"/>
                      </a:cubicBezTo>
                      <a:lnTo>
                        <a:pt x="88963" y="1055084"/>
                      </a:lnTo>
                      <a:lnTo>
                        <a:pt x="13145" y="1055084"/>
                      </a:lnTo>
                      <a:lnTo>
                        <a:pt x="134493" y="602361"/>
                      </a:lnTo>
                      <a:cubicBezTo>
                        <a:pt x="91726" y="645128"/>
                        <a:pt x="48958" y="684276"/>
                        <a:pt x="5905" y="719900"/>
                      </a:cubicBezTo>
                      <a:cubicBezTo>
                        <a:pt x="4763" y="691134"/>
                        <a:pt x="2667" y="662464"/>
                        <a:pt x="0" y="633698"/>
                      </a:cubicBezTo>
                      <a:close/>
                      <a:moveTo>
                        <a:pt x="98679" y="286703"/>
                      </a:moveTo>
                      <a:cubicBezTo>
                        <a:pt x="216979" y="194691"/>
                        <a:pt x="312420" y="100965"/>
                        <a:pt x="384810" y="5429"/>
                      </a:cubicBezTo>
                      <a:lnTo>
                        <a:pt x="443960" y="43148"/>
                      </a:lnTo>
                      <a:cubicBezTo>
                        <a:pt x="345853" y="164592"/>
                        <a:pt x="232220" y="273749"/>
                        <a:pt x="102775" y="370713"/>
                      </a:cubicBezTo>
                      <a:cubicBezTo>
                        <a:pt x="102108" y="342710"/>
                        <a:pt x="100774" y="314611"/>
                        <a:pt x="98679" y="286703"/>
                      </a:cubicBezTo>
                      <a:close/>
                      <a:moveTo>
                        <a:pt x="547497" y="705898"/>
                      </a:moveTo>
                      <a:lnTo>
                        <a:pt x="400145" y="705898"/>
                      </a:lnTo>
                      <a:lnTo>
                        <a:pt x="387001" y="755428"/>
                      </a:lnTo>
                      <a:cubicBezTo>
                        <a:pt x="352330" y="884777"/>
                        <a:pt x="290131" y="976694"/>
                        <a:pt x="200215" y="1031272"/>
                      </a:cubicBezTo>
                      <a:cubicBezTo>
                        <a:pt x="192976" y="1011174"/>
                        <a:pt x="182594" y="988124"/>
                        <a:pt x="168592" y="962311"/>
                      </a:cubicBezTo>
                      <a:cubicBezTo>
                        <a:pt x="237363" y="924973"/>
                        <a:pt x="285845" y="853154"/>
                        <a:pt x="314420" y="746760"/>
                      </a:cubicBezTo>
                      <a:lnTo>
                        <a:pt x="344995" y="632555"/>
                      </a:lnTo>
                      <a:lnTo>
                        <a:pt x="641699" y="632555"/>
                      </a:lnTo>
                      <a:lnTo>
                        <a:pt x="591502" y="820007"/>
                      </a:lnTo>
                      <a:cubicBezTo>
                        <a:pt x="633507" y="791337"/>
                        <a:pt x="681514" y="757523"/>
                        <a:pt x="735806" y="718757"/>
                      </a:cubicBezTo>
                      <a:cubicBezTo>
                        <a:pt x="734092" y="750379"/>
                        <a:pt x="732948" y="778002"/>
                        <a:pt x="732568" y="801719"/>
                      </a:cubicBezTo>
                      <a:cubicBezTo>
                        <a:pt x="683228" y="833342"/>
                        <a:pt x="626364" y="872109"/>
                        <a:pt x="561975" y="918115"/>
                      </a:cubicBezTo>
                      <a:cubicBezTo>
                        <a:pt x="541591" y="933164"/>
                        <a:pt x="522827" y="947547"/>
                        <a:pt x="505777" y="961263"/>
                      </a:cubicBezTo>
                      <a:lnTo>
                        <a:pt x="467296" y="892302"/>
                      </a:lnTo>
                      <a:cubicBezTo>
                        <a:pt x="492633" y="872871"/>
                        <a:pt x="509588" y="847058"/>
                        <a:pt x="518350" y="814673"/>
                      </a:cubicBezTo>
                      <a:lnTo>
                        <a:pt x="547497" y="705898"/>
                      </a:lnTo>
                      <a:close/>
                      <a:moveTo>
                        <a:pt x="378428" y="457962"/>
                      </a:moveTo>
                      <a:lnTo>
                        <a:pt x="733234" y="457962"/>
                      </a:lnTo>
                      <a:lnTo>
                        <a:pt x="713041" y="533400"/>
                      </a:lnTo>
                      <a:lnTo>
                        <a:pt x="358235" y="533400"/>
                      </a:lnTo>
                      <a:lnTo>
                        <a:pt x="378428" y="457962"/>
                      </a:lnTo>
                      <a:close/>
                      <a:moveTo>
                        <a:pt x="381857" y="362045"/>
                      </a:moveTo>
                      <a:lnTo>
                        <a:pt x="452628" y="98012"/>
                      </a:lnTo>
                      <a:lnTo>
                        <a:pt x="523970" y="98012"/>
                      </a:lnTo>
                      <a:lnTo>
                        <a:pt x="472821" y="288798"/>
                      </a:lnTo>
                      <a:lnTo>
                        <a:pt x="564356" y="288798"/>
                      </a:lnTo>
                      <a:lnTo>
                        <a:pt x="637794" y="15050"/>
                      </a:lnTo>
                      <a:lnTo>
                        <a:pt x="711422" y="15050"/>
                      </a:lnTo>
                      <a:lnTo>
                        <a:pt x="637984" y="288798"/>
                      </a:lnTo>
                      <a:lnTo>
                        <a:pt x="729424" y="288798"/>
                      </a:lnTo>
                      <a:lnTo>
                        <a:pt x="780955" y="96965"/>
                      </a:lnTo>
                      <a:lnTo>
                        <a:pt x="852392" y="96965"/>
                      </a:lnTo>
                      <a:lnTo>
                        <a:pt x="772097" y="396621"/>
                      </a:lnTo>
                      <a:lnTo>
                        <a:pt x="700659" y="396621"/>
                      </a:lnTo>
                      <a:lnTo>
                        <a:pt x="709898" y="362045"/>
                      </a:lnTo>
                      <a:lnTo>
                        <a:pt x="381857" y="362045"/>
                      </a:lnTo>
                      <a:close/>
                      <a:moveTo>
                        <a:pt x="1007840" y="0"/>
                      </a:moveTo>
                      <a:lnTo>
                        <a:pt x="1080230" y="12954"/>
                      </a:lnTo>
                      <a:cubicBezTo>
                        <a:pt x="1050512" y="79439"/>
                        <a:pt x="1019651" y="142685"/>
                        <a:pt x="987647" y="202597"/>
                      </a:cubicBezTo>
                      <a:lnTo>
                        <a:pt x="1228058" y="202597"/>
                      </a:lnTo>
                      <a:lnTo>
                        <a:pt x="1207294" y="280226"/>
                      </a:lnTo>
                      <a:lnTo>
                        <a:pt x="1153668" y="280226"/>
                      </a:lnTo>
                      <a:cubicBezTo>
                        <a:pt x="1082897" y="486061"/>
                        <a:pt x="1003363" y="648938"/>
                        <a:pt x="914972" y="768858"/>
                      </a:cubicBezTo>
                      <a:cubicBezTo>
                        <a:pt x="936307" y="848963"/>
                        <a:pt x="974026" y="917448"/>
                        <a:pt x="1027843" y="974217"/>
                      </a:cubicBezTo>
                      <a:cubicBezTo>
                        <a:pt x="1004030" y="1002221"/>
                        <a:pt x="981075" y="1029843"/>
                        <a:pt x="958882" y="1057180"/>
                      </a:cubicBezTo>
                      <a:cubicBezTo>
                        <a:pt x="909447" y="995744"/>
                        <a:pt x="873728" y="926116"/>
                        <a:pt x="851439" y="848106"/>
                      </a:cubicBezTo>
                      <a:cubicBezTo>
                        <a:pt x="786669" y="923163"/>
                        <a:pt x="709898" y="995362"/>
                        <a:pt x="621030" y="1064705"/>
                      </a:cubicBezTo>
                      <a:cubicBezTo>
                        <a:pt x="611695" y="1043845"/>
                        <a:pt x="599504" y="1021175"/>
                        <a:pt x="584454" y="996791"/>
                      </a:cubicBezTo>
                      <a:cubicBezTo>
                        <a:pt x="685323" y="922782"/>
                        <a:pt x="768572" y="845534"/>
                        <a:pt x="834009" y="765143"/>
                      </a:cubicBezTo>
                      <a:cubicBezTo>
                        <a:pt x="819055" y="665226"/>
                        <a:pt x="823722" y="553403"/>
                        <a:pt x="848106" y="429387"/>
                      </a:cubicBezTo>
                      <a:cubicBezTo>
                        <a:pt x="828675" y="457105"/>
                        <a:pt x="808958" y="483870"/>
                        <a:pt x="788575" y="509683"/>
                      </a:cubicBezTo>
                      <a:cubicBezTo>
                        <a:pt x="778669" y="491014"/>
                        <a:pt x="765905" y="472345"/>
                        <a:pt x="749998" y="453676"/>
                      </a:cubicBezTo>
                      <a:cubicBezTo>
                        <a:pt x="848487" y="330899"/>
                        <a:pt x="934307" y="179546"/>
                        <a:pt x="1007840" y="0"/>
                      </a:cubicBezTo>
                      <a:close/>
                      <a:moveTo>
                        <a:pt x="1077753" y="280226"/>
                      </a:moveTo>
                      <a:lnTo>
                        <a:pt x="943832" y="280226"/>
                      </a:lnTo>
                      <a:lnTo>
                        <a:pt x="937736" y="290417"/>
                      </a:lnTo>
                      <a:cubicBezTo>
                        <a:pt x="899350" y="437769"/>
                        <a:pt x="886206" y="566738"/>
                        <a:pt x="898207" y="677323"/>
                      </a:cubicBezTo>
                      <a:cubicBezTo>
                        <a:pt x="954786" y="588264"/>
                        <a:pt x="1014603" y="455867"/>
                        <a:pt x="1077753" y="280226"/>
                      </a:cubicBez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86" name="任意多边形 537">
                  <a:extLst>
                    <a:ext uri="{FF2B5EF4-FFF2-40B4-BE49-F238E27FC236}">
                      <a16:creationId xmlns:a16="http://schemas.microsoft.com/office/drawing/2014/main" id="{316CE7AC-F96E-461E-BB44-A1393B786852}"/>
                    </a:ext>
                  </a:extLst>
                </p:cNvPr>
                <p:cNvSpPr/>
                <p:nvPr/>
              </p:nvSpPr>
              <p:spPr>
                <a:xfrm>
                  <a:off x="8910637" y="2747962"/>
                  <a:ext cx="1219200" cy="1060513"/>
                </a:xfrm>
                <a:custGeom>
                  <a:avLst/>
                  <a:gdLst>
                    <a:gd name="connsiteX0" fmla="*/ 90107 w 1219200"/>
                    <a:gd name="connsiteY0" fmla="*/ 303943 h 1060513"/>
                    <a:gd name="connsiteX1" fmla="*/ 202692 w 1219200"/>
                    <a:gd name="connsiteY1" fmla="*/ 303943 h 1060513"/>
                    <a:gd name="connsiteX2" fmla="*/ 284036 w 1219200"/>
                    <a:gd name="connsiteY2" fmla="*/ 0 h 1060513"/>
                    <a:gd name="connsiteX3" fmla="*/ 366713 w 1219200"/>
                    <a:gd name="connsiteY3" fmla="*/ 0 h 1060513"/>
                    <a:gd name="connsiteX4" fmla="*/ 285179 w 1219200"/>
                    <a:gd name="connsiteY4" fmla="*/ 303943 h 1060513"/>
                    <a:gd name="connsiteX5" fmla="*/ 392239 w 1219200"/>
                    <a:gd name="connsiteY5" fmla="*/ 303943 h 1060513"/>
                    <a:gd name="connsiteX6" fmla="*/ 371475 w 1219200"/>
                    <a:gd name="connsiteY6" fmla="*/ 381571 h 1060513"/>
                    <a:gd name="connsiteX7" fmla="*/ 264319 w 1219200"/>
                    <a:gd name="connsiteY7" fmla="*/ 381571 h 1060513"/>
                    <a:gd name="connsiteX8" fmla="*/ 82391 w 1219200"/>
                    <a:gd name="connsiteY8" fmla="*/ 1060514 h 1060513"/>
                    <a:gd name="connsiteX9" fmla="*/ 0 w 1219200"/>
                    <a:gd name="connsiteY9" fmla="*/ 1060514 h 1060513"/>
                    <a:gd name="connsiteX10" fmla="*/ 182023 w 1219200"/>
                    <a:gd name="connsiteY10" fmla="*/ 381571 h 1060513"/>
                    <a:gd name="connsiteX11" fmla="*/ 69342 w 1219200"/>
                    <a:gd name="connsiteY11" fmla="*/ 381571 h 1060513"/>
                    <a:gd name="connsiteX12" fmla="*/ 90107 w 1219200"/>
                    <a:gd name="connsiteY12" fmla="*/ 303943 h 1060513"/>
                    <a:gd name="connsiteX13" fmla="*/ 248508 w 1219200"/>
                    <a:gd name="connsiteY13" fmla="*/ 732854 h 1060513"/>
                    <a:gd name="connsiteX14" fmla="*/ 820960 w 1219200"/>
                    <a:gd name="connsiteY14" fmla="*/ 732854 h 1060513"/>
                    <a:gd name="connsiteX15" fmla="*/ 837629 w 1219200"/>
                    <a:gd name="connsiteY15" fmla="*/ 670370 h 1060513"/>
                    <a:gd name="connsiteX16" fmla="*/ 920210 w 1219200"/>
                    <a:gd name="connsiteY16" fmla="*/ 670370 h 1060513"/>
                    <a:gd name="connsiteX17" fmla="*/ 903541 w 1219200"/>
                    <a:gd name="connsiteY17" fmla="*/ 732854 h 1060513"/>
                    <a:gd name="connsiteX18" fmla="*/ 1083183 w 1219200"/>
                    <a:gd name="connsiteY18" fmla="*/ 732854 h 1060513"/>
                    <a:gd name="connsiteX19" fmla="*/ 1064705 w 1219200"/>
                    <a:gd name="connsiteY19" fmla="*/ 801814 h 1060513"/>
                    <a:gd name="connsiteX20" fmla="*/ 885063 w 1219200"/>
                    <a:gd name="connsiteY20" fmla="*/ 801814 h 1060513"/>
                    <a:gd name="connsiteX21" fmla="*/ 851821 w 1219200"/>
                    <a:gd name="connsiteY21" fmla="*/ 925830 h 1060513"/>
                    <a:gd name="connsiteX22" fmla="*/ 685324 w 1219200"/>
                    <a:gd name="connsiteY22" fmla="*/ 1047655 h 1060513"/>
                    <a:gd name="connsiteX23" fmla="*/ 528542 w 1219200"/>
                    <a:gd name="connsiteY23" fmla="*/ 1045464 h 1060513"/>
                    <a:gd name="connsiteX24" fmla="*/ 536639 w 1219200"/>
                    <a:gd name="connsiteY24" fmla="*/ 965740 h 1060513"/>
                    <a:gd name="connsiteX25" fmla="*/ 695230 w 1219200"/>
                    <a:gd name="connsiteY25" fmla="*/ 973360 h 1060513"/>
                    <a:gd name="connsiteX26" fmla="*/ 772192 w 1219200"/>
                    <a:gd name="connsiteY26" fmla="*/ 915162 h 1060513"/>
                    <a:gd name="connsiteX27" fmla="*/ 802577 w 1219200"/>
                    <a:gd name="connsiteY27" fmla="*/ 801910 h 1060513"/>
                    <a:gd name="connsiteX28" fmla="*/ 230124 w 1219200"/>
                    <a:gd name="connsiteY28" fmla="*/ 801910 h 1060513"/>
                    <a:gd name="connsiteX29" fmla="*/ 248508 w 1219200"/>
                    <a:gd name="connsiteY29" fmla="*/ 732854 h 1060513"/>
                    <a:gd name="connsiteX30" fmla="*/ 925830 w 1219200"/>
                    <a:gd name="connsiteY30" fmla="*/ 666083 h 1060513"/>
                    <a:gd name="connsiteX31" fmla="*/ 941546 w 1219200"/>
                    <a:gd name="connsiteY31" fmla="*/ 606838 h 1060513"/>
                    <a:gd name="connsiteX32" fmla="*/ 732949 w 1219200"/>
                    <a:gd name="connsiteY32" fmla="*/ 606838 h 1060513"/>
                    <a:gd name="connsiteX33" fmla="*/ 714566 w 1219200"/>
                    <a:gd name="connsiteY33" fmla="*/ 675799 h 1060513"/>
                    <a:gd name="connsiteX34" fmla="*/ 634175 w 1219200"/>
                    <a:gd name="connsiteY34" fmla="*/ 675799 h 1060513"/>
                    <a:gd name="connsiteX35" fmla="*/ 652749 w 1219200"/>
                    <a:gd name="connsiteY35" fmla="*/ 606838 h 1060513"/>
                    <a:gd name="connsiteX36" fmla="*/ 446246 w 1219200"/>
                    <a:gd name="connsiteY36" fmla="*/ 606838 h 1060513"/>
                    <a:gd name="connsiteX37" fmla="*/ 424529 w 1219200"/>
                    <a:gd name="connsiteY37" fmla="*/ 687705 h 1060513"/>
                    <a:gd name="connsiteX38" fmla="*/ 344138 w 1219200"/>
                    <a:gd name="connsiteY38" fmla="*/ 687705 h 1060513"/>
                    <a:gd name="connsiteX39" fmla="*/ 457391 w 1219200"/>
                    <a:gd name="connsiteY39" fmla="*/ 265271 h 1060513"/>
                    <a:gd name="connsiteX40" fmla="*/ 744188 w 1219200"/>
                    <a:gd name="connsiteY40" fmla="*/ 265271 h 1060513"/>
                    <a:gd name="connsiteX41" fmla="*/ 763238 w 1219200"/>
                    <a:gd name="connsiteY41" fmla="*/ 194119 h 1060513"/>
                    <a:gd name="connsiteX42" fmla="*/ 421767 w 1219200"/>
                    <a:gd name="connsiteY42" fmla="*/ 194119 h 1060513"/>
                    <a:gd name="connsiteX43" fmla="*/ 440341 w 1219200"/>
                    <a:gd name="connsiteY43" fmla="*/ 125158 h 1060513"/>
                    <a:gd name="connsiteX44" fmla="*/ 781717 w 1219200"/>
                    <a:gd name="connsiteY44" fmla="*/ 125158 h 1060513"/>
                    <a:gd name="connsiteX45" fmla="*/ 815245 w 1219200"/>
                    <a:gd name="connsiteY45" fmla="*/ 191 h 1060513"/>
                    <a:gd name="connsiteX46" fmla="*/ 895636 w 1219200"/>
                    <a:gd name="connsiteY46" fmla="*/ 191 h 1060513"/>
                    <a:gd name="connsiteX47" fmla="*/ 862108 w 1219200"/>
                    <a:gd name="connsiteY47" fmla="*/ 125158 h 1060513"/>
                    <a:gd name="connsiteX48" fmla="*/ 1219200 w 1219200"/>
                    <a:gd name="connsiteY48" fmla="*/ 125158 h 1060513"/>
                    <a:gd name="connsiteX49" fmla="*/ 1200626 w 1219200"/>
                    <a:gd name="connsiteY49" fmla="*/ 194119 h 1060513"/>
                    <a:gd name="connsiteX50" fmla="*/ 843629 w 1219200"/>
                    <a:gd name="connsiteY50" fmla="*/ 194119 h 1060513"/>
                    <a:gd name="connsiteX51" fmla="*/ 824579 w 1219200"/>
                    <a:gd name="connsiteY51" fmla="*/ 265271 h 1060513"/>
                    <a:gd name="connsiteX52" fmla="*/ 1113568 w 1219200"/>
                    <a:gd name="connsiteY52" fmla="*/ 265271 h 1060513"/>
                    <a:gd name="connsiteX53" fmla="*/ 1006221 w 1219200"/>
                    <a:gd name="connsiteY53" fmla="*/ 666179 h 1060513"/>
                    <a:gd name="connsiteX54" fmla="*/ 925830 w 1219200"/>
                    <a:gd name="connsiteY54" fmla="*/ 666179 h 1060513"/>
                    <a:gd name="connsiteX55" fmla="*/ 345757 w 1219200"/>
                    <a:gd name="connsiteY55" fmla="*/ 861155 h 1060513"/>
                    <a:gd name="connsiteX56" fmla="*/ 410433 w 1219200"/>
                    <a:gd name="connsiteY56" fmla="*/ 807244 h 1060513"/>
                    <a:gd name="connsiteX57" fmla="*/ 533876 w 1219200"/>
                    <a:gd name="connsiteY57" fmla="*/ 912876 h 1060513"/>
                    <a:gd name="connsiteX58" fmla="*/ 465011 w 1219200"/>
                    <a:gd name="connsiteY58" fmla="*/ 969931 h 1060513"/>
                    <a:gd name="connsiteX59" fmla="*/ 345757 w 1219200"/>
                    <a:gd name="connsiteY59" fmla="*/ 861155 h 1060513"/>
                    <a:gd name="connsiteX60" fmla="*/ 463677 w 1219200"/>
                    <a:gd name="connsiteY60" fmla="*/ 542163 h 1060513"/>
                    <a:gd name="connsiteX61" fmla="*/ 669989 w 1219200"/>
                    <a:gd name="connsiteY61" fmla="*/ 542163 h 1060513"/>
                    <a:gd name="connsiteX62" fmla="*/ 689610 w 1219200"/>
                    <a:gd name="connsiteY62" fmla="*/ 468821 h 1060513"/>
                    <a:gd name="connsiteX63" fmla="*/ 483298 w 1219200"/>
                    <a:gd name="connsiteY63" fmla="*/ 468821 h 1060513"/>
                    <a:gd name="connsiteX64" fmla="*/ 463677 w 1219200"/>
                    <a:gd name="connsiteY64" fmla="*/ 542163 h 1060513"/>
                    <a:gd name="connsiteX65" fmla="*/ 500539 w 1219200"/>
                    <a:gd name="connsiteY65" fmla="*/ 404146 h 1060513"/>
                    <a:gd name="connsiteX66" fmla="*/ 707041 w 1219200"/>
                    <a:gd name="connsiteY66" fmla="*/ 404146 h 1060513"/>
                    <a:gd name="connsiteX67" fmla="*/ 726377 w 1219200"/>
                    <a:gd name="connsiteY67" fmla="*/ 331946 h 1060513"/>
                    <a:gd name="connsiteX68" fmla="*/ 519970 w 1219200"/>
                    <a:gd name="connsiteY68" fmla="*/ 331946 h 1060513"/>
                    <a:gd name="connsiteX69" fmla="*/ 500539 w 1219200"/>
                    <a:gd name="connsiteY69" fmla="*/ 404146 h 1060513"/>
                    <a:gd name="connsiteX70" fmla="*/ 750380 w 1219200"/>
                    <a:gd name="connsiteY70" fmla="*/ 542163 h 1060513"/>
                    <a:gd name="connsiteX71" fmla="*/ 958977 w 1219200"/>
                    <a:gd name="connsiteY71" fmla="*/ 542163 h 1060513"/>
                    <a:gd name="connsiteX72" fmla="*/ 978598 w 1219200"/>
                    <a:gd name="connsiteY72" fmla="*/ 468821 h 1060513"/>
                    <a:gd name="connsiteX73" fmla="*/ 770001 w 1219200"/>
                    <a:gd name="connsiteY73" fmla="*/ 468821 h 1060513"/>
                    <a:gd name="connsiteX74" fmla="*/ 750380 w 1219200"/>
                    <a:gd name="connsiteY74" fmla="*/ 542163 h 1060513"/>
                    <a:gd name="connsiteX75" fmla="*/ 1015365 w 1219200"/>
                    <a:gd name="connsiteY75" fmla="*/ 332042 h 1060513"/>
                    <a:gd name="connsiteX76" fmla="*/ 806768 w 1219200"/>
                    <a:gd name="connsiteY76" fmla="*/ 332042 h 1060513"/>
                    <a:gd name="connsiteX77" fmla="*/ 787336 w 1219200"/>
                    <a:gd name="connsiteY77" fmla="*/ 404241 h 1060513"/>
                    <a:gd name="connsiteX78" fmla="*/ 995934 w 1219200"/>
                    <a:gd name="connsiteY78" fmla="*/ 404241 h 1060513"/>
                    <a:gd name="connsiteX79" fmla="*/ 1015365 w 1219200"/>
                    <a:gd name="connsiteY79" fmla="*/ 332042 h 1060513"/>
                    <a:gd name="connsiteX80" fmla="*/ 1085755 w 1219200"/>
                    <a:gd name="connsiteY80" fmla="*/ 122968 h 1060513"/>
                    <a:gd name="connsiteX81" fmla="*/ 963454 w 1219200"/>
                    <a:gd name="connsiteY81" fmla="*/ 55054 h 1060513"/>
                    <a:gd name="connsiteX82" fmla="*/ 1012698 w 1219200"/>
                    <a:gd name="connsiteY82" fmla="*/ 95 h 1060513"/>
                    <a:gd name="connsiteX83" fmla="*/ 1136523 w 1219200"/>
                    <a:gd name="connsiteY83" fmla="*/ 62579 h 1060513"/>
                    <a:gd name="connsiteX84" fmla="*/ 1085755 w 1219200"/>
                    <a:gd name="connsiteY84" fmla="*/ 122968 h 1060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219200" h="1060513">
                      <a:moveTo>
                        <a:pt x="90107" y="303943"/>
                      </a:moveTo>
                      <a:lnTo>
                        <a:pt x="202692" y="303943"/>
                      </a:lnTo>
                      <a:lnTo>
                        <a:pt x="284036" y="0"/>
                      </a:lnTo>
                      <a:lnTo>
                        <a:pt x="366713" y="0"/>
                      </a:lnTo>
                      <a:lnTo>
                        <a:pt x="285179" y="303943"/>
                      </a:lnTo>
                      <a:lnTo>
                        <a:pt x="392239" y="303943"/>
                      </a:lnTo>
                      <a:lnTo>
                        <a:pt x="371475" y="381571"/>
                      </a:lnTo>
                      <a:lnTo>
                        <a:pt x="264319" y="381571"/>
                      </a:lnTo>
                      <a:lnTo>
                        <a:pt x="82391" y="1060514"/>
                      </a:lnTo>
                      <a:lnTo>
                        <a:pt x="0" y="1060514"/>
                      </a:lnTo>
                      <a:lnTo>
                        <a:pt x="182023" y="381571"/>
                      </a:lnTo>
                      <a:lnTo>
                        <a:pt x="69342" y="381571"/>
                      </a:lnTo>
                      <a:lnTo>
                        <a:pt x="90107" y="303943"/>
                      </a:lnTo>
                      <a:close/>
                      <a:moveTo>
                        <a:pt x="248508" y="732854"/>
                      </a:moveTo>
                      <a:lnTo>
                        <a:pt x="820960" y="732854"/>
                      </a:lnTo>
                      <a:lnTo>
                        <a:pt x="837629" y="670370"/>
                      </a:lnTo>
                      <a:lnTo>
                        <a:pt x="920210" y="670370"/>
                      </a:lnTo>
                      <a:lnTo>
                        <a:pt x="903541" y="732854"/>
                      </a:lnTo>
                      <a:lnTo>
                        <a:pt x="1083183" y="732854"/>
                      </a:lnTo>
                      <a:lnTo>
                        <a:pt x="1064705" y="801814"/>
                      </a:lnTo>
                      <a:lnTo>
                        <a:pt x="885063" y="801814"/>
                      </a:lnTo>
                      <a:lnTo>
                        <a:pt x="851821" y="925830"/>
                      </a:lnTo>
                      <a:cubicBezTo>
                        <a:pt x="830104" y="1006983"/>
                        <a:pt x="774573" y="1047655"/>
                        <a:pt x="685324" y="1047655"/>
                      </a:cubicBezTo>
                      <a:cubicBezTo>
                        <a:pt x="642842" y="1047655"/>
                        <a:pt x="590645" y="1046893"/>
                        <a:pt x="528542" y="1045464"/>
                      </a:cubicBezTo>
                      <a:cubicBezTo>
                        <a:pt x="531781" y="1022413"/>
                        <a:pt x="534448" y="995934"/>
                        <a:pt x="536639" y="965740"/>
                      </a:cubicBezTo>
                      <a:cubicBezTo>
                        <a:pt x="595599" y="970788"/>
                        <a:pt x="648367" y="973360"/>
                        <a:pt x="695230" y="973360"/>
                      </a:cubicBezTo>
                      <a:cubicBezTo>
                        <a:pt x="736187" y="973360"/>
                        <a:pt x="761809" y="953929"/>
                        <a:pt x="772192" y="915162"/>
                      </a:cubicBezTo>
                      <a:lnTo>
                        <a:pt x="802577" y="801910"/>
                      </a:lnTo>
                      <a:lnTo>
                        <a:pt x="230124" y="801910"/>
                      </a:lnTo>
                      <a:lnTo>
                        <a:pt x="248508" y="732854"/>
                      </a:lnTo>
                      <a:close/>
                      <a:moveTo>
                        <a:pt x="925830" y="666083"/>
                      </a:moveTo>
                      <a:lnTo>
                        <a:pt x="941546" y="606838"/>
                      </a:lnTo>
                      <a:lnTo>
                        <a:pt x="732949" y="606838"/>
                      </a:lnTo>
                      <a:lnTo>
                        <a:pt x="714566" y="675799"/>
                      </a:lnTo>
                      <a:lnTo>
                        <a:pt x="634175" y="675799"/>
                      </a:lnTo>
                      <a:lnTo>
                        <a:pt x="652749" y="606838"/>
                      </a:lnTo>
                      <a:lnTo>
                        <a:pt x="446246" y="606838"/>
                      </a:lnTo>
                      <a:lnTo>
                        <a:pt x="424529" y="687705"/>
                      </a:lnTo>
                      <a:lnTo>
                        <a:pt x="344138" y="687705"/>
                      </a:lnTo>
                      <a:lnTo>
                        <a:pt x="457391" y="265271"/>
                      </a:lnTo>
                      <a:lnTo>
                        <a:pt x="744188" y="265271"/>
                      </a:lnTo>
                      <a:lnTo>
                        <a:pt x="763238" y="194119"/>
                      </a:lnTo>
                      <a:lnTo>
                        <a:pt x="421767" y="194119"/>
                      </a:lnTo>
                      <a:lnTo>
                        <a:pt x="440341" y="125158"/>
                      </a:lnTo>
                      <a:lnTo>
                        <a:pt x="781717" y="125158"/>
                      </a:lnTo>
                      <a:lnTo>
                        <a:pt x="815245" y="191"/>
                      </a:lnTo>
                      <a:lnTo>
                        <a:pt x="895636" y="191"/>
                      </a:lnTo>
                      <a:lnTo>
                        <a:pt x="862108" y="125158"/>
                      </a:lnTo>
                      <a:lnTo>
                        <a:pt x="1219200" y="125158"/>
                      </a:lnTo>
                      <a:lnTo>
                        <a:pt x="1200626" y="194119"/>
                      </a:lnTo>
                      <a:lnTo>
                        <a:pt x="843629" y="194119"/>
                      </a:lnTo>
                      <a:lnTo>
                        <a:pt x="824579" y="265271"/>
                      </a:lnTo>
                      <a:lnTo>
                        <a:pt x="1113568" y="265271"/>
                      </a:lnTo>
                      <a:lnTo>
                        <a:pt x="1006221" y="666179"/>
                      </a:lnTo>
                      <a:lnTo>
                        <a:pt x="925830" y="666179"/>
                      </a:lnTo>
                      <a:close/>
                      <a:moveTo>
                        <a:pt x="345757" y="861155"/>
                      </a:moveTo>
                      <a:lnTo>
                        <a:pt x="410433" y="807244"/>
                      </a:lnTo>
                      <a:cubicBezTo>
                        <a:pt x="454914" y="841058"/>
                        <a:pt x="496062" y="876205"/>
                        <a:pt x="533876" y="912876"/>
                      </a:cubicBezTo>
                      <a:lnTo>
                        <a:pt x="465011" y="969931"/>
                      </a:lnTo>
                      <a:cubicBezTo>
                        <a:pt x="430816" y="934022"/>
                        <a:pt x="391001" y="897731"/>
                        <a:pt x="345757" y="861155"/>
                      </a:cubicBezTo>
                      <a:close/>
                      <a:moveTo>
                        <a:pt x="463677" y="542163"/>
                      </a:moveTo>
                      <a:lnTo>
                        <a:pt x="669989" y="542163"/>
                      </a:lnTo>
                      <a:lnTo>
                        <a:pt x="689610" y="468821"/>
                      </a:lnTo>
                      <a:lnTo>
                        <a:pt x="483298" y="468821"/>
                      </a:lnTo>
                      <a:lnTo>
                        <a:pt x="463677" y="542163"/>
                      </a:lnTo>
                      <a:close/>
                      <a:moveTo>
                        <a:pt x="500539" y="404146"/>
                      </a:moveTo>
                      <a:lnTo>
                        <a:pt x="707041" y="404146"/>
                      </a:lnTo>
                      <a:lnTo>
                        <a:pt x="726377" y="331946"/>
                      </a:lnTo>
                      <a:lnTo>
                        <a:pt x="519970" y="331946"/>
                      </a:lnTo>
                      <a:lnTo>
                        <a:pt x="500539" y="404146"/>
                      </a:lnTo>
                      <a:close/>
                      <a:moveTo>
                        <a:pt x="750380" y="542163"/>
                      </a:moveTo>
                      <a:lnTo>
                        <a:pt x="958977" y="542163"/>
                      </a:lnTo>
                      <a:lnTo>
                        <a:pt x="978598" y="468821"/>
                      </a:lnTo>
                      <a:lnTo>
                        <a:pt x="770001" y="468821"/>
                      </a:lnTo>
                      <a:lnTo>
                        <a:pt x="750380" y="542163"/>
                      </a:lnTo>
                      <a:close/>
                      <a:moveTo>
                        <a:pt x="1015365" y="332042"/>
                      </a:moveTo>
                      <a:lnTo>
                        <a:pt x="806768" y="332042"/>
                      </a:lnTo>
                      <a:lnTo>
                        <a:pt x="787336" y="404241"/>
                      </a:lnTo>
                      <a:lnTo>
                        <a:pt x="995934" y="404241"/>
                      </a:lnTo>
                      <a:lnTo>
                        <a:pt x="1015365" y="332042"/>
                      </a:lnTo>
                      <a:close/>
                      <a:moveTo>
                        <a:pt x="1085755" y="122968"/>
                      </a:moveTo>
                      <a:cubicBezTo>
                        <a:pt x="1047559" y="99250"/>
                        <a:pt x="1006697" y="76581"/>
                        <a:pt x="963454" y="55054"/>
                      </a:cubicBezTo>
                      <a:lnTo>
                        <a:pt x="1012698" y="95"/>
                      </a:lnTo>
                      <a:cubicBezTo>
                        <a:pt x="1060990" y="22479"/>
                        <a:pt x="1102328" y="43244"/>
                        <a:pt x="1136523" y="62579"/>
                      </a:cubicBezTo>
                      <a:lnTo>
                        <a:pt x="1085755" y="122968"/>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grpSp>
            <p:nvGrpSpPr>
              <p:cNvPr id="373" name="组合 372">
                <a:extLst>
                  <a:ext uri="{FF2B5EF4-FFF2-40B4-BE49-F238E27FC236}">
                    <a16:creationId xmlns:a16="http://schemas.microsoft.com/office/drawing/2014/main" id="{240E6FC1-2D75-4DB6-9A19-41ED3923331D}"/>
                  </a:ext>
                </a:extLst>
              </p:cNvPr>
              <p:cNvGrpSpPr/>
              <p:nvPr/>
            </p:nvGrpSpPr>
            <p:grpSpPr>
              <a:xfrm>
                <a:off x="5310949" y="3953961"/>
                <a:ext cx="4484335" cy="619030"/>
                <a:chOff x="5310948" y="3954017"/>
                <a:chExt cx="4484335" cy="619030"/>
              </a:xfrm>
              <a:solidFill>
                <a:srgbClr val="050101"/>
              </a:solidFill>
            </p:grpSpPr>
            <p:sp>
              <p:nvSpPr>
                <p:cNvPr id="374" name="任意多边形 525">
                  <a:extLst>
                    <a:ext uri="{FF2B5EF4-FFF2-40B4-BE49-F238E27FC236}">
                      <a16:creationId xmlns:a16="http://schemas.microsoft.com/office/drawing/2014/main" id="{A9A64FB4-B786-4135-B50C-726FD98F605F}"/>
                    </a:ext>
                  </a:extLst>
                </p:cNvPr>
                <p:cNvSpPr/>
                <p:nvPr/>
              </p:nvSpPr>
              <p:spPr>
                <a:xfrm>
                  <a:off x="5310948" y="4111751"/>
                  <a:ext cx="639413" cy="448818"/>
                </a:xfrm>
                <a:custGeom>
                  <a:avLst/>
                  <a:gdLst>
                    <a:gd name="connsiteX0" fmla="*/ 639413 w 639413"/>
                    <a:gd name="connsiteY0" fmla="*/ 0 h 448818"/>
                    <a:gd name="connsiteX1" fmla="*/ 374237 w 639413"/>
                    <a:gd name="connsiteY1" fmla="*/ 448818 h 448818"/>
                    <a:gd name="connsiteX2" fmla="*/ 310896 w 639413"/>
                    <a:gd name="connsiteY2" fmla="*/ 448818 h 448818"/>
                    <a:gd name="connsiteX3" fmla="*/ 287750 w 639413"/>
                    <a:gd name="connsiteY3" fmla="*/ 115538 h 448818"/>
                    <a:gd name="connsiteX4" fmla="*/ 95250 w 639413"/>
                    <a:gd name="connsiteY4" fmla="*/ 448818 h 448818"/>
                    <a:gd name="connsiteX5" fmla="*/ 30956 w 639413"/>
                    <a:gd name="connsiteY5" fmla="*/ 448818 h 448818"/>
                    <a:gd name="connsiteX6" fmla="*/ 0 w 639413"/>
                    <a:gd name="connsiteY6" fmla="*/ 0 h 448818"/>
                    <a:gd name="connsiteX7" fmla="*/ 78486 w 639413"/>
                    <a:gd name="connsiteY7" fmla="*/ 0 h 448818"/>
                    <a:gd name="connsiteX8" fmla="*/ 98489 w 639413"/>
                    <a:gd name="connsiteY8" fmla="*/ 334518 h 448818"/>
                    <a:gd name="connsiteX9" fmla="*/ 292799 w 639413"/>
                    <a:gd name="connsiteY9" fmla="*/ 0 h 448818"/>
                    <a:gd name="connsiteX10" fmla="*/ 349949 w 639413"/>
                    <a:gd name="connsiteY10" fmla="*/ 0 h 448818"/>
                    <a:gd name="connsiteX11" fmla="*/ 373190 w 639413"/>
                    <a:gd name="connsiteY11" fmla="*/ 335852 h 448818"/>
                    <a:gd name="connsiteX12" fmla="*/ 576358 w 639413"/>
                    <a:gd name="connsiteY12" fmla="*/ 0 h 448818"/>
                    <a:gd name="connsiteX13" fmla="*/ 639413 w 639413"/>
                    <a:gd name="connsiteY13" fmla="*/ 0 h 448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39413" h="448818">
                      <a:moveTo>
                        <a:pt x="639413" y="0"/>
                      </a:moveTo>
                      <a:lnTo>
                        <a:pt x="374237" y="448818"/>
                      </a:lnTo>
                      <a:lnTo>
                        <a:pt x="310896" y="448818"/>
                      </a:lnTo>
                      <a:lnTo>
                        <a:pt x="287750" y="115538"/>
                      </a:lnTo>
                      <a:lnTo>
                        <a:pt x="95250" y="448818"/>
                      </a:lnTo>
                      <a:lnTo>
                        <a:pt x="30956" y="448818"/>
                      </a:lnTo>
                      <a:lnTo>
                        <a:pt x="0" y="0"/>
                      </a:lnTo>
                      <a:lnTo>
                        <a:pt x="78486" y="0"/>
                      </a:lnTo>
                      <a:lnTo>
                        <a:pt x="98489" y="334518"/>
                      </a:lnTo>
                      <a:lnTo>
                        <a:pt x="292799" y="0"/>
                      </a:lnTo>
                      <a:lnTo>
                        <a:pt x="349949" y="0"/>
                      </a:lnTo>
                      <a:lnTo>
                        <a:pt x="373190" y="335852"/>
                      </a:lnTo>
                      <a:lnTo>
                        <a:pt x="576358" y="0"/>
                      </a:lnTo>
                      <a:lnTo>
                        <a:pt x="639413" y="0"/>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5" name="任意多边形 526">
                  <a:extLst>
                    <a:ext uri="{FF2B5EF4-FFF2-40B4-BE49-F238E27FC236}">
                      <a16:creationId xmlns:a16="http://schemas.microsoft.com/office/drawing/2014/main" id="{376188C9-EB0A-4169-B6C4-DFE3018BD091}"/>
                    </a:ext>
                  </a:extLst>
                </p:cNvPr>
                <p:cNvSpPr/>
                <p:nvPr/>
              </p:nvSpPr>
              <p:spPr>
                <a:xfrm>
                  <a:off x="5937293" y="4099369"/>
                  <a:ext cx="475475" cy="473678"/>
                </a:xfrm>
                <a:custGeom>
                  <a:avLst/>
                  <a:gdLst>
                    <a:gd name="connsiteX0" fmla="*/ 358635 w 475475"/>
                    <a:gd name="connsiteY0" fmla="*/ 327469 h 473678"/>
                    <a:gd name="connsiteX1" fmla="*/ 427787 w 475475"/>
                    <a:gd name="connsiteY1" fmla="*/ 340805 h 473678"/>
                    <a:gd name="connsiteX2" fmla="*/ 324631 w 475475"/>
                    <a:gd name="connsiteY2" fmla="*/ 435959 h 473678"/>
                    <a:gd name="connsiteX3" fmla="*/ 178517 w 475475"/>
                    <a:gd name="connsiteY3" fmla="*/ 473678 h 473678"/>
                    <a:gd name="connsiteX4" fmla="*/ 28975 w 475475"/>
                    <a:gd name="connsiteY4" fmla="*/ 408908 h 473678"/>
                    <a:gd name="connsiteX5" fmla="*/ 10592 w 475475"/>
                    <a:gd name="connsiteY5" fmla="*/ 239268 h 473678"/>
                    <a:gd name="connsiteX6" fmla="*/ 123273 w 475475"/>
                    <a:gd name="connsiteY6" fmla="*/ 66104 h 473678"/>
                    <a:gd name="connsiteX7" fmla="*/ 307391 w 475475"/>
                    <a:gd name="connsiteY7" fmla="*/ 0 h 473678"/>
                    <a:gd name="connsiteX8" fmla="*/ 449885 w 475475"/>
                    <a:gd name="connsiteY8" fmla="*/ 60865 h 473678"/>
                    <a:gd name="connsiteX9" fmla="*/ 462553 w 475475"/>
                    <a:gd name="connsiteY9" fmla="*/ 242983 h 473678"/>
                    <a:gd name="connsiteX10" fmla="*/ 96983 w 475475"/>
                    <a:gd name="connsiteY10" fmla="*/ 242983 h 473678"/>
                    <a:gd name="connsiteX11" fmla="*/ 107937 w 475475"/>
                    <a:gd name="connsiteY11" fmla="*/ 380333 h 473678"/>
                    <a:gd name="connsiteX12" fmla="*/ 199568 w 475475"/>
                    <a:gd name="connsiteY12" fmla="*/ 415861 h 473678"/>
                    <a:gd name="connsiteX13" fmla="*/ 358635 w 475475"/>
                    <a:gd name="connsiteY13" fmla="*/ 327469 h 473678"/>
                    <a:gd name="connsiteX14" fmla="*/ 390734 w 475475"/>
                    <a:gd name="connsiteY14" fmla="*/ 190976 h 473678"/>
                    <a:gd name="connsiteX15" fmla="*/ 394830 w 475475"/>
                    <a:gd name="connsiteY15" fmla="*/ 123825 h 473678"/>
                    <a:gd name="connsiteX16" fmla="*/ 364350 w 475475"/>
                    <a:gd name="connsiteY16" fmla="*/ 73819 h 473678"/>
                    <a:gd name="connsiteX17" fmla="*/ 295580 w 475475"/>
                    <a:gd name="connsiteY17" fmla="*/ 53150 h 473678"/>
                    <a:gd name="connsiteX18" fmla="*/ 186709 w 475475"/>
                    <a:gd name="connsiteY18" fmla="*/ 90488 h 473678"/>
                    <a:gd name="connsiteX19" fmla="*/ 114224 w 475475"/>
                    <a:gd name="connsiteY19" fmla="*/ 190881 h 473678"/>
                    <a:gd name="connsiteX20" fmla="*/ 390734 w 475475"/>
                    <a:gd name="connsiteY20" fmla="*/ 190881 h 473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5475" h="473678">
                      <a:moveTo>
                        <a:pt x="358635" y="327469"/>
                      </a:moveTo>
                      <a:lnTo>
                        <a:pt x="427787" y="340805"/>
                      </a:lnTo>
                      <a:cubicBezTo>
                        <a:pt x="404355" y="379190"/>
                        <a:pt x="369875" y="410909"/>
                        <a:pt x="324631" y="435959"/>
                      </a:cubicBezTo>
                      <a:cubicBezTo>
                        <a:pt x="279387" y="461105"/>
                        <a:pt x="230619" y="473678"/>
                        <a:pt x="178517" y="473678"/>
                      </a:cubicBezTo>
                      <a:cubicBezTo>
                        <a:pt x="109747" y="473678"/>
                        <a:pt x="59931" y="452152"/>
                        <a:pt x="28975" y="408908"/>
                      </a:cubicBezTo>
                      <a:cubicBezTo>
                        <a:pt x="-1981" y="365760"/>
                        <a:pt x="-8172" y="309277"/>
                        <a:pt x="10592" y="239268"/>
                      </a:cubicBezTo>
                      <a:cubicBezTo>
                        <a:pt x="29832" y="167830"/>
                        <a:pt x="67265" y="110109"/>
                        <a:pt x="123273" y="66104"/>
                      </a:cubicBezTo>
                      <a:cubicBezTo>
                        <a:pt x="179280" y="22003"/>
                        <a:pt x="240621" y="0"/>
                        <a:pt x="307391" y="0"/>
                      </a:cubicBezTo>
                      <a:cubicBezTo>
                        <a:pt x="373208" y="0"/>
                        <a:pt x="420738" y="20288"/>
                        <a:pt x="449885" y="60865"/>
                      </a:cubicBezTo>
                      <a:cubicBezTo>
                        <a:pt x="479031" y="101346"/>
                        <a:pt x="483317" y="162115"/>
                        <a:pt x="462553" y="242983"/>
                      </a:cubicBezTo>
                      <a:lnTo>
                        <a:pt x="96983" y="242983"/>
                      </a:lnTo>
                      <a:cubicBezTo>
                        <a:pt x="78791" y="310801"/>
                        <a:pt x="82410" y="356616"/>
                        <a:pt x="107937" y="380333"/>
                      </a:cubicBezTo>
                      <a:cubicBezTo>
                        <a:pt x="133559" y="404050"/>
                        <a:pt x="164040" y="415861"/>
                        <a:pt x="199568" y="415861"/>
                      </a:cubicBezTo>
                      <a:cubicBezTo>
                        <a:pt x="263576" y="415861"/>
                        <a:pt x="316630" y="386334"/>
                        <a:pt x="358635" y="327469"/>
                      </a:cubicBezTo>
                      <a:close/>
                      <a:moveTo>
                        <a:pt x="390734" y="190976"/>
                      </a:moveTo>
                      <a:cubicBezTo>
                        <a:pt x="396735" y="165830"/>
                        <a:pt x="398164" y="143446"/>
                        <a:pt x="394830" y="123825"/>
                      </a:cubicBezTo>
                      <a:cubicBezTo>
                        <a:pt x="391306" y="104394"/>
                        <a:pt x="381114" y="87630"/>
                        <a:pt x="364350" y="73819"/>
                      </a:cubicBezTo>
                      <a:cubicBezTo>
                        <a:pt x="347396" y="60103"/>
                        <a:pt x="324536" y="53150"/>
                        <a:pt x="295580" y="53150"/>
                      </a:cubicBezTo>
                      <a:cubicBezTo>
                        <a:pt x="256718" y="53150"/>
                        <a:pt x="220428" y="65722"/>
                        <a:pt x="186709" y="90488"/>
                      </a:cubicBezTo>
                      <a:cubicBezTo>
                        <a:pt x="152991" y="115348"/>
                        <a:pt x="128797" y="148876"/>
                        <a:pt x="114224" y="190881"/>
                      </a:cubicBezTo>
                      <a:lnTo>
                        <a:pt x="390734" y="190881"/>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6" name="任意多边形 527">
                  <a:extLst>
                    <a:ext uri="{FF2B5EF4-FFF2-40B4-BE49-F238E27FC236}">
                      <a16:creationId xmlns:a16="http://schemas.microsoft.com/office/drawing/2014/main" id="{18F7BA45-38EB-4942-9E0D-381BD0A44A94}"/>
                    </a:ext>
                  </a:extLst>
                </p:cNvPr>
                <p:cNvSpPr/>
                <p:nvPr/>
              </p:nvSpPr>
              <p:spPr>
                <a:xfrm>
                  <a:off x="6458997" y="3954017"/>
                  <a:ext cx="243173" cy="606552"/>
                </a:xfrm>
                <a:custGeom>
                  <a:avLst/>
                  <a:gdLst>
                    <a:gd name="connsiteX0" fmla="*/ 198501 w 243173"/>
                    <a:gd name="connsiteY0" fmla="*/ 157734 h 606552"/>
                    <a:gd name="connsiteX1" fmla="*/ 78200 w 243173"/>
                    <a:gd name="connsiteY1" fmla="*/ 606552 h 606552"/>
                    <a:gd name="connsiteX2" fmla="*/ 0 w 243173"/>
                    <a:gd name="connsiteY2" fmla="*/ 606552 h 606552"/>
                    <a:gd name="connsiteX3" fmla="*/ 120396 w 243173"/>
                    <a:gd name="connsiteY3" fmla="*/ 157734 h 606552"/>
                    <a:gd name="connsiteX4" fmla="*/ 198501 w 243173"/>
                    <a:gd name="connsiteY4" fmla="*/ 157734 h 606552"/>
                    <a:gd name="connsiteX5" fmla="*/ 243174 w 243173"/>
                    <a:gd name="connsiteY5" fmla="*/ 0 h 606552"/>
                    <a:gd name="connsiteX6" fmla="*/ 222409 w 243173"/>
                    <a:gd name="connsiteY6" fmla="*/ 77724 h 606552"/>
                    <a:gd name="connsiteX7" fmla="*/ 138208 w 243173"/>
                    <a:gd name="connsiteY7" fmla="*/ 77724 h 606552"/>
                    <a:gd name="connsiteX8" fmla="*/ 158972 w 243173"/>
                    <a:gd name="connsiteY8" fmla="*/ 0 h 606552"/>
                    <a:gd name="connsiteX9" fmla="*/ 243174 w 243173"/>
                    <a:gd name="connsiteY9" fmla="*/ 0 h 606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173" h="606552">
                      <a:moveTo>
                        <a:pt x="198501" y="157734"/>
                      </a:moveTo>
                      <a:lnTo>
                        <a:pt x="78200" y="606552"/>
                      </a:lnTo>
                      <a:lnTo>
                        <a:pt x="0" y="606552"/>
                      </a:lnTo>
                      <a:lnTo>
                        <a:pt x="120396" y="157734"/>
                      </a:lnTo>
                      <a:lnTo>
                        <a:pt x="198501" y="157734"/>
                      </a:lnTo>
                      <a:close/>
                      <a:moveTo>
                        <a:pt x="243174" y="0"/>
                      </a:moveTo>
                      <a:lnTo>
                        <a:pt x="222409" y="77724"/>
                      </a:lnTo>
                      <a:lnTo>
                        <a:pt x="138208" y="77724"/>
                      </a:lnTo>
                      <a:lnTo>
                        <a:pt x="158972" y="0"/>
                      </a:lnTo>
                      <a:lnTo>
                        <a:pt x="243174" y="0"/>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7" name="任意多边形 528">
                  <a:extLst>
                    <a:ext uri="{FF2B5EF4-FFF2-40B4-BE49-F238E27FC236}">
                      <a16:creationId xmlns:a16="http://schemas.microsoft.com/office/drawing/2014/main" id="{D6A6DA63-EF7D-4BCB-8185-EC99B5262337}"/>
                    </a:ext>
                  </a:extLst>
                </p:cNvPr>
                <p:cNvSpPr/>
                <p:nvPr/>
              </p:nvSpPr>
              <p:spPr>
                <a:xfrm>
                  <a:off x="6693217" y="3954017"/>
                  <a:ext cx="503516" cy="619029"/>
                </a:xfrm>
                <a:custGeom>
                  <a:avLst/>
                  <a:gdLst>
                    <a:gd name="connsiteX0" fmla="*/ 37814 w 503516"/>
                    <a:gd name="connsiteY0" fmla="*/ 606552 h 619029"/>
                    <a:gd name="connsiteX1" fmla="*/ 0 w 503516"/>
                    <a:gd name="connsiteY1" fmla="*/ 606552 h 619029"/>
                    <a:gd name="connsiteX2" fmla="*/ 162592 w 503516"/>
                    <a:gd name="connsiteY2" fmla="*/ 0 h 619029"/>
                    <a:gd name="connsiteX3" fmla="*/ 240792 w 503516"/>
                    <a:gd name="connsiteY3" fmla="*/ 0 h 619029"/>
                    <a:gd name="connsiteX4" fmla="*/ 178498 w 503516"/>
                    <a:gd name="connsiteY4" fmla="*/ 232410 h 619029"/>
                    <a:gd name="connsiteX5" fmla="*/ 350234 w 503516"/>
                    <a:gd name="connsiteY5" fmla="*/ 145352 h 619029"/>
                    <a:gd name="connsiteX6" fmla="*/ 479203 w 503516"/>
                    <a:gd name="connsiteY6" fmla="*/ 206312 h 619029"/>
                    <a:gd name="connsiteX7" fmla="*/ 490347 w 503516"/>
                    <a:gd name="connsiteY7" fmla="*/ 383286 h 619029"/>
                    <a:gd name="connsiteX8" fmla="*/ 387858 w 503516"/>
                    <a:gd name="connsiteY8" fmla="*/ 551212 h 619029"/>
                    <a:gd name="connsiteX9" fmla="*/ 220027 w 503516"/>
                    <a:gd name="connsiteY9" fmla="*/ 619030 h 619029"/>
                    <a:gd name="connsiteX10" fmla="*/ 85820 w 503516"/>
                    <a:gd name="connsiteY10" fmla="*/ 532352 h 619029"/>
                    <a:gd name="connsiteX11" fmla="*/ 37814 w 503516"/>
                    <a:gd name="connsiteY11" fmla="*/ 606552 h 619029"/>
                    <a:gd name="connsiteX12" fmla="*/ 125349 w 503516"/>
                    <a:gd name="connsiteY12" fmla="*/ 430530 h 619029"/>
                    <a:gd name="connsiteX13" fmla="*/ 146113 w 503516"/>
                    <a:gd name="connsiteY13" fmla="*/ 530924 h 619029"/>
                    <a:gd name="connsiteX14" fmla="*/ 226885 w 503516"/>
                    <a:gd name="connsiteY14" fmla="*/ 562070 h 619029"/>
                    <a:gd name="connsiteX15" fmla="*/ 335852 w 503516"/>
                    <a:gd name="connsiteY15" fmla="*/ 515779 h 619029"/>
                    <a:gd name="connsiteX16" fmla="*/ 406527 w 503516"/>
                    <a:gd name="connsiteY16" fmla="*/ 389001 h 619029"/>
                    <a:gd name="connsiteX17" fmla="*/ 407575 w 503516"/>
                    <a:gd name="connsiteY17" fmla="*/ 252698 h 619029"/>
                    <a:gd name="connsiteX18" fmla="*/ 322612 w 503516"/>
                    <a:gd name="connsiteY18" fmla="*/ 203073 h 619029"/>
                    <a:gd name="connsiteX19" fmla="*/ 224028 w 503516"/>
                    <a:gd name="connsiteY19" fmla="*/ 238411 h 619029"/>
                    <a:gd name="connsiteX20" fmla="*/ 152305 w 503516"/>
                    <a:gd name="connsiteY20" fmla="*/ 329660 h 619029"/>
                    <a:gd name="connsiteX21" fmla="*/ 125349 w 503516"/>
                    <a:gd name="connsiteY21" fmla="*/ 430530 h 619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3516" h="619029">
                      <a:moveTo>
                        <a:pt x="37814" y="606552"/>
                      </a:moveTo>
                      <a:lnTo>
                        <a:pt x="0" y="606552"/>
                      </a:lnTo>
                      <a:lnTo>
                        <a:pt x="162592" y="0"/>
                      </a:lnTo>
                      <a:lnTo>
                        <a:pt x="240792" y="0"/>
                      </a:lnTo>
                      <a:lnTo>
                        <a:pt x="178498" y="232410"/>
                      </a:lnTo>
                      <a:cubicBezTo>
                        <a:pt x="229933" y="174403"/>
                        <a:pt x="287178" y="145352"/>
                        <a:pt x="350234" y="145352"/>
                      </a:cubicBezTo>
                      <a:cubicBezTo>
                        <a:pt x="408051" y="145352"/>
                        <a:pt x="451009" y="165640"/>
                        <a:pt x="479203" y="206312"/>
                      </a:cubicBezTo>
                      <a:cubicBezTo>
                        <a:pt x="507396" y="246888"/>
                        <a:pt x="511016" y="305848"/>
                        <a:pt x="490347" y="383286"/>
                      </a:cubicBezTo>
                      <a:cubicBezTo>
                        <a:pt x="472440" y="449961"/>
                        <a:pt x="438340" y="505968"/>
                        <a:pt x="387858" y="551212"/>
                      </a:cubicBezTo>
                      <a:cubicBezTo>
                        <a:pt x="337375" y="596456"/>
                        <a:pt x="281368" y="619030"/>
                        <a:pt x="220027" y="619030"/>
                      </a:cubicBezTo>
                      <a:cubicBezTo>
                        <a:pt x="151638" y="619030"/>
                        <a:pt x="106966" y="590074"/>
                        <a:pt x="85820" y="532352"/>
                      </a:cubicBezTo>
                      <a:lnTo>
                        <a:pt x="37814" y="606552"/>
                      </a:lnTo>
                      <a:close/>
                      <a:moveTo>
                        <a:pt x="125349" y="430530"/>
                      </a:moveTo>
                      <a:cubicBezTo>
                        <a:pt x="116681" y="476631"/>
                        <a:pt x="123539" y="510064"/>
                        <a:pt x="146113" y="530924"/>
                      </a:cubicBezTo>
                      <a:cubicBezTo>
                        <a:pt x="168688" y="551688"/>
                        <a:pt x="195548" y="562070"/>
                        <a:pt x="226885" y="562070"/>
                      </a:cubicBezTo>
                      <a:cubicBezTo>
                        <a:pt x="266890" y="562070"/>
                        <a:pt x="303181" y="546640"/>
                        <a:pt x="335852" y="515779"/>
                      </a:cubicBezTo>
                      <a:cubicBezTo>
                        <a:pt x="368522" y="484918"/>
                        <a:pt x="392049" y="442722"/>
                        <a:pt x="406527" y="389001"/>
                      </a:cubicBezTo>
                      <a:cubicBezTo>
                        <a:pt x="422053" y="331184"/>
                        <a:pt x="422338" y="285655"/>
                        <a:pt x="407575" y="252698"/>
                      </a:cubicBezTo>
                      <a:cubicBezTo>
                        <a:pt x="392811" y="219551"/>
                        <a:pt x="364427" y="203073"/>
                        <a:pt x="322612" y="203073"/>
                      </a:cubicBezTo>
                      <a:cubicBezTo>
                        <a:pt x="289655" y="203073"/>
                        <a:pt x="256794" y="214789"/>
                        <a:pt x="224028" y="238411"/>
                      </a:cubicBezTo>
                      <a:cubicBezTo>
                        <a:pt x="191167" y="261938"/>
                        <a:pt x="167449" y="292322"/>
                        <a:pt x="152305" y="329660"/>
                      </a:cubicBezTo>
                      <a:lnTo>
                        <a:pt x="125349" y="430530"/>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8" name="任意多边形 529">
                  <a:extLst>
                    <a:ext uri="{FF2B5EF4-FFF2-40B4-BE49-F238E27FC236}">
                      <a16:creationId xmlns:a16="http://schemas.microsoft.com/office/drawing/2014/main" id="{91B27D62-CF8D-4893-A580-F1CD6D02C3E1}"/>
                    </a:ext>
                  </a:extLst>
                </p:cNvPr>
                <p:cNvSpPr/>
                <p:nvPr/>
              </p:nvSpPr>
              <p:spPr>
                <a:xfrm>
                  <a:off x="7251327" y="4099274"/>
                  <a:ext cx="473424" cy="473678"/>
                </a:xfrm>
                <a:custGeom>
                  <a:avLst/>
                  <a:gdLst>
                    <a:gd name="connsiteX0" fmla="*/ 166932 w 473424"/>
                    <a:gd name="connsiteY0" fmla="*/ 473678 h 473678"/>
                    <a:gd name="connsiteX1" fmla="*/ 23581 w 473424"/>
                    <a:gd name="connsiteY1" fmla="*/ 405194 h 473678"/>
                    <a:gd name="connsiteX2" fmla="*/ 11008 w 473424"/>
                    <a:gd name="connsiteY2" fmla="*/ 235268 h 473678"/>
                    <a:gd name="connsiteX3" fmla="*/ 122165 w 473424"/>
                    <a:gd name="connsiteY3" fmla="*/ 64008 h 473678"/>
                    <a:gd name="connsiteX4" fmla="*/ 301806 w 473424"/>
                    <a:gd name="connsiteY4" fmla="*/ 0 h 473678"/>
                    <a:gd name="connsiteX5" fmla="*/ 447825 w 473424"/>
                    <a:gd name="connsiteY5" fmla="*/ 67437 h 473678"/>
                    <a:gd name="connsiteX6" fmla="*/ 462874 w 473424"/>
                    <a:gd name="connsiteY6" fmla="*/ 235744 h 473678"/>
                    <a:gd name="connsiteX7" fmla="*/ 352194 w 473424"/>
                    <a:gd name="connsiteY7" fmla="*/ 407194 h 473678"/>
                    <a:gd name="connsiteX8" fmla="*/ 166932 w 473424"/>
                    <a:gd name="connsiteY8" fmla="*/ 473678 h 473678"/>
                    <a:gd name="connsiteX9" fmla="*/ 188459 w 473424"/>
                    <a:gd name="connsiteY9" fmla="*/ 415957 h 473678"/>
                    <a:gd name="connsiteX10" fmla="*/ 300282 w 473424"/>
                    <a:gd name="connsiteY10" fmla="*/ 371951 h 473678"/>
                    <a:gd name="connsiteX11" fmla="*/ 377339 w 473424"/>
                    <a:gd name="connsiteY11" fmla="*/ 235172 h 473678"/>
                    <a:gd name="connsiteX12" fmla="*/ 371244 w 473424"/>
                    <a:gd name="connsiteY12" fmla="*/ 99822 h 473678"/>
                    <a:gd name="connsiteX13" fmla="*/ 283328 w 473424"/>
                    <a:gd name="connsiteY13" fmla="*/ 57912 h 473678"/>
                    <a:gd name="connsiteX14" fmla="*/ 173219 w 473424"/>
                    <a:gd name="connsiteY14" fmla="*/ 100298 h 473678"/>
                    <a:gd name="connsiteX15" fmla="*/ 96923 w 473424"/>
                    <a:gd name="connsiteY15" fmla="*/ 234696 h 473678"/>
                    <a:gd name="connsiteX16" fmla="*/ 99971 w 473424"/>
                    <a:gd name="connsiteY16" fmla="*/ 374047 h 473678"/>
                    <a:gd name="connsiteX17" fmla="*/ 188459 w 473424"/>
                    <a:gd name="connsiteY17" fmla="*/ 415957 h 473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3424" h="473678">
                      <a:moveTo>
                        <a:pt x="166932" y="473678"/>
                      </a:moveTo>
                      <a:cubicBezTo>
                        <a:pt x="97876" y="473678"/>
                        <a:pt x="50156" y="450818"/>
                        <a:pt x="23581" y="405194"/>
                      </a:cubicBezTo>
                      <a:cubicBezTo>
                        <a:pt x="-2994" y="359474"/>
                        <a:pt x="-6994" y="302895"/>
                        <a:pt x="11008" y="235268"/>
                      </a:cubicBezTo>
                      <a:cubicBezTo>
                        <a:pt x="30154" y="163735"/>
                        <a:pt x="67205" y="106680"/>
                        <a:pt x="122165" y="64008"/>
                      </a:cubicBezTo>
                      <a:cubicBezTo>
                        <a:pt x="177124" y="21241"/>
                        <a:pt x="236941" y="0"/>
                        <a:pt x="301806" y="0"/>
                      </a:cubicBezTo>
                      <a:cubicBezTo>
                        <a:pt x="371244" y="0"/>
                        <a:pt x="419916" y="22479"/>
                        <a:pt x="447825" y="67437"/>
                      </a:cubicBezTo>
                      <a:cubicBezTo>
                        <a:pt x="475828" y="112395"/>
                        <a:pt x="480877" y="168497"/>
                        <a:pt x="462874" y="235744"/>
                      </a:cubicBezTo>
                      <a:cubicBezTo>
                        <a:pt x="444205" y="305753"/>
                        <a:pt x="407153" y="362903"/>
                        <a:pt x="352194" y="407194"/>
                      </a:cubicBezTo>
                      <a:cubicBezTo>
                        <a:pt x="297139" y="451580"/>
                        <a:pt x="235417" y="473678"/>
                        <a:pt x="166932" y="473678"/>
                      </a:cubicBezTo>
                      <a:close/>
                      <a:moveTo>
                        <a:pt x="188459" y="415957"/>
                      </a:moveTo>
                      <a:cubicBezTo>
                        <a:pt x="228273" y="415957"/>
                        <a:pt x="265516" y="401288"/>
                        <a:pt x="300282" y="371951"/>
                      </a:cubicBezTo>
                      <a:cubicBezTo>
                        <a:pt x="335144" y="342614"/>
                        <a:pt x="360766" y="296990"/>
                        <a:pt x="377339" y="235172"/>
                      </a:cubicBezTo>
                      <a:cubicBezTo>
                        <a:pt x="393913" y="172974"/>
                        <a:pt x="392008" y="127825"/>
                        <a:pt x="371244" y="99822"/>
                      </a:cubicBezTo>
                      <a:cubicBezTo>
                        <a:pt x="350479" y="71914"/>
                        <a:pt x="321237" y="57912"/>
                        <a:pt x="283328" y="57912"/>
                      </a:cubicBezTo>
                      <a:cubicBezTo>
                        <a:pt x="244466" y="57912"/>
                        <a:pt x="207794" y="72009"/>
                        <a:pt x="173219" y="100298"/>
                      </a:cubicBezTo>
                      <a:cubicBezTo>
                        <a:pt x="138738" y="128588"/>
                        <a:pt x="113307" y="173355"/>
                        <a:pt x="96923" y="234696"/>
                      </a:cubicBezTo>
                      <a:cubicBezTo>
                        <a:pt x="79493" y="299561"/>
                        <a:pt x="80541" y="346043"/>
                        <a:pt x="99971" y="374047"/>
                      </a:cubicBezTo>
                      <a:cubicBezTo>
                        <a:pt x="119498" y="401955"/>
                        <a:pt x="148930" y="415957"/>
                        <a:pt x="188459" y="415957"/>
                      </a:cubicBez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9" name="任意多边形 530">
                  <a:extLst>
                    <a:ext uri="{FF2B5EF4-FFF2-40B4-BE49-F238E27FC236}">
                      <a16:creationId xmlns:a16="http://schemas.microsoft.com/office/drawing/2014/main" id="{AAF211C4-9245-4CAC-A013-7D4AB4B9D302}"/>
                    </a:ext>
                  </a:extLst>
                </p:cNvPr>
                <p:cNvSpPr/>
                <p:nvPr/>
              </p:nvSpPr>
              <p:spPr>
                <a:xfrm>
                  <a:off x="7765541" y="4460938"/>
                  <a:ext cx="138207" cy="99631"/>
                </a:xfrm>
                <a:custGeom>
                  <a:avLst/>
                  <a:gdLst>
                    <a:gd name="connsiteX0" fmla="*/ 138207 w 138207"/>
                    <a:gd name="connsiteY0" fmla="*/ 0 h 99631"/>
                    <a:gd name="connsiteX1" fmla="*/ 111633 w 138207"/>
                    <a:gd name="connsiteY1" fmla="*/ 99632 h 99631"/>
                    <a:gd name="connsiteX2" fmla="*/ 0 w 138207"/>
                    <a:gd name="connsiteY2" fmla="*/ 99632 h 99631"/>
                    <a:gd name="connsiteX3" fmla="*/ 26670 w 138207"/>
                    <a:gd name="connsiteY3" fmla="*/ 0 h 99631"/>
                    <a:gd name="connsiteX4" fmla="*/ 138207 w 138207"/>
                    <a:gd name="connsiteY4" fmla="*/ 0 h 99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207" h="99631">
                      <a:moveTo>
                        <a:pt x="138207" y="0"/>
                      </a:moveTo>
                      <a:lnTo>
                        <a:pt x="111633" y="99632"/>
                      </a:lnTo>
                      <a:lnTo>
                        <a:pt x="0" y="99632"/>
                      </a:lnTo>
                      <a:lnTo>
                        <a:pt x="26670" y="0"/>
                      </a:lnTo>
                      <a:lnTo>
                        <a:pt x="138207" y="0"/>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80" name="任意多边形 531">
                  <a:extLst>
                    <a:ext uri="{FF2B5EF4-FFF2-40B4-BE49-F238E27FC236}">
                      <a16:creationId xmlns:a16="http://schemas.microsoft.com/office/drawing/2014/main" id="{7D7122E0-1653-45EA-B00E-AC174D3BC59A}"/>
                    </a:ext>
                  </a:extLst>
                </p:cNvPr>
                <p:cNvSpPr/>
                <p:nvPr/>
              </p:nvSpPr>
              <p:spPr>
                <a:xfrm>
                  <a:off x="8035848" y="4099369"/>
                  <a:ext cx="441486" cy="473678"/>
                </a:xfrm>
                <a:custGeom>
                  <a:avLst/>
                  <a:gdLst>
                    <a:gd name="connsiteX0" fmla="*/ 330245 w 441486"/>
                    <a:gd name="connsiteY0" fmla="*/ 303943 h 473678"/>
                    <a:gd name="connsiteX1" fmla="*/ 398063 w 441486"/>
                    <a:gd name="connsiteY1" fmla="*/ 315087 h 473678"/>
                    <a:gd name="connsiteX2" fmla="*/ 300622 w 441486"/>
                    <a:gd name="connsiteY2" fmla="*/ 431578 h 473678"/>
                    <a:gd name="connsiteX3" fmla="*/ 161271 w 441486"/>
                    <a:gd name="connsiteY3" fmla="*/ 473678 h 473678"/>
                    <a:gd name="connsiteX4" fmla="*/ 20968 w 441486"/>
                    <a:gd name="connsiteY4" fmla="*/ 405193 h 473678"/>
                    <a:gd name="connsiteX5" fmla="*/ 11157 w 441486"/>
                    <a:gd name="connsiteY5" fmla="*/ 237934 h 473678"/>
                    <a:gd name="connsiteX6" fmla="*/ 114408 w 441486"/>
                    <a:gd name="connsiteY6" fmla="*/ 67723 h 473678"/>
                    <a:gd name="connsiteX7" fmla="*/ 289192 w 441486"/>
                    <a:gd name="connsiteY7" fmla="*/ 0 h 473678"/>
                    <a:gd name="connsiteX8" fmla="*/ 409302 w 441486"/>
                    <a:gd name="connsiteY8" fmla="*/ 43720 h 473678"/>
                    <a:gd name="connsiteX9" fmla="*/ 440449 w 441486"/>
                    <a:gd name="connsiteY9" fmla="*/ 156877 h 473678"/>
                    <a:gd name="connsiteX10" fmla="*/ 366535 w 441486"/>
                    <a:gd name="connsiteY10" fmla="*/ 168878 h 473678"/>
                    <a:gd name="connsiteX11" fmla="*/ 276047 w 441486"/>
                    <a:gd name="connsiteY11" fmla="*/ 57817 h 473678"/>
                    <a:gd name="connsiteX12" fmla="*/ 163367 w 441486"/>
                    <a:gd name="connsiteY12" fmla="*/ 106871 h 473678"/>
                    <a:gd name="connsiteX13" fmla="*/ 94406 w 441486"/>
                    <a:gd name="connsiteY13" fmla="*/ 234125 h 473678"/>
                    <a:gd name="connsiteX14" fmla="*/ 93167 w 441486"/>
                    <a:gd name="connsiteY14" fmla="*/ 368236 h 473678"/>
                    <a:gd name="connsiteX15" fmla="*/ 177654 w 441486"/>
                    <a:gd name="connsiteY15" fmla="*/ 415957 h 473678"/>
                    <a:gd name="connsiteX16" fmla="*/ 330245 w 441486"/>
                    <a:gd name="connsiteY16" fmla="*/ 303943 h 473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1486" h="473678">
                      <a:moveTo>
                        <a:pt x="330245" y="303943"/>
                      </a:moveTo>
                      <a:lnTo>
                        <a:pt x="398063" y="315087"/>
                      </a:lnTo>
                      <a:cubicBezTo>
                        <a:pt x="374822" y="364712"/>
                        <a:pt x="342341" y="403574"/>
                        <a:pt x="300622" y="431578"/>
                      </a:cubicBezTo>
                      <a:cubicBezTo>
                        <a:pt x="258903" y="459676"/>
                        <a:pt x="212420" y="473678"/>
                        <a:pt x="161271" y="473678"/>
                      </a:cubicBezTo>
                      <a:cubicBezTo>
                        <a:pt x="91929" y="473678"/>
                        <a:pt x="45162" y="450818"/>
                        <a:pt x="20968" y="405193"/>
                      </a:cubicBezTo>
                      <a:cubicBezTo>
                        <a:pt x="-3226" y="359473"/>
                        <a:pt x="-6464" y="303752"/>
                        <a:pt x="11157" y="237934"/>
                      </a:cubicBezTo>
                      <a:cubicBezTo>
                        <a:pt x="29540" y="169735"/>
                        <a:pt x="63830" y="113062"/>
                        <a:pt x="114408" y="67723"/>
                      </a:cubicBezTo>
                      <a:cubicBezTo>
                        <a:pt x="164890" y="22574"/>
                        <a:pt x="223184" y="0"/>
                        <a:pt x="289192" y="0"/>
                      </a:cubicBezTo>
                      <a:cubicBezTo>
                        <a:pt x="344151" y="0"/>
                        <a:pt x="384061" y="14668"/>
                        <a:pt x="409302" y="43720"/>
                      </a:cubicBezTo>
                      <a:cubicBezTo>
                        <a:pt x="434448" y="72961"/>
                        <a:pt x="445021" y="110680"/>
                        <a:pt x="440449" y="156877"/>
                      </a:cubicBezTo>
                      <a:lnTo>
                        <a:pt x="366535" y="168878"/>
                      </a:lnTo>
                      <a:cubicBezTo>
                        <a:pt x="373107" y="94869"/>
                        <a:pt x="342913" y="57817"/>
                        <a:pt x="276047" y="57817"/>
                      </a:cubicBezTo>
                      <a:cubicBezTo>
                        <a:pt x="232899" y="57817"/>
                        <a:pt x="195370" y="74104"/>
                        <a:pt x="163367" y="106871"/>
                      </a:cubicBezTo>
                      <a:cubicBezTo>
                        <a:pt x="131458" y="139636"/>
                        <a:pt x="108407" y="182023"/>
                        <a:pt x="94406" y="234125"/>
                      </a:cubicBezTo>
                      <a:cubicBezTo>
                        <a:pt x="79070" y="291655"/>
                        <a:pt x="78594" y="336328"/>
                        <a:pt x="93167" y="368236"/>
                      </a:cubicBezTo>
                      <a:cubicBezTo>
                        <a:pt x="107645" y="400050"/>
                        <a:pt x="135839" y="415957"/>
                        <a:pt x="177654" y="415957"/>
                      </a:cubicBezTo>
                      <a:cubicBezTo>
                        <a:pt x="242234" y="415861"/>
                        <a:pt x="293097" y="378523"/>
                        <a:pt x="330245" y="303943"/>
                      </a:cubicBez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81" name="任意多边形 532">
                  <a:extLst>
                    <a:ext uri="{FF2B5EF4-FFF2-40B4-BE49-F238E27FC236}">
                      <a16:creationId xmlns:a16="http://schemas.microsoft.com/office/drawing/2014/main" id="{CEAE752E-DA1E-44F9-814A-73EE8FD8F054}"/>
                    </a:ext>
                  </a:extLst>
                </p:cNvPr>
                <p:cNvSpPr/>
                <p:nvPr/>
              </p:nvSpPr>
              <p:spPr>
                <a:xfrm>
                  <a:off x="8512063" y="4099274"/>
                  <a:ext cx="473545" cy="473678"/>
                </a:xfrm>
                <a:custGeom>
                  <a:avLst/>
                  <a:gdLst>
                    <a:gd name="connsiteX0" fmla="*/ 166830 w 473545"/>
                    <a:gd name="connsiteY0" fmla="*/ 473678 h 473678"/>
                    <a:gd name="connsiteX1" fmla="*/ 23574 w 473545"/>
                    <a:gd name="connsiteY1" fmla="*/ 405194 h 473678"/>
                    <a:gd name="connsiteX2" fmla="*/ 11096 w 473545"/>
                    <a:gd name="connsiteY2" fmla="*/ 235268 h 473678"/>
                    <a:gd name="connsiteX3" fmla="*/ 122158 w 473545"/>
                    <a:gd name="connsiteY3" fmla="*/ 64008 h 473678"/>
                    <a:gd name="connsiteX4" fmla="*/ 301800 w 473545"/>
                    <a:gd name="connsiteY4" fmla="*/ 0 h 473678"/>
                    <a:gd name="connsiteX5" fmla="*/ 448008 w 473545"/>
                    <a:gd name="connsiteY5" fmla="*/ 67437 h 473678"/>
                    <a:gd name="connsiteX6" fmla="*/ 462963 w 473545"/>
                    <a:gd name="connsiteY6" fmla="*/ 235744 h 473678"/>
                    <a:gd name="connsiteX7" fmla="*/ 352187 w 473545"/>
                    <a:gd name="connsiteY7" fmla="*/ 407194 h 473678"/>
                    <a:gd name="connsiteX8" fmla="*/ 166830 w 473545"/>
                    <a:gd name="connsiteY8" fmla="*/ 473678 h 473678"/>
                    <a:gd name="connsiteX9" fmla="*/ 188452 w 473545"/>
                    <a:gd name="connsiteY9" fmla="*/ 415957 h 473678"/>
                    <a:gd name="connsiteX10" fmla="*/ 300371 w 473545"/>
                    <a:gd name="connsiteY10" fmla="*/ 371951 h 473678"/>
                    <a:gd name="connsiteX11" fmla="*/ 377333 w 473545"/>
                    <a:gd name="connsiteY11" fmla="*/ 235172 h 473678"/>
                    <a:gd name="connsiteX12" fmla="*/ 371237 w 473545"/>
                    <a:gd name="connsiteY12" fmla="*/ 99822 h 473678"/>
                    <a:gd name="connsiteX13" fmla="*/ 283416 w 473545"/>
                    <a:gd name="connsiteY13" fmla="*/ 57912 h 473678"/>
                    <a:gd name="connsiteX14" fmla="*/ 173402 w 473545"/>
                    <a:gd name="connsiteY14" fmla="*/ 100298 h 473678"/>
                    <a:gd name="connsiteX15" fmla="*/ 96917 w 473545"/>
                    <a:gd name="connsiteY15" fmla="*/ 234696 h 473678"/>
                    <a:gd name="connsiteX16" fmla="*/ 99965 w 473545"/>
                    <a:gd name="connsiteY16" fmla="*/ 374047 h 473678"/>
                    <a:gd name="connsiteX17" fmla="*/ 188452 w 473545"/>
                    <a:gd name="connsiteY17" fmla="*/ 415957 h 473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3545" h="473678">
                      <a:moveTo>
                        <a:pt x="166830" y="473678"/>
                      </a:moveTo>
                      <a:cubicBezTo>
                        <a:pt x="97774" y="473678"/>
                        <a:pt x="50053" y="450818"/>
                        <a:pt x="23574" y="405194"/>
                      </a:cubicBezTo>
                      <a:cubicBezTo>
                        <a:pt x="-2906" y="359474"/>
                        <a:pt x="-7097" y="302895"/>
                        <a:pt x="11096" y="235268"/>
                      </a:cubicBezTo>
                      <a:cubicBezTo>
                        <a:pt x="30146" y="163735"/>
                        <a:pt x="67199" y="106680"/>
                        <a:pt x="122158" y="64008"/>
                      </a:cubicBezTo>
                      <a:cubicBezTo>
                        <a:pt x="177117" y="21241"/>
                        <a:pt x="236934" y="0"/>
                        <a:pt x="301800" y="0"/>
                      </a:cubicBezTo>
                      <a:cubicBezTo>
                        <a:pt x="371237" y="0"/>
                        <a:pt x="420005" y="22479"/>
                        <a:pt x="448008" y="67437"/>
                      </a:cubicBezTo>
                      <a:cubicBezTo>
                        <a:pt x="476012" y="112395"/>
                        <a:pt x="480965" y="168497"/>
                        <a:pt x="462963" y="235744"/>
                      </a:cubicBezTo>
                      <a:cubicBezTo>
                        <a:pt x="444198" y="305753"/>
                        <a:pt x="407336" y="362903"/>
                        <a:pt x="352187" y="407194"/>
                      </a:cubicBezTo>
                      <a:cubicBezTo>
                        <a:pt x="297132" y="451580"/>
                        <a:pt x="235219" y="473678"/>
                        <a:pt x="166830" y="473678"/>
                      </a:cubicBezTo>
                      <a:close/>
                      <a:moveTo>
                        <a:pt x="188452" y="415957"/>
                      </a:moveTo>
                      <a:cubicBezTo>
                        <a:pt x="228266" y="415957"/>
                        <a:pt x="265509" y="401288"/>
                        <a:pt x="300371" y="371951"/>
                      </a:cubicBezTo>
                      <a:cubicBezTo>
                        <a:pt x="335137" y="342614"/>
                        <a:pt x="360759" y="296990"/>
                        <a:pt x="377333" y="235172"/>
                      </a:cubicBezTo>
                      <a:cubicBezTo>
                        <a:pt x="394002" y="172974"/>
                        <a:pt x="392001" y="127825"/>
                        <a:pt x="371237" y="99822"/>
                      </a:cubicBezTo>
                      <a:cubicBezTo>
                        <a:pt x="350568" y="71914"/>
                        <a:pt x="321230" y="57912"/>
                        <a:pt x="283416" y="57912"/>
                      </a:cubicBezTo>
                      <a:cubicBezTo>
                        <a:pt x="244459" y="57912"/>
                        <a:pt x="207883" y="72009"/>
                        <a:pt x="173402" y="100298"/>
                      </a:cubicBezTo>
                      <a:cubicBezTo>
                        <a:pt x="138826" y="128588"/>
                        <a:pt x="113395" y="173355"/>
                        <a:pt x="96917" y="234696"/>
                      </a:cubicBezTo>
                      <a:cubicBezTo>
                        <a:pt x="79581" y="299561"/>
                        <a:pt x="80534" y="346043"/>
                        <a:pt x="99965" y="374047"/>
                      </a:cubicBezTo>
                      <a:cubicBezTo>
                        <a:pt x="119300" y="401955"/>
                        <a:pt x="148828" y="415957"/>
                        <a:pt x="188452" y="415957"/>
                      </a:cubicBez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82" name="任意多边形 533">
                  <a:extLst>
                    <a:ext uri="{FF2B5EF4-FFF2-40B4-BE49-F238E27FC236}">
                      <a16:creationId xmlns:a16="http://schemas.microsoft.com/office/drawing/2014/main" id="{37312036-36A2-4743-8FF6-EDE1F3C280D3}"/>
                    </a:ext>
                  </a:extLst>
                </p:cNvPr>
                <p:cNvSpPr/>
                <p:nvPr/>
              </p:nvSpPr>
              <p:spPr>
                <a:xfrm>
                  <a:off x="9031985" y="4099179"/>
                  <a:ext cx="763298" cy="461391"/>
                </a:xfrm>
                <a:custGeom>
                  <a:avLst/>
                  <a:gdLst>
                    <a:gd name="connsiteX0" fmla="*/ 674180 w 763298"/>
                    <a:gd name="connsiteY0" fmla="*/ 461391 h 461391"/>
                    <a:gd name="connsiteX1" fmla="*/ 597980 w 763298"/>
                    <a:gd name="connsiteY1" fmla="*/ 461391 h 461391"/>
                    <a:gd name="connsiteX2" fmla="*/ 672846 w 763298"/>
                    <a:gd name="connsiteY2" fmla="*/ 182309 h 461391"/>
                    <a:gd name="connsiteX3" fmla="*/ 683514 w 763298"/>
                    <a:gd name="connsiteY3" fmla="*/ 117634 h 461391"/>
                    <a:gd name="connsiteX4" fmla="*/ 661321 w 763298"/>
                    <a:gd name="connsiteY4" fmla="*/ 78105 h 461391"/>
                    <a:gd name="connsiteX5" fmla="*/ 607886 w 763298"/>
                    <a:gd name="connsiteY5" fmla="*/ 60103 h 461391"/>
                    <a:gd name="connsiteX6" fmla="*/ 511683 w 763298"/>
                    <a:gd name="connsiteY6" fmla="*/ 96774 h 461391"/>
                    <a:gd name="connsiteX7" fmla="*/ 440150 w 763298"/>
                    <a:gd name="connsiteY7" fmla="*/ 208597 h 461391"/>
                    <a:gd name="connsiteX8" fmla="*/ 372428 w 763298"/>
                    <a:gd name="connsiteY8" fmla="*/ 461391 h 461391"/>
                    <a:gd name="connsiteX9" fmla="*/ 296609 w 763298"/>
                    <a:gd name="connsiteY9" fmla="*/ 461391 h 461391"/>
                    <a:gd name="connsiteX10" fmla="*/ 375761 w 763298"/>
                    <a:gd name="connsiteY10" fmla="*/ 165830 h 461391"/>
                    <a:gd name="connsiteX11" fmla="*/ 366522 w 763298"/>
                    <a:gd name="connsiteY11" fmla="*/ 82296 h 461391"/>
                    <a:gd name="connsiteX12" fmla="*/ 306514 w 763298"/>
                    <a:gd name="connsiteY12" fmla="*/ 57912 h 461391"/>
                    <a:gd name="connsiteX13" fmla="*/ 209550 w 763298"/>
                    <a:gd name="connsiteY13" fmla="*/ 96107 h 461391"/>
                    <a:gd name="connsiteX14" fmla="*/ 146781 w 763298"/>
                    <a:gd name="connsiteY14" fmla="*/ 192881 h 461391"/>
                    <a:gd name="connsiteX15" fmla="*/ 74772 w 763298"/>
                    <a:gd name="connsiteY15" fmla="*/ 461296 h 461391"/>
                    <a:gd name="connsiteX16" fmla="*/ 0 w 763298"/>
                    <a:gd name="connsiteY16" fmla="*/ 461296 h 461391"/>
                    <a:gd name="connsiteX17" fmla="*/ 120301 w 763298"/>
                    <a:gd name="connsiteY17" fmla="*/ 12478 h 461391"/>
                    <a:gd name="connsiteX18" fmla="*/ 187547 w 763298"/>
                    <a:gd name="connsiteY18" fmla="*/ 12478 h 461391"/>
                    <a:gd name="connsiteX19" fmla="*/ 164402 w 763298"/>
                    <a:gd name="connsiteY19" fmla="*/ 98679 h 461391"/>
                    <a:gd name="connsiteX20" fmla="*/ 345853 w 763298"/>
                    <a:gd name="connsiteY20" fmla="*/ 0 h 461391"/>
                    <a:gd name="connsiteX21" fmla="*/ 429578 w 763298"/>
                    <a:gd name="connsiteY21" fmla="*/ 31528 h 461391"/>
                    <a:gd name="connsiteX22" fmla="*/ 458058 w 763298"/>
                    <a:gd name="connsiteY22" fmla="*/ 107537 h 461391"/>
                    <a:gd name="connsiteX23" fmla="*/ 645795 w 763298"/>
                    <a:gd name="connsiteY23" fmla="*/ 0 h 461391"/>
                    <a:gd name="connsiteX24" fmla="*/ 728758 w 763298"/>
                    <a:gd name="connsiteY24" fmla="*/ 26194 h 461391"/>
                    <a:gd name="connsiteX25" fmla="*/ 762953 w 763298"/>
                    <a:gd name="connsiteY25" fmla="*/ 86392 h 461391"/>
                    <a:gd name="connsiteX26" fmla="*/ 748951 w 763298"/>
                    <a:gd name="connsiteY26" fmla="*/ 182118 h 461391"/>
                    <a:gd name="connsiteX27" fmla="*/ 674180 w 763298"/>
                    <a:gd name="connsiteY27" fmla="*/ 461391 h 461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63298" h="461391">
                      <a:moveTo>
                        <a:pt x="674180" y="461391"/>
                      </a:moveTo>
                      <a:lnTo>
                        <a:pt x="597980" y="461391"/>
                      </a:lnTo>
                      <a:lnTo>
                        <a:pt x="672846" y="182309"/>
                      </a:lnTo>
                      <a:cubicBezTo>
                        <a:pt x="680561" y="153638"/>
                        <a:pt x="683990" y="132017"/>
                        <a:pt x="683514" y="117634"/>
                      </a:cubicBezTo>
                      <a:cubicBezTo>
                        <a:pt x="682847" y="103346"/>
                        <a:pt x="675418" y="90107"/>
                        <a:pt x="661321" y="78105"/>
                      </a:cubicBezTo>
                      <a:cubicBezTo>
                        <a:pt x="647319" y="66104"/>
                        <a:pt x="629508" y="60103"/>
                        <a:pt x="607886" y="60103"/>
                      </a:cubicBezTo>
                      <a:cubicBezTo>
                        <a:pt x="578072" y="60103"/>
                        <a:pt x="545878" y="72390"/>
                        <a:pt x="511683" y="96774"/>
                      </a:cubicBezTo>
                      <a:cubicBezTo>
                        <a:pt x="477393" y="121253"/>
                        <a:pt x="453580" y="158591"/>
                        <a:pt x="440150" y="208597"/>
                      </a:cubicBezTo>
                      <a:lnTo>
                        <a:pt x="372428" y="461391"/>
                      </a:lnTo>
                      <a:lnTo>
                        <a:pt x="296609" y="461391"/>
                      </a:lnTo>
                      <a:lnTo>
                        <a:pt x="375761" y="165830"/>
                      </a:lnTo>
                      <a:cubicBezTo>
                        <a:pt x="386429" y="126492"/>
                        <a:pt x="383286" y="98584"/>
                        <a:pt x="366522" y="82296"/>
                      </a:cubicBezTo>
                      <a:cubicBezTo>
                        <a:pt x="349853" y="66008"/>
                        <a:pt x="329851" y="57912"/>
                        <a:pt x="306514" y="57912"/>
                      </a:cubicBezTo>
                      <a:cubicBezTo>
                        <a:pt x="273272" y="57912"/>
                        <a:pt x="240888" y="70580"/>
                        <a:pt x="209550" y="96107"/>
                      </a:cubicBezTo>
                      <a:cubicBezTo>
                        <a:pt x="178213" y="121539"/>
                        <a:pt x="157258" y="153829"/>
                        <a:pt x="146781" y="192881"/>
                      </a:cubicBezTo>
                      <a:lnTo>
                        <a:pt x="74772" y="461296"/>
                      </a:lnTo>
                      <a:lnTo>
                        <a:pt x="0" y="461296"/>
                      </a:lnTo>
                      <a:lnTo>
                        <a:pt x="120301" y="12478"/>
                      </a:lnTo>
                      <a:lnTo>
                        <a:pt x="187547" y="12478"/>
                      </a:lnTo>
                      <a:lnTo>
                        <a:pt x="164402" y="98679"/>
                      </a:lnTo>
                      <a:cubicBezTo>
                        <a:pt x="219551" y="32861"/>
                        <a:pt x="280035" y="0"/>
                        <a:pt x="345853" y="0"/>
                      </a:cubicBezTo>
                      <a:cubicBezTo>
                        <a:pt x="382048" y="0"/>
                        <a:pt x="409956" y="10478"/>
                        <a:pt x="429578" y="31528"/>
                      </a:cubicBezTo>
                      <a:cubicBezTo>
                        <a:pt x="449104" y="52578"/>
                        <a:pt x="458629" y="77914"/>
                        <a:pt x="458058" y="107537"/>
                      </a:cubicBezTo>
                      <a:cubicBezTo>
                        <a:pt x="511778" y="35814"/>
                        <a:pt x="574263" y="0"/>
                        <a:pt x="645795" y="0"/>
                      </a:cubicBezTo>
                      <a:cubicBezTo>
                        <a:pt x="679990" y="0"/>
                        <a:pt x="707613" y="8763"/>
                        <a:pt x="728758" y="26194"/>
                      </a:cubicBezTo>
                      <a:cubicBezTo>
                        <a:pt x="749808" y="43720"/>
                        <a:pt x="761143" y="63817"/>
                        <a:pt x="762953" y="86392"/>
                      </a:cubicBezTo>
                      <a:cubicBezTo>
                        <a:pt x="764667" y="109061"/>
                        <a:pt x="760000" y="141065"/>
                        <a:pt x="748951" y="182118"/>
                      </a:cubicBezTo>
                      <a:lnTo>
                        <a:pt x="674180" y="461391"/>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grpSp>
        <p:grpSp>
          <p:nvGrpSpPr>
            <p:cNvPr id="307" name="组合 306">
              <a:extLst>
                <a:ext uri="{FF2B5EF4-FFF2-40B4-BE49-F238E27FC236}">
                  <a16:creationId xmlns:a16="http://schemas.microsoft.com/office/drawing/2014/main" id="{97DF0A5C-D7F0-46C8-90E7-BE77791D46A0}"/>
                </a:ext>
              </a:extLst>
            </p:cNvPr>
            <p:cNvGrpSpPr/>
            <p:nvPr/>
          </p:nvGrpSpPr>
          <p:grpSpPr>
            <a:xfrm>
              <a:off x="2775582" y="5713780"/>
              <a:ext cx="807603" cy="274525"/>
              <a:chOff x="3645673" y="2135781"/>
              <a:chExt cx="4910564" cy="2574443"/>
            </a:xfrm>
          </p:grpSpPr>
          <p:grpSp>
            <p:nvGrpSpPr>
              <p:cNvPr id="308" name="组合 307">
                <a:extLst>
                  <a:ext uri="{FF2B5EF4-FFF2-40B4-BE49-F238E27FC236}">
                    <a16:creationId xmlns:a16="http://schemas.microsoft.com/office/drawing/2014/main" id="{8C5A3DE4-FC49-403C-BA39-EEDE8350CEC1}"/>
                  </a:ext>
                </a:extLst>
              </p:cNvPr>
              <p:cNvGrpSpPr/>
              <p:nvPr/>
            </p:nvGrpSpPr>
            <p:grpSpPr>
              <a:xfrm>
                <a:off x="5555434" y="2612278"/>
                <a:ext cx="3000803" cy="1999879"/>
                <a:chOff x="5555434" y="2612278"/>
                <a:chExt cx="3000803" cy="1999879"/>
              </a:xfrm>
              <a:solidFill>
                <a:srgbClr val="000000"/>
              </a:solidFill>
            </p:grpSpPr>
            <p:grpSp>
              <p:nvGrpSpPr>
                <p:cNvPr id="330" name="组合 329">
                  <a:extLst>
                    <a:ext uri="{FF2B5EF4-FFF2-40B4-BE49-F238E27FC236}">
                      <a16:creationId xmlns:a16="http://schemas.microsoft.com/office/drawing/2014/main" id="{1EAF2047-34EE-40AB-934C-AA4E4FB6B9F4}"/>
                    </a:ext>
                  </a:extLst>
                </p:cNvPr>
                <p:cNvGrpSpPr/>
                <p:nvPr/>
              </p:nvGrpSpPr>
              <p:grpSpPr>
                <a:xfrm>
                  <a:off x="5556418" y="4101162"/>
                  <a:ext cx="2999819" cy="510995"/>
                  <a:chOff x="5556418" y="4101162"/>
                  <a:chExt cx="2999819" cy="510995"/>
                </a:xfrm>
                <a:solidFill>
                  <a:srgbClr val="000000"/>
                </a:solidFill>
              </p:grpSpPr>
              <p:sp>
                <p:nvSpPr>
                  <p:cNvPr id="344" name="任意多边形 5">
                    <a:extLst>
                      <a:ext uri="{FF2B5EF4-FFF2-40B4-BE49-F238E27FC236}">
                        <a16:creationId xmlns:a16="http://schemas.microsoft.com/office/drawing/2014/main" id="{16BE92D5-93E3-40FE-9B69-AD95BFA6AB94}"/>
                      </a:ext>
                    </a:extLst>
                  </p:cNvPr>
                  <p:cNvSpPr/>
                  <p:nvPr/>
                </p:nvSpPr>
                <p:spPr>
                  <a:xfrm>
                    <a:off x="5900258" y="4241093"/>
                    <a:ext cx="294836" cy="370519"/>
                  </a:xfrm>
                  <a:custGeom>
                    <a:avLst/>
                    <a:gdLst>
                      <a:gd name="connsiteX0" fmla="*/ 294564 w 294836"/>
                      <a:gd name="connsiteY0" fmla="*/ 352279 h 370519"/>
                      <a:gd name="connsiteX1" fmla="*/ 235216 w 294836"/>
                      <a:gd name="connsiteY1" fmla="*/ 364258 h 370519"/>
                      <a:gd name="connsiteX2" fmla="*/ 150005 w 294836"/>
                      <a:gd name="connsiteY2" fmla="*/ 370520 h 370519"/>
                      <a:gd name="connsiteX3" fmla="*/ 79222 w 294836"/>
                      <a:gd name="connsiteY3" fmla="*/ 358269 h 370519"/>
                      <a:gd name="connsiteX4" fmla="*/ 32941 w 294836"/>
                      <a:gd name="connsiteY4" fmla="*/ 323422 h 370519"/>
                      <a:gd name="connsiteX5" fmla="*/ 7623 w 294836"/>
                      <a:gd name="connsiteY5" fmla="*/ 270335 h 370519"/>
                      <a:gd name="connsiteX6" fmla="*/ 0 w 294836"/>
                      <a:gd name="connsiteY6" fmla="*/ 202819 h 370519"/>
                      <a:gd name="connsiteX7" fmla="*/ 0 w 294836"/>
                      <a:gd name="connsiteY7" fmla="*/ 0 h 370519"/>
                      <a:gd name="connsiteX8" fmla="*/ 65338 w 294836"/>
                      <a:gd name="connsiteY8" fmla="*/ 0 h 370519"/>
                      <a:gd name="connsiteX9" fmla="*/ 65338 w 294836"/>
                      <a:gd name="connsiteY9" fmla="*/ 188663 h 370519"/>
                      <a:gd name="connsiteX10" fmla="*/ 86300 w 294836"/>
                      <a:gd name="connsiteY10" fmla="*/ 284219 h 370519"/>
                      <a:gd name="connsiteX11" fmla="*/ 157083 w 294836"/>
                      <a:gd name="connsiteY11" fmla="*/ 313077 h 370519"/>
                      <a:gd name="connsiteX12" fmla="*/ 178862 w 294836"/>
                      <a:gd name="connsiteY12" fmla="*/ 312260 h 370519"/>
                      <a:gd name="connsiteX13" fmla="*/ 199825 w 294836"/>
                      <a:gd name="connsiteY13" fmla="*/ 310626 h 370519"/>
                      <a:gd name="connsiteX14" fmla="*/ 217793 w 294836"/>
                      <a:gd name="connsiteY14" fmla="*/ 308449 h 370519"/>
                      <a:gd name="connsiteX15" fmla="*/ 229499 w 294836"/>
                      <a:gd name="connsiteY15" fmla="*/ 305998 h 370519"/>
                      <a:gd name="connsiteX16" fmla="*/ 229499 w 294836"/>
                      <a:gd name="connsiteY16" fmla="*/ 0 h 370519"/>
                      <a:gd name="connsiteX17" fmla="*/ 294837 w 294836"/>
                      <a:gd name="connsiteY17" fmla="*/ 0 h 370519"/>
                      <a:gd name="connsiteX18" fmla="*/ 294837 w 294836"/>
                      <a:gd name="connsiteY18" fmla="*/ 352279 h 370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4836" h="370519">
                        <a:moveTo>
                          <a:pt x="294564" y="352279"/>
                        </a:moveTo>
                        <a:cubicBezTo>
                          <a:pt x="279591" y="356091"/>
                          <a:pt x="259718" y="359902"/>
                          <a:pt x="235216" y="364258"/>
                        </a:cubicBezTo>
                        <a:cubicBezTo>
                          <a:pt x="210714" y="368614"/>
                          <a:pt x="182129" y="370520"/>
                          <a:pt x="150005" y="370520"/>
                        </a:cubicBezTo>
                        <a:cubicBezTo>
                          <a:pt x="121964" y="370520"/>
                          <a:pt x="98279" y="366436"/>
                          <a:pt x="79222" y="358269"/>
                        </a:cubicBezTo>
                        <a:cubicBezTo>
                          <a:pt x="59893" y="350101"/>
                          <a:pt x="44647" y="338395"/>
                          <a:pt x="32941" y="323422"/>
                        </a:cubicBezTo>
                        <a:cubicBezTo>
                          <a:pt x="21235" y="308449"/>
                          <a:pt x="12795" y="290753"/>
                          <a:pt x="7623" y="270335"/>
                        </a:cubicBezTo>
                        <a:cubicBezTo>
                          <a:pt x="2450" y="249917"/>
                          <a:pt x="0" y="227593"/>
                          <a:pt x="0" y="202819"/>
                        </a:cubicBezTo>
                        <a:lnTo>
                          <a:pt x="0" y="0"/>
                        </a:lnTo>
                        <a:lnTo>
                          <a:pt x="65338" y="0"/>
                        </a:lnTo>
                        <a:lnTo>
                          <a:pt x="65338" y="188663"/>
                        </a:lnTo>
                        <a:cubicBezTo>
                          <a:pt x="65338" y="233038"/>
                          <a:pt x="72416" y="264890"/>
                          <a:pt x="86300" y="284219"/>
                        </a:cubicBezTo>
                        <a:cubicBezTo>
                          <a:pt x="100185" y="303276"/>
                          <a:pt x="123870" y="313077"/>
                          <a:pt x="157083" y="313077"/>
                        </a:cubicBezTo>
                        <a:cubicBezTo>
                          <a:pt x="164161" y="313077"/>
                          <a:pt x="171239" y="312804"/>
                          <a:pt x="178862" y="312260"/>
                        </a:cubicBezTo>
                        <a:cubicBezTo>
                          <a:pt x="186213" y="311988"/>
                          <a:pt x="193291" y="311171"/>
                          <a:pt x="199825" y="310626"/>
                        </a:cubicBezTo>
                        <a:cubicBezTo>
                          <a:pt x="206358" y="309810"/>
                          <a:pt x="212348" y="309265"/>
                          <a:pt x="217793" y="308449"/>
                        </a:cubicBezTo>
                        <a:cubicBezTo>
                          <a:pt x="223237" y="307904"/>
                          <a:pt x="227049" y="307087"/>
                          <a:pt x="229499" y="305998"/>
                        </a:cubicBezTo>
                        <a:lnTo>
                          <a:pt x="229499" y="0"/>
                        </a:lnTo>
                        <a:lnTo>
                          <a:pt x="294837" y="0"/>
                        </a:lnTo>
                        <a:lnTo>
                          <a:pt x="294837" y="352279"/>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45" name="任意多边形 6">
                    <a:extLst>
                      <a:ext uri="{FF2B5EF4-FFF2-40B4-BE49-F238E27FC236}">
                        <a16:creationId xmlns:a16="http://schemas.microsoft.com/office/drawing/2014/main" id="{D7E50379-E6B5-48C8-89C8-551E12C64B48}"/>
                      </a:ext>
                    </a:extLst>
                  </p:cNvPr>
                  <p:cNvSpPr/>
                  <p:nvPr/>
                </p:nvSpPr>
                <p:spPr>
                  <a:xfrm>
                    <a:off x="6283846" y="4241638"/>
                    <a:ext cx="295108" cy="369975"/>
                  </a:xfrm>
                  <a:custGeom>
                    <a:avLst/>
                    <a:gdLst>
                      <a:gd name="connsiteX0" fmla="*/ 272 w 295108"/>
                      <a:gd name="connsiteY0" fmla="*/ 18240 h 369975"/>
                      <a:gd name="connsiteX1" fmla="*/ 59893 w 295108"/>
                      <a:gd name="connsiteY1" fmla="*/ 6262 h 369975"/>
                      <a:gd name="connsiteX2" fmla="*/ 145376 w 295108"/>
                      <a:gd name="connsiteY2" fmla="*/ 0 h 369975"/>
                      <a:gd name="connsiteX3" fmla="*/ 217793 w 295108"/>
                      <a:gd name="connsiteY3" fmla="*/ 12251 h 369975"/>
                      <a:gd name="connsiteX4" fmla="*/ 263801 w 295108"/>
                      <a:gd name="connsiteY4" fmla="*/ 46825 h 369975"/>
                      <a:gd name="connsiteX5" fmla="*/ 288031 w 295108"/>
                      <a:gd name="connsiteY5" fmla="*/ 99640 h 369975"/>
                      <a:gd name="connsiteX6" fmla="*/ 295109 w 295108"/>
                      <a:gd name="connsiteY6" fmla="*/ 167700 h 369975"/>
                      <a:gd name="connsiteX7" fmla="*/ 295109 w 295108"/>
                      <a:gd name="connsiteY7" fmla="*/ 369703 h 369975"/>
                      <a:gd name="connsiteX8" fmla="*/ 230043 w 295108"/>
                      <a:gd name="connsiteY8" fmla="*/ 369703 h 369975"/>
                      <a:gd name="connsiteX9" fmla="*/ 230043 w 295108"/>
                      <a:gd name="connsiteY9" fmla="*/ 181857 h 369975"/>
                      <a:gd name="connsiteX10" fmla="*/ 225415 w 295108"/>
                      <a:gd name="connsiteY10" fmla="*/ 124414 h 369975"/>
                      <a:gd name="connsiteX11" fmla="*/ 210170 w 295108"/>
                      <a:gd name="connsiteY11" fmla="*/ 85756 h 369975"/>
                      <a:gd name="connsiteX12" fmla="*/ 182129 w 295108"/>
                      <a:gd name="connsiteY12" fmla="*/ 64249 h 369975"/>
                      <a:gd name="connsiteX13" fmla="*/ 138570 w 295108"/>
                      <a:gd name="connsiteY13" fmla="*/ 57443 h 369975"/>
                      <a:gd name="connsiteX14" fmla="*/ 116791 w 295108"/>
                      <a:gd name="connsiteY14" fmla="*/ 58259 h 369975"/>
                      <a:gd name="connsiteX15" fmla="*/ 95284 w 295108"/>
                      <a:gd name="connsiteY15" fmla="*/ 60165 h 369975"/>
                      <a:gd name="connsiteX16" fmla="*/ 77044 w 295108"/>
                      <a:gd name="connsiteY16" fmla="*/ 62615 h 369975"/>
                      <a:gd name="connsiteX17" fmla="*/ 65338 w 295108"/>
                      <a:gd name="connsiteY17" fmla="*/ 64793 h 369975"/>
                      <a:gd name="connsiteX18" fmla="*/ 65338 w 295108"/>
                      <a:gd name="connsiteY18" fmla="*/ 369975 h 369975"/>
                      <a:gd name="connsiteX19" fmla="*/ 0 w 295108"/>
                      <a:gd name="connsiteY19" fmla="*/ 369975 h 369975"/>
                      <a:gd name="connsiteX20" fmla="*/ 0 w 295108"/>
                      <a:gd name="connsiteY20" fmla="*/ 18240 h 369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95108" h="369975">
                        <a:moveTo>
                          <a:pt x="272" y="18240"/>
                        </a:moveTo>
                        <a:cubicBezTo>
                          <a:pt x="15245" y="14429"/>
                          <a:pt x="35119" y="10617"/>
                          <a:pt x="59893" y="6262"/>
                        </a:cubicBezTo>
                        <a:cubicBezTo>
                          <a:pt x="84667" y="2178"/>
                          <a:pt x="113252" y="0"/>
                          <a:pt x="145376" y="0"/>
                        </a:cubicBezTo>
                        <a:cubicBezTo>
                          <a:pt x="174506" y="0"/>
                          <a:pt x="198463" y="4084"/>
                          <a:pt x="217793" y="12251"/>
                        </a:cubicBezTo>
                        <a:cubicBezTo>
                          <a:pt x="236849" y="20418"/>
                          <a:pt x="252367" y="31852"/>
                          <a:pt x="263801" y="46825"/>
                        </a:cubicBezTo>
                        <a:cubicBezTo>
                          <a:pt x="275235" y="61526"/>
                          <a:pt x="283402" y="79222"/>
                          <a:pt x="288031" y="99640"/>
                        </a:cubicBezTo>
                        <a:cubicBezTo>
                          <a:pt x="292659" y="120330"/>
                          <a:pt x="295109" y="142926"/>
                          <a:pt x="295109" y="167700"/>
                        </a:cubicBezTo>
                        <a:lnTo>
                          <a:pt x="295109" y="369703"/>
                        </a:lnTo>
                        <a:lnTo>
                          <a:pt x="230043" y="369703"/>
                        </a:lnTo>
                        <a:lnTo>
                          <a:pt x="230043" y="181857"/>
                        </a:lnTo>
                        <a:cubicBezTo>
                          <a:pt x="230043" y="159261"/>
                          <a:pt x="228410" y="140204"/>
                          <a:pt x="225415" y="124414"/>
                        </a:cubicBezTo>
                        <a:cubicBezTo>
                          <a:pt x="222421" y="108624"/>
                          <a:pt x="217248" y="95557"/>
                          <a:pt x="210170" y="85756"/>
                        </a:cubicBezTo>
                        <a:cubicBezTo>
                          <a:pt x="203092" y="75955"/>
                          <a:pt x="193835" y="68877"/>
                          <a:pt x="182129" y="64249"/>
                        </a:cubicBezTo>
                        <a:cubicBezTo>
                          <a:pt x="170423" y="59893"/>
                          <a:pt x="155994" y="57443"/>
                          <a:pt x="138570" y="57443"/>
                        </a:cubicBezTo>
                        <a:cubicBezTo>
                          <a:pt x="131492" y="57443"/>
                          <a:pt x="124142" y="57715"/>
                          <a:pt x="116791" y="58259"/>
                        </a:cubicBezTo>
                        <a:cubicBezTo>
                          <a:pt x="109169" y="58804"/>
                          <a:pt x="102090" y="59348"/>
                          <a:pt x="95284" y="60165"/>
                        </a:cubicBezTo>
                        <a:cubicBezTo>
                          <a:pt x="88478" y="60710"/>
                          <a:pt x="82489" y="61799"/>
                          <a:pt x="77044" y="62615"/>
                        </a:cubicBezTo>
                        <a:cubicBezTo>
                          <a:pt x="71599" y="63432"/>
                          <a:pt x="67788" y="64249"/>
                          <a:pt x="65338" y="64793"/>
                        </a:cubicBezTo>
                        <a:lnTo>
                          <a:pt x="65338" y="369975"/>
                        </a:lnTo>
                        <a:lnTo>
                          <a:pt x="0" y="369975"/>
                        </a:lnTo>
                        <a:lnTo>
                          <a:pt x="0" y="18240"/>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46" name="任意多边形 7">
                    <a:extLst>
                      <a:ext uri="{FF2B5EF4-FFF2-40B4-BE49-F238E27FC236}">
                        <a16:creationId xmlns:a16="http://schemas.microsoft.com/office/drawing/2014/main" id="{FB7A947C-CE22-41BE-B8A5-5FBCB9CC458D}"/>
                      </a:ext>
                    </a:extLst>
                  </p:cNvPr>
                  <p:cNvSpPr/>
                  <p:nvPr/>
                </p:nvSpPr>
                <p:spPr>
                  <a:xfrm>
                    <a:off x="6667433" y="4240549"/>
                    <a:ext cx="65337" cy="365074"/>
                  </a:xfrm>
                  <a:custGeom>
                    <a:avLst/>
                    <a:gdLst>
                      <a:gd name="connsiteX0" fmla="*/ 0 w 65337"/>
                      <a:gd name="connsiteY0" fmla="*/ 0 h 365074"/>
                      <a:gd name="connsiteX1" fmla="*/ 65338 w 65337"/>
                      <a:gd name="connsiteY1" fmla="*/ 0 h 365074"/>
                      <a:gd name="connsiteX2" fmla="*/ 65338 w 65337"/>
                      <a:gd name="connsiteY2" fmla="*/ 365075 h 365074"/>
                      <a:gd name="connsiteX3" fmla="*/ 0 w 65337"/>
                      <a:gd name="connsiteY3" fmla="*/ 365075 h 365074"/>
                    </a:gdLst>
                    <a:ahLst/>
                    <a:cxnLst>
                      <a:cxn ang="0">
                        <a:pos x="connsiteX0" y="connsiteY0"/>
                      </a:cxn>
                      <a:cxn ang="0">
                        <a:pos x="connsiteX1" y="connsiteY1"/>
                      </a:cxn>
                      <a:cxn ang="0">
                        <a:pos x="connsiteX2" y="connsiteY2"/>
                      </a:cxn>
                      <a:cxn ang="0">
                        <a:pos x="connsiteX3" y="connsiteY3"/>
                      </a:cxn>
                    </a:cxnLst>
                    <a:rect l="l" t="t" r="r" b="b"/>
                    <a:pathLst>
                      <a:path w="65337" h="365074">
                        <a:moveTo>
                          <a:pt x="0" y="0"/>
                        </a:moveTo>
                        <a:lnTo>
                          <a:pt x="65338" y="0"/>
                        </a:lnTo>
                        <a:lnTo>
                          <a:pt x="65338" y="365075"/>
                        </a:lnTo>
                        <a:lnTo>
                          <a:pt x="0" y="365075"/>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47" name="任意多边形 8">
                    <a:extLst>
                      <a:ext uri="{FF2B5EF4-FFF2-40B4-BE49-F238E27FC236}">
                        <a16:creationId xmlns:a16="http://schemas.microsoft.com/office/drawing/2014/main" id="{D1D3431D-F82E-497D-92D1-745ECE15AA7B}"/>
                      </a:ext>
                    </a:extLst>
                  </p:cNvPr>
                  <p:cNvSpPr/>
                  <p:nvPr/>
                </p:nvSpPr>
                <p:spPr>
                  <a:xfrm>
                    <a:off x="6665799" y="4101162"/>
                    <a:ext cx="68604" cy="70238"/>
                  </a:xfrm>
                  <a:custGeom>
                    <a:avLst/>
                    <a:gdLst>
                      <a:gd name="connsiteX0" fmla="*/ 0 w 68604"/>
                      <a:gd name="connsiteY0" fmla="*/ 0 h 70238"/>
                      <a:gd name="connsiteX1" fmla="*/ 68605 w 68604"/>
                      <a:gd name="connsiteY1" fmla="*/ 0 h 70238"/>
                      <a:gd name="connsiteX2" fmla="*/ 68605 w 68604"/>
                      <a:gd name="connsiteY2" fmla="*/ 70238 h 70238"/>
                      <a:gd name="connsiteX3" fmla="*/ 0 w 68604"/>
                      <a:gd name="connsiteY3" fmla="*/ 70238 h 70238"/>
                    </a:gdLst>
                    <a:ahLst/>
                    <a:cxnLst>
                      <a:cxn ang="0">
                        <a:pos x="connsiteX0" y="connsiteY0"/>
                      </a:cxn>
                      <a:cxn ang="0">
                        <a:pos x="connsiteX1" y="connsiteY1"/>
                      </a:cxn>
                      <a:cxn ang="0">
                        <a:pos x="connsiteX2" y="connsiteY2"/>
                      </a:cxn>
                      <a:cxn ang="0">
                        <a:pos x="connsiteX3" y="connsiteY3"/>
                      </a:cxn>
                    </a:cxnLst>
                    <a:rect l="l" t="t" r="r" b="b"/>
                    <a:pathLst>
                      <a:path w="68604" h="70238">
                        <a:moveTo>
                          <a:pt x="0" y="0"/>
                        </a:moveTo>
                        <a:lnTo>
                          <a:pt x="68605" y="0"/>
                        </a:lnTo>
                        <a:lnTo>
                          <a:pt x="68605" y="70238"/>
                        </a:lnTo>
                        <a:lnTo>
                          <a:pt x="0" y="70238"/>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48" name="任意多边形 9">
                    <a:extLst>
                      <a:ext uri="{FF2B5EF4-FFF2-40B4-BE49-F238E27FC236}">
                        <a16:creationId xmlns:a16="http://schemas.microsoft.com/office/drawing/2014/main" id="{362F9614-99F7-4F09-BB7E-D930894E6E66}"/>
                      </a:ext>
                    </a:extLst>
                  </p:cNvPr>
                  <p:cNvSpPr/>
                  <p:nvPr/>
                </p:nvSpPr>
                <p:spPr>
                  <a:xfrm>
                    <a:off x="7200752" y="4540830"/>
                    <a:ext cx="68604" cy="70238"/>
                  </a:xfrm>
                  <a:custGeom>
                    <a:avLst/>
                    <a:gdLst>
                      <a:gd name="connsiteX0" fmla="*/ 0 w 68604"/>
                      <a:gd name="connsiteY0" fmla="*/ 0 h 70238"/>
                      <a:gd name="connsiteX1" fmla="*/ 68605 w 68604"/>
                      <a:gd name="connsiteY1" fmla="*/ 0 h 70238"/>
                      <a:gd name="connsiteX2" fmla="*/ 68605 w 68604"/>
                      <a:gd name="connsiteY2" fmla="*/ 70238 h 70238"/>
                      <a:gd name="connsiteX3" fmla="*/ 0 w 68604"/>
                      <a:gd name="connsiteY3" fmla="*/ 70238 h 70238"/>
                    </a:gdLst>
                    <a:ahLst/>
                    <a:cxnLst>
                      <a:cxn ang="0">
                        <a:pos x="connsiteX0" y="connsiteY0"/>
                      </a:cxn>
                      <a:cxn ang="0">
                        <a:pos x="connsiteX1" y="connsiteY1"/>
                      </a:cxn>
                      <a:cxn ang="0">
                        <a:pos x="connsiteX2" y="connsiteY2"/>
                      </a:cxn>
                      <a:cxn ang="0">
                        <a:pos x="connsiteX3" y="connsiteY3"/>
                      </a:cxn>
                    </a:cxnLst>
                    <a:rect l="l" t="t" r="r" b="b"/>
                    <a:pathLst>
                      <a:path w="68604" h="70238">
                        <a:moveTo>
                          <a:pt x="0" y="0"/>
                        </a:moveTo>
                        <a:lnTo>
                          <a:pt x="68605" y="0"/>
                        </a:lnTo>
                        <a:lnTo>
                          <a:pt x="68605" y="70238"/>
                        </a:lnTo>
                        <a:lnTo>
                          <a:pt x="0" y="70238"/>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49" name="任意多边形 10">
                    <a:extLst>
                      <a:ext uri="{FF2B5EF4-FFF2-40B4-BE49-F238E27FC236}">
                        <a16:creationId xmlns:a16="http://schemas.microsoft.com/office/drawing/2014/main" id="{5749A093-9550-459A-94F6-4906BED17D98}"/>
                      </a:ext>
                    </a:extLst>
                  </p:cNvPr>
                  <p:cNvSpPr/>
                  <p:nvPr/>
                </p:nvSpPr>
                <p:spPr>
                  <a:xfrm>
                    <a:off x="6822610" y="4240821"/>
                    <a:ext cx="294836" cy="370519"/>
                  </a:xfrm>
                  <a:custGeom>
                    <a:avLst/>
                    <a:gdLst>
                      <a:gd name="connsiteX0" fmla="*/ 294564 w 294836"/>
                      <a:gd name="connsiteY0" fmla="*/ 352279 h 370519"/>
                      <a:gd name="connsiteX1" fmla="*/ 235216 w 294836"/>
                      <a:gd name="connsiteY1" fmla="*/ 364258 h 370519"/>
                      <a:gd name="connsiteX2" fmla="*/ 150004 w 294836"/>
                      <a:gd name="connsiteY2" fmla="*/ 370520 h 370519"/>
                      <a:gd name="connsiteX3" fmla="*/ 79222 w 294836"/>
                      <a:gd name="connsiteY3" fmla="*/ 358269 h 370519"/>
                      <a:gd name="connsiteX4" fmla="*/ 32941 w 294836"/>
                      <a:gd name="connsiteY4" fmla="*/ 323422 h 370519"/>
                      <a:gd name="connsiteX5" fmla="*/ 7623 w 294836"/>
                      <a:gd name="connsiteY5" fmla="*/ 270335 h 370519"/>
                      <a:gd name="connsiteX6" fmla="*/ 0 w 294836"/>
                      <a:gd name="connsiteY6" fmla="*/ 202819 h 370519"/>
                      <a:gd name="connsiteX7" fmla="*/ 0 w 294836"/>
                      <a:gd name="connsiteY7" fmla="*/ 0 h 370519"/>
                      <a:gd name="connsiteX8" fmla="*/ 65338 w 294836"/>
                      <a:gd name="connsiteY8" fmla="*/ 0 h 370519"/>
                      <a:gd name="connsiteX9" fmla="*/ 65338 w 294836"/>
                      <a:gd name="connsiteY9" fmla="*/ 188935 h 370519"/>
                      <a:gd name="connsiteX10" fmla="*/ 86300 w 294836"/>
                      <a:gd name="connsiteY10" fmla="*/ 284491 h 370519"/>
                      <a:gd name="connsiteX11" fmla="*/ 157083 w 294836"/>
                      <a:gd name="connsiteY11" fmla="*/ 313349 h 370519"/>
                      <a:gd name="connsiteX12" fmla="*/ 178862 w 294836"/>
                      <a:gd name="connsiteY12" fmla="*/ 312532 h 370519"/>
                      <a:gd name="connsiteX13" fmla="*/ 199825 w 294836"/>
                      <a:gd name="connsiteY13" fmla="*/ 310899 h 370519"/>
                      <a:gd name="connsiteX14" fmla="*/ 217793 w 294836"/>
                      <a:gd name="connsiteY14" fmla="*/ 308721 h 370519"/>
                      <a:gd name="connsiteX15" fmla="*/ 229499 w 294836"/>
                      <a:gd name="connsiteY15" fmla="*/ 306271 h 370519"/>
                      <a:gd name="connsiteX16" fmla="*/ 229499 w 294836"/>
                      <a:gd name="connsiteY16" fmla="*/ 0 h 370519"/>
                      <a:gd name="connsiteX17" fmla="*/ 294836 w 294836"/>
                      <a:gd name="connsiteY17" fmla="*/ 0 h 370519"/>
                      <a:gd name="connsiteX18" fmla="*/ 294836 w 294836"/>
                      <a:gd name="connsiteY18" fmla="*/ 352279 h 370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4836" h="370519">
                        <a:moveTo>
                          <a:pt x="294564" y="352279"/>
                        </a:moveTo>
                        <a:cubicBezTo>
                          <a:pt x="279591" y="356091"/>
                          <a:pt x="259718" y="359902"/>
                          <a:pt x="235216" y="364258"/>
                        </a:cubicBezTo>
                        <a:cubicBezTo>
                          <a:pt x="210714" y="368614"/>
                          <a:pt x="182129" y="370520"/>
                          <a:pt x="150004" y="370520"/>
                        </a:cubicBezTo>
                        <a:cubicBezTo>
                          <a:pt x="121964" y="370520"/>
                          <a:pt x="98279" y="366436"/>
                          <a:pt x="79222" y="358269"/>
                        </a:cubicBezTo>
                        <a:cubicBezTo>
                          <a:pt x="59893" y="350101"/>
                          <a:pt x="44647" y="338395"/>
                          <a:pt x="32941" y="323422"/>
                        </a:cubicBezTo>
                        <a:cubicBezTo>
                          <a:pt x="21235" y="308449"/>
                          <a:pt x="12795" y="290753"/>
                          <a:pt x="7623" y="270335"/>
                        </a:cubicBezTo>
                        <a:cubicBezTo>
                          <a:pt x="2450" y="249917"/>
                          <a:pt x="0" y="227593"/>
                          <a:pt x="0" y="202819"/>
                        </a:cubicBezTo>
                        <a:lnTo>
                          <a:pt x="0" y="0"/>
                        </a:lnTo>
                        <a:lnTo>
                          <a:pt x="65338" y="0"/>
                        </a:lnTo>
                        <a:lnTo>
                          <a:pt x="65338" y="188935"/>
                        </a:lnTo>
                        <a:cubicBezTo>
                          <a:pt x="65338" y="233310"/>
                          <a:pt x="72416" y="265162"/>
                          <a:pt x="86300" y="284491"/>
                        </a:cubicBezTo>
                        <a:cubicBezTo>
                          <a:pt x="100457" y="303548"/>
                          <a:pt x="123869" y="313349"/>
                          <a:pt x="157083" y="313349"/>
                        </a:cubicBezTo>
                        <a:cubicBezTo>
                          <a:pt x="164161" y="313349"/>
                          <a:pt x="171512" y="313077"/>
                          <a:pt x="178862" y="312532"/>
                        </a:cubicBezTo>
                        <a:cubicBezTo>
                          <a:pt x="186485" y="312260"/>
                          <a:pt x="193291" y="311443"/>
                          <a:pt x="199825" y="310899"/>
                        </a:cubicBezTo>
                        <a:cubicBezTo>
                          <a:pt x="206358" y="310082"/>
                          <a:pt x="212348" y="309538"/>
                          <a:pt x="217793" y="308721"/>
                        </a:cubicBezTo>
                        <a:cubicBezTo>
                          <a:pt x="223237" y="308176"/>
                          <a:pt x="227049" y="307360"/>
                          <a:pt x="229499" y="306271"/>
                        </a:cubicBezTo>
                        <a:lnTo>
                          <a:pt x="229499" y="0"/>
                        </a:lnTo>
                        <a:lnTo>
                          <a:pt x="294836" y="0"/>
                        </a:lnTo>
                        <a:lnTo>
                          <a:pt x="294836" y="352279"/>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50" name="任意多边形 11">
                    <a:extLst>
                      <a:ext uri="{FF2B5EF4-FFF2-40B4-BE49-F238E27FC236}">
                        <a16:creationId xmlns:a16="http://schemas.microsoft.com/office/drawing/2014/main" id="{335DF424-B88F-4026-AD95-E5B1F797BF21}"/>
                      </a:ext>
                    </a:extLst>
                  </p:cNvPr>
                  <p:cNvSpPr/>
                  <p:nvPr/>
                </p:nvSpPr>
                <p:spPr>
                  <a:xfrm>
                    <a:off x="7328433" y="4241093"/>
                    <a:ext cx="276324" cy="370247"/>
                  </a:xfrm>
                  <a:custGeom>
                    <a:avLst/>
                    <a:gdLst>
                      <a:gd name="connsiteX0" fmla="*/ 178862 w 276324"/>
                      <a:gd name="connsiteY0" fmla="*/ 370247 h 370247"/>
                      <a:gd name="connsiteX1" fmla="*/ 101274 w 276324"/>
                      <a:gd name="connsiteY1" fmla="*/ 356635 h 370247"/>
                      <a:gd name="connsiteX2" fmla="*/ 45192 w 276324"/>
                      <a:gd name="connsiteY2" fmla="*/ 318521 h 370247"/>
                      <a:gd name="connsiteX3" fmla="*/ 11162 w 276324"/>
                      <a:gd name="connsiteY3" fmla="*/ 260534 h 370247"/>
                      <a:gd name="connsiteX4" fmla="*/ 0 w 276324"/>
                      <a:gd name="connsiteY4" fmla="*/ 186213 h 370247"/>
                      <a:gd name="connsiteX5" fmla="*/ 12251 w 276324"/>
                      <a:gd name="connsiteY5" fmla="*/ 111346 h 370247"/>
                      <a:gd name="connsiteX6" fmla="*/ 47098 w 276324"/>
                      <a:gd name="connsiteY6" fmla="*/ 52542 h 370247"/>
                      <a:gd name="connsiteX7" fmla="*/ 102090 w 276324"/>
                      <a:gd name="connsiteY7" fmla="*/ 13884 h 370247"/>
                      <a:gd name="connsiteX8" fmla="*/ 174778 w 276324"/>
                      <a:gd name="connsiteY8" fmla="*/ 0 h 370247"/>
                      <a:gd name="connsiteX9" fmla="*/ 223782 w 276324"/>
                      <a:gd name="connsiteY9" fmla="*/ 4084 h 370247"/>
                      <a:gd name="connsiteX10" fmla="*/ 270879 w 276324"/>
                      <a:gd name="connsiteY10" fmla="*/ 16879 h 370247"/>
                      <a:gd name="connsiteX11" fmla="*/ 256178 w 276324"/>
                      <a:gd name="connsiteY11" fmla="*/ 70510 h 370247"/>
                      <a:gd name="connsiteX12" fmla="*/ 222148 w 276324"/>
                      <a:gd name="connsiteY12" fmla="*/ 59621 h 370247"/>
                      <a:gd name="connsiteX13" fmla="*/ 181312 w 276324"/>
                      <a:gd name="connsiteY13" fmla="*/ 55537 h 370247"/>
                      <a:gd name="connsiteX14" fmla="*/ 97462 w 276324"/>
                      <a:gd name="connsiteY14" fmla="*/ 88750 h 370247"/>
                      <a:gd name="connsiteX15" fmla="*/ 68332 w 276324"/>
                      <a:gd name="connsiteY15" fmla="*/ 185940 h 370247"/>
                      <a:gd name="connsiteX16" fmla="*/ 75138 w 276324"/>
                      <a:gd name="connsiteY16" fmla="*/ 238211 h 370247"/>
                      <a:gd name="connsiteX17" fmla="*/ 96101 w 276324"/>
                      <a:gd name="connsiteY17" fmla="*/ 279047 h 370247"/>
                      <a:gd name="connsiteX18" fmla="*/ 132853 w 276324"/>
                      <a:gd name="connsiteY18" fmla="*/ 305182 h 370247"/>
                      <a:gd name="connsiteX19" fmla="*/ 187574 w 276324"/>
                      <a:gd name="connsiteY19" fmla="*/ 314438 h 370247"/>
                      <a:gd name="connsiteX20" fmla="*/ 234399 w 276324"/>
                      <a:gd name="connsiteY20" fmla="*/ 309810 h 370247"/>
                      <a:gd name="connsiteX21" fmla="*/ 267340 w 276324"/>
                      <a:gd name="connsiteY21" fmla="*/ 299465 h 370247"/>
                      <a:gd name="connsiteX22" fmla="*/ 276324 w 276324"/>
                      <a:gd name="connsiteY22" fmla="*/ 352552 h 370247"/>
                      <a:gd name="connsiteX23" fmla="*/ 260262 w 276324"/>
                      <a:gd name="connsiteY23" fmla="*/ 359085 h 370247"/>
                      <a:gd name="connsiteX24" fmla="*/ 236577 w 276324"/>
                      <a:gd name="connsiteY24" fmla="*/ 364530 h 370247"/>
                      <a:gd name="connsiteX25" fmla="*/ 208264 w 276324"/>
                      <a:gd name="connsiteY25" fmla="*/ 368614 h 370247"/>
                      <a:gd name="connsiteX26" fmla="*/ 178862 w 276324"/>
                      <a:gd name="connsiteY26" fmla="*/ 370247 h 370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6324" h="370247">
                        <a:moveTo>
                          <a:pt x="178862" y="370247"/>
                        </a:moveTo>
                        <a:cubicBezTo>
                          <a:pt x="149460" y="370247"/>
                          <a:pt x="123597" y="365619"/>
                          <a:pt x="101274" y="356635"/>
                        </a:cubicBezTo>
                        <a:cubicBezTo>
                          <a:pt x="78950" y="347651"/>
                          <a:pt x="60437" y="334856"/>
                          <a:pt x="45192" y="318521"/>
                        </a:cubicBezTo>
                        <a:cubicBezTo>
                          <a:pt x="29946" y="302187"/>
                          <a:pt x="18785" y="282858"/>
                          <a:pt x="11162" y="260534"/>
                        </a:cubicBezTo>
                        <a:cubicBezTo>
                          <a:pt x="3811" y="237938"/>
                          <a:pt x="0" y="213437"/>
                          <a:pt x="0" y="186213"/>
                        </a:cubicBezTo>
                        <a:cubicBezTo>
                          <a:pt x="0" y="158988"/>
                          <a:pt x="4083" y="133942"/>
                          <a:pt x="12251" y="111346"/>
                        </a:cubicBezTo>
                        <a:cubicBezTo>
                          <a:pt x="20418" y="88750"/>
                          <a:pt x="32124" y="69149"/>
                          <a:pt x="47098" y="52542"/>
                        </a:cubicBezTo>
                        <a:cubicBezTo>
                          <a:pt x="62071" y="35936"/>
                          <a:pt x="80311" y="23140"/>
                          <a:pt x="102090" y="13884"/>
                        </a:cubicBezTo>
                        <a:cubicBezTo>
                          <a:pt x="123870" y="4628"/>
                          <a:pt x="148099" y="0"/>
                          <a:pt x="174778" y="0"/>
                        </a:cubicBezTo>
                        <a:cubicBezTo>
                          <a:pt x="191113" y="0"/>
                          <a:pt x="207447" y="1361"/>
                          <a:pt x="223782" y="4084"/>
                        </a:cubicBezTo>
                        <a:cubicBezTo>
                          <a:pt x="240116" y="6806"/>
                          <a:pt x="255906" y="11162"/>
                          <a:pt x="270879" y="16879"/>
                        </a:cubicBezTo>
                        <a:lnTo>
                          <a:pt x="256178" y="70510"/>
                        </a:lnTo>
                        <a:cubicBezTo>
                          <a:pt x="246378" y="65882"/>
                          <a:pt x="234943" y="62343"/>
                          <a:pt x="222148" y="59621"/>
                        </a:cubicBezTo>
                        <a:cubicBezTo>
                          <a:pt x="209353" y="56898"/>
                          <a:pt x="195741" y="55537"/>
                          <a:pt x="181312" y="55537"/>
                        </a:cubicBezTo>
                        <a:cubicBezTo>
                          <a:pt x="144832" y="55537"/>
                          <a:pt x="116791" y="66699"/>
                          <a:pt x="97462" y="88750"/>
                        </a:cubicBezTo>
                        <a:cubicBezTo>
                          <a:pt x="78133" y="111074"/>
                          <a:pt x="68332" y="143471"/>
                          <a:pt x="68332" y="185940"/>
                        </a:cubicBezTo>
                        <a:cubicBezTo>
                          <a:pt x="68332" y="204997"/>
                          <a:pt x="70510" y="222421"/>
                          <a:pt x="75138" y="238211"/>
                        </a:cubicBezTo>
                        <a:cubicBezTo>
                          <a:pt x="79494" y="254001"/>
                          <a:pt x="86572" y="267613"/>
                          <a:pt x="96101" y="279047"/>
                        </a:cubicBezTo>
                        <a:cubicBezTo>
                          <a:pt x="105629" y="290481"/>
                          <a:pt x="118152" y="299192"/>
                          <a:pt x="132853" y="305182"/>
                        </a:cubicBezTo>
                        <a:cubicBezTo>
                          <a:pt x="147826" y="311443"/>
                          <a:pt x="166067" y="314438"/>
                          <a:pt x="187574" y="314438"/>
                        </a:cubicBezTo>
                        <a:cubicBezTo>
                          <a:pt x="204725" y="314438"/>
                          <a:pt x="220515" y="312804"/>
                          <a:pt x="234399" y="309810"/>
                        </a:cubicBezTo>
                        <a:cubicBezTo>
                          <a:pt x="248555" y="306543"/>
                          <a:pt x="259445" y="303004"/>
                          <a:pt x="267340" y="299465"/>
                        </a:cubicBezTo>
                        <a:lnTo>
                          <a:pt x="276324" y="352552"/>
                        </a:lnTo>
                        <a:cubicBezTo>
                          <a:pt x="272513" y="354730"/>
                          <a:pt x="267340" y="356908"/>
                          <a:pt x="260262" y="359085"/>
                        </a:cubicBezTo>
                        <a:cubicBezTo>
                          <a:pt x="253184" y="361263"/>
                          <a:pt x="245289" y="362897"/>
                          <a:pt x="236577" y="364530"/>
                        </a:cubicBezTo>
                        <a:cubicBezTo>
                          <a:pt x="227593" y="366164"/>
                          <a:pt x="218065" y="367525"/>
                          <a:pt x="208264" y="368614"/>
                        </a:cubicBezTo>
                        <a:cubicBezTo>
                          <a:pt x="197919" y="369703"/>
                          <a:pt x="188118" y="370247"/>
                          <a:pt x="178862" y="370247"/>
                        </a:cubicBez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51" name="任意多边形 12">
                    <a:extLst>
                      <a:ext uri="{FF2B5EF4-FFF2-40B4-BE49-F238E27FC236}">
                        <a16:creationId xmlns:a16="http://schemas.microsoft.com/office/drawing/2014/main" id="{44DFCCCC-0084-4825-818F-0260968CFC46}"/>
                      </a:ext>
                    </a:extLst>
                  </p:cNvPr>
                  <p:cNvSpPr/>
                  <p:nvPr/>
                </p:nvSpPr>
                <p:spPr>
                  <a:xfrm>
                    <a:off x="7646683" y="4240549"/>
                    <a:ext cx="342478" cy="370791"/>
                  </a:xfrm>
                  <a:custGeom>
                    <a:avLst/>
                    <a:gdLst>
                      <a:gd name="connsiteX0" fmla="*/ 342478 w 342478"/>
                      <a:gd name="connsiteY0" fmla="*/ 185396 h 370791"/>
                      <a:gd name="connsiteX1" fmla="*/ 329956 w 342478"/>
                      <a:gd name="connsiteY1" fmla="*/ 261351 h 370791"/>
                      <a:gd name="connsiteX2" fmla="*/ 294564 w 342478"/>
                      <a:gd name="connsiteY2" fmla="*/ 319883 h 370791"/>
                      <a:gd name="connsiteX3" fmla="*/ 240116 w 342478"/>
                      <a:gd name="connsiteY3" fmla="*/ 357452 h 370791"/>
                      <a:gd name="connsiteX4" fmla="*/ 171511 w 342478"/>
                      <a:gd name="connsiteY4" fmla="*/ 370792 h 370791"/>
                      <a:gd name="connsiteX5" fmla="*/ 102634 w 342478"/>
                      <a:gd name="connsiteY5" fmla="*/ 357452 h 370791"/>
                      <a:gd name="connsiteX6" fmla="*/ 48186 w 342478"/>
                      <a:gd name="connsiteY6" fmla="*/ 319883 h 370791"/>
                      <a:gd name="connsiteX7" fmla="*/ 12795 w 342478"/>
                      <a:gd name="connsiteY7" fmla="*/ 261351 h 370791"/>
                      <a:gd name="connsiteX8" fmla="*/ 0 w 342478"/>
                      <a:gd name="connsiteY8" fmla="*/ 185396 h 370791"/>
                      <a:gd name="connsiteX9" fmla="*/ 12795 w 342478"/>
                      <a:gd name="connsiteY9" fmla="*/ 109713 h 370791"/>
                      <a:gd name="connsiteX10" fmla="*/ 48186 w 342478"/>
                      <a:gd name="connsiteY10" fmla="*/ 50909 h 370791"/>
                      <a:gd name="connsiteX11" fmla="*/ 102634 w 342478"/>
                      <a:gd name="connsiteY11" fmla="*/ 13340 h 370791"/>
                      <a:gd name="connsiteX12" fmla="*/ 171511 w 342478"/>
                      <a:gd name="connsiteY12" fmla="*/ 0 h 370791"/>
                      <a:gd name="connsiteX13" fmla="*/ 240116 w 342478"/>
                      <a:gd name="connsiteY13" fmla="*/ 13340 h 370791"/>
                      <a:gd name="connsiteX14" fmla="*/ 294564 w 342478"/>
                      <a:gd name="connsiteY14" fmla="*/ 50909 h 370791"/>
                      <a:gd name="connsiteX15" fmla="*/ 329956 w 342478"/>
                      <a:gd name="connsiteY15" fmla="*/ 109713 h 370791"/>
                      <a:gd name="connsiteX16" fmla="*/ 342478 w 342478"/>
                      <a:gd name="connsiteY16" fmla="*/ 185396 h 370791"/>
                      <a:gd name="connsiteX17" fmla="*/ 274418 w 342478"/>
                      <a:gd name="connsiteY17" fmla="*/ 185396 h 370791"/>
                      <a:gd name="connsiteX18" fmla="*/ 246650 w 342478"/>
                      <a:gd name="connsiteY18" fmla="*/ 90656 h 370791"/>
                      <a:gd name="connsiteX19" fmla="*/ 171239 w 342478"/>
                      <a:gd name="connsiteY19" fmla="*/ 55809 h 370791"/>
                      <a:gd name="connsiteX20" fmla="*/ 95828 w 342478"/>
                      <a:gd name="connsiteY20" fmla="*/ 90656 h 370791"/>
                      <a:gd name="connsiteX21" fmla="*/ 68060 w 342478"/>
                      <a:gd name="connsiteY21" fmla="*/ 185396 h 370791"/>
                      <a:gd name="connsiteX22" fmla="*/ 95828 w 342478"/>
                      <a:gd name="connsiteY22" fmla="*/ 280136 h 370791"/>
                      <a:gd name="connsiteX23" fmla="*/ 171239 w 342478"/>
                      <a:gd name="connsiteY23" fmla="*/ 315255 h 370791"/>
                      <a:gd name="connsiteX24" fmla="*/ 246650 w 342478"/>
                      <a:gd name="connsiteY24" fmla="*/ 280136 h 370791"/>
                      <a:gd name="connsiteX25" fmla="*/ 274418 w 342478"/>
                      <a:gd name="connsiteY25" fmla="*/ 185396 h 370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42478" h="370791">
                        <a:moveTo>
                          <a:pt x="342478" y="185396"/>
                        </a:moveTo>
                        <a:cubicBezTo>
                          <a:pt x="342478" y="213437"/>
                          <a:pt x="338395" y="238755"/>
                          <a:pt x="329956" y="261351"/>
                        </a:cubicBezTo>
                        <a:cubicBezTo>
                          <a:pt x="321516" y="284219"/>
                          <a:pt x="309810" y="303548"/>
                          <a:pt x="294564" y="319883"/>
                        </a:cubicBezTo>
                        <a:cubicBezTo>
                          <a:pt x="279319" y="336217"/>
                          <a:pt x="261079" y="348740"/>
                          <a:pt x="240116" y="357452"/>
                        </a:cubicBezTo>
                        <a:cubicBezTo>
                          <a:pt x="219153" y="366164"/>
                          <a:pt x="196285" y="370792"/>
                          <a:pt x="171511" y="370792"/>
                        </a:cubicBezTo>
                        <a:cubicBezTo>
                          <a:pt x="146738" y="370792"/>
                          <a:pt x="123869" y="366436"/>
                          <a:pt x="102634" y="357452"/>
                        </a:cubicBezTo>
                        <a:cubicBezTo>
                          <a:pt x="81672" y="348740"/>
                          <a:pt x="63432" y="336217"/>
                          <a:pt x="48186" y="319883"/>
                        </a:cubicBezTo>
                        <a:cubicBezTo>
                          <a:pt x="32941" y="303548"/>
                          <a:pt x="21235" y="284219"/>
                          <a:pt x="12795" y="261351"/>
                        </a:cubicBezTo>
                        <a:cubicBezTo>
                          <a:pt x="4356" y="238755"/>
                          <a:pt x="0" y="213437"/>
                          <a:pt x="0" y="185396"/>
                        </a:cubicBezTo>
                        <a:cubicBezTo>
                          <a:pt x="0" y="157627"/>
                          <a:pt x="4356" y="132581"/>
                          <a:pt x="12795" y="109713"/>
                        </a:cubicBezTo>
                        <a:cubicBezTo>
                          <a:pt x="21235" y="86845"/>
                          <a:pt x="32941" y="67243"/>
                          <a:pt x="48186" y="50909"/>
                        </a:cubicBezTo>
                        <a:cubicBezTo>
                          <a:pt x="63432" y="34575"/>
                          <a:pt x="81400" y="22052"/>
                          <a:pt x="102634" y="13340"/>
                        </a:cubicBezTo>
                        <a:cubicBezTo>
                          <a:pt x="123869" y="4628"/>
                          <a:pt x="146738" y="0"/>
                          <a:pt x="171511" y="0"/>
                        </a:cubicBezTo>
                        <a:cubicBezTo>
                          <a:pt x="196285" y="0"/>
                          <a:pt x="219153" y="4356"/>
                          <a:pt x="240116" y="13340"/>
                        </a:cubicBezTo>
                        <a:cubicBezTo>
                          <a:pt x="261079" y="22324"/>
                          <a:pt x="279319" y="34847"/>
                          <a:pt x="294564" y="50909"/>
                        </a:cubicBezTo>
                        <a:cubicBezTo>
                          <a:pt x="309810" y="67243"/>
                          <a:pt x="321516" y="86845"/>
                          <a:pt x="329956" y="109713"/>
                        </a:cubicBezTo>
                        <a:cubicBezTo>
                          <a:pt x="338123" y="132581"/>
                          <a:pt x="342478" y="157900"/>
                          <a:pt x="342478" y="185396"/>
                        </a:cubicBezTo>
                        <a:close/>
                        <a:moveTo>
                          <a:pt x="274418" y="185396"/>
                        </a:moveTo>
                        <a:cubicBezTo>
                          <a:pt x="274418" y="145649"/>
                          <a:pt x="265162" y="114069"/>
                          <a:pt x="246650" y="90656"/>
                        </a:cubicBezTo>
                        <a:cubicBezTo>
                          <a:pt x="228137" y="67243"/>
                          <a:pt x="203091" y="55809"/>
                          <a:pt x="171239" y="55809"/>
                        </a:cubicBezTo>
                        <a:cubicBezTo>
                          <a:pt x="139387" y="55809"/>
                          <a:pt x="114068" y="67516"/>
                          <a:pt x="95828" y="90656"/>
                        </a:cubicBezTo>
                        <a:cubicBezTo>
                          <a:pt x="77316" y="114069"/>
                          <a:pt x="68060" y="145649"/>
                          <a:pt x="68060" y="185396"/>
                        </a:cubicBezTo>
                        <a:cubicBezTo>
                          <a:pt x="68060" y="225415"/>
                          <a:pt x="77316" y="256723"/>
                          <a:pt x="95828" y="280136"/>
                        </a:cubicBezTo>
                        <a:cubicBezTo>
                          <a:pt x="114341" y="303548"/>
                          <a:pt x="139387" y="315255"/>
                          <a:pt x="171239" y="315255"/>
                        </a:cubicBezTo>
                        <a:cubicBezTo>
                          <a:pt x="202819" y="315255"/>
                          <a:pt x="228137" y="303548"/>
                          <a:pt x="246650" y="280136"/>
                        </a:cubicBezTo>
                        <a:cubicBezTo>
                          <a:pt x="265162" y="256995"/>
                          <a:pt x="274418" y="225415"/>
                          <a:pt x="274418" y="185396"/>
                        </a:cubicBez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52" name="任意多边形 13">
                    <a:extLst>
                      <a:ext uri="{FF2B5EF4-FFF2-40B4-BE49-F238E27FC236}">
                        <a16:creationId xmlns:a16="http://schemas.microsoft.com/office/drawing/2014/main" id="{833E9534-BF79-4117-86B7-EC46963611AC}"/>
                      </a:ext>
                    </a:extLst>
                  </p:cNvPr>
                  <p:cNvSpPr/>
                  <p:nvPr/>
                </p:nvSpPr>
                <p:spPr>
                  <a:xfrm>
                    <a:off x="8059672" y="4239188"/>
                    <a:ext cx="496566" cy="372152"/>
                  </a:xfrm>
                  <a:custGeom>
                    <a:avLst/>
                    <a:gdLst>
                      <a:gd name="connsiteX0" fmla="*/ 544 w 496566"/>
                      <a:gd name="connsiteY0" fmla="*/ 18240 h 372152"/>
                      <a:gd name="connsiteX1" fmla="*/ 59621 w 496566"/>
                      <a:gd name="connsiteY1" fmla="*/ 6261 h 372152"/>
                      <a:gd name="connsiteX2" fmla="*/ 144832 w 496566"/>
                      <a:gd name="connsiteY2" fmla="*/ 0 h 372152"/>
                      <a:gd name="connsiteX3" fmla="*/ 203908 w 496566"/>
                      <a:gd name="connsiteY3" fmla="*/ 9528 h 372152"/>
                      <a:gd name="connsiteX4" fmla="*/ 243927 w 496566"/>
                      <a:gd name="connsiteY4" fmla="*/ 37297 h 372152"/>
                      <a:gd name="connsiteX5" fmla="*/ 259445 w 496566"/>
                      <a:gd name="connsiteY5" fmla="*/ 27496 h 372152"/>
                      <a:gd name="connsiteX6" fmla="*/ 285308 w 496566"/>
                      <a:gd name="connsiteY6" fmla="*/ 15245 h 372152"/>
                      <a:gd name="connsiteX7" fmla="*/ 319610 w 496566"/>
                      <a:gd name="connsiteY7" fmla="*/ 4628 h 372152"/>
                      <a:gd name="connsiteX8" fmla="*/ 360446 w 496566"/>
                      <a:gd name="connsiteY8" fmla="*/ 0 h 372152"/>
                      <a:gd name="connsiteX9" fmla="*/ 429323 w 496566"/>
                      <a:gd name="connsiteY9" fmla="*/ 12251 h 372152"/>
                      <a:gd name="connsiteX10" fmla="*/ 470976 w 496566"/>
                      <a:gd name="connsiteY10" fmla="*/ 47098 h 372152"/>
                      <a:gd name="connsiteX11" fmla="*/ 491394 w 496566"/>
                      <a:gd name="connsiteY11" fmla="*/ 100457 h 372152"/>
                      <a:gd name="connsiteX12" fmla="*/ 496567 w 496566"/>
                      <a:gd name="connsiteY12" fmla="*/ 167700 h 372152"/>
                      <a:gd name="connsiteX13" fmla="*/ 496567 w 496566"/>
                      <a:gd name="connsiteY13" fmla="*/ 372153 h 372152"/>
                      <a:gd name="connsiteX14" fmla="*/ 431229 w 496566"/>
                      <a:gd name="connsiteY14" fmla="*/ 372153 h 372152"/>
                      <a:gd name="connsiteX15" fmla="*/ 431229 w 496566"/>
                      <a:gd name="connsiteY15" fmla="*/ 181857 h 372152"/>
                      <a:gd name="connsiteX16" fmla="*/ 427962 w 496566"/>
                      <a:gd name="connsiteY16" fmla="*/ 126320 h 372152"/>
                      <a:gd name="connsiteX17" fmla="*/ 415984 w 496566"/>
                      <a:gd name="connsiteY17" fmla="*/ 87934 h 372152"/>
                      <a:gd name="connsiteX18" fmla="*/ 392299 w 496566"/>
                      <a:gd name="connsiteY18" fmla="*/ 65065 h 372152"/>
                      <a:gd name="connsiteX19" fmla="*/ 353368 w 496566"/>
                      <a:gd name="connsiteY19" fmla="*/ 57443 h 372152"/>
                      <a:gd name="connsiteX20" fmla="*/ 298920 w 496566"/>
                      <a:gd name="connsiteY20" fmla="*/ 66154 h 372152"/>
                      <a:gd name="connsiteX21" fmla="*/ 269790 w 496566"/>
                      <a:gd name="connsiteY21" fmla="*/ 81944 h 372152"/>
                      <a:gd name="connsiteX22" fmla="*/ 278230 w 496566"/>
                      <a:gd name="connsiteY22" fmla="*/ 121964 h 372152"/>
                      <a:gd name="connsiteX23" fmla="*/ 280952 w 496566"/>
                      <a:gd name="connsiteY23" fmla="*/ 167700 h 372152"/>
                      <a:gd name="connsiteX24" fmla="*/ 280952 w 496566"/>
                      <a:gd name="connsiteY24" fmla="*/ 372153 h 372152"/>
                      <a:gd name="connsiteX25" fmla="*/ 215615 w 496566"/>
                      <a:gd name="connsiteY25" fmla="*/ 372153 h 372152"/>
                      <a:gd name="connsiteX26" fmla="*/ 215615 w 496566"/>
                      <a:gd name="connsiteY26" fmla="*/ 181857 h 372152"/>
                      <a:gd name="connsiteX27" fmla="*/ 212075 w 496566"/>
                      <a:gd name="connsiteY27" fmla="*/ 126320 h 372152"/>
                      <a:gd name="connsiteX28" fmla="*/ 199825 w 496566"/>
                      <a:gd name="connsiteY28" fmla="*/ 87934 h 372152"/>
                      <a:gd name="connsiteX29" fmla="*/ 175867 w 496566"/>
                      <a:gd name="connsiteY29" fmla="*/ 65065 h 372152"/>
                      <a:gd name="connsiteX30" fmla="*/ 137481 w 496566"/>
                      <a:gd name="connsiteY30" fmla="*/ 57443 h 372152"/>
                      <a:gd name="connsiteX31" fmla="*/ 116519 w 496566"/>
                      <a:gd name="connsiteY31" fmla="*/ 58259 h 372152"/>
                      <a:gd name="connsiteX32" fmla="*/ 95012 w 496566"/>
                      <a:gd name="connsiteY32" fmla="*/ 60165 h 372152"/>
                      <a:gd name="connsiteX33" fmla="*/ 76500 w 496566"/>
                      <a:gd name="connsiteY33" fmla="*/ 62615 h 372152"/>
                      <a:gd name="connsiteX34" fmla="*/ 65338 w 496566"/>
                      <a:gd name="connsiteY34" fmla="*/ 64793 h 372152"/>
                      <a:gd name="connsiteX35" fmla="*/ 65338 w 496566"/>
                      <a:gd name="connsiteY35" fmla="*/ 372153 h 372152"/>
                      <a:gd name="connsiteX36" fmla="*/ 0 w 496566"/>
                      <a:gd name="connsiteY36" fmla="*/ 372153 h 372152"/>
                      <a:gd name="connsiteX37" fmla="*/ 0 w 496566"/>
                      <a:gd name="connsiteY37" fmla="*/ 18240 h 372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96566" h="372152">
                        <a:moveTo>
                          <a:pt x="544" y="18240"/>
                        </a:moveTo>
                        <a:cubicBezTo>
                          <a:pt x="15518" y="14429"/>
                          <a:pt x="35119" y="10617"/>
                          <a:pt x="59621" y="6261"/>
                        </a:cubicBezTo>
                        <a:cubicBezTo>
                          <a:pt x="84122" y="1906"/>
                          <a:pt x="112708" y="0"/>
                          <a:pt x="144832" y="0"/>
                        </a:cubicBezTo>
                        <a:cubicBezTo>
                          <a:pt x="168245" y="0"/>
                          <a:pt x="187846" y="3267"/>
                          <a:pt x="203908" y="9528"/>
                        </a:cubicBezTo>
                        <a:cubicBezTo>
                          <a:pt x="219971" y="15790"/>
                          <a:pt x="233310" y="25046"/>
                          <a:pt x="243927" y="37297"/>
                        </a:cubicBezTo>
                        <a:cubicBezTo>
                          <a:pt x="247195" y="35119"/>
                          <a:pt x="252367" y="31580"/>
                          <a:pt x="259445" y="27496"/>
                        </a:cubicBezTo>
                        <a:cubicBezTo>
                          <a:pt x="266523" y="23413"/>
                          <a:pt x="275235" y="19329"/>
                          <a:pt x="285308" y="15245"/>
                        </a:cubicBezTo>
                        <a:cubicBezTo>
                          <a:pt x="295653" y="11162"/>
                          <a:pt x="307087" y="7895"/>
                          <a:pt x="319610" y="4628"/>
                        </a:cubicBezTo>
                        <a:cubicBezTo>
                          <a:pt x="332134" y="1633"/>
                          <a:pt x="345746" y="0"/>
                          <a:pt x="360446" y="0"/>
                        </a:cubicBezTo>
                        <a:cubicBezTo>
                          <a:pt x="388487" y="0"/>
                          <a:pt x="411356" y="4084"/>
                          <a:pt x="429323" y="12251"/>
                        </a:cubicBezTo>
                        <a:cubicBezTo>
                          <a:pt x="447019" y="20418"/>
                          <a:pt x="460903" y="32124"/>
                          <a:pt x="470976" y="47098"/>
                        </a:cubicBezTo>
                        <a:cubicBezTo>
                          <a:pt x="481049" y="62071"/>
                          <a:pt x="487855" y="79767"/>
                          <a:pt x="491394" y="100457"/>
                        </a:cubicBezTo>
                        <a:cubicBezTo>
                          <a:pt x="494933" y="120875"/>
                          <a:pt x="496567" y="143471"/>
                          <a:pt x="496567" y="167700"/>
                        </a:cubicBezTo>
                        <a:lnTo>
                          <a:pt x="496567" y="372153"/>
                        </a:lnTo>
                        <a:lnTo>
                          <a:pt x="431229" y="372153"/>
                        </a:lnTo>
                        <a:lnTo>
                          <a:pt x="431229" y="181857"/>
                        </a:lnTo>
                        <a:cubicBezTo>
                          <a:pt x="431229" y="160350"/>
                          <a:pt x="430140" y="141837"/>
                          <a:pt x="427962" y="126320"/>
                        </a:cubicBezTo>
                        <a:cubicBezTo>
                          <a:pt x="426056" y="110802"/>
                          <a:pt x="421973" y="98007"/>
                          <a:pt x="415984" y="87934"/>
                        </a:cubicBezTo>
                        <a:cubicBezTo>
                          <a:pt x="410266" y="77589"/>
                          <a:pt x="402099" y="69966"/>
                          <a:pt x="392299" y="65065"/>
                        </a:cubicBezTo>
                        <a:cubicBezTo>
                          <a:pt x="382226" y="60165"/>
                          <a:pt x="369158" y="57443"/>
                          <a:pt x="353368" y="57443"/>
                        </a:cubicBezTo>
                        <a:cubicBezTo>
                          <a:pt x="331317" y="57443"/>
                          <a:pt x="313349" y="60437"/>
                          <a:pt x="298920" y="66154"/>
                        </a:cubicBezTo>
                        <a:cubicBezTo>
                          <a:pt x="284491" y="72144"/>
                          <a:pt x="274963" y="77316"/>
                          <a:pt x="269790" y="81944"/>
                        </a:cubicBezTo>
                        <a:cubicBezTo>
                          <a:pt x="273602" y="94195"/>
                          <a:pt x="276324" y="107535"/>
                          <a:pt x="278230" y="121964"/>
                        </a:cubicBezTo>
                        <a:cubicBezTo>
                          <a:pt x="280135" y="136392"/>
                          <a:pt x="280952" y="151638"/>
                          <a:pt x="280952" y="167700"/>
                        </a:cubicBezTo>
                        <a:lnTo>
                          <a:pt x="280952" y="372153"/>
                        </a:lnTo>
                        <a:lnTo>
                          <a:pt x="215615" y="372153"/>
                        </a:lnTo>
                        <a:lnTo>
                          <a:pt x="215615" y="181857"/>
                        </a:lnTo>
                        <a:cubicBezTo>
                          <a:pt x="215615" y="160350"/>
                          <a:pt x="214525" y="141837"/>
                          <a:pt x="212075" y="126320"/>
                        </a:cubicBezTo>
                        <a:cubicBezTo>
                          <a:pt x="209625" y="110802"/>
                          <a:pt x="205541" y="98007"/>
                          <a:pt x="199825" y="87934"/>
                        </a:cubicBezTo>
                        <a:cubicBezTo>
                          <a:pt x="194107" y="77589"/>
                          <a:pt x="185940" y="69966"/>
                          <a:pt x="175867" y="65065"/>
                        </a:cubicBezTo>
                        <a:cubicBezTo>
                          <a:pt x="165794" y="60165"/>
                          <a:pt x="152999" y="57443"/>
                          <a:pt x="137481" y="57443"/>
                        </a:cubicBezTo>
                        <a:cubicBezTo>
                          <a:pt x="130948" y="57443"/>
                          <a:pt x="124142" y="57715"/>
                          <a:pt x="116519" y="58259"/>
                        </a:cubicBezTo>
                        <a:cubicBezTo>
                          <a:pt x="108896" y="58804"/>
                          <a:pt x="101818" y="59348"/>
                          <a:pt x="95012" y="60165"/>
                        </a:cubicBezTo>
                        <a:cubicBezTo>
                          <a:pt x="88206" y="60710"/>
                          <a:pt x="81944" y="61799"/>
                          <a:pt x="76500" y="62615"/>
                        </a:cubicBezTo>
                        <a:cubicBezTo>
                          <a:pt x="70782" y="63432"/>
                          <a:pt x="67243" y="64249"/>
                          <a:pt x="65338" y="64793"/>
                        </a:cubicBezTo>
                        <a:lnTo>
                          <a:pt x="65338" y="372153"/>
                        </a:lnTo>
                        <a:lnTo>
                          <a:pt x="0" y="372153"/>
                        </a:lnTo>
                        <a:lnTo>
                          <a:pt x="0" y="18240"/>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nvGrpSpPr>
                  <p:cNvPr id="353" name="组合 352">
                    <a:extLst>
                      <a:ext uri="{FF2B5EF4-FFF2-40B4-BE49-F238E27FC236}">
                        <a16:creationId xmlns:a16="http://schemas.microsoft.com/office/drawing/2014/main" id="{86DF985E-6CF1-41F9-A5E1-F1667B666006}"/>
                      </a:ext>
                    </a:extLst>
                  </p:cNvPr>
                  <p:cNvGrpSpPr/>
                  <p:nvPr/>
                </p:nvGrpSpPr>
                <p:grpSpPr>
                  <a:xfrm>
                    <a:off x="5556418" y="4125663"/>
                    <a:ext cx="256722" cy="486494"/>
                    <a:chOff x="5556418" y="4125663"/>
                    <a:chExt cx="256722" cy="486494"/>
                  </a:xfrm>
                  <a:solidFill>
                    <a:srgbClr val="000000"/>
                  </a:solidFill>
                </p:grpSpPr>
                <p:sp>
                  <p:nvSpPr>
                    <p:cNvPr id="354" name="任意多边形 15">
                      <a:extLst>
                        <a:ext uri="{FF2B5EF4-FFF2-40B4-BE49-F238E27FC236}">
                          <a16:creationId xmlns:a16="http://schemas.microsoft.com/office/drawing/2014/main" id="{C2A9FCCA-1AC5-4501-A87D-8FCABBC51BC7}"/>
                        </a:ext>
                      </a:extLst>
                    </p:cNvPr>
                    <p:cNvSpPr/>
                    <p:nvPr/>
                  </p:nvSpPr>
                  <p:spPr>
                    <a:xfrm>
                      <a:off x="5609233" y="4125663"/>
                      <a:ext cx="203908" cy="486494"/>
                    </a:xfrm>
                    <a:custGeom>
                      <a:avLst/>
                      <a:gdLst>
                        <a:gd name="connsiteX0" fmla="*/ 203908 w 203908"/>
                        <a:gd name="connsiteY0" fmla="*/ 167973 h 486494"/>
                        <a:gd name="connsiteX1" fmla="*/ 203908 w 203908"/>
                        <a:gd name="connsiteY1" fmla="*/ 113252 h 486494"/>
                        <a:gd name="connsiteX2" fmla="*/ 65610 w 203908"/>
                        <a:gd name="connsiteY2" fmla="*/ 113252 h 486494"/>
                        <a:gd name="connsiteX3" fmla="*/ 65610 w 203908"/>
                        <a:gd name="connsiteY3" fmla="*/ 272 h 486494"/>
                        <a:gd name="connsiteX4" fmla="*/ 272 w 203908"/>
                        <a:gd name="connsiteY4" fmla="*/ 0 h 486494"/>
                        <a:gd name="connsiteX5" fmla="*/ 272 w 203908"/>
                        <a:gd name="connsiteY5" fmla="*/ 113797 h 486494"/>
                        <a:gd name="connsiteX6" fmla="*/ 0 w 203908"/>
                        <a:gd name="connsiteY6" fmla="*/ 113797 h 486494"/>
                        <a:gd name="connsiteX7" fmla="*/ 0 w 203908"/>
                        <a:gd name="connsiteY7" fmla="*/ 318794 h 486494"/>
                        <a:gd name="connsiteX8" fmla="*/ 272 w 203908"/>
                        <a:gd name="connsiteY8" fmla="*/ 326689 h 486494"/>
                        <a:gd name="connsiteX9" fmla="*/ 272 w 203908"/>
                        <a:gd name="connsiteY9" fmla="*/ 337578 h 486494"/>
                        <a:gd name="connsiteX10" fmla="*/ 544 w 203908"/>
                        <a:gd name="connsiteY10" fmla="*/ 337578 h 486494"/>
                        <a:gd name="connsiteX11" fmla="*/ 7623 w 203908"/>
                        <a:gd name="connsiteY11" fmla="*/ 386582 h 486494"/>
                        <a:gd name="connsiteX12" fmla="*/ 32941 w 203908"/>
                        <a:gd name="connsiteY12" fmla="*/ 439397 h 486494"/>
                        <a:gd name="connsiteX13" fmla="*/ 79222 w 203908"/>
                        <a:gd name="connsiteY13" fmla="*/ 474243 h 486494"/>
                        <a:gd name="connsiteX14" fmla="*/ 143471 w 203908"/>
                        <a:gd name="connsiteY14" fmla="*/ 486222 h 486494"/>
                        <a:gd name="connsiteX15" fmla="*/ 143471 w 203908"/>
                        <a:gd name="connsiteY15" fmla="*/ 486222 h 486494"/>
                        <a:gd name="connsiteX16" fmla="*/ 145104 w 203908"/>
                        <a:gd name="connsiteY16" fmla="*/ 486222 h 486494"/>
                        <a:gd name="connsiteX17" fmla="*/ 150004 w 203908"/>
                        <a:gd name="connsiteY17" fmla="*/ 486494 h 486494"/>
                        <a:gd name="connsiteX18" fmla="*/ 150004 w 203908"/>
                        <a:gd name="connsiteY18" fmla="*/ 486222 h 486494"/>
                        <a:gd name="connsiteX19" fmla="*/ 202547 w 203908"/>
                        <a:gd name="connsiteY19" fmla="*/ 486222 h 486494"/>
                        <a:gd name="connsiteX20" fmla="*/ 202547 w 203908"/>
                        <a:gd name="connsiteY20" fmla="*/ 428507 h 486494"/>
                        <a:gd name="connsiteX21" fmla="*/ 148099 w 203908"/>
                        <a:gd name="connsiteY21" fmla="*/ 428507 h 486494"/>
                        <a:gd name="connsiteX22" fmla="*/ 86300 w 203908"/>
                        <a:gd name="connsiteY22" fmla="*/ 400194 h 486494"/>
                        <a:gd name="connsiteX23" fmla="*/ 65610 w 203908"/>
                        <a:gd name="connsiteY23" fmla="*/ 314710 h 486494"/>
                        <a:gd name="connsiteX24" fmla="*/ 65610 w 203908"/>
                        <a:gd name="connsiteY24" fmla="*/ 168245 h 486494"/>
                        <a:gd name="connsiteX25" fmla="*/ 203908 w 203908"/>
                        <a:gd name="connsiteY25" fmla="*/ 168245 h 486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3908" h="486494">
                          <a:moveTo>
                            <a:pt x="203908" y="167973"/>
                          </a:moveTo>
                          <a:lnTo>
                            <a:pt x="203908" y="113252"/>
                          </a:lnTo>
                          <a:lnTo>
                            <a:pt x="65610" y="113252"/>
                          </a:lnTo>
                          <a:lnTo>
                            <a:pt x="65610" y="272"/>
                          </a:lnTo>
                          <a:lnTo>
                            <a:pt x="272" y="0"/>
                          </a:lnTo>
                          <a:lnTo>
                            <a:pt x="272" y="113797"/>
                          </a:lnTo>
                          <a:lnTo>
                            <a:pt x="0" y="113797"/>
                          </a:lnTo>
                          <a:lnTo>
                            <a:pt x="0" y="318794"/>
                          </a:lnTo>
                          <a:cubicBezTo>
                            <a:pt x="0" y="321516"/>
                            <a:pt x="0" y="323966"/>
                            <a:pt x="272" y="326689"/>
                          </a:cubicBezTo>
                          <a:lnTo>
                            <a:pt x="272" y="337578"/>
                          </a:lnTo>
                          <a:lnTo>
                            <a:pt x="544" y="337578"/>
                          </a:lnTo>
                          <a:cubicBezTo>
                            <a:pt x="1361" y="355274"/>
                            <a:pt x="3811" y="371336"/>
                            <a:pt x="7623" y="386582"/>
                          </a:cubicBezTo>
                          <a:cubicBezTo>
                            <a:pt x="12795" y="407000"/>
                            <a:pt x="21235" y="424423"/>
                            <a:pt x="32941" y="439397"/>
                          </a:cubicBezTo>
                          <a:cubicBezTo>
                            <a:pt x="44647" y="454370"/>
                            <a:pt x="60165" y="466076"/>
                            <a:pt x="79222" y="474243"/>
                          </a:cubicBezTo>
                          <a:cubicBezTo>
                            <a:pt x="96645" y="481866"/>
                            <a:pt x="118425" y="485677"/>
                            <a:pt x="143471" y="486222"/>
                          </a:cubicBezTo>
                          <a:lnTo>
                            <a:pt x="143471" y="486222"/>
                          </a:lnTo>
                          <a:lnTo>
                            <a:pt x="145104" y="486222"/>
                          </a:lnTo>
                          <a:cubicBezTo>
                            <a:pt x="146738" y="486222"/>
                            <a:pt x="148371" y="486494"/>
                            <a:pt x="150004" y="486494"/>
                          </a:cubicBezTo>
                          <a:lnTo>
                            <a:pt x="150004" y="486222"/>
                          </a:lnTo>
                          <a:lnTo>
                            <a:pt x="202547" y="486222"/>
                          </a:lnTo>
                          <a:lnTo>
                            <a:pt x="202547" y="428507"/>
                          </a:lnTo>
                          <a:lnTo>
                            <a:pt x="148099" y="428507"/>
                          </a:lnTo>
                          <a:cubicBezTo>
                            <a:pt x="119514" y="426873"/>
                            <a:pt x="98823" y="417345"/>
                            <a:pt x="86300" y="400194"/>
                          </a:cubicBezTo>
                          <a:cubicBezTo>
                            <a:pt x="73233" y="382498"/>
                            <a:pt x="66427" y="353913"/>
                            <a:pt x="65610" y="314710"/>
                          </a:cubicBezTo>
                          <a:lnTo>
                            <a:pt x="65610" y="168245"/>
                          </a:lnTo>
                          <a:lnTo>
                            <a:pt x="203908" y="168245"/>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55" name="任意多边形 16">
                      <a:extLst>
                        <a:ext uri="{FF2B5EF4-FFF2-40B4-BE49-F238E27FC236}">
                          <a16:creationId xmlns:a16="http://schemas.microsoft.com/office/drawing/2014/main" id="{09B65FB5-9EDD-420A-B46E-8450B4EA92CE}"/>
                        </a:ext>
                      </a:extLst>
                    </p:cNvPr>
                    <p:cNvSpPr/>
                    <p:nvPr/>
                  </p:nvSpPr>
                  <p:spPr>
                    <a:xfrm>
                      <a:off x="5556418" y="4237826"/>
                      <a:ext cx="99640" cy="55264"/>
                    </a:xfrm>
                    <a:custGeom>
                      <a:avLst/>
                      <a:gdLst>
                        <a:gd name="connsiteX0" fmla="*/ 0 w 99640"/>
                        <a:gd name="connsiteY0" fmla="*/ 0 h 55264"/>
                        <a:gd name="connsiteX1" fmla="*/ 99640 w 99640"/>
                        <a:gd name="connsiteY1" fmla="*/ 0 h 55264"/>
                        <a:gd name="connsiteX2" fmla="*/ 99640 w 99640"/>
                        <a:gd name="connsiteY2" fmla="*/ 55265 h 55264"/>
                        <a:gd name="connsiteX3" fmla="*/ 0 w 99640"/>
                        <a:gd name="connsiteY3" fmla="*/ 55265 h 55264"/>
                      </a:gdLst>
                      <a:ahLst/>
                      <a:cxnLst>
                        <a:cxn ang="0">
                          <a:pos x="connsiteX0" y="connsiteY0"/>
                        </a:cxn>
                        <a:cxn ang="0">
                          <a:pos x="connsiteX1" y="connsiteY1"/>
                        </a:cxn>
                        <a:cxn ang="0">
                          <a:pos x="connsiteX2" y="connsiteY2"/>
                        </a:cxn>
                        <a:cxn ang="0">
                          <a:pos x="connsiteX3" y="connsiteY3"/>
                        </a:cxn>
                      </a:cxnLst>
                      <a:rect l="l" t="t" r="r" b="b"/>
                      <a:pathLst>
                        <a:path w="99640" h="55264">
                          <a:moveTo>
                            <a:pt x="0" y="0"/>
                          </a:moveTo>
                          <a:lnTo>
                            <a:pt x="99640" y="0"/>
                          </a:lnTo>
                          <a:lnTo>
                            <a:pt x="99640" y="55265"/>
                          </a:lnTo>
                          <a:lnTo>
                            <a:pt x="0" y="55265"/>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grpSp>
            <p:grpSp>
              <p:nvGrpSpPr>
                <p:cNvPr id="331" name="组合 330">
                  <a:extLst>
                    <a:ext uri="{FF2B5EF4-FFF2-40B4-BE49-F238E27FC236}">
                      <a16:creationId xmlns:a16="http://schemas.microsoft.com/office/drawing/2014/main" id="{C23A4623-FA05-4EC5-9FCB-5C326CB5338F}"/>
                    </a:ext>
                  </a:extLst>
                </p:cNvPr>
                <p:cNvGrpSpPr/>
                <p:nvPr/>
              </p:nvGrpSpPr>
              <p:grpSpPr>
                <a:xfrm>
                  <a:off x="5555434" y="2612278"/>
                  <a:ext cx="2998353" cy="1339696"/>
                  <a:chOff x="5555434" y="2612278"/>
                  <a:chExt cx="2998353" cy="1339696"/>
                </a:xfrm>
                <a:solidFill>
                  <a:srgbClr val="000000"/>
                </a:solidFill>
              </p:grpSpPr>
              <p:sp>
                <p:nvSpPr>
                  <p:cNvPr id="332" name="任意多边形 18">
                    <a:extLst>
                      <a:ext uri="{FF2B5EF4-FFF2-40B4-BE49-F238E27FC236}">
                        <a16:creationId xmlns:a16="http://schemas.microsoft.com/office/drawing/2014/main" id="{9A627542-4C21-4115-A003-12A44961E53D}"/>
                      </a:ext>
                    </a:extLst>
                  </p:cNvPr>
                  <p:cNvSpPr/>
                  <p:nvPr/>
                </p:nvSpPr>
                <p:spPr>
                  <a:xfrm>
                    <a:off x="5555602" y="2612278"/>
                    <a:ext cx="134214" cy="229771"/>
                  </a:xfrm>
                  <a:custGeom>
                    <a:avLst/>
                    <a:gdLst>
                      <a:gd name="connsiteX0" fmla="*/ 0 w 134214"/>
                      <a:gd name="connsiteY0" fmla="*/ 0 h 229771"/>
                      <a:gd name="connsiteX1" fmla="*/ 134215 w 134214"/>
                      <a:gd name="connsiteY1" fmla="*/ 0 h 229771"/>
                      <a:gd name="connsiteX2" fmla="*/ 134215 w 134214"/>
                      <a:gd name="connsiteY2" fmla="*/ 229771 h 229771"/>
                      <a:gd name="connsiteX3" fmla="*/ 0 w 134214"/>
                      <a:gd name="connsiteY3" fmla="*/ 229771 h 229771"/>
                    </a:gdLst>
                    <a:ahLst/>
                    <a:cxnLst>
                      <a:cxn ang="0">
                        <a:pos x="connsiteX0" y="connsiteY0"/>
                      </a:cxn>
                      <a:cxn ang="0">
                        <a:pos x="connsiteX1" y="connsiteY1"/>
                      </a:cxn>
                      <a:cxn ang="0">
                        <a:pos x="connsiteX2" y="connsiteY2"/>
                      </a:cxn>
                      <a:cxn ang="0">
                        <a:pos x="connsiteX3" y="connsiteY3"/>
                      </a:cxn>
                    </a:cxnLst>
                    <a:rect l="l" t="t" r="r" b="b"/>
                    <a:pathLst>
                      <a:path w="134214" h="229771">
                        <a:moveTo>
                          <a:pt x="0" y="0"/>
                        </a:moveTo>
                        <a:lnTo>
                          <a:pt x="134215" y="0"/>
                        </a:lnTo>
                        <a:lnTo>
                          <a:pt x="134215" y="229771"/>
                        </a:lnTo>
                        <a:lnTo>
                          <a:pt x="0" y="229771"/>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33" name="任意多边形 19">
                    <a:extLst>
                      <a:ext uri="{FF2B5EF4-FFF2-40B4-BE49-F238E27FC236}">
                        <a16:creationId xmlns:a16="http://schemas.microsoft.com/office/drawing/2014/main" id="{AF76D597-48D3-42B5-A3DF-7D7A6B0EE18F}"/>
                      </a:ext>
                    </a:extLst>
                  </p:cNvPr>
                  <p:cNvSpPr/>
                  <p:nvPr/>
                </p:nvSpPr>
                <p:spPr>
                  <a:xfrm>
                    <a:off x="6696290" y="3445334"/>
                    <a:ext cx="254544" cy="275779"/>
                  </a:xfrm>
                  <a:custGeom>
                    <a:avLst/>
                    <a:gdLst>
                      <a:gd name="connsiteX0" fmla="*/ 117608 w 254544"/>
                      <a:gd name="connsiteY0" fmla="*/ 275780 h 275779"/>
                      <a:gd name="connsiteX1" fmla="*/ 254545 w 254544"/>
                      <a:gd name="connsiteY1" fmla="*/ 275780 h 275779"/>
                      <a:gd name="connsiteX2" fmla="*/ 136392 w 254544"/>
                      <a:gd name="connsiteY2" fmla="*/ 0 h 275779"/>
                      <a:gd name="connsiteX3" fmla="*/ 0 w 254544"/>
                      <a:gd name="connsiteY3" fmla="*/ 0 h 275779"/>
                    </a:gdLst>
                    <a:ahLst/>
                    <a:cxnLst>
                      <a:cxn ang="0">
                        <a:pos x="connsiteX0" y="connsiteY0"/>
                      </a:cxn>
                      <a:cxn ang="0">
                        <a:pos x="connsiteX1" y="connsiteY1"/>
                      </a:cxn>
                      <a:cxn ang="0">
                        <a:pos x="connsiteX2" y="connsiteY2"/>
                      </a:cxn>
                      <a:cxn ang="0">
                        <a:pos x="connsiteX3" y="connsiteY3"/>
                      </a:cxn>
                    </a:cxnLst>
                    <a:rect l="l" t="t" r="r" b="b"/>
                    <a:pathLst>
                      <a:path w="254544" h="275779">
                        <a:moveTo>
                          <a:pt x="117608" y="275780"/>
                        </a:moveTo>
                        <a:lnTo>
                          <a:pt x="254545" y="275780"/>
                        </a:lnTo>
                        <a:lnTo>
                          <a:pt x="136392" y="0"/>
                        </a:lnTo>
                        <a:lnTo>
                          <a:pt x="0" y="0"/>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34" name="任意多边形 20">
                    <a:extLst>
                      <a:ext uri="{FF2B5EF4-FFF2-40B4-BE49-F238E27FC236}">
                        <a16:creationId xmlns:a16="http://schemas.microsoft.com/office/drawing/2014/main" id="{CE377C37-33AD-4D7C-815F-D6FA4B27245C}"/>
                      </a:ext>
                    </a:extLst>
                  </p:cNvPr>
                  <p:cNvSpPr/>
                  <p:nvPr/>
                </p:nvSpPr>
                <p:spPr>
                  <a:xfrm>
                    <a:off x="5844994" y="3445334"/>
                    <a:ext cx="254272" cy="275779"/>
                  </a:xfrm>
                  <a:custGeom>
                    <a:avLst/>
                    <a:gdLst>
                      <a:gd name="connsiteX0" fmla="*/ 136393 w 254272"/>
                      <a:gd name="connsiteY0" fmla="*/ 275780 h 275779"/>
                      <a:gd name="connsiteX1" fmla="*/ 0 w 254272"/>
                      <a:gd name="connsiteY1" fmla="*/ 275780 h 275779"/>
                      <a:gd name="connsiteX2" fmla="*/ 117880 w 254272"/>
                      <a:gd name="connsiteY2" fmla="*/ 0 h 275779"/>
                      <a:gd name="connsiteX3" fmla="*/ 254273 w 254272"/>
                      <a:gd name="connsiteY3" fmla="*/ 0 h 275779"/>
                    </a:gdLst>
                    <a:ahLst/>
                    <a:cxnLst>
                      <a:cxn ang="0">
                        <a:pos x="connsiteX0" y="connsiteY0"/>
                      </a:cxn>
                      <a:cxn ang="0">
                        <a:pos x="connsiteX1" y="connsiteY1"/>
                      </a:cxn>
                      <a:cxn ang="0">
                        <a:pos x="connsiteX2" y="connsiteY2"/>
                      </a:cxn>
                      <a:cxn ang="0">
                        <a:pos x="connsiteX3" y="connsiteY3"/>
                      </a:cxn>
                    </a:cxnLst>
                    <a:rect l="l" t="t" r="r" b="b"/>
                    <a:pathLst>
                      <a:path w="254272" h="275779">
                        <a:moveTo>
                          <a:pt x="136393" y="275780"/>
                        </a:moveTo>
                        <a:lnTo>
                          <a:pt x="0" y="275780"/>
                        </a:lnTo>
                        <a:lnTo>
                          <a:pt x="117880" y="0"/>
                        </a:lnTo>
                        <a:lnTo>
                          <a:pt x="254273" y="0"/>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35" name="任意多边形 21">
                    <a:extLst>
                      <a:ext uri="{FF2B5EF4-FFF2-40B4-BE49-F238E27FC236}">
                        <a16:creationId xmlns:a16="http://schemas.microsoft.com/office/drawing/2014/main" id="{7A82CA5E-17CF-497D-A993-A2F210363F41}"/>
                      </a:ext>
                    </a:extLst>
                  </p:cNvPr>
                  <p:cNvSpPr/>
                  <p:nvPr/>
                </p:nvSpPr>
                <p:spPr>
                  <a:xfrm>
                    <a:off x="5555434" y="2933522"/>
                    <a:ext cx="1442498" cy="1018452"/>
                  </a:xfrm>
                  <a:custGeom>
                    <a:avLst/>
                    <a:gdLst>
                      <a:gd name="connsiteX0" fmla="*/ 1442498 w 1442498"/>
                      <a:gd name="connsiteY0" fmla="*/ 1018452 h 1018452"/>
                      <a:gd name="connsiteX1" fmla="*/ 256890 w 1442498"/>
                      <a:gd name="connsiteY1" fmla="*/ 1018452 h 1018452"/>
                      <a:gd name="connsiteX2" fmla="*/ 61422 w 1442498"/>
                      <a:gd name="connsiteY2" fmla="*/ 943858 h 1018452"/>
                      <a:gd name="connsiteX3" fmla="*/ 167 w 1442498"/>
                      <a:gd name="connsiteY3" fmla="*/ 771802 h 1018452"/>
                      <a:gd name="connsiteX4" fmla="*/ 167 w 1442498"/>
                      <a:gd name="connsiteY4" fmla="*/ 0 h 1018452"/>
                      <a:gd name="connsiteX5" fmla="*/ 134382 w 1442498"/>
                      <a:gd name="connsiteY5" fmla="*/ 0 h 1018452"/>
                      <a:gd name="connsiteX6" fmla="*/ 134382 w 1442498"/>
                      <a:gd name="connsiteY6" fmla="*/ 776158 h 1018452"/>
                      <a:gd name="connsiteX7" fmla="*/ 134110 w 1442498"/>
                      <a:gd name="connsiteY7" fmla="*/ 778608 h 1018452"/>
                      <a:gd name="connsiteX8" fmla="*/ 134110 w 1442498"/>
                      <a:gd name="connsiteY8" fmla="*/ 778608 h 1018452"/>
                      <a:gd name="connsiteX9" fmla="*/ 161062 w 1442498"/>
                      <a:gd name="connsiteY9" fmla="*/ 856197 h 1018452"/>
                      <a:gd name="connsiteX10" fmla="*/ 260429 w 1442498"/>
                      <a:gd name="connsiteY10" fmla="*/ 888321 h 1018452"/>
                      <a:gd name="connsiteX11" fmla="*/ 1442226 w 1442498"/>
                      <a:gd name="connsiteY11" fmla="*/ 888321 h 1018452"/>
                      <a:gd name="connsiteX12" fmla="*/ 1442226 w 1442498"/>
                      <a:gd name="connsiteY12" fmla="*/ 1018452 h 1018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2498" h="1018452">
                        <a:moveTo>
                          <a:pt x="1442498" y="1018452"/>
                        </a:moveTo>
                        <a:lnTo>
                          <a:pt x="256890" y="1018452"/>
                        </a:lnTo>
                        <a:cubicBezTo>
                          <a:pt x="173313" y="1018452"/>
                          <a:pt x="107430" y="993406"/>
                          <a:pt x="61422" y="943858"/>
                        </a:cubicBezTo>
                        <a:cubicBezTo>
                          <a:pt x="-922" y="876887"/>
                          <a:pt x="-649" y="790859"/>
                          <a:pt x="167" y="771802"/>
                        </a:cubicBezTo>
                        <a:lnTo>
                          <a:pt x="167" y="0"/>
                        </a:lnTo>
                        <a:lnTo>
                          <a:pt x="134382" y="0"/>
                        </a:lnTo>
                        <a:lnTo>
                          <a:pt x="134382" y="776158"/>
                        </a:lnTo>
                        <a:lnTo>
                          <a:pt x="134110" y="778608"/>
                        </a:lnTo>
                        <a:lnTo>
                          <a:pt x="134110" y="778608"/>
                        </a:lnTo>
                        <a:cubicBezTo>
                          <a:pt x="134110" y="778608"/>
                          <a:pt x="132204" y="825434"/>
                          <a:pt x="161062" y="856197"/>
                        </a:cubicBezTo>
                        <a:cubicBezTo>
                          <a:pt x="181480" y="877432"/>
                          <a:pt x="214693" y="888321"/>
                          <a:pt x="260429" y="888321"/>
                        </a:cubicBezTo>
                        <a:lnTo>
                          <a:pt x="1442226" y="888321"/>
                        </a:lnTo>
                        <a:lnTo>
                          <a:pt x="1442226" y="1018452"/>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36" name="任意多边形 22">
                    <a:extLst>
                      <a:ext uri="{FF2B5EF4-FFF2-40B4-BE49-F238E27FC236}">
                        <a16:creationId xmlns:a16="http://schemas.microsoft.com/office/drawing/2014/main" id="{1EC96839-90AA-47B2-AE55-1CD1BF232599}"/>
                      </a:ext>
                    </a:extLst>
                  </p:cNvPr>
                  <p:cNvSpPr/>
                  <p:nvPr/>
                </p:nvSpPr>
                <p:spPr>
                  <a:xfrm>
                    <a:off x="5803069" y="2961018"/>
                    <a:ext cx="1168456" cy="123597"/>
                  </a:xfrm>
                  <a:custGeom>
                    <a:avLst/>
                    <a:gdLst>
                      <a:gd name="connsiteX0" fmla="*/ 0 w 1168456"/>
                      <a:gd name="connsiteY0" fmla="*/ 0 h 123597"/>
                      <a:gd name="connsiteX1" fmla="*/ 1168457 w 1168456"/>
                      <a:gd name="connsiteY1" fmla="*/ 0 h 123597"/>
                      <a:gd name="connsiteX2" fmla="*/ 1168457 w 1168456"/>
                      <a:gd name="connsiteY2" fmla="*/ 123597 h 123597"/>
                      <a:gd name="connsiteX3" fmla="*/ 0 w 1168456"/>
                      <a:gd name="connsiteY3" fmla="*/ 123597 h 123597"/>
                    </a:gdLst>
                    <a:ahLst/>
                    <a:cxnLst>
                      <a:cxn ang="0">
                        <a:pos x="connsiteX0" y="connsiteY0"/>
                      </a:cxn>
                      <a:cxn ang="0">
                        <a:pos x="connsiteX1" y="connsiteY1"/>
                      </a:cxn>
                      <a:cxn ang="0">
                        <a:pos x="connsiteX2" y="connsiteY2"/>
                      </a:cxn>
                      <a:cxn ang="0">
                        <a:pos x="connsiteX3" y="connsiteY3"/>
                      </a:cxn>
                    </a:cxnLst>
                    <a:rect l="l" t="t" r="r" b="b"/>
                    <a:pathLst>
                      <a:path w="1168456" h="123597">
                        <a:moveTo>
                          <a:pt x="0" y="0"/>
                        </a:moveTo>
                        <a:lnTo>
                          <a:pt x="1168457" y="0"/>
                        </a:lnTo>
                        <a:lnTo>
                          <a:pt x="1168457" y="123597"/>
                        </a:lnTo>
                        <a:lnTo>
                          <a:pt x="0" y="123597"/>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37" name="任意多边形 23">
                    <a:extLst>
                      <a:ext uri="{FF2B5EF4-FFF2-40B4-BE49-F238E27FC236}">
                        <a16:creationId xmlns:a16="http://schemas.microsoft.com/office/drawing/2014/main" id="{D84B75A4-903E-4123-87CB-E34A3A8D58B4}"/>
                      </a:ext>
                    </a:extLst>
                  </p:cNvPr>
                  <p:cNvSpPr/>
                  <p:nvPr/>
                </p:nvSpPr>
                <p:spPr>
                  <a:xfrm>
                    <a:off x="5803069" y="3255038"/>
                    <a:ext cx="1168456" cy="123597"/>
                  </a:xfrm>
                  <a:custGeom>
                    <a:avLst/>
                    <a:gdLst>
                      <a:gd name="connsiteX0" fmla="*/ 0 w 1168456"/>
                      <a:gd name="connsiteY0" fmla="*/ 0 h 123597"/>
                      <a:gd name="connsiteX1" fmla="*/ 1168457 w 1168456"/>
                      <a:gd name="connsiteY1" fmla="*/ 0 h 123597"/>
                      <a:gd name="connsiteX2" fmla="*/ 1168457 w 1168456"/>
                      <a:gd name="connsiteY2" fmla="*/ 123597 h 123597"/>
                      <a:gd name="connsiteX3" fmla="*/ 0 w 1168456"/>
                      <a:gd name="connsiteY3" fmla="*/ 123597 h 123597"/>
                    </a:gdLst>
                    <a:ahLst/>
                    <a:cxnLst>
                      <a:cxn ang="0">
                        <a:pos x="connsiteX0" y="connsiteY0"/>
                      </a:cxn>
                      <a:cxn ang="0">
                        <a:pos x="connsiteX1" y="connsiteY1"/>
                      </a:cxn>
                      <a:cxn ang="0">
                        <a:pos x="connsiteX2" y="connsiteY2"/>
                      </a:cxn>
                      <a:cxn ang="0">
                        <a:pos x="connsiteX3" y="connsiteY3"/>
                      </a:cxn>
                    </a:cxnLst>
                    <a:rect l="l" t="t" r="r" b="b"/>
                    <a:pathLst>
                      <a:path w="1168456" h="123597">
                        <a:moveTo>
                          <a:pt x="0" y="0"/>
                        </a:moveTo>
                        <a:lnTo>
                          <a:pt x="1168457" y="0"/>
                        </a:lnTo>
                        <a:lnTo>
                          <a:pt x="1168457" y="123597"/>
                        </a:lnTo>
                        <a:lnTo>
                          <a:pt x="0" y="123597"/>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38" name="任意多边形 24">
                    <a:extLst>
                      <a:ext uri="{FF2B5EF4-FFF2-40B4-BE49-F238E27FC236}">
                        <a16:creationId xmlns:a16="http://schemas.microsoft.com/office/drawing/2014/main" id="{D8B79A5B-66C9-486D-AB7F-8C677BAC53EF}"/>
                      </a:ext>
                    </a:extLst>
                  </p:cNvPr>
                  <p:cNvSpPr/>
                  <p:nvPr/>
                </p:nvSpPr>
                <p:spPr>
                  <a:xfrm>
                    <a:off x="7773546" y="2612278"/>
                    <a:ext cx="144287" cy="1339696"/>
                  </a:xfrm>
                  <a:custGeom>
                    <a:avLst/>
                    <a:gdLst>
                      <a:gd name="connsiteX0" fmla="*/ 0 w 144287"/>
                      <a:gd name="connsiteY0" fmla="*/ 0 h 1339696"/>
                      <a:gd name="connsiteX1" fmla="*/ 144288 w 144287"/>
                      <a:gd name="connsiteY1" fmla="*/ 0 h 1339696"/>
                      <a:gd name="connsiteX2" fmla="*/ 144288 w 144287"/>
                      <a:gd name="connsiteY2" fmla="*/ 1339696 h 1339696"/>
                      <a:gd name="connsiteX3" fmla="*/ 0 w 144287"/>
                      <a:gd name="connsiteY3" fmla="*/ 1339696 h 1339696"/>
                    </a:gdLst>
                    <a:ahLst/>
                    <a:cxnLst>
                      <a:cxn ang="0">
                        <a:pos x="connsiteX0" y="connsiteY0"/>
                      </a:cxn>
                      <a:cxn ang="0">
                        <a:pos x="connsiteX1" y="connsiteY1"/>
                      </a:cxn>
                      <a:cxn ang="0">
                        <a:pos x="connsiteX2" y="connsiteY2"/>
                      </a:cxn>
                      <a:cxn ang="0">
                        <a:pos x="connsiteX3" y="connsiteY3"/>
                      </a:cxn>
                    </a:cxnLst>
                    <a:rect l="l" t="t" r="r" b="b"/>
                    <a:pathLst>
                      <a:path w="144287" h="1339696">
                        <a:moveTo>
                          <a:pt x="0" y="0"/>
                        </a:moveTo>
                        <a:lnTo>
                          <a:pt x="144288" y="0"/>
                        </a:lnTo>
                        <a:lnTo>
                          <a:pt x="144288" y="1339696"/>
                        </a:lnTo>
                        <a:lnTo>
                          <a:pt x="0" y="1339696"/>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39" name="任意多边形 25">
                    <a:extLst>
                      <a:ext uri="{FF2B5EF4-FFF2-40B4-BE49-F238E27FC236}">
                        <a16:creationId xmlns:a16="http://schemas.microsoft.com/office/drawing/2014/main" id="{F21C1DC3-B7D5-4407-A959-A552DBD2E5EA}"/>
                      </a:ext>
                    </a:extLst>
                  </p:cNvPr>
                  <p:cNvSpPr/>
                  <p:nvPr/>
                </p:nvSpPr>
                <p:spPr>
                  <a:xfrm>
                    <a:off x="7137865" y="3390069"/>
                    <a:ext cx="1415923" cy="136664"/>
                  </a:xfrm>
                  <a:custGeom>
                    <a:avLst/>
                    <a:gdLst>
                      <a:gd name="connsiteX0" fmla="*/ 0 w 1415923"/>
                      <a:gd name="connsiteY0" fmla="*/ 0 h 136664"/>
                      <a:gd name="connsiteX1" fmla="*/ 1415924 w 1415923"/>
                      <a:gd name="connsiteY1" fmla="*/ 0 h 136664"/>
                      <a:gd name="connsiteX2" fmla="*/ 1415924 w 1415923"/>
                      <a:gd name="connsiteY2" fmla="*/ 136665 h 136664"/>
                      <a:gd name="connsiteX3" fmla="*/ 0 w 1415923"/>
                      <a:gd name="connsiteY3" fmla="*/ 136665 h 136664"/>
                    </a:gdLst>
                    <a:ahLst/>
                    <a:cxnLst>
                      <a:cxn ang="0">
                        <a:pos x="connsiteX0" y="connsiteY0"/>
                      </a:cxn>
                      <a:cxn ang="0">
                        <a:pos x="connsiteX1" y="connsiteY1"/>
                      </a:cxn>
                      <a:cxn ang="0">
                        <a:pos x="connsiteX2" y="connsiteY2"/>
                      </a:cxn>
                      <a:cxn ang="0">
                        <a:pos x="connsiteX3" y="connsiteY3"/>
                      </a:cxn>
                    </a:cxnLst>
                    <a:rect l="l" t="t" r="r" b="b"/>
                    <a:pathLst>
                      <a:path w="1415923" h="136664">
                        <a:moveTo>
                          <a:pt x="0" y="0"/>
                        </a:moveTo>
                        <a:lnTo>
                          <a:pt x="1415924" y="0"/>
                        </a:lnTo>
                        <a:lnTo>
                          <a:pt x="1415924" y="136665"/>
                        </a:lnTo>
                        <a:lnTo>
                          <a:pt x="0" y="136665"/>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40" name="任意多边形 26">
                    <a:extLst>
                      <a:ext uri="{FF2B5EF4-FFF2-40B4-BE49-F238E27FC236}">
                        <a16:creationId xmlns:a16="http://schemas.microsoft.com/office/drawing/2014/main" id="{B02D5A0A-F933-4D08-B613-B447947944E1}"/>
                      </a:ext>
                    </a:extLst>
                  </p:cNvPr>
                  <p:cNvSpPr/>
                  <p:nvPr/>
                </p:nvSpPr>
                <p:spPr>
                  <a:xfrm>
                    <a:off x="7178335" y="2674076"/>
                    <a:ext cx="1375452" cy="352279"/>
                  </a:xfrm>
                  <a:custGeom>
                    <a:avLst/>
                    <a:gdLst>
                      <a:gd name="connsiteX0" fmla="*/ 1375453 w 1375452"/>
                      <a:gd name="connsiteY0" fmla="*/ 219698 h 352279"/>
                      <a:gd name="connsiteX1" fmla="*/ 238848 w 1375452"/>
                      <a:gd name="connsiteY1" fmla="*/ 219698 h 352279"/>
                      <a:gd name="connsiteX2" fmla="*/ 147647 w 1375452"/>
                      <a:gd name="connsiteY2" fmla="*/ 150005 h 352279"/>
                      <a:gd name="connsiteX3" fmla="*/ 237759 w 1375452"/>
                      <a:gd name="connsiteY3" fmla="*/ 0 h 352279"/>
                      <a:gd name="connsiteX4" fmla="*/ 61892 w 1375452"/>
                      <a:gd name="connsiteY4" fmla="*/ 0 h 352279"/>
                      <a:gd name="connsiteX5" fmla="*/ 2815 w 1375452"/>
                      <a:gd name="connsiteY5" fmla="*/ 206903 h 352279"/>
                      <a:gd name="connsiteX6" fmla="*/ 220608 w 1375452"/>
                      <a:gd name="connsiteY6" fmla="*/ 352279 h 352279"/>
                      <a:gd name="connsiteX7" fmla="*/ 1375181 w 1375452"/>
                      <a:gd name="connsiteY7" fmla="*/ 352279 h 352279"/>
                      <a:gd name="connsiteX8" fmla="*/ 1375181 w 1375452"/>
                      <a:gd name="connsiteY8" fmla="*/ 219698 h 352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5452" h="352279">
                        <a:moveTo>
                          <a:pt x="1375453" y="219698"/>
                        </a:moveTo>
                        <a:lnTo>
                          <a:pt x="238848" y="219698"/>
                        </a:lnTo>
                        <a:cubicBezTo>
                          <a:pt x="170516" y="219698"/>
                          <a:pt x="148192" y="189207"/>
                          <a:pt x="147647" y="150005"/>
                        </a:cubicBezTo>
                        <a:cubicBezTo>
                          <a:pt x="146831" y="95012"/>
                          <a:pt x="193656" y="35391"/>
                          <a:pt x="237759" y="0"/>
                        </a:cubicBezTo>
                        <a:lnTo>
                          <a:pt x="61892" y="0"/>
                        </a:lnTo>
                        <a:cubicBezTo>
                          <a:pt x="29223" y="41381"/>
                          <a:pt x="-11069" y="129859"/>
                          <a:pt x="2815" y="206903"/>
                        </a:cubicBezTo>
                        <a:cubicBezTo>
                          <a:pt x="16155" y="281497"/>
                          <a:pt x="70059" y="352279"/>
                          <a:pt x="220608" y="352279"/>
                        </a:cubicBezTo>
                        <a:lnTo>
                          <a:pt x="1375181" y="352279"/>
                        </a:lnTo>
                        <a:lnTo>
                          <a:pt x="1375181" y="219698"/>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41" name="任意多边形 27">
                    <a:extLst>
                      <a:ext uri="{FF2B5EF4-FFF2-40B4-BE49-F238E27FC236}">
                        <a16:creationId xmlns:a16="http://schemas.microsoft.com/office/drawing/2014/main" id="{D80BFADB-96E6-45EA-8A8B-AD9A56AB1A70}"/>
                      </a:ext>
                    </a:extLst>
                  </p:cNvPr>
                  <p:cNvSpPr/>
                  <p:nvPr/>
                </p:nvSpPr>
                <p:spPr>
                  <a:xfrm>
                    <a:off x="6205168" y="3000765"/>
                    <a:ext cx="285580" cy="762887"/>
                  </a:xfrm>
                  <a:custGeom>
                    <a:avLst/>
                    <a:gdLst>
                      <a:gd name="connsiteX0" fmla="*/ 154905 w 285580"/>
                      <a:gd name="connsiteY0" fmla="*/ 0 h 762887"/>
                      <a:gd name="connsiteX1" fmla="*/ 154905 w 285580"/>
                      <a:gd name="connsiteY1" fmla="*/ 535770 h 762887"/>
                      <a:gd name="connsiteX2" fmla="*/ 0 w 285580"/>
                      <a:gd name="connsiteY2" fmla="*/ 636499 h 762887"/>
                      <a:gd name="connsiteX3" fmla="*/ 0 w 285580"/>
                      <a:gd name="connsiteY3" fmla="*/ 761457 h 762887"/>
                      <a:gd name="connsiteX4" fmla="*/ 285580 w 285580"/>
                      <a:gd name="connsiteY4" fmla="*/ 547204 h 762887"/>
                      <a:gd name="connsiteX5" fmla="*/ 285580 w 285580"/>
                      <a:gd name="connsiteY5" fmla="*/ 0 h 762887"/>
                      <a:gd name="connsiteX6" fmla="*/ 154905 w 285580"/>
                      <a:gd name="connsiteY6" fmla="*/ 0 h 762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580" h="762887">
                        <a:moveTo>
                          <a:pt x="154905" y="0"/>
                        </a:moveTo>
                        <a:lnTo>
                          <a:pt x="154905" y="535770"/>
                        </a:lnTo>
                        <a:cubicBezTo>
                          <a:pt x="154905" y="653105"/>
                          <a:pt x="88206" y="636499"/>
                          <a:pt x="0" y="636499"/>
                        </a:cubicBezTo>
                        <a:lnTo>
                          <a:pt x="0" y="761457"/>
                        </a:lnTo>
                        <a:cubicBezTo>
                          <a:pt x="96101" y="761457"/>
                          <a:pt x="285580" y="794126"/>
                          <a:pt x="285580" y="547204"/>
                        </a:cubicBezTo>
                        <a:lnTo>
                          <a:pt x="285580" y="0"/>
                        </a:lnTo>
                        <a:lnTo>
                          <a:pt x="154905" y="0"/>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42" name="任意多边形 28">
                    <a:extLst>
                      <a:ext uri="{FF2B5EF4-FFF2-40B4-BE49-F238E27FC236}">
                        <a16:creationId xmlns:a16="http://schemas.microsoft.com/office/drawing/2014/main" id="{A7899B77-2AA0-4FC1-8D12-A11F0CED5872}"/>
                      </a:ext>
                    </a:extLst>
                  </p:cNvPr>
                  <p:cNvSpPr/>
                  <p:nvPr/>
                </p:nvSpPr>
                <p:spPr>
                  <a:xfrm>
                    <a:off x="5893725" y="2612278"/>
                    <a:ext cx="519162" cy="294836"/>
                  </a:xfrm>
                  <a:custGeom>
                    <a:avLst/>
                    <a:gdLst>
                      <a:gd name="connsiteX0" fmla="*/ 384676 w 519162"/>
                      <a:gd name="connsiteY0" fmla="*/ 272 h 294836"/>
                      <a:gd name="connsiteX1" fmla="*/ 84667 w 519162"/>
                      <a:gd name="connsiteY1" fmla="*/ 153544 h 294836"/>
                      <a:gd name="connsiteX2" fmla="*/ 0 w 519162"/>
                      <a:gd name="connsiteY2" fmla="*/ 294837 h 294836"/>
                      <a:gd name="connsiteX3" fmla="*/ 145649 w 519162"/>
                      <a:gd name="connsiteY3" fmla="*/ 294837 h 294836"/>
                      <a:gd name="connsiteX4" fmla="*/ 185940 w 519162"/>
                      <a:gd name="connsiteY4" fmla="*/ 229499 h 294836"/>
                      <a:gd name="connsiteX5" fmla="*/ 387671 w 519162"/>
                      <a:gd name="connsiteY5" fmla="*/ 123869 h 294836"/>
                      <a:gd name="connsiteX6" fmla="*/ 519163 w 519162"/>
                      <a:gd name="connsiteY6" fmla="*/ 123869 h 294836"/>
                      <a:gd name="connsiteX7" fmla="*/ 519163 w 519162"/>
                      <a:gd name="connsiteY7" fmla="*/ 0 h 294836"/>
                      <a:gd name="connsiteX8" fmla="*/ 384676 w 519162"/>
                      <a:gd name="connsiteY8" fmla="*/ 272 h 29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9162" h="294836">
                        <a:moveTo>
                          <a:pt x="384676" y="272"/>
                        </a:moveTo>
                        <a:cubicBezTo>
                          <a:pt x="260807" y="1633"/>
                          <a:pt x="163344" y="31580"/>
                          <a:pt x="84667" y="153544"/>
                        </a:cubicBezTo>
                        <a:cubicBezTo>
                          <a:pt x="59348" y="192746"/>
                          <a:pt x="26952" y="248011"/>
                          <a:pt x="0" y="294837"/>
                        </a:cubicBezTo>
                        <a:lnTo>
                          <a:pt x="145649" y="294837"/>
                        </a:lnTo>
                        <a:cubicBezTo>
                          <a:pt x="159261" y="271968"/>
                          <a:pt x="172873" y="249100"/>
                          <a:pt x="185940" y="229499"/>
                        </a:cubicBezTo>
                        <a:cubicBezTo>
                          <a:pt x="245833" y="136937"/>
                          <a:pt x="288575" y="123869"/>
                          <a:pt x="387671" y="123869"/>
                        </a:cubicBezTo>
                        <a:lnTo>
                          <a:pt x="519163" y="123869"/>
                        </a:lnTo>
                        <a:lnTo>
                          <a:pt x="519163" y="0"/>
                        </a:lnTo>
                        <a:lnTo>
                          <a:pt x="384676" y="272"/>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43" name="任意多边形 29">
                    <a:extLst>
                      <a:ext uri="{FF2B5EF4-FFF2-40B4-BE49-F238E27FC236}">
                        <a16:creationId xmlns:a16="http://schemas.microsoft.com/office/drawing/2014/main" id="{DF2159EE-CC8A-4A89-A7BB-F3B30A68B99F}"/>
                      </a:ext>
                    </a:extLst>
                  </p:cNvPr>
                  <p:cNvSpPr/>
                  <p:nvPr/>
                </p:nvSpPr>
                <p:spPr>
                  <a:xfrm>
                    <a:off x="6363340" y="2612278"/>
                    <a:ext cx="519162" cy="294836"/>
                  </a:xfrm>
                  <a:custGeom>
                    <a:avLst/>
                    <a:gdLst>
                      <a:gd name="connsiteX0" fmla="*/ 134487 w 519162"/>
                      <a:gd name="connsiteY0" fmla="*/ 272 h 294836"/>
                      <a:gd name="connsiteX1" fmla="*/ 434496 w 519162"/>
                      <a:gd name="connsiteY1" fmla="*/ 153544 h 294836"/>
                      <a:gd name="connsiteX2" fmla="*/ 519163 w 519162"/>
                      <a:gd name="connsiteY2" fmla="*/ 294837 h 294836"/>
                      <a:gd name="connsiteX3" fmla="*/ 373514 w 519162"/>
                      <a:gd name="connsiteY3" fmla="*/ 294837 h 294836"/>
                      <a:gd name="connsiteX4" fmla="*/ 333223 w 519162"/>
                      <a:gd name="connsiteY4" fmla="*/ 229499 h 294836"/>
                      <a:gd name="connsiteX5" fmla="*/ 131492 w 519162"/>
                      <a:gd name="connsiteY5" fmla="*/ 123869 h 294836"/>
                      <a:gd name="connsiteX6" fmla="*/ 0 w 519162"/>
                      <a:gd name="connsiteY6" fmla="*/ 123869 h 294836"/>
                      <a:gd name="connsiteX7" fmla="*/ 0 w 519162"/>
                      <a:gd name="connsiteY7" fmla="*/ 0 h 294836"/>
                      <a:gd name="connsiteX8" fmla="*/ 134487 w 519162"/>
                      <a:gd name="connsiteY8" fmla="*/ 272 h 29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9162" h="294836">
                        <a:moveTo>
                          <a:pt x="134487" y="272"/>
                        </a:moveTo>
                        <a:cubicBezTo>
                          <a:pt x="258356" y="1633"/>
                          <a:pt x="355819" y="31580"/>
                          <a:pt x="434496" y="153544"/>
                        </a:cubicBezTo>
                        <a:cubicBezTo>
                          <a:pt x="459814" y="192746"/>
                          <a:pt x="492211" y="248011"/>
                          <a:pt x="519163" y="294837"/>
                        </a:cubicBezTo>
                        <a:lnTo>
                          <a:pt x="373514" y="294837"/>
                        </a:lnTo>
                        <a:cubicBezTo>
                          <a:pt x="359902" y="271968"/>
                          <a:pt x="346290" y="249100"/>
                          <a:pt x="333223" y="229499"/>
                        </a:cubicBezTo>
                        <a:cubicBezTo>
                          <a:pt x="273057" y="136937"/>
                          <a:pt x="230588" y="123869"/>
                          <a:pt x="131492" y="123869"/>
                        </a:cubicBezTo>
                        <a:lnTo>
                          <a:pt x="0" y="123869"/>
                        </a:lnTo>
                        <a:lnTo>
                          <a:pt x="0" y="0"/>
                        </a:lnTo>
                        <a:lnTo>
                          <a:pt x="134487" y="272"/>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grpSp>
          <p:grpSp>
            <p:nvGrpSpPr>
              <p:cNvPr id="309" name="组合 308">
                <a:extLst>
                  <a:ext uri="{FF2B5EF4-FFF2-40B4-BE49-F238E27FC236}">
                    <a16:creationId xmlns:a16="http://schemas.microsoft.com/office/drawing/2014/main" id="{4F6348E5-582C-4189-854D-47EC4D16FC86}"/>
                  </a:ext>
                </a:extLst>
              </p:cNvPr>
              <p:cNvGrpSpPr/>
              <p:nvPr/>
            </p:nvGrpSpPr>
            <p:grpSpPr>
              <a:xfrm>
                <a:off x="3645673" y="2135781"/>
                <a:ext cx="1477225" cy="2574443"/>
                <a:chOff x="3645673" y="2135781"/>
                <a:chExt cx="1477225" cy="2574443"/>
              </a:xfrm>
            </p:grpSpPr>
            <p:sp>
              <p:nvSpPr>
                <p:cNvPr id="312" name="任意多边形 31">
                  <a:extLst>
                    <a:ext uri="{FF2B5EF4-FFF2-40B4-BE49-F238E27FC236}">
                      <a16:creationId xmlns:a16="http://schemas.microsoft.com/office/drawing/2014/main" id="{45CBFB40-3B6A-4F43-AC8E-53271B529D89}"/>
                    </a:ext>
                  </a:extLst>
                </p:cNvPr>
                <p:cNvSpPr/>
                <p:nvPr/>
              </p:nvSpPr>
              <p:spPr>
                <a:xfrm>
                  <a:off x="3689810" y="3654876"/>
                  <a:ext cx="1387319" cy="1055347"/>
                </a:xfrm>
                <a:custGeom>
                  <a:avLst/>
                  <a:gdLst>
                    <a:gd name="connsiteX0" fmla="*/ 1103790 w 1387319"/>
                    <a:gd name="connsiteY0" fmla="*/ 18323 h 1055347"/>
                    <a:gd name="connsiteX1" fmla="*/ 1025929 w 1387319"/>
                    <a:gd name="connsiteY1" fmla="*/ 2805 h 1055347"/>
                    <a:gd name="connsiteX2" fmla="*/ 955691 w 1387319"/>
                    <a:gd name="connsiteY2" fmla="*/ 900 h 1055347"/>
                    <a:gd name="connsiteX3" fmla="*/ 437889 w 1387319"/>
                    <a:gd name="connsiteY3" fmla="*/ 1172 h 1055347"/>
                    <a:gd name="connsiteX4" fmla="*/ 359756 w 1387319"/>
                    <a:gd name="connsiteY4" fmla="*/ 2533 h 1055347"/>
                    <a:gd name="connsiteX5" fmla="*/ 283801 w 1387319"/>
                    <a:gd name="connsiteY5" fmla="*/ 18323 h 1055347"/>
                    <a:gd name="connsiteX6" fmla="*/ 126 w 1387319"/>
                    <a:gd name="connsiteY6" fmla="*/ 574783 h 1055347"/>
                    <a:gd name="connsiteX7" fmla="*/ 147409 w 1387319"/>
                    <a:gd name="connsiteY7" fmla="*/ 700286 h 1055347"/>
                    <a:gd name="connsiteX8" fmla="*/ 203218 w 1387319"/>
                    <a:gd name="connsiteY8" fmla="*/ 646382 h 1055347"/>
                    <a:gd name="connsiteX9" fmla="*/ 269100 w 1387319"/>
                    <a:gd name="connsiteY9" fmla="*/ 367608 h 1055347"/>
                    <a:gd name="connsiteX10" fmla="*/ 313203 w 1387319"/>
                    <a:gd name="connsiteY10" fmla="*/ 261978 h 1055347"/>
                    <a:gd name="connsiteX11" fmla="*/ 331988 w 1387319"/>
                    <a:gd name="connsiteY11" fmla="*/ 1014996 h 1055347"/>
                    <a:gd name="connsiteX12" fmla="*/ 397598 w 1387319"/>
                    <a:gd name="connsiteY12" fmla="*/ 1054743 h 1055347"/>
                    <a:gd name="connsiteX13" fmla="*/ 533990 w 1387319"/>
                    <a:gd name="connsiteY13" fmla="*/ 1054743 h 1055347"/>
                    <a:gd name="connsiteX14" fmla="*/ 591433 w 1387319"/>
                    <a:gd name="connsiteY14" fmla="*/ 1011185 h 1055347"/>
                    <a:gd name="connsiteX15" fmla="*/ 625463 w 1387319"/>
                    <a:gd name="connsiteY15" fmla="*/ 844573 h 1055347"/>
                    <a:gd name="connsiteX16" fmla="*/ 669022 w 1387319"/>
                    <a:gd name="connsiteY16" fmla="*/ 811360 h 1055347"/>
                    <a:gd name="connsiteX17" fmla="*/ 716936 w 1387319"/>
                    <a:gd name="connsiteY17" fmla="*/ 811360 h 1055347"/>
                    <a:gd name="connsiteX18" fmla="*/ 760495 w 1387319"/>
                    <a:gd name="connsiteY18" fmla="*/ 844573 h 1055347"/>
                    <a:gd name="connsiteX19" fmla="*/ 794525 w 1387319"/>
                    <a:gd name="connsiteY19" fmla="*/ 1011185 h 1055347"/>
                    <a:gd name="connsiteX20" fmla="*/ 851968 w 1387319"/>
                    <a:gd name="connsiteY20" fmla="*/ 1054743 h 1055347"/>
                    <a:gd name="connsiteX21" fmla="*/ 989994 w 1387319"/>
                    <a:gd name="connsiteY21" fmla="*/ 1054743 h 1055347"/>
                    <a:gd name="connsiteX22" fmla="*/ 1055604 w 1387319"/>
                    <a:gd name="connsiteY22" fmla="*/ 1014996 h 1055347"/>
                    <a:gd name="connsiteX23" fmla="*/ 1074388 w 1387319"/>
                    <a:gd name="connsiteY23" fmla="*/ 261978 h 1055347"/>
                    <a:gd name="connsiteX24" fmla="*/ 1118219 w 1387319"/>
                    <a:gd name="connsiteY24" fmla="*/ 367608 h 1055347"/>
                    <a:gd name="connsiteX25" fmla="*/ 1184101 w 1387319"/>
                    <a:gd name="connsiteY25" fmla="*/ 646382 h 1055347"/>
                    <a:gd name="connsiteX26" fmla="*/ 1239910 w 1387319"/>
                    <a:gd name="connsiteY26" fmla="*/ 700286 h 1055347"/>
                    <a:gd name="connsiteX27" fmla="*/ 1387193 w 1387319"/>
                    <a:gd name="connsiteY27" fmla="*/ 574783 h 1055347"/>
                    <a:gd name="connsiteX28" fmla="*/ 1103790 w 1387319"/>
                    <a:gd name="connsiteY28" fmla="*/ 18323 h 1055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87319" h="1055347">
                      <a:moveTo>
                        <a:pt x="1103790" y="18323"/>
                      </a:moveTo>
                      <a:cubicBezTo>
                        <a:pt x="1082283" y="1172"/>
                        <a:pt x="1050159" y="-1823"/>
                        <a:pt x="1025929" y="2805"/>
                      </a:cubicBezTo>
                      <a:cubicBezTo>
                        <a:pt x="1017762" y="4439"/>
                        <a:pt x="961136" y="-2367"/>
                        <a:pt x="955691" y="900"/>
                      </a:cubicBezTo>
                      <a:cubicBezTo>
                        <a:pt x="932551" y="13967"/>
                        <a:pt x="461030" y="14512"/>
                        <a:pt x="437889" y="1172"/>
                      </a:cubicBezTo>
                      <a:cubicBezTo>
                        <a:pt x="431900" y="-2095"/>
                        <a:pt x="368468" y="4166"/>
                        <a:pt x="359756" y="2533"/>
                      </a:cubicBezTo>
                      <a:cubicBezTo>
                        <a:pt x="335799" y="-1823"/>
                        <a:pt x="304764" y="1716"/>
                        <a:pt x="283801" y="18323"/>
                      </a:cubicBezTo>
                      <a:cubicBezTo>
                        <a:pt x="133524" y="137020"/>
                        <a:pt x="-4774" y="411711"/>
                        <a:pt x="126" y="574783"/>
                      </a:cubicBezTo>
                      <a:cubicBezTo>
                        <a:pt x="3938" y="624603"/>
                        <a:pt x="29528" y="689396"/>
                        <a:pt x="147409" y="700286"/>
                      </a:cubicBezTo>
                      <a:cubicBezTo>
                        <a:pt x="180622" y="703280"/>
                        <a:pt x="199951" y="676329"/>
                        <a:pt x="203218" y="646382"/>
                      </a:cubicBezTo>
                      <a:cubicBezTo>
                        <a:pt x="211657" y="570971"/>
                        <a:pt x="223636" y="495288"/>
                        <a:pt x="269100" y="367608"/>
                      </a:cubicBezTo>
                      <a:cubicBezTo>
                        <a:pt x="281351" y="336572"/>
                        <a:pt x="295780" y="301998"/>
                        <a:pt x="313203" y="261978"/>
                      </a:cubicBezTo>
                      <a:cubicBezTo>
                        <a:pt x="266378" y="538575"/>
                        <a:pt x="244599" y="765079"/>
                        <a:pt x="331988" y="1014996"/>
                      </a:cubicBezTo>
                      <a:cubicBezTo>
                        <a:pt x="342061" y="1044126"/>
                        <a:pt x="380447" y="1053926"/>
                        <a:pt x="397598" y="1054743"/>
                      </a:cubicBezTo>
                      <a:cubicBezTo>
                        <a:pt x="425366" y="1056104"/>
                        <a:pt x="533990" y="1054743"/>
                        <a:pt x="533990" y="1054743"/>
                      </a:cubicBezTo>
                      <a:cubicBezTo>
                        <a:pt x="567748" y="1052021"/>
                        <a:pt x="583810" y="1035958"/>
                        <a:pt x="591433" y="1011185"/>
                      </a:cubicBezTo>
                      <a:cubicBezTo>
                        <a:pt x="602595" y="974977"/>
                        <a:pt x="613485" y="881870"/>
                        <a:pt x="625463" y="844573"/>
                      </a:cubicBezTo>
                      <a:cubicBezTo>
                        <a:pt x="631725" y="825517"/>
                        <a:pt x="641253" y="812177"/>
                        <a:pt x="669022" y="811360"/>
                      </a:cubicBezTo>
                      <a:lnTo>
                        <a:pt x="716936" y="811360"/>
                      </a:lnTo>
                      <a:cubicBezTo>
                        <a:pt x="744705" y="811904"/>
                        <a:pt x="754233" y="825244"/>
                        <a:pt x="760495" y="844573"/>
                      </a:cubicBezTo>
                      <a:cubicBezTo>
                        <a:pt x="772745" y="881870"/>
                        <a:pt x="783363" y="974977"/>
                        <a:pt x="794525" y="1011185"/>
                      </a:cubicBezTo>
                      <a:cubicBezTo>
                        <a:pt x="802147" y="1035958"/>
                        <a:pt x="818210" y="1052021"/>
                        <a:pt x="851968" y="1054743"/>
                      </a:cubicBezTo>
                      <a:cubicBezTo>
                        <a:pt x="851968" y="1054743"/>
                        <a:pt x="962225" y="1056104"/>
                        <a:pt x="989994" y="1054743"/>
                      </a:cubicBezTo>
                      <a:cubicBezTo>
                        <a:pt x="1007145" y="1053926"/>
                        <a:pt x="1045258" y="1043853"/>
                        <a:pt x="1055604" y="1014996"/>
                      </a:cubicBezTo>
                      <a:cubicBezTo>
                        <a:pt x="1142993" y="765079"/>
                        <a:pt x="1121214" y="538575"/>
                        <a:pt x="1074388" y="261978"/>
                      </a:cubicBezTo>
                      <a:cubicBezTo>
                        <a:pt x="1091812" y="301998"/>
                        <a:pt x="1105968" y="336844"/>
                        <a:pt x="1118219" y="367608"/>
                      </a:cubicBezTo>
                      <a:cubicBezTo>
                        <a:pt x="1163683" y="495288"/>
                        <a:pt x="1175662" y="570699"/>
                        <a:pt x="1184101" y="646382"/>
                      </a:cubicBezTo>
                      <a:cubicBezTo>
                        <a:pt x="1187368" y="676329"/>
                        <a:pt x="1206697" y="703280"/>
                        <a:pt x="1239910" y="700286"/>
                      </a:cubicBezTo>
                      <a:cubicBezTo>
                        <a:pt x="1357791" y="689124"/>
                        <a:pt x="1383381" y="624603"/>
                        <a:pt x="1387193" y="574783"/>
                      </a:cubicBezTo>
                      <a:cubicBezTo>
                        <a:pt x="1392093" y="411711"/>
                        <a:pt x="1253795" y="137020"/>
                        <a:pt x="1103790" y="18323"/>
                      </a:cubicBezTo>
                      <a:close/>
                    </a:path>
                  </a:pathLst>
                </a:custGeom>
                <a:solidFill>
                  <a:srgbClr val="EE780C"/>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nvGrpSpPr>
                <p:cNvPr id="313" name="组合 312">
                  <a:extLst>
                    <a:ext uri="{FF2B5EF4-FFF2-40B4-BE49-F238E27FC236}">
                      <a16:creationId xmlns:a16="http://schemas.microsoft.com/office/drawing/2014/main" id="{6310FC19-FC9C-4C98-A9D7-A57E2E975839}"/>
                    </a:ext>
                  </a:extLst>
                </p:cNvPr>
                <p:cNvGrpSpPr/>
                <p:nvPr/>
              </p:nvGrpSpPr>
              <p:grpSpPr>
                <a:xfrm>
                  <a:off x="3645673" y="2135781"/>
                  <a:ext cx="1477225" cy="1569815"/>
                  <a:chOff x="3645673" y="2135781"/>
                  <a:chExt cx="1477225" cy="1569815"/>
                </a:xfrm>
              </p:grpSpPr>
              <p:sp>
                <p:nvSpPr>
                  <p:cNvPr id="314" name="任意多边形 33">
                    <a:extLst>
                      <a:ext uri="{FF2B5EF4-FFF2-40B4-BE49-F238E27FC236}">
                        <a16:creationId xmlns:a16="http://schemas.microsoft.com/office/drawing/2014/main" id="{FB61EFC6-1597-4082-AF90-7CB880797BE1}"/>
                      </a:ext>
                    </a:extLst>
                  </p:cNvPr>
                  <p:cNvSpPr/>
                  <p:nvPr/>
                </p:nvSpPr>
                <p:spPr>
                  <a:xfrm>
                    <a:off x="4619094" y="2141498"/>
                    <a:ext cx="258628" cy="362428"/>
                  </a:xfrm>
                  <a:custGeom>
                    <a:avLst/>
                    <a:gdLst>
                      <a:gd name="connsiteX0" fmla="*/ 13068 w 258628"/>
                      <a:gd name="connsiteY0" fmla="*/ 362428 h 362428"/>
                      <a:gd name="connsiteX1" fmla="*/ 0 w 258628"/>
                      <a:gd name="connsiteY1" fmla="*/ 178938 h 362428"/>
                      <a:gd name="connsiteX2" fmla="*/ 67516 w 258628"/>
                      <a:gd name="connsiteY2" fmla="*/ 157159 h 362428"/>
                      <a:gd name="connsiteX3" fmla="*/ 96918 w 258628"/>
                      <a:gd name="connsiteY3" fmla="*/ 92910 h 362428"/>
                      <a:gd name="connsiteX4" fmla="*/ 131492 w 258628"/>
                      <a:gd name="connsiteY4" fmla="*/ 18588 h 362428"/>
                      <a:gd name="connsiteX5" fmla="*/ 197919 w 258628"/>
                      <a:gd name="connsiteY5" fmla="*/ 35195 h 362428"/>
                      <a:gd name="connsiteX6" fmla="*/ 224599 w 258628"/>
                      <a:gd name="connsiteY6" fmla="*/ 121223 h 362428"/>
                      <a:gd name="connsiteX7" fmla="*/ 242839 w 258628"/>
                      <a:gd name="connsiteY7" fmla="*/ 228214 h 362428"/>
                      <a:gd name="connsiteX8" fmla="*/ 258629 w 258628"/>
                      <a:gd name="connsiteY8" fmla="*/ 322681 h 362428"/>
                      <a:gd name="connsiteX9" fmla="*/ 13068 w 258628"/>
                      <a:gd name="connsiteY9" fmla="*/ 362428 h 362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8628" h="362428">
                        <a:moveTo>
                          <a:pt x="13068" y="362428"/>
                        </a:moveTo>
                        <a:lnTo>
                          <a:pt x="0" y="178938"/>
                        </a:lnTo>
                        <a:cubicBezTo>
                          <a:pt x="23957" y="179755"/>
                          <a:pt x="48459" y="181933"/>
                          <a:pt x="67516" y="157159"/>
                        </a:cubicBezTo>
                        <a:cubicBezTo>
                          <a:pt x="84667" y="135107"/>
                          <a:pt x="84395" y="121495"/>
                          <a:pt x="96918" y="92910"/>
                        </a:cubicBezTo>
                        <a:cubicBezTo>
                          <a:pt x="108080" y="67592"/>
                          <a:pt x="118697" y="41184"/>
                          <a:pt x="131492" y="18588"/>
                        </a:cubicBezTo>
                        <a:cubicBezTo>
                          <a:pt x="149188" y="-12175"/>
                          <a:pt x="178045" y="-3463"/>
                          <a:pt x="197919" y="35195"/>
                        </a:cubicBezTo>
                        <a:cubicBezTo>
                          <a:pt x="211259" y="61330"/>
                          <a:pt x="219154" y="90460"/>
                          <a:pt x="224599" y="121223"/>
                        </a:cubicBezTo>
                        <a:cubicBezTo>
                          <a:pt x="230860" y="156886"/>
                          <a:pt x="236849" y="192550"/>
                          <a:pt x="242839" y="228214"/>
                        </a:cubicBezTo>
                        <a:cubicBezTo>
                          <a:pt x="248011" y="259793"/>
                          <a:pt x="253456" y="291101"/>
                          <a:pt x="258629" y="322681"/>
                        </a:cubicBezTo>
                        <a:lnTo>
                          <a:pt x="13068" y="362428"/>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15" name="任意多边形 34">
                    <a:extLst>
                      <a:ext uri="{FF2B5EF4-FFF2-40B4-BE49-F238E27FC236}">
                        <a16:creationId xmlns:a16="http://schemas.microsoft.com/office/drawing/2014/main" id="{2AE209D2-BD89-4642-9ADA-412FD8865246}"/>
                      </a:ext>
                    </a:extLst>
                  </p:cNvPr>
                  <p:cNvSpPr/>
                  <p:nvPr/>
                </p:nvSpPr>
                <p:spPr>
                  <a:xfrm>
                    <a:off x="3710355" y="2273610"/>
                    <a:ext cx="1355071" cy="1045677"/>
                  </a:xfrm>
                  <a:custGeom>
                    <a:avLst/>
                    <a:gdLst>
                      <a:gd name="connsiteX0" fmla="*/ 1348136 w 1355071"/>
                      <a:gd name="connsiteY0" fmla="*/ 955565 h 1045677"/>
                      <a:gd name="connsiteX1" fmla="*/ 1207660 w 1355071"/>
                      <a:gd name="connsiteY1" fmla="*/ 303276 h 1045677"/>
                      <a:gd name="connsiteX2" fmla="*/ 1158384 w 1355071"/>
                      <a:gd name="connsiteY2" fmla="*/ 138026 h 1045677"/>
                      <a:gd name="connsiteX3" fmla="*/ 678424 w 1355071"/>
                      <a:gd name="connsiteY3" fmla="*/ 0 h 1045677"/>
                      <a:gd name="connsiteX4" fmla="*/ 185668 w 1355071"/>
                      <a:gd name="connsiteY4" fmla="*/ 206631 h 1045677"/>
                      <a:gd name="connsiteX5" fmla="*/ 173962 w 1355071"/>
                      <a:gd name="connsiteY5" fmla="*/ 263801 h 1045677"/>
                      <a:gd name="connsiteX6" fmla="*/ 0 w 1355071"/>
                      <a:gd name="connsiteY6" fmla="*/ 994495 h 1045677"/>
                      <a:gd name="connsiteX7" fmla="*/ 1354942 w 1355071"/>
                      <a:gd name="connsiteY7" fmla="*/ 1045676 h 1045677"/>
                      <a:gd name="connsiteX8" fmla="*/ 1348136 w 1355071"/>
                      <a:gd name="connsiteY8" fmla="*/ 955565 h 1045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5071" h="1045677">
                        <a:moveTo>
                          <a:pt x="1348136" y="955565"/>
                        </a:moveTo>
                        <a:cubicBezTo>
                          <a:pt x="1342147" y="927524"/>
                          <a:pt x="1254757" y="497928"/>
                          <a:pt x="1207660" y="303276"/>
                        </a:cubicBezTo>
                        <a:lnTo>
                          <a:pt x="1158384" y="138026"/>
                        </a:lnTo>
                        <a:cubicBezTo>
                          <a:pt x="1071812" y="67243"/>
                          <a:pt x="866542" y="0"/>
                          <a:pt x="678424" y="0"/>
                        </a:cubicBezTo>
                        <a:cubicBezTo>
                          <a:pt x="437219" y="0"/>
                          <a:pt x="235760" y="102362"/>
                          <a:pt x="185668" y="206631"/>
                        </a:cubicBezTo>
                        <a:cubicBezTo>
                          <a:pt x="181857" y="206631"/>
                          <a:pt x="173962" y="261351"/>
                          <a:pt x="173962" y="263801"/>
                        </a:cubicBezTo>
                        <a:cubicBezTo>
                          <a:pt x="173962" y="280136"/>
                          <a:pt x="42197" y="774797"/>
                          <a:pt x="0" y="994495"/>
                        </a:cubicBezTo>
                        <a:lnTo>
                          <a:pt x="1354942" y="1045676"/>
                        </a:lnTo>
                        <a:cubicBezTo>
                          <a:pt x="1355214" y="1045949"/>
                          <a:pt x="1355759" y="992045"/>
                          <a:pt x="1348136" y="955565"/>
                        </a:cubicBezTo>
                        <a:close/>
                      </a:path>
                    </a:pathLst>
                  </a:custGeom>
                  <a:solidFill>
                    <a:srgbClr val="EE780C"/>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16" name="任意多边形 35">
                    <a:extLst>
                      <a:ext uri="{FF2B5EF4-FFF2-40B4-BE49-F238E27FC236}">
                        <a16:creationId xmlns:a16="http://schemas.microsoft.com/office/drawing/2014/main" id="{083BA48B-140A-4344-A15B-2B88E6074B5F}"/>
                      </a:ext>
                    </a:extLst>
                  </p:cNvPr>
                  <p:cNvSpPr/>
                  <p:nvPr/>
                </p:nvSpPr>
                <p:spPr>
                  <a:xfrm>
                    <a:off x="3645673" y="2382142"/>
                    <a:ext cx="594340" cy="240369"/>
                  </a:xfrm>
                  <a:custGeom>
                    <a:avLst/>
                    <a:gdLst>
                      <a:gd name="connsiteX0" fmla="*/ 502444 w 594340"/>
                      <a:gd name="connsiteY0" fmla="*/ 239392 h 240369"/>
                      <a:gd name="connsiteX1" fmla="*/ 593100 w 594340"/>
                      <a:gd name="connsiteY1" fmla="*/ 167521 h 240369"/>
                      <a:gd name="connsiteX2" fmla="*/ 593100 w 594340"/>
                      <a:gd name="connsiteY2" fmla="*/ 167521 h 240369"/>
                      <a:gd name="connsiteX3" fmla="*/ 530213 w 594340"/>
                      <a:gd name="connsiteY3" fmla="*/ 70603 h 240369"/>
                      <a:gd name="connsiteX4" fmla="*/ 91905 w 594340"/>
                      <a:gd name="connsiteY4" fmla="*/ 909 h 240369"/>
                      <a:gd name="connsiteX5" fmla="*/ 1249 w 594340"/>
                      <a:gd name="connsiteY5" fmla="*/ 72781 h 240369"/>
                      <a:gd name="connsiteX6" fmla="*/ 1249 w 594340"/>
                      <a:gd name="connsiteY6" fmla="*/ 72781 h 240369"/>
                      <a:gd name="connsiteX7" fmla="*/ 64137 w 594340"/>
                      <a:gd name="connsiteY7" fmla="*/ 169699 h 240369"/>
                      <a:gd name="connsiteX8" fmla="*/ 502444 w 594340"/>
                      <a:gd name="connsiteY8" fmla="*/ 239392 h 240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4340" h="240369">
                        <a:moveTo>
                          <a:pt x="502444" y="239392"/>
                        </a:moveTo>
                        <a:cubicBezTo>
                          <a:pt x="544642" y="246471"/>
                          <a:pt x="585478" y="214346"/>
                          <a:pt x="593100" y="167521"/>
                        </a:cubicBezTo>
                        <a:lnTo>
                          <a:pt x="593100" y="167521"/>
                        </a:lnTo>
                        <a:cubicBezTo>
                          <a:pt x="600723" y="120968"/>
                          <a:pt x="572410" y="77409"/>
                          <a:pt x="530213" y="70603"/>
                        </a:cubicBezTo>
                        <a:lnTo>
                          <a:pt x="91905" y="909"/>
                        </a:lnTo>
                        <a:cubicBezTo>
                          <a:pt x="49436" y="-5897"/>
                          <a:pt x="8872" y="26228"/>
                          <a:pt x="1249" y="72781"/>
                        </a:cubicBezTo>
                        <a:lnTo>
                          <a:pt x="1249" y="72781"/>
                        </a:lnTo>
                        <a:cubicBezTo>
                          <a:pt x="-6374" y="119334"/>
                          <a:pt x="21667" y="162893"/>
                          <a:pt x="64137" y="169699"/>
                        </a:cubicBezTo>
                        <a:lnTo>
                          <a:pt x="502444" y="239392"/>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17" name="任意多边形 36">
                    <a:extLst>
                      <a:ext uri="{FF2B5EF4-FFF2-40B4-BE49-F238E27FC236}">
                        <a16:creationId xmlns:a16="http://schemas.microsoft.com/office/drawing/2014/main" id="{AD88435E-9561-4038-A40E-5445DE3ADDB3}"/>
                      </a:ext>
                    </a:extLst>
                  </p:cNvPr>
                  <p:cNvSpPr/>
                  <p:nvPr/>
                </p:nvSpPr>
                <p:spPr>
                  <a:xfrm>
                    <a:off x="4528831" y="2382414"/>
                    <a:ext cx="594068" cy="240097"/>
                  </a:xfrm>
                  <a:custGeom>
                    <a:avLst/>
                    <a:gdLst>
                      <a:gd name="connsiteX0" fmla="*/ 91897 w 594068"/>
                      <a:gd name="connsiteY0" fmla="*/ 239120 h 240097"/>
                      <a:gd name="connsiteX1" fmla="*/ 1240 w 594068"/>
                      <a:gd name="connsiteY1" fmla="*/ 167249 h 240097"/>
                      <a:gd name="connsiteX2" fmla="*/ 1240 w 594068"/>
                      <a:gd name="connsiteY2" fmla="*/ 167249 h 240097"/>
                      <a:gd name="connsiteX3" fmla="*/ 64128 w 594068"/>
                      <a:gd name="connsiteY3" fmla="*/ 70331 h 240097"/>
                      <a:gd name="connsiteX4" fmla="*/ 502163 w 594068"/>
                      <a:gd name="connsiteY4" fmla="*/ 909 h 240097"/>
                      <a:gd name="connsiteX5" fmla="*/ 592819 w 594068"/>
                      <a:gd name="connsiteY5" fmla="*/ 72781 h 240097"/>
                      <a:gd name="connsiteX6" fmla="*/ 592819 w 594068"/>
                      <a:gd name="connsiteY6" fmla="*/ 72781 h 240097"/>
                      <a:gd name="connsiteX7" fmla="*/ 529660 w 594068"/>
                      <a:gd name="connsiteY7" fmla="*/ 169699 h 240097"/>
                      <a:gd name="connsiteX8" fmla="*/ 91897 w 594068"/>
                      <a:gd name="connsiteY8" fmla="*/ 239120 h 240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4068" h="240097">
                        <a:moveTo>
                          <a:pt x="91897" y="239120"/>
                        </a:moveTo>
                        <a:cubicBezTo>
                          <a:pt x="49699" y="246198"/>
                          <a:pt x="8863" y="214074"/>
                          <a:pt x="1240" y="167249"/>
                        </a:cubicBezTo>
                        <a:lnTo>
                          <a:pt x="1240" y="167249"/>
                        </a:lnTo>
                        <a:cubicBezTo>
                          <a:pt x="-6382" y="120695"/>
                          <a:pt x="21931" y="77137"/>
                          <a:pt x="64128" y="70331"/>
                        </a:cubicBezTo>
                        <a:lnTo>
                          <a:pt x="502163" y="909"/>
                        </a:lnTo>
                        <a:cubicBezTo>
                          <a:pt x="544633" y="-5897"/>
                          <a:pt x="585197" y="26228"/>
                          <a:pt x="592819" y="72781"/>
                        </a:cubicBezTo>
                        <a:lnTo>
                          <a:pt x="592819" y="72781"/>
                        </a:lnTo>
                        <a:cubicBezTo>
                          <a:pt x="600442" y="119334"/>
                          <a:pt x="572401" y="162893"/>
                          <a:pt x="529660" y="169699"/>
                        </a:cubicBezTo>
                        <a:lnTo>
                          <a:pt x="91897" y="239120"/>
                        </a:lnTo>
                        <a:close/>
                      </a:path>
                    </a:pathLst>
                  </a:custGeom>
                  <a:solidFill>
                    <a:srgbClr val="EE780C"/>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18" name="任意多边形 37">
                    <a:extLst>
                      <a:ext uri="{FF2B5EF4-FFF2-40B4-BE49-F238E27FC236}">
                        <a16:creationId xmlns:a16="http://schemas.microsoft.com/office/drawing/2014/main" id="{21D3D7C2-CE10-4700-90D8-BC520EC9FBF1}"/>
                      </a:ext>
                    </a:extLst>
                  </p:cNvPr>
                  <p:cNvSpPr/>
                  <p:nvPr/>
                </p:nvSpPr>
                <p:spPr>
                  <a:xfrm>
                    <a:off x="4528982" y="2592949"/>
                    <a:ext cx="239027" cy="239027"/>
                  </a:xfrm>
                  <a:custGeom>
                    <a:avLst/>
                    <a:gdLst>
                      <a:gd name="connsiteX0" fmla="*/ 239027 w 239027"/>
                      <a:gd name="connsiteY0" fmla="*/ 119514 h 239027"/>
                      <a:gd name="connsiteX1" fmla="*/ 119514 w 239027"/>
                      <a:gd name="connsiteY1" fmla="*/ 0 h 239027"/>
                      <a:gd name="connsiteX2" fmla="*/ 0 w 239027"/>
                      <a:gd name="connsiteY2" fmla="*/ 119514 h 239027"/>
                      <a:gd name="connsiteX3" fmla="*/ 119514 w 239027"/>
                      <a:gd name="connsiteY3" fmla="*/ 239027 h 239027"/>
                      <a:gd name="connsiteX4" fmla="*/ 239027 w 239027"/>
                      <a:gd name="connsiteY4" fmla="*/ 119514 h 239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027" h="239027">
                        <a:moveTo>
                          <a:pt x="239027" y="119514"/>
                        </a:moveTo>
                        <a:cubicBezTo>
                          <a:pt x="239027" y="53631"/>
                          <a:pt x="185396" y="0"/>
                          <a:pt x="119514" y="0"/>
                        </a:cubicBezTo>
                        <a:cubicBezTo>
                          <a:pt x="53631" y="0"/>
                          <a:pt x="0" y="53631"/>
                          <a:pt x="0" y="119514"/>
                        </a:cubicBezTo>
                        <a:cubicBezTo>
                          <a:pt x="0" y="185396"/>
                          <a:pt x="53631" y="239027"/>
                          <a:pt x="119514" y="239027"/>
                        </a:cubicBezTo>
                        <a:cubicBezTo>
                          <a:pt x="185396" y="239027"/>
                          <a:pt x="239027" y="185396"/>
                          <a:pt x="239027" y="119514"/>
                        </a:cubicBezTo>
                        <a:close/>
                      </a:path>
                    </a:pathLst>
                  </a:custGeom>
                  <a:solidFill>
                    <a:srgbClr val="FFFFFF"/>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19" name="任意多边形 38">
                    <a:extLst>
                      <a:ext uri="{FF2B5EF4-FFF2-40B4-BE49-F238E27FC236}">
                        <a16:creationId xmlns:a16="http://schemas.microsoft.com/office/drawing/2014/main" id="{BCF875DA-5662-4677-8A18-597A0C9D1724}"/>
                      </a:ext>
                    </a:extLst>
                  </p:cNvPr>
                  <p:cNvSpPr/>
                  <p:nvPr/>
                </p:nvSpPr>
                <p:spPr>
                  <a:xfrm>
                    <a:off x="4555390" y="2647397"/>
                    <a:ext cx="130675" cy="130403"/>
                  </a:xfrm>
                  <a:custGeom>
                    <a:avLst/>
                    <a:gdLst>
                      <a:gd name="connsiteX0" fmla="*/ 130676 w 130675"/>
                      <a:gd name="connsiteY0" fmla="*/ 65065 h 130403"/>
                      <a:gd name="connsiteX1" fmla="*/ 65338 w 130675"/>
                      <a:gd name="connsiteY1" fmla="*/ 0 h 130403"/>
                      <a:gd name="connsiteX2" fmla="*/ 0 w 130675"/>
                      <a:gd name="connsiteY2" fmla="*/ 65065 h 130403"/>
                      <a:gd name="connsiteX3" fmla="*/ 65338 w 130675"/>
                      <a:gd name="connsiteY3" fmla="*/ 130403 h 130403"/>
                      <a:gd name="connsiteX4" fmla="*/ 130676 w 130675"/>
                      <a:gd name="connsiteY4" fmla="*/ 65065 h 130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675" h="130403">
                        <a:moveTo>
                          <a:pt x="130676" y="65065"/>
                        </a:moveTo>
                        <a:cubicBezTo>
                          <a:pt x="130676" y="29130"/>
                          <a:pt x="101546" y="0"/>
                          <a:pt x="65338" y="0"/>
                        </a:cubicBezTo>
                        <a:cubicBezTo>
                          <a:pt x="29130" y="0"/>
                          <a:pt x="0" y="29130"/>
                          <a:pt x="0" y="65065"/>
                        </a:cubicBezTo>
                        <a:cubicBezTo>
                          <a:pt x="0" y="101001"/>
                          <a:pt x="29130" y="130403"/>
                          <a:pt x="65338" y="130403"/>
                        </a:cubicBezTo>
                        <a:cubicBezTo>
                          <a:pt x="101546" y="130131"/>
                          <a:pt x="130676" y="101001"/>
                          <a:pt x="130676" y="65065"/>
                        </a:cubicBez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20" name="任意多边形 39">
                    <a:extLst>
                      <a:ext uri="{FF2B5EF4-FFF2-40B4-BE49-F238E27FC236}">
                        <a16:creationId xmlns:a16="http://schemas.microsoft.com/office/drawing/2014/main" id="{CD5423A4-6424-47AB-ACC6-3BCE29B4D30F}"/>
                      </a:ext>
                    </a:extLst>
                  </p:cNvPr>
                  <p:cNvSpPr/>
                  <p:nvPr/>
                </p:nvSpPr>
                <p:spPr>
                  <a:xfrm>
                    <a:off x="3898201" y="2135781"/>
                    <a:ext cx="258900" cy="362428"/>
                  </a:xfrm>
                  <a:custGeom>
                    <a:avLst/>
                    <a:gdLst>
                      <a:gd name="connsiteX0" fmla="*/ 245561 w 258900"/>
                      <a:gd name="connsiteY0" fmla="*/ 362428 h 362428"/>
                      <a:gd name="connsiteX1" fmla="*/ 258901 w 258900"/>
                      <a:gd name="connsiteY1" fmla="*/ 178938 h 362428"/>
                      <a:gd name="connsiteX2" fmla="*/ 191113 w 258900"/>
                      <a:gd name="connsiteY2" fmla="*/ 157159 h 362428"/>
                      <a:gd name="connsiteX3" fmla="*/ 161711 w 258900"/>
                      <a:gd name="connsiteY3" fmla="*/ 92910 h 362428"/>
                      <a:gd name="connsiteX4" fmla="*/ 127136 w 258900"/>
                      <a:gd name="connsiteY4" fmla="*/ 18588 h 362428"/>
                      <a:gd name="connsiteX5" fmla="*/ 60710 w 258900"/>
                      <a:gd name="connsiteY5" fmla="*/ 35195 h 362428"/>
                      <a:gd name="connsiteX6" fmla="*/ 34030 w 258900"/>
                      <a:gd name="connsiteY6" fmla="*/ 121223 h 362428"/>
                      <a:gd name="connsiteX7" fmla="*/ 15790 w 258900"/>
                      <a:gd name="connsiteY7" fmla="*/ 228214 h 362428"/>
                      <a:gd name="connsiteX8" fmla="*/ 0 w 258900"/>
                      <a:gd name="connsiteY8" fmla="*/ 322681 h 362428"/>
                      <a:gd name="connsiteX9" fmla="*/ 245561 w 258900"/>
                      <a:gd name="connsiteY9" fmla="*/ 362428 h 362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8900" h="362428">
                        <a:moveTo>
                          <a:pt x="245561" y="362428"/>
                        </a:moveTo>
                        <a:lnTo>
                          <a:pt x="258901" y="178938"/>
                        </a:lnTo>
                        <a:cubicBezTo>
                          <a:pt x="234944" y="179482"/>
                          <a:pt x="210170" y="181933"/>
                          <a:pt x="191113" y="157159"/>
                        </a:cubicBezTo>
                        <a:cubicBezTo>
                          <a:pt x="174234" y="135107"/>
                          <a:pt x="174234" y="121495"/>
                          <a:pt x="161711" y="92910"/>
                        </a:cubicBezTo>
                        <a:cubicBezTo>
                          <a:pt x="150549" y="67592"/>
                          <a:pt x="139932" y="41184"/>
                          <a:pt x="127136" y="18588"/>
                        </a:cubicBezTo>
                        <a:cubicBezTo>
                          <a:pt x="109441" y="-12175"/>
                          <a:pt x="80583" y="-3463"/>
                          <a:pt x="60710" y="35195"/>
                        </a:cubicBezTo>
                        <a:cubicBezTo>
                          <a:pt x="47370" y="61330"/>
                          <a:pt x="39475" y="90460"/>
                          <a:pt x="34030" y="121223"/>
                        </a:cubicBezTo>
                        <a:cubicBezTo>
                          <a:pt x="27769" y="156887"/>
                          <a:pt x="21779" y="192550"/>
                          <a:pt x="15790" y="228214"/>
                        </a:cubicBezTo>
                        <a:cubicBezTo>
                          <a:pt x="10617" y="259793"/>
                          <a:pt x="5173" y="291373"/>
                          <a:pt x="0" y="322681"/>
                        </a:cubicBezTo>
                        <a:lnTo>
                          <a:pt x="245561" y="362428"/>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21" name="任意多边形 40">
                    <a:extLst>
                      <a:ext uri="{FF2B5EF4-FFF2-40B4-BE49-F238E27FC236}">
                        <a16:creationId xmlns:a16="http://schemas.microsoft.com/office/drawing/2014/main" id="{CBE20B06-83C4-443E-B594-A5AA07F1C000}"/>
                      </a:ext>
                    </a:extLst>
                  </p:cNvPr>
                  <p:cNvSpPr/>
                  <p:nvPr/>
                </p:nvSpPr>
                <p:spPr>
                  <a:xfrm>
                    <a:off x="3708721" y="2273171"/>
                    <a:ext cx="741482" cy="964990"/>
                  </a:xfrm>
                  <a:custGeom>
                    <a:avLst/>
                    <a:gdLst>
                      <a:gd name="connsiteX0" fmla="*/ 718171 w 741482"/>
                      <a:gd name="connsiteY0" fmla="*/ 711 h 964990"/>
                      <a:gd name="connsiteX1" fmla="*/ 577422 w 741482"/>
                      <a:gd name="connsiteY1" fmla="*/ 5884 h 964990"/>
                      <a:gd name="connsiteX2" fmla="*/ 306271 w 741482"/>
                      <a:gd name="connsiteY2" fmla="*/ 94906 h 964990"/>
                      <a:gd name="connsiteX3" fmla="*/ 175867 w 741482"/>
                      <a:gd name="connsiteY3" fmla="*/ 206253 h 964990"/>
                      <a:gd name="connsiteX4" fmla="*/ 0 w 741482"/>
                      <a:gd name="connsiteY4" fmla="*/ 964988 h 964990"/>
                      <a:gd name="connsiteX5" fmla="*/ 368342 w 741482"/>
                      <a:gd name="connsiteY5" fmla="*/ 695469 h 964990"/>
                      <a:gd name="connsiteX6" fmla="*/ 719260 w 741482"/>
                      <a:gd name="connsiteY6" fmla="*/ 353535 h 964990"/>
                      <a:gd name="connsiteX7" fmla="*/ 718171 w 741482"/>
                      <a:gd name="connsiteY7" fmla="*/ 711 h 96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482" h="964990">
                        <a:moveTo>
                          <a:pt x="718171" y="711"/>
                        </a:moveTo>
                        <a:cubicBezTo>
                          <a:pt x="717899" y="711"/>
                          <a:pt x="650111" y="-2828"/>
                          <a:pt x="577422" y="5884"/>
                        </a:cubicBezTo>
                        <a:cubicBezTo>
                          <a:pt x="504462" y="14868"/>
                          <a:pt x="406183" y="36102"/>
                          <a:pt x="306271" y="94906"/>
                        </a:cubicBezTo>
                        <a:cubicBezTo>
                          <a:pt x="259173" y="122675"/>
                          <a:pt x="214526" y="159427"/>
                          <a:pt x="175867" y="206253"/>
                        </a:cubicBezTo>
                        <a:cubicBezTo>
                          <a:pt x="175867" y="204347"/>
                          <a:pt x="13884" y="860719"/>
                          <a:pt x="0" y="964988"/>
                        </a:cubicBezTo>
                        <a:cubicBezTo>
                          <a:pt x="9801" y="965804"/>
                          <a:pt x="241205" y="791843"/>
                          <a:pt x="368342" y="695469"/>
                        </a:cubicBezTo>
                        <a:cubicBezTo>
                          <a:pt x="371609" y="692202"/>
                          <a:pt x="628876" y="685396"/>
                          <a:pt x="719260" y="353535"/>
                        </a:cubicBezTo>
                        <a:cubicBezTo>
                          <a:pt x="769080" y="171951"/>
                          <a:pt x="719804" y="6700"/>
                          <a:pt x="718171" y="711"/>
                        </a:cubicBez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22" name="任意多边形 41">
                    <a:extLst>
                      <a:ext uri="{FF2B5EF4-FFF2-40B4-BE49-F238E27FC236}">
                        <a16:creationId xmlns:a16="http://schemas.microsoft.com/office/drawing/2014/main" id="{E2761A26-1CA0-4134-8E5C-9C26ECBE3380}"/>
                      </a:ext>
                    </a:extLst>
                  </p:cNvPr>
                  <p:cNvSpPr/>
                  <p:nvPr/>
                </p:nvSpPr>
                <p:spPr>
                  <a:xfrm>
                    <a:off x="4007641" y="2592949"/>
                    <a:ext cx="239027" cy="239027"/>
                  </a:xfrm>
                  <a:custGeom>
                    <a:avLst/>
                    <a:gdLst>
                      <a:gd name="connsiteX0" fmla="*/ 0 w 239027"/>
                      <a:gd name="connsiteY0" fmla="*/ 119514 h 239027"/>
                      <a:gd name="connsiteX1" fmla="*/ 119514 w 239027"/>
                      <a:gd name="connsiteY1" fmla="*/ 0 h 239027"/>
                      <a:gd name="connsiteX2" fmla="*/ 239027 w 239027"/>
                      <a:gd name="connsiteY2" fmla="*/ 119514 h 239027"/>
                      <a:gd name="connsiteX3" fmla="*/ 119514 w 239027"/>
                      <a:gd name="connsiteY3" fmla="*/ 239027 h 239027"/>
                      <a:gd name="connsiteX4" fmla="*/ 0 w 239027"/>
                      <a:gd name="connsiteY4" fmla="*/ 119514 h 239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027" h="239027">
                        <a:moveTo>
                          <a:pt x="0" y="119514"/>
                        </a:moveTo>
                        <a:cubicBezTo>
                          <a:pt x="0" y="53631"/>
                          <a:pt x="53631" y="0"/>
                          <a:pt x="119514" y="0"/>
                        </a:cubicBezTo>
                        <a:cubicBezTo>
                          <a:pt x="185396" y="0"/>
                          <a:pt x="239027" y="53631"/>
                          <a:pt x="239027" y="119514"/>
                        </a:cubicBezTo>
                        <a:cubicBezTo>
                          <a:pt x="239027" y="185396"/>
                          <a:pt x="185668" y="239027"/>
                          <a:pt x="119514" y="239027"/>
                        </a:cubicBezTo>
                        <a:cubicBezTo>
                          <a:pt x="53359" y="239027"/>
                          <a:pt x="0" y="185396"/>
                          <a:pt x="0" y="119514"/>
                        </a:cubicBezTo>
                        <a:close/>
                      </a:path>
                    </a:pathLst>
                  </a:custGeom>
                  <a:solidFill>
                    <a:srgbClr val="FFFFFF"/>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23" name="任意多边形 42">
                    <a:extLst>
                      <a:ext uri="{FF2B5EF4-FFF2-40B4-BE49-F238E27FC236}">
                        <a16:creationId xmlns:a16="http://schemas.microsoft.com/office/drawing/2014/main" id="{2CD35DC4-9B92-444F-A21F-C761D7E6BBCE}"/>
                      </a:ext>
                    </a:extLst>
                  </p:cNvPr>
                  <p:cNvSpPr/>
                  <p:nvPr/>
                </p:nvSpPr>
                <p:spPr>
                  <a:xfrm>
                    <a:off x="4089586" y="2647397"/>
                    <a:ext cx="130675" cy="130403"/>
                  </a:xfrm>
                  <a:custGeom>
                    <a:avLst/>
                    <a:gdLst>
                      <a:gd name="connsiteX0" fmla="*/ 0 w 130675"/>
                      <a:gd name="connsiteY0" fmla="*/ 65065 h 130403"/>
                      <a:gd name="connsiteX1" fmla="*/ 65338 w 130675"/>
                      <a:gd name="connsiteY1" fmla="*/ 0 h 130403"/>
                      <a:gd name="connsiteX2" fmla="*/ 130676 w 130675"/>
                      <a:gd name="connsiteY2" fmla="*/ 65065 h 130403"/>
                      <a:gd name="connsiteX3" fmla="*/ 65338 w 130675"/>
                      <a:gd name="connsiteY3" fmla="*/ 130403 h 130403"/>
                      <a:gd name="connsiteX4" fmla="*/ 0 w 130675"/>
                      <a:gd name="connsiteY4" fmla="*/ 65065 h 130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675" h="130403">
                        <a:moveTo>
                          <a:pt x="0" y="65065"/>
                        </a:moveTo>
                        <a:cubicBezTo>
                          <a:pt x="0" y="29130"/>
                          <a:pt x="29130" y="0"/>
                          <a:pt x="65338" y="0"/>
                        </a:cubicBezTo>
                        <a:cubicBezTo>
                          <a:pt x="101546" y="0"/>
                          <a:pt x="130676" y="29130"/>
                          <a:pt x="130676" y="65065"/>
                        </a:cubicBezTo>
                        <a:cubicBezTo>
                          <a:pt x="130676" y="101001"/>
                          <a:pt x="101546" y="130403"/>
                          <a:pt x="65338" y="130403"/>
                        </a:cubicBezTo>
                        <a:cubicBezTo>
                          <a:pt x="29130" y="130131"/>
                          <a:pt x="0" y="101001"/>
                          <a:pt x="0" y="65065"/>
                        </a:cubicBez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nvGrpSpPr>
                  <p:cNvPr id="324" name="组合 323">
                    <a:extLst>
                      <a:ext uri="{FF2B5EF4-FFF2-40B4-BE49-F238E27FC236}">
                        <a16:creationId xmlns:a16="http://schemas.microsoft.com/office/drawing/2014/main" id="{32715F9F-2643-4C1A-99A6-44A99B6450A2}"/>
                      </a:ext>
                    </a:extLst>
                  </p:cNvPr>
                  <p:cNvGrpSpPr/>
                  <p:nvPr/>
                </p:nvGrpSpPr>
                <p:grpSpPr>
                  <a:xfrm>
                    <a:off x="3702732" y="2901942"/>
                    <a:ext cx="1363653" cy="803654"/>
                    <a:chOff x="3702732" y="2901942"/>
                    <a:chExt cx="1363653" cy="803654"/>
                  </a:xfrm>
                  <a:solidFill>
                    <a:srgbClr val="FEEAB4"/>
                  </a:solidFill>
                </p:grpSpPr>
                <p:sp>
                  <p:nvSpPr>
                    <p:cNvPr id="326" name="任意多边形 44">
                      <a:extLst>
                        <a:ext uri="{FF2B5EF4-FFF2-40B4-BE49-F238E27FC236}">
                          <a16:creationId xmlns:a16="http://schemas.microsoft.com/office/drawing/2014/main" id="{7FC85D77-3D78-406F-AC3C-44A072D85B84}"/>
                        </a:ext>
                      </a:extLst>
                    </p:cNvPr>
                    <p:cNvSpPr/>
                    <p:nvPr/>
                  </p:nvSpPr>
                  <p:spPr>
                    <a:xfrm>
                      <a:off x="4428798" y="2980347"/>
                      <a:ext cx="637587" cy="637859"/>
                    </a:xfrm>
                    <a:custGeom>
                      <a:avLst/>
                      <a:gdLst>
                        <a:gd name="connsiteX0" fmla="*/ 637588 w 637587"/>
                        <a:gd name="connsiteY0" fmla="*/ 318794 h 637859"/>
                        <a:gd name="connsiteX1" fmla="*/ 318794 w 637587"/>
                        <a:gd name="connsiteY1" fmla="*/ 637860 h 637859"/>
                        <a:gd name="connsiteX2" fmla="*/ 0 w 637587"/>
                        <a:gd name="connsiteY2" fmla="*/ 318794 h 637859"/>
                        <a:gd name="connsiteX3" fmla="*/ 318794 w 637587"/>
                        <a:gd name="connsiteY3" fmla="*/ 0 h 637859"/>
                        <a:gd name="connsiteX4" fmla="*/ 637588 w 637587"/>
                        <a:gd name="connsiteY4" fmla="*/ 318794 h 637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587" h="637859">
                          <a:moveTo>
                            <a:pt x="637588" y="318794"/>
                          </a:moveTo>
                          <a:cubicBezTo>
                            <a:pt x="637588" y="494933"/>
                            <a:pt x="494934" y="637860"/>
                            <a:pt x="318794" y="637860"/>
                          </a:cubicBezTo>
                          <a:cubicBezTo>
                            <a:pt x="142654" y="637860"/>
                            <a:pt x="0" y="494933"/>
                            <a:pt x="0" y="318794"/>
                          </a:cubicBezTo>
                          <a:cubicBezTo>
                            <a:pt x="0" y="142654"/>
                            <a:pt x="142654" y="0"/>
                            <a:pt x="318794" y="0"/>
                          </a:cubicBezTo>
                          <a:cubicBezTo>
                            <a:pt x="494934" y="0"/>
                            <a:pt x="637588" y="142654"/>
                            <a:pt x="637588" y="318794"/>
                          </a:cubicBezTo>
                          <a:close/>
                        </a:path>
                      </a:pathLst>
                    </a:custGeom>
                    <a:solidFill>
                      <a:srgbClr val="FEEAB4"/>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27" name="任意多边形 45">
                      <a:extLst>
                        <a:ext uri="{FF2B5EF4-FFF2-40B4-BE49-F238E27FC236}">
                          <a16:creationId xmlns:a16="http://schemas.microsoft.com/office/drawing/2014/main" id="{6A62EC5C-7DB6-4A66-A3F6-F6D22BBEEBFC}"/>
                        </a:ext>
                      </a:extLst>
                    </p:cNvPr>
                    <p:cNvSpPr/>
                    <p:nvPr/>
                  </p:nvSpPr>
                  <p:spPr>
                    <a:xfrm>
                      <a:off x="3702732" y="2980347"/>
                      <a:ext cx="637587" cy="637859"/>
                    </a:xfrm>
                    <a:custGeom>
                      <a:avLst/>
                      <a:gdLst>
                        <a:gd name="connsiteX0" fmla="*/ 637588 w 637587"/>
                        <a:gd name="connsiteY0" fmla="*/ 318794 h 637859"/>
                        <a:gd name="connsiteX1" fmla="*/ 318794 w 637587"/>
                        <a:gd name="connsiteY1" fmla="*/ 637860 h 637859"/>
                        <a:gd name="connsiteX2" fmla="*/ 0 w 637587"/>
                        <a:gd name="connsiteY2" fmla="*/ 318794 h 637859"/>
                        <a:gd name="connsiteX3" fmla="*/ 318794 w 637587"/>
                        <a:gd name="connsiteY3" fmla="*/ 0 h 637859"/>
                        <a:gd name="connsiteX4" fmla="*/ 637588 w 637587"/>
                        <a:gd name="connsiteY4" fmla="*/ 318794 h 637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587" h="637859">
                          <a:moveTo>
                            <a:pt x="637588" y="318794"/>
                          </a:moveTo>
                          <a:cubicBezTo>
                            <a:pt x="637588" y="494933"/>
                            <a:pt x="494661" y="637860"/>
                            <a:pt x="318794" y="637860"/>
                          </a:cubicBezTo>
                          <a:cubicBezTo>
                            <a:pt x="142654" y="637860"/>
                            <a:pt x="0" y="494933"/>
                            <a:pt x="0" y="318794"/>
                          </a:cubicBezTo>
                          <a:cubicBezTo>
                            <a:pt x="0" y="142654"/>
                            <a:pt x="142654" y="0"/>
                            <a:pt x="318794" y="0"/>
                          </a:cubicBezTo>
                          <a:cubicBezTo>
                            <a:pt x="494661" y="0"/>
                            <a:pt x="637588" y="142654"/>
                            <a:pt x="637588" y="318794"/>
                          </a:cubicBezTo>
                          <a:close/>
                        </a:path>
                      </a:pathLst>
                    </a:custGeom>
                    <a:solidFill>
                      <a:srgbClr val="FEEAB4"/>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28" name="任意多边形 46">
                      <a:extLst>
                        <a:ext uri="{FF2B5EF4-FFF2-40B4-BE49-F238E27FC236}">
                          <a16:creationId xmlns:a16="http://schemas.microsoft.com/office/drawing/2014/main" id="{38512630-7F87-4A79-9FC1-6C18808CCDD2}"/>
                        </a:ext>
                      </a:extLst>
                    </p:cNvPr>
                    <p:cNvSpPr/>
                    <p:nvPr/>
                  </p:nvSpPr>
                  <p:spPr>
                    <a:xfrm>
                      <a:off x="3736762" y="2901942"/>
                      <a:ext cx="1290693" cy="588039"/>
                    </a:xfrm>
                    <a:custGeom>
                      <a:avLst/>
                      <a:gdLst>
                        <a:gd name="connsiteX0" fmla="*/ 1290693 w 1290693"/>
                        <a:gd name="connsiteY0" fmla="*/ 294020 h 588039"/>
                        <a:gd name="connsiteX1" fmla="*/ 645483 w 1290693"/>
                        <a:gd name="connsiteY1" fmla="*/ 588040 h 588039"/>
                        <a:gd name="connsiteX2" fmla="*/ 0 w 1290693"/>
                        <a:gd name="connsiteY2" fmla="*/ 294020 h 588039"/>
                        <a:gd name="connsiteX3" fmla="*/ 645483 w 1290693"/>
                        <a:gd name="connsiteY3" fmla="*/ 0 h 588039"/>
                        <a:gd name="connsiteX4" fmla="*/ 1290693 w 1290693"/>
                        <a:gd name="connsiteY4" fmla="*/ 294020 h 588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0693" h="588039">
                          <a:moveTo>
                            <a:pt x="1290693" y="294020"/>
                          </a:moveTo>
                          <a:cubicBezTo>
                            <a:pt x="1290693" y="456275"/>
                            <a:pt x="1001846" y="588040"/>
                            <a:pt x="645483" y="588040"/>
                          </a:cubicBezTo>
                          <a:cubicBezTo>
                            <a:pt x="289120" y="588040"/>
                            <a:pt x="0" y="456275"/>
                            <a:pt x="0" y="294020"/>
                          </a:cubicBezTo>
                          <a:cubicBezTo>
                            <a:pt x="0" y="131492"/>
                            <a:pt x="288847" y="0"/>
                            <a:pt x="645483" y="0"/>
                          </a:cubicBezTo>
                          <a:cubicBezTo>
                            <a:pt x="1001573" y="0"/>
                            <a:pt x="1290693" y="131764"/>
                            <a:pt x="1290693" y="294020"/>
                          </a:cubicBezTo>
                          <a:close/>
                        </a:path>
                      </a:pathLst>
                    </a:custGeom>
                    <a:solidFill>
                      <a:srgbClr val="FEEAB4"/>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29" name="任意多边形 47">
                      <a:extLst>
                        <a:ext uri="{FF2B5EF4-FFF2-40B4-BE49-F238E27FC236}">
                          <a16:creationId xmlns:a16="http://schemas.microsoft.com/office/drawing/2014/main" id="{2B92EA2D-A572-4D18-83A7-9C4519D5CBAA}"/>
                        </a:ext>
                      </a:extLst>
                    </p:cNvPr>
                    <p:cNvSpPr/>
                    <p:nvPr/>
                  </p:nvSpPr>
                  <p:spPr>
                    <a:xfrm>
                      <a:off x="3736762" y="3108028"/>
                      <a:ext cx="1290693" cy="597568"/>
                    </a:xfrm>
                    <a:custGeom>
                      <a:avLst/>
                      <a:gdLst>
                        <a:gd name="connsiteX0" fmla="*/ 1290693 w 1290693"/>
                        <a:gd name="connsiteY0" fmla="*/ 294020 h 597568"/>
                        <a:gd name="connsiteX1" fmla="*/ 645483 w 1290693"/>
                        <a:gd name="connsiteY1" fmla="*/ 597568 h 597568"/>
                        <a:gd name="connsiteX2" fmla="*/ 0 w 1290693"/>
                        <a:gd name="connsiteY2" fmla="*/ 294020 h 597568"/>
                        <a:gd name="connsiteX3" fmla="*/ 645483 w 1290693"/>
                        <a:gd name="connsiteY3" fmla="*/ 0 h 597568"/>
                        <a:gd name="connsiteX4" fmla="*/ 1290693 w 1290693"/>
                        <a:gd name="connsiteY4" fmla="*/ 294020 h 597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0693" h="597568">
                          <a:moveTo>
                            <a:pt x="1290693" y="294020"/>
                          </a:moveTo>
                          <a:cubicBezTo>
                            <a:pt x="1290693" y="456275"/>
                            <a:pt x="1001846" y="597568"/>
                            <a:pt x="645483" y="597568"/>
                          </a:cubicBezTo>
                          <a:cubicBezTo>
                            <a:pt x="289120" y="597568"/>
                            <a:pt x="0" y="456275"/>
                            <a:pt x="0" y="294020"/>
                          </a:cubicBezTo>
                          <a:cubicBezTo>
                            <a:pt x="0" y="131492"/>
                            <a:pt x="288847" y="0"/>
                            <a:pt x="645483" y="0"/>
                          </a:cubicBezTo>
                          <a:cubicBezTo>
                            <a:pt x="1001573" y="0"/>
                            <a:pt x="1290693" y="131764"/>
                            <a:pt x="1290693" y="294020"/>
                          </a:cubicBezTo>
                          <a:close/>
                        </a:path>
                      </a:pathLst>
                    </a:custGeom>
                    <a:solidFill>
                      <a:srgbClr val="FEEAB4"/>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sp>
                <p:nvSpPr>
                  <p:cNvPr id="325" name="任意多边形 48">
                    <a:extLst>
                      <a:ext uri="{FF2B5EF4-FFF2-40B4-BE49-F238E27FC236}">
                        <a16:creationId xmlns:a16="http://schemas.microsoft.com/office/drawing/2014/main" id="{8E10FCF7-E4FB-4770-93A5-F18FD2DE62B0}"/>
                      </a:ext>
                    </a:extLst>
                  </p:cNvPr>
                  <p:cNvSpPr/>
                  <p:nvPr/>
                </p:nvSpPr>
                <p:spPr>
                  <a:xfrm>
                    <a:off x="4020386" y="3299186"/>
                    <a:ext cx="723051" cy="142064"/>
                  </a:xfrm>
                  <a:custGeom>
                    <a:avLst/>
                    <a:gdLst>
                      <a:gd name="connsiteX0" fmla="*/ 718766 w 723051"/>
                      <a:gd name="connsiteY0" fmla="*/ 7578 h 142064"/>
                      <a:gd name="connsiteX1" fmla="*/ 685008 w 723051"/>
                      <a:gd name="connsiteY1" fmla="*/ 6761 h 142064"/>
                      <a:gd name="connsiteX2" fmla="*/ 363220 w 723051"/>
                      <a:gd name="connsiteY2" fmla="*/ 97962 h 142064"/>
                      <a:gd name="connsiteX3" fmla="*/ 360225 w 723051"/>
                      <a:gd name="connsiteY3" fmla="*/ 97962 h 142064"/>
                      <a:gd name="connsiteX4" fmla="*/ 38436 w 723051"/>
                      <a:gd name="connsiteY4" fmla="*/ 6761 h 142064"/>
                      <a:gd name="connsiteX5" fmla="*/ 4406 w 723051"/>
                      <a:gd name="connsiteY5" fmla="*/ 7578 h 142064"/>
                      <a:gd name="connsiteX6" fmla="*/ 9579 w 723051"/>
                      <a:gd name="connsiteY6" fmla="*/ 36980 h 142064"/>
                      <a:gd name="connsiteX7" fmla="*/ 360225 w 723051"/>
                      <a:gd name="connsiteY7" fmla="*/ 142065 h 142064"/>
                      <a:gd name="connsiteX8" fmla="*/ 363220 w 723051"/>
                      <a:gd name="connsiteY8" fmla="*/ 142065 h 142064"/>
                      <a:gd name="connsiteX9" fmla="*/ 713593 w 723051"/>
                      <a:gd name="connsiteY9" fmla="*/ 36980 h 142064"/>
                      <a:gd name="connsiteX10" fmla="*/ 718766 w 723051"/>
                      <a:gd name="connsiteY10" fmla="*/ 7578 h 14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3051" h="142064">
                        <a:moveTo>
                          <a:pt x="718766" y="7578"/>
                        </a:moveTo>
                        <a:cubicBezTo>
                          <a:pt x="709510" y="-3856"/>
                          <a:pt x="694536" y="-862"/>
                          <a:pt x="685008" y="6761"/>
                        </a:cubicBezTo>
                        <a:cubicBezTo>
                          <a:pt x="683919" y="7578"/>
                          <a:pt x="574751" y="97417"/>
                          <a:pt x="363220" y="97962"/>
                        </a:cubicBezTo>
                        <a:lnTo>
                          <a:pt x="360225" y="97962"/>
                        </a:lnTo>
                        <a:cubicBezTo>
                          <a:pt x="148694" y="97689"/>
                          <a:pt x="39525" y="7578"/>
                          <a:pt x="38436" y="6761"/>
                        </a:cubicBezTo>
                        <a:cubicBezTo>
                          <a:pt x="28636" y="-862"/>
                          <a:pt x="13663" y="-3856"/>
                          <a:pt x="4406" y="7578"/>
                        </a:cubicBezTo>
                        <a:cubicBezTo>
                          <a:pt x="-5122" y="19012"/>
                          <a:pt x="2773" y="31535"/>
                          <a:pt x="9579" y="36980"/>
                        </a:cubicBezTo>
                        <a:cubicBezTo>
                          <a:pt x="22102" y="46780"/>
                          <a:pt x="137532" y="141792"/>
                          <a:pt x="360225" y="142065"/>
                        </a:cubicBezTo>
                        <a:lnTo>
                          <a:pt x="363220" y="142065"/>
                        </a:lnTo>
                        <a:cubicBezTo>
                          <a:pt x="585640" y="141520"/>
                          <a:pt x="701342" y="46780"/>
                          <a:pt x="713593" y="36980"/>
                        </a:cubicBezTo>
                        <a:cubicBezTo>
                          <a:pt x="720399" y="31535"/>
                          <a:pt x="728022" y="19012"/>
                          <a:pt x="718766" y="7578"/>
                        </a:cubicBez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grpSp>
        </p:grpSp>
      </p:grpSp>
      <p:sp>
        <p:nvSpPr>
          <p:cNvPr id="877" name="文本框 876" descr="e7d195523061f1c0d318120d6aeaf1b6ccceb6ba3da59c0775C5DE19DDDEBC09ED96DBD9900D9848D623ECAD1D4904B78047D0015C22C8BE97228BE8B5BFF08FE7A3AE04126DA07312A96C0F69F9BAB782163B5A5115918E489AD6670613DE8D78C74CA298C69F7009F72E82688C84BEBCB81B6A34152D50FD34420E38D33283296165836B0374C9">
            <a:extLst>
              <a:ext uri="{FF2B5EF4-FFF2-40B4-BE49-F238E27FC236}">
                <a16:creationId xmlns:a16="http://schemas.microsoft.com/office/drawing/2014/main" id="{20A94EE1-3A92-4E07-95CD-F3E75D112C8F}"/>
              </a:ext>
            </a:extLst>
          </p:cNvPr>
          <p:cNvSpPr txBox="1"/>
          <p:nvPr/>
        </p:nvSpPr>
        <p:spPr>
          <a:xfrm>
            <a:off x="3192236" y="1831541"/>
            <a:ext cx="5807529"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100" b="0" i="0" u="none" strike="noStrike" kern="1200" cap="none" spc="300" normalizeH="0" baseline="0" noProof="0" dirty="0">
                <a:ln>
                  <a:noFill/>
                </a:ln>
                <a:solidFill>
                  <a:prstClr val="white"/>
                </a:solidFill>
                <a:effectLst/>
                <a:uLnTx/>
                <a:uFillTx/>
                <a:latin typeface="OPPOSans R" panose="00020600040101010101" pitchFamily="18" charset="-122"/>
                <a:ea typeface="演示斜黑体" panose="00000A08000000000000" pitchFamily="50" charset="-122"/>
                <a:cs typeface="OPPOSans R" panose="00020600040101010101" pitchFamily="18" charset="-122"/>
                <a:sym typeface="思源宋体 CN Heavy" panose="02020900000000000000" pitchFamily="18" charset="-122"/>
              </a:rPr>
              <a:t>And A Number Of Well-known Domestic Enterprises To Achieve Strategic Partnership</a:t>
            </a:r>
            <a:endParaRPr kumimoji="1" lang="zh-CN" altLang="en-US" sz="1100" b="0" i="0" u="none" strike="noStrike" kern="1200" cap="none" spc="300" normalizeH="0" baseline="0" noProof="0" dirty="0">
              <a:ln>
                <a:noFill/>
              </a:ln>
              <a:solidFill>
                <a:prstClr val="white"/>
              </a:solidFill>
              <a:effectLst/>
              <a:uLnTx/>
              <a:uFillTx/>
              <a:latin typeface="OPPOSans R" panose="00020600040101010101" pitchFamily="18" charset="-122"/>
              <a:ea typeface="演示斜黑体" panose="00000A08000000000000" pitchFamily="50" charset="-122"/>
              <a:cs typeface="OPPOSans R" panose="00020600040101010101" pitchFamily="18" charset="-122"/>
              <a:sym typeface="思源宋体 CN Heavy" panose="02020900000000000000" pitchFamily="18" charset="-122"/>
            </a:endParaRPr>
          </a:p>
        </p:txBody>
      </p:sp>
      <p:sp>
        <p:nvSpPr>
          <p:cNvPr id="878" name="文本框 877" descr="e7d195523061f1c0d318120d6aeaf1b6ccceb6ba3da59c0775C5DE19DDDEBC09ED96DBD9900D9848D623ECAD1D4904B78047D0015C22C8BE97228BE8B5BFF08FE7A3AE04126DA07312A96C0F69F9BAB782163B5A5115918E489AD6670613DE8D78C74CA298C69F7009F72E82688C84BEBCB81B6A34152D50FD34420E38D33283296165836B0374C9">
            <a:extLst>
              <a:ext uri="{FF2B5EF4-FFF2-40B4-BE49-F238E27FC236}">
                <a16:creationId xmlns:a16="http://schemas.microsoft.com/office/drawing/2014/main" id="{B2142B0B-4D04-4949-BEAD-843073178ABC}"/>
              </a:ext>
            </a:extLst>
          </p:cNvPr>
          <p:cNvSpPr txBox="1"/>
          <p:nvPr/>
        </p:nvSpPr>
        <p:spPr>
          <a:xfrm>
            <a:off x="3145812" y="534883"/>
            <a:ext cx="5900376"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CN" altLang="en-US" sz="4000" b="0" i="0" u="none" strike="noStrike" kern="1200" cap="none" spc="300" normalizeH="0" baseline="0" noProof="0" dirty="0">
                <a:ln>
                  <a:noFill/>
                </a:ln>
                <a:solidFill>
                  <a:prstClr val="white"/>
                </a:solidFill>
                <a:effectLst/>
                <a:uLnTx/>
                <a:uFillTx/>
                <a:latin typeface="演示斜黑体" panose="00000A08000000000000" pitchFamily="50" charset="-122"/>
                <a:ea typeface="演示斜黑体" panose="00000A08000000000000" pitchFamily="50" charset="-122"/>
                <a:cs typeface="OPPOSans B" panose="00020600040101010101" pitchFamily="18" charset="-122"/>
                <a:sym typeface="思源宋体 CN Heavy" panose="02020900000000000000" pitchFamily="18" charset="-122"/>
              </a:rPr>
              <a:t>与国内多家知名企业</a:t>
            </a:r>
            <a:endParaRPr kumimoji="1" lang="en-US" altLang="zh-CN" sz="4000" b="0" i="0" u="none" strike="noStrike" kern="1200" cap="none" spc="300" normalizeH="0" baseline="0" noProof="0" dirty="0">
              <a:ln>
                <a:noFill/>
              </a:ln>
              <a:solidFill>
                <a:prstClr val="white"/>
              </a:solidFill>
              <a:effectLst/>
              <a:uLnTx/>
              <a:uFillTx/>
              <a:latin typeface="演示斜黑体" panose="00000A08000000000000" pitchFamily="50" charset="-122"/>
              <a:ea typeface="演示斜黑体" panose="00000A08000000000000" pitchFamily="50" charset="-122"/>
              <a:cs typeface="OPPOSans B" panose="00020600040101010101" pitchFamily="18" charset="-122"/>
              <a:sym typeface="思源宋体 CN Heavy" panose="02020900000000000000" pitchFamily="18"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CN" altLang="en-US" sz="4000" b="0" i="0" u="none" strike="noStrike" kern="1200" cap="none" spc="300" normalizeH="0" baseline="0" noProof="0" dirty="0">
                <a:ln>
                  <a:noFill/>
                </a:ln>
                <a:solidFill>
                  <a:prstClr val="white"/>
                </a:solidFill>
                <a:effectLst/>
                <a:uLnTx/>
                <a:uFillTx/>
                <a:latin typeface="演示斜黑体" panose="00000A08000000000000" pitchFamily="50" charset="-122"/>
                <a:ea typeface="演示斜黑体" panose="00000A08000000000000" pitchFamily="50" charset="-122"/>
                <a:cs typeface="OPPOSans B" panose="00020600040101010101" pitchFamily="18" charset="-122"/>
                <a:sym typeface="思源宋体 CN Heavy" panose="02020900000000000000" pitchFamily="18" charset="-122"/>
              </a:rPr>
              <a:t>达成战略合作伙伴关系</a:t>
            </a:r>
          </a:p>
        </p:txBody>
      </p:sp>
      <p:sp>
        <p:nvSpPr>
          <p:cNvPr id="882" name="平行四邊形 59">
            <a:extLst>
              <a:ext uri="{FF2B5EF4-FFF2-40B4-BE49-F238E27FC236}">
                <a16:creationId xmlns:a16="http://schemas.microsoft.com/office/drawing/2014/main" id="{85B1B9A2-B62D-457F-BC00-6E4E5AD24272}"/>
              </a:ext>
            </a:extLst>
          </p:cNvPr>
          <p:cNvSpPr/>
          <p:nvPr/>
        </p:nvSpPr>
        <p:spPr>
          <a:xfrm rot="16200000">
            <a:off x="3042321" y="626512"/>
            <a:ext cx="786298" cy="45719"/>
          </a:xfrm>
          <a:prstGeom prst="parallelogram">
            <a:avLst>
              <a:gd name="adj" fmla="val 0"/>
            </a:avLst>
          </a:prstGeom>
          <a:gradFill flip="none" rotWithShape="1">
            <a:gsLst>
              <a:gs pos="0">
                <a:srgbClr val="FFBF00">
                  <a:alpha val="50000"/>
                </a:srgbClr>
              </a:gs>
              <a:gs pos="100000">
                <a:srgbClr val="FFBF00">
                  <a:alpha val="0"/>
                </a:srgbClr>
              </a:gs>
            </a:gsLst>
            <a:lin ang="8100000" scaled="1"/>
            <a:tileRect/>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TW" altLang="en-US" sz="1600" b="0" i="0" u="none" strike="noStrike" kern="1200" cap="none" spc="0" normalizeH="0" baseline="0" noProof="0">
              <a:ln>
                <a:noFill/>
              </a:ln>
              <a:solidFill>
                <a:prstClr val="white"/>
              </a:solidFill>
              <a:effectLst/>
              <a:uLnTx/>
              <a:uFillTx/>
              <a:latin typeface="OPPOSans R" panose="00020600040101010101" pitchFamily="18" charset="-122"/>
              <a:ea typeface="新細明體" panose="02020500000000000000" pitchFamily="18" charset="-120"/>
              <a:cs typeface="+mn-cs"/>
            </a:endParaRPr>
          </a:p>
        </p:txBody>
      </p:sp>
      <p:cxnSp>
        <p:nvCxnSpPr>
          <p:cNvPr id="884" name="直接连接符 883">
            <a:extLst>
              <a:ext uri="{FF2B5EF4-FFF2-40B4-BE49-F238E27FC236}">
                <a16:creationId xmlns:a16="http://schemas.microsoft.com/office/drawing/2014/main" id="{C9FEB38E-97D8-4DC2-A67B-A7E7592D6C45}"/>
              </a:ext>
            </a:extLst>
          </p:cNvPr>
          <p:cNvCxnSpPr>
            <a:cxnSpLocks/>
          </p:cNvCxnSpPr>
          <p:nvPr/>
        </p:nvCxnSpPr>
        <p:spPr>
          <a:xfrm>
            <a:off x="2983897" y="1042521"/>
            <a:ext cx="0" cy="1575321"/>
          </a:xfrm>
          <a:prstGeom prst="line">
            <a:avLst/>
          </a:prstGeom>
          <a:ln w="38100">
            <a:gradFill>
              <a:gsLst>
                <a:gs pos="0">
                  <a:srgbClr val="FFBF00"/>
                </a:gs>
                <a:gs pos="84000">
                  <a:srgbClr val="FFBF00">
                    <a:alpha val="0"/>
                  </a:srgb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85" name="直接连接符 884">
            <a:extLst>
              <a:ext uri="{FF2B5EF4-FFF2-40B4-BE49-F238E27FC236}">
                <a16:creationId xmlns:a16="http://schemas.microsoft.com/office/drawing/2014/main" id="{59AD31AD-47B1-4D5C-BFCC-4AE01C735380}"/>
              </a:ext>
            </a:extLst>
          </p:cNvPr>
          <p:cNvCxnSpPr>
            <a:cxnSpLocks/>
          </p:cNvCxnSpPr>
          <p:nvPr/>
        </p:nvCxnSpPr>
        <p:spPr>
          <a:xfrm>
            <a:off x="9216241" y="492548"/>
            <a:ext cx="0" cy="1774698"/>
          </a:xfrm>
          <a:prstGeom prst="line">
            <a:avLst/>
          </a:prstGeom>
          <a:ln w="66675">
            <a:gradFill>
              <a:gsLst>
                <a:gs pos="0">
                  <a:srgbClr val="FFBF00"/>
                </a:gs>
                <a:gs pos="100000">
                  <a:srgbClr val="FFBF00">
                    <a:alpha val="0"/>
                  </a:srgbClr>
                </a:gs>
              </a:gsLst>
              <a:lin ang="5400000" scaled="1"/>
            </a:gradFill>
          </a:ln>
          <a:effectLst>
            <a:softEdge rad="12700"/>
          </a:effectLst>
        </p:spPr>
        <p:style>
          <a:lnRef idx="1">
            <a:schemeClr val="accent1"/>
          </a:lnRef>
          <a:fillRef idx="0">
            <a:schemeClr val="accent1"/>
          </a:fillRef>
          <a:effectRef idx="0">
            <a:schemeClr val="accent1"/>
          </a:effectRef>
          <a:fontRef idx="minor">
            <a:schemeClr val="tx1"/>
          </a:fontRef>
        </p:style>
      </p:cxnSp>
      <p:sp>
        <p:nvSpPr>
          <p:cNvPr id="886" name="矩形 885">
            <a:extLst>
              <a:ext uri="{FF2B5EF4-FFF2-40B4-BE49-F238E27FC236}">
                <a16:creationId xmlns:a16="http://schemas.microsoft.com/office/drawing/2014/main" id="{C90E2193-6847-47A8-B2C5-110F865BD620}"/>
              </a:ext>
            </a:extLst>
          </p:cNvPr>
          <p:cNvSpPr/>
          <p:nvPr/>
        </p:nvSpPr>
        <p:spPr>
          <a:xfrm flipH="1">
            <a:off x="9927064" y="903248"/>
            <a:ext cx="79722" cy="1799316"/>
          </a:xfrm>
          <a:prstGeom prst="rect">
            <a:avLst/>
          </a:prstGeom>
          <a:gradFill>
            <a:gsLst>
              <a:gs pos="0">
                <a:srgbClr val="FFBF00">
                  <a:alpha val="50000"/>
                </a:srgbClr>
              </a:gs>
              <a:gs pos="100000">
                <a:srgbClr val="FFBF00">
                  <a:alpha val="0"/>
                </a:srgbClr>
              </a:gs>
            </a:gsLst>
            <a:lin ang="5400000" scaled="1"/>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sp>
        <p:nvSpPr>
          <p:cNvPr id="887" name="矩形 886">
            <a:extLst>
              <a:ext uri="{FF2B5EF4-FFF2-40B4-BE49-F238E27FC236}">
                <a16:creationId xmlns:a16="http://schemas.microsoft.com/office/drawing/2014/main" id="{09215DB7-1C5A-4434-A86B-D858DE69896C}"/>
              </a:ext>
            </a:extLst>
          </p:cNvPr>
          <p:cNvSpPr/>
          <p:nvPr/>
        </p:nvSpPr>
        <p:spPr>
          <a:xfrm flipH="1">
            <a:off x="2503381" y="403222"/>
            <a:ext cx="49986" cy="1799316"/>
          </a:xfrm>
          <a:prstGeom prst="rect">
            <a:avLst/>
          </a:prstGeom>
          <a:gradFill>
            <a:gsLst>
              <a:gs pos="0">
                <a:srgbClr val="FFBF00">
                  <a:alpha val="50000"/>
                </a:srgbClr>
              </a:gs>
              <a:gs pos="100000">
                <a:srgbClr val="FFBF00">
                  <a:alpha val="0"/>
                </a:srgbClr>
              </a:gs>
            </a:gsLst>
            <a:lin ang="5400000" scaled="1"/>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solidFill>
              <a:effectLst/>
              <a:uLnTx/>
              <a:uFillTx/>
              <a:latin typeface="OPPOSans R" panose="00020600040101010101" pitchFamily="18" charset="-122"/>
              <a:ea typeface="等线" panose="02010600030101010101" pitchFamily="2" charset="-122"/>
              <a:cs typeface="+mn-cs"/>
            </a:endParaRPr>
          </a:p>
        </p:txBody>
      </p:sp>
      <p:cxnSp>
        <p:nvCxnSpPr>
          <p:cNvPr id="888" name="直接连接符 887">
            <a:extLst>
              <a:ext uri="{FF2B5EF4-FFF2-40B4-BE49-F238E27FC236}">
                <a16:creationId xmlns:a16="http://schemas.microsoft.com/office/drawing/2014/main" id="{BF054CA8-E749-44BC-9F75-77198E6425F8}"/>
              </a:ext>
            </a:extLst>
          </p:cNvPr>
          <p:cNvCxnSpPr>
            <a:cxnSpLocks/>
          </p:cNvCxnSpPr>
          <p:nvPr/>
        </p:nvCxnSpPr>
        <p:spPr>
          <a:xfrm>
            <a:off x="3215195" y="1734457"/>
            <a:ext cx="0" cy="370485"/>
          </a:xfrm>
          <a:prstGeom prst="line">
            <a:avLst/>
          </a:prstGeom>
          <a:ln w="19050">
            <a:gradFill>
              <a:gsLst>
                <a:gs pos="0">
                  <a:srgbClr val="FFBF00"/>
                </a:gs>
                <a:gs pos="84000">
                  <a:srgbClr val="FFBF00">
                    <a:alpha val="0"/>
                  </a:srgb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33" name="矩形 132">
            <a:extLst>
              <a:ext uri="{FF2B5EF4-FFF2-40B4-BE49-F238E27FC236}">
                <a16:creationId xmlns:a16="http://schemas.microsoft.com/office/drawing/2014/main" id="{044BA3CD-07B4-4E7F-B52B-F846771540EF}"/>
              </a:ext>
            </a:extLst>
          </p:cNvPr>
          <p:cNvSpPr/>
          <p:nvPr/>
        </p:nvSpPr>
        <p:spPr>
          <a:xfrm flipH="1">
            <a:off x="10940253" y="3355418"/>
            <a:ext cx="79722" cy="1799316"/>
          </a:xfrm>
          <a:prstGeom prst="rect">
            <a:avLst/>
          </a:prstGeom>
          <a:gradFill>
            <a:gsLst>
              <a:gs pos="0">
                <a:srgbClr val="FFBF00">
                  <a:alpha val="50000"/>
                </a:srgbClr>
              </a:gs>
              <a:gs pos="100000">
                <a:srgbClr val="FFBF00">
                  <a:alpha val="0"/>
                </a:srgbClr>
              </a:gs>
            </a:gsLst>
            <a:lin ang="5400000" scaled="1"/>
          </a:gradFill>
          <a:ln w="12700" cap="flat" cmpd="sng" algn="ctr">
            <a:noFill/>
            <a:prstDash val="solid"/>
            <a:miter lim="800000"/>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spTree>
    <p:extLst>
      <p:ext uri="{BB962C8B-B14F-4D97-AF65-F5344CB8AC3E}">
        <p14:creationId xmlns:p14="http://schemas.microsoft.com/office/powerpoint/2010/main" val="38477991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1ECD5AA8-4431-4A86-B02B-95360891552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40" name="PA-矩形 37">
            <a:extLst>
              <a:ext uri="{FF2B5EF4-FFF2-40B4-BE49-F238E27FC236}">
                <a16:creationId xmlns:a16="http://schemas.microsoft.com/office/drawing/2014/main" id="{6FBEE17C-5D33-4E18-BAD7-F91399596DA4}"/>
              </a:ext>
            </a:extLst>
          </p:cNvPr>
          <p:cNvSpPr/>
          <p:nvPr>
            <p:custDataLst>
              <p:tags r:id="rId1"/>
            </p:custDataLst>
          </p:nvPr>
        </p:nvSpPr>
        <p:spPr>
          <a:xfrm>
            <a:off x="0" y="0"/>
            <a:ext cx="12192000" cy="6961650"/>
          </a:xfrm>
          <a:prstGeom prst="rect">
            <a:avLst/>
          </a:prstGeom>
          <a:gradFill flip="none" rotWithShape="1">
            <a:gsLst>
              <a:gs pos="0">
                <a:srgbClr val="1361D3">
                  <a:alpha val="94000"/>
                </a:srgbClr>
              </a:gs>
              <a:gs pos="37000">
                <a:srgbClr val="1361D3">
                  <a:alpha val="73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M"/>
              <a:ea typeface="OPPOSans M"/>
              <a:cs typeface="+mn-cs"/>
            </a:endParaRPr>
          </a:p>
        </p:txBody>
      </p:sp>
      <p:sp>
        <p:nvSpPr>
          <p:cNvPr id="162" name="椭圆 161">
            <a:extLst>
              <a:ext uri="{FF2B5EF4-FFF2-40B4-BE49-F238E27FC236}">
                <a16:creationId xmlns:a16="http://schemas.microsoft.com/office/drawing/2014/main" id="{EA36082A-1FB0-4AF8-9592-EF0E909705D4}"/>
              </a:ext>
            </a:extLst>
          </p:cNvPr>
          <p:cNvSpPr/>
          <p:nvPr/>
        </p:nvSpPr>
        <p:spPr>
          <a:xfrm>
            <a:off x="1246759" y="5116937"/>
            <a:ext cx="9698482" cy="1647176"/>
          </a:xfrm>
          <a:prstGeom prst="ellipse">
            <a:avLst/>
          </a:prstGeom>
          <a:gradFill>
            <a:gsLst>
              <a:gs pos="0">
                <a:schemeClr val="bg1">
                  <a:alpha val="0"/>
                </a:schemeClr>
              </a:gs>
              <a:gs pos="98000">
                <a:schemeClr val="bg1">
                  <a:alpha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思源黑体 CN Regular"/>
              <a:cs typeface="+mn-cs"/>
            </a:endParaRPr>
          </a:p>
        </p:txBody>
      </p:sp>
      <p:sp>
        <p:nvSpPr>
          <p:cNvPr id="163" name="椭圆 162">
            <a:extLst>
              <a:ext uri="{FF2B5EF4-FFF2-40B4-BE49-F238E27FC236}">
                <a16:creationId xmlns:a16="http://schemas.microsoft.com/office/drawing/2014/main" id="{37117435-12ED-47FA-B64C-757CECC262A3}"/>
              </a:ext>
            </a:extLst>
          </p:cNvPr>
          <p:cNvSpPr/>
          <p:nvPr/>
        </p:nvSpPr>
        <p:spPr>
          <a:xfrm>
            <a:off x="3164634" y="5516265"/>
            <a:ext cx="5846016" cy="732975"/>
          </a:xfrm>
          <a:prstGeom prst="ellipse">
            <a:avLst/>
          </a:prstGeom>
          <a:gradFill>
            <a:gsLst>
              <a:gs pos="0">
                <a:schemeClr val="bg1">
                  <a:alpha val="0"/>
                </a:schemeClr>
              </a:gs>
              <a:gs pos="100000">
                <a:schemeClr val="bg1">
                  <a:alpha val="1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思源黑体 CN Regular"/>
              <a:cs typeface="+mn-cs"/>
            </a:endParaRPr>
          </a:p>
        </p:txBody>
      </p:sp>
      <p:sp>
        <p:nvSpPr>
          <p:cNvPr id="165" name="矩形 164">
            <a:extLst>
              <a:ext uri="{FF2B5EF4-FFF2-40B4-BE49-F238E27FC236}">
                <a16:creationId xmlns:a16="http://schemas.microsoft.com/office/drawing/2014/main" id="{3EDAB769-A565-479F-B6A9-03554761E0E2}"/>
              </a:ext>
            </a:extLst>
          </p:cNvPr>
          <p:cNvSpPr/>
          <p:nvPr/>
        </p:nvSpPr>
        <p:spPr>
          <a:xfrm flipH="1">
            <a:off x="1462643" y="4953086"/>
            <a:ext cx="92334" cy="1404151"/>
          </a:xfrm>
          <a:prstGeom prst="rect">
            <a:avLst/>
          </a:prstGeom>
          <a:gradFill>
            <a:gsLst>
              <a:gs pos="0">
                <a:schemeClr val="bg1">
                  <a:alpha val="28000"/>
                </a:schemeClr>
              </a:gs>
              <a:gs pos="100000">
                <a:schemeClr val="bg1">
                  <a:alpha val="0"/>
                </a:schemeClr>
              </a:gs>
            </a:gsLst>
            <a:lin ang="54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思源黑体 CN Regular"/>
              <a:cs typeface="+mn-cs"/>
            </a:endParaRPr>
          </a:p>
        </p:txBody>
      </p:sp>
      <p:sp>
        <p:nvSpPr>
          <p:cNvPr id="166" name="矩形 165">
            <a:extLst>
              <a:ext uri="{FF2B5EF4-FFF2-40B4-BE49-F238E27FC236}">
                <a16:creationId xmlns:a16="http://schemas.microsoft.com/office/drawing/2014/main" id="{372AA983-4987-4E7D-9AE2-93C34DCFA712}"/>
              </a:ext>
            </a:extLst>
          </p:cNvPr>
          <p:cNvSpPr/>
          <p:nvPr/>
        </p:nvSpPr>
        <p:spPr>
          <a:xfrm flipH="1">
            <a:off x="10257409" y="4970474"/>
            <a:ext cx="83398" cy="1616571"/>
          </a:xfrm>
          <a:prstGeom prst="rect">
            <a:avLst/>
          </a:prstGeom>
          <a:gradFill>
            <a:gsLst>
              <a:gs pos="0">
                <a:schemeClr val="bg1">
                  <a:alpha val="28000"/>
                </a:schemeClr>
              </a:gs>
              <a:gs pos="100000">
                <a:schemeClr val="bg1">
                  <a:alpha val="0"/>
                </a:schemeClr>
              </a:gs>
            </a:gsLst>
            <a:lin ang="54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思源黑体 CN Regular"/>
              <a:cs typeface="+mn-cs"/>
            </a:endParaRPr>
          </a:p>
        </p:txBody>
      </p:sp>
      <p:sp>
        <p:nvSpPr>
          <p:cNvPr id="167" name="矩形 166">
            <a:extLst>
              <a:ext uri="{FF2B5EF4-FFF2-40B4-BE49-F238E27FC236}">
                <a16:creationId xmlns:a16="http://schemas.microsoft.com/office/drawing/2014/main" id="{3BB17E67-2C4F-4E8D-A916-6D112579B48F}"/>
              </a:ext>
            </a:extLst>
          </p:cNvPr>
          <p:cNvSpPr/>
          <p:nvPr/>
        </p:nvSpPr>
        <p:spPr>
          <a:xfrm flipH="1">
            <a:off x="9206019" y="4336848"/>
            <a:ext cx="63713" cy="1789788"/>
          </a:xfrm>
          <a:prstGeom prst="rect">
            <a:avLst/>
          </a:prstGeom>
          <a:gradFill>
            <a:gsLst>
              <a:gs pos="0">
                <a:schemeClr val="bg1">
                  <a:alpha val="28000"/>
                </a:schemeClr>
              </a:gs>
              <a:gs pos="100000">
                <a:schemeClr val="bg1">
                  <a:alpha val="0"/>
                </a:schemeClr>
              </a:gs>
            </a:gsLst>
            <a:lin ang="54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思源黑体 CN Regular"/>
              <a:cs typeface="+mn-cs"/>
            </a:endParaRPr>
          </a:p>
        </p:txBody>
      </p:sp>
      <p:sp>
        <p:nvSpPr>
          <p:cNvPr id="168" name="矩形 167">
            <a:extLst>
              <a:ext uri="{FF2B5EF4-FFF2-40B4-BE49-F238E27FC236}">
                <a16:creationId xmlns:a16="http://schemas.microsoft.com/office/drawing/2014/main" id="{971A14E7-22E6-4E08-A1C2-25005DFD73D7}"/>
              </a:ext>
            </a:extLst>
          </p:cNvPr>
          <p:cNvSpPr/>
          <p:nvPr/>
        </p:nvSpPr>
        <p:spPr>
          <a:xfrm flipH="1">
            <a:off x="2357653" y="5475556"/>
            <a:ext cx="55089" cy="1111489"/>
          </a:xfrm>
          <a:prstGeom prst="rect">
            <a:avLst/>
          </a:prstGeom>
          <a:gradFill>
            <a:gsLst>
              <a:gs pos="0">
                <a:schemeClr val="bg1">
                  <a:alpha val="28000"/>
                </a:schemeClr>
              </a:gs>
              <a:gs pos="100000">
                <a:schemeClr val="bg1">
                  <a:alpha val="0"/>
                </a:schemeClr>
              </a:gs>
            </a:gsLst>
            <a:lin ang="54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思源黑体 CN Regular"/>
              <a:cs typeface="+mn-cs"/>
            </a:endParaRPr>
          </a:p>
        </p:txBody>
      </p:sp>
      <p:sp>
        <p:nvSpPr>
          <p:cNvPr id="169" name="矩形 168">
            <a:extLst>
              <a:ext uri="{FF2B5EF4-FFF2-40B4-BE49-F238E27FC236}">
                <a16:creationId xmlns:a16="http://schemas.microsoft.com/office/drawing/2014/main" id="{90BD5095-EF75-4CB5-81D4-07899814AAAD}"/>
              </a:ext>
            </a:extLst>
          </p:cNvPr>
          <p:cNvSpPr/>
          <p:nvPr/>
        </p:nvSpPr>
        <p:spPr>
          <a:xfrm flipH="1">
            <a:off x="3082866" y="4139309"/>
            <a:ext cx="63713" cy="1789788"/>
          </a:xfrm>
          <a:prstGeom prst="rect">
            <a:avLst/>
          </a:prstGeom>
          <a:gradFill>
            <a:gsLst>
              <a:gs pos="0">
                <a:schemeClr val="bg1">
                  <a:alpha val="28000"/>
                </a:schemeClr>
              </a:gs>
              <a:gs pos="100000">
                <a:schemeClr val="bg1">
                  <a:alpha val="0"/>
                </a:schemeClr>
              </a:gs>
            </a:gsLst>
            <a:lin ang="5400000" scaled="1"/>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思源黑体 CN Regular"/>
              <a:cs typeface="+mn-cs"/>
            </a:endParaRPr>
          </a:p>
        </p:txBody>
      </p:sp>
      <p:sp>
        <p:nvSpPr>
          <p:cNvPr id="170" name="文本框 169" descr="e7d195523061f1c0d318120d6aeaf1b6ccceb6ba3da59c0775C5DE19DDDEBC09ED96DBD9900D9848D623ECAD1D4904B78047D0015C22C8BE97228BE8B5BFF08FE7A3AE04126DA07312A96C0F69F9BAB782163B5A5115918E489AD6670613DE8D78C74CA298C69F7009F72E82688C84BEBCB81B6A34152D50FD34420E38D33283296165836B0374C9">
            <a:extLst>
              <a:ext uri="{FF2B5EF4-FFF2-40B4-BE49-F238E27FC236}">
                <a16:creationId xmlns:a16="http://schemas.microsoft.com/office/drawing/2014/main" id="{0966B942-A207-4CD2-8343-1320DBB2AC7F}"/>
              </a:ext>
            </a:extLst>
          </p:cNvPr>
          <p:cNvSpPr txBox="1"/>
          <p:nvPr/>
        </p:nvSpPr>
        <p:spPr>
          <a:xfrm>
            <a:off x="3531196" y="4458878"/>
            <a:ext cx="5129609" cy="1231106"/>
          </a:xfrm>
          <a:prstGeom prst="rect">
            <a:avLst/>
          </a:prstGeom>
          <a:noFill/>
        </p:spPr>
        <p:txBody>
          <a:bodyPr wrap="none" lIns="0" tIns="0" rIns="0" bIns="0" rtlCol="0">
            <a:spAutoFit/>
          </a:bodyPr>
          <a:lstStyle>
            <a:defPPr>
              <a:defRPr lang="zh-CN"/>
            </a:defPPr>
            <a:lvl1pPr marR="0" lvl="0" indent="0" fontAlgn="auto">
              <a:lnSpc>
                <a:spcPct val="100000"/>
              </a:lnSpc>
              <a:spcBef>
                <a:spcPts val="0"/>
              </a:spcBef>
              <a:spcAft>
                <a:spcPts val="0"/>
              </a:spcAft>
              <a:buClrTx/>
              <a:buSzTx/>
              <a:buFontTx/>
              <a:buNone/>
              <a:tabLst/>
              <a:defRPr kumimoji="0" sz="3600" b="0" i="0" u="none" strike="noStrike" cap="none" spc="0" normalizeH="0" baseline="0">
                <a:ln>
                  <a:noFill/>
                </a:ln>
                <a:gradFill>
                  <a:gsLst>
                    <a:gs pos="0">
                      <a:srgbClr val="1D78FA"/>
                    </a:gs>
                    <a:gs pos="100000">
                      <a:srgbClr val="1D78FA">
                        <a:lumMod val="75000"/>
                      </a:srgbClr>
                    </a:gs>
                  </a:gsLst>
                  <a:lin ang="2700000" scaled="1"/>
                </a:gradFill>
                <a:effectLst/>
                <a:uLnTx/>
                <a:uFillTx/>
                <a:latin typeface="思源宋体 CN Heavy" panose="02020900000000000000" pitchFamily="18" charset="-122"/>
                <a:ea typeface="思源宋体 CN Heavy" panose="02020900000000000000" pitchFamily="18" charset="-122"/>
                <a:cs typeface="OPPOSans H"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prstClr val="white"/>
                </a:solidFill>
                <a:effectLst/>
                <a:uLnTx/>
                <a:uFillTx/>
                <a:latin typeface="演示斜黑体" panose="00000A08000000000000" pitchFamily="50" charset="-122"/>
                <a:ea typeface="演示斜黑体" panose="00000A08000000000000" pitchFamily="50" charset="-122"/>
                <a:cs typeface="OPPOSans H" panose="00020600040101010101" pitchFamily="18" charset="-122"/>
                <a:sym typeface="思源宋体 CN Heavy" panose="02020900000000000000" pitchFamily="18" charset="-122"/>
              </a:rPr>
              <a:t>与国内多家知名企业</a:t>
            </a:r>
            <a:endParaRPr kumimoji="0" lang="en-US" altLang="zh-CN" sz="4000" b="0" i="0" u="none" strike="noStrike" kern="1200" cap="none" spc="0" normalizeH="0" baseline="0" noProof="0" dirty="0">
              <a:ln>
                <a:noFill/>
              </a:ln>
              <a:solidFill>
                <a:prstClr val="white"/>
              </a:solidFill>
              <a:effectLst/>
              <a:uLnTx/>
              <a:uFillTx/>
              <a:latin typeface="演示斜黑体" panose="00000A08000000000000" pitchFamily="50" charset="-122"/>
              <a:ea typeface="演示斜黑体" panose="00000A08000000000000" pitchFamily="50" charset="-122"/>
              <a:cs typeface="OPPOSans H" panose="00020600040101010101" pitchFamily="18" charset="-122"/>
              <a:sym typeface="思源宋体 CN Heavy" panose="02020900000000000000" pitchFamily="18"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prstClr val="white"/>
                </a:solidFill>
                <a:effectLst/>
                <a:uLnTx/>
                <a:uFillTx/>
                <a:latin typeface="演示斜黑体" panose="00000A08000000000000" pitchFamily="50" charset="-122"/>
                <a:ea typeface="演示斜黑体" panose="00000A08000000000000" pitchFamily="50" charset="-122"/>
                <a:cs typeface="OPPOSans H" panose="00020600040101010101" pitchFamily="18" charset="-122"/>
                <a:sym typeface="思源宋体 CN Heavy" panose="02020900000000000000" pitchFamily="18" charset="-122"/>
              </a:rPr>
              <a:t>达成战略合作伙伴关系</a:t>
            </a:r>
          </a:p>
        </p:txBody>
      </p:sp>
      <p:sp>
        <p:nvSpPr>
          <p:cNvPr id="171" name="文本框 170" descr="e7d195523061f1c0d318120d6aeaf1b6ccceb6ba3da59c0775C5DE19DDDEBC09ED96DBD9900D9848D623ECAD1D4904B78047D0015C22C8BE97228BE8B5BFF08FE7A3AE04126DA07312A96C0F69F9BAB782163B5A5115918E489AD6670613DE8D78C74CA298C69F7009F72E82688C84BEBCB81B6A34152D50FD34420E38D33283296165836B0374C9">
            <a:extLst>
              <a:ext uri="{FF2B5EF4-FFF2-40B4-BE49-F238E27FC236}">
                <a16:creationId xmlns:a16="http://schemas.microsoft.com/office/drawing/2014/main" id="{32E3E990-4361-45C9-9727-0308621DFDA0}"/>
              </a:ext>
            </a:extLst>
          </p:cNvPr>
          <p:cNvSpPr txBox="1"/>
          <p:nvPr/>
        </p:nvSpPr>
        <p:spPr>
          <a:xfrm>
            <a:off x="3192236" y="5695749"/>
            <a:ext cx="5807529" cy="43088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100" b="0" i="0" u="none" strike="noStrike" kern="1200" cap="none" spc="300" normalizeH="0" baseline="0" noProof="0" dirty="0">
                <a:ln>
                  <a:noFill/>
                </a:ln>
                <a:solidFill>
                  <a:prstClr val="white"/>
                </a:solidFill>
                <a:effectLst/>
                <a:uLnTx/>
                <a:uFillTx/>
                <a:latin typeface="OPPOSans R" panose="00020600040101010101" pitchFamily="18" charset="-122"/>
                <a:ea typeface="演示斜黑体" panose="00000A08000000000000" pitchFamily="50" charset="-122"/>
                <a:cs typeface="OPPOSans R" panose="00020600040101010101" pitchFamily="18" charset="-122"/>
                <a:sym typeface="思源宋体 CN Heavy" panose="02020900000000000000" pitchFamily="18" charset="-122"/>
              </a:rPr>
              <a:t>And A Number Of Well-known Domestic Enterprises To Achieve Strategic Partnership</a:t>
            </a:r>
            <a:endParaRPr kumimoji="1" lang="zh-CN" altLang="en-US" sz="1100" b="0" i="0" u="none" strike="noStrike" kern="1200" cap="none" spc="300" normalizeH="0" baseline="0" noProof="0" dirty="0">
              <a:ln>
                <a:noFill/>
              </a:ln>
              <a:solidFill>
                <a:prstClr val="white"/>
              </a:solidFill>
              <a:effectLst/>
              <a:uLnTx/>
              <a:uFillTx/>
              <a:latin typeface="OPPOSans R" panose="00020600040101010101" pitchFamily="18" charset="-122"/>
              <a:ea typeface="演示斜黑体" panose="00000A08000000000000" pitchFamily="50" charset="-122"/>
              <a:cs typeface="OPPOSans R" panose="00020600040101010101" pitchFamily="18" charset="-122"/>
              <a:sym typeface="思源宋体 CN Heavy" panose="02020900000000000000" pitchFamily="18" charset="-122"/>
            </a:endParaRPr>
          </a:p>
        </p:txBody>
      </p:sp>
      <p:sp>
        <p:nvSpPr>
          <p:cNvPr id="177" name="PA-任意多边形 302">
            <a:extLst>
              <a:ext uri="{FF2B5EF4-FFF2-40B4-BE49-F238E27FC236}">
                <a16:creationId xmlns:a16="http://schemas.microsoft.com/office/drawing/2014/main" id="{8E13CBFD-7681-4547-8058-A2F48665A4D2}"/>
              </a:ext>
            </a:extLst>
          </p:cNvPr>
          <p:cNvSpPr/>
          <p:nvPr>
            <p:custDataLst>
              <p:tags r:id="rId2"/>
            </p:custDataLst>
          </p:nvPr>
        </p:nvSpPr>
        <p:spPr>
          <a:xfrm>
            <a:off x="0" y="306998"/>
            <a:ext cx="12192000" cy="4303900"/>
          </a:xfrm>
          <a:custGeom>
            <a:avLst/>
            <a:gdLst>
              <a:gd name="connsiteX0" fmla="*/ 0 w 12192000"/>
              <a:gd name="connsiteY0" fmla="*/ 0 h 3712984"/>
              <a:gd name="connsiteX1" fmla="*/ 273089 w 12192000"/>
              <a:gd name="connsiteY1" fmla="*/ 39547 h 3712984"/>
              <a:gd name="connsiteX2" fmla="*/ 6096000 w 12192000"/>
              <a:gd name="connsiteY2" fmla="*/ 311926 h 3712984"/>
              <a:gd name="connsiteX3" fmla="*/ 11918911 w 12192000"/>
              <a:gd name="connsiteY3" fmla="*/ 39547 h 3712984"/>
              <a:gd name="connsiteX4" fmla="*/ 12192000 w 12192000"/>
              <a:gd name="connsiteY4" fmla="*/ 0 h 3712984"/>
              <a:gd name="connsiteX5" fmla="*/ 12192000 w 12192000"/>
              <a:gd name="connsiteY5" fmla="*/ 3712984 h 3712984"/>
              <a:gd name="connsiteX6" fmla="*/ 11918911 w 12192000"/>
              <a:gd name="connsiteY6" fmla="*/ 3673437 h 3712984"/>
              <a:gd name="connsiteX7" fmla="*/ 6096000 w 12192000"/>
              <a:gd name="connsiteY7" fmla="*/ 3401058 h 3712984"/>
              <a:gd name="connsiteX8" fmla="*/ 273089 w 12192000"/>
              <a:gd name="connsiteY8" fmla="*/ 3673437 h 3712984"/>
              <a:gd name="connsiteX9" fmla="*/ 0 w 12192000"/>
              <a:gd name="connsiteY9" fmla="*/ 3712984 h 3712984"/>
              <a:gd name="connsiteX0" fmla="*/ 0 w 12192000"/>
              <a:gd name="connsiteY0" fmla="*/ 0 h 3712984"/>
              <a:gd name="connsiteX1" fmla="*/ 273089 w 12192000"/>
              <a:gd name="connsiteY1" fmla="*/ 39547 h 3712984"/>
              <a:gd name="connsiteX2" fmla="*/ 6096000 w 12192000"/>
              <a:gd name="connsiteY2" fmla="*/ 311926 h 3712984"/>
              <a:gd name="connsiteX3" fmla="*/ 11918911 w 12192000"/>
              <a:gd name="connsiteY3" fmla="*/ 39547 h 3712984"/>
              <a:gd name="connsiteX4" fmla="*/ 12192000 w 12192000"/>
              <a:gd name="connsiteY4" fmla="*/ 0 h 3712984"/>
              <a:gd name="connsiteX5" fmla="*/ 12192000 w 12192000"/>
              <a:gd name="connsiteY5" fmla="*/ 3712984 h 3712984"/>
              <a:gd name="connsiteX6" fmla="*/ 11918911 w 12192000"/>
              <a:gd name="connsiteY6" fmla="*/ 3673437 h 3712984"/>
              <a:gd name="connsiteX7" fmla="*/ 6096000 w 12192000"/>
              <a:gd name="connsiteY7" fmla="*/ 3125586 h 3712984"/>
              <a:gd name="connsiteX8" fmla="*/ 273089 w 12192000"/>
              <a:gd name="connsiteY8" fmla="*/ 3673437 h 3712984"/>
              <a:gd name="connsiteX9" fmla="*/ 0 w 12192000"/>
              <a:gd name="connsiteY9" fmla="*/ 3712984 h 3712984"/>
              <a:gd name="connsiteX10" fmla="*/ 0 w 12192000"/>
              <a:gd name="connsiteY10" fmla="*/ 0 h 3712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3712984">
                <a:moveTo>
                  <a:pt x="0" y="0"/>
                </a:moveTo>
                <a:lnTo>
                  <a:pt x="273089" y="39547"/>
                </a:lnTo>
                <a:cubicBezTo>
                  <a:pt x="1535028" y="203881"/>
                  <a:pt x="3672095" y="311926"/>
                  <a:pt x="6096000" y="311926"/>
                </a:cubicBezTo>
                <a:cubicBezTo>
                  <a:pt x="8519906" y="311926"/>
                  <a:pt x="10656972" y="203881"/>
                  <a:pt x="11918911" y="39547"/>
                </a:cubicBezTo>
                <a:lnTo>
                  <a:pt x="12192000" y="0"/>
                </a:lnTo>
                <a:lnTo>
                  <a:pt x="12192000" y="3712984"/>
                </a:lnTo>
                <a:lnTo>
                  <a:pt x="11918911" y="3673437"/>
                </a:lnTo>
                <a:cubicBezTo>
                  <a:pt x="10656972" y="3509103"/>
                  <a:pt x="8519906" y="3125586"/>
                  <a:pt x="6096000" y="3125586"/>
                </a:cubicBezTo>
                <a:cubicBezTo>
                  <a:pt x="3672095" y="3125586"/>
                  <a:pt x="1535028" y="3509103"/>
                  <a:pt x="273089" y="3673437"/>
                </a:cubicBezTo>
                <a:lnTo>
                  <a:pt x="0" y="3712984"/>
                </a:lnTo>
                <a:lnTo>
                  <a:pt x="0" y="0"/>
                </a:lnTo>
                <a:close/>
              </a:path>
            </a:pathLst>
          </a:custGeom>
          <a:gradFill>
            <a:gsLst>
              <a:gs pos="100000">
                <a:schemeClr val="bg1">
                  <a:alpha val="0"/>
                </a:schemeClr>
              </a:gs>
              <a:gs pos="36000">
                <a:schemeClr val="bg1">
                  <a:alpha val="3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思源黑体 CN Regular"/>
              <a:cs typeface="+mn-cs"/>
            </a:endParaRPr>
          </a:p>
        </p:txBody>
      </p:sp>
      <p:pic>
        <p:nvPicPr>
          <p:cNvPr id="3" name="图片 2">
            <a:extLst>
              <a:ext uri="{FF2B5EF4-FFF2-40B4-BE49-F238E27FC236}">
                <a16:creationId xmlns:a16="http://schemas.microsoft.com/office/drawing/2014/main" id="{16D232D0-E258-4EA6-962A-908C0FD1434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4634" y="488892"/>
            <a:ext cx="12192000" cy="3628411"/>
          </a:xfrm>
          <a:prstGeom prst="rect">
            <a:avLst/>
          </a:prstGeom>
        </p:spPr>
      </p:pic>
    </p:spTree>
    <p:extLst>
      <p:ext uri="{BB962C8B-B14F-4D97-AF65-F5344CB8AC3E}">
        <p14:creationId xmlns:p14="http://schemas.microsoft.com/office/powerpoint/2010/main" val="27383701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54579EF-AA79-476A-B570-B13C30320664}"/>
              </a:ext>
            </a:extLst>
          </p:cNvPr>
          <p:cNvSpPr/>
          <p:nvPr/>
        </p:nvSpPr>
        <p:spPr>
          <a:xfrm>
            <a:off x="0" y="0"/>
            <a:ext cx="12192000" cy="6858000"/>
          </a:xfrm>
          <a:prstGeom prst="rect">
            <a:avLst/>
          </a:prstGeom>
          <a:solidFill>
            <a:srgbClr val="558AC9">
              <a:alpha val="19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思源黑体 CN Regular"/>
              <a:cs typeface="+mn-cs"/>
            </a:endParaRPr>
          </a:p>
        </p:txBody>
      </p:sp>
      <p:sp>
        <p:nvSpPr>
          <p:cNvPr id="494" name="PA-图片 492">
            <a:extLst>
              <a:ext uri="{FF2B5EF4-FFF2-40B4-BE49-F238E27FC236}">
                <a16:creationId xmlns:a16="http://schemas.microsoft.com/office/drawing/2014/main" id="{71283B9A-F95F-4658-86C1-C489C5CE4DC0}"/>
              </a:ext>
            </a:extLst>
          </p:cNvPr>
          <p:cNvSpPr/>
          <p:nvPr>
            <p:custDataLst>
              <p:tags r:id="rId1"/>
            </p:custDataLst>
          </p:nvPr>
        </p:nvSpPr>
        <p:spPr>
          <a:xfrm>
            <a:off x="0" y="-624191"/>
            <a:ext cx="12192001" cy="8106383"/>
          </a:xfrm>
          <a:custGeom>
            <a:avLst/>
            <a:gdLst/>
            <a:ahLst/>
            <a:cxnLst/>
            <a:rect l="0" t="0" r="0" b="0"/>
            <a:pathLst>
              <a:path w="12192001" h="8106383">
                <a:moveTo>
                  <a:pt x="0" y="0"/>
                </a:moveTo>
                <a:lnTo>
                  <a:pt x="12192000" y="0"/>
                </a:lnTo>
                <a:lnTo>
                  <a:pt x="12192000" y="8106382"/>
                </a:lnTo>
                <a:lnTo>
                  <a:pt x="0" y="8106382"/>
                </a:lnTo>
                <a:close/>
              </a:path>
            </a:pathLst>
          </a:custGeom>
          <a:blipFill dpi="0" rotWithShape="1">
            <a:blip r:embed="rId4">
              <a:alphaModFix amt="15000"/>
              <a:extLst>
                <a:ext uri="{BEBA8EAE-BF5A-486C-A8C5-ECC9F3942E4B}">
                  <a14:imgProps xmlns:a14="http://schemas.microsoft.com/office/drawing/2010/main">
                    <a14:imgLayer r:embed="rId5">
                      <a14:imgEffect>
                        <a14:colorTemperature colorTemp="11200"/>
                      </a14:imgEffect>
                      <a14:imgEffect>
                        <a14:saturation sat="66000"/>
                      </a14:imgEffect>
                    </a14:imgLayer>
                  </a14:imgProps>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思源黑体 CN Regular"/>
              <a:cs typeface="+mn-cs"/>
            </a:endParaRPr>
          </a:p>
        </p:txBody>
      </p:sp>
      <p:sp>
        <p:nvSpPr>
          <p:cNvPr id="10" name="矩形: 圆角 9">
            <a:extLst>
              <a:ext uri="{FF2B5EF4-FFF2-40B4-BE49-F238E27FC236}">
                <a16:creationId xmlns:a16="http://schemas.microsoft.com/office/drawing/2014/main" id="{1472889D-8A26-4A5E-A8A5-BE5B891E426C}"/>
              </a:ext>
            </a:extLst>
          </p:cNvPr>
          <p:cNvSpPr/>
          <p:nvPr/>
        </p:nvSpPr>
        <p:spPr>
          <a:xfrm>
            <a:off x="880017" y="551543"/>
            <a:ext cx="10480224" cy="6574451"/>
          </a:xfrm>
          <a:prstGeom prst="roundRect">
            <a:avLst>
              <a:gd name="adj" fmla="val 3488"/>
            </a:avLst>
          </a:prstGeom>
          <a:gradFill flip="none" rotWithShape="1">
            <a:gsLst>
              <a:gs pos="12000">
                <a:sysClr val="window" lastClr="FFFFFF"/>
              </a:gs>
              <a:gs pos="75000">
                <a:srgbClr val="4472C4">
                  <a:lumMod val="20000"/>
                  <a:lumOff val="80000"/>
                  <a:alpha val="0"/>
                </a:srgbClr>
              </a:gs>
            </a:gsLst>
            <a:lin ang="5400000" scaled="1"/>
            <a:tileRect/>
          </a:gradFill>
          <a:ln w="12700" cap="flat" cmpd="sng" algn="ctr">
            <a:gradFill flip="none" rotWithShape="1">
              <a:gsLst>
                <a:gs pos="0">
                  <a:srgbClr val="0978FF"/>
                </a:gs>
                <a:gs pos="100000">
                  <a:srgbClr val="4472C4">
                    <a:lumMod val="30000"/>
                    <a:lumOff val="70000"/>
                    <a:alpha val="0"/>
                  </a:srgbClr>
                </a:gs>
              </a:gsLst>
              <a:lin ang="5400000" scaled="1"/>
              <a:tileRect/>
            </a:gra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OPPOSans R" panose="00020600040101010101" pitchFamily="18" charset="-122"/>
              <a:ea typeface="微软雅黑" panose="020B0503020204020204" pitchFamily="34" charset="-122"/>
              <a:cs typeface="+mn-cs"/>
            </a:endParaRPr>
          </a:p>
        </p:txBody>
      </p:sp>
      <p:grpSp>
        <p:nvGrpSpPr>
          <p:cNvPr id="506" name="组合 505">
            <a:extLst>
              <a:ext uri="{FF2B5EF4-FFF2-40B4-BE49-F238E27FC236}">
                <a16:creationId xmlns:a16="http://schemas.microsoft.com/office/drawing/2014/main" id="{3904510B-AFE0-4920-B498-C96CC5BCDCAB}"/>
              </a:ext>
            </a:extLst>
          </p:cNvPr>
          <p:cNvGrpSpPr/>
          <p:nvPr/>
        </p:nvGrpSpPr>
        <p:grpSpPr>
          <a:xfrm>
            <a:off x="-2295671" y="3136090"/>
            <a:ext cx="8914187" cy="4947285"/>
            <a:chOff x="4789913" y="5000798"/>
            <a:chExt cx="8914187" cy="2635338"/>
          </a:xfrm>
        </p:grpSpPr>
        <p:pic>
          <p:nvPicPr>
            <p:cNvPr id="507" name="图片 506" descr="图片包含 游戏机&#10;&#10;描述已自动生成">
              <a:extLst>
                <a:ext uri="{FF2B5EF4-FFF2-40B4-BE49-F238E27FC236}">
                  <a16:creationId xmlns:a16="http://schemas.microsoft.com/office/drawing/2014/main" id="{7F7B29E9-2F74-46BF-A60C-46F3E254509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89913" y="5000798"/>
              <a:ext cx="3964729" cy="1730367"/>
            </a:xfrm>
            <a:prstGeom prst="rect">
              <a:avLst/>
            </a:prstGeom>
          </p:spPr>
        </p:pic>
        <p:pic>
          <p:nvPicPr>
            <p:cNvPr id="510" name="图片 509" descr="图片包含 游戏机&#10;&#10;描述已自动生成">
              <a:extLst>
                <a:ext uri="{FF2B5EF4-FFF2-40B4-BE49-F238E27FC236}">
                  <a16:creationId xmlns:a16="http://schemas.microsoft.com/office/drawing/2014/main" id="{1E4E5CCD-1BFD-4141-8B05-8A0AA300E49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830486" y="5905769"/>
              <a:ext cx="3964729" cy="1730367"/>
            </a:xfrm>
            <a:prstGeom prst="rect">
              <a:avLst/>
            </a:prstGeom>
          </p:spPr>
        </p:pic>
        <p:grpSp>
          <p:nvGrpSpPr>
            <p:cNvPr id="511" name="组合 510">
              <a:extLst>
                <a:ext uri="{FF2B5EF4-FFF2-40B4-BE49-F238E27FC236}">
                  <a16:creationId xmlns:a16="http://schemas.microsoft.com/office/drawing/2014/main" id="{DCC6DA02-A3FD-4CB7-9F72-15A46E6DB36A}"/>
                </a:ext>
              </a:extLst>
            </p:cNvPr>
            <p:cNvGrpSpPr/>
            <p:nvPr/>
          </p:nvGrpSpPr>
          <p:grpSpPr>
            <a:xfrm>
              <a:off x="7782153" y="5735934"/>
              <a:ext cx="5921947" cy="1696597"/>
              <a:chOff x="9681588" y="5538275"/>
              <a:chExt cx="3572313" cy="1696597"/>
            </a:xfrm>
          </p:grpSpPr>
          <p:pic>
            <p:nvPicPr>
              <p:cNvPr id="514" name="图片 513" descr="图片包含 游戏机&#10;&#10;描述已自动生成">
                <a:extLst>
                  <a:ext uri="{FF2B5EF4-FFF2-40B4-BE49-F238E27FC236}">
                    <a16:creationId xmlns:a16="http://schemas.microsoft.com/office/drawing/2014/main" id="{76EDE6B3-EB6F-4B2E-9C7D-89665AE2B6C9}"/>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681588" y="5799505"/>
                <a:ext cx="3563547" cy="1435367"/>
              </a:xfrm>
              <a:prstGeom prst="rect">
                <a:avLst/>
              </a:prstGeom>
            </p:spPr>
          </p:pic>
          <p:pic>
            <p:nvPicPr>
              <p:cNvPr id="515" name="图片 514" descr="图片包含 游戏机&#10;&#10;描述已自动生成">
                <a:extLst>
                  <a:ext uri="{FF2B5EF4-FFF2-40B4-BE49-F238E27FC236}">
                    <a16:creationId xmlns:a16="http://schemas.microsoft.com/office/drawing/2014/main" id="{1E4098EC-A08C-4D4C-9C4E-196DAF3147E5}"/>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690354" y="5538275"/>
                <a:ext cx="3563547" cy="1435367"/>
              </a:xfrm>
              <a:prstGeom prst="rect">
                <a:avLst/>
              </a:prstGeom>
            </p:spPr>
          </p:pic>
        </p:grpSp>
      </p:grpSp>
      <p:pic>
        <p:nvPicPr>
          <p:cNvPr id="519" name="图片 518">
            <a:extLst>
              <a:ext uri="{FF2B5EF4-FFF2-40B4-BE49-F238E27FC236}">
                <a16:creationId xmlns:a16="http://schemas.microsoft.com/office/drawing/2014/main" id="{55503574-BE9F-4FD6-9B43-21890DC9367A}"/>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flipH="1">
            <a:off x="2178159" y="1246271"/>
            <a:ext cx="7865972" cy="7865972"/>
          </a:xfrm>
          <a:prstGeom prst="rect">
            <a:avLst/>
          </a:prstGeom>
        </p:spPr>
      </p:pic>
      <p:sp>
        <p:nvSpPr>
          <p:cNvPr id="137" name="文本框 136">
            <a:extLst>
              <a:ext uri="{FF2B5EF4-FFF2-40B4-BE49-F238E27FC236}">
                <a16:creationId xmlns:a16="http://schemas.microsoft.com/office/drawing/2014/main" id="{A53EFF81-F324-4EEE-9BDD-DADFC6B48A12}"/>
              </a:ext>
            </a:extLst>
          </p:cNvPr>
          <p:cNvSpPr txBox="1"/>
          <p:nvPr/>
        </p:nvSpPr>
        <p:spPr>
          <a:xfrm>
            <a:off x="4581776" y="861551"/>
            <a:ext cx="3148768" cy="769441"/>
          </a:xfrm>
          <a:prstGeom prst="rect">
            <a:avLst/>
          </a:prstGeom>
          <a:noFill/>
          <a:effectLst>
            <a:softEdge rad="127000"/>
          </a:effectLst>
        </p:spPr>
        <p:txBody>
          <a:bodyPr wrap="square" rtlCol="0">
            <a:spAutoFit/>
          </a:bodyPr>
          <a:lstStyle>
            <a:defPPr>
              <a:defRPr lang="zh-CN"/>
            </a:defPPr>
            <a:lvl1pPr marR="0" lvl="0" indent="0" defTabSz="822960" fontAlgn="auto">
              <a:lnSpc>
                <a:spcPct val="100000"/>
              </a:lnSpc>
              <a:spcBef>
                <a:spcPts val="0"/>
              </a:spcBef>
              <a:spcAft>
                <a:spcPts val="0"/>
              </a:spcAft>
              <a:buClrTx/>
              <a:buSzTx/>
              <a:buFontTx/>
              <a:buNone/>
              <a:tabLst/>
              <a:defRPr kumimoji="0" sz="4000" b="0" i="0" u="none" strike="noStrike" cap="none" spc="900" normalizeH="0" baseline="0">
                <a:ln>
                  <a:noFill/>
                </a:ln>
                <a:gradFill>
                  <a:gsLst>
                    <a:gs pos="0">
                      <a:srgbClr val="4472C4"/>
                    </a:gs>
                    <a:gs pos="100000">
                      <a:srgbClr val="4472C4">
                        <a:lumMod val="75000"/>
                      </a:srgbClr>
                    </a:gs>
                  </a:gsLst>
                  <a:lin ang="5400000" scaled="1"/>
                </a:gradFill>
                <a:effectLst/>
                <a:uLnTx/>
                <a:uFillTx/>
                <a:latin typeface="OPPOSans B" panose="00020600040101010101" pitchFamily="18" charset="-122"/>
                <a:ea typeface="OPPOSans B" panose="00020600040101010101" pitchFamily="18" charset="-122"/>
                <a:cs typeface="OPPOSans B" panose="00020600040101010101" pitchFamily="18" charset="-122"/>
              </a:defRPr>
            </a:lvl1pPr>
          </a:lstStyle>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900" normalizeH="0" baseline="0" noProof="0" dirty="0">
                <a:ln>
                  <a:noFill/>
                </a:ln>
                <a:gradFill>
                  <a:gsLst>
                    <a:gs pos="0">
                      <a:srgbClr val="0978FF"/>
                    </a:gs>
                    <a:gs pos="100000">
                      <a:srgbClr val="4472C4">
                        <a:lumMod val="93000"/>
                      </a:srgbClr>
                    </a:gs>
                  </a:gsLst>
                  <a:lin ang="5400000" scaled="1"/>
                </a:gra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合作客户</a:t>
            </a:r>
          </a:p>
        </p:txBody>
      </p:sp>
      <p:sp>
        <p:nvSpPr>
          <p:cNvPr id="138" name="文本框 137">
            <a:extLst>
              <a:ext uri="{FF2B5EF4-FFF2-40B4-BE49-F238E27FC236}">
                <a16:creationId xmlns:a16="http://schemas.microsoft.com/office/drawing/2014/main" id="{095D0253-C83D-4CC6-8D93-6CA354BF496F}"/>
              </a:ext>
            </a:extLst>
          </p:cNvPr>
          <p:cNvSpPr txBox="1"/>
          <p:nvPr/>
        </p:nvSpPr>
        <p:spPr>
          <a:xfrm>
            <a:off x="4895919" y="1546081"/>
            <a:ext cx="2400163" cy="286232"/>
          </a:xfrm>
          <a:prstGeom prst="rect">
            <a:avLst/>
          </a:prstGeom>
          <a:noFill/>
        </p:spPr>
        <p:txBody>
          <a:bodyPr wrap="square" rtlCol="0">
            <a:spAutoFit/>
          </a:bodyPr>
          <a:lstStyle/>
          <a:p>
            <a:pPr marL="0" marR="0" lvl="0" indent="0" algn="ctr" defTabSz="822960" rtl="0" eaLnBrk="1" fontAlgn="auto" latinLnBrk="0" hangingPunct="1">
              <a:lnSpc>
                <a:spcPct val="100000"/>
              </a:lnSpc>
              <a:spcBef>
                <a:spcPts val="0"/>
              </a:spcBef>
              <a:spcAft>
                <a:spcPts val="0"/>
              </a:spcAft>
              <a:buClrTx/>
              <a:buSzTx/>
              <a:buFontTx/>
              <a:buNone/>
              <a:tabLst/>
              <a:defRPr/>
            </a:pPr>
            <a:r>
              <a:rPr kumimoji="0" lang="en-US" altLang="zh-CN" sz="1260" b="0" i="0" u="none" strike="noStrike" kern="1200" cap="none" spc="90" normalizeH="0" baseline="0" noProof="0" dirty="0">
                <a:ln>
                  <a:noFill/>
                </a:ln>
                <a:solidFill>
                  <a:prstClr val="black">
                    <a:lumMod val="50000"/>
                    <a:lumOff val="50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rPr>
              <a:t>Cooperative Client</a:t>
            </a:r>
          </a:p>
        </p:txBody>
      </p:sp>
      <p:cxnSp>
        <p:nvCxnSpPr>
          <p:cNvPr id="139" name="直接连接符 138">
            <a:extLst>
              <a:ext uri="{FF2B5EF4-FFF2-40B4-BE49-F238E27FC236}">
                <a16:creationId xmlns:a16="http://schemas.microsoft.com/office/drawing/2014/main" id="{66B93188-FC87-449D-9FF2-2EDC2FC3F3E9}"/>
              </a:ext>
            </a:extLst>
          </p:cNvPr>
          <p:cNvCxnSpPr>
            <a:cxnSpLocks/>
          </p:cNvCxnSpPr>
          <p:nvPr/>
        </p:nvCxnSpPr>
        <p:spPr>
          <a:xfrm>
            <a:off x="5918835" y="1938450"/>
            <a:ext cx="354330" cy="0"/>
          </a:xfrm>
          <a:prstGeom prst="line">
            <a:avLst/>
          </a:prstGeom>
          <a:ln w="25400">
            <a:solidFill>
              <a:srgbClr val="0066FF"/>
            </a:solidFill>
          </a:ln>
        </p:spPr>
        <p:style>
          <a:lnRef idx="1">
            <a:schemeClr val="accent1"/>
          </a:lnRef>
          <a:fillRef idx="0">
            <a:schemeClr val="accent1"/>
          </a:fillRef>
          <a:effectRef idx="0">
            <a:schemeClr val="accent1"/>
          </a:effectRef>
          <a:fontRef idx="minor">
            <a:schemeClr val="tx1"/>
          </a:fontRef>
        </p:style>
      </p:cxnSp>
      <p:pic>
        <p:nvPicPr>
          <p:cNvPr id="484" name="图片 483" descr="图片包含 游戏机&#10;&#10;描述已自动生成">
            <a:extLst>
              <a:ext uri="{FF2B5EF4-FFF2-40B4-BE49-F238E27FC236}">
                <a16:creationId xmlns:a16="http://schemas.microsoft.com/office/drawing/2014/main" id="{60174D10-4F24-4B28-A608-67454806897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690786" y="4105994"/>
            <a:ext cx="3964729" cy="3248395"/>
          </a:xfrm>
          <a:prstGeom prst="rect">
            <a:avLst/>
          </a:prstGeom>
        </p:spPr>
      </p:pic>
      <p:pic>
        <p:nvPicPr>
          <p:cNvPr id="489" name="图片 488" descr="图片包含 游戏机&#10;&#10;描述已自动生成">
            <a:extLst>
              <a:ext uri="{FF2B5EF4-FFF2-40B4-BE49-F238E27FC236}">
                <a16:creationId xmlns:a16="http://schemas.microsoft.com/office/drawing/2014/main" id="{CA9F363A-C467-4E5C-B441-00958686AD4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635866" y="2810221"/>
            <a:ext cx="3964729" cy="3248395"/>
          </a:xfrm>
          <a:prstGeom prst="rect">
            <a:avLst/>
          </a:prstGeom>
        </p:spPr>
      </p:pic>
      <p:pic>
        <p:nvPicPr>
          <p:cNvPr id="342" name="图片 341">
            <a:extLst>
              <a:ext uri="{FF2B5EF4-FFF2-40B4-BE49-F238E27FC236}">
                <a16:creationId xmlns:a16="http://schemas.microsoft.com/office/drawing/2014/main" id="{1E560FDB-270A-4A4F-83C1-21AE93FDFFBC}"/>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914367" y="3504868"/>
            <a:ext cx="1336210" cy="318966"/>
          </a:xfrm>
          <a:prstGeom prst="rect">
            <a:avLst/>
          </a:prstGeom>
          <a:scene3d>
            <a:camera prst="orthographicFront"/>
            <a:lightRig rig="flat" dir="t"/>
          </a:scene3d>
          <a:sp3d prstMaterial="flat"/>
        </p:spPr>
      </p:pic>
      <p:pic>
        <p:nvPicPr>
          <p:cNvPr id="343" name="图片 342">
            <a:extLst>
              <a:ext uri="{FF2B5EF4-FFF2-40B4-BE49-F238E27FC236}">
                <a16:creationId xmlns:a16="http://schemas.microsoft.com/office/drawing/2014/main" id="{FEA4730C-53B4-4397-BA01-CEFDB162BE63}"/>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260106" y="3500557"/>
            <a:ext cx="1336210" cy="327587"/>
          </a:xfrm>
          <a:prstGeom prst="rect">
            <a:avLst/>
          </a:prstGeom>
          <a:scene3d>
            <a:camera prst="orthographicFront"/>
            <a:lightRig rig="flat" dir="t"/>
          </a:scene3d>
          <a:sp3d prstMaterial="flat"/>
        </p:spPr>
      </p:pic>
      <p:pic>
        <p:nvPicPr>
          <p:cNvPr id="345" name="图片 344">
            <a:extLst>
              <a:ext uri="{FF2B5EF4-FFF2-40B4-BE49-F238E27FC236}">
                <a16:creationId xmlns:a16="http://schemas.microsoft.com/office/drawing/2014/main" id="{8C945A2B-5AA5-4029-988F-EF6C8F7BD7F5}"/>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8989679" y="3539351"/>
            <a:ext cx="1336210" cy="250000"/>
          </a:xfrm>
          <a:prstGeom prst="rect">
            <a:avLst/>
          </a:prstGeom>
          <a:scene3d>
            <a:camera prst="orthographicFront"/>
            <a:lightRig rig="flat" dir="t"/>
          </a:scene3d>
          <a:sp3d prstMaterial="flat"/>
        </p:spPr>
      </p:pic>
      <p:pic>
        <p:nvPicPr>
          <p:cNvPr id="349" name="图片 348">
            <a:extLst>
              <a:ext uri="{FF2B5EF4-FFF2-40B4-BE49-F238E27FC236}">
                <a16:creationId xmlns:a16="http://schemas.microsoft.com/office/drawing/2014/main" id="{3F8636B2-5337-4B63-857B-37D563DA4144}"/>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1886349" y="4149861"/>
            <a:ext cx="1392245" cy="262931"/>
          </a:xfrm>
          <a:prstGeom prst="rect">
            <a:avLst/>
          </a:prstGeom>
          <a:scene3d>
            <a:camera prst="orthographicFront"/>
            <a:lightRig rig="flat" dir="t"/>
          </a:scene3d>
          <a:sp3d prstMaterial="flat"/>
        </p:spPr>
      </p:pic>
      <p:grpSp>
        <p:nvGrpSpPr>
          <p:cNvPr id="356" name="组合 355">
            <a:extLst>
              <a:ext uri="{FF2B5EF4-FFF2-40B4-BE49-F238E27FC236}">
                <a16:creationId xmlns:a16="http://schemas.microsoft.com/office/drawing/2014/main" id="{1A170663-B5C0-43D0-BCC7-D89A50BD98BA}"/>
              </a:ext>
            </a:extLst>
          </p:cNvPr>
          <p:cNvGrpSpPr/>
          <p:nvPr/>
        </p:nvGrpSpPr>
        <p:grpSpPr>
          <a:xfrm>
            <a:off x="4334338" y="2810618"/>
            <a:ext cx="1187744" cy="403744"/>
            <a:chOff x="2982719" y="2711909"/>
            <a:chExt cx="6213863" cy="1840581"/>
          </a:xfrm>
        </p:grpSpPr>
        <p:sp>
          <p:nvSpPr>
            <p:cNvPr id="462" name="任意多边形 85">
              <a:extLst>
                <a:ext uri="{FF2B5EF4-FFF2-40B4-BE49-F238E27FC236}">
                  <a16:creationId xmlns:a16="http://schemas.microsoft.com/office/drawing/2014/main" id="{316F5533-1A1E-489F-88F9-D06942C692AA}"/>
                </a:ext>
              </a:extLst>
            </p:cNvPr>
            <p:cNvSpPr/>
            <p:nvPr/>
          </p:nvSpPr>
          <p:spPr>
            <a:xfrm>
              <a:off x="2982719" y="2711909"/>
              <a:ext cx="1527257" cy="1840581"/>
            </a:xfrm>
            <a:custGeom>
              <a:avLst/>
              <a:gdLst>
                <a:gd name="connsiteX0" fmla="*/ 746570 w 746569"/>
                <a:gd name="connsiteY0" fmla="*/ 200596 h 899731"/>
                <a:gd name="connsiteX1" fmla="*/ 746570 w 746569"/>
                <a:gd name="connsiteY1" fmla="*/ 0 h 899731"/>
                <a:gd name="connsiteX2" fmla="*/ 357854 w 746569"/>
                <a:gd name="connsiteY2" fmla="*/ 0 h 899731"/>
                <a:gd name="connsiteX3" fmla="*/ 104203 w 746569"/>
                <a:gd name="connsiteY3" fmla="*/ 105346 h 899731"/>
                <a:gd name="connsiteX4" fmla="*/ 0 w 746569"/>
                <a:gd name="connsiteY4" fmla="*/ 357759 h 899731"/>
                <a:gd name="connsiteX5" fmla="*/ 0 w 746569"/>
                <a:gd name="connsiteY5" fmla="*/ 542258 h 899731"/>
                <a:gd name="connsiteX6" fmla="*/ 104489 w 746569"/>
                <a:gd name="connsiteY6" fmla="*/ 795433 h 899731"/>
                <a:gd name="connsiteX7" fmla="*/ 357854 w 746569"/>
                <a:gd name="connsiteY7" fmla="*/ 899732 h 899731"/>
                <a:gd name="connsiteX8" fmla="*/ 746570 w 746569"/>
                <a:gd name="connsiteY8" fmla="*/ 899732 h 899731"/>
                <a:gd name="connsiteX9" fmla="*/ 746570 w 746569"/>
                <a:gd name="connsiteY9" fmla="*/ 699326 h 899731"/>
                <a:gd name="connsiteX10" fmla="*/ 646652 w 746569"/>
                <a:gd name="connsiteY10" fmla="*/ 699326 h 899731"/>
                <a:gd name="connsiteX11" fmla="*/ 646652 w 746569"/>
                <a:gd name="connsiteY11" fmla="*/ 800195 h 899731"/>
                <a:gd name="connsiteX12" fmla="*/ 357854 w 746569"/>
                <a:gd name="connsiteY12" fmla="*/ 800195 h 899731"/>
                <a:gd name="connsiteX13" fmla="*/ 174784 w 746569"/>
                <a:gd name="connsiteY13" fmla="*/ 724852 h 899731"/>
                <a:gd name="connsiteX14" fmla="*/ 99727 w 746569"/>
                <a:gd name="connsiteY14" fmla="*/ 542353 h 899731"/>
                <a:gd name="connsiteX15" fmla="*/ 99727 w 746569"/>
                <a:gd name="connsiteY15" fmla="*/ 357854 h 899731"/>
                <a:gd name="connsiteX16" fmla="*/ 174974 w 746569"/>
                <a:gd name="connsiteY16" fmla="*/ 175641 h 899731"/>
                <a:gd name="connsiteX17" fmla="*/ 357854 w 746569"/>
                <a:gd name="connsiteY17" fmla="*/ 99727 h 899731"/>
                <a:gd name="connsiteX18" fmla="*/ 646652 w 746569"/>
                <a:gd name="connsiteY18" fmla="*/ 99727 h 899731"/>
                <a:gd name="connsiteX19" fmla="*/ 646652 w 746569"/>
                <a:gd name="connsiteY19" fmla="*/ 200596 h 899731"/>
                <a:gd name="connsiteX20" fmla="*/ 746570 w 746569"/>
                <a:gd name="connsiteY20" fmla="*/ 200596 h 899731"/>
                <a:gd name="connsiteX21" fmla="*/ 246602 w 746569"/>
                <a:gd name="connsiteY21" fmla="*/ 246602 h 899731"/>
                <a:gd name="connsiteX22" fmla="*/ 357854 w 746569"/>
                <a:gd name="connsiteY22" fmla="*/ 200596 h 899731"/>
                <a:gd name="connsiteX23" fmla="*/ 568357 w 746569"/>
                <a:gd name="connsiteY23" fmla="*/ 200596 h 899731"/>
                <a:gd name="connsiteX24" fmla="*/ 568357 w 746569"/>
                <a:gd name="connsiteY24" fmla="*/ 180594 h 899731"/>
                <a:gd name="connsiteX25" fmla="*/ 357854 w 746569"/>
                <a:gd name="connsiteY25" fmla="*/ 180594 h 899731"/>
                <a:gd name="connsiteX26" fmla="*/ 232505 w 746569"/>
                <a:gd name="connsiteY26" fmla="*/ 232505 h 899731"/>
                <a:gd name="connsiteX27" fmla="*/ 180404 w 746569"/>
                <a:gd name="connsiteY27" fmla="*/ 357759 h 899731"/>
                <a:gd name="connsiteX28" fmla="*/ 180404 w 746569"/>
                <a:gd name="connsiteY28" fmla="*/ 542258 h 899731"/>
                <a:gd name="connsiteX29" fmla="*/ 232505 w 746569"/>
                <a:gd name="connsiteY29" fmla="*/ 667321 h 899731"/>
                <a:gd name="connsiteX30" fmla="*/ 357854 w 746569"/>
                <a:gd name="connsiteY30" fmla="*/ 719328 h 899731"/>
                <a:gd name="connsiteX31" fmla="*/ 568357 w 746569"/>
                <a:gd name="connsiteY31" fmla="*/ 719328 h 899731"/>
                <a:gd name="connsiteX32" fmla="*/ 568357 w 746569"/>
                <a:gd name="connsiteY32" fmla="*/ 699421 h 899731"/>
                <a:gd name="connsiteX33" fmla="*/ 357854 w 746569"/>
                <a:gd name="connsiteY33" fmla="*/ 699421 h 899731"/>
                <a:gd name="connsiteX34" fmla="*/ 246602 w 746569"/>
                <a:gd name="connsiteY34" fmla="*/ 652843 h 899731"/>
                <a:gd name="connsiteX35" fmla="*/ 200501 w 746569"/>
                <a:gd name="connsiteY35" fmla="*/ 542163 h 899731"/>
                <a:gd name="connsiteX36" fmla="*/ 200501 w 746569"/>
                <a:gd name="connsiteY36" fmla="*/ 357664 h 899731"/>
                <a:gd name="connsiteX37" fmla="*/ 246602 w 746569"/>
                <a:gd name="connsiteY37" fmla="*/ 246602 h 899731"/>
                <a:gd name="connsiteX38" fmla="*/ 246602 w 746569"/>
                <a:gd name="connsiteY38" fmla="*/ 246602 h 899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46569" h="899731">
                  <a:moveTo>
                    <a:pt x="746570" y="200596"/>
                  </a:moveTo>
                  <a:lnTo>
                    <a:pt x="746570" y="0"/>
                  </a:lnTo>
                  <a:lnTo>
                    <a:pt x="357854" y="0"/>
                  </a:lnTo>
                  <a:cubicBezTo>
                    <a:pt x="259175" y="0"/>
                    <a:pt x="173641" y="35433"/>
                    <a:pt x="104203" y="105346"/>
                  </a:cubicBezTo>
                  <a:cubicBezTo>
                    <a:pt x="35052" y="175069"/>
                    <a:pt x="0" y="260128"/>
                    <a:pt x="0" y="357759"/>
                  </a:cubicBezTo>
                  <a:lnTo>
                    <a:pt x="0" y="542258"/>
                  </a:lnTo>
                  <a:cubicBezTo>
                    <a:pt x="0" y="640937"/>
                    <a:pt x="35147" y="726091"/>
                    <a:pt x="104489" y="795433"/>
                  </a:cubicBezTo>
                  <a:cubicBezTo>
                    <a:pt x="173641" y="864584"/>
                    <a:pt x="258985" y="899732"/>
                    <a:pt x="357854" y="899732"/>
                  </a:cubicBezTo>
                  <a:lnTo>
                    <a:pt x="746570" y="899732"/>
                  </a:lnTo>
                  <a:lnTo>
                    <a:pt x="746570" y="699326"/>
                  </a:lnTo>
                  <a:lnTo>
                    <a:pt x="646652" y="699326"/>
                  </a:lnTo>
                  <a:lnTo>
                    <a:pt x="646652" y="800195"/>
                  </a:lnTo>
                  <a:lnTo>
                    <a:pt x="357854" y="800195"/>
                  </a:lnTo>
                  <a:cubicBezTo>
                    <a:pt x="285369" y="800195"/>
                    <a:pt x="225457" y="775526"/>
                    <a:pt x="174784" y="724852"/>
                  </a:cubicBezTo>
                  <a:cubicBezTo>
                    <a:pt x="124301" y="674465"/>
                    <a:pt x="99727" y="614553"/>
                    <a:pt x="99727" y="542353"/>
                  </a:cubicBezTo>
                  <a:lnTo>
                    <a:pt x="99727" y="357854"/>
                  </a:lnTo>
                  <a:cubicBezTo>
                    <a:pt x="99727" y="286321"/>
                    <a:pt x="124301" y="226790"/>
                    <a:pt x="174974" y="175641"/>
                  </a:cubicBezTo>
                  <a:cubicBezTo>
                    <a:pt x="225838" y="124587"/>
                    <a:pt x="285655" y="99727"/>
                    <a:pt x="357854" y="99727"/>
                  </a:cubicBezTo>
                  <a:lnTo>
                    <a:pt x="646652" y="99727"/>
                  </a:lnTo>
                  <a:lnTo>
                    <a:pt x="646652" y="200596"/>
                  </a:lnTo>
                  <a:lnTo>
                    <a:pt x="746570" y="200596"/>
                  </a:lnTo>
                  <a:close/>
                  <a:moveTo>
                    <a:pt x="246602" y="246602"/>
                  </a:moveTo>
                  <a:cubicBezTo>
                    <a:pt x="277844" y="215455"/>
                    <a:pt x="314230" y="200596"/>
                    <a:pt x="357854" y="200596"/>
                  </a:cubicBezTo>
                  <a:lnTo>
                    <a:pt x="568357" y="200596"/>
                  </a:lnTo>
                  <a:lnTo>
                    <a:pt x="568357" y="180594"/>
                  </a:lnTo>
                  <a:lnTo>
                    <a:pt x="357854" y="180594"/>
                  </a:lnTo>
                  <a:cubicBezTo>
                    <a:pt x="309467" y="180594"/>
                    <a:pt x="267272" y="198215"/>
                    <a:pt x="232505" y="232505"/>
                  </a:cubicBezTo>
                  <a:cubicBezTo>
                    <a:pt x="197834" y="266986"/>
                    <a:pt x="180404" y="309277"/>
                    <a:pt x="180404" y="357759"/>
                  </a:cubicBezTo>
                  <a:lnTo>
                    <a:pt x="180404" y="542258"/>
                  </a:lnTo>
                  <a:cubicBezTo>
                    <a:pt x="180404" y="590645"/>
                    <a:pt x="197834" y="632555"/>
                    <a:pt x="232505" y="667321"/>
                  </a:cubicBezTo>
                  <a:cubicBezTo>
                    <a:pt x="267462" y="701802"/>
                    <a:pt x="309658" y="719328"/>
                    <a:pt x="357854" y="719328"/>
                  </a:cubicBezTo>
                  <a:lnTo>
                    <a:pt x="568357" y="719328"/>
                  </a:lnTo>
                  <a:lnTo>
                    <a:pt x="568357" y="699421"/>
                  </a:lnTo>
                  <a:lnTo>
                    <a:pt x="357854" y="699421"/>
                  </a:lnTo>
                  <a:cubicBezTo>
                    <a:pt x="314325" y="699421"/>
                    <a:pt x="278130" y="684276"/>
                    <a:pt x="246602" y="652843"/>
                  </a:cubicBezTo>
                  <a:cubicBezTo>
                    <a:pt x="215932" y="622459"/>
                    <a:pt x="200501" y="585121"/>
                    <a:pt x="200501" y="542163"/>
                  </a:cubicBezTo>
                  <a:lnTo>
                    <a:pt x="200501" y="357664"/>
                  </a:lnTo>
                  <a:cubicBezTo>
                    <a:pt x="200501" y="314896"/>
                    <a:pt x="216027" y="277273"/>
                    <a:pt x="246602" y="246602"/>
                  </a:cubicBezTo>
                  <a:lnTo>
                    <a:pt x="246602" y="246602"/>
                  </a:lnTo>
                  <a:close/>
                </a:path>
              </a:pathLst>
            </a:custGeom>
            <a:solidFill>
              <a:srgbClr val="009035"/>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63" name="任意多边形 86">
              <a:extLst>
                <a:ext uri="{FF2B5EF4-FFF2-40B4-BE49-F238E27FC236}">
                  <a16:creationId xmlns:a16="http://schemas.microsoft.com/office/drawing/2014/main" id="{399D2CD2-F8E3-4108-90C5-37697F38CC00}"/>
                </a:ext>
              </a:extLst>
            </p:cNvPr>
            <p:cNvSpPr/>
            <p:nvPr/>
          </p:nvSpPr>
          <p:spPr>
            <a:xfrm>
              <a:off x="4970221" y="2918454"/>
              <a:ext cx="4226361" cy="749795"/>
            </a:xfrm>
            <a:custGeom>
              <a:avLst/>
              <a:gdLst>
                <a:gd name="connsiteX0" fmla="*/ 2056352 w 2065972"/>
                <a:gd name="connsiteY0" fmla="*/ 78200 h 366522"/>
                <a:gd name="connsiteX1" fmla="*/ 1740503 w 2065972"/>
                <a:gd name="connsiteY1" fmla="*/ 78200 h 366522"/>
                <a:gd name="connsiteX2" fmla="*/ 1668209 w 2065972"/>
                <a:gd name="connsiteY2" fmla="*/ 179261 h 366522"/>
                <a:gd name="connsiteX3" fmla="*/ 1815751 w 2065972"/>
                <a:gd name="connsiteY3" fmla="*/ 179261 h 366522"/>
                <a:gd name="connsiteX4" fmla="*/ 1815751 w 2065972"/>
                <a:gd name="connsiteY4" fmla="*/ 97822 h 366522"/>
                <a:gd name="connsiteX5" fmla="*/ 1871281 w 2065972"/>
                <a:gd name="connsiteY5" fmla="*/ 97822 h 366522"/>
                <a:gd name="connsiteX6" fmla="*/ 1871281 w 2065972"/>
                <a:gd name="connsiteY6" fmla="*/ 179261 h 366522"/>
                <a:gd name="connsiteX7" fmla="*/ 2046541 w 2065972"/>
                <a:gd name="connsiteY7" fmla="*/ 179261 h 366522"/>
                <a:gd name="connsiteX8" fmla="*/ 2046541 w 2065972"/>
                <a:gd name="connsiteY8" fmla="*/ 206502 h 366522"/>
                <a:gd name="connsiteX9" fmla="*/ 1871281 w 2065972"/>
                <a:gd name="connsiteY9" fmla="*/ 206502 h 366522"/>
                <a:gd name="connsiteX10" fmla="*/ 1871281 w 2065972"/>
                <a:gd name="connsiteY10" fmla="*/ 277368 h 366522"/>
                <a:gd name="connsiteX11" fmla="*/ 2065973 w 2065972"/>
                <a:gd name="connsiteY11" fmla="*/ 277368 h 366522"/>
                <a:gd name="connsiteX12" fmla="*/ 2065973 w 2065972"/>
                <a:gd name="connsiteY12" fmla="*/ 304514 h 366522"/>
                <a:gd name="connsiteX13" fmla="*/ 1871281 w 2065972"/>
                <a:gd name="connsiteY13" fmla="*/ 304514 h 366522"/>
                <a:gd name="connsiteX14" fmla="*/ 1871281 w 2065972"/>
                <a:gd name="connsiteY14" fmla="*/ 366522 h 366522"/>
                <a:gd name="connsiteX15" fmla="*/ 1815751 w 2065972"/>
                <a:gd name="connsiteY15" fmla="*/ 366522 h 366522"/>
                <a:gd name="connsiteX16" fmla="*/ 1815751 w 2065972"/>
                <a:gd name="connsiteY16" fmla="*/ 304514 h 366522"/>
                <a:gd name="connsiteX17" fmla="*/ 1593152 w 2065972"/>
                <a:gd name="connsiteY17" fmla="*/ 304514 h 366522"/>
                <a:gd name="connsiteX18" fmla="*/ 1593152 w 2065972"/>
                <a:gd name="connsiteY18" fmla="*/ 277368 h 366522"/>
                <a:gd name="connsiteX19" fmla="*/ 1815751 w 2065972"/>
                <a:gd name="connsiteY19" fmla="*/ 277368 h 366522"/>
                <a:gd name="connsiteX20" fmla="*/ 1815751 w 2065972"/>
                <a:gd name="connsiteY20" fmla="*/ 206502 h 366522"/>
                <a:gd name="connsiteX21" fmla="*/ 1593152 w 2065972"/>
                <a:gd name="connsiteY21" fmla="*/ 206502 h 366522"/>
                <a:gd name="connsiteX22" fmla="*/ 1684877 w 2065972"/>
                <a:gd name="connsiteY22" fmla="*/ 78296 h 366522"/>
                <a:gd name="connsiteX23" fmla="*/ 1602772 w 2065972"/>
                <a:gd name="connsiteY23" fmla="*/ 78296 h 366522"/>
                <a:gd name="connsiteX24" fmla="*/ 1602772 w 2065972"/>
                <a:gd name="connsiteY24" fmla="*/ 51149 h 366522"/>
                <a:gd name="connsiteX25" fmla="*/ 1704308 w 2065972"/>
                <a:gd name="connsiteY25" fmla="*/ 51149 h 366522"/>
                <a:gd name="connsiteX26" fmla="*/ 1740789 w 2065972"/>
                <a:gd name="connsiteY26" fmla="*/ 191 h 366522"/>
                <a:gd name="connsiteX27" fmla="*/ 1796320 w 2065972"/>
                <a:gd name="connsiteY27" fmla="*/ 191 h 366522"/>
                <a:gd name="connsiteX28" fmla="*/ 1759934 w 2065972"/>
                <a:gd name="connsiteY28" fmla="*/ 51149 h 366522"/>
                <a:gd name="connsiteX29" fmla="*/ 2056352 w 2065972"/>
                <a:gd name="connsiteY29" fmla="*/ 51149 h 366522"/>
                <a:gd name="connsiteX30" fmla="*/ 2056352 w 2065972"/>
                <a:gd name="connsiteY30" fmla="*/ 78200 h 366522"/>
                <a:gd name="connsiteX31" fmla="*/ 1237107 w 2065972"/>
                <a:gd name="connsiteY31" fmla="*/ 95 h 366522"/>
                <a:gd name="connsiteX32" fmla="*/ 1213485 w 2065972"/>
                <a:gd name="connsiteY32" fmla="*/ 42863 h 366522"/>
                <a:gd name="connsiteX33" fmla="*/ 1087660 w 2065972"/>
                <a:gd name="connsiteY33" fmla="*/ 42863 h 366522"/>
                <a:gd name="connsiteX34" fmla="*/ 1087660 w 2065972"/>
                <a:gd name="connsiteY34" fmla="*/ 70009 h 366522"/>
                <a:gd name="connsiteX35" fmla="*/ 1198531 w 2065972"/>
                <a:gd name="connsiteY35" fmla="*/ 70009 h 366522"/>
                <a:gd name="connsiteX36" fmla="*/ 1173480 w 2065972"/>
                <a:gd name="connsiteY36" fmla="*/ 115253 h 366522"/>
                <a:gd name="connsiteX37" fmla="*/ 1069943 w 2065972"/>
                <a:gd name="connsiteY37" fmla="*/ 115253 h 366522"/>
                <a:gd name="connsiteX38" fmla="*/ 1069943 w 2065972"/>
                <a:gd name="connsiteY38" fmla="*/ 142399 h 366522"/>
                <a:gd name="connsiteX39" fmla="*/ 1158526 w 2065972"/>
                <a:gd name="connsiteY39" fmla="*/ 142399 h 366522"/>
                <a:gd name="connsiteX40" fmla="*/ 1118521 w 2065972"/>
                <a:gd name="connsiteY40" fmla="*/ 214884 h 366522"/>
                <a:gd name="connsiteX41" fmla="*/ 1432846 w 2065972"/>
                <a:gd name="connsiteY41" fmla="*/ 214884 h 366522"/>
                <a:gd name="connsiteX42" fmla="*/ 1300163 w 2065972"/>
                <a:gd name="connsiteY42" fmla="*/ 287369 h 366522"/>
                <a:gd name="connsiteX43" fmla="*/ 1118521 w 2065972"/>
                <a:gd name="connsiteY43" fmla="*/ 249936 h 366522"/>
                <a:gd name="connsiteX44" fmla="*/ 1118521 w 2065972"/>
                <a:gd name="connsiteY44" fmla="*/ 288798 h 366522"/>
                <a:gd name="connsiteX45" fmla="*/ 1494377 w 2065972"/>
                <a:gd name="connsiteY45" fmla="*/ 366332 h 366522"/>
                <a:gd name="connsiteX46" fmla="*/ 1494377 w 2065972"/>
                <a:gd name="connsiteY46" fmla="*/ 327374 h 366522"/>
                <a:gd name="connsiteX47" fmla="*/ 1358932 w 2065972"/>
                <a:gd name="connsiteY47" fmla="*/ 299466 h 366522"/>
                <a:gd name="connsiteX48" fmla="*/ 1531620 w 2065972"/>
                <a:gd name="connsiteY48" fmla="*/ 205264 h 366522"/>
                <a:gd name="connsiteX49" fmla="*/ 1531620 w 2065972"/>
                <a:gd name="connsiteY49" fmla="*/ 187738 h 366522"/>
                <a:gd name="connsiteX50" fmla="*/ 1189006 w 2065972"/>
                <a:gd name="connsiteY50" fmla="*/ 187738 h 366522"/>
                <a:gd name="connsiteX51" fmla="*/ 1214057 w 2065972"/>
                <a:gd name="connsiteY51" fmla="*/ 142399 h 366522"/>
                <a:gd name="connsiteX52" fmla="*/ 1549241 w 2065972"/>
                <a:gd name="connsiteY52" fmla="*/ 142399 h 366522"/>
                <a:gd name="connsiteX53" fmla="*/ 1549241 w 2065972"/>
                <a:gd name="connsiteY53" fmla="*/ 115253 h 366522"/>
                <a:gd name="connsiteX54" fmla="*/ 1229011 w 2065972"/>
                <a:gd name="connsiteY54" fmla="*/ 115253 h 366522"/>
                <a:gd name="connsiteX55" fmla="*/ 1254062 w 2065972"/>
                <a:gd name="connsiteY55" fmla="*/ 69914 h 366522"/>
                <a:gd name="connsiteX56" fmla="*/ 1531715 w 2065972"/>
                <a:gd name="connsiteY56" fmla="*/ 69914 h 366522"/>
                <a:gd name="connsiteX57" fmla="*/ 1531715 w 2065972"/>
                <a:gd name="connsiteY57" fmla="*/ 42767 h 366522"/>
                <a:gd name="connsiteX58" fmla="*/ 1269016 w 2065972"/>
                <a:gd name="connsiteY58" fmla="*/ 42767 h 366522"/>
                <a:gd name="connsiteX59" fmla="*/ 1292543 w 2065972"/>
                <a:gd name="connsiteY59" fmla="*/ 0 h 366522"/>
                <a:gd name="connsiteX60" fmla="*/ 1237107 w 2065972"/>
                <a:gd name="connsiteY60" fmla="*/ 0 h 366522"/>
                <a:gd name="connsiteX61" fmla="*/ 675227 w 2065972"/>
                <a:gd name="connsiteY61" fmla="*/ 366141 h 366522"/>
                <a:gd name="connsiteX62" fmla="*/ 733139 w 2065972"/>
                <a:gd name="connsiteY62" fmla="*/ 366332 h 366522"/>
                <a:gd name="connsiteX63" fmla="*/ 796100 w 2065972"/>
                <a:gd name="connsiteY63" fmla="*/ 268224 h 366522"/>
                <a:gd name="connsiteX64" fmla="*/ 822579 w 2065972"/>
                <a:gd name="connsiteY64" fmla="*/ 268224 h 366522"/>
                <a:gd name="connsiteX65" fmla="*/ 822579 w 2065972"/>
                <a:gd name="connsiteY65" fmla="*/ 366332 h 366522"/>
                <a:gd name="connsiteX66" fmla="*/ 878110 w 2065972"/>
                <a:gd name="connsiteY66" fmla="*/ 366332 h 366522"/>
                <a:gd name="connsiteX67" fmla="*/ 878110 w 2065972"/>
                <a:gd name="connsiteY67" fmla="*/ 268224 h 366522"/>
                <a:gd name="connsiteX68" fmla="*/ 904589 w 2065972"/>
                <a:gd name="connsiteY68" fmla="*/ 268224 h 366522"/>
                <a:gd name="connsiteX69" fmla="*/ 967550 w 2065972"/>
                <a:gd name="connsiteY69" fmla="*/ 366332 h 366522"/>
                <a:gd name="connsiteX70" fmla="*/ 1025462 w 2065972"/>
                <a:gd name="connsiteY70" fmla="*/ 366141 h 366522"/>
                <a:gd name="connsiteX71" fmla="*/ 962597 w 2065972"/>
                <a:gd name="connsiteY71" fmla="*/ 268129 h 366522"/>
                <a:gd name="connsiteX72" fmla="*/ 1019366 w 2065972"/>
                <a:gd name="connsiteY72" fmla="*/ 268129 h 366522"/>
                <a:gd name="connsiteX73" fmla="*/ 1019366 w 2065972"/>
                <a:gd name="connsiteY73" fmla="*/ 240983 h 366522"/>
                <a:gd name="connsiteX74" fmla="*/ 878110 w 2065972"/>
                <a:gd name="connsiteY74" fmla="*/ 240983 h 366522"/>
                <a:gd name="connsiteX75" fmla="*/ 878110 w 2065972"/>
                <a:gd name="connsiteY75" fmla="*/ 220790 h 366522"/>
                <a:gd name="connsiteX76" fmla="*/ 822579 w 2065972"/>
                <a:gd name="connsiteY76" fmla="*/ 220790 h 366522"/>
                <a:gd name="connsiteX77" fmla="*/ 822579 w 2065972"/>
                <a:gd name="connsiteY77" fmla="*/ 240983 h 366522"/>
                <a:gd name="connsiteX78" fmla="*/ 681228 w 2065972"/>
                <a:gd name="connsiteY78" fmla="*/ 240983 h 366522"/>
                <a:gd name="connsiteX79" fmla="*/ 681228 w 2065972"/>
                <a:gd name="connsiteY79" fmla="*/ 268129 h 366522"/>
                <a:gd name="connsiteX80" fmla="*/ 738092 w 2065972"/>
                <a:gd name="connsiteY80" fmla="*/ 268129 h 366522"/>
                <a:gd name="connsiteX81" fmla="*/ 675227 w 2065972"/>
                <a:gd name="connsiteY81" fmla="*/ 366141 h 366522"/>
                <a:gd name="connsiteX82" fmla="*/ 24003 w 2065972"/>
                <a:gd name="connsiteY82" fmla="*/ 339281 h 366522"/>
                <a:gd name="connsiteX83" fmla="*/ 24003 w 2065972"/>
                <a:gd name="connsiteY83" fmla="*/ 232124 h 366522"/>
                <a:gd name="connsiteX84" fmla="*/ 455295 w 2065972"/>
                <a:gd name="connsiteY84" fmla="*/ 232124 h 366522"/>
                <a:gd name="connsiteX85" fmla="*/ 455295 w 2065972"/>
                <a:gd name="connsiteY85" fmla="*/ 349472 h 366522"/>
                <a:gd name="connsiteX86" fmla="*/ 455295 w 2065972"/>
                <a:gd name="connsiteY86" fmla="*/ 349472 h 366522"/>
                <a:gd name="connsiteX87" fmla="*/ 455295 w 2065972"/>
                <a:gd name="connsiteY87" fmla="*/ 366332 h 366522"/>
                <a:gd name="connsiteX88" fmla="*/ 24098 w 2065972"/>
                <a:gd name="connsiteY88" fmla="*/ 366332 h 366522"/>
                <a:gd name="connsiteX89" fmla="*/ 24098 w 2065972"/>
                <a:gd name="connsiteY89" fmla="*/ 339281 h 366522"/>
                <a:gd name="connsiteX90" fmla="*/ 79534 w 2065972"/>
                <a:gd name="connsiteY90" fmla="*/ 259271 h 366522"/>
                <a:gd name="connsiteX91" fmla="*/ 79534 w 2065972"/>
                <a:gd name="connsiteY91" fmla="*/ 285655 h 366522"/>
                <a:gd name="connsiteX92" fmla="*/ 399669 w 2065972"/>
                <a:gd name="connsiteY92" fmla="*/ 285655 h 366522"/>
                <a:gd name="connsiteX93" fmla="*/ 399669 w 2065972"/>
                <a:gd name="connsiteY93" fmla="*/ 259271 h 366522"/>
                <a:gd name="connsiteX94" fmla="*/ 79534 w 2065972"/>
                <a:gd name="connsiteY94" fmla="*/ 259271 h 366522"/>
                <a:gd name="connsiteX95" fmla="*/ 79534 w 2065972"/>
                <a:gd name="connsiteY95" fmla="*/ 312801 h 366522"/>
                <a:gd name="connsiteX96" fmla="*/ 79534 w 2065972"/>
                <a:gd name="connsiteY96" fmla="*/ 339185 h 366522"/>
                <a:gd name="connsiteX97" fmla="*/ 399669 w 2065972"/>
                <a:gd name="connsiteY97" fmla="*/ 339185 h 366522"/>
                <a:gd name="connsiteX98" fmla="*/ 399669 w 2065972"/>
                <a:gd name="connsiteY98" fmla="*/ 312801 h 366522"/>
                <a:gd name="connsiteX99" fmla="*/ 79534 w 2065972"/>
                <a:gd name="connsiteY99" fmla="*/ 312801 h 366522"/>
                <a:gd name="connsiteX100" fmla="*/ 8858 w 2065972"/>
                <a:gd name="connsiteY100" fmla="*/ 188024 h 366522"/>
                <a:gd name="connsiteX101" fmla="*/ 8858 w 2065972"/>
                <a:gd name="connsiteY101" fmla="*/ 84296 h 366522"/>
                <a:gd name="connsiteX102" fmla="*/ 145256 w 2065972"/>
                <a:gd name="connsiteY102" fmla="*/ 84296 h 366522"/>
                <a:gd name="connsiteX103" fmla="*/ 145256 w 2065972"/>
                <a:gd name="connsiteY103" fmla="*/ 65246 h 366522"/>
                <a:gd name="connsiteX104" fmla="*/ 0 w 2065972"/>
                <a:gd name="connsiteY104" fmla="*/ 65246 h 366522"/>
                <a:gd name="connsiteX105" fmla="*/ 0 w 2065972"/>
                <a:gd name="connsiteY105" fmla="*/ 38100 h 366522"/>
                <a:gd name="connsiteX106" fmla="*/ 145352 w 2065972"/>
                <a:gd name="connsiteY106" fmla="*/ 38100 h 366522"/>
                <a:gd name="connsiteX107" fmla="*/ 145352 w 2065972"/>
                <a:gd name="connsiteY107" fmla="*/ 191 h 366522"/>
                <a:gd name="connsiteX108" fmla="*/ 200882 w 2065972"/>
                <a:gd name="connsiteY108" fmla="*/ 191 h 366522"/>
                <a:gd name="connsiteX109" fmla="*/ 200882 w 2065972"/>
                <a:gd name="connsiteY109" fmla="*/ 38100 h 366522"/>
                <a:gd name="connsiteX110" fmla="*/ 278511 w 2065972"/>
                <a:gd name="connsiteY110" fmla="*/ 38100 h 366522"/>
                <a:gd name="connsiteX111" fmla="*/ 278511 w 2065972"/>
                <a:gd name="connsiteY111" fmla="*/ 191 h 366522"/>
                <a:gd name="connsiteX112" fmla="*/ 334042 w 2065972"/>
                <a:gd name="connsiteY112" fmla="*/ 191 h 366522"/>
                <a:gd name="connsiteX113" fmla="*/ 334042 w 2065972"/>
                <a:gd name="connsiteY113" fmla="*/ 38100 h 366522"/>
                <a:gd name="connsiteX114" fmla="*/ 479393 w 2065972"/>
                <a:gd name="connsiteY114" fmla="*/ 38100 h 366522"/>
                <a:gd name="connsiteX115" fmla="*/ 479393 w 2065972"/>
                <a:gd name="connsiteY115" fmla="*/ 65246 h 366522"/>
                <a:gd name="connsiteX116" fmla="*/ 334042 w 2065972"/>
                <a:gd name="connsiteY116" fmla="*/ 65246 h 366522"/>
                <a:gd name="connsiteX117" fmla="*/ 334042 w 2065972"/>
                <a:gd name="connsiteY117" fmla="*/ 84296 h 366522"/>
                <a:gd name="connsiteX118" fmla="*/ 470440 w 2065972"/>
                <a:gd name="connsiteY118" fmla="*/ 84296 h 366522"/>
                <a:gd name="connsiteX119" fmla="*/ 470440 w 2065972"/>
                <a:gd name="connsiteY119" fmla="*/ 215170 h 366522"/>
                <a:gd name="connsiteX120" fmla="*/ 8858 w 2065972"/>
                <a:gd name="connsiteY120" fmla="*/ 215170 h 366522"/>
                <a:gd name="connsiteX121" fmla="*/ 8858 w 2065972"/>
                <a:gd name="connsiteY121" fmla="*/ 188024 h 366522"/>
                <a:gd name="connsiteX122" fmla="*/ 64389 w 2065972"/>
                <a:gd name="connsiteY122" fmla="*/ 111347 h 366522"/>
                <a:gd name="connsiteX123" fmla="*/ 64389 w 2065972"/>
                <a:gd name="connsiteY123" fmla="*/ 136017 h 366522"/>
                <a:gd name="connsiteX124" fmla="*/ 145352 w 2065972"/>
                <a:gd name="connsiteY124" fmla="*/ 136017 h 366522"/>
                <a:gd name="connsiteX125" fmla="*/ 145352 w 2065972"/>
                <a:gd name="connsiteY125" fmla="*/ 111347 h 366522"/>
                <a:gd name="connsiteX126" fmla="*/ 64389 w 2065972"/>
                <a:gd name="connsiteY126" fmla="*/ 111347 h 366522"/>
                <a:gd name="connsiteX127" fmla="*/ 64389 w 2065972"/>
                <a:gd name="connsiteY127" fmla="*/ 163259 h 366522"/>
                <a:gd name="connsiteX128" fmla="*/ 64389 w 2065972"/>
                <a:gd name="connsiteY128" fmla="*/ 188024 h 366522"/>
                <a:gd name="connsiteX129" fmla="*/ 145352 w 2065972"/>
                <a:gd name="connsiteY129" fmla="*/ 188024 h 366522"/>
                <a:gd name="connsiteX130" fmla="*/ 145352 w 2065972"/>
                <a:gd name="connsiteY130" fmla="*/ 163259 h 366522"/>
                <a:gd name="connsiteX131" fmla="*/ 64389 w 2065972"/>
                <a:gd name="connsiteY131" fmla="*/ 163259 h 366522"/>
                <a:gd name="connsiteX132" fmla="*/ 415004 w 2065972"/>
                <a:gd name="connsiteY132" fmla="*/ 188024 h 366522"/>
                <a:gd name="connsiteX133" fmla="*/ 415004 w 2065972"/>
                <a:gd name="connsiteY133" fmla="*/ 163259 h 366522"/>
                <a:gd name="connsiteX134" fmla="*/ 334042 w 2065972"/>
                <a:gd name="connsiteY134" fmla="*/ 163259 h 366522"/>
                <a:gd name="connsiteX135" fmla="*/ 334042 w 2065972"/>
                <a:gd name="connsiteY135" fmla="*/ 188024 h 366522"/>
                <a:gd name="connsiteX136" fmla="*/ 415004 w 2065972"/>
                <a:gd name="connsiteY136" fmla="*/ 188024 h 366522"/>
                <a:gd name="connsiteX137" fmla="*/ 415004 w 2065972"/>
                <a:gd name="connsiteY137" fmla="*/ 136017 h 366522"/>
                <a:gd name="connsiteX138" fmla="*/ 415004 w 2065972"/>
                <a:gd name="connsiteY138" fmla="*/ 111347 h 366522"/>
                <a:gd name="connsiteX139" fmla="*/ 334042 w 2065972"/>
                <a:gd name="connsiteY139" fmla="*/ 111347 h 366522"/>
                <a:gd name="connsiteX140" fmla="*/ 334042 w 2065972"/>
                <a:gd name="connsiteY140" fmla="*/ 136017 h 366522"/>
                <a:gd name="connsiteX141" fmla="*/ 415004 w 2065972"/>
                <a:gd name="connsiteY141" fmla="*/ 136017 h 366522"/>
                <a:gd name="connsiteX142" fmla="*/ 912590 w 2065972"/>
                <a:gd name="connsiteY142" fmla="*/ 67723 h 366522"/>
                <a:gd name="connsiteX143" fmla="*/ 912590 w 2065972"/>
                <a:gd name="connsiteY143" fmla="*/ 31337 h 366522"/>
                <a:gd name="connsiteX144" fmla="*/ 788003 w 2065972"/>
                <a:gd name="connsiteY144" fmla="*/ 31337 h 366522"/>
                <a:gd name="connsiteX145" fmla="*/ 788003 w 2065972"/>
                <a:gd name="connsiteY145" fmla="*/ 67723 h 366522"/>
                <a:gd name="connsiteX146" fmla="*/ 912590 w 2065972"/>
                <a:gd name="connsiteY146" fmla="*/ 67723 h 366522"/>
                <a:gd name="connsiteX147" fmla="*/ 968121 w 2065972"/>
                <a:gd name="connsiteY147" fmla="*/ 31337 h 366522"/>
                <a:gd name="connsiteX148" fmla="*/ 968121 w 2065972"/>
                <a:gd name="connsiteY148" fmla="*/ 94774 h 366522"/>
                <a:gd name="connsiteX149" fmla="*/ 732568 w 2065972"/>
                <a:gd name="connsiteY149" fmla="*/ 94774 h 366522"/>
                <a:gd name="connsiteX150" fmla="*/ 732568 w 2065972"/>
                <a:gd name="connsiteY150" fmla="*/ 4191 h 366522"/>
                <a:gd name="connsiteX151" fmla="*/ 968121 w 2065972"/>
                <a:gd name="connsiteY151" fmla="*/ 4191 h 366522"/>
                <a:gd name="connsiteX152" fmla="*/ 968121 w 2065972"/>
                <a:gd name="connsiteY152" fmla="*/ 31337 h 366522"/>
                <a:gd name="connsiteX153" fmla="*/ 1012222 w 2065972"/>
                <a:gd name="connsiteY153" fmla="*/ 204597 h 366522"/>
                <a:gd name="connsiteX154" fmla="*/ 862679 w 2065972"/>
                <a:gd name="connsiteY154" fmla="*/ 204597 h 366522"/>
                <a:gd name="connsiteX155" fmla="*/ 862679 w 2065972"/>
                <a:gd name="connsiteY155" fmla="*/ 113919 h 366522"/>
                <a:gd name="connsiteX156" fmla="*/ 1012222 w 2065972"/>
                <a:gd name="connsiteY156" fmla="*/ 113919 h 366522"/>
                <a:gd name="connsiteX157" fmla="*/ 1012222 w 2065972"/>
                <a:gd name="connsiteY157" fmla="*/ 204597 h 366522"/>
                <a:gd name="connsiteX158" fmla="*/ 956691 w 2065972"/>
                <a:gd name="connsiteY158" fmla="*/ 177356 h 366522"/>
                <a:gd name="connsiteX159" fmla="*/ 956691 w 2065972"/>
                <a:gd name="connsiteY159" fmla="*/ 141065 h 366522"/>
                <a:gd name="connsiteX160" fmla="*/ 918210 w 2065972"/>
                <a:gd name="connsiteY160" fmla="*/ 141065 h 366522"/>
                <a:gd name="connsiteX161" fmla="*/ 918210 w 2065972"/>
                <a:gd name="connsiteY161" fmla="*/ 177356 h 366522"/>
                <a:gd name="connsiteX162" fmla="*/ 956691 w 2065972"/>
                <a:gd name="connsiteY162" fmla="*/ 177356 h 366522"/>
                <a:gd name="connsiteX163" fmla="*/ 838009 w 2065972"/>
                <a:gd name="connsiteY163" fmla="*/ 204597 h 366522"/>
                <a:gd name="connsiteX164" fmla="*/ 688467 w 2065972"/>
                <a:gd name="connsiteY164" fmla="*/ 204597 h 366522"/>
                <a:gd name="connsiteX165" fmla="*/ 688467 w 2065972"/>
                <a:gd name="connsiteY165" fmla="*/ 113919 h 366522"/>
                <a:gd name="connsiteX166" fmla="*/ 838009 w 2065972"/>
                <a:gd name="connsiteY166" fmla="*/ 113919 h 366522"/>
                <a:gd name="connsiteX167" fmla="*/ 838009 w 2065972"/>
                <a:gd name="connsiteY167" fmla="*/ 204597 h 366522"/>
                <a:gd name="connsiteX168" fmla="*/ 782574 w 2065972"/>
                <a:gd name="connsiteY168" fmla="*/ 177356 h 366522"/>
                <a:gd name="connsiteX169" fmla="*/ 782574 w 2065972"/>
                <a:gd name="connsiteY169" fmla="*/ 141065 h 366522"/>
                <a:gd name="connsiteX170" fmla="*/ 743998 w 2065972"/>
                <a:gd name="connsiteY170" fmla="*/ 141065 h 366522"/>
                <a:gd name="connsiteX171" fmla="*/ 743998 w 2065972"/>
                <a:gd name="connsiteY171" fmla="*/ 177356 h 366522"/>
                <a:gd name="connsiteX172" fmla="*/ 782574 w 2065972"/>
                <a:gd name="connsiteY172" fmla="*/ 177356 h 366522"/>
                <a:gd name="connsiteX173" fmla="*/ 576929 w 2065972"/>
                <a:gd name="connsiteY173" fmla="*/ 339281 h 366522"/>
                <a:gd name="connsiteX174" fmla="*/ 576929 w 2065972"/>
                <a:gd name="connsiteY174" fmla="*/ 249269 h 366522"/>
                <a:gd name="connsiteX175" fmla="*/ 529114 w 2065972"/>
                <a:gd name="connsiteY175" fmla="*/ 260795 h 366522"/>
                <a:gd name="connsiteX176" fmla="*/ 529114 w 2065972"/>
                <a:gd name="connsiteY176" fmla="*/ 227838 h 366522"/>
                <a:gd name="connsiteX177" fmla="*/ 576929 w 2065972"/>
                <a:gd name="connsiteY177" fmla="*/ 216313 h 366522"/>
                <a:gd name="connsiteX178" fmla="*/ 576929 w 2065972"/>
                <a:gd name="connsiteY178" fmla="*/ 101822 h 366522"/>
                <a:gd name="connsiteX179" fmla="*/ 529114 w 2065972"/>
                <a:gd name="connsiteY179" fmla="*/ 101822 h 366522"/>
                <a:gd name="connsiteX180" fmla="*/ 529114 w 2065972"/>
                <a:gd name="connsiteY180" fmla="*/ 74676 h 366522"/>
                <a:gd name="connsiteX181" fmla="*/ 576929 w 2065972"/>
                <a:gd name="connsiteY181" fmla="*/ 74676 h 366522"/>
                <a:gd name="connsiteX182" fmla="*/ 576929 w 2065972"/>
                <a:gd name="connsiteY182" fmla="*/ 191 h 366522"/>
                <a:gd name="connsiteX183" fmla="*/ 632460 w 2065972"/>
                <a:gd name="connsiteY183" fmla="*/ 191 h 366522"/>
                <a:gd name="connsiteX184" fmla="*/ 632460 w 2065972"/>
                <a:gd name="connsiteY184" fmla="*/ 74676 h 366522"/>
                <a:gd name="connsiteX185" fmla="*/ 680276 w 2065972"/>
                <a:gd name="connsiteY185" fmla="*/ 74676 h 366522"/>
                <a:gd name="connsiteX186" fmla="*/ 680276 w 2065972"/>
                <a:gd name="connsiteY186" fmla="*/ 101822 h 366522"/>
                <a:gd name="connsiteX187" fmla="*/ 632460 w 2065972"/>
                <a:gd name="connsiteY187" fmla="*/ 101822 h 366522"/>
                <a:gd name="connsiteX188" fmla="*/ 632460 w 2065972"/>
                <a:gd name="connsiteY188" fmla="*/ 202978 h 366522"/>
                <a:gd name="connsiteX189" fmla="*/ 680276 w 2065972"/>
                <a:gd name="connsiteY189" fmla="*/ 191453 h 366522"/>
                <a:gd name="connsiteX190" fmla="*/ 680276 w 2065972"/>
                <a:gd name="connsiteY190" fmla="*/ 224409 h 366522"/>
                <a:gd name="connsiteX191" fmla="*/ 632460 w 2065972"/>
                <a:gd name="connsiteY191" fmla="*/ 235934 h 366522"/>
                <a:gd name="connsiteX192" fmla="*/ 632460 w 2065972"/>
                <a:gd name="connsiteY192" fmla="*/ 366427 h 366522"/>
                <a:gd name="connsiteX193" fmla="*/ 537591 w 2065972"/>
                <a:gd name="connsiteY193" fmla="*/ 366427 h 366522"/>
                <a:gd name="connsiteX194" fmla="*/ 537591 w 2065972"/>
                <a:gd name="connsiteY194" fmla="*/ 339281 h 366522"/>
                <a:gd name="connsiteX195" fmla="*/ 576929 w 2065972"/>
                <a:gd name="connsiteY195" fmla="*/ 339281 h 366522"/>
                <a:gd name="connsiteX196" fmla="*/ 278511 w 2065972"/>
                <a:gd name="connsiteY196" fmla="*/ 188024 h 366522"/>
                <a:gd name="connsiteX197" fmla="*/ 278511 w 2065972"/>
                <a:gd name="connsiteY197" fmla="*/ 163259 h 366522"/>
                <a:gd name="connsiteX198" fmla="*/ 200882 w 2065972"/>
                <a:gd name="connsiteY198" fmla="*/ 163259 h 366522"/>
                <a:gd name="connsiteX199" fmla="*/ 200882 w 2065972"/>
                <a:gd name="connsiteY199" fmla="*/ 188024 h 366522"/>
                <a:gd name="connsiteX200" fmla="*/ 278511 w 2065972"/>
                <a:gd name="connsiteY200" fmla="*/ 188024 h 366522"/>
                <a:gd name="connsiteX201" fmla="*/ 278511 w 2065972"/>
                <a:gd name="connsiteY201" fmla="*/ 136017 h 366522"/>
                <a:gd name="connsiteX202" fmla="*/ 278511 w 2065972"/>
                <a:gd name="connsiteY202" fmla="*/ 111347 h 366522"/>
                <a:gd name="connsiteX203" fmla="*/ 200882 w 2065972"/>
                <a:gd name="connsiteY203" fmla="*/ 111347 h 366522"/>
                <a:gd name="connsiteX204" fmla="*/ 200882 w 2065972"/>
                <a:gd name="connsiteY204" fmla="*/ 136017 h 366522"/>
                <a:gd name="connsiteX205" fmla="*/ 278511 w 2065972"/>
                <a:gd name="connsiteY205" fmla="*/ 136017 h 366522"/>
                <a:gd name="connsiteX206" fmla="*/ 278511 w 2065972"/>
                <a:gd name="connsiteY206" fmla="*/ 84201 h 366522"/>
                <a:gd name="connsiteX207" fmla="*/ 278511 w 2065972"/>
                <a:gd name="connsiteY207" fmla="*/ 65151 h 366522"/>
                <a:gd name="connsiteX208" fmla="*/ 200882 w 2065972"/>
                <a:gd name="connsiteY208" fmla="*/ 65151 h 366522"/>
                <a:gd name="connsiteX209" fmla="*/ 200882 w 2065972"/>
                <a:gd name="connsiteY209" fmla="*/ 84201 h 366522"/>
                <a:gd name="connsiteX210" fmla="*/ 278511 w 2065972"/>
                <a:gd name="connsiteY210" fmla="*/ 84201 h 366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Lst>
              <a:rect l="l" t="t" r="r" b="b"/>
              <a:pathLst>
                <a:path w="2065972" h="366522">
                  <a:moveTo>
                    <a:pt x="2056352" y="78200"/>
                  </a:moveTo>
                  <a:lnTo>
                    <a:pt x="1740503" y="78200"/>
                  </a:lnTo>
                  <a:lnTo>
                    <a:pt x="1668209" y="179261"/>
                  </a:lnTo>
                  <a:lnTo>
                    <a:pt x="1815751" y="179261"/>
                  </a:lnTo>
                  <a:lnTo>
                    <a:pt x="1815751" y="97822"/>
                  </a:lnTo>
                  <a:lnTo>
                    <a:pt x="1871281" y="97822"/>
                  </a:lnTo>
                  <a:lnTo>
                    <a:pt x="1871281" y="179261"/>
                  </a:lnTo>
                  <a:lnTo>
                    <a:pt x="2046541" y="179261"/>
                  </a:lnTo>
                  <a:lnTo>
                    <a:pt x="2046541" y="206502"/>
                  </a:lnTo>
                  <a:lnTo>
                    <a:pt x="1871281" y="206502"/>
                  </a:lnTo>
                  <a:lnTo>
                    <a:pt x="1871281" y="277368"/>
                  </a:lnTo>
                  <a:lnTo>
                    <a:pt x="2065973" y="277368"/>
                  </a:lnTo>
                  <a:lnTo>
                    <a:pt x="2065973" y="304514"/>
                  </a:lnTo>
                  <a:lnTo>
                    <a:pt x="1871281" y="304514"/>
                  </a:lnTo>
                  <a:lnTo>
                    <a:pt x="1871281" y="366522"/>
                  </a:lnTo>
                  <a:lnTo>
                    <a:pt x="1815751" y="366522"/>
                  </a:lnTo>
                  <a:lnTo>
                    <a:pt x="1815751" y="304514"/>
                  </a:lnTo>
                  <a:lnTo>
                    <a:pt x="1593152" y="304514"/>
                  </a:lnTo>
                  <a:lnTo>
                    <a:pt x="1593152" y="277368"/>
                  </a:lnTo>
                  <a:lnTo>
                    <a:pt x="1815751" y="277368"/>
                  </a:lnTo>
                  <a:lnTo>
                    <a:pt x="1815751" y="206502"/>
                  </a:lnTo>
                  <a:lnTo>
                    <a:pt x="1593152" y="206502"/>
                  </a:lnTo>
                  <a:lnTo>
                    <a:pt x="1684877" y="78296"/>
                  </a:lnTo>
                  <a:lnTo>
                    <a:pt x="1602772" y="78296"/>
                  </a:lnTo>
                  <a:lnTo>
                    <a:pt x="1602772" y="51149"/>
                  </a:lnTo>
                  <a:lnTo>
                    <a:pt x="1704308" y="51149"/>
                  </a:lnTo>
                  <a:lnTo>
                    <a:pt x="1740789" y="191"/>
                  </a:lnTo>
                  <a:lnTo>
                    <a:pt x="1796320" y="191"/>
                  </a:lnTo>
                  <a:lnTo>
                    <a:pt x="1759934" y="51149"/>
                  </a:lnTo>
                  <a:lnTo>
                    <a:pt x="2056352" y="51149"/>
                  </a:lnTo>
                  <a:lnTo>
                    <a:pt x="2056352" y="78200"/>
                  </a:lnTo>
                  <a:close/>
                  <a:moveTo>
                    <a:pt x="1237107" y="95"/>
                  </a:moveTo>
                  <a:lnTo>
                    <a:pt x="1213485" y="42863"/>
                  </a:lnTo>
                  <a:lnTo>
                    <a:pt x="1087660" y="42863"/>
                  </a:lnTo>
                  <a:lnTo>
                    <a:pt x="1087660" y="70009"/>
                  </a:lnTo>
                  <a:lnTo>
                    <a:pt x="1198531" y="70009"/>
                  </a:lnTo>
                  <a:lnTo>
                    <a:pt x="1173480" y="115253"/>
                  </a:lnTo>
                  <a:lnTo>
                    <a:pt x="1069943" y="115253"/>
                  </a:lnTo>
                  <a:lnTo>
                    <a:pt x="1069943" y="142399"/>
                  </a:lnTo>
                  <a:lnTo>
                    <a:pt x="1158526" y="142399"/>
                  </a:lnTo>
                  <a:lnTo>
                    <a:pt x="1118521" y="214884"/>
                  </a:lnTo>
                  <a:lnTo>
                    <a:pt x="1432846" y="214884"/>
                  </a:lnTo>
                  <a:lnTo>
                    <a:pt x="1300163" y="287369"/>
                  </a:lnTo>
                  <a:lnTo>
                    <a:pt x="1118521" y="249936"/>
                  </a:lnTo>
                  <a:lnTo>
                    <a:pt x="1118521" y="288798"/>
                  </a:lnTo>
                  <a:lnTo>
                    <a:pt x="1494377" y="366332"/>
                  </a:lnTo>
                  <a:lnTo>
                    <a:pt x="1494377" y="327374"/>
                  </a:lnTo>
                  <a:lnTo>
                    <a:pt x="1358932" y="299466"/>
                  </a:lnTo>
                  <a:lnTo>
                    <a:pt x="1531620" y="205264"/>
                  </a:lnTo>
                  <a:lnTo>
                    <a:pt x="1531620" y="187738"/>
                  </a:lnTo>
                  <a:lnTo>
                    <a:pt x="1189006" y="187738"/>
                  </a:lnTo>
                  <a:lnTo>
                    <a:pt x="1214057" y="142399"/>
                  </a:lnTo>
                  <a:lnTo>
                    <a:pt x="1549241" y="142399"/>
                  </a:lnTo>
                  <a:lnTo>
                    <a:pt x="1549241" y="115253"/>
                  </a:lnTo>
                  <a:lnTo>
                    <a:pt x="1229011" y="115253"/>
                  </a:lnTo>
                  <a:lnTo>
                    <a:pt x="1254062" y="69914"/>
                  </a:lnTo>
                  <a:lnTo>
                    <a:pt x="1531715" y="69914"/>
                  </a:lnTo>
                  <a:lnTo>
                    <a:pt x="1531715" y="42767"/>
                  </a:lnTo>
                  <a:lnTo>
                    <a:pt x="1269016" y="42767"/>
                  </a:lnTo>
                  <a:lnTo>
                    <a:pt x="1292543" y="0"/>
                  </a:lnTo>
                  <a:lnTo>
                    <a:pt x="1237107" y="0"/>
                  </a:lnTo>
                  <a:close/>
                  <a:moveTo>
                    <a:pt x="675227" y="366141"/>
                  </a:moveTo>
                  <a:lnTo>
                    <a:pt x="733139" y="366332"/>
                  </a:lnTo>
                  <a:lnTo>
                    <a:pt x="796100" y="268224"/>
                  </a:lnTo>
                  <a:lnTo>
                    <a:pt x="822579" y="268224"/>
                  </a:lnTo>
                  <a:lnTo>
                    <a:pt x="822579" y="366332"/>
                  </a:lnTo>
                  <a:lnTo>
                    <a:pt x="878110" y="366332"/>
                  </a:lnTo>
                  <a:lnTo>
                    <a:pt x="878110" y="268224"/>
                  </a:lnTo>
                  <a:lnTo>
                    <a:pt x="904589" y="268224"/>
                  </a:lnTo>
                  <a:lnTo>
                    <a:pt x="967550" y="366332"/>
                  </a:lnTo>
                  <a:lnTo>
                    <a:pt x="1025462" y="366141"/>
                  </a:lnTo>
                  <a:lnTo>
                    <a:pt x="962597" y="268129"/>
                  </a:lnTo>
                  <a:lnTo>
                    <a:pt x="1019366" y="268129"/>
                  </a:lnTo>
                  <a:lnTo>
                    <a:pt x="1019366" y="240983"/>
                  </a:lnTo>
                  <a:lnTo>
                    <a:pt x="878110" y="240983"/>
                  </a:lnTo>
                  <a:lnTo>
                    <a:pt x="878110" y="220790"/>
                  </a:lnTo>
                  <a:lnTo>
                    <a:pt x="822579" y="220790"/>
                  </a:lnTo>
                  <a:lnTo>
                    <a:pt x="822579" y="240983"/>
                  </a:lnTo>
                  <a:lnTo>
                    <a:pt x="681228" y="240983"/>
                  </a:lnTo>
                  <a:lnTo>
                    <a:pt x="681228" y="268129"/>
                  </a:lnTo>
                  <a:lnTo>
                    <a:pt x="738092" y="268129"/>
                  </a:lnTo>
                  <a:lnTo>
                    <a:pt x="675227" y="366141"/>
                  </a:lnTo>
                  <a:close/>
                  <a:moveTo>
                    <a:pt x="24003" y="339281"/>
                  </a:moveTo>
                  <a:lnTo>
                    <a:pt x="24003" y="232124"/>
                  </a:lnTo>
                  <a:lnTo>
                    <a:pt x="455295" y="232124"/>
                  </a:lnTo>
                  <a:lnTo>
                    <a:pt x="455295" y="349472"/>
                  </a:lnTo>
                  <a:lnTo>
                    <a:pt x="455295" y="349472"/>
                  </a:lnTo>
                  <a:lnTo>
                    <a:pt x="455295" y="366332"/>
                  </a:lnTo>
                  <a:lnTo>
                    <a:pt x="24098" y="366332"/>
                  </a:lnTo>
                  <a:lnTo>
                    <a:pt x="24098" y="339281"/>
                  </a:lnTo>
                  <a:close/>
                  <a:moveTo>
                    <a:pt x="79534" y="259271"/>
                  </a:moveTo>
                  <a:lnTo>
                    <a:pt x="79534" y="285655"/>
                  </a:lnTo>
                  <a:lnTo>
                    <a:pt x="399669" y="285655"/>
                  </a:lnTo>
                  <a:lnTo>
                    <a:pt x="399669" y="259271"/>
                  </a:lnTo>
                  <a:lnTo>
                    <a:pt x="79534" y="259271"/>
                  </a:lnTo>
                  <a:close/>
                  <a:moveTo>
                    <a:pt x="79534" y="312801"/>
                  </a:moveTo>
                  <a:lnTo>
                    <a:pt x="79534" y="339185"/>
                  </a:lnTo>
                  <a:lnTo>
                    <a:pt x="399669" y="339185"/>
                  </a:lnTo>
                  <a:lnTo>
                    <a:pt x="399669" y="312801"/>
                  </a:lnTo>
                  <a:lnTo>
                    <a:pt x="79534" y="312801"/>
                  </a:lnTo>
                  <a:close/>
                  <a:moveTo>
                    <a:pt x="8858" y="188024"/>
                  </a:moveTo>
                  <a:lnTo>
                    <a:pt x="8858" y="84296"/>
                  </a:lnTo>
                  <a:lnTo>
                    <a:pt x="145256" y="84296"/>
                  </a:lnTo>
                  <a:lnTo>
                    <a:pt x="145256" y="65246"/>
                  </a:lnTo>
                  <a:lnTo>
                    <a:pt x="0" y="65246"/>
                  </a:lnTo>
                  <a:lnTo>
                    <a:pt x="0" y="38100"/>
                  </a:lnTo>
                  <a:lnTo>
                    <a:pt x="145352" y="38100"/>
                  </a:lnTo>
                  <a:lnTo>
                    <a:pt x="145352" y="191"/>
                  </a:lnTo>
                  <a:lnTo>
                    <a:pt x="200882" y="191"/>
                  </a:lnTo>
                  <a:lnTo>
                    <a:pt x="200882" y="38100"/>
                  </a:lnTo>
                  <a:lnTo>
                    <a:pt x="278511" y="38100"/>
                  </a:lnTo>
                  <a:lnTo>
                    <a:pt x="278511" y="191"/>
                  </a:lnTo>
                  <a:lnTo>
                    <a:pt x="334042" y="191"/>
                  </a:lnTo>
                  <a:lnTo>
                    <a:pt x="334042" y="38100"/>
                  </a:lnTo>
                  <a:lnTo>
                    <a:pt x="479393" y="38100"/>
                  </a:lnTo>
                  <a:lnTo>
                    <a:pt x="479393" y="65246"/>
                  </a:lnTo>
                  <a:lnTo>
                    <a:pt x="334042" y="65246"/>
                  </a:lnTo>
                  <a:lnTo>
                    <a:pt x="334042" y="84296"/>
                  </a:lnTo>
                  <a:lnTo>
                    <a:pt x="470440" y="84296"/>
                  </a:lnTo>
                  <a:lnTo>
                    <a:pt x="470440" y="215170"/>
                  </a:lnTo>
                  <a:lnTo>
                    <a:pt x="8858" y="215170"/>
                  </a:lnTo>
                  <a:lnTo>
                    <a:pt x="8858" y="188024"/>
                  </a:lnTo>
                  <a:close/>
                  <a:moveTo>
                    <a:pt x="64389" y="111347"/>
                  </a:moveTo>
                  <a:lnTo>
                    <a:pt x="64389" y="136017"/>
                  </a:lnTo>
                  <a:lnTo>
                    <a:pt x="145352" y="136017"/>
                  </a:lnTo>
                  <a:lnTo>
                    <a:pt x="145352" y="111347"/>
                  </a:lnTo>
                  <a:lnTo>
                    <a:pt x="64389" y="111347"/>
                  </a:lnTo>
                  <a:close/>
                  <a:moveTo>
                    <a:pt x="64389" y="163259"/>
                  </a:moveTo>
                  <a:lnTo>
                    <a:pt x="64389" y="188024"/>
                  </a:lnTo>
                  <a:lnTo>
                    <a:pt x="145352" y="188024"/>
                  </a:lnTo>
                  <a:lnTo>
                    <a:pt x="145352" y="163259"/>
                  </a:lnTo>
                  <a:lnTo>
                    <a:pt x="64389" y="163259"/>
                  </a:lnTo>
                  <a:close/>
                  <a:moveTo>
                    <a:pt x="415004" y="188024"/>
                  </a:moveTo>
                  <a:lnTo>
                    <a:pt x="415004" y="163259"/>
                  </a:lnTo>
                  <a:lnTo>
                    <a:pt x="334042" y="163259"/>
                  </a:lnTo>
                  <a:lnTo>
                    <a:pt x="334042" y="188024"/>
                  </a:lnTo>
                  <a:lnTo>
                    <a:pt x="415004" y="188024"/>
                  </a:lnTo>
                  <a:close/>
                  <a:moveTo>
                    <a:pt x="415004" y="136017"/>
                  </a:moveTo>
                  <a:lnTo>
                    <a:pt x="415004" y="111347"/>
                  </a:lnTo>
                  <a:lnTo>
                    <a:pt x="334042" y="111347"/>
                  </a:lnTo>
                  <a:lnTo>
                    <a:pt x="334042" y="136017"/>
                  </a:lnTo>
                  <a:lnTo>
                    <a:pt x="415004" y="136017"/>
                  </a:lnTo>
                  <a:close/>
                  <a:moveTo>
                    <a:pt x="912590" y="67723"/>
                  </a:moveTo>
                  <a:lnTo>
                    <a:pt x="912590" y="31337"/>
                  </a:lnTo>
                  <a:lnTo>
                    <a:pt x="788003" y="31337"/>
                  </a:lnTo>
                  <a:lnTo>
                    <a:pt x="788003" y="67723"/>
                  </a:lnTo>
                  <a:lnTo>
                    <a:pt x="912590" y="67723"/>
                  </a:lnTo>
                  <a:close/>
                  <a:moveTo>
                    <a:pt x="968121" y="31337"/>
                  </a:moveTo>
                  <a:lnTo>
                    <a:pt x="968121" y="94774"/>
                  </a:lnTo>
                  <a:lnTo>
                    <a:pt x="732568" y="94774"/>
                  </a:lnTo>
                  <a:lnTo>
                    <a:pt x="732568" y="4191"/>
                  </a:lnTo>
                  <a:lnTo>
                    <a:pt x="968121" y="4191"/>
                  </a:lnTo>
                  <a:lnTo>
                    <a:pt x="968121" y="31337"/>
                  </a:lnTo>
                  <a:close/>
                  <a:moveTo>
                    <a:pt x="1012222" y="204597"/>
                  </a:moveTo>
                  <a:lnTo>
                    <a:pt x="862679" y="204597"/>
                  </a:lnTo>
                  <a:lnTo>
                    <a:pt x="862679" y="113919"/>
                  </a:lnTo>
                  <a:lnTo>
                    <a:pt x="1012222" y="113919"/>
                  </a:lnTo>
                  <a:lnTo>
                    <a:pt x="1012222" y="204597"/>
                  </a:lnTo>
                  <a:close/>
                  <a:moveTo>
                    <a:pt x="956691" y="177356"/>
                  </a:moveTo>
                  <a:lnTo>
                    <a:pt x="956691" y="141065"/>
                  </a:lnTo>
                  <a:lnTo>
                    <a:pt x="918210" y="141065"/>
                  </a:lnTo>
                  <a:lnTo>
                    <a:pt x="918210" y="177356"/>
                  </a:lnTo>
                  <a:lnTo>
                    <a:pt x="956691" y="177356"/>
                  </a:lnTo>
                  <a:close/>
                  <a:moveTo>
                    <a:pt x="838009" y="204597"/>
                  </a:moveTo>
                  <a:lnTo>
                    <a:pt x="688467" y="204597"/>
                  </a:lnTo>
                  <a:lnTo>
                    <a:pt x="688467" y="113919"/>
                  </a:lnTo>
                  <a:lnTo>
                    <a:pt x="838009" y="113919"/>
                  </a:lnTo>
                  <a:lnTo>
                    <a:pt x="838009" y="204597"/>
                  </a:lnTo>
                  <a:close/>
                  <a:moveTo>
                    <a:pt x="782574" y="177356"/>
                  </a:moveTo>
                  <a:lnTo>
                    <a:pt x="782574" y="141065"/>
                  </a:lnTo>
                  <a:lnTo>
                    <a:pt x="743998" y="141065"/>
                  </a:lnTo>
                  <a:lnTo>
                    <a:pt x="743998" y="177356"/>
                  </a:lnTo>
                  <a:lnTo>
                    <a:pt x="782574" y="177356"/>
                  </a:lnTo>
                  <a:close/>
                  <a:moveTo>
                    <a:pt x="576929" y="339281"/>
                  </a:moveTo>
                  <a:lnTo>
                    <a:pt x="576929" y="249269"/>
                  </a:lnTo>
                  <a:lnTo>
                    <a:pt x="529114" y="260795"/>
                  </a:lnTo>
                  <a:lnTo>
                    <a:pt x="529114" y="227838"/>
                  </a:lnTo>
                  <a:lnTo>
                    <a:pt x="576929" y="216313"/>
                  </a:lnTo>
                  <a:lnTo>
                    <a:pt x="576929" y="101822"/>
                  </a:lnTo>
                  <a:lnTo>
                    <a:pt x="529114" y="101822"/>
                  </a:lnTo>
                  <a:lnTo>
                    <a:pt x="529114" y="74676"/>
                  </a:lnTo>
                  <a:lnTo>
                    <a:pt x="576929" y="74676"/>
                  </a:lnTo>
                  <a:lnTo>
                    <a:pt x="576929" y="191"/>
                  </a:lnTo>
                  <a:lnTo>
                    <a:pt x="632460" y="191"/>
                  </a:lnTo>
                  <a:lnTo>
                    <a:pt x="632460" y="74676"/>
                  </a:lnTo>
                  <a:lnTo>
                    <a:pt x="680276" y="74676"/>
                  </a:lnTo>
                  <a:lnTo>
                    <a:pt x="680276" y="101822"/>
                  </a:lnTo>
                  <a:lnTo>
                    <a:pt x="632460" y="101822"/>
                  </a:lnTo>
                  <a:lnTo>
                    <a:pt x="632460" y="202978"/>
                  </a:lnTo>
                  <a:lnTo>
                    <a:pt x="680276" y="191453"/>
                  </a:lnTo>
                  <a:lnTo>
                    <a:pt x="680276" y="224409"/>
                  </a:lnTo>
                  <a:lnTo>
                    <a:pt x="632460" y="235934"/>
                  </a:lnTo>
                  <a:lnTo>
                    <a:pt x="632460" y="366427"/>
                  </a:lnTo>
                  <a:lnTo>
                    <a:pt x="537591" y="366427"/>
                  </a:lnTo>
                  <a:lnTo>
                    <a:pt x="537591" y="339281"/>
                  </a:lnTo>
                  <a:lnTo>
                    <a:pt x="576929" y="339281"/>
                  </a:lnTo>
                  <a:close/>
                  <a:moveTo>
                    <a:pt x="278511" y="188024"/>
                  </a:moveTo>
                  <a:lnTo>
                    <a:pt x="278511" y="163259"/>
                  </a:lnTo>
                  <a:lnTo>
                    <a:pt x="200882" y="163259"/>
                  </a:lnTo>
                  <a:lnTo>
                    <a:pt x="200882" y="188024"/>
                  </a:lnTo>
                  <a:lnTo>
                    <a:pt x="278511" y="188024"/>
                  </a:lnTo>
                  <a:close/>
                  <a:moveTo>
                    <a:pt x="278511" y="136017"/>
                  </a:moveTo>
                  <a:lnTo>
                    <a:pt x="278511" y="111347"/>
                  </a:lnTo>
                  <a:lnTo>
                    <a:pt x="200882" y="111347"/>
                  </a:lnTo>
                  <a:lnTo>
                    <a:pt x="200882" y="136017"/>
                  </a:lnTo>
                  <a:lnTo>
                    <a:pt x="278511" y="136017"/>
                  </a:lnTo>
                  <a:close/>
                  <a:moveTo>
                    <a:pt x="278511" y="84201"/>
                  </a:moveTo>
                  <a:lnTo>
                    <a:pt x="278511" y="65151"/>
                  </a:lnTo>
                  <a:lnTo>
                    <a:pt x="200882" y="65151"/>
                  </a:lnTo>
                  <a:lnTo>
                    <a:pt x="200882" y="84201"/>
                  </a:lnTo>
                  <a:lnTo>
                    <a:pt x="278511" y="84201"/>
                  </a:lnTo>
                  <a:close/>
                </a:path>
              </a:pathLst>
            </a:custGeom>
            <a:solidFill>
              <a:srgbClr val="1B1918"/>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64" name="任意多边形 87">
              <a:extLst>
                <a:ext uri="{FF2B5EF4-FFF2-40B4-BE49-F238E27FC236}">
                  <a16:creationId xmlns:a16="http://schemas.microsoft.com/office/drawing/2014/main" id="{CD1E05C3-452D-4AC2-BF41-077035259638}"/>
                </a:ext>
              </a:extLst>
            </p:cNvPr>
            <p:cNvSpPr/>
            <p:nvPr/>
          </p:nvSpPr>
          <p:spPr>
            <a:xfrm>
              <a:off x="4970221" y="3943187"/>
              <a:ext cx="4178038" cy="402372"/>
            </a:xfrm>
            <a:custGeom>
              <a:avLst/>
              <a:gdLst>
                <a:gd name="connsiteX0" fmla="*/ 55340 w 2042350"/>
                <a:gd name="connsiteY0" fmla="*/ 196691 h 196691"/>
                <a:gd name="connsiteX1" fmla="*/ 191738 w 2042350"/>
                <a:gd name="connsiteY1" fmla="*/ 196691 h 196691"/>
                <a:gd name="connsiteX2" fmla="*/ 191738 w 2042350"/>
                <a:gd name="connsiteY2" fmla="*/ 171355 h 196691"/>
                <a:gd name="connsiteX3" fmla="*/ 55340 w 2042350"/>
                <a:gd name="connsiteY3" fmla="*/ 171355 h 196691"/>
                <a:gd name="connsiteX4" fmla="*/ 34100 w 2042350"/>
                <a:gd name="connsiteY4" fmla="*/ 162496 h 196691"/>
                <a:gd name="connsiteX5" fmla="*/ 25241 w 2042350"/>
                <a:gd name="connsiteY5" fmla="*/ 141256 h 196691"/>
                <a:gd name="connsiteX6" fmla="*/ 25241 w 2042350"/>
                <a:gd name="connsiteY6" fmla="*/ 55245 h 196691"/>
                <a:gd name="connsiteX7" fmla="*/ 34100 w 2042350"/>
                <a:gd name="connsiteY7" fmla="*/ 34195 h 196691"/>
                <a:gd name="connsiteX8" fmla="*/ 55340 w 2042350"/>
                <a:gd name="connsiteY8" fmla="*/ 25337 h 196691"/>
                <a:gd name="connsiteX9" fmla="*/ 191738 w 2042350"/>
                <a:gd name="connsiteY9" fmla="*/ 25337 h 196691"/>
                <a:gd name="connsiteX10" fmla="*/ 191738 w 2042350"/>
                <a:gd name="connsiteY10" fmla="*/ 0 h 196691"/>
                <a:gd name="connsiteX11" fmla="*/ 55340 w 2042350"/>
                <a:gd name="connsiteY11" fmla="*/ 0 h 196691"/>
                <a:gd name="connsiteX12" fmla="*/ 16192 w 2042350"/>
                <a:gd name="connsiteY12" fmla="*/ 16193 h 196691"/>
                <a:gd name="connsiteX13" fmla="*/ 0 w 2042350"/>
                <a:gd name="connsiteY13" fmla="*/ 55245 h 196691"/>
                <a:gd name="connsiteX14" fmla="*/ 0 w 2042350"/>
                <a:gd name="connsiteY14" fmla="*/ 141256 h 196691"/>
                <a:gd name="connsiteX15" fmla="*/ 16192 w 2042350"/>
                <a:gd name="connsiteY15" fmla="*/ 180499 h 196691"/>
                <a:gd name="connsiteX16" fmla="*/ 55340 w 2042350"/>
                <a:gd name="connsiteY16" fmla="*/ 196691 h 196691"/>
                <a:gd name="connsiteX17" fmla="*/ 55340 w 2042350"/>
                <a:gd name="connsiteY17" fmla="*/ 196691 h 196691"/>
                <a:gd name="connsiteX18" fmla="*/ 384334 w 2042350"/>
                <a:gd name="connsiteY18" fmla="*/ 162687 h 196691"/>
                <a:gd name="connsiteX19" fmla="*/ 402336 w 2042350"/>
                <a:gd name="connsiteY19" fmla="*/ 151638 h 196691"/>
                <a:gd name="connsiteX20" fmla="*/ 515493 w 2042350"/>
                <a:gd name="connsiteY20" fmla="*/ 151638 h 196691"/>
                <a:gd name="connsiteX21" fmla="*/ 533114 w 2042350"/>
                <a:gd name="connsiteY21" fmla="*/ 162687 h 196691"/>
                <a:gd name="connsiteX22" fmla="*/ 551212 w 2042350"/>
                <a:gd name="connsiteY22" fmla="*/ 196691 h 196691"/>
                <a:gd name="connsiteX23" fmla="*/ 582739 w 2042350"/>
                <a:gd name="connsiteY23" fmla="*/ 196691 h 196691"/>
                <a:gd name="connsiteX24" fmla="*/ 478441 w 2042350"/>
                <a:gd name="connsiteY24" fmla="*/ 0 h 196691"/>
                <a:gd name="connsiteX25" fmla="*/ 439388 w 2042350"/>
                <a:gd name="connsiteY25" fmla="*/ 0 h 196691"/>
                <a:gd name="connsiteX26" fmla="*/ 335280 w 2042350"/>
                <a:gd name="connsiteY26" fmla="*/ 196691 h 196691"/>
                <a:gd name="connsiteX27" fmla="*/ 366998 w 2042350"/>
                <a:gd name="connsiteY27" fmla="*/ 196691 h 196691"/>
                <a:gd name="connsiteX28" fmla="*/ 384334 w 2042350"/>
                <a:gd name="connsiteY28" fmla="*/ 162687 h 196691"/>
                <a:gd name="connsiteX29" fmla="*/ 410528 w 2042350"/>
                <a:gd name="connsiteY29" fmla="*/ 113252 h 196691"/>
                <a:gd name="connsiteX30" fmla="*/ 452152 w 2042350"/>
                <a:gd name="connsiteY30" fmla="*/ 35433 h 196691"/>
                <a:gd name="connsiteX31" fmla="*/ 459200 w 2042350"/>
                <a:gd name="connsiteY31" fmla="*/ 31052 h 196691"/>
                <a:gd name="connsiteX32" fmla="*/ 466154 w 2042350"/>
                <a:gd name="connsiteY32" fmla="*/ 35433 h 196691"/>
                <a:gd name="connsiteX33" fmla="*/ 506635 w 2042350"/>
                <a:gd name="connsiteY33" fmla="*/ 113252 h 196691"/>
                <a:gd name="connsiteX34" fmla="*/ 506444 w 2042350"/>
                <a:gd name="connsiteY34" fmla="*/ 122206 h 196691"/>
                <a:gd name="connsiteX35" fmla="*/ 499015 w 2042350"/>
                <a:gd name="connsiteY35" fmla="*/ 126397 h 196691"/>
                <a:gd name="connsiteX36" fmla="*/ 417957 w 2042350"/>
                <a:gd name="connsiteY36" fmla="*/ 126397 h 196691"/>
                <a:gd name="connsiteX37" fmla="*/ 410432 w 2042350"/>
                <a:gd name="connsiteY37" fmla="*/ 122206 h 196691"/>
                <a:gd name="connsiteX38" fmla="*/ 410528 w 2042350"/>
                <a:gd name="connsiteY38" fmla="*/ 113252 h 196691"/>
                <a:gd name="connsiteX39" fmla="*/ 410528 w 2042350"/>
                <a:gd name="connsiteY39" fmla="*/ 113252 h 196691"/>
                <a:gd name="connsiteX40" fmla="*/ 838486 w 2042350"/>
                <a:gd name="connsiteY40" fmla="*/ 0 h 196691"/>
                <a:gd name="connsiteX41" fmla="*/ 762857 w 2042350"/>
                <a:gd name="connsiteY41" fmla="*/ 25337 h 196691"/>
                <a:gd name="connsiteX42" fmla="*/ 727520 w 2042350"/>
                <a:gd name="connsiteY42" fmla="*/ 98393 h 196691"/>
                <a:gd name="connsiteX43" fmla="*/ 762286 w 2042350"/>
                <a:gd name="connsiteY43" fmla="*/ 171545 h 196691"/>
                <a:gd name="connsiteX44" fmla="*/ 838486 w 2042350"/>
                <a:gd name="connsiteY44" fmla="*/ 196691 h 196691"/>
                <a:gd name="connsiteX45" fmla="*/ 914686 w 2042350"/>
                <a:gd name="connsiteY45" fmla="*/ 171926 h 196691"/>
                <a:gd name="connsiteX46" fmla="*/ 949452 w 2042350"/>
                <a:gd name="connsiteY46" fmla="*/ 98393 h 196691"/>
                <a:gd name="connsiteX47" fmla="*/ 914400 w 2042350"/>
                <a:gd name="connsiteY47" fmla="*/ 25337 h 196691"/>
                <a:gd name="connsiteX48" fmla="*/ 838486 w 2042350"/>
                <a:gd name="connsiteY48" fmla="*/ 0 h 196691"/>
                <a:gd name="connsiteX49" fmla="*/ 838486 w 2042350"/>
                <a:gd name="connsiteY49" fmla="*/ 0 h 196691"/>
                <a:gd name="connsiteX50" fmla="*/ 898017 w 2042350"/>
                <a:gd name="connsiteY50" fmla="*/ 153734 h 196691"/>
                <a:gd name="connsiteX51" fmla="*/ 838391 w 2042350"/>
                <a:gd name="connsiteY51" fmla="*/ 172212 h 196691"/>
                <a:gd name="connsiteX52" fmla="*/ 779050 w 2042350"/>
                <a:gd name="connsiteY52" fmla="*/ 154019 h 196691"/>
                <a:gd name="connsiteX53" fmla="*/ 753523 w 2042350"/>
                <a:gd name="connsiteY53" fmla="*/ 98584 h 196691"/>
                <a:gd name="connsiteX54" fmla="*/ 779526 w 2042350"/>
                <a:gd name="connsiteY54" fmla="*/ 43529 h 196691"/>
                <a:gd name="connsiteX55" fmla="*/ 838295 w 2042350"/>
                <a:gd name="connsiteY55" fmla="*/ 24575 h 196691"/>
                <a:gd name="connsiteX56" fmla="*/ 895922 w 2042350"/>
                <a:gd name="connsiteY56" fmla="*/ 42863 h 196691"/>
                <a:gd name="connsiteX57" fmla="*/ 923068 w 2042350"/>
                <a:gd name="connsiteY57" fmla="*/ 98584 h 196691"/>
                <a:gd name="connsiteX58" fmla="*/ 898017 w 2042350"/>
                <a:gd name="connsiteY58" fmla="*/ 153734 h 196691"/>
                <a:gd name="connsiteX59" fmla="*/ 898017 w 2042350"/>
                <a:gd name="connsiteY59" fmla="*/ 153734 h 196691"/>
                <a:gd name="connsiteX60" fmla="*/ 1148334 w 2042350"/>
                <a:gd name="connsiteY60" fmla="*/ 196691 h 196691"/>
                <a:gd name="connsiteX61" fmla="*/ 1284732 w 2042350"/>
                <a:gd name="connsiteY61" fmla="*/ 196691 h 196691"/>
                <a:gd name="connsiteX62" fmla="*/ 1284732 w 2042350"/>
                <a:gd name="connsiteY62" fmla="*/ 171355 h 196691"/>
                <a:gd name="connsiteX63" fmla="*/ 1148334 w 2042350"/>
                <a:gd name="connsiteY63" fmla="*/ 171355 h 196691"/>
                <a:gd name="connsiteX64" fmla="*/ 1127093 w 2042350"/>
                <a:gd name="connsiteY64" fmla="*/ 162496 h 196691"/>
                <a:gd name="connsiteX65" fmla="*/ 1118235 w 2042350"/>
                <a:gd name="connsiteY65" fmla="*/ 141256 h 196691"/>
                <a:gd name="connsiteX66" fmla="*/ 1118235 w 2042350"/>
                <a:gd name="connsiteY66" fmla="*/ 55245 h 196691"/>
                <a:gd name="connsiteX67" fmla="*/ 1127093 w 2042350"/>
                <a:gd name="connsiteY67" fmla="*/ 34195 h 196691"/>
                <a:gd name="connsiteX68" fmla="*/ 1148334 w 2042350"/>
                <a:gd name="connsiteY68" fmla="*/ 25337 h 196691"/>
                <a:gd name="connsiteX69" fmla="*/ 1284732 w 2042350"/>
                <a:gd name="connsiteY69" fmla="*/ 25337 h 196691"/>
                <a:gd name="connsiteX70" fmla="*/ 1284732 w 2042350"/>
                <a:gd name="connsiteY70" fmla="*/ 0 h 196691"/>
                <a:gd name="connsiteX71" fmla="*/ 1148334 w 2042350"/>
                <a:gd name="connsiteY71" fmla="*/ 0 h 196691"/>
                <a:gd name="connsiteX72" fmla="*/ 1109186 w 2042350"/>
                <a:gd name="connsiteY72" fmla="*/ 16193 h 196691"/>
                <a:gd name="connsiteX73" fmla="*/ 1092994 w 2042350"/>
                <a:gd name="connsiteY73" fmla="*/ 55245 h 196691"/>
                <a:gd name="connsiteX74" fmla="*/ 1092994 w 2042350"/>
                <a:gd name="connsiteY74" fmla="*/ 141256 h 196691"/>
                <a:gd name="connsiteX75" fmla="*/ 1109186 w 2042350"/>
                <a:gd name="connsiteY75" fmla="*/ 180499 h 196691"/>
                <a:gd name="connsiteX76" fmla="*/ 1148334 w 2042350"/>
                <a:gd name="connsiteY76" fmla="*/ 196691 h 196691"/>
                <a:gd name="connsiteX77" fmla="*/ 1148334 w 2042350"/>
                <a:gd name="connsiteY77" fmla="*/ 196691 h 196691"/>
                <a:gd name="connsiteX78" fmla="*/ 1477423 w 2042350"/>
                <a:gd name="connsiteY78" fmla="*/ 162687 h 196691"/>
                <a:gd name="connsiteX79" fmla="*/ 1495425 w 2042350"/>
                <a:gd name="connsiteY79" fmla="*/ 151638 h 196691"/>
                <a:gd name="connsiteX80" fmla="*/ 1608582 w 2042350"/>
                <a:gd name="connsiteY80" fmla="*/ 151638 h 196691"/>
                <a:gd name="connsiteX81" fmla="*/ 1626203 w 2042350"/>
                <a:gd name="connsiteY81" fmla="*/ 162687 h 196691"/>
                <a:gd name="connsiteX82" fmla="*/ 1644206 w 2042350"/>
                <a:gd name="connsiteY82" fmla="*/ 196691 h 196691"/>
                <a:gd name="connsiteX83" fmla="*/ 1675733 w 2042350"/>
                <a:gd name="connsiteY83" fmla="*/ 196691 h 196691"/>
                <a:gd name="connsiteX84" fmla="*/ 1571435 w 2042350"/>
                <a:gd name="connsiteY84" fmla="*/ 0 h 196691"/>
                <a:gd name="connsiteX85" fmla="*/ 1532287 w 2042350"/>
                <a:gd name="connsiteY85" fmla="*/ 0 h 196691"/>
                <a:gd name="connsiteX86" fmla="*/ 1428179 w 2042350"/>
                <a:gd name="connsiteY86" fmla="*/ 196691 h 196691"/>
                <a:gd name="connsiteX87" fmla="*/ 1459897 w 2042350"/>
                <a:gd name="connsiteY87" fmla="*/ 196691 h 196691"/>
                <a:gd name="connsiteX88" fmla="*/ 1477423 w 2042350"/>
                <a:gd name="connsiteY88" fmla="*/ 162687 h 196691"/>
                <a:gd name="connsiteX89" fmla="*/ 1503521 w 2042350"/>
                <a:gd name="connsiteY89" fmla="*/ 113252 h 196691"/>
                <a:gd name="connsiteX90" fmla="*/ 1545050 w 2042350"/>
                <a:gd name="connsiteY90" fmla="*/ 35433 h 196691"/>
                <a:gd name="connsiteX91" fmla="*/ 1552099 w 2042350"/>
                <a:gd name="connsiteY91" fmla="*/ 31052 h 196691"/>
                <a:gd name="connsiteX92" fmla="*/ 1559052 w 2042350"/>
                <a:gd name="connsiteY92" fmla="*/ 35433 h 196691"/>
                <a:gd name="connsiteX93" fmla="*/ 1599629 w 2042350"/>
                <a:gd name="connsiteY93" fmla="*/ 113252 h 196691"/>
                <a:gd name="connsiteX94" fmla="*/ 1599533 w 2042350"/>
                <a:gd name="connsiteY94" fmla="*/ 122206 h 196691"/>
                <a:gd name="connsiteX95" fmla="*/ 1592009 w 2042350"/>
                <a:gd name="connsiteY95" fmla="*/ 126397 h 196691"/>
                <a:gd name="connsiteX96" fmla="*/ 1510951 w 2042350"/>
                <a:gd name="connsiteY96" fmla="*/ 126397 h 196691"/>
                <a:gd name="connsiteX97" fmla="*/ 1503331 w 2042350"/>
                <a:gd name="connsiteY97" fmla="*/ 122206 h 196691"/>
                <a:gd name="connsiteX98" fmla="*/ 1503521 w 2042350"/>
                <a:gd name="connsiteY98" fmla="*/ 113252 h 196691"/>
                <a:gd name="connsiteX99" fmla="*/ 1503521 w 2042350"/>
                <a:gd name="connsiteY99" fmla="*/ 113252 h 196691"/>
                <a:gd name="connsiteX100" fmla="*/ 1931480 w 2042350"/>
                <a:gd name="connsiteY100" fmla="*/ 0 h 196691"/>
                <a:gd name="connsiteX101" fmla="*/ 1855756 w 2042350"/>
                <a:gd name="connsiteY101" fmla="*/ 25337 h 196691"/>
                <a:gd name="connsiteX102" fmla="*/ 1820513 w 2042350"/>
                <a:gd name="connsiteY102" fmla="*/ 98393 h 196691"/>
                <a:gd name="connsiteX103" fmla="*/ 1855280 w 2042350"/>
                <a:gd name="connsiteY103" fmla="*/ 171545 h 196691"/>
                <a:gd name="connsiteX104" fmla="*/ 1931480 w 2042350"/>
                <a:gd name="connsiteY104" fmla="*/ 196691 h 196691"/>
                <a:gd name="connsiteX105" fmla="*/ 2007584 w 2042350"/>
                <a:gd name="connsiteY105" fmla="*/ 171926 h 196691"/>
                <a:gd name="connsiteX106" fmla="*/ 2042351 w 2042350"/>
                <a:gd name="connsiteY106" fmla="*/ 98393 h 196691"/>
                <a:gd name="connsiteX107" fmla="*/ 2007298 w 2042350"/>
                <a:gd name="connsiteY107" fmla="*/ 25337 h 196691"/>
                <a:gd name="connsiteX108" fmla="*/ 1931480 w 2042350"/>
                <a:gd name="connsiteY108" fmla="*/ 0 h 196691"/>
                <a:gd name="connsiteX109" fmla="*/ 1931480 w 2042350"/>
                <a:gd name="connsiteY109" fmla="*/ 0 h 196691"/>
                <a:gd name="connsiteX110" fmla="*/ 1991106 w 2042350"/>
                <a:gd name="connsiteY110" fmla="*/ 153734 h 196691"/>
                <a:gd name="connsiteX111" fmla="*/ 1931575 w 2042350"/>
                <a:gd name="connsiteY111" fmla="*/ 172212 h 196691"/>
                <a:gd name="connsiteX112" fmla="*/ 1872234 w 2042350"/>
                <a:gd name="connsiteY112" fmla="*/ 154019 h 196691"/>
                <a:gd name="connsiteX113" fmla="*/ 1846707 w 2042350"/>
                <a:gd name="connsiteY113" fmla="*/ 98584 h 196691"/>
                <a:gd name="connsiteX114" fmla="*/ 1872710 w 2042350"/>
                <a:gd name="connsiteY114" fmla="*/ 43529 h 196691"/>
                <a:gd name="connsiteX115" fmla="*/ 1931575 w 2042350"/>
                <a:gd name="connsiteY115" fmla="*/ 24575 h 196691"/>
                <a:gd name="connsiteX116" fmla="*/ 1989201 w 2042350"/>
                <a:gd name="connsiteY116" fmla="*/ 42863 h 196691"/>
                <a:gd name="connsiteX117" fmla="*/ 2016252 w 2042350"/>
                <a:gd name="connsiteY117" fmla="*/ 98584 h 196691"/>
                <a:gd name="connsiteX118" fmla="*/ 1991106 w 2042350"/>
                <a:gd name="connsiteY118" fmla="*/ 153734 h 196691"/>
                <a:gd name="connsiteX119" fmla="*/ 1991106 w 2042350"/>
                <a:gd name="connsiteY119" fmla="*/ 153734 h 196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2042350" h="196691">
                  <a:moveTo>
                    <a:pt x="55340" y="196691"/>
                  </a:moveTo>
                  <a:lnTo>
                    <a:pt x="191738" y="196691"/>
                  </a:lnTo>
                  <a:lnTo>
                    <a:pt x="191738" y="171355"/>
                  </a:lnTo>
                  <a:lnTo>
                    <a:pt x="55340" y="171355"/>
                  </a:lnTo>
                  <a:cubicBezTo>
                    <a:pt x="47054" y="171355"/>
                    <a:pt x="40005" y="168402"/>
                    <a:pt x="34100" y="162496"/>
                  </a:cubicBezTo>
                  <a:cubicBezTo>
                    <a:pt x="28194" y="156496"/>
                    <a:pt x="25241" y="149447"/>
                    <a:pt x="25241" y="141256"/>
                  </a:cubicBezTo>
                  <a:lnTo>
                    <a:pt x="25241" y="55245"/>
                  </a:lnTo>
                  <a:cubicBezTo>
                    <a:pt x="25241" y="47244"/>
                    <a:pt x="28194" y="39910"/>
                    <a:pt x="34100" y="34195"/>
                  </a:cubicBezTo>
                  <a:cubicBezTo>
                    <a:pt x="40005" y="28289"/>
                    <a:pt x="46958" y="25337"/>
                    <a:pt x="55340" y="25337"/>
                  </a:cubicBezTo>
                  <a:lnTo>
                    <a:pt x="191738" y="25337"/>
                  </a:lnTo>
                  <a:lnTo>
                    <a:pt x="191738" y="0"/>
                  </a:lnTo>
                  <a:lnTo>
                    <a:pt x="55340" y="0"/>
                  </a:lnTo>
                  <a:cubicBezTo>
                    <a:pt x="39910" y="0"/>
                    <a:pt x="26860" y="5429"/>
                    <a:pt x="16192" y="16193"/>
                  </a:cubicBezTo>
                  <a:cubicBezTo>
                    <a:pt x="5429" y="27146"/>
                    <a:pt x="0" y="40100"/>
                    <a:pt x="0" y="55245"/>
                  </a:cubicBezTo>
                  <a:lnTo>
                    <a:pt x="0" y="141256"/>
                  </a:lnTo>
                  <a:cubicBezTo>
                    <a:pt x="0" y="156686"/>
                    <a:pt x="5429" y="169736"/>
                    <a:pt x="16192" y="180499"/>
                  </a:cubicBezTo>
                  <a:cubicBezTo>
                    <a:pt x="26860" y="191262"/>
                    <a:pt x="39910" y="196691"/>
                    <a:pt x="55340" y="196691"/>
                  </a:cubicBezTo>
                  <a:lnTo>
                    <a:pt x="55340" y="196691"/>
                  </a:lnTo>
                  <a:close/>
                  <a:moveTo>
                    <a:pt x="384334" y="162687"/>
                  </a:moveTo>
                  <a:cubicBezTo>
                    <a:pt x="388049" y="155353"/>
                    <a:pt x="394049" y="151638"/>
                    <a:pt x="402336" y="151638"/>
                  </a:cubicBezTo>
                  <a:lnTo>
                    <a:pt x="515493" y="151638"/>
                  </a:lnTo>
                  <a:cubicBezTo>
                    <a:pt x="523589" y="151638"/>
                    <a:pt x="529495" y="155353"/>
                    <a:pt x="533114" y="162687"/>
                  </a:cubicBezTo>
                  <a:cubicBezTo>
                    <a:pt x="543687" y="182690"/>
                    <a:pt x="549783" y="194024"/>
                    <a:pt x="551212" y="196691"/>
                  </a:cubicBezTo>
                  <a:lnTo>
                    <a:pt x="582739" y="196691"/>
                  </a:lnTo>
                  <a:cubicBezTo>
                    <a:pt x="515398" y="69628"/>
                    <a:pt x="480727" y="4096"/>
                    <a:pt x="478441" y="0"/>
                  </a:cubicBezTo>
                  <a:lnTo>
                    <a:pt x="439388" y="0"/>
                  </a:lnTo>
                  <a:lnTo>
                    <a:pt x="335280" y="196691"/>
                  </a:lnTo>
                  <a:lnTo>
                    <a:pt x="366998" y="196691"/>
                  </a:lnTo>
                  <a:lnTo>
                    <a:pt x="384334" y="162687"/>
                  </a:lnTo>
                  <a:close/>
                  <a:moveTo>
                    <a:pt x="410528" y="113252"/>
                  </a:moveTo>
                  <a:lnTo>
                    <a:pt x="452152" y="35433"/>
                  </a:lnTo>
                  <a:cubicBezTo>
                    <a:pt x="453676" y="32576"/>
                    <a:pt x="455962" y="31052"/>
                    <a:pt x="459200" y="31052"/>
                  </a:cubicBezTo>
                  <a:cubicBezTo>
                    <a:pt x="462343" y="31052"/>
                    <a:pt x="464630" y="32576"/>
                    <a:pt x="466154" y="35433"/>
                  </a:cubicBezTo>
                  <a:lnTo>
                    <a:pt x="506635" y="113252"/>
                  </a:lnTo>
                  <a:cubicBezTo>
                    <a:pt x="508349" y="116300"/>
                    <a:pt x="508349" y="119253"/>
                    <a:pt x="506444" y="122206"/>
                  </a:cubicBezTo>
                  <a:cubicBezTo>
                    <a:pt x="504730" y="124968"/>
                    <a:pt x="502253" y="126397"/>
                    <a:pt x="499015" y="126397"/>
                  </a:cubicBezTo>
                  <a:lnTo>
                    <a:pt x="417957" y="126397"/>
                  </a:lnTo>
                  <a:cubicBezTo>
                    <a:pt x="414623" y="126397"/>
                    <a:pt x="412051" y="124968"/>
                    <a:pt x="410432" y="122206"/>
                  </a:cubicBezTo>
                  <a:cubicBezTo>
                    <a:pt x="408908" y="119158"/>
                    <a:pt x="408908" y="116300"/>
                    <a:pt x="410528" y="113252"/>
                  </a:cubicBezTo>
                  <a:lnTo>
                    <a:pt x="410528" y="113252"/>
                  </a:lnTo>
                  <a:close/>
                  <a:moveTo>
                    <a:pt x="838486" y="0"/>
                  </a:moveTo>
                  <a:cubicBezTo>
                    <a:pt x="808672" y="0"/>
                    <a:pt x="783336" y="8477"/>
                    <a:pt x="762857" y="25337"/>
                  </a:cubicBezTo>
                  <a:cubicBezTo>
                    <a:pt x="739330" y="44291"/>
                    <a:pt x="727520" y="68580"/>
                    <a:pt x="727520" y="98393"/>
                  </a:cubicBezTo>
                  <a:cubicBezTo>
                    <a:pt x="727520" y="128397"/>
                    <a:pt x="739045" y="152781"/>
                    <a:pt x="762286" y="171545"/>
                  </a:cubicBezTo>
                  <a:cubicBezTo>
                    <a:pt x="782764" y="188309"/>
                    <a:pt x="808196" y="196691"/>
                    <a:pt x="838486" y="196691"/>
                  </a:cubicBezTo>
                  <a:cubicBezTo>
                    <a:pt x="868966" y="196691"/>
                    <a:pt x="894207" y="188404"/>
                    <a:pt x="914686" y="171926"/>
                  </a:cubicBezTo>
                  <a:cubicBezTo>
                    <a:pt x="937832" y="153257"/>
                    <a:pt x="949452" y="128778"/>
                    <a:pt x="949452" y="98393"/>
                  </a:cubicBezTo>
                  <a:cubicBezTo>
                    <a:pt x="949452" y="68771"/>
                    <a:pt x="937832" y="44577"/>
                    <a:pt x="914400" y="25337"/>
                  </a:cubicBezTo>
                  <a:cubicBezTo>
                    <a:pt x="894112" y="8477"/>
                    <a:pt x="868775" y="0"/>
                    <a:pt x="838486" y="0"/>
                  </a:cubicBezTo>
                  <a:lnTo>
                    <a:pt x="838486" y="0"/>
                  </a:lnTo>
                  <a:close/>
                  <a:moveTo>
                    <a:pt x="898017" y="153734"/>
                  </a:moveTo>
                  <a:cubicBezTo>
                    <a:pt x="882396" y="166021"/>
                    <a:pt x="862584" y="172212"/>
                    <a:pt x="838391" y="172212"/>
                  </a:cubicBezTo>
                  <a:cubicBezTo>
                    <a:pt x="814388" y="172212"/>
                    <a:pt x="794576" y="166307"/>
                    <a:pt x="779050" y="154019"/>
                  </a:cubicBezTo>
                  <a:cubicBezTo>
                    <a:pt x="762000" y="140494"/>
                    <a:pt x="753523" y="122111"/>
                    <a:pt x="753523" y="98584"/>
                  </a:cubicBezTo>
                  <a:cubicBezTo>
                    <a:pt x="753523" y="75438"/>
                    <a:pt x="762191" y="57150"/>
                    <a:pt x="779526" y="43529"/>
                  </a:cubicBezTo>
                  <a:cubicBezTo>
                    <a:pt x="795433" y="30861"/>
                    <a:pt x="815245" y="24575"/>
                    <a:pt x="838295" y="24575"/>
                  </a:cubicBezTo>
                  <a:cubicBezTo>
                    <a:pt x="861441" y="24575"/>
                    <a:pt x="880586" y="30671"/>
                    <a:pt x="895922" y="42863"/>
                  </a:cubicBezTo>
                  <a:cubicBezTo>
                    <a:pt x="914019" y="56960"/>
                    <a:pt x="923068" y="75438"/>
                    <a:pt x="923068" y="98584"/>
                  </a:cubicBezTo>
                  <a:cubicBezTo>
                    <a:pt x="923258" y="121920"/>
                    <a:pt x="914781" y="140303"/>
                    <a:pt x="898017" y="153734"/>
                  </a:cubicBezTo>
                  <a:lnTo>
                    <a:pt x="898017" y="153734"/>
                  </a:lnTo>
                  <a:close/>
                  <a:moveTo>
                    <a:pt x="1148334" y="196691"/>
                  </a:moveTo>
                  <a:lnTo>
                    <a:pt x="1284732" y="196691"/>
                  </a:lnTo>
                  <a:lnTo>
                    <a:pt x="1284732" y="171355"/>
                  </a:lnTo>
                  <a:lnTo>
                    <a:pt x="1148334" y="171355"/>
                  </a:lnTo>
                  <a:cubicBezTo>
                    <a:pt x="1139952" y="171355"/>
                    <a:pt x="1132999" y="168402"/>
                    <a:pt x="1127093" y="162496"/>
                  </a:cubicBezTo>
                  <a:cubicBezTo>
                    <a:pt x="1121188" y="156496"/>
                    <a:pt x="1118235" y="149447"/>
                    <a:pt x="1118235" y="141256"/>
                  </a:cubicBezTo>
                  <a:lnTo>
                    <a:pt x="1118235" y="55245"/>
                  </a:lnTo>
                  <a:cubicBezTo>
                    <a:pt x="1118235" y="47244"/>
                    <a:pt x="1121188" y="39910"/>
                    <a:pt x="1127093" y="34195"/>
                  </a:cubicBezTo>
                  <a:cubicBezTo>
                    <a:pt x="1132999" y="28289"/>
                    <a:pt x="1139952" y="25337"/>
                    <a:pt x="1148334" y="25337"/>
                  </a:cubicBezTo>
                  <a:lnTo>
                    <a:pt x="1284732" y="25337"/>
                  </a:lnTo>
                  <a:lnTo>
                    <a:pt x="1284732" y="0"/>
                  </a:lnTo>
                  <a:lnTo>
                    <a:pt x="1148334" y="0"/>
                  </a:lnTo>
                  <a:cubicBezTo>
                    <a:pt x="1132904" y="0"/>
                    <a:pt x="1119854" y="5429"/>
                    <a:pt x="1109186" y="16193"/>
                  </a:cubicBezTo>
                  <a:cubicBezTo>
                    <a:pt x="1098423" y="27146"/>
                    <a:pt x="1092994" y="40100"/>
                    <a:pt x="1092994" y="55245"/>
                  </a:cubicBezTo>
                  <a:lnTo>
                    <a:pt x="1092994" y="141256"/>
                  </a:lnTo>
                  <a:cubicBezTo>
                    <a:pt x="1092994" y="156686"/>
                    <a:pt x="1098423" y="169736"/>
                    <a:pt x="1109186" y="180499"/>
                  </a:cubicBezTo>
                  <a:cubicBezTo>
                    <a:pt x="1119854" y="191262"/>
                    <a:pt x="1132904" y="196691"/>
                    <a:pt x="1148334" y="196691"/>
                  </a:cubicBezTo>
                  <a:lnTo>
                    <a:pt x="1148334" y="196691"/>
                  </a:lnTo>
                  <a:close/>
                  <a:moveTo>
                    <a:pt x="1477423" y="162687"/>
                  </a:moveTo>
                  <a:cubicBezTo>
                    <a:pt x="1481138" y="155353"/>
                    <a:pt x="1487138" y="151638"/>
                    <a:pt x="1495425" y="151638"/>
                  </a:cubicBezTo>
                  <a:lnTo>
                    <a:pt x="1608582" y="151638"/>
                  </a:lnTo>
                  <a:cubicBezTo>
                    <a:pt x="1616678" y="151638"/>
                    <a:pt x="1622584" y="155353"/>
                    <a:pt x="1626203" y="162687"/>
                  </a:cubicBezTo>
                  <a:cubicBezTo>
                    <a:pt x="1636681" y="182690"/>
                    <a:pt x="1642872" y="194024"/>
                    <a:pt x="1644206" y="196691"/>
                  </a:cubicBezTo>
                  <a:lnTo>
                    <a:pt x="1675733" y="196691"/>
                  </a:lnTo>
                  <a:cubicBezTo>
                    <a:pt x="1608391" y="69628"/>
                    <a:pt x="1573721" y="4096"/>
                    <a:pt x="1571435" y="0"/>
                  </a:cubicBezTo>
                  <a:lnTo>
                    <a:pt x="1532287" y="0"/>
                  </a:lnTo>
                  <a:lnTo>
                    <a:pt x="1428179" y="196691"/>
                  </a:lnTo>
                  <a:lnTo>
                    <a:pt x="1459897" y="196691"/>
                  </a:lnTo>
                  <a:lnTo>
                    <a:pt x="1477423" y="162687"/>
                  </a:lnTo>
                  <a:close/>
                  <a:moveTo>
                    <a:pt x="1503521" y="113252"/>
                  </a:moveTo>
                  <a:lnTo>
                    <a:pt x="1545050" y="35433"/>
                  </a:lnTo>
                  <a:cubicBezTo>
                    <a:pt x="1546574" y="32576"/>
                    <a:pt x="1548860" y="31052"/>
                    <a:pt x="1552099" y="31052"/>
                  </a:cubicBezTo>
                  <a:cubicBezTo>
                    <a:pt x="1555147" y="31052"/>
                    <a:pt x="1557528" y="32576"/>
                    <a:pt x="1559052" y="35433"/>
                  </a:cubicBezTo>
                  <a:lnTo>
                    <a:pt x="1599629" y="113252"/>
                  </a:lnTo>
                  <a:cubicBezTo>
                    <a:pt x="1601343" y="116300"/>
                    <a:pt x="1601343" y="119253"/>
                    <a:pt x="1599533" y="122206"/>
                  </a:cubicBezTo>
                  <a:cubicBezTo>
                    <a:pt x="1597723" y="124968"/>
                    <a:pt x="1595342" y="126397"/>
                    <a:pt x="1592009" y="126397"/>
                  </a:cubicBezTo>
                  <a:lnTo>
                    <a:pt x="1510951" y="126397"/>
                  </a:lnTo>
                  <a:cubicBezTo>
                    <a:pt x="1507617" y="126397"/>
                    <a:pt x="1505140" y="124968"/>
                    <a:pt x="1503331" y="122206"/>
                  </a:cubicBezTo>
                  <a:cubicBezTo>
                    <a:pt x="1501902" y="119158"/>
                    <a:pt x="1501902" y="116300"/>
                    <a:pt x="1503521" y="113252"/>
                  </a:cubicBezTo>
                  <a:lnTo>
                    <a:pt x="1503521" y="113252"/>
                  </a:lnTo>
                  <a:close/>
                  <a:moveTo>
                    <a:pt x="1931480" y="0"/>
                  </a:moveTo>
                  <a:cubicBezTo>
                    <a:pt x="1901571" y="0"/>
                    <a:pt x="1876330" y="8477"/>
                    <a:pt x="1855756" y="25337"/>
                  </a:cubicBezTo>
                  <a:cubicBezTo>
                    <a:pt x="1832229" y="44291"/>
                    <a:pt x="1820513" y="68580"/>
                    <a:pt x="1820513" y="98393"/>
                  </a:cubicBezTo>
                  <a:cubicBezTo>
                    <a:pt x="1820513" y="128397"/>
                    <a:pt x="1832039" y="152781"/>
                    <a:pt x="1855280" y="171545"/>
                  </a:cubicBezTo>
                  <a:cubicBezTo>
                    <a:pt x="1875758" y="188309"/>
                    <a:pt x="1901190" y="196691"/>
                    <a:pt x="1931480" y="196691"/>
                  </a:cubicBezTo>
                  <a:cubicBezTo>
                    <a:pt x="1961960" y="196691"/>
                    <a:pt x="1987201" y="188404"/>
                    <a:pt x="2007584" y="171926"/>
                  </a:cubicBezTo>
                  <a:cubicBezTo>
                    <a:pt x="2030825" y="153257"/>
                    <a:pt x="2042351" y="128778"/>
                    <a:pt x="2042351" y="98393"/>
                  </a:cubicBezTo>
                  <a:cubicBezTo>
                    <a:pt x="2042351" y="68771"/>
                    <a:pt x="2030730" y="44577"/>
                    <a:pt x="2007298" y="25337"/>
                  </a:cubicBezTo>
                  <a:cubicBezTo>
                    <a:pt x="1987010" y="8477"/>
                    <a:pt x="1961769" y="0"/>
                    <a:pt x="1931480" y="0"/>
                  </a:cubicBezTo>
                  <a:lnTo>
                    <a:pt x="1931480" y="0"/>
                  </a:lnTo>
                  <a:close/>
                  <a:moveTo>
                    <a:pt x="1991106" y="153734"/>
                  </a:moveTo>
                  <a:cubicBezTo>
                    <a:pt x="1975485" y="166021"/>
                    <a:pt x="1955673" y="172212"/>
                    <a:pt x="1931575" y="172212"/>
                  </a:cubicBezTo>
                  <a:cubicBezTo>
                    <a:pt x="1907572" y="172212"/>
                    <a:pt x="1887760" y="166307"/>
                    <a:pt x="1872234" y="154019"/>
                  </a:cubicBezTo>
                  <a:cubicBezTo>
                    <a:pt x="1855184" y="140494"/>
                    <a:pt x="1846707" y="122111"/>
                    <a:pt x="1846707" y="98584"/>
                  </a:cubicBezTo>
                  <a:cubicBezTo>
                    <a:pt x="1846707" y="75438"/>
                    <a:pt x="1855375" y="57150"/>
                    <a:pt x="1872710" y="43529"/>
                  </a:cubicBezTo>
                  <a:cubicBezTo>
                    <a:pt x="1888712" y="30861"/>
                    <a:pt x="1908429" y="24575"/>
                    <a:pt x="1931575" y="24575"/>
                  </a:cubicBezTo>
                  <a:cubicBezTo>
                    <a:pt x="1954625" y="24575"/>
                    <a:pt x="1973771" y="30671"/>
                    <a:pt x="1989201" y="42863"/>
                  </a:cubicBezTo>
                  <a:cubicBezTo>
                    <a:pt x="2007203" y="56960"/>
                    <a:pt x="2016252" y="75438"/>
                    <a:pt x="2016252" y="98584"/>
                  </a:cubicBezTo>
                  <a:cubicBezTo>
                    <a:pt x="2016157" y="121920"/>
                    <a:pt x="2007775" y="140303"/>
                    <a:pt x="1991106" y="153734"/>
                  </a:cubicBezTo>
                  <a:lnTo>
                    <a:pt x="1991106" y="153734"/>
                  </a:lnTo>
                  <a:close/>
                </a:path>
              </a:pathLst>
            </a:custGeom>
            <a:solidFill>
              <a:srgbClr val="1B1918"/>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grpSp>
        <p:nvGrpSpPr>
          <p:cNvPr id="357" name="组合 356">
            <a:extLst>
              <a:ext uri="{FF2B5EF4-FFF2-40B4-BE49-F238E27FC236}">
                <a16:creationId xmlns:a16="http://schemas.microsoft.com/office/drawing/2014/main" id="{74DE3C69-38E0-439C-B2AF-953056AFB495}"/>
              </a:ext>
            </a:extLst>
          </p:cNvPr>
          <p:cNvGrpSpPr/>
          <p:nvPr/>
        </p:nvGrpSpPr>
        <p:grpSpPr>
          <a:xfrm>
            <a:off x="6729015" y="2814303"/>
            <a:ext cx="1166064" cy="396374"/>
            <a:chOff x="2732119" y="2210686"/>
            <a:chExt cx="6727761" cy="2436628"/>
          </a:xfrm>
        </p:grpSpPr>
        <p:sp>
          <p:nvSpPr>
            <p:cNvPr id="459" name="任意多边形 2">
              <a:extLst>
                <a:ext uri="{FF2B5EF4-FFF2-40B4-BE49-F238E27FC236}">
                  <a16:creationId xmlns:a16="http://schemas.microsoft.com/office/drawing/2014/main" id="{C70DF493-B52D-48D2-8770-2E7F451513BC}"/>
                </a:ext>
              </a:extLst>
            </p:cNvPr>
            <p:cNvSpPr/>
            <p:nvPr/>
          </p:nvSpPr>
          <p:spPr>
            <a:xfrm>
              <a:off x="5658538" y="2523443"/>
              <a:ext cx="3801342" cy="1808336"/>
            </a:xfrm>
            <a:custGeom>
              <a:avLst/>
              <a:gdLst>
                <a:gd name="connsiteX0" fmla="*/ 3608863 w 3801342"/>
                <a:gd name="connsiteY0" fmla="*/ 1566045 h 1808336"/>
                <a:gd name="connsiteX1" fmla="*/ 3560613 w 3801342"/>
                <a:gd name="connsiteY1" fmla="*/ 1614295 h 1808336"/>
                <a:gd name="connsiteX2" fmla="*/ 2241199 w 3801342"/>
                <a:gd name="connsiteY2" fmla="*/ 1614295 h 1808336"/>
                <a:gd name="connsiteX3" fmla="*/ 2241199 w 3801342"/>
                <a:gd name="connsiteY3" fmla="*/ 220597 h 1808336"/>
                <a:gd name="connsiteX4" fmla="*/ 3608863 w 3801342"/>
                <a:gd name="connsiteY4" fmla="*/ 220597 h 1808336"/>
                <a:gd name="connsiteX5" fmla="*/ 3608863 w 3801342"/>
                <a:gd name="connsiteY5" fmla="*/ 1566045 h 1808336"/>
                <a:gd name="connsiteX6" fmla="*/ 2048893 w 3801342"/>
                <a:gd name="connsiteY6" fmla="*/ 28985 h 1808336"/>
                <a:gd name="connsiteX7" fmla="*/ 2048893 w 3801342"/>
                <a:gd name="connsiteY7" fmla="*/ 1806601 h 1808336"/>
                <a:gd name="connsiteX8" fmla="*/ 3589077 w 3801342"/>
                <a:gd name="connsiteY8" fmla="*/ 1806601 h 1808336"/>
                <a:gd name="connsiteX9" fmla="*/ 3801342 w 3801342"/>
                <a:gd name="connsiteY9" fmla="*/ 1593815 h 1808336"/>
                <a:gd name="connsiteX10" fmla="*/ 3801342 w 3801342"/>
                <a:gd name="connsiteY10" fmla="*/ 28985 h 1808336"/>
                <a:gd name="connsiteX11" fmla="*/ 2048893 w 3801342"/>
                <a:gd name="connsiteY11" fmla="*/ 28985 h 1808336"/>
                <a:gd name="connsiteX12" fmla="*/ 2451034 w 3801342"/>
                <a:gd name="connsiteY12" fmla="*/ 1470933 h 1808336"/>
                <a:gd name="connsiteX13" fmla="*/ 2683780 w 3801342"/>
                <a:gd name="connsiteY13" fmla="*/ 1470933 h 1808336"/>
                <a:gd name="connsiteX14" fmla="*/ 2922427 w 3801342"/>
                <a:gd name="connsiteY14" fmla="*/ 685568 h 1808336"/>
                <a:gd name="connsiteX15" fmla="*/ 3135214 w 3801342"/>
                <a:gd name="connsiteY15" fmla="*/ 685568 h 1808336"/>
                <a:gd name="connsiteX16" fmla="*/ 3135214 w 3801342"/>
                <a:gd name="connsiteY16" fmla="*/ 1074345 h 1808336"/>
                <a:gd name="connsiteX17" fmla="*/ 3095468 w 3801342"/>
                <a:gd name="connsiteY17" fmla="*/ 1470933 h 1808336"/>
                <a:gd name="connsiteX18" fmla="*/ 3299229 w 3801342"/>
                <a:gd name="connsiteY18" fmla="*/ 1470933 h 1808336"/>
                <a:gd name="connsiteX19" fmla="*/ 3338454 w 3801342"/>
                <a:gd name="connsiteY19" fmla="*/ 1074345 h 1808336"/>
                <a:gd name="connsiteX20" fmla="*/ 3338454 w 3801342"/>
                <a:gd name="connsiteY20" fmla="*/ 685568 h 1808336"/>
                <a:gd name="connsiteX21" fmla="*/ 3475915 w 3801342"/>
                <a:gd name="connsiteY21" fmla="*/ 685568 h 1808336"/>
                <a:gd name="connsiteX22" fmla="*/ 3475915 w 3801342"/>
                <a:gd name="connsiteY22" fmla="*/ 501072 h 1808336"/>
                <a:gd name="connsiteX23" fmla="*/ 3338454 w 3801342"/>
                <a:gd name="connsiteY23" fmla="*/ 501072 h 1808336"/>
                <a:gd name="connsiteX24" fmla="*/ 3338454 w 3801342"/>
                <a:gd name="connsiteY24" fmla="*/ 340701 h 1808336"/>
                <a:gd name="connsiteX25" fmla="*/ 3135387 w 3801342"/>
                <a:gd name="connsiteY25" fmla="*/ 340701 h 1808336"/>
                <a:gd name="connsiteX26" fmla="*/ 3135387 w 3801342"/>
                <a:gd name="connsiteY26" fmla="*/ 501072 h 1808336"/>
                <a:gd name="connsiteX27" fmla="*/ 2382825 w 3801342"/>
                <a:gd name="connsiteY27" fmla="*/ 501072 h 1808336"/>
                <a:gd name="connsiteX28" fmla="*/ 2382825 w 3801342"/>
                <a:gd name="connsiteY28" fmla="*/ 685568 h 1808336"/>
                <a:gd name="connsiteX29" fmla="*/ 2713806 w 3801342"/>
                <a:gd name="connsiteY29" fmla="*/ 685568 h 1808336"/>
                <a:gd name="connsiteX30" fmla="*/ 2451034 w 3801342"/>
                <a:gd name="connsiteY30" fmla="*/ 1470933 h 1808336"/>
                <a:gd name="connsiteX31" fmla="*/ 1753491 w 3801342"/>
                <a:gd name="connsiteY31" fmla="*/ 1331563 h 1808336"/>
                <a:gd name="connsiteX32" fmla="*/ 1753491 w 3801342"/>
                <a:gd name="connsiteY32" fmla="*/ 1153142 h 1808336"/>
                <a:gd name="connsiteX33" fmla="*/ 987391 w 3801342"/>
                <a:gd name="connsiteY33" fmla="*/ 1153142 h 1808336"/>
                <a:gd name="connsiteX34" fmla="*/ 987391 w 3801342"/>
                <a:gd name="connsiteY34" fmla="*/ 1003011 h 1808336"/>
                <a:gd name="connsiteX35" fmla="*/ 1715481 w 3801342"/>
                <a:gd name="connsiteY35" fmla="*/ 1003011 h 1808336"/>
                <a:gd name="connsiteX36" fmla="*/ 1715481 w 3801342"/>
                <a:gd name="connsiteY36" fmla="*/ 814524 h 1808336"/>
                <a:gd name="connsiteX37" fmla="*/ 987391 w 3801342"/>
                <a:gd name="connsiteY37" fmla="*/ 814524 h 1808336"/>
                <a:gd name="connsiteX38" fmla="*/ 987391 w 3801342"/>
                <a:gd name="connsiteY38" fmla="*/ 665087 h 1808336"/>
                <a:gd name="connsiteX39" fmla="*/ 1715481 w 3801342"/>
                <a:gd name="connsiteY39" fmla="*/ 665087 h 1808336"/>
                <a:gd name="connsiteX40" fmla="*/ 1715481 w 3801342"/>
                <a:gd name="connsiteY40" fmla="*/ 475732 h 1808336"/>
                <a:gd name="connsiteX41" fmla="*/ 987391 w 3801342"/>
                <a:gd name="connsiteY41" fmla="*/ 475732 h 1808336"/>
                <a:gd name="connsiteX42" fmla="*/ 987391 w 3801342"/>
                <a:gd name="connsiteY42" fmla="*/ 326295 h 1808336"/>
                <a:gd name="connsiteX43" fmla="*/ 1753491 w 3801342"/>
                <a:gd name="connsiteY43" fmla="*/ 326295 h 1808336"/>
                <a:gd name="connsiteX44" fmla="*/ 1753491 w 3801342"/>
                <a:gd name="connsiteY44" fmla="*/ 147701 h 1808336"/>
                <a:gd name="connsiteX45" fmla="*/ 1509290 w 3801342"/>
                <a:gd name="connsiteY45" fmla="*/ 147701 h 1808336"/>
                <a:gd name="connsiteX46" fmla="*/ 1509290 w 3801342"/>
                <a:gd name="connsiteY46" fmla="*/ 0 h 1808336"/>
                <a:gd name="connsiteX47" fmla="*/ 1314554 w 3801342"/>
                <a:gd name="connsiteY47" fmla="*/ 0 h 1808336"/>
                <a:gd name="connsiteX48" fmla="*/ 1269255 w 3801342"/>
                <a:gd name="connsiteY48" fmla="*/ 147701 h 1808336"/>
                <a:gd name="connsiteX49" fmla="*/ 484063 w 3801342"/>
                <a:gd name="connsiteY49" fmla="*/ 147701 h 1808336"/>
                <a:gd name="connsiteX50" fmla="*/ 438937 w 3801342"/>
                <a:gd name="connsiteY50" fmla="*/ 0 h 1808336"/>
                <a:gd name="connsiteX51" fmla="*/ 244201 w 3801342"/>
                <a:gd name="connsiteY51" fmla="*/ 0 h 1808336"/>
                <a:gd name="connsiteX52" fmla="*/ 244201 w 3801342"/>
                <a:gd name="connsiteY52" fmla="*/ 147701 h 1808336"/>
                <a:gd name="connsiteX53" fmla="*/ 0 w 3801342"/>
                <a:gd name="connsiteY53" fmla="*/ 147701 h 1808336"/>
                <a:gd name="connsiteX54" fmla="*/ 0 w 3801342"/>
                <a:gd name="connsiteY54" fmla="*/ 326122 h 1808336"/>
                <a:gd name="connsiteX55" fmla="*/ 766794 w 3801342"/>
                <a:gd name="connsiteY55" fmla="*/ 326122 h 1808336"/>
                <a:gd name="connsiteX56" fmla="*/ 766794 w 3801342"/>
                <a:gd name="connsiteY56" fmla="*/ 475558 h 1808336"/>
                <a:gd name="connsiteX57" fmla="*/ 38010 w 3801342"/>
                <a:gd name="connsiteY57" fmla="*/ 475558 h 1808336"/>
                <a:gd name="connsiteX58" fmla="*/ 38010 w 3801342"/>
                <a:gd name="connsiteY58" fmla="*/ 664914 h 1808336"/>
                <a:gd name="connsiteX59" fmla="*/ 766794 w 3801342"/>
                <a:gd name="connsiteY59" fmla="*/ 664914 h 1808336"/>
                <a:gd name="connsiteX60" fmla="*/ 766794 w 3801342"/>
                <a:gd name="connsiteY60" fmla="*/ 814350 h 1808336"/>
                <a:gd name="connsiteX61" fmla="*/ 38010 w 3801342"/>
                <a:gd name="connsiteY61" fmla="*/ 814350 h 1808336"/>
                <a:gd name="connsiteX62" fmla="*/ 38010 w 3801342"/>
                <a:gd name="connsiteY62" fmla="*/ 1003011 h 1808336"/>
                <a:gd name="connsiteX63" fmla="*/ 766794 w 3801342"/>
                <a:gd name="connsiteY63" fmla="*/ 1003011 h 1808336"/>
                <a:gd name="connsiteX64" fmla="*/ 766794 w 3801342"/>
                <a:gd name="connsiteY64" fmla="*/ 1153142 h 1808336"/>
                <a:gd name="connsiteX65" fmla="*/ 0 w 3801342"/>
                <a:gd name="connsiteY65" fmla="*/ 1153142 h 1808336"/>
                <a:gd name="connsiteX66" fmla="*/ 0 w 3801342"/>
                <a:gd name="connsiteY66" fmla="*/ 1331563 h 1808336"/>
                <a:gd name="connsiteX67" fmla="*/ 701709 w 3801342"/>
                <a:gd name="connsiteY67" fmla="*/ 1331563 h 1808336"/>
                <a:gd name="connsiteX68" fmla="*/ 0 w 3801342"/>
                <a:gd name="connsiteY68" fmla="*/ 1612386 h 1808336"/>
                <a:gd name="connsiteX69" fmla="*/ 0 w 3801342"/>
                <a:gd name="connsiteY69" fmla="*/ 1808337 h 1808336"/>
                <a:gd name="connsiteX70" fmla="*/ 615970 w 3801342"/>
                <a:gd name="connsiteY70" fmla="*/ 1649875 h 1808336"/>
                <a:gd name="connsiteX71" fmla="*/ 876312 w 3801342"/>
                <a:gd name="connsiteY71" fmla="*/ 1421989 h 1808336"/>
                <a:gd name="connsiteX72" fmla="*/ 1137348 w 3801342"/>
                <a:gd name="connsiteY72" fmla="*/ 1649875 h 1808336"/>
                <a:gd name="connsiteX73" fmla="*/ 1753318 w 3801342"/>
                <a:gd name="connsiteY73" fmla="*/ 1808337 h 1808336"/>
                <a:gd name="connsiteX74" fmla="*/ 1753318 w 3801342"/>
                <a:gd name="connsiteY74" fmla="*/ 1612386 h 1808336"/>
                <a:gd name="connsiteX75" fmla="*/ 1051088 w 3801342"/>
                <a:gd name="connsiteY75" fmla="*/ 1331563 h 1808336"/>
                <a:gd name="connsiteX76" fmla="*/ 1753491 w 3801342"/>
                <a:gd name="connsiteY76" fmla="*/ 1331563 h 1808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801342" h="1808336">
                  <a:moveTo>
                    <a:pt x="3608863" y="1566045"/>
                  </a:moveTo>
                  <a:cubicBezTo>
                    <a:pt x="3608863" y="1592600"/>
                    <a:pt x="3587168" y="1614295"/>
                    <a:pt x="3560613" y="1614295"/>
                  </a:cubicBezTo>
                  <a:lnTo>
                    <a:pt x="2241199" y="1614295"/>
                  </a:lnTo>
                  <a:lnTo>
                    <a:pt x="2241199" y="220597"/>
                  </a:lnTo>
                  <a:lnTo>
                    <a:pt x="3608863" y="220597"/>
                  </a:lnTo>
                  <a:lnTo>
                    <a:pt x="3608863" y="1566045"/>
                  </a:lnTo>
                  <a:close/>
                  <a:moveTo>
                    <a:pt x="2048893" y="28985"/>
                  </a:moveTo>
                  <a:lnTo>
                    <a:pt x="2048893" y="1806601"/>
                  </a:lnTo>
                  <a:lnTo>
                    <a:pt x="3589077" y="1806601"/>
                  </a:lnTo>
                  <a:cubicBezTo>
                    <a:pt x="3706057" y="1806601"/>
                    <a:pt x="3801342" y="1711316"/>
                    <a:pt x="3801342" y="1593815"/>
                  </a:cubicBezTo>
                  <a:lnTo>
                    <a:pt x="3801342" y="28985"/>
                  </a:lnTo>
                  <a:lnTo>
                    <a:pt x="2048893" y="28985"/>
                  </a:lnTo>
                  <a:close/>
                  <a:moveTo>
                    <a:pt x="2451034" y="1470933"/>
                  </a:moveTo>
                  <a:lnTo>
                    <a:pt x="2683780" y="1470933"/>
                  </a:lnTo>
                  <a:cubicBezTo>
                    <a:pt x="2757371" y="1317852"/>
                    <a:pt x="2877302" y="1026616"/>
                    <a:pt x="2922427" y="685568"/>
                  </a:cubicBezTo>
                  <a:lnTo>
                    <a:pt x="3135214" y="685568"/>
                  </a:lnTo>
                  <a:lnTo>
                    <a:pt x="3135214" y="1074345"/>
                  </a:lnTo>
                  <a:cubicBezTo>
                    <a:pt x="3135214" y="1210591"/>
                    <a:pt x="3121329" y="1343192"/>
                    <a:pt x="3095468" y="1470933"/>
                  </a:cubicBezTo>
                  <a:lnTo>
                    <a:pt x="3299229" y="1470933"/>
                  </a:lnTo>
                  <a:cubicBezTo>
                    <a:pt x="3324569" y="1343192"/>
                    <a:pt x="3338454" y="1210591"/>
                    <a:pt x="3338454" y="1074345"/>
                  </a:cubicBezTo>
                  <a:lnTo>
                    <a:pt x="3338454" y="685568"/>
                  </a:lnTo>
                  <a:lnTo>
                    <a:pt x="3475915" y="685568"/>
                  </a:lnTo>
                  <a:lnTo>
                    <a:pt x="3475915" y="501072"/>
                  </a:lnTo>
                  <a:lnTo>
                    <a:pt x="3338454" y="501072"/>
                  </a:lnTo>
                  <a:lnTo>
                    <a:pt x="3338454" y="340701"/>
                  </a:lnTo>
                  <a:lnTo>
                    <a:pt x="3135387" y="340701"/>
                  </a:lnTo>
                  <a:lnTo>
                    <a:pt x="3135387" y="501072"/>
                  </a:lnTo>
                  <a:lnTo>
                    <a:pt x="2382825" y="501072"/>
                  </a:lnTo>
                  <a:lnTo>
                    <a:pt x="2382825" y="685568"/>
                  </a:lnTo>
                  <a:lnTo>
                    <a:pt x="2713806" y="685568"/>
                  </a:lnTo>
                  <a:cubicBezTo>
                    <a:pt x="2656531" y="1071221"/>
                    <a:pt x="2493731" y="1391268"/>
                    <a:pt x="2451034" y="1470933"/>
                  </a:cubicBezTo>
                  <a:moveTo>
                    <a:pt x="1753491" y="1331563"/>
                  </a:moveTo>
                  <a:lnTo>
                    <a:pt x="1753491" y="1153142"/>
                  </a:lnTo>
                  <a:lnTo>
                    <a:pt x="987391" y="1153142"/>
                  </a:lnTo>
                  <a:lnTo>
                    <a:pt x="987391" y="1003011"/>
                  </a:lnTo>
                  <a:lnTo>
                    <a:pt x="1715481" y="1003011"/>
                  </a:lnTo>
                  <a:lnTo>
                    <a:pt x="1715481" y="814524"/>
                  </a:lnTo>
                  <a:lnTo>
                    <a:pt x="987391" y="814524"/>
                  </a:lnTo>
                  <a:lnTo>
                    <a:pt x="987391" y="665087"/>
                  </a:lnTo>
                  <a:lnTo>
                    <a:pt x="1715481" y="665087"/>
                  </a:lnTo>
                  <a:lnTo>
                    <a:pt x="1715481" y="475732"/>
                  </a:lnTo>
                  <a:lnTo>
                    <a:pt x="987391" y="475732"/>
                  </a:lnTo>
                  <a:lnTo>
                    <a:pt x="987391" y="326295"/>
                  </a:lnTo>
                  <a:lnTo>
                    <a:pt x="1753491" y="326295"/>
                  </a:lnTo>
                  <a:lnTo>
                    <a:pt x="1753491" y="147701"/>
                  </a:lnTo>
                  <a:lnTo>
                    <a:pt x="1509290" y="147701"/>
                  </a:lnTo>
                  <a:lnTo>
                    <a:pt x="1509290" y="0"/>
                  </a:lnTo>
                  <a:lnTo>
                    <a:pt x="1314554" y="0"/>
                  </a:lnTo>
                  <a:lnTo>
                    <a:pt x="1269255" y="147701"/>
                  </a:lnTo>
                  <a:lnTo>
                    <a:pt x="484063" y="147701"/>
                  </a:lnTo>
                  <a:lnTo>
                    <a:pt x="438937" y="0"/>
                  </a:lnTo>
                  <a:lnTo>
                    <a:pt x="244201" y="0"/>
                  </a:lnTo>
                  <a:lnTo>
                    <a:pt x="244201" y="147701"/>
                  </a:lnTo>
                  <a:lnTo>
                    <a:pt x="0" y="147701"/>
                  </a:lnTo>
                  <a:lnTo>
                    <a:pt x="0" y="326122"/>
                  </a:lnTo>
                  <a:lnTo>
                    <a:pt x="766794" y="326122"/>
                  </a:lnTo>
                  <a:lnTo>
                    <a:pt x="766794" y="475558"/>
                  </a:lnTo>
                  <a:lnTo>
                    <a:pt x="38010" y="475558"/>
                  </a:lnTo>
                  <a:lnTo>
                    <a:pt x="38010" y="664914"/>
                  </a:lnTo>
                  <a:lnTo>
                    <a:pt x="766794" y="664914"/>
                  </a:lnTo>
                  <a:lnTo>
                    <a:pt x="766794" y="814350"/>
                  </a:lnTo>
                  <a:lnTo>
                    <a:pt x="38010" y="814350"/>
                  </a:lnTo>
                  <a:lnTo>
                    <a:pt x="38010" y="1003011"/>
                  </a:lnTo>
                  <a:lnTo>
                    <a:pt x="766794" y="1003011"/>
                  </a:lnTo>
                  <a:lnTo>
                    <a:pt x="766794" y="1153142"/>
                  </a:lnTo>
                  <a:lnTo>
                    <a:pt x="0" y="1153142"/>
                  </a:lnTo>
                  <a:lnTo>
                    <a:pt x="0" y="1331563"/>
                  </a:lnTo>
                  <a:lnTo>
                    <a:pt x="701709" y="1331563"/>
                  </a:lnTo>
                  <a:cubicBezTo>
                    <a:pt x="534049" y="1520745"/>
                    <a:pt x="240556" y="1611171"/>
                    <a:pt x="0" y="1612386"/>
                  </a:cubicBezTo>
                  <a:lnTo>
                    <a:pt x="0" y="1808337"/>
                  </a:lnTo>
                  <a:cubicBezTo>
                    <a:pt x="227192" y="1807816"/>
                    <a:pt x="439978" y="1752797"/>
                    <a:pt x="615970" y="1649875"/>
                  </a:cubicBezTo>
                  <a:cubicBezTo>
                    <a:pt x="721495" y="1587219"/>
                    <a:pt x="809490" y="1510679"/>
                    <a:pt x="876312" y="1421989"/>
                  </a:cubicBezTo>
                  <a:cubicBezTo>
                    <a:pt x="943827" y="1510679"/>
                    <a:pt x="1031302" y="1587219"/>
                    <a:pt x="1137348" y="1649875"/>
                  </a:cubicBezTo>
                  <a:cubicBezTo>
                    <a:pt x="1313339" y="1752970"/>
                    <a:pt x="1526126" y="1807816"/>
                    <a:pt x="1753318" y="1808337"/>
                  </a:cubicBezTo>
                  <a:lnTo>
                    <a:pt x="1753318" y="1612386"/>
                  </a:lnTo>
                  <a:cubicBezTo>
                    <a:pt x="1512761" y="1611171"/>
                    <a:pt x="1218575" y="1520745"/>
                    <a:pt x="1051088" y="1331563"/>
                  </a:cubicBezTo>
                  <a:lnTo>
                    <a:pt x="1753491" y="1331563"/>
                  </a:lnTo>
                  <a:close/>
                </a:path>
              </a:pathLst>
            </a:custGeom>
            <a:solidFill>
              <a:srgbClr val="070102"/>
            </a:solidFill>
            <a:ln w="17356"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60" name="任意多边形 3">
              <a:extLst>
                <a:ext uri="{FF2B5EF4-FFF2-40B4-BE49-F238E27FC236}">
                  <a16:creationId xmlns:a16="http://schemas.microsoft.com/office/drawing/2014/main" id="{C111B9BF-8E6D-4857-A0F0-2F5FBA7DAB62}"/>
                </a:ext>
              </a:extLst>
            </p:cNvPr>
            <p:cNvSpPr/>
            <p:nvPr/>
          </p:nvSpPr>
          <p:spPr>
            <a:xfrm>
              <a:off x="2732119" y="2210686"/>
              <a:ext cx="2436628" cy="2436628"/>
            </a:xfrm>
            <a:custGeom>
              <a:avLst/>
              <a:gdLst>
                <a:gd name="connsiteX0" fmla="*/ 702924 w 2436628"/>
                <a:gd name="connsiteY0" fmla="*/ 0 h 2436628"/>
                <a:gd name="connsiteX1" fmla="*/ 1733705 w 2436628"/>
                <a:gd name="connsiteY1" fmla="*/ 0 h 2436628"/>
                <a:gd name="connsiteX2" fmla="*/ 2156327 w 2436628"/>
                <a:gd name="connsiteY2" fmla="*/ 73590 h 2436628"/>
                <a:gd name="connsiteX3" fmla="*/ 2363039 w 2436628"/>
                <a:gd name="connsiteY3" fmla="*/ 280302 h 2436628"/>
                <a:gd name="connsiteX4" fmla="*/ 2436629 w 2436628"/>
                <a:gd name="connsiteY4" fmla="*/ 702924 h 2436628"/>
                <a:gd name="connsiteX5" fmla="*/ 2436629 w 2436628"/>
                <a:gd name="connsiteY5" fmla="*/ 1733705 h 2436628"/>
                <a:gd name="connsiteX6" fmla="*/ 2363039 w 2436628"/>
                <a:gd name="connsiteY6" fmla="*/ 2156327 h 2436628"/>
                <a:gd name="connsiteX7" fmla="*/ 2156327 w 2436628"/>
                <a:gd name="connsiteY7" fmla="*/ 2363039 h 2436628"/>
                <a:gd name="connsiteX8" fmla="*/ 1733705 w 2436628"/>
                <a:gd name="connsiteY8" fmla="*/ 2436629 h 2436628"/>
                <a:gd name="connsiteX9" fmla="*/ 702924 w 2436628"/>
                <a:gd name="connsiteY9" fmla="*/ 2436629 h 2436628"/>
                <a:gd name="connsiteX10" fmla="*/ 280302 w 2436628"/>
                <a:gd name="connsiteY10" fmla="*/ 2363039 h 2436628"/>
                <a:gd name="connsiteX11" fmla="*/ 73590 w 2436628"/>
                <a:gd name="connsiteY11" fmla="*/ 2156327 h 2436628"/>
                <a:gd name="connsiteX12" fmla="*/ 0 w 2436628"/>
                <a:gd name="connsiteY12" fmla="*/ 1733532 h 2436628"/>
                <a:gd name="connsiteX13" fmla="*/ 0 w 2436628"/>
                <a:gd name="connsiteY13" fmla="*/ 702924 h 2436628"/>
                <a:gd name="connsiteX14" fmla="*/ 73590 w 2436628"/>
                <a:gd name="connsiteY14" fmla="*/ 280302 h 2436628"/>
                <a:gd name="connsiteX15" fmla="*/ 280302 w 2436628"/>
                <a:gd name="connsiteY15" fmla="*/ 73590 h 2436628"/>
                <a:gd name="connsiteX16" fmla="*/ 702924 w 2436628"/>
                <a:gd name="connsiteY16" fmla="*/ 0 h 2436628"/>
                <a:gd name="connsiteX17" fmla="*/ 702924 w 2436628"/>
                <a:gd name="connsiteY17" fmla="*/ 0 h 2436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36628" h="2436628">
                  <a:moveTo>
                    <a:pt x="702924" y="0"/>
                  </a:moveTo>
                  <a:lnTo>
                    <a:pt x="1733705" y="0"/>
                  </a:lnTo>
                  <a:cubicBezTo>
                    <a:pt x="1978427" y="0"/>
                    <a:pt x="2067117" y="25340"/>
                    <a:pt x="2156327" y="73590"/>
                  </a:cubicBezTo>
                  <a:cubicBezTo>
                    <a:pt x="2245538" y="121146"/>
                    <a:pt x="2315483" y="191091"/>
                    <a:pt x="2363039" y="280302"/>
                  </a:cubicBezTo>
                  <a:cubicBezTo>
                    <a:pt x="2411289" y="370033"/>
                    <a:pt x="2436629" y="458723"/>
                    <a:pt x="2436629" y="702924"/>
                  </a:cubicBezTo>
                  <a:lnTo>
                    <a:pt x="2436629" y="1733705"/>
                  </a:lnTo>
                  <a:cubicBezTo>
                    <a:pt x="2436629" y="1978427"/>
                    <a:pt x="2411289" y="2067117"/>
                    <a:pt x="2363039" y="2156327"/>
                  </a:cubicBezTo>
                  <a:cubicBezTo>
                    <a:pt x="2315483" y="2245538"/>
                    <a:pt x="2245538" y="2315483"/>
                    <a:pt x="2156327" y="2363039"/>
                  </a:cubicBezTo>
                  <a:cubicBezTo>
                    <a:pt x="2067117" y="2411289"/>
                    <a:pt x="1978427" y="2436629"/>
                    <a:pt x="1733705" y="2436629"/>
                  </a:cubicBezTo>
                  <a:lnTo>
                    <a:pt x="702924" y="2436629"/>
                  </a:lnTo>
                  <a:cubicBezTo>
                    <a:pt x="458723" y="2436629"/>
                    <a:pt x="370207" y="2411289"/>
                    <a:pt x="280302" y="2363039"/>
                  </a:cubicBezTo>
                  <a:cubicBezTo>
                    <a:pt x="191091" y="2315483"/>
                    <a:pt x="121146" y="2245538"/>
                    <a:pt x="73590" y="2156327"/>
                  </a:cubicBezTo>
                  <a:cubicBezTo>
                    <a:pt x="25340" y="2066943"/>
                    <a:pt x="0" y="1978253"/>
                    <a:pt x="0" y="1733532"/>
                  </a:cubicBezTo>
                  <a:lnTo>
                    <a:pt x="0" y="702924"/>
                  </a:lnTo>
                  <a:cubicBezTo>
                    <a:pt x="0" y="458723"/>
                    <a:pt x="25340" y="370207"/>
                    <a:pt x="73590" y="280302"/>
                  </a:cubicBezTo>
                  <a:cubicBezTo>
                    <a:pt x="121146" y="191091"/>
                    <a:pt x="191091" y="121146"/>
                    <a:pt x="280302" y="73590"/>
                  </a:cubicBezTo>
                  <a:cubicBezTo>
                    <a:pt x="370033" y="25340"/>
                    <a:pt x="458723" y="0"/>
                    <a:pt x="702924" y="0"/>
                  </a:cubicBezTo>
                  <a:lnTo>
                    <a:pt x="702924" y="0"/>
                  </a:lnTo>
                  <a:close/>
                </a:path>
              </a:pathLst>
            </a:custGeom>
            <a:solidFill>
              <a:srgbClr val="EAB725"/>
            </a:solidFill>
            <a:ln w="17356"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61" name="任意多边形 4">
              <a:extLst>
                <a:ext uri="{FF2B5EF4-FFF2-40B4-BE49-F238E27FC236}">
                  <a16:creationId xmlns:a16="http://schemas.microsoft.com/office/drawing/2014/main" id="{AB3AB878-8A33-4DD2-8574-4563CA36CBD7}"/>
                </a:ext>
              </a:extLst>
            </p:cNvPr>
            <p:cNvSpPr/>
            <p:nvPr/>
          </p:nvSpPr>
          <p:spPr>
            <a:xfrm>
              <a:off x="3004957" y="2979042"/>
              <a:ext cx="1890604" cy="899568"/>
            </a:xfrm>
            <a:custGeom>
              <a:avLst/>
              <a:gdLst>
                <a:gd name="connsiteX0" fmla="*/ 1794625 w 1890604"/>
                <a:gd name="connsiteY0" fmla="*/ 778944 h 899568"/>
                <a:gd name="connsiteX1" fmla="*/ 1770500 w 1890604"/>
                <a:gd name="connsiteY1" fmla="*/ 803069 h 899568"/>
                <a:gd name="connsiteX2" fmla="*/ 1114785 w 1890604"/>
                <a:gd name="connsiteY2" fmla="*/ 803069 h 899568"/>
                <a:gd name="connsiteX3" fmla="*/ 1114785 w 1890604"/>
                <a:gd name="connsiteY3" fmla="*/ 109864 h 899568"/>
                <a:gd name="connsiteX4" fmla="*/ 1794799 w 1890604"/>
                <a:gd name="connsiteY4" fmla="*/ 109864 h 899568"/>
                <a:gd name="connsiteX5" fmla="*/ 1794799 w 1890604"/>
                <a:gd name="connsiteY5" fmla="*/ 778944 h 899568"/>
                <a:gd name="connsiteX6" fmla="*/ 1018979 w 1890604"/>
                <a:gd name="connsiteY6" fmla="*/ 14579 h 899568"/>
                <a:gd name="connsiteX7" fmla="*/ 1018979 w 1890604"/>
                <a:gd name="connsiteY7" fmla="*/ 898354 h 899568"/>
                <a:gd name="connsiteX8" fmla="*/ 1785079 w 1890604"/>
                <a:gd name="connsiteY8" fmla="*/ 898354 h 899568"/>
                <a:gd name="connsiteX9" fmla="*/ 1890605 w 1890604"/>
                <a:gd name="connsiteY9" fmla="*/ 792829 h 899568"/>
                <a:gd name="connsiteX10" fmla="*/ 1890605 w 1890604"/>
                <a:gd name="connsiteY10" fmla="*/ 14579 h 899568"/>
                <a:gd name="connsiteX11" fmla="*/ 1018979 w 1890604"/>
                <a:gd name="connsiteY11" fmla="*/ 14579 h 899568"/>
                <a:gd name="connsiteX12" fmla="*/ 1219095 w 1890604"/>
                <a:gd name="connsiteY12" fmla="*/ 731909 h 899568"/>
                <a:gd name="connsiteX13" fmla="*/ 1334861 w 1890604"/>
                <a:gd name="connsiteY13" fmla="*/ 731909 h 899568"/>
                <a:gd name="connsiteX14" fmla="*/ 1453577 w 1890604"/>
                <a:gd name="connsiteY14" fmla="*/ 341222 h 899568"/>
                <a:gd name="connsiteX15" fmla="*/ 1559102 w 1890604"/>
                <a:gd name="connsiteY15" fmla="*/ 341222 h 899568"/>
                <a:gd name="connsiteX16" fmla="*/ 1559102 w 1890604"/>
                <a:gd name="connsiteY16" fmla="*/ 534049 h 899568"/>
                <a:gd name="connsiteX17" fmla="*/ 1539143 w 1890604"/>
                <a:gd name="connsiteY17" fmla="*/ 731735 h 899568"/>
                <a:gd name="connsiteX18" fmla="*/ 1640329 w 1890604"/>
                <a:gd name="connsiteY18" fmla="*/ 731735 h 899568"/>
                <a:gd name="connsiteX19" fmla="*/ 1660289 w 1890604"/>
                <a:gd name="connsiteY19" fmla="*/ 534049 h 899568"/>
                <a:gd name="connsiteX20" fmla="*/ 1660289 w 1890604"/>
                <a:gd name="connsiteY20" fmla="*/ 341395 h 899568"/>
                <a:gd name="connsiteX21" fmla="*/ 1728325 w 1890604"/>
                <a:gd name="connsiteY21" fmla="*/ 341395 h 899568"/>
                <a:gd name="connsiteX22" fmla="*/ 1728325 w 1890604"/>
                <a:gd name="connsiteY22" fmla="*/ 249234 h 899568"/>
                <a:gd name="connsiteX23" fmla="*/ 1660289 w 1890604"/>
                <a:gd name="connsiteY23" fmla="*/ 249234 h 899568"/>
                <a:gd name="connsiteX24" fmla="*/ 1660289 w 1890604"/>
                <a:gd name="connsiteY24" fmla="*/ 169743 h 899568"/>
                <a:gd name="connsiteX25" fmla="*/ 1559102 w 1890604"/>
                <a:gd name="connsiteY25" fmla="*/ 169743 h 899568"/>
                <a:gd name="connsiteX26" fmla="*/ 1559102 w 1890604"/>
                <a:gd name="connsiteY26" fmla="*/ 249234 h 899568"/>
                <a:gd name="connsiteX27" fmla="*/ 1185251 w 1890604"/>
                <a:gd name="connsiteY27" fmla="*/ 249234 h 899568"/>
                <a:gd name="connsiteX28" fmla="*/ 1185251 w 1890604"/>
                <a:gd name="connsiteY28" fmla="*/ 341395 h 899568"/>
                <a:gd name="connsiteX29" fmla="*/ 1349267 w 1890604"/>
                <a:gd name="connsiteY29" fmla="*/ 341395 h 899568"/>
                <a:gd name="connsiteX30" fmla="*/ 1219095 w 1890604"/>
                <a:gd name="connsiteY30" fmla="*/ 731909 h 899568"/>
                <a:gd name="connsiteX31" fmla="*/ 872493 w 1890604"/>
                <a:gd name="connsiteY31" fmla="*/ 662658 h 899568"/>
                <a:gd name="connsiteX32" fmla="*/ 872493 w 1890604"/>
                <a:gd name="connsiteY32" fmla="*/ 573447 h 899568"/>
                <a:gd name="connsiteX33" fmla="*/ 490832 w 1890604"/>
                <a:gd name="connsiteY33" fmla="*/ 573447 h 899568"/>
                <a:gd name="connsiteX34" fmla="*/ 490832 w 1890604"/>
                <a:gd name="connsiteY34" fmla="*/ 499336 h 899568"/>
                <a:gd name="connsiteX35" fmla="*/ 853054 w 1890604"/>
                <a:gd name="connsiteY35" fmla="*/ 499336 h 899568"/>
                <a:gd name="connsiteX36" fmla="*/ 853054 w 1890604"/>
                <a:gd name="connsiteY36" fmla="*/ 405266 h 899568"/>
                <a:gd name="connsiteX37" fmla="*/ 490832 w 1890604"/>
                <a:gd name="connsiteY37" fmla="*/ 405266 h 899568"/>
                <a:gd name="connsiteX38" fmla="*/ 490832 w 1890604"/>
                <a:gd name="connsiteY38" fmla="*/ 330461 h 899568"/>
                <a:gd name="connsiteX39" fmla="*/ 853054 w 1890604"/>
                <a:gd name="connsiteY39" fmla="*/ 330461 h 899568"/>
                <a:gd name="connsiteX40" fmla="*/ 853054 w 1890604"/>
                <a:gd name="connsiteY40" fmla="*/ 237085 h 899568"/>
                <a:gd name="connsiteX41" fmla="*/ 490832 w 1890604"/>
                <a:gd name="connsiteY41" fmla="*/ 237085 h 899568"/>
                <a:gd name="connsiteX42" fmla="*/ 490832 w 1890604"/>
                <a:gd name="connsiteY42" fmla="*/ 162280 h 899568"/>
                <a:gd name="connsiteX43" fmla="*/ 872320 w 1890604"/>
                <a:gd name="connsiteY43" fmla="*/ 162280 h 899568"/>
                <a:gd name="connsiteX44" fmla="*/ 872320 w 1890604"/>
                <a:gd name="connsiteY44" fmla="*/ 73590 h 899568"/>
                <a:gd name="connsiteX45" fmla="*/ 750480 w 1890604"/>
                <a:gd name="connsiteY45" fmla="*/ 73590 h 899568"/>
                <a:gd name="connsiteX46" fmla="*/ 750480 w 1890604"/>
                <a:gd name="connsiteY46" fmla="*/ 0 h 899568"/>
                <a:gd name="connsiteX47" fmla="*/ 653979 w 1890604"/>
                <a:gd name="connsiteY47" fmla="*/ 0 h 899568"/>
                <a:gd name="connsiteX48" fmla="*/ 631069 w 1890604"/>
                <a:gd name="connsiteY48" fmla="*/ 73590 h 899568"/>
                <a:gd name="connsiteX49" fmla="*/ 241250 w 1890604"/>
                <a:gd name="connsiteY49" fmla="*/ 73590 h 899568"/>
                <a:gd name="connsiteX50" fmla="*/ 218340 w 1890604"/>
                <a:gd name="connsiteY50" fmla="*/ 0 h 899568"/>
                <a:gd name="connsiteX51" fmla="*/ 121840 w 1890604"/>
                <a:gd name="connsiteY51" fmla="*/ 0 h 899568"/>
                <a:gd name="connsiteX52" fmla="*/ 121840 w 1890604"/>
                <a:gd name="connsiteY52" fmla="*/ 73590 h 899568"/>
                <a:gd name="connsiteX53" fmla="*/ 0 w 1890604"/>
                <a:gd name="connsiteY53" fmla="*/ 73590 h 899568"/>
                <a:gd name="connsiteX54" fmla="*/ 0 w 1890604"/>
                <a:gd name="connsiteY54" fmla="*/ 162280 h 899568"/>
                <a:gd name="connsiteX55" fmla="*/ 380967 w 1890604"/>
                <a:gd name="connsiteY55" fmla="*/ 162280 h 899568"/>
                <a:gd name="connsiteX56" fmla="*/ 380967 w 1890604"/>
                <a:gd name="connsiteY56" fmla="*/ 237085 h 899568"/>
                <a:gd name="connsiteX57" fmla="*/ 19439 w 1890604"/>
                <a:gd name="connsiteY57" fmla="*/ 237085 h 899568"/>
                <a:gd name="connsiteX58" fmla="*/ 19439 w 1890604"/>
                <a:gd name="connsiteY58" fmla="*/ 330461 h 899568"/>
                <a:gd name="connsiteX59" fmla="*/ 381141 w 1890604"/>
                <a:gd name="connsiteY59" fmla="*/ 330461 h 899568"/>
                <a:gd name="connsiteX60" fmla="*/ 381141 w 1890604"/>
                <a:gd name="connsiteY60" fmla="*/ 405266 h 899568"/>
                <a:gd name="connsiteX61" fmla="*/ 19439 w 1890604"/>
                <a:gd name="connsiteY61" fmla="*/ 405266 h 899568"/>
                <a:gd name="connsiteX62" fmla="*/ 19439 w 1890604"/>
                <a:gd name="connsiteY62" fmla="*/ 499336 h 899568"/>
                <a:gd name="connsiteX63" fmla="*/ 381141 w 1890604"/>
                <a:gd name="connsiteY63" fmla="*/ 499336 h 899568"/>
                <a:gd name="connsiteX64" fmla="*/ 381141 w 1890604"/>
                <a:gd name="connsiteY64" fmla="*/ 573447 h 899568"/>
                <a:gd name="connsiteX65" fmla="*/ 174 w 1890604"/>
                <a:gd name="connsiteY65" fmla="*/ 573447 h 899568"/>
                <a:gd name="connsiteX66" fmla="*/ 174 w 1890604"/>
                <a:gd name="connsiteY66" fmla="*/ 662658 h 899568"/>
                <a:gd name="connsiteX67" fmla="*/ 349206 w 1890604"/>
                <a:gd name="connsiteY67" fmla="*/ 662658 h 899568"/>
                <a:gd name="connsiteX68" fmla="*/ 174 w 1890604"/>
                <a:gd name="connsiteY68" fmla="*/ 801854 h 899568"/>
                <a:gd name="connsiteX69" fmla="*/ 174 w 1890604"/>
                <a:gd name="connsiteY69" fmla="*/ 899569 h 899568"/>
                <a:gd name="connsiteX70" fmla="*/ 306336 w 1890604"/>
                <a:gd name="connsiteY70" fmla="*/ 820599 h 899568"/>
                <a:gd name="connsiteX71" fmla="*/ 435986 w 1890604"/>
                <a:gd name="connsiteY71" fmla="*/ 707263 h 899568"/>
                <a:gd name="connsiteX72" fmla="*/ 565637 w 1890604"/>
                <a:gd name="connsiteY72" fmla="*/ 820599 h 899568"/>
                <a:gd name="connsiteX73" fmla="*/ 872493 w 1890604"/>
                <a:gd name="connsiteY73" fmla="*/ 899569 h 899568"/>
                <a:gd name="connsiteX74" fmla="*/ 872493 w 1890604"/>
                <a:gd name="connsiteY74" fmla="*/ 801854 h 899568"/>
                <a:gd name="connsiteX75" fmla="*/ 522941 w 1890604"/>
                <a:gd name="connsiteY75" fmla="*/ 662658 h 899568"/>
                <a:gd name="connsiteX76" fmla="*/ 872493 w 1890604"/>
                <a:gd name="connsiteY76" fmla="*/ 662658 h 899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1890604" h="899568">
                  <a:moveTo>
                    <a:pt x="1794625" y="778944"/>
                  </a:moveTo>
                  <a:cubicBezTo>
                    <a:pt x="1794625" y="792134"/>
                    <a:pt x="1783691" y="803069"/>
                    <a:pt x="1770500" y="803069"/>
                  </a:cubicBezTo>
                  <a:lnTo>
                    <a:pt x="1114785" y="803069"/>
                  </a:lnTo>
                  <a:lnTo>
                    <a:pt x="1114785" y="109864"/>
                  </a:lnTo>
                  <a:lnTo>
                    <a:pt x="1794799" y="109864"/>
                  </a:lnTo>
                  <a:lnTo>
                    <a:pt x="1794799" y="778944"/>
                  </a:lnTo>
                  <a:close/>
                  <a:moveTo>
                    <a:pt x="1018979" y="14579"/>
                  </a:moveTo>
                  <a:lnTo>
                    <a:pt x="1018979" y="898354"/>
                  </a:lnTo>
                  <a:lnTo>
                    <a:pt x="1785079" y="898354"/>
                  </a:lnTo>
                  <a:cubicBezTo>
                    <a:pt x="1842875" y="898354"/>
                    <a:pt x="1890605" y="851319"/>
                    <a:pt x="1890605" y="792829"/>
                  </a:cubicBezTo>
                  <a:lnTo>
                    <a:pt x="1890605" y="14579"/>
                  </a:lnTo>
                  <a:lnTo>
                    <a:pt x="1018979" y="14579"/>
                  </a:lnTo>
                  <a:close/>
                  <a:moveTo>
                    <a:pt x="1219095" y="731909"/>
                  </a:moveTo>
                  <a:lnTo>
                    <a:pt x="1334861" y="731909"/>
                  </a:lnTo>
                  <a:cubicBezTo>
                    <a:pt x="1370962" y="655368"/>
                    <a:pt x="1430667" y="510618"/>
                    <a:pt x="1453577" y="341222"/>
                  </a:cubicBezTo>
                  <a:lnTo>
                    <a:pt x="1559102" y="341222"/>
                  </a:lnTo>
                  <a:lnTo>
                    <a:pt x="1559102" y="534049"/>
                  </a:lnTo>
                  <a:cubicBezTo>
                    <a:pt x="1559102" y="602085"/>
                    <a:pt x="1552507" y="667864"/>
                    <a:pt x="1539143" y="731735"/>
                  </a:cubicBezTo>
                  <a:lnTo>
                    <a:pt x="1640329" y="731735"/>
                  </a:lnTo>
                  <a:cubicBezTo>
                    <a:pt x="1653520" y="667864"/>
                    <a:pt x="1660289" y="601564"/>
                    <a:pt x="1660289" y="534049"/>
                  </a:cubicBezTo>
                  <a:lnTo>
                    <a:pt x="1660289" y="341395"/>
                  </a:lnTo>
                  <a:lnTo>
                    <a:pt x="1728325" y="341395"/>
                  </a:lnTo>
                  <a:lnTo>
                    <a:pt x="1728325" y="249234"/>
                  </a:lnTo>
                  <a:lnTo>
                    <a:pt x="1660289" y="249234"/>
                  </a:lnTo>
                  <a:lnTo>
                    <a:pt x="1660289" y="169743"/>
                  </a:lnTo>
                  <a:lnTo>
                    <a:pt x="1559102" y="169743"/>
                  </a:lnTo>
                  <a:lnTo>
                    <a:pt x="1559102" y="249234"/>
                  </a:lnTo>
                  <a:lnTo>
                    <a:pt x="1185251" y="249234"/>
                  </a:lnTo>
                  <a:lnTo>
                    <a:pt x="1185251" y="341395"/>
                  </a:lnTo>
                  <a:lnTo>
                    <a:pt x="1349267" y="341395"/>
                  </a:lnTo>
                  <a:cubicBezTo>
                    <a:pt x="1320976" y="533007"/>
                    <a:pt x="1240096" y="692163"/>
                    <a:pt x="1219095" y="731909"/>
                  </a:cubicBezTo>
                  <a:moveTo>
                    <a:pt x="872493" y="662658"/>
                  </a:moveTo>
                  <a:lnTo>
                    <a:pt x="872493" y="573447"/>
                  </a:lnTo>
                  <a:lnTo>
                    <a:pt x="490832" y="573447"/>
                  </a:lnTo>
                  <a:lnTo>
                    <a:pt x="490832" y="499336"/>
                  </a:lnTo>
                  <a:lnTo>
                    <a:pt x="853054" y="499336"/>
                  </a:lnTo>
                  <a:lnTo>
                    <a:pt x="853054" y="405266"/>
                  </a:lnTo>
                  <a:lnTo>
                    <a:pt x="490832" y="405266"/>
                  </a:lnTo>
                  <a:lnTo>
                    <a:pt x="490832" y="330461"/>
                  </a:lnTo>
                  <a:lnTo>
                    <a:pt x="853054" y="330461"/>
                  </a:lnTo>
                  <a:lnTo>
                    <a:pt x="853054" y="237085"/>
                  </a:lnTo>
                  <a:lnTo>
                    <a:pt x="490832" y="237085"/>
                  </a:lnTo>
                  <a:lnTo>
                    <a:pt x="490832" y="162280"/>
                  </a:lnTo>
                  <a:lnTo>
                    <a:pt x="872320" y="162280"/>
                  </a:lnTo>
                  <a:lnTo>
                    <a:pt x="872320" y="73590"/>
                  </a:lnTo>
                  <a:lnTo>
                    <a:pt x="750480" y="73590"/>
                  </a:lnTo>
                  <a:lnTo>
                    <a:pt x="750480" y="0"/>
                  </a:lnTo>
                  <a:lnTo>
                    <a:pt x="653979" y="0"/>
                  </a:lnTo>
                  <a:lnTo>
                    <a:pt x="631069" y="73590"/>
                  </a:lnTo>
                  <a:lnTo>
                    <a:pt x="241250" y="73590"/>
                  </a:lnTo>
                  <a:lnTo>
                    <a:pt x="218340" y="0"/>
                  </a:lnTo>
                  <a:lnTo>
                    <a:pt x="121840" y="0"/>
                  </a:lnTo>
                  <a:lnTo>
                    <a:pt x="121840" y="73590"/>
                  </a:lnTo>
                  <a:lnTo>
                    <a:pt x="0" y="73590"/>
                  </a:lnTo>
                  <a:lnTo>
                    <a:pt x="0" y="162280"/>
                  </a:lnTo>
                  <a:lnTo>
                    <a:pt x="380967" y="162280"/>
                  </a:lnTo>
                  <a:lnTo>
                    <a:pt x="380967" y="237085"/>
                  </a:lnTo>
                  <a:lnTo>
                    <a:pt x="19439" y="237085"/>
                  </a:lnTo>
                  <a:lnTo>
                    <a:pt x="19439" y="330461"/>
                  </a:lnTo>
                  <a:lnTo>
                    <a:pt x="381141" y="330461"/>
                  </a:lnTo>
                  <a:lnTo>
                    <a:pt x="381141" y="405266"/>
                  </a:lnTo>
                  <a:lnTo>
                    <a:pt x="19439" y="405266"/>
                  </a:lnTo>
                  <a:lnTo>
                    <a:pt x="19439" y="499336"/>
                  </a:lnTo>
                  <a:lnTo>
                    <a:pt x="381141" y="499336"/>
                  </a:lnTo>
                  <a:lnTo>
                    <a:pt x="381141" y="573447"/>
                  </a:lnTo>
                  <a:lnTo>
                    <a:pt x="174" y="573447"/>
                  </a:lnTo>
                  <a:lnTo>
                    <a:pt x="174" y="662658"/>
                  </a:lnTo>
                  <a:lnTo>
                    <a:pt x="349206" y="662658"/>
                  </a:lnTo>
                  <a:cubicBezTo>
                    <a:pt x="266070" y="756728"/>
                    <a:pt x="119584" y="801333"/>
                    <a:pt x="174" y="801854"/>
                  </a:cubicBezTo>
                  <a:lnTo>
                    <a:pt x="174" y="899569"/>
                  </a:lnTo>
                  <a:cubicBezTo>
                    <a:pt x="113509" y="898875"/>
                    <a:pt x="219035" y="871799"/>
                    <a:pt x="306336" y="820599"/>
                  </a:cubicBezTo>
                  <a:cubicBezTo>
                    <a:pt x="358751" y="789878"/>
                    <a:pt x="402836" y="751347"/>
                    <a:pt x="435986" y="707263"/>
                  </a:cubicBezTo>
                  <a:cubicBezTo>
                    <a:pt x="469831" y="751347"/>
                    <a:pt x="513221" y="789878"/>
                    <a:pt x="565637" y="820599"/>
                  </a:cubicBezTo>
                  <a:cubicBezTo>
                    <a:pt x="653112" y="871799"/>
                    <a:pt x="759158" y="898875"/>
                    <a:pt x="872493" y="899569"/>
                  </a:cubicBezTo>
                  <a:lnTo>
                    <a:pt x="872493" y="801854"/>
                  </a:lnTo>
                  <a:cubicBezTo>
                    <a:pt x="752562" y="801333"/>
                    <a:pt x="606597" y="756728"/>
                    <a:pt x="522941" y="662658"/>
                  </a:cubicBezTo>
                  <a:lnTo>
                    <a:pt x="872493" y="662658"/>
                  </a:lnTo>
                  <a:close/>
                </a:path>
              </a:pathLst>
            </a:custGeom>
            <a:solidFill>
              <a:srgbClr val="070102"/>
            </a:solidFill>
            <a:ln w="17356"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grpSp>
        <p:nvGrpSpPr>
          <p:cNvPr id="449" name="组合 448">
            <a:extLst>
              <a:ext uri="{FF2B5EF4-FFF2-40B4-BE49-F238E27FC236}">
                <a16:creationId xmlns:a16="http://schemas.microsoft.com/office/drawing/2014/main" id="{DEA4F554-B25B-4C98-98AA-B5FB50620B2C}"/>
              </a:ext>
            </a:extLst>
          </p:cNvPr>
          <p:cNvGrpSpPr/>
          <p:nvPr/>
        </p:nvGrpSpPr>
        <p:grpSpPr>
          <a:xfrm>
            <a:off x="2005866" y="2105217"/>
            <a:ext cx="1153213" cy="392008"/>
            <a:chOff x="2725927" y="2392975"/>
            <a:chExt cx="6740146" cy="2072051"/>
          </a:xfrm>
        </p:grpSpPr>
        <p:sp>
          <p:nvSpPr>
            <p:cNvPr id="450" name="任意多边形 2">
              <a:extLst>
                <a:ext uri="{FF2B5EF4-FFF2-40B4-BE49-F238E27FC236}">
                  <a16:creationId xmlns:a16="http://schemas.microsoft.com/office/drawing/2014/main" id="{FB27C6FF-A92F-49E6-A572-1CAC3B486240}"/>
                </a:ext>
              </a:extLst>
            </p:cNvPr>
            <p:cNvSpPr/>
            <p:nvPr/>
          </p:nvSpPr>
          <p:spPr>
            <a:xfrm flipV="1">
              <a:off x="3863325" y="2416255"/>
              <a:ext cx="1972123" cy="1903935"/>
            </a:xfrm>
            <a:custGeom>
              <a:avLst/>
              <a:gdLst>
                <a:gd name="connsiteX0" fmla="*/ 233236 w 564095"/>
                <a:gd name="connsiteY0" fmla="*/ 544621 h 544591"/>
                <a:gd name="connsiteX1" fmla="*/ 564109 w 564095"/>
                <a:gd name="connsiteY1" fmla="*/ 30 h 544591"/>
                <a:gd name="connsiteX2" fmla="*/ 330861 w 564095"/>
                <a:gd name="connsiteY2" fmla="*/ 30 h 544591"/>
                <a:gd name="connsiteX3" fmla="*/ 13 w 564095"/>
                <a:gd name="connsiteY3" fmla="*/ 544621 h 544591"/>
                <a:gd name="connsiteX4" fmla="*/ 233236 w 564095"/>
                <a:gd name="connsiteY4" fmla="*/ 544621 h 544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095" h="544591">
                  <a:moveTo>
                    <a:pt x="233236" y="544621"/>
                  </a:moveTo>
                  <a:lnTo>
                    <a:pt x="564109" y="30"/>
                  </a:lnTo>
                  <a:lnTo>
                    <a:pt x="330861" y="30"/>
                  </a:lnTo>
                  <a:lnTo>
                    <a:pt x="13" y="544621"/>
                  </a:lnTo>
                  <a:lnTo>
                    <a:pt x="233236" y="544621"/>
                  </a:lnTo>
                </a:path>
              </a:pathLst>
            </a:custGeom>
            <a:solidFill>
              <a:srgbClr val="DD2226"/>
            </a:solidFill>
            <a:ln w="1258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451" name="任意多边形 3">
              <a:extLst>
                <a:ext uri="{FF2B5EF4-FFF2-40B4-BE49-F238E27FC236}">
                  <a16:creationId xmlns:a16="http://schemas.microsoft.com/office/drawing/2014/main" id="{0A9C44FF-87A0-464F-AE88-3C118CABC9ED}"/>
                </a:ext>
              </a:extLst>
            </p:cNvPr>
            <p:cNvSpPr/>
            <p:nvPr/>
          </p:nvSpPr>
          <p:spPr>
            <a:xfrm flipV="1">
              <a:off x="2725927" y="2392975"/>
              <a:ext cx="3540238" cy="2072051"/>
            </a:xfrm>
            <a:custGeom>
              <a:avLst/>
              <a:gdLst>
                <a:gd name="connsiteX0" fmla="*/ 568897 w 1012630"/>
                <a:gd name="connsiteY0" fmla="*/ 159583 h 592678"/>
                <a:gd name="connsiteX1" fmla="*/ 262730 w 1012630"/>
                <a:gd name="connsiteY1" fmla="*/ 17711 h 592678"/>
                <a:gd name="connsiteX2" fmla="*/ 19 w 1012630"/>
                <a:gd name="connsiteY2" fmla="*/ 9198 h 592678"/>
                <a:gd name="connsiteX3" fmla="*/ 491723 w 1012630"/>
                <a:gd name="connsiteY3" fmla="*/ 286617 h 592678"/>
                <a:gd name="connsiteX4" fmla="*/ 741231 w 1012630"/>
                <a:gd name="connsiteY4" fmla="*/ 285415 h 592678"/>
                <a:gd name="connsiteX5" fmla="*/ 580061 w 1012630"/>
                <a:gd name="connsiteY5" fmla="*/ 166794 h 592678"/>
                <a:gd name="connsiteX6" fmla="*/ 501212 w 1012630"/>
                <a:gd name="connsiteY6" fmla="*/ 296560 h 592678"/>
                <a:gd name="connsiteX7" fmla="*/ 631825 w 1012630"/>
                <a:gd name="connsiteY7" fmla="*/ 465478 h 592678"/>
                <a:gd name="connsiteX8" fmla="*/ 699120 w 1012630"/>
                <a:gd name="connsiteY8" fmla="*/ 592676 h 592678"/>
                <a:gd name="connsiteX9" fmla="*/ 1012650 w 1012630"/>
                <a:gd name="connsiteY9" fmla="*/ 592676 h 592678"/>
                <a:gd name="connsiteX10" fmla="*/ 751538 w 1012630"/>
                <a:gd name="connsiteY10" fmla="*/ 294017 h 592678"/>
                <a:gd name="connsiteX11" fmla="*/ 639666 w 1012630"/>
                <a:gd name="connsiteY11" fmla="*/ 478141 h 592678"/>
                <a:gd name="connsiteX12" fmla="*/ 699120 w 1012630"/>
                <a:gd name="connsiteY12" fmla="*/ 592676 h 59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12630" h="592678">
                  <a:moveTo>
                    <a:pt x="568897" y="159583"/>
                  </a:moveTo>
                  <a:cubicBezTo>
                    <a:pt x="449838" y="83417"/>
                    <a:pt x="336581" y="31854"/>
                    <a:pt x="262730" y="17711"/>
                  </a:cubicBezTo>
                  <a:cubicBezTo>
                    <a:pt x="84758" y="-16356"/>
                    <a:pt x="19" y="9198"/>
                    <a:pt x="19" y="9198"/>
                  </a:cubicBezTo>
                  <a:cubicBezTo>
                    <a:pt x="221235" y="58395"/>
                    <a:pt x="381147" y="172360"/>
                    <a:pt x="491723" y="286617"/>
                  </a:cubicBezTo>
                  <a:close/>
                  <a:moveTo>
                    <a:pt x="741231" y="285415"/>
                  </a:moveTo>
                  <a:cubicBezTo>
                    <a:pt x="688598" y="241721"/>
                    <a:pt x="633851" y="201797"/>
                    <a:pt x="580061" y="166794"/>
                  </a:cubicBezTo>
                  <a:lnTo>
                    <a:pt x="501212" y="296560"/>
                  </a:lnTo>
                  <a:cubicBezTo>
                    <a:pt x="557621" y="356383"/>
                    <a:pt x="600575" y="415763"/>
                    <a:pt x="631825" y="465478"/>
                  </a:cubicBezTo>
                  <a:close/>
                  <a:moveTo>
                    <a:pt x="699120" y="592676"/>
                  </a:moveTo>
                  <a:lnTo>
                    <a:pt x="1012650" y="592676"/>
                  </a:lnTo>
                  <a:cubicBezTo>
                    <a:pt x="951044" y="484681"/>
                    <a:pt x="855885" y="382050"/>
                    <a:pt x="751538" y="294017"/>
                  </a:cubicBezTo>
                  <a:lnTo>
                    <a:pt x="639666" y="478141"/>
                  </a:lnTo>
                  <a:cubicBezTo>
                    <a:pt x="680908" y="545820"/>
                    <a:pt x="699120" y="592676"/>
                    <a:pt x="699120" y="592676"/>
                  </a:cubicBezTo>
                </a:path>
              </a:pathLst>
            </a:custGeom>
            <a:solidFill>
              <a:srgbClr val="DD2226"/>
            </a:solidFill>
            <a:ln w="1258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452" name="任意多边形 4">
              <a:extLst>
                <a:ext uri="{FF2B5EF4-FFF2-40B4-BE49-F238E27FC236}">
                  <a16:creationId xmlns:a16="http://schemas.microsoft.com/office/drawing/2014/main" id="{A442F9A7-9439-42DE-9604-175D29C893D9}"/>
                </a:ext>
              </a:extLst>
            </p:cNvPr>
            <p:cNvSpPr/>
            <p:nvPr/>
          </p:nvSpPr>
          <p:spPr>
            <a:xfrm flipV="1">
              <a:off x="6709153" y="3945868"/>
              <a:ext cx="471677" cy="191452"/>
            </a:xfrm>
            <a:custGeom>
              <a:avLst/>
              <a:gdLst>
                <a:gd name="connsiteX0" fmla="*/ 96227 w 134916"/>
                <a:gd name="connsiteY0" fmla="*/ 1137 h 54762"/>
                <a:gd name="connsiteX1" fmla="*/ 134953 w 134916"/>
                <a:gd name="connsiteY1" fmla="*/ 54774 h 54762"/>
                <a:gd name="connsiteX2" fmla="*/ 95976 w 134916"/>
                <a:gd name="connsiteY2" fmla="*/ 54774 h 54762"/>
                <a:gd name="connsiteX3" fmla="*/ 79464 w 134916"/>
                <a:gd name="connsiteY3" fmla="*/ 29259 h 54762"/>
                <a:gd name="connsiteX4" fmla="*/ 22401 w 134916"/>
                <a:gd name="connsiteY4" fmla="*/ 29259 h 54762"/>
                <a:gd name="connsiteX5" fmla="*/ 36 w 134916"/>
                <a:gd name="connsiteY5" fmla="*/ 11 h 54762"/>
                <a:gd name="connsiteX6" fmla="*/ 96227 w 134916"/>
                <a:gd name="connsiteY6" fmla="*/ 1137 h 54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916" h="54762">
                  <a:moveTo>
                    <a:pt x="96227" y="1137"/>
                  </a:moveTo>
                  <a:lnTo>
                    <a:pt x="134953" y="54774"/>
                  </a:lnTo>
                  <a:lnTo>
                    <a:pt x="95976" y="54774"/>
                  </a:lnTo>
                  <a:lnTo>
                    <a:pt x="79464" y="29259"/>
                  </a:lnTo>
                  <a:lnTo>
                    <a:pt x="22401" y="29259"/>
                  </a:lnTo>
                  <a:lnTo>
                    <a:pt x="36" y="11"/>
                  </a:lnTo>
                  <a:lnTo>
                    <a:pt x="96227" y="1137"/>
                  </a:lnTo>
                </a:path>
              </a:pathLst>
            </a:custGeom>
            <a:solidFill>
              <a:srgbClr val="DD2226"/>
            </a:solidFill>
            <a:ln w="1258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453" name="任意多边形 5">
              <a:extLst>
                <a:ext uri="{FF2B5EF4-FFF2-40B4-BE49-F238E27FC236}">
                  <a16:creationId xmlns:a16="http://schemas.microsoft.com/office/drawing/2014/main" id="{7645C9DC-A09E-4334-BD41-09049CBB1095}"/>
                </a:ext>
              </a:extLst>
            </p:cNvPr>
            <p:cNvSpPr/>
            <p:nvPr/>
          </p:nvSpPr>
          <p:spPr>
            <a:xfrm flipV="1">
              <a:off x="7018567" y="3128631"/>
              <a:ext cx="1087547" cy="571578"/>
            </a:xfrm>
            <a:custGeom>
              <a:avLst/>
              <a:gdLst>
                <a:gd name="connsiteX0" fmla="*/ 137987 w 311076"/>
                <a:gd name="connsiteY0" fmla="*/ 36893 h 163491"/>
                <a:gd name="connsiteX1" fmla="*/ 24466 w 311076"/>
                <a:gd name="connsiteY1" fmla="*/ 35780 h 163491"/>
                <a:gd name="connsiteX2" fmla="*/ 38 w 311076"/>
                <a:gd name="connsiteY2" fmla="*/ 5 h 163491"/>
                <a:gd name="connsiteX3" fmla="*/ 252025 w 311076"/>
                <a:gd name="connsiteY3" fmla="*/ 903 h 163491"/>
                <a:gd name="connsiteX4" fmla="*/ 274779 w 311076"/>
                <a:gd name="connsiteY4" fmla="*/ 36792 h 163491"/>
                <a:gd name="connsiteX5" fmla="*/ 225180 w 311076"/>
                <a:gd name="connsiteY5" fmla="*/ 36842 h 163491"/>
                <a:gd name="connsiteX6" fmla="*/ 260797 w 311076"/>
                <a:gd name="connsiteY6" fmla="*/ 89315 h 163491"/>
                <a:gd name="connsiteX7" fmla="*/ 296540 w 311076"/>
                <a:gd name="connsiteY7" fmla="*/ 89417 h 163491"/>
                <a:gd name="connsiteX8" fmla="*/ 310510 w 311076"/>
                <a:gd name="connsiteY8" fmla="*/ 107367 h 163491"/>
                <a:gd name="connsiteX9" fmla="*/ 273055 w 311076"/>
                <a:gd name="connsiteY9" fmla="*/ 107367 h 163491"/>
                <a:gd name="connsiteX10" fmla="*/ 311114 w 311076"/>
                <a:gd name="connsiteY10" fmla="*/ 163496 h 163491"/>
                <a:gd name="connsiteX11" fmla="*/ 226564 w 311076"/>
                <a:gd name="connsiteY11" fmla="*/ 163496 h 163491"/>
                <a:gd name="connsiteX12" fmla="*/ 187335 w 311076"/>
                <a:gd name="connsiteY12" fmla="*/ 107418 h 163491"/>
                <a:gd name="connsiteX13" fmla="*/ 101754 w 311076"/>
                <a:gd name="connsiteY13" fmla="*/ 107481 h 163491"/>
                <a:gd name="connsiteX14" fmla="*/ 88401 w 311076"/>
                <a:gd name="connsiteY14" fmla="*/ 88797 h 163491"/>
                <a:gd name="connsiteX15" fmla="*/ 174473 w 311076"/>
                <a:gd name="connsiteY15" fmla="*/ 89050 h 163491"/>
                <a:gd name="connsiteX16" fmla="*/ 137987 w 311076"/>
                <a:gd name="connsiteY16" fmla="*/ 36893 h 163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11076" h="163491">
                  <a:moveTo>
                    <a:pt x="137987" y="36893"/>
                  </a:moveTo>
                  <a:lnTo>
                    <a:pt x="24466" y="35780"/>
                  </a:lnTo>
                  <a:lnTo>
                    <a:pt x="38" y="5"/>
                  </a:lnTo>
                  <a:lnTo>
                    <a:pt x="252025" y="903"/>
                  </a:lnTo>
                  <a:lnTo>
                    <a:pt x="274779" y="36792"/>
                  </a:lnTo>
                  <a:lnTo>
                    <a:pt x="225180" y="36842"/>
                  </a:lnTo>
                  <a:lnTo>
                    <a:pt x="260797" y="89315"/>
                  </a:lnTo>
                  <a:lnTo>
                    <a:pt x="296540" y="89417"/>
                  </a:lnTo>
                  <a:lnTo>
                    <a:pt x="310510" y="107367"/>
                  </a:lnTo>
                  <a:lnTo>
                    <a:pt x="273055" y="107367"/>
                  </a:lnTo>
                  <a:lnTo>
                    <a:pt x="311114" y="163496"/>
                  </a:lnTo>
                  <a:lnTo>
                    <a:pt x="226564" y="163496"/>
                  </a:lnTo>
                  <a:lnTo>
                    <a:pt x="187335" y="107418"/>
                  </a:lnTo>
                  <a:lnTo>
                    <a:pt x="101754" y="107481"/>
                  </a:lnTo>
                  <a:lnTo>
                    <a:pt x="88401" y="88797"/>
                  </a:lnTo>
                  <a:lnTo>
                    <a:pt x="174473" y="89050"/>
                  </a:lnTo>
                  <a:lnTo>
                    <a:pt x="137987" y="36893"/>
                  </a:lnTo>
                </a:path>
              </a:pathLst>
            </a:custGeom>
            <a:solidFill>
              <a:srgbClr val="DD2226"/>
            </a:solidFill>
            <a:ln w="1258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454" name="任意多边形 6">
              <a:extLst>
                <a:ext uri="{FF2B5EF4-FFF2-40B4-BE49-F238E27FC236}">
                  <a16:creationId xmlns:a16="http://schemas.microsoft.com/office/drawing/2014/main" id="{5FEF0B13-AC7F-405F-B92D-903E6D42B928}"/>
                </a:ext>
              </a:extLst>
            </p:cNvPr>
            <p:cNvSpPr/>
            <p:nvPr/>
          </p:nvSpPr>
          <p:spPr>
            <a:xfrm flipV="1">
              <a:off x="5875922" y="3128610"/>
              <a:ext cx="1417326" cy="1191717"/>
            </a:xfrm>
            <a:custGeom>
              <a:avLst/>
              <a:gdLst>
                <a:gd name="connsiteX0" fmla="*/ 280694 w 405404"/>
                <a:gd name="connsiteY0" fmla="*/ 123296 h 340872"/>
                <a:gd name="connsiteX1" fmla="*/ 296640 w 405404"/>
                <a:gd name="connsiteY1" fmla="*/ 150203 h 340872"/>
                <a:gd name="connsiteX2" fmla="*/ 266536 w 405404"/>
                <a:gd name="connsiteY2" fmla="*/ 150203 h 340872"/>
                <a:gd name="connsiteX3" fmla="*/ 336662 w 405404"/>
                <a:gd name="connsiteY3" fmla="*/ 246496 h 340872"/>
                <a:gd name="connsiteX4" fmla="*/ 379780 w 405404"/>
                <a:gd name="connsiteY4" fmla="*/ 246851 h 340872"/>
                <a:gd name="connsiteX5" fmla="*/ 396657 w 405404"/>
                <a:gd name="connsiteY5" fmla="*/ 272999 h 340872"/>
                <a:gd name="connsiteX6" fmla="*/ 355981 w 405404"/>
                <a:gd name="connsiteY6" fmla="*/ 272999 h 340872"/>
                <a:gd name="connsiteX7" fmla="*/ 405417 w 405404"/>
                <a:gd name="connsiteY7" fmla="*/ 340816 h 340872"/>
                <a:gd name="connsiteX8" fmla="*/ 405442 w 405404"/>
                <a:gd name="connsiteY8" fmla="*/ 340880 h 340872"/>
                <a:gd name="connsiteX9" fmla="*/ 350670 w 405404"/>
                <a:gd name="connsiteY9" fmla="*/ 340880 h 340872"/>
                <a:gd name="connsiteX10" fmla="*/ 301184 w 405404"/>
                <a:gd name="connsiteY10" fmla="*/ 272999 h 340872"/>
                <a:gd name="connsiteX11" fmla="*/ 272803 w 405404"/>
                <a:gd name="connsiteY11" fmla="*/ 272999 h 340872"/>
                <a:gd name="connsiteX12" fmla="*/ 300517 w 405404"/>
                <a:gd name="connsiteY12" fmla="*/ 310861 h 340872"/>
                <a:gd name="connsiteX13" fmla="*/ 255335 w 405404"/>
                <a:gd name="connsiteY13" fmla="*/ 312467 h 340872"/>
                <a:gd name="connsiteX14" fmla="*/ 147527 w 405404"/>
                <a:gd name="connsiteY14" fmla="*/ 180526 h 340872"/>
                <a:gd name="connsiteX15" fmla="*/ 197869 w 405404"/>
                <a:gd name="connsiteY15" fmla="*/ 177629 h 340872"/>
                <a:gd name="connsiteX16" fmla="*/ 254479 w 405404"/>
                <a:gd name="connsiteY16" fmla="*/ 247901 h 340872"/>
                <a:gd name="connsiteX17" fmla="*/ 282570 w 405404"/>
                <a:gd name="connsiteY17" fmla="*/ 247433 h 340872"/>
                <a:gd name="connsiteX18" fmla="*/ 211751 w 405404"/>
                <a:gd name="connsiteY18" fmla="*/ 150203 h 340872"/>
                <a:gd name="connsiteX19" fmla="*/ 122759 w 405404"/>
                <a:gd name="connsiteY19" fmla="*/ 150203 h 340872"/>
                <a:gd name="connsiteX20" fmla="*/ 54797 w 405404"/>
                <a:gd name="connsiteY20" fmla="*/ 67015 h 340872"/>
                <a:gd name="connsiteX21" fmla="*/ 115472 w 405404"/>
                <a:gd name="connsiteY21" fmla="*/ 66332 h 340872"/>
                <a:gd name="connsiteX22" fmla="*/ 162516 w 405404"/>
                <a:gd name="connsiteY22" fmla="*/ 123296 h 340872"/>
                <a:gd name="connsiteX23" fmla="*/ 192143 w 405404"/>
                <a:gd name="connsiteY23" fmla="*/ 123296 h 340872"/>
                <a:gd name="connsiteX24" fmla="*/ 134690 w 405404"/>
                <a:gd name="connsiteY24" fmla="*/ 44422 h 340872"/>
                <a:gd name="connsiteX25" fmla="*/ 36334 w 405404"/>
                <a:gd name="connsiteY25" fmla="*/ 44422 h 340872"/>
                <a:gd name="connsiteX26" fmla="*/ 37 w 405404"/>
                <a:gd name="connsiteY26" fmla="*/ 7 h 340872"/>
                <a:gd name="connsiteX27" fmla="*/ 145904 w 405404"/>
                <a:gd name="connsiteY27" fmla="*/ 7 h 340872"/>
                <a:gd name="connsiteX28" fmla="*/ 163725 w 405404"/>
                <a:gd name="connsiteY28" fmla="*/ 9103 h 340872"/>
                <a:gd name="connsiteX29" fmla="*/ 246927 w 405404"/>
                <a:gd name="connsiteY29" fmla="*/ 123296 h 340872"/>
                <a:gd name="connsiteX30" fmla="*/ 280694 w 405404"/>
                <a:gd name="connsiteY30" fmla="*/ 123296 h 340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05404" h="340872">
                  <a:moveTo>
                    <a:pt x="280694" y="123296"/>
                  </a:moveTo>
                  <a:lnTo>
                    <a:pt x="296640" y="150203"/>
                  </a:lnTo>
                  <a:lnTo>
                    <a:pt x="266536" y="150203"/>
                  </a:lnTo>
                  <a:lnTo>
                    <a:pt x="336662" y="246496"/>
                  </a:lnTo>
                  <a:lnTo>
                    <a:pt x="379780" y="246851"/>
                  </a:lnTo>
                  <a:lnTo>
                    <a:pt x="396657" y="272999"/>
                  </a:lnTo>
                  <a:lnTo>
                    <a:pt x="355981" y="272999"/>
                  </a:lnTo>
                  <a:lnTo>
                    <a:pt x="405417" y="340816"/>
                  </a:lnTo>
                  <a:cubicBezTo>
                    <a:pt x="405417" y="340854"/>
                    <a:pt x="405429" y="340854"/>
                    <a:pt x="405442" y="340880"/>
                  </a:cubicBezTo>
                  <a:lnTo>
                    <a:pt x="350670" y="340880"/>
                  </a:lnTo>
                  <a:cubicBezTo>
                    <a:pt x="338311" y="323941"/>
                    <a:pt x="320867" y="299969"/>
                    <a:pt x="301184" y="272999"/>
                  </a:cubicBezTo>
                  <a:lnTo>
                    <a:pt x="272803" y="272999"/>
                  </a:lnTo>
                  <a:lnTo>
                    <a:pt x="300517" y="310861"/>
                  </a:lnTo>
                  <a:lnTo>
                    <a:pt x="255335" y="312467"/>
                  </a:lnTo>
                  <a:lnTo>
                    <a:pt x="147527" y="180526"/>
                  </a:lnTo>
                  <a:lnTo>
                    <a:pt x="197869" y="177629"/>
                  </a:lnTo>
                  <a:lnTo>
                    <a:pt x="254479" y="247901"/>
                  </a:lnTo>
                  <a:lnTo>
                    <a:pt x="282570" y="247433"/>
                  </a:lnTo>
                  <a:cubicBezTo>
                    <a:pt x="259349" y="215554"/>
                    <a:pt x="234430" y="181348"/>
                    <a:pt x="211751" y="150203"/>
                  </a:cubicBezTo>
                  <a:lnTo>
                    <a:pt x="122759" y="150203"/>
                  </a:lnTo>
                  <a:lnTo>
                    <a:pt x="54797" y="67015"/>
                  </a:lnTo>
                  <a:lnTo>
                    <a:pt x="115472" y="66332"/>
                  </a:lnTo>
                  <a:lnTo>
                    <a:pt x="162516" y="123296"/>
                  </a:lnTo>
                  <a:lnTo>
                    <a:pt x="192143" y="123296"/>
                  </a:lnTo>
                  <a:cubicBezTo>
                    <a:pt x="161698" y="81525"/>
                    <a:pt x="138503" y="49647"/>
                    <a:pt x="134690" y="44422"/>
                  </a:cubicBezTo>
                  <a:cubicBezTo>
                    <a:pt x="123338" y="44422"/>
                    <a:pt x="74669" y="44422"/>
                    <a:pt x="36334" y="44422"/>
                  </a:cubicBezTo>
                  <a:lnTo>
                    <a:pt x="37" y="7"/>
                  </a:lnTo>
                  <a:lnTo>
                    <a:pt x="145904" y="7"/>
                  </a:lnTo>
                  <a:cubicBezTo>
                    <a:pt x="152951" y="7"/>
                    <a:pt x="159559" y="3372"/>
                    <a:pt x="163725" y="9103"/>
                  </a:cubicBezTo>
                  <a:lnTo>
                    <a:pt x="246927" y="123296"/>
                  </a:lnTo>
                  <a:lnTo>
                    <a:pt x="280694" y="123296"/>
                  </a:lnTo>
                </a:path>
              </a:pathLst>
            </a:custGeom>
            <a:solidFill>
              <a:srgbClr val="DD2226"/>
            </a:solidFill>
            <a:ln w="1258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455" name="任意多边形 7">
              <a:extLst>
                <a:ext uri="{FF2B5EF4-FFF2-40B4-BE49-F238E27FC236}">
                  <a16:creationId xmlns:a16="http://schemas.microsoft.com/office/drawing/2014/main" id="{9DE4E96F-C29F-4665-BFA1-F7FEA6E398B7}"/>
                </a:ext>
              </a:extLst>
            </p:cNvPr>
            <p:cNvSpPr/>
            <p:nvPr/>
          </p:nvSpPr>
          <p:spPr>
            <a:xfrm flipV="1">
              <a:off x="6530993" y="3794103"/>
              <a:ext cx="1294655" cy="535708"/>
            </a:xfrm>
            <a:custGeom>
              <a:avLst/>
              <a:gdLst>
                <a:gd name="connsiteX0" fmla="*/ 352972 w 370316"/>
                <a:gd name="connsiteY0" fmla="*/ 124837 h 153231"/>
                <a:gd name="connsiteX1" fmla="*/ 370366 w 370316"/>
                <a:gd name="connsiteY1" fmla="*/ 153249 h 153231"/>
                <a:gd name="connsiteX2" fmla="*/ 119159 w 370316"/>
                <a:gd name="connsiteY2" fmla="*/ 152946 h 153231"/>
                <a:gd name="connsiteX3" fmla="*/ 101476 w 370316"/>
                <a:gd name="connsiteY3" fmla="*/ 126216 h 153231"/>
                <a:gd name="connsiteX4" fmla="*/ 251093 w 370316"/>
                <a:gd name="connsiteY4" fmla="*/ 126760 h 153231"/>
                <a:gd name="connsiteX5" fmla="*/ 188454 w 370316"/>
                <a:gd name="connsiteY5" fmla="*/ 43230 h 153231"/>
                <a:gd name="connsiteX6" fmla="*/ 29940 w 370316"/>
                <a:gd name="connsiteY6" fmla="*/ 40625 h 153231"/>
                <a:gd name="connsiteX7" fmla="*/ 49 w 370316"/>
                <a:gd name="connsiteY7" fmla="*/ 1447 h 153231"/>
                <a:gd name="connsiteX8" fmla="*/ 216482 w 370316"/>
                <a:gd name="connsiteY8" fmla="*/ 17 h 153231"/>
                <a:gd name="connsiteX9" fmla="*/ 303725 w 370316"/>
                <a:gd name="connsiteY9" fmla="*/ 124837 h 153231"/>
                <a:gd name="connsiteX10" fmla="*/ 352972 w 370316"/>
                <a:gd name="connsiteY10" fmla="*/ 124837 h 153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0316" h="153231">
                  <a:moveTo>
                    <a:pt x="352972" y="124837"/>
                  </a:moveTo>
                  <a:lnTo>
                    <a:pt x="370366" y="153249"/>
                  </a:lnTo>
                  <a:lnTo>
                    <a:pt x="119159" y="152946"/>
                  </a:lnTo>
                  <a:lnTo>
                    <a:pt x="101476" y="126216"/>
                  </a:lnTo>
                  <a:lnTo>
                    <a:pt x="251093" y="126760"/>
                  </a:lnTo>
                  <a:lnTo>
                    <a:pt x="188454" y="43230"/>
                  </a:lnTo>
                  <a:lnTo>
                    <a:pt x="29940" y="40625"/>
                  </a:lnTo>
                  <a:lnTo>
                    <a:pt x="49" y="1447"/>
                  </a:lnTo>
                  <a:lnTo>
                    <a:pt x="216482" y="17"/>
                  </a:lnTo>
                  <a:lnTo>
                    <a:pt x="303725" y="124837"/>
                  </a:lnTo>
                  <a:lnTo>
                    <a:pt x="352972" y="124837"/>
                  </a:lnTo>
                </a:path>
              </a:pathLst>
            </a:custGeom>
            <a:solidFill>
              <a:srgbClr val="DD2226"/>
            </a:solidFill>
            <a:ln w="1258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456" name="任意多边形 8">
              <a:extLst>
                <a:ext uri="{FF2B5EF4-FFF2-40B4-BE49-F238E27FC236}">
                  <a16:creationId xmlns:a16="http://schemas.microsoft.com/office/drawing/2014/main" id="{FE5C6573-3EA7-4449-A380-A64C4E23D570}"/>
                </a:ext>
              </a:extLst>
            </p:cNvPr>
            <p:cNvSpPr/>
            <p:nvPr/>
          </p:nvSpPr>
          <p:spPr>
            <a:xfrm flipV="1">
              <a:off x="7706285" y="3799099"/>
              <a:ext cx="614636" cy="326387"/>
            </a:xfrm>
            <a:custGeom>
              <a:avLst/>
              <a:gdLst>
                <a:gd name="connsiteX0" fmla="*/ 36 w 175807"/>
                <a:gd name="connsiteY0" fmla="*/ 9 h 93358"/>
                <a:gd name="connsiteX1" fmla="*/ 109668 w 175807"/>
                <a:gd name="connsiteY1" fmla="*/ 9 h 93358"/>
                <a:gd name="connsiteX2" fmla="*/ 175843 w 175807"/>
                <a:gd name="connsiteY2" fmla="*/ 91862 h 93358"/>
                <a:gd name="connsiteX3" fmla="*/ 127577 w 175807"/>
                <a:gd name="connsiteY3" fmla="*/ 93368 h 93358"/>
                <a:gd name="connsiteX4" fmla="*/ 84887 w 175807"/>
                <a:gd name="connsiteY4" fmla="*/ 31799 h 93358"/>
                <a:gd name="connsiteX5" fmla="*/ 21217 w 175807"/>
                <a:gd name="connsiteY5" fmla="*/ 31799 h 93358"/>
                <a:gd name="connsiteX6" fmla="*/ 36 w 175807"/>
                <a:gd name="connsiteY6" fmla="*/ 9 h 93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5807" h="93358">
                  <a:moveTo>
                    <a:pt x="36" y="9"/>
                  </a:moveTo>
                  <a:lnTo>
                    <a:pt x="109668" y="9"/>
                  </a:lnTo>
                  <a:lnTo>
                    <a:pt x="175843" y="91862"/>
                  </a:lnTo>
                  <a:lnTo>
                    <a:pt x="127577" y="93368"/>
                  </a:lnTo>
                  <a:lnTo>
                    <a:pt x="84887" y="31799"/>
                  </a:lnTo>
                  <a:lnTo>
                    <a:pt x="21217" y="31799"/>
                  </a:lnTo>
                  <a:lnTo>
                    <a:pt x="36" y="9"/>
                  </a:lnTo>
                </a:path>
              </a:pathLst>
            </a:custGeom>
            <a:solidFill>
              <a:srgbClr val="DD2226"/>
            </a:solidFill>
            <a:ln w="1258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457" name="任意多边形 9">
              <a:extLst>
                <a:ext uri="{FF2B5EF4-FFF2-40B4-BE49-F238E27FC236}">
                  <a16:creationId xmlns:a16="http://schemas.microsoft.com/office/drawing/2014/main" id="{3190E8B7-5AA0-494B-A0CA-93147F7E7CC4}"/>
                </a:ext>
              </a:extLst>
            </p:cNvPr>
            <p:cNvSpPr/>
            <p:nvPr/>
          </p:nvSpPr>
          <p:spPr>
            <a:xfrm flipV="1">
              <a:off x="7448970" y="3854631"/>
              <a:ext cx="1730739" cy="465699"/>
            </a:xfrm>
            <a:custGeom>
              <a:avLst/>
              <a:gdLst>
                <a:gd name="connsiteX0" fmla="*/ 344380 w 495051"/>
                <a:gd name="connsiteY0" fmla="*/ 41795 h 133206"/>
                <a:gd name="connsiteX1" fmla="*/ 26747 w 495051"/>
                <a:gd name="connsiteY1" fmla="*/ 39999 h 133206"/>
                <a:gd name="connsiteX2" fmla="*/ 53 w 495051"/>
                <a:gd name="connsiteY2" fmla="*/ 12 h 133206"/>
                <a:gd name="connsiteX3" fmla="*/ 404149 w 495051"/>
                <a:gd name="connsiteY3" fmla="*/ 1327 h 133206"/>
                <a:gd name="connsiteX4" fmla="*/ 495104 w 495051"/>
                <a:gd name="connsiteY4" fmla="*/ 133218 h 133206"/>
                <a:gd name="connsiteX5" fmla="*/ 408050 w 495051"/>
                <a:gd name="connsiteY5" fmla="*/ 133218 h 133206"/>
                <a:gd name="connsiteX6" fmla="*/ 344380 w 495051"/>
                <a:gd name="connsiteY6" fmla="*/ 41795 h 133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051" h="133206">
                  <a:moveTo>
                    <a:pt x="344380" y="41795"/>
                  </a:moveTo>
                  <a:lnTo>
                    <a:pt x="26747" y="39999"/>
                  </a:lnTo>
                  <a:lnTo>
                    <a:pt x="53" y="12"/>
                  </a:lnTo>
                  <a:lnTo>
                    <a:pt x="404149" y="1327"/>
                  </a:lnTo>
                  <a:lnTo>
                    <a:pt x="495104" y="133218"/>
                  </a:lnTo>
                  <a:lnTo>
                    <a:pt x="408050" y="133218"/>
                  </a:lnTo>
                  <a:lnTo>
                    <a:pt x="344380" y="41795"/>
                  </a:lnTo>
                </a:path>
              </a:pathLst>
            </a:custGeom>
            <a:solidFill>
              <a:srgbClr val="DD2226"/>
            </a:solidFill>
            <a:ln w="1258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458" name="任意多边形 10">
              <a:extLst>
                <a:ext uri="{FF2B5EF4-FFF2-40B4-BE49-F238E27FC236}">
                  <a16:creationId xmlns:a16="http://schemas.microsoft.com/office/drawing/2014/main" id="{6E1BE232-4397-43C2-AE1D-117AF4FD65FA}"/>
                </a:ext>
              </a:extLst>
            </p:cNvPr>
            <p:cNvSpPr/>
            <p:nvPr/>
          </p:nvSpPr>
          <p:spPr>
            <a:xfrm flipV="1">
              <a:off x="7920004" y="3128568"/>
              <a:ext cx="1546069" cy="987304"/>
            </a:xfrm>
            <a:custGeom>
              <a:avLst/>
              <a:gdLst>
                <a:gd name="connsiteX0" fmla="*/ 429407 w 442229"/>
                <a:gd name="connsiteY0" fmla="*/ 199078 h 282403"/>
                <a:gd name="connsiteX1" fmla="*/ 442294 w 442229"/>
                <a:gd name="connsiteY1" fmla="*/ 218496 h 282403"/>
                <a:gd name="connsiteX2" fmla="*/ 324746 w 442229"/>
                <a:gd name="connsiteY2" fmla="*/ 218496 h 282403"/>
                <a:gd name="connsiteX3" fmla="*/ 369966 w 442229"/>
                <a:gd name="connsiteY3" fmla="*/ 282418 h 282403"/>
                <a:gd name="connsiteX4" fmla="*/ 279602 w 442229"/>
                <a:gd name="connsiteY4" fmla="*/ 282418 h 282403"/>
                <a:gd name="connsiteX5" fmla="*/ 176375 w 442229"/>
                <a:gd name="connsiteY5" fmla="*/ 132741 h 282403"/>
                <a:gd name="connsiteX6" fmla="*/ 145402 w 442229"/>
                <a:gd name="connsiteY6" fmla="*/ 132639 h 282403"/>
                <a:gd name="connsiteX7" fmla="*/ 235552 w 442229"/>
                <a:gd name="connsiteY7" fmla="*/ 266744 h 282403"/>
                <a:gd name="connsiteX8" fmla="*/ 182265 w 442229"/>
                <a:gd name="connsiteY8" fmla="*/ 266744 h 282403"/>
                <a:gd name="connsiteX9" fmla="*/ 88868 w 442229"/>
                <a:gd name="connsiteY9" fmla="*/ 132437 h 282403"/>
                <a:gd name="connsiteX10" fmla="*/ 21171 w 442229"/>
                <a:gd name="connsiteY10" fmla="*/ 132247 h 282403"/>
                <a:gd name="connsiteX11" fmla="*/ 65 w 442229"/>
                <a:gd name="connsiteY11" fmla="*/ 104480 h 282403"/>
                <a:gd name="connsiteX12" fmla="*/ 156893 w 442229"/>
                <a:gd name="connsiteY12" fmla="*/ 104480 h 282403"/>
                <a:gd name="connsiteX13" fmla="*/ 84841 w 442229"/>
                <a:gd name="connsiteY13" fmla="*/ 15 h 282403"/>
                <a:gd name="connsiteX14" fmla="*/ 170170 w 442229"/>
                <a:gd name="connsiteY14" fmla="*/ 15 h 282403"/>
                <a:gd name="connsiteX15" fmla="*/ 244098 w 442229"/>
                <a:gd name="connsiteY15" fmla="*/ 104480 h 282403"/>
                <a:gd name="connsiteX16" fmla="*/ 398963 w 442229"/>
                <a:gd name="connsiteY16" fmla="*/ 104480 h 282403"/>
                <a:gd name="connsiteX17" fmla="*/ 420068 w 442229"/>
                <a:gd name="connsiteY17" fmla="*/ 133538 h 282403"/>
                <a:gd name="connsiteX18" fmla="*/ 264272 w 442229"/>
                <a:gd name="connsiteY18" fmla="*/ 133019 h 282403"/>
                <a:gd name="connsiteX19" fmla="*/ 311002 w 442229"/>
                <a:gd name="connsiteY19" fmla="*/ 199078 h 282403"/>
                <a:gd name="connsiteX20" fmla="*/ 429407 w 442229"/>
                <a:gd name="connsiteY20" fmla="*/ 199078 h 282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42229" h="282403">
                  <a:moveTo>
                    <a:pt x="429407" y="199078"/>
                  </a:moveTo>
                  <a:lnTo>
                    <a:pt x="442294" y="218496"/>
                  </a:lnTo>
                  <a:lnTo>
                    <a:pt x="324746" y="218496"/>
                  </a:lnTo>
                  <a:lnTo>
                    <a:pt x="369966" y="282418"/>
                  </a:lnTo>
                  <a:lnTo>
                    <a:pt x="279602" y="282418"/>
                  </a:lnTo>
                  <a:lnTo>
                    <a:pt x="176375" y="132741"/>
                  </a:lnTo>
                  <a:lnTo>
                    <a:pt x="145402" y="132639"/>
                  </a:lnTo>
                  <a:lnTo>
                    <a:pt x="235552" y="266744"/>
                  </a:lnTo>
                  <a:lnTo>
                    <a:pt x="182265" y="266744"/>
                  </a:lnTo>
                  <a:lnTo>
                    <a:pt x="88868" y="132437"/>
                  </a:lnTo>
                  <a:lnTo>
                    <a:pt x="21171" y="132247"/>
                  </a:lnTo>
                  <a:lnTo>
                    <a:pt x="65" y="104480"/>
                  </a:lnTo>
                  <a:lnTo>
                    <a:pt x="156893" y="104480"/>
                  </a:lnTo>
                  <a:lnTo>
                    <a:pt x="84841" y="15"/>
                  </a:lnTo>
                  <a:lnTo>
                    <a:pt x="170170" y="15"/>
                  </a:lnTo>
                  <a:lnTo>
                    <a:pt x="244098" y="104480"/>
                  </a:lnTo>
                  <a:lnTo>
                    <a:pt x="398963" y="104480"/>
                  </a:lnTo>
                  <a:lnTo>
                    <a:pt x="420068" y="133538"/>
                  </a:lnTo>
                  <a:lnTo>
                    <a:pt x="264272" y="133019"/>
                  </a:lnTo>
                  <a:lnTo>
                    <a:pt x="311002" y="199078"/>
                  </a:lnTo>
                  <a:lnTo>
                    <a:pt x="429407" y="199078"/>
                  </a:lnTo>
                </a:path>
              </a:pathLst>
            </a:custGeom>
            <a:solidFill>
              <a:srgbClr val="DD2226"/>
            </a:solidFill>
            <a:ln w="1258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grpSp>
      <p:grpSp>
        <p:nvGrpSpPr>
          <p:cNvPr id="359" name="组合 358">
            <a:extLst>
              <a:ext uri="{FF2B5EF4-FFF2-40B4-BE49-F238E27FC236}">
                <a16:creationId xmlns:a16="http://schemas.microsoft.com/office/drawing/2014/main" id="{D50BC615-2144-478B-9669-F6CAB52AEE12}"/>
              </a:ext>
            </a:extLst>
          </p:cNvPr>
          <p:cNvGrpSpPr/>
          <p:nvPr/>
        </p:nvGrpSpPr>
        <p:grpSpPr>
          <a:xfrm>
            <a:off x="9178550" y="2849585"/>
            <a:ext cx="958469" cy="325809"/>
            <a:chOff x="2062163" y="2200236"/>
            <a:chExt cx="8067675" cy="2457527"/>
          </a:xfrm>
        </p:grpSpPr>
        <p:grpSp>
          <p:nvGrpSpPr>
            <p:cNvPr id="427" name="组合 426">
              <a:extLst>
                <a:ext uri="{FF2B5EF4-FFF2-40B4-BE49-F238E27FC236}">
                  <a16:creationId xmlns:a16="http://schemas.microsoft.com/office/drawing/2014/main" id="{959C68D8-FE3C-430D-A465-927724859311}"/>
                </a:ext>
              </a:extLst>
            </p:cNvPr>
            <p:cNvGrpSpPr/>
            <p:nvPr/>
          </p:nvGrpSpPr>
          <p:grpSpPr>
            <a:xfrm>
              <a:off x="2062163" y="2200236"/>
              <a:ext cx="3033693" cy="2457527"/>
              <a:chOff x="2062162" y="2200292"/>
              <a:chExt cx="3033693" cy="2457527"/>
            </a:xfrm>
          </p:grpSpPr>
          <p:sp>
            <p:nvSpPr>
              <p:cNvPr id="443" name="任意多边形 538">
                <a:extLst>
                  <a:ext uri="{FF2B5EF4-FFF2-40B4-BE49-F238E27FC236}">
                    <a16:creationId xmlns:a16="http://schemas.microsoft.com/office/drawing/2014/main" id="{15B4053C-596E-41FF-82FC-F379E22360C7}"/>
                  </a:ext>
                </a:extLst>
              </p:cNvPr>
              <p:cNvSpPr/>
              <p:nvPr/>
            </p:nvSpPr>
            <p:spPr>
              <a:xfrm>
                <a:off x="2285237" y="3250596"/>
                <a:ext cx="2054828" cy="1279588"/>
              </a:xfrm>
              <a:custGeom>
                <a:avLst/>
                <a:gdLst>
                  <a:gd name="connsiteX0" fmla="*/ 0 w 2054828"/>
                  <a:gd name="connsiteY0" fmla="*/ 639794 h 1279588"/>
                  <a:gd name="connsiteX1" fmla="*/ 1027462 w 2054828"/>
                  <a:gd name="connsiteY1" fmla="*/ 1279589 h 1279588"/>
                  <a:gd name="connsiteX2" fmla="*/ 2054828 w 2054828"/>
                  <a:gd name="connsiteY2" fmla="*/ 639794 h 1279588"/>
                  <a:gd name="connsiteX3" fmla="*/ 1027462 w 2054828"/>
                  <a:gd name="connsiteY3" fmla="*/ 0 h 1279588"/>
                  <a:gd name="connsiteX4" fmla="*/ 0 w 2054828"/>
                  <a:gd name="connsiteY4" fmla="*/ 639794 h 1279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828" h="1279588">
                    <a:moveTo>
                      <a:pt x="0" y="639794"/>
                    </a:moveTo>
                    <a:cubicBezTo>
                      <a:pt x="0" y="993077"/>
                      <a:pt x="459962" y="1279589"/>
                      <a:pt x="1027462" y="1279589"/>
                    </a:cubicBezTo>
                    <a:cubicBezTo>
                      <a:pt x="1594866" y="1279589"/>
                      <a:pt x="2054828" y="993077"/>
                      <a:pt x="2054828" y="639794"/>
                    </a:cubicBezTo>
                    <a:cubicBezTo>
                      <a:pt x="2054828" y="286417"/>
                      <a:pt x="1594866" y="0"/>
                      <a:pt x="1027462" y="0"/>
                    </a:cubicBezTo>
                    <a:cubicBezTo>
                      <a:pt x="459962" y="0"/>
                      <a:pt x="0" y="286417"/>
                      <a:pt x="0" y="639794"/>
                    </a:cubicBezTo>
                  </a:path>
                </a:pathLst>
              </a:custGeom>
              <a:solidFill>
                <a:srgbClr val="FFFF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44" name="任意多边形 539">
                <a:extLst>
                  <a:ext uri="{FF2B5EF4-FFF2-40B4-BE49-F238E27FC236}">
                    <a16:creationId xmlns:a16="http://schemas.microsoft.com/office/drawing/2014/main" id="{A836477F-E93C-4BAA-8277-4A6FF7105F1B}"/>
                  </a:ext>
                </a:extLst>
              </p:cNvPr>
              <p:cNvSpPr/>
              <p:nvPr/>
            </p:nvSpPr>
            <p:spPr>
              <a:xfrm>
                <a:off x="2062162" y="2547155"/>
                <a:ext cx="2646616" cy="2110664"/>
              </a:xfrm>
              <a:custGeom>
                <a:avLst/>
                <a:gdLst>
                  <a:gd name="connsiteX0" fmla="*/ 2278952 w 2646616"/>
                  <a:gd name="connsiteY0" fmla="*/ 836315 h 2110664"/>
                  <a:gd name="connsiteX1" fmla="*/ 2229326 w 2646616"/>
                  <a:gd name="connsiteY1" fmla="*/ 758686 h 2110664"/>
                  <a:gd name="connsiteX2" fmla="*/ 2230279 w 2646616"/>
                  <a:gd name="connsiteY2" fmla="*/ 456648 h 2110664"/>
                  <a:gd name="connsiteX3" fmla="*/ 1553528 w 2646616"/>
                  <a:gd name="connsiteY3" fmla="*/ 452838 h 2110664"/>
                  <a:gd name="connsiteX4" fmla="*/ 1481328 w 2646616"/>
                  <a:gd name="connsiteY4" fmla="*/ 418358 h 2110664"/>
                  <a:gd name="connsiteX5" fmla="*/ 1447800 w 2646616"/>
                  <a:gd name="connsiteY5" fmla="*/ 63837 h 2110664"/>
                  <a:gd name="connsiteX6" fmla="*/ 452533 w 2646616"/>
                  <a:gd name="connsiteY6" fmla="*/ 452171 h 2110664"/>
                  <a:gd name="connsiteX7" fmla="*/ 0 w 2646616"/>
                  <a:gd name="connsiteY7" fmla="*/ 1303992 h 2110664"/>
                  <a:gd name="connsiteX8" fmla="*/ 1272731 w 2646616"/>
                  <a:gd name="connsiteY8" fmla="*/ 2110665 h 2110664"/>
                  <a:gd name="connsiteX9" fmla="*/ 2646616 w 2646616"/>
                  <a:gd name="connsiteY9" fmla="*/ 1250652 h 2110664"/>
                  <a:gd name="connsiteX10" fmla="*/ 2278952 w 2646616"/>
                  <a:gd name="connsiteY10" fmla="*/ 836315 h 2110664"/>
                  <a:gd name="connsiteX11" fmla="*/ 1274445 w 2646616"/>
                  <a:gd name="connsiteY11" fmla="*/ 1930833 h 2110664"/>
                  <a:gd name="connsiteX12" fmla="*/ 306038 w 2646616"/>
                  <a:gd name="connsiteY12" fmla="*/ 1423626 h 2110664"/>
                  <a:gd name="connsiteX13" fmla="*/ 1156430 w 2646616"/>
                  <a:gd name="connsiteY13" fmla="*/ 736778 h 2110664"/>
                  <a:gd name="connsiteX14" fmla="*/ 2124837 w 2646616"/>
                  <a:gd name="connsiteY14" fmla="*/ 1243699 h 2110664"/>
                  <a:gd name="connsiteX15" fmla="*/ 1274445 w 2646616"/>
                  <a:gd name="connsiteY15" fmla="*/ 1930833 h 2110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46616" h="2110664">
                    <a:moveTo>
                      <a:pt x="2278952" y="836315"/>
                    </a:moveTo>
                    <a:cubicBezTo>
                      <a:pt x="2236184" y="823456"/>
                      <a:pt x="2206943" y="814788"/>
                      <a:pt x="2229326" y="758686"/>
                    </a:cubicBezTo>
                    <a:cubicBezTo>
                      <a:pt x="2277809" y="636861"/>
                      <a:pt x="2282762" y="531705"/>
                      <a:pt x="2230279" y="456648"/>
                    </a:cubicBezTo>
                    <a:cubicBezTo>
                      <a:pt x="2131790" y="315964"/>
                      <a:pt x="1862328" y="323584"/>
                      <a:pt x="1553528" y="452838"/>
                    </a:cubicBezTo>
                    <a:cubicBezTo>
                      <a:pt x="1553528" y="452648"/>
                      <a:pt x="1456563" y="495320"/>
                      <a:pt x="1481328" y="418358"/>
                    </a:cubicBezTo>
                    <a:cubicBezTo>
                      <a:pt x="1528858" y="265672"/>
                      <a:pt x="1521714" y="137656"/>
                      <a:pt x="1447800" y="63837"/>
                    </a:cubicBezTo>
                    <a:cubicBezTo>
                      <a:pt x="1280255" y="-103803"/>
                      <a:pt x="834581" y="70124"/>
                      <a:pt x="452533" y="452171"/>
                    </a:cubicBezTo>
                    <a:cubicBezTo>
                      <a:pt x="166211" y="738398"/>
                      <a:pt x="0" y="1041674"/>
                      <a:pt x="0" y="1303992"/>
                    </a:cubicBezTo>
                    <a:cubicBezTo>
                      <a:pt x="0" y="1805674"/>
                      <a:pt x="643319" y="2110665"/>
                      <a:pt x="1272731" y="2110665"/>
                    </a:cubicBezTo>
                    <a:cubicBezTo>
                      <a:pt x="2097786" y="2110665"/>
                      <a:pt x="2646616" y="1631271"/>
                      <a:pt x="2646616" y="1250652"/>
                    </a:cubicBezTo>
                    <a:cubicBezTo>
                      <a:pt x="2646616" y="1020719"/>
                      <a:pt x="2452973" y="890226"/>
                      <a:pt x="2278952" y="836315"/>
                    </a:cubicBezTo>
                    <a:close/>
                    <a:moveTo>
                      <a:pt x="1274445" y="1930833"/>
                    </a:moveTo>
                    <a:cubicBezTo>
                      <a:pt x="772192" y="1980363"/>
                      <a:pt x="338709" y="1753382"/>
                      <a:pt x="306038" y="1423626"/>
                    </a:cubicBezTo>
                    <a:cubicBezTo>
                      <a:pt x="273463" y="1093966"/>
                      <a:pt x="654272" y="786499"/>
                      <a:pt x="1156430" y="736778"/>
                    </a:cubicBezTo>
                    <a:cubicBezTo>
                      <a:pt x="1658684" y="687153"/>
                      <a:pt x="2092262" y="914134"/>
                      <a:pt x="2124837" y="1243699"/>
                    </a:cubicBezTo>
                    <a:cubicBezTo>
                      <a:pt x="2157317" y="1573645"/>
                      <a:pt x="1776698" y="1881112"/>
                      <a:pt x="1274445" y="1930833"/>
                    </a:cubicBezTo>
                    <a:close/>
                  </a:path>
                </a:pathLst>
              </a:custGeom>
              <a:solidFill>
                <a:srgbClr val="D52B2A"/>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45" name="任意多边形 540">
                <a:extLst>
                  <a:ext uri="{FF2B5EF4-FFF2-40B4-BE49-F238E27FC236}">
                    <a16:creationId xmlns:a16="http://schemas.microsoft.com/office/drawing/2014/main" id="{93A72A8B-6C91-412A-84DC-092C7EC06DEF}"/>
                  </a:ext>
                </a:extLst>
              </p:cNvPr>
              <p:cNvSpPr/>
              <p:nvPr/>
            </p:nvSpPr>
            <p:spPr>
              <a:xfrm>
                <a:off x="4032574" y="2200292"/>
                <a:ext cx="1063281" cy="1131222"/>
              </a:xfrm>
              <a:custGeom>
                <a:avLst/>
                <a:gdLst>
                  <a:gd name="connsiteX0" fmla="*/ 856417 w 1063281"/>
                  <a:gd name="connsiteY0" fmla="*/ 265064 h 1131222"/>
                  <a:gd name="connsiteX1" fmla="*/ 92036 w 1063281"/>
                  <a:gd name="connsiteY1" fmla="*/ 17604 h 1131222"/>
                  <a:gd name="connsiteX2" fmla="*/ 91941 w 1063281"/>
                  <a:gd name="connsiteY2" fmla="*/ 17604 h 1131222"/>
                  <a:gd name="connsiteX3" fmla="*/ 2596 w 1063281"/>
                  <a:gd name="connsiteY3" fmla="*/ 155431 h 1131222"/>
                  <a:gd name="connsiteX4" fmla="*/ 140518 w 1063281"/>
                  <a:gd name="connsiteY4" fmla="*/ 244871 h 1131222"/>
                  <a:gd name="connsiteX5" fmla="*/ 684015 w 1063281"/>
                  <a:gd name="connsiteY5" fmla="*/ 420797 h 1131222"/>
                  <a:gd name="connsiteX6" fmla="*/ 803363 w 1063281"/>
                  <a:gd name="connsiteY6" fmla="*/ 979343 h 1131222"/>
                  <a:gd name="connsiteX7" fmla="*/ 803363 w 1063281"/>
                  <a:gd name="connsiteY7" fmla="*/ 979343 h 1131222"/>
                  <a:gd name="connsiteX8" fmla="*/ 878229 w 1063281"/>
                  <a:gd name="connsiteY8" fmla="*/ 1125552 h 1131222"/>
                  <a:gd name="connsiteX9" fmla="*/ 1024438 w 1063281"/>
                  <a:gd name="connsiteY9" fmla="*/ 1050971 h 1131222"/>
                  <a:gd name="connsiteX10" fmla="*/ 1024438 w 1063281"/>
                  <a:gd name="connsiteY10" fmla="*/ 1050495 h 1131222"/>
                  <a:gd name="connsiteX11" fmla="*/ 856417 w 1063281"/>
                  <a:gd name="connsiteY11" fmla="*/ 265064 h 1131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3281" h="1131222">
                    <a:moveTo>
                      <a:pt x="856417" y="265064"/>
                    </a:moveTo>
                    <a:cubicBezTo>
                      <a:pt x="657154" y="44179"/>
                      <a:pt x="363308" y="-40022"/>
                      <a:pt x="92036" y="17604"/>
                    </a:cubicBezTo>
                    <a:lnTo>
                      <a:pt x="91941" y="17604"/>
                    </a:lnTo>
                    <a:cubicBezTo>
                      <a:pt x="29171" y="31034"/>
                      <a:pt x="-10834" y="92756"/>
                      <a:pt x="2596" y="155431"/>
                    </a:cubicBezTo>
                    <a:cubicBezTo>
                      <a:pt x="15931" y="218105"/>
                      <a:pt x="77748" y="258206"/>
                      <a:pt x="140518" y="244871"/>
                    </a:cubicBezTo>
                    <a:cubicBezTo>
                      <a:pt x="333495" y="203913"/>
                      <a:pt x="542378" y="263825"/>
                      <a:pt x="684015" y="420797"/>
                    </a:cubicBezTo>
                    <a:cubicBezTo>
                      <a:pt x="825556" y="577674"/>
                      <a:pt x="863942" y="791701"/>
                      <a:pt x="803363" y="979343"/>
                    </a:cubicBezTo>
                    <a:lnTo>
                      <a:pt x="803363" y="979343"/>
                    </a:lnTo>
                    <a:cubicBezTo>
                      <a:pt x="783646" y="1040494"/>
                      <a:pt x="817079" y="1105835"/>
                      <a:pt x="878229" y="1125552"/>
                    </a:cubicBezTo>
                    <a:cubicBezTo>
                      <a:pt x="939189" y="1145269"/>
                      <a:pt x="1004721" y="1111931"/>
                      <a:pt x="1024438" y="1050971"/>
                    </a:cubicBezTo>
                    <a:cubicBezTo>
                      <a:pt x="1024438" y="1050876"/>
                      <a:pt x="1024438" y="1050590"/>
                      <a:pt x="1024438" y="1050495"/>
                    </a:cubicBezTo>
                    <a:cubicBezTo>
                      <a:pt x="1109401" y="786557"/>
                      <a:pt x="1055680" y="485758"/>
                      <a:pt x="856417" y="265064"/>
                    </a:cubicBezTo>
                  </a:path>
                </a:pathLst>
              </a:custGeom>
              <a:solidFill>
                <a:srgbClr val="E89214"/>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46" name="任意多边形 541">
                <a:extLst>
                  <a:ext uri="{FF2B5EF4-FFF2-40B4-BE49-F238E27FC236}">
                    <a16:creationId xmlns:a16="http://schemas.microsoft.com/office/drawing/2014/main" id="{5915244D-7CEC-44F4-99DE-2F794122FC4D}"/>
                  </a:ext>
                </a:extLst>
              </p:cNvPr>
              <p:cNvSpPr/>
              <p:nvPr/>
            </p:nvSpPr>
            <p:spPr>
              <a:xfrm>
                <a:off x="4131596" y="2612531"/>
                <a:ext cx="552131" cy="580885"/>
              </a:xfrm>
              <a:custGeom>
                <a:avLst/>
                <a:gdLst>
                  <a:gd name="connsiteX0" fmla="*/ 451452 w 552131"/>
                  <a:gd name="connsiteY0" fmla="*/ 128954 h 580885"/>
                  <a:gd name="connsiteX1" fmla="*/ 79120 w 552131"/>
                  <a:gd name="connsiteY1" fmla="*/ 8653 h 580885"/>
                  <a:gd name="connsiteX2" fmla="*/ 2253 w 552131"/>
                  <a:gd name="connsiteY2" fmla="*/ 127430 h 580885"/>
                  <a:gd name="connsiteX3" fmla="*/ 120839 w 552131"/>
                  <a:gd name="connsiteY3" fmla="*/ 204106 h 580885"/>
                  <a:gd name="connsiteX4" fmla="*/ 120839 w 552131"/>
                  <a:gd name="connsiteY4" fmla="*/ 204201 h 580885"/>
                  <a:gd name="connsiteX5" fmla="*/ 302958 w 552131"/>
                  <a:gd name="connsiteY5" fmla="*/ 262970 h 580885"/>
                  <a:gd name="connsiteX6" fmla="*/ 342772 w 552131"/>
                  <a:gd name="connsiteY6" fmla="*/ 450137 h 580885"/>
                  <a:gd name="connsiteX7" fmla="*/ 342867 w 552131"/>
                  <a:gd name="connsiteY7" fmla="*/ 450137 h 580885"/>
                  <a:gd name="connsiteX8" fmla="*/ 407161 w 552131"/>
                  <a:gd name="connsiteY8" fmla="*/ 576057 h 580885"/>
                  <a:gd name="connsiteX9" fmla="*/ 533082 w 552131"/>
                  <a:gd name="connsiteY9" fmla="*/ 511573 h 580885"/>
                  <a:gd name="connsiteX10" fmla="*/ 451452 w 552131"/>
                  <a:gd name="connsiteY10" fmla="*/ 128954 h 58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2131" h="580885">
                    <a:moveTo>
                      <a:pt x="451452" y="128954"/>
                    </a:moveTo>
                    <a:cubicBezTo>
                      <a:pt x="354488" y="21321"/>
                      <a:pt x="211327" y="-19541"/>
                      <a:pt x="79120" y="8653"/>
                    </a:cubicBezTo>
                    <a:cubicBezTo>
                      <a:pt x="25113" y="20178"/>
                      <a:pt x="-9367" y="73328"/>
                      <a:pt x="2253" y="127430"/>
                    </a:cubicBezTo>
                    <a:cubicBezTo>
                      <a:pt x="13779" y="181246"/>
                      <a:pt x="66928" y="215917"/>
                      <a:pt x="120839" y="204106"/>
                    </a:cubicBezTo>
                    <a:lnTo>
                      <a:pt x="120839" y="204201"/>
                    </a:lnTo>
                    <a:cubicBezTo>
                      <a:pt x="185419" y="190580"/>
                      <a:pt x="255523" y="210487"/>
                      <a:pt x="302958" y="262970"/>
                    </a:cubicBezTo>
                    <a:cubicBezTo>
                      <a:pt x="350392" y="315548"/>
                      <a:pt x="363155" y="387272"/>
                      <a:pt x="342772" y="450137"/>
                    </a:cubicBezTo>
                    <a:lnTo>
                      <a:pt x="342867" y="450137"/>
                    </a:lnTo>
                    <a:cubicBezTo>
                      <a:pt x="325913" y="502619"/>
                      <a:pt x="354678" y="559103"/>
                      <a:pt x="407161" y="576057"/>
                    </a:cubicBezTo>
                    <a:cubicBezTo>
                      <a:pt x="459739" y="592916"/>
                      <a:pt x="516127" y="564246"/>
                      <a:pt x="533082" y="511573"/>
                    </a:cubicBezTo>
                    <a:cubicBezTo>
                      <a:pt x="574610" y="383081"/>
                      <a:pt x="548607" y="236491"/>
                      <a:pt x="451452" y="128954"/>
                    </a:cubicBezTo>
                  </a:path>
                </a:pathLst>
              </a:custGeom>
              <a:solidFill>
                <a:srgbClr val="E89214"/>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47" name="任意多边形 542">
                <a:extLst>
                  <a:ext uri="{FF2B5EF4-FFF2-40B4-BE49-F238E27FC236}">
                    <a16:creationId xmlns:a16="http://schemas.microsoft.com/office/drawing/2014/main" id="{B70D7989-A59B-4C12-B60D-F205E5AC77C4}"/>
                  </a:ext>
                </a:extLst>
              </p:cNvPr>
              <p:cNvSpPr/>
              <p:nvPr/>
            </p:nvSpPr>
            <p:spPr>
              <a:xfrm>
                <a:off x="2732248" y="3521291"/>
                <a:ext cx="961899" cy="839749"/>
              </a:xfrm>
              <a:custGeom>
                <a:avLst/>
                <a:gdLst>
                  <a:gd name="connsiteX0" fmla="*/ 654460 w 961899"/>
                  <a:gd name="connsiteY0" fmla="*/ 16484 h 839749"/>
                  <a:gd name="connsiteX1" fmla="*/ 41526 w 961899"/>
                  <a:gd name="connsiteY1" fmla="*/ 283946 h 839749"/>
                  <a:gd name="connsiteX2" fmla="*/ 279461 w 961899"/>
                  <a:gd name="connsiteY2" fmla="*/ 815060 h 839749"/>
                  <a:gd name="connsiteX3" fmla="*/ 926875 w 961899"/>
                  <a:gd name="connsiteY3" fmla="*/ 540264 h 839749"/>
                  <a:gd name="connsiteX4" fmla="*/ 654460 w 961899"/>
                  <a:gd name="connsiteY4" fmla="*/ 16484 h 839749"/>
                  <a:gd name="connsiteX5" fmla="*/ 472056 w 961899"/>
                  <a:gd name="connsiteY5" fmla="*/ 564934 h 839749"/>
                  <a:gd name="connsiteX6" fmla="*/ 241075 w 961899"/>
                  <a:gd name="connsiteY6" fmla="*/ 640658 h 839749"/>
                  <a:gd name="connsiteX7" fmla="*/ 189640 w 961899"/>
                  <a:gd name="connsiteY7" fmla="*/ 439871 h 839749"/>
                  <a:gd name="connsiteX8" fmla="*/ 415954 w 961899"/>
                  <a:gd name="connsiteY8" fmla="*/ 363671 h 839749"/>
                  <a:gd name="connsiteX9" fmla="*/ 472056 w 961899"/>
                  <a:gd name="connsiteY9" fmla="*/ 564934 h 839749"/>
                  <a:gd name="connsiteX10" fmla="*/ 632076 w 961899"/>
                  <a:gd name="connsiteY10" fmla="*/ 359575 h 839749"/>
                  <a:gd name="connsiteX11" fmla="*/ 545303 w 961899"/>
                  <a:gd name="connsiteY11" fmla="*/ 391484 h 839749"/>
                  <a:gd name="connsiteX12" fmla="*/ 523015 w 961899"/>
                  <a:gd name="connsiteY12" fmla="*/ 316046 h 839749"/>
                  <a:gd name="connsiteX13" fmla="*/ 607692 w 961899"/>
                  <a:gd name="connsiteY13" fmla="*/ 284232 h 839749"/>
                  <a:gd name="connsiteX14" fmla="*/ 632076 w 961899"/>
                  <a:gd name="connsiteY14" fmla="*/ 359575 h 839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1899" h="839749">
                    <a:moveTo>
                      <a:pt x="654460" y="16484"/>
                    </a:moveTo>
                    <a:cubicBezTo>
                      <a:pt x="415478" y="-45714"/>
                      <a:pt x="145349" y="73444"/>
                      <a:pt x="41526" y="283946"/>
                    </a:cubicBezTo>
                    <a:cubicBezTo>
                      <a:pt x="-64201" y="498735"/>
                      <a:pt x="38002" y="737146"/>
                      <a:pt x="279461" y="815060"/>
                    </a:cubicBezTo>
                    <a:cubicBezTo>
                      <a:pt x="529587" y="895737"/>
                      <a:pt x="824386" y="772103"/>
                      <a:pt x="926875" y="540264"/>
                    </a:cubicBezTo>
                    <a:cubicBezTo>
                      <a:pt x="1028030" y="313664"/>
                      <a:pt x="901824" y="80397"/>
                      <a:pt x="654460" y="16484"/>
                    </a:cubicBezTo>
                    <a:close/>
                    <a:moveTo>
                      <a:pt x="472056" y="564934"/>
                    </a:moveTo>
                    <a:cubicBezTo>
                      <a:pt x="423479" y="642467"/>
                      <a:pt x="319466" y="676376"/>
                      <a:pt x="241075" y="640658"/>
                    </a:cubicBezTo>
                    <a:cubicBezTo>
                      <a:pt x="163827" y="605510"/>
                      <a:pt x="141062" y="515499"/>
                      <a:pt x="189640" y="439871"/>
                    </a:cubicBezTo>
                    <a:cubicBezTo>
                      <a:pt x="237646" y="364623"/>
                      <a:pt x="338135" y="331095"/>
                      <a:pt x="415954" y="363671"/>
                    </a:cubicBezTo>
                    <a:cubicBezTo>
                      <a:pt x="494630" y="397199"/>
                      <a:pt x="519681" y="486638"/>
                      <a:pt x="472056" y="564934"/>
                    </a:cubicBezTo>
                    <a:close/>
                    <a:moveTo>
                      <a:pt x="632076" y="359575"/>
                    </a:moveTo>
                    <a:cubicBezTo>
                      <a:pt x="614550" y="389579"/>
                      <a:pt x="575688" y="404057"/>
                      <a:pt x="545303" y="391484"/>
                    </a:cubicBezTo>
                    <a:cubicBezTo>
                      <a:pt x="515395" y="379196"/>
                      <a:pt x="506060" y="345573"/>
                      <a:pt x="523015" y="316046"/>
                    </a:cubicBezTo>
                    <a:cubicBezTo>
                      <a:pt x="540541" y="286709"/>
                      <a:pt x="577784" y="272326"/>
                      <a:pt x="607692" y="284232"/>
                    </a:cubicBezTo>
                    <a:cubicBezTo>
                      <a:pt x="637886" y="295281"/>
                      <a:pt x="648840" y="329285"/>
                      <a:pt x="632076" y="359575"/>
                    </a:cubicBezTo>
                    <a:close/>
                  </a:path>
                </a:pathLst>
              </a:custGeom>
              <a:solidFill>
                <a:srgbClr val="040000"/>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grpSp>
          <p:nvGrpSpPr>
            <p:cNvPr id="428" name="组合 427">
              <a:extLst>
                <a:ext uri="{FF2B5EF4-FFF2-40B4-BE49-F238E27FC236}">
                  <a16:creationId xmlns:a16="http://schemas.microsoft.com/office/drawing/2014/main" id="{1DF380D1-8D50-49F6-810A-CFBD7B370D34}"/>
                </a:ext>
              </a:extLst>
            </p:cNvPr>
            <p:cNvGrpSpPr/>
            <p:nvPr/>
          </p:nvGrpSpPr>
          <p:grpSpPr>
            <a:xfrm>
              <a:off x="5410867" y="2738286"/>
              <a:ext cx="4718971" cy="1075467"/>
              <a:chOff x="5410866" y="2738342"/>
              <a:chExt cx="4718971" cy="1075467"/>
            </a:xfrm>
            <a:solidFill>
              <a:srgbClr val="050101"/>
            </a:solidFill>
          </p:grpSpPr>
          <p:sp>
            <p:nvSpPr>
              <p:cNvPr id="439" name="任意多边形 534">
                <a:extLst>
                  <a:ext uri="{FF2B5EF4-FFF2-40B4-BE49-F238E27FC236}">
                    <a16:creationId xmlns:a16="http://schemas.microsoft.com/office/drawing/2014/main" id="{559EDB73-66A8-418D-A516-85A4E35F9667}"/>
                  </a:ext>
                </a:extLst>
              </p:cNvPr>
              <p:cNvSpPr/>
              <p:nvPr/>
            </p:nvSpPr>
            <p:spPr>
              <a:xfrm>
                <a:off x="5410866" y="2740437"/>
                <a:ext cx="1289684" cy="1063847"/>
              </a:xfrm>
              <a:custGeom>
                <a:avLst/>
                <a:gdLst>
                  <a:gd name="connsiteX0" fmla="*/ 174879 w 1289684"/>
                  <a:gd name="connsiteY0" fmla="*/ 697325 h 1063847"/>
                  <a:gd name="connsiteX1" fmla="*/ 241554 w 1289684"/>
                  <a:gd name="connsiteY1" fmla="*/ 731806 h 1063847"/>
                  <a:gd name="connsiteX2" fmla="*/ 63246 w 1289684"/>
                  <a:gd name="connsiteY2" fmla="*/ 951643 h 1063847"/>
                  <a:gd name="connsiteX3" fmla="*/ 0 w 1289684"/>
                  <a:gd name="connsiteY3" fmla="*/ 912876 h 1063847"/>
                  <a:gd name="connsiteX4" fmla="*/ 174879 w 1289684"/>
                  <a:gd name="connsiteY4" fmla="*/ 697325 h 1063847"/>
                  <a:gd name="connsiteX5" fmla="*/ 120491 w 1289684"/>
                  <a:gd name="connsiteY5" fmla="*/ 579882 h 1063847"/>
                  <a:gd name="connsiteX6" fmla="*/ 348043 w 1289684"/>
                  <a:gd name="connsiteY6" fmla="*/ 579882 h 1063847"/>
                  <a:gd name="connsiteX7" fmla="*/ 375475 w 1289684"/>
                  <a:gd name="connsiteY7" fmla="*/ 477488 h 1063847"/>
                  <a:gd name="connsiteX8" fmla="*/ 455866 w 1289684"/>
                  <a:gd name="connsiteY8" fmla="*/ 477488 h 1063847"/>
                  <a:gd name="connsiteX9" fmla="*/ 428434 w 1289684"/>
                  <a:gd name="connsiteY9" fmla="*/ 579882 h 1063847"/>
                  <a:gd name="connsiteX10" fmla="*/ 647129 w 1289684"/>
                  <a:gd name="connsiteY10" fmla="*/ 579882 h 1063847"/>
                  <a:gd name="connsiteX11" fmla="*/ 628650 w 1289684"/>
                  <a:gd name="connsiteY11" fmla="*/ 648843 h 1063847"/>
                  <a:gd name="connsiteX12" fmla="*/ 409956 w 1289684"/>
                  <a:gd name="connsiteY12" fmla="*/ 648843 h 1063847"/>
                  <a:gd name="connsiteX13" fmla="*/ 334518 w 1289684"/>
                  <a:gd name="connsiteY13" fmla="*/ 930116 h 1063847"/>
                  <a:gd name="connsiteX14" fmla="*/ 190119 w 1289684"/>
                  <a:gd name="connsiteY14" fmla="*/ 1044321 h 1063847"/>
                  <a:gd name="connsiteX15" fmla="*/ 82201 w 1289684"/>
                  <a:gd name="connsiteY15" fmla="*/ 1043273 h 1063847"/>
                  <a:gd name="connsiteX16" fmla="*/ 91821 w 1289684"/>
                  <a:gd name="connsiteY16" fmla="*/ 961358 h 1063847"/>
                  <a:gd name="connsiteX17" fmla="*/ 191643 w 1289684"/>
                  <a:gd name="connsiteY17" fmla="*/ 967740 h 1063847"/>
                  <a:gd name="connsiteX18" fmla="*/ 258794 w 1289684"/>
                  <a:gd name="connsiteY18" fmla="*/ 912781 h 1063847"/>
                  <a:gd name="connsiteX19" fmla="*/ 329470 w 1289684"/>
                  <a:gd name="connsiteY19" fmla="*/ 648748 h 1063847"/>
                  <a:gd name="connsiteX20" fmla="*/ 101917 w 1289684"/>
                  <a:gd name="connsiteY20" fmla="*/ 648748 h 1063847"/>
                  <a:gd name="connsiteX21" fmla="*/ 120491 w 1289684"/>
                  <a:gd name="connsiteY21" fmla="*/ 579882 h 1063847"/>
                  <a:gd name="connsiteX22" fmla="*/ 143256 w 1289684"/>
                  <a:gd name="connsiteY22" fmla="*/ 378333 h 1063847"/>
                  <a:gd name="connsiteX23" fmla="*/ 322897 w 1289684"/>
                  <a:gd name="connsiteY23" fmla="*/ 378333 h 1063847"/>
                  <a:gd name="connsiteX24" fmla="*/ 267081 w 1289684"/>
                  <a:gd name="connsiteY24" fmla="*/ 253270 h 1063847"/>
                  <a:gd name="connsiteX25" fmla="*/ 338233 w 1289684"/>
                  <a:gd name="connsiteY25" fmla="*/ 212312 h 1063847"/>
                  <a:gd name="connsiteX26" fmla="*/ 400431 w 1289684"/>
                  <a:gd name="connsiteY26" fmla="*/ 334137 h 1063847"/>
                  <a:gd name="connsiteX27" fmla="*/ 325564 w 1289684"/>
                  <a:gd name="connsiteY27" fmla="*/ 378333 h 1063847"/>
                  <a:gd name="connsiteX28" fmla="*/ 472821 w 1289684"/>
                  <a:gd name="connsiteY28" fmla="*/ 378333 h 1063847"/>
                  <a:gd name="connsiteX29" fmla="*/ 629698 w 1289684"/>
                  <a:gd name="connsiteY29" fmla="*/ 211265 h 1063847"/>
                  <a:gd name="connsiteX30" fmla="*/ 697325 w 1289684"/>
                  <a:gd name="connsiteY30" fmla="*/ 254413 h 1063847"/>
                  <a:gd name="connsiteX31" fmla="*/ 560927 w 1289684"/>
                  <a:gd name="connsiteY31" fmla="*/ 378428 h 1063847"/>
                  <a:gd name="connsiteX32" fmla="*/ 729996 w 1289684"/>
                  <a:gd name="connsiteY32" fmla="*/ 378428 h 1063847"/>
                  <a:gd name="connsiteX33" fmla="*/ 711517 w 1289684"/>
                  <a:gd name="connsiteY33" fmla="*/ 447389 h 1063847"/>
                  <a:gd name="connsiteX34" fmla="*/ 124587 w 1289684"/>
                  <a:gd name="connsiteY34" fmla="*/ 447389 h 1063847"/>
                  <a:gd name="connsiteX35" fmla="*/ 143256 w 1289684"/>
                  <a:gd name="connsiteY35" fmla="*/ 378333 h 1063847"/>
                  <a:gd name="connsiteX36" fmla="*/ 245936 w 1289684"/>
                  <a:gd name="connsiteY36" fmla="*/ 128302 h 1063847"/>
                  <a:gd name="connsiteX37" fmla="*/ 486918 w 1289684"/>
                  <a:gd name="connsiteY37" fmla="*/ 128302 h 1063847"/>
                  <a:gd name="connsiteX38" fmla="*/ 458057 w 1289684"/>
                  <a:gd name="connsiteY38" fmla="*/ 32385 h 1063847"/>
                  <a:gd name="connsiteX39" fmla="*/ 538067 w 1289684"/>
                  <a:gd name="connsiteY39" fmla="*/ 0 h 1063847"/>
                  <a:gd name="connsiteX40" fmla="*/ 572929 w 1289684"/>
                  <a:gd name="connsiteY40" fmla="*/ 110966 h 1063847"/>
                  <a:gd name="connsiteX41" fmla="*/ 531019 w 1289684"/>
                  <a:gd name="connsiteY41" fmla="*/ 128206 h 1063847"/>
                  <a:gd name="connsiteX42" fmla="*/ 768096 w 1289684"/>
                  <a:gd name="connsiteY42" fmla="*/ 128206 h 1063847"/>
                  <a:gd name="connsiteX43" fmla="*/ 749617 w 1289684"/>
                  <a:gd name="connsiteY43" fmla="*/ 197168 h 1063847"/>
                  <a:gd name="connsiteX44" fmla="*/ 227457 w 1289684"/>
                  <a:gd name="connsiteY44" fmla="*/ 197168 h 1063847"/>
                  <a:gd name="connsiteX45" fmla="*/ 245936 w 1289684"/>
                  <a:gd name="connsiteY45" fmla="*/ 128302 h 1063847"/>
                  <a:gd name="connsiteX46" fmla="*/ 494824 w 1289684"/>
                  <a:gd name="connsiteY46" fmla="*/ 702659 h 1063847"/>
                  <a:gd name="connsiteX47" fmla="*/ 563689 w 1289684"/>
                  <a:gd name="connsiteY47" fmla="*/ 853535 h 1063847"/>
                  <a:gd name="connsiteX48" fmla="*/ 479584 w 1289684"/>
                  <a:gd name="connsiteY48" fmla="*/ 900970 h 1063847"/>
                  <a:gd name="connsiteX49" fmla="*/ 417671 w 1289684"/>
                  <a:gd name="connsiteY49" fmla="*/ 744665 h 1063847"/>
                  <a:gd name="connsiteX50" fmla="*/ 494824 w 1289684"/>
                  <a:gd name="connsiteY50" fmla="*/ 702659 h 1063847"/>
                  <a:gd name="connsiteX51" fmla="*/ 844867 w 1289684"/>
                  <a:gd name="connsiteY51" fmla="*/ 95917 h 1063847"/>
                  <a:gd name="connsiteX52" fmla="*/ 1282922 w 1289684"/>
                  <a:gd name="connsiteY52" fmla="*/ 51816 h 1063847"/>
                  <a:gd name="connsiteX53" fmla="*/ 1289685 w 1289684"/>
                  <a:gd name="connsiteY53" fmla="*/ 134779 h 1063847"/>
                  <a:gd name="connsiteX54" fmla="*/ 903827 w 1289684"/>
                  <a:gd name="connsiteY54" fmla="*/ 171450 h 1063847"/>
                  <a:gd name="connsiteX55" fmla="*/ 836581 w 1289684"/>
                  <a:gd name="connsiteY55" fmla="*/ 422529 h 1063847"/>
                  <a:gd name="connsiteX56" fmla="*/ 1243870 w 1289684"/>
                  <a:gd name="connsiteY56" fmla="*/ 422529 h 1063847"/>
                  <a:gd name="connsiteX57" fmla="*/ 1224248 w 1289684"/>
                  <a:gd name="connsiteY57" fmla="*/ 495776 h 1063847"/>
                  <a:gd name="connsiteX58" fmla="*/ 1064609 w 1289684"/>
                  <a:gd name="connsiteY58" fmla="*/ 495776 h 1063847"/>
                  <a:gd name="connsiteX59" fmla="*/ 913352 w 1289684"/>
                  <a:gd name="connsiteY59" fmla="*/ 1060514 h 1063847"/>
                  <a:gd name="connsiteX60" fmla="*/ 830771 w 1289684"/>
                  <a:gd name="connsiteY60" fmla="*/ 1060514 h 1063847"/>
                  <a:gd name="connsiteX61" fmla="*/ 982028 w 1289684"/>
                  <a:gd name="connsiteY61" fmla="*/ 495776 h 1063847"/>
                  <a:gd name="connsiteX62" fmla="*/ 816864 w 1289684"/>
                  <a:gd name="connsiteY62" fmla="*/ 495776 h 1063847"/>
                  <a:gd name="connsiteX63" fmla="*/ 802767 w 1289684"/>
                  <a:gd name="connsiteY63" fmla="*/ 548640 h 1063847"/>
                  <a:gd name="connsiteX64" fmla="*/ 500729 w 1289684"/>
                  <a:gd name="connsiteY64" fmla="*/ 1063847 h 1063847"/>
                  <a:gd name="connsiteX65" fmla="*/ 460057 w 1289684"/>
                  <a:gd name="connsiteY65" fmla="*/ 994886 h 1063847"/>
                  <a:gd name="connsiteX66" fmla="*/ 724376 w 1289684"/>
                  <a:gd name="connsiteY66" fmla="*/ 545402 h 1063847"/>
                  <a:gd name="connsiteX67" fmla="*/ 844867 w 1289684"/>
                  <a:gd name="connsiteY67" fmla="*/ 95917 h 1063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289684" h="1063847">
                    <a:moveTo>
                      <a:pt x="174879" y="697325"/>
                    </a:moveTo>
                    <a:lnTo>
                      <a:pt x="241554" y="731806"/>
                    </a:lnTo>
                    <a:cubicBezTo>
                      <a:pt x="179641" y="812959"/>
                      <a:pt x="120110" y="886301"/>
                      <a:pt x="63246" y="951643"/>
                    </a:cubicBezTo>
                    <a:cubicBezTo>
                      <a:pt x="45053" y="938689"/>
                      <a:pt x="24003" y="925830"/>
                      <a:pt x="0" y="912876"/>
                    </a:cubicBezTo>
                    <a:cubicBezTo>
                      <a:pt x="51054" y="858298"/>
                      <a:pt x="109347" y="786384"/>
                      <a:pt x="174879" y="697325"/>
                    </a:cubicBezTo>
                    <a:close/>
                    <a:moveTo>
                      <a:pt x="120491" y="579882"/>
                    </a:moveTo>
                    <a:lnTo>
                      <a:pt x="348043" y="579882"/>
                    </a:lnTo>
                    <a:lnTo>
                      <a:pt x="375475" y="477488"/>
                    </a:lnTo>
                    <a:lnTo>
                      <a:pt x="455866" y="477488"/>
                    </a:lnTo>
                    <a:lnTo>
                      <a:pt x="428434" y="579882"/>
                    </a:lnTo>
                    <a:lnTo>
                      <a:pt x="647129" y="579882"/>
                    </a:lnTo>
                    <a:lnTo>
                      <a:pt x="628650" y="648843"/>
                    </a:lnTo>
                    <a:lnTo>
                      <a:pt x="409956" y="648843"/>
                    </a:lnTo>
                    <a:lnTo>
                      <a:pt x="334518" y="930116"/>
                    </a:lnTo>
                    <a:cubicBezTo>
                      <a:pt x="314134" y="1006221"/>
                      <a:pt x="266033" y="1044321"/>
                      <a:pt x="190119" y="1044321"/>
                    </a:cubicBezTo>
                    <a:cubicBezTo>
                      <a:pt x="158115" y="1044321"/>
                      <a:pt x="122111" y="1043940"/>
                      <a:pt x="82201" y="1043273"/>
                    </a:cubicBezTo>
                    <a:cubicBezTo>
                      <a:pt x="85630" y="1019556"/>
                      <a:pt x="88773" y="992219"/>
                      <a:pt x="91821" y="961358"/>
                    </a:cubicBezTo>
                    <a:cubicBezTo>
                      <a:pt x="133731" y="965645"/>
                      <a:pt x="167068" y="967740"/>
                      <a:pt x="191643" y="967740"/>
                    </a:cubicBezTo>
                    <a:cubicBezTo>
                      <a:pt x="226504" y="967740"/>
                      <a:pt x="248983" y="949452"/>
                      <a:pt x="258794" y="912781"/>
                    </a:cubicBezTo>
                    <a:lnTo>
                      <a:pt x="329470" y="648748"/>
                    </a:lnTo>
                    <a:lnTo>
                      <a:pt x="101917" y="648748"/>
                    </a:lnTo>
                    <a:lnTo>
                      <a:pt x="120491" y="579882"/>
                    </a:lnTo>
                    <a:close/>
                    <a:moveTo>
                      <a:pt x="143256" y="378333"/>
                    </a:moveTo>
                    <a:lnTo>
                      <a:pt x="322897" y="378333"/>
                    </a:lnTo>
                    <a:cubicBezTo>
                      <a:pt x="304229" y="329851"/>
                      <a:pt x="285655" y="288131"/>
                      <a:pt x="267081" y="253270"/>
                    </a:cubicBezTo>
                    <a:lnTo>
                      <a:pt x="338233" y="212312"/>
                    </a:lnTo>
                    <a:cubicBezTo>
                      <a:pt x="355092" y="241078"/>
                      <a:pt x="375761" y="281654"/>
                      <a:pt x="400431" y="334137"/>
                    </a:cubicBezTo>
                    <a:lnTo>
                      <a:pt x="325564" y="378333"/>
                    </a:lnTo>
                    <a:lnTo>
                      <a:pt x="472821" y="378333"/>
                    </a:lnTo>
                    <a:cubicBezTo>
                      <a:pt x="528447" y="321945"/>
                      <a:pt x="580834" y="266224"/>
                      <a:pt x="629698" y="211265"/>
                    </a:cubicBezTo>
                    <a:lnTo>
                      <a:pt x="697325" y="254413"/>
                    </a:lnTo>
                    <a:cubicBezTo>
                      <a:pt x="649224" y="299371"/>
                      <a:pt x="603885" y="340614"/>
                      <a:pt x="560927" y="378428"/>
                    </a:cubicBezTo>
                    <a:lnTo>
                      <a:pt x="729996" y="378428"/>
                    </a:lnTo>
                    <a:lnTo>
                      <a:pt x="711517" y="447389"/>
                    </a:lnTo>
                    <a:lnTo>
                      <a:pt x="124587" y="447389"/>
                    </a:lnTo>
                    <a:lnTo>
                      <a:pt x="143256" y="378333"/>
                    </a:lnTo>
                    <a:close/>
                    <a:moveTo>
                      <a:pt x="245936" y="128302"/>
                    </a:moveTo>
                    <a:lnTo>
                      <a:pt x="486918" y="128302"/>
                    </a:lnTo>
                    <a:cubicBezTo>
                      <a:pt x="478822" y="98869"/>
                      <a:pt x="469201" y="66866"/>
                      <a:pt x="458057" y="32385"/>
                    </a:cubicBezTo>
                    <a:lnTo>
                      <a:pt x="538067" y="0"/>
                    </a:lnTo>
                    <a:cubicBezTo>
                      <a:pt x="551307" y="36671"/>
                      <a:pt x="562928" y="73628"/>
                      <a:pt x="572929" y="110966"/>
                    </a:cubicBezTo>
                    <a:lnTo>
                      <a:pt x="531019" y="128206"/>
                    </a:lnTo>
                    <a:lnTo>
                      <a:pt x="768096" y="128206"/>
                    </a:lnTo>
                    <a:lnTo>
                      <a:pt x="749617" y="197168"/>
                    </a:lnTo>
                    <a:lnTo>
                      <a:pt x="227457" y="197168"/>
                    </a:lnTo>
                    <a:lnTo>
                      <a:pt x="245936" y="128302"/>
                    </a:lnTo>
                    <a:close/>
                    <a:moveTo>
                      <a:pt x="494824" y="702659"/>
                    </a:moveTo>
                    <a:cubicBezTo>
                      <a:pt x="521780" y="757333"/>
                      <a:pt x="544830" y="807625"/>
                      <a:pt x="563689" y="853535"/>
                    </a:cubicBezTo>
                    <a:lnTo>
                      <a:pt x="479584" y="900970"/>
                    </a:lnTo>
                    <a:cubicBezTo>
                      <a:pt x="461772" y="845725"/>
                      <a:pt x="441103" y="793528"/>
                      <a:pt x="417671" y="744665"/>
                    </a:cubicBezTo>
                    <a:lnTo>
                      <a:pt x="494824" y="702659"/>
                    </a:lnTo>
                    <a:close/>
                    <a:moveTo>
                      <a:pt x="844867" y="95917"/>
                    </a:moveTo>
                    <a:cubicBezTo>
                      <a:pt x="999172" y="94488"/>
                      <a:pt x="1145191" y="79819"/>
                      <a:pt x="1282922" y="51816"/>
                    </a:cubicBezTo>
                    <a:lnTo>
                      <a:pt x="1289685" y="134779"/>
                    </a:lnTo>
                    <a:cubicBezTo>
                      <a:pt x="1137380" y="153448"/>
                      <a:pt x="1008888" y="165735"/>
                      <a:pt x="903827" y="171450"/>
                    </a:cubicBezTo>
                    <a:lnTo>
                      <a:pt x="836581" y="422529"/>
                    </a:lnTo>
                    <a:lnTo>
                      <a:pt x="1243870" y="422529"/>
                    </a:lnTo>
                    <a:lnTo>
                      <a:pt x="1224248" y="495776"/>
                    </a:lnTo>
                    <a:lnTo>
                      <a:pt x="1064609" y="495776"/>
                    </a:lnTo>
                    <a:lnTo>
                      <a:pt x="913352" y="1060514"/>
                    </a:lnTo>
                    <a:lnTo>
                      <a:pt x="830771" y="1060514"/>
                    </a:lnTo>
                    <a:lnTo>
                      <a:pt x="982028" y="495776"/>
                    </a:lnTo>
                    <a:lnTo>
                      <a:pt x="816864" y="495776"/>
                    </a:lnTo>
                    <a:lnTo>
                      <a:pt x="802767" y="548640"/>
                    </a:lnTo>
                    <a:cubicBezTo>
                      <a:pt x="743617" y="769239"/>
                      <a:pt x="642938" y="940975"/>
                      <a:pt x="500729" y="1063847"/>
                    </a:cubicBezTo>
                    <a:cubicBezTo>
                      <a:pt x="488918" y="1041559"/>
                      <a:pt x="475297" y="1018603"/>
                      <a:pt x="460057" y="994886"/>
                    </a:cubicBezTo>
                    <a:cubicBezTo>
                      <a:pt x="583121" y="893636"/>
                      <a:pt x="671227" y="743807"/>
                      <a:pt x="724376" y="545402"/>
                    </a:cubicBezTo>
                    <a:lnTo>
                      <a:pt x="844867" y="95917"/>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40" name="任意多边形 535">
                <a:extLst>
                  <a:ext uri="{FF2B5EF4-FFF2-40B4-BE49-F238E27FC236}">
                    <a16:creationId xmlns:a16="http://schemas.microsoft.com/office/drawing/2014/main" id="{016D8218-5E9A-4FBD-970E-E2DD9EC9BB1F}"/>
                  </a:ext>
                </a:extLst>
              </p:cNvPr>
              <p:cNvSpPr/>
              <p:nvPr/>
            </p:nvSpPr>
            <p:spPr>
              <a:xfrm>
                <a:off x="6555295" y="2738342"/>
                <a:ext cx="1209389" cy="1075467"/>
              </a:xfrm>
              <a:custGeom>
                <a:avLst/>
                <a:gdLst>
                  <a:gd name="connsiteX0" fmla="*/ 242792 w 1209389"/>
                  <a:gd name="connsiteY0" fmla="*/ 621792 h 1075467"/>
                  <a:gd name="connsiteX1" fmla="*/ 322231 w 1209389"/>
                  <a:gd name="connsiteY1" fmla="*/ 658463 h 1075467"/>
                  <a:gd name="connsiteX2" fmla="*/ 88392 w 1209389"/>
                  <a:gd name="connsiteY2" fmla="*/ 1069086 h 1075467"/>
                  <a:gd name="connsiteX3" fmla="*/ 0 w 1209389"/>
                  <a:gd name="connsiteY3" fmla="*/ 1036796 h 1075467"/>
                  <a:gd name="connsiteX4" fmla="*/ 242792 w 1209389"/>
                  <a:gd name="connsiteY4" fmla="*/ 621792 h 1075467"/>
                  <a:gd name="connsiteX5" fmla="*/ 217265 w 1209389"/>
                  <a:gd name="connsiteY5" fmla="*/ 304991 h 1075467"/>
                  <a:gd name="connsiteX6" fmla="*/ 374332 w 1209389"/>
                  <a:gd name="connsiteY6" fmla="*/ 451485 h 1075467"/>
                  <a:gd name="connsiteX7" fmla="*/ 290894 w 1209389"/>
                  <a:gd name="connsiteY7" fmla="*/ 521494 h 1075467"/>
                  <a:gd name="connsiteX8" fmla="*/ 144685 w 1209389"/>
                  <a:gd name="connsiteY8" fmla="*/ 367474 h 1075467"/>
                  <a:gd name="connsiteX9" fmla="*/ 217265 w 1209389"/>
                  <a:gd name="connsiteY9" fmla="*/ 304991 h 1075467"/>
                  <a:gd name="connsiteX10" fmla="*/ 334518 w 1209389"/>
                  <a:gd name="connsiteY10" fmla="*/ 25813 h 1075467"/>
                  <a:gd name="connsiteX11" fmla="*/ 484251 w 1209389"/>
                  <a:gd name="connsiteY11" fmla="*/ 183166 h 1075467"/>
                  <a:gd name="connsiteX12" fmla="*/ 400526 w 1209389"/>
                  <a:gd name="connsiteY12" fmla="*/ 249936 h 1075467"/>
                  <a:gd name="connsiteX13" fmla="*/ 261747 w 1209389"/>
                  <a:gd name="connsiteY13" fmla="*/ 85058 h 1075467"/>
                  <a:gd name="connsiteX14" fmla="*/ 334518 w 1209389"/>
                  <a:gd name="connsiteY14" fmla="*/ 25813 h 1075467"/>
                  <a:gd name="connsiteX15" fmla="*/ 1088898 w 1209389"/>
                  <a:gd name="connsiteY15" fmla="*/ 645509 h 1075467"/>
                  <a:gd name="connsiteX16" fmla="*/ 1125665 w 1209389"/>
                  <a:gd name="connsiteY16" fmla="*/ 712280 h 1075467"/>
                  <a:gd name="connsiteX17" fmla="*/ 854964 w 1209389"/>
                  <a:gd name="connsiteY17" fmla="*/ 843820 h 1075467"/>
                  <a:gd name="connsiteX18" fmla="*/ 1098233 w 1209389"/>
                  <a:gd name="connsiteY18" fmla="*/ 960120 h 1075467"/>
                  <a:gd name="connsiteX19" fmla="*/ 1013555 w 1209389"/>
                  <a:gd name="connsiteY19" fmla="*/ 1043083 h 1075467"/>
                  <a:gd name="connsiteX20" fmla="*/ 650176 w 1209389"/>
                  <a:gd name="connsiteY20" fmla="*/ 608743 h 1075467"/>
                  <a:gd name="connsiteX21" fmla="*/ 515207 w 1209389"/>
                  <a:gd name="connsiteY21" fmla="*/ 608743 h 1075467"/>
                  <a:gd name="connsiteX22" fmla="*/ 423672 w 1209389"/>
                  <a:gd name="connsiteY22" fmla="*/ 950405 h 1075467"/>
                  <a:gd name="connsiteX23" fmla="*/ 686086 w 1209389"/>
                  <a:gd name="connsiteY23" fmla="*/ 857726 h 1075467"/>
                  <a:gd name="connsiteX24" fmla="*/ 662749 w 1209389"/>
                  <a:gd name="connsiteY24" fmla="*/ 949357 h 1075467"/>
                  <a:gd name="connsiteX25" fmla="*/ 391573 w 1209389"/>
                  <a:gd name="connsiteY25" fmla="*/ 1045273 h 1075467"/>
                  <a:gd name="connsiteX26" fmla="*/ 327660 w 1209389"/>
                  <a:gd name="connsiteY26" fmla="*/ 1075468 h 1075467"/>
                  <a:gd name="connsiteX27" fmla="*/ 296513 w 1209389"/>
                  <a:gd name="connsiteY27" fmla="*/ 1000030 h 1075467"/>
                  <a:gd name="connsiteX28" fmla="*/ 342519 w 1209389"/>
                  <a:gd name="connsiteY28" fmla="*/ 936498 h 1075467"/>
                  <a:gd name="connsiteX29" fmla="*/ 557784 w 1209389"/>
                  <a:gd name="connsiteY29" fmla="*/ 133636 h 1075467"/>
                  <a:gd name="connsiteX30" fmla="*/ 840010 w 1209389"/>
                  <a:gd name="connsiteY30" fmla="*/ 133636 h 1075467"/>
                  <a:gd name="connsiteX31" fmla="*/ 814197 w 1209389"/>
                  <a:gd name="connsiteY31" fmla="*/ 30194 h 1075467"/>
                  <a:gd name="connsiteX32" fmla="*/ 900398 w 1209389"/>
                  <a:gd name="connsiteY32" fmla="*/ 0 h 1075467"/>
                  <a:gd name="connsiteX33" fmla="*/ 932688 w 1209389"/>
                  <a:gd name="connsiteY33" fmla="*/ 133636 h 1075467"/>
                  <a:gd name="connsiteX34" fmla="*/ 1209389 w 1209389"/>
                  <a:gd name="connsiteY34" fmla="*/ 133636 h 1075467"/>
                  <a:gd name="connsiteX35" fmla="*/ 1073944 w 1209389"/>
                  <a:gd name="connsiteY35" fmla="*/ 639032 h 1075467"/>
                  <a:gd name="connsiteX36" fmla="*/ 989171 w 1209389"/>
                  <a:gd name="connsiteY36" fmla="*/ 639032 h 1075467"/>
                  <a:gd name="connsiteX37" fmla="*/ 997267 w 1209389"/>
                  <a:gd name="connsiteY37" fmla="*/ 608838 h 1075467"/>
                  <a:gd name="connsiteX38" fmla="*/ 736092 w 1209389"/>
                  <a:gd name="connsiteY38" fmla="*/ 608838 h 1075467"/>
                  <a:gd name="connsiteX39" fmla="*/ 810006 w 1209389"/>
                  <a:gd name="connsiteY39" fmla="*/ 790956 h 1075467"/>
                  <a:gd name="connsiteX40" fmla="*/ 1088898 w 1209389"/>
                  <a:gd name="connsiteY40" fmla="*/ 645509 h 1075467"/>
                  <a:gd name="connsiteX41" fmla="*/ 1016317 w 1209389"/>
                  <a:gd name="connsiteY41" fmla="*/ 537686 h 1075467"/>
                  <a:gd name="connsiteX42" fmla="*/ 1051751 w 1209389"/>
                  <a:gd name="connsiteY42" fmla="*/ 405098 h 1075467"/>
                  <a:gd name="connsiteX43" fmla="*/ 569785 w 1209389"/>
                  <a:gd name="connsiteY43" fmla="*/ 405098 h 1075467"/>
                  <a:gd name="connsiteX44" fmla="*/ 534353 w 1209389"/>
                  <a:gd name="connsiteY44" fmla="*/ 537686 h 1075467"/>
                  <a:gd name="connsiteX45" fmla="*/ 1016317 w 1209389"/>
                  <a:gd name="connsiteY45" fmla="*/ 537686 h 1075467"/>
                  <a:gd name="connsiteX46" fmla="*/ 1105472 w 1209389"/>
                  <a:gd name="connsiteY46" fmla="*/ 204692 h 1075467"/>
                  <a:gd name="connsiteX47" fmla="*/ 623506 w 1209389"/>
                  <a:gd name="connsiteY47" fmla="*/ 204692 h 1075467"/>
                  <a:gd name="connsiteX48" fmla="*/ 588264 w 1209389"/>
                  <a:gd name="connsiteY48" fmla="*/ 336137 h 1075467"/>
                  <a:gd name="connsiteX49" fmla="*/ 1070325 w 1209389"/>
                  <a:gd name="connsiteY49" fmla="*/ 336137 h 1075467"/>
                  <a:gd name="connsiteX50" fmla="*/ 1105472 w 1209389"/>
                  <a:gd name="connsiteY50" fmla="*/ 204692 h 1075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209389" h="1075467">
                    <a:moveTo>
                      <a:pt x="242792" y="621792"/>
                    </a:moveTo>
                    <a:cubicBezTo>
                      <a:pt x="269081" y="634746"/>
                      <a:pt x="295561" y="646938"/>
                      <a:pt x="322231" y="658463"/>
                    </a:cubicBezTo>
                    <a:cubicBezTo>
                      <a:pt x="240792" y="801434"/>
                      <a:pt x="162878" y="938308"/>
                      <a:pt x="88392" y="1069086"/>
                    </a:cubicBezTo>
                    <a:lnTo>
                      <a:pt x="0" y="1036796"/>
                    </a:lnTo>
                    <a:cubicBezTo>
                      <a:pt x="77438" y="916781"/>
                      <a:pt x="158496" y="778383"/>
                      <a:pt x="242792" y="621792"/>
                    </a:cubicBezTo>
                    <a:close/>
                    <a:moveTo>
                      <a:pt x="217265" y="304991"/>
                    </a:moveTo>
                    <a:cubicBezTo>
                      <a:pt x="262890" y="342995"/>
                      <a:pt x="315182" y="391858"/>
                      <a:pt x="374332" y="451485"/>
                    </a:cubicBezTo>
                    <a:cubicBezTo>
                      <a:pt x="338804" y="481679"/>
                      <a:pt x="310896" y="505016"/>
                      <a:pt x="290894" y="521494"/>
                    </a:cubicBezTo>
                    <a:cubicBezTo>
                      <a:pt x="226409" y="449008"/>
                      <a:pt x="177546" y="397669"/>
                      <a:pt x="144685" y="367474"/>
                    </a:cubicBezTo>
                    <a:lnTo>
                      <a:pt x="217265" y="304991"/>
                    </a:lnTo>
                    <a:close/>
                    <a:moveTo>
                      <a:pt x="334518" y="25813"/>
                    </a:moveTo>
                    <a:cubicBezTo>
                      <a:pt x="379476" y="68866"/>
                      <a:pt x="429387" y="121444"/>
                      <a:pt x="484251" y="183166"/>
                    </a:cubicBezTo>
                    <a:cubicBezTo>
                      <a:pt x="452247" y="208312"/>
                      <a:pt x="424339" y="230600"/>
                      <a:pt x="400526" y="249936"/>
                    </a:cubicBezTo>
                    <a:cubicBezTo>
                      <a:pt x="340328" y="174498"/>
                      <a:pt x="294132" y="119634"/>
                      <a:pt x="261747" y="85058"/>
                    </a:cubicBezTo>
                    <a:lnTo>
                      <a:pt x="334518" y="25813"/>
                    </a:lnTo>
                    <a:close/>
                    <a:moveTo>
                      <a:pt x="1088898" y="645509"/>
                    </a:moveTo>
                    <a:lnTo>
                      <a:pt x="1125665" y="712280"/>
                    </a:lnTo>
                    <a:cubicBezTo>
                      <a:pt x="1046702" y="754666"/>
                      <a:pt x="956501" y="798481"/>
                      <a:pt x="854964" y="843820"/>
                    </a:cubicBezTo>
                    <a:cubicBezTo>
                      <a:pt x="912685" y="900589"/>
                      <a:pt x="993743" y="939356"/>
                      <a:pt x="1098233" y="960120"/>
                    </a:cubicBezTo>
                    <a:cubicBezTo>
                      <a:pt x="1075277" y="979551"/>
                      <a:pt x="1046988" y="1007173"/>
                      <a:pt x="1013555" y="1043083"/>
                    </a:cubicBezTo>
                    <a:cubicBezTo>
                      <a:pt x="800957" y="981265"/>
                      <a:pt x="679894" y="836581"/>
                      <a:pt x="650176" y="608743"/>
                    </a:cubicBezTo>
                    <a:lnTo>
                      <a:pt x="515207" y="608743"/>
                    </a:lnTo>
                    <a:lnTo>
                      <a:pt x="423672" y="950405"/>
                    </a:lnTo>
                    <a:cubicBezTo>
                      <a:pt x="520351" y="919544"/>
                      <a:pt x="607981" y="888587"/>
                      <a:pt x="686086" y="857726"/>
                    </a:cubicBezTo>
                    <a:cubicBezTo>
                      <a:pt x="674180" y="896493"/>
                      <a:pt x="666464" y="927068"/>
                      <a:pt x="662749" y="949357"/>
                    </a:cubicBezTo>
                    <a:cubicBezTo>
                      <a:pt x="572453" y="978027"/>
                      <a:pt x="481965" y="1010031"/>
                      <a:pt x="391573" y="1045273"/>
                    </a:cubicBezTo>
                    <a:cubicBezTo>
                      <a:pt x="377285" y="1050989"/>
                      <a:pt x="355949" y="1061085"/>
                      <a:pt x="327660" y="1075468"/>
                    </a:cubicBezTo>
                    <a:lnTo>
                      <a:pt x="296513" y="1000030"/>
                    </a:lnTo>
                    <a:cubicBezTo>
                      <a:pt x="318897" y="988600"/>
                      <a:pt x="334328" y="967359"/>
                      <a:pt x="342519" y="936498"/>
                    </a:cubicBezTo>
                    <a:lnTo>
                      <a:pt x="557784" y="133636"/>
                    </a:lnTo>
                    <a:lnTo>
                      <a:pt x="840010" y="133636"/>
                    </a:lnTo>
                    <a:cubicBezTo>
                      <a:pt x="832866" y="99155"/>
                      <a:pt x="824294" y="64579"/>
                      <a:pt x="814197" y="30194"/>
                    </a:cubicBezTo>
                    <a:lnTo>
                      <a:pt x="900398" y="0"/>
                    </a:lnTo>
                    <a:cubicBezTo>
                      <a:pt x="912781" y="42386"/>
                      <a:pt x="923639" y="86963"/>
                      <a:pt x="932688" y="133636"/>
                    </a:cubicBezTo>
                    <a:lnTo>
                      <a:pt x="1209389" y="133636"/>
                    </a:lnTo>
                    <a:lnTo>
                      <a:pt x="1073944" y="639032"/>
                    </a:lnTo>
                    <a:lnTo>
                      <a:pt x="989171" y="639032"/>
                    </a:lnTo>
                    <a:lnTo>
                      <a:pt x="997267" y="608838"/>
                    </a:lnTo>
                    <a:lnTo>
                      <a:pt x="736092" y="608838"/>
                    </a:lnTo>
                    <a:cubicBezTo>
                      <a:pt x="749141" y="677037"/>
                      <a:pt x="773716" y="737806"/>
                      <a:pt x="810006" y="790956"/>
                    </a:cubicBezTo>
                    <a:cubicBezTo>
                      <a:pt x="898969" y="750760"/>
                      <a:pt x="991933" y="702278"/>
                      <a:pt x="1088898" y="645509"/>
                    </a:cubicBezTo>
                    <a:close/>
                    <a:moveTo>
                      <a:pt x="1016317" y="537686"/>
                    </a:moveTo>
                    <a:lnTo>
                      <a:pt x="1051751" y="405098"/>
                    </a:lnTo>
                    <a:lnTo>
                      <a:pt x="569785" y="405098"/>
                    </a:lnTo>
                    <a:lnTo>
                      <a:pt x="534353" y="537686"/>
                    </a:lnTo>
                    <a:lnTo>
                      <a:pt x="1016317" y="537686"/>
                    </a:lnTo>
                    <a:close/>
                    <a:moveTo>
                      <a:pt x="1105472" y="204692"/>
                    </a:moveTo>
                    <a:lnTo>
                      <a:pt x="623506" y="204692"/>
                    </a:lnTo>
                    <a:lnTo>
                      <a:pt x="588264" y="336137"/>
                    </a:lnTo>
                    <a:lnTo>
                      <a:pt x="1070325" y="336137"/>
                    </a:lnTo>
                    <a:lnTo>
                      <a:pt x="1105472" y="204692"/>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41" name="任意多边形 536">
                <a:extLst>
                  <a:ext uri="{FF2B5EF4-FFF2-40B4-BE49-F238E27FC236}">
                    <a16:creationId xmlns:a16="http://schemas.microsoft.com/office/drawing/2014/main" id="{4E6DEB8A-E6C2-4D1A-8C82-FCE763852FD3}"/>
                  </a:ext>
                </a:extLst>
              </p:cNvPr>
              <p:cNvSpPr/>
              <p:nvPr/>
            </p:nvSpPr>
            <p:spPr>
              <a:xfrm>
                <a:off x="7767256" y="2749105"/>
                <a:ext cx="1228058" cy="1064704"/>
              </a:xfrm>
              <a:custGeom>
                <a:avLst/>
                <a:gdLst>
                  <a:gd name="connsiteX0" fmla="*/ 0 w 1228058"/>
                  <a:gd name="connsiteY0" fmla="*/ 633698 h 1064704"/>
                  <a:gd name="connsiteX1" fmla="*/ 303943 w 1228058"/>
                  <a:gd name="connsiteY1" fmla="*/ 298514 h 1064704"/>
                  <a:gd name="connsiteX2" fmla="*/ 368712 w 1228058"/>
                  <a:gd name="connsiteY2" fmla="*/ 331851 h 1064704"/>
                  <a:gd name="connsiteX3" fmla="*/ 240601 w 1228058"/>
                  <a:gd name="connsiteY3" fmla="*/ 489299 h 1064704"/>
                  <a:gd name="connsiteX4" fmla="*/ 88963 w 1228058"/>
                  <a:gd name="connsiteY4" fmla="*/ 1055084 h 1064704"/>
                  <a:gd name="connsiteX5" fmla="*/ 13145 w 1228058"/>
                  <a:gd name="connsiteY5" fmla="*/ 1055084 h 1064704"/>
                  <a:gd name="connsiteX6" fmla="*/ 134493 w 1228058"/>
                  <a:gd name="connsiteY6" fmla="*/ 602361 h 1064704"/>
                  <a:gd name="connsiteX7" fmla="*/ 5905 w 1228058"/>
                  <a:gd name="connsiteY7" fmla="*/ 719900 h 1064704"/>
                  <a:gd name="connsiteX8" fmla="*/ 0 w 1228058"/>
                  <a:gd name="connsiteY8" fmla="*/ 633698 h 1064704"/>
                  <a:gd name="connsiteX9" fmla="*/ 98679 w 1228058"/>
                  <a:gd name="connsiteY9" fmla="*/ 286703 h 1064704"/>
                  <a:gd name="connsiteX10" fmla="*/ 384810 w 1228058"/>
                  <a:gd name="connsiteY10" fmla="*/ 5429 h 1064704"/>
                  <a:gd name="connsiteX11" fmla="*/ 443960 w 1228058"/>
                  <a:gd name="connsiteY11" fmla="*/ 43148 h 1064704"/>
                  <a:gd name="connsiteX12" fmla="*/ 102775 w 1228058"/>
                  <a:gd name="connsiteY12" fmla="*/ 370713 h 1064704"/>
                  <a:gd name="connsiteX13" fmla="*/ 98679 w 1228058"/>
                  <a:gd name="connsiteY13" fmla="*/ 286703 h 1064704"/>
                  <a:gd name="connsiteX14" fmla="*/ 547497 w 1228058"/>
                  <a:gd name="connsiteY14" fmla="*/ 705898 h 1064704"/>
                  <a:gd name="connsiteX15" fmla="*/ 400145 w 1228058"/>
                  <a:gd name="connsiteY15" fmla="*/ 705898 h 1064704"/>
                  <a:gd name="connsiteX16" fmla="*/ 387001 w 1228058"/>
                  <a:gd name="connsiteY16" fmla="*/ 755428 h 1064704"/>
                  <a:gd name="connsiteX17" fmla="*/ 200215 w 1228058"/>
                  <a:gd name="connsiteY17" fmla="*/ 1031272 h 1064704"/>
                  <a:gd name="connsiteX18" fmla="*/ 168592 w 1228058"/>
                  <a:gd name="connsiteY18" fmla="*/ 962311 h 1064704"/>
                  <a:gd name="connsiteX19" fmla="*/ 314420 w 1228058"/>
                  <a:gd name="connsiteY19" fmla="*/ 746760 h 1064704"/>
                  <a:gd name="connsiteX20" fmla="*/ 344995 w 1228058"/>
                  <a:gd name="connsiteY20" fmla="*/ 632555 h 1064704"/>
                  <a:gd name="connsiteX21" fmla="*/ 641699 w 1228058"/>
                  <a:gd name="connsiteY21" fmla="*/ 632555 h 1064704"/>
                  <a:gd name="connsiteX22" fmla="*/ 591502 w 1228058"/>
                  <a:gd name="connsiteY22" fmla="*/ 820007 h 1064704"/>
                  <a:gd name="connsiteX23" fmla="*/ 735806 w 1228058"/>
                  <a:gd name="connsiteY23" fmla="*/ 718757 h 1064704"/>
                  <a:gd name="connsiteX24" fmla="*/ 732568 w 1228058"/>
                  <a:gd name="connsiteY24" fmla="*/ 801719 h 1064704"/>
                  <a:gd name="connsiteX25" fmla="*/ 561975 w 1228058"/>
                  <a:gd name="connsiteY25" fmla="*/ 918115 h 1064704"/>
                  <a:gd name="connsiteX26" fmla="*/ 505777 w 1228058"/>
                  <a:gd name="connsiteY26" fmla="*/ 961263 h 1064704"/>
                  <a:gd name="connsiteX27" fmla="*/ 467296 w 1228058"/>
                  <a:gd name="connsiteY27" fmla="*/ 892302 h 1064704"/>
                  <a:gd name="connsiteX28" fmla="*/ 518350 w 1228058"/>
                  <a:gd name="connsiteY28" fmla="*/ 814673 h 1064704"/>
                  <a:gd name="connsiteX29" fmla="*/ 547497 w 1228058"/>
                  <a:gd name="connsiteY29" fmla="*/ 705898 h 1064704"/>
                  <a:gd name="connsiteX30" fmla="*/ 378428 w 1228058"/>
                  <a:gd name="connsiteY30" fmla="*/ 457962 h 1064704"/>
                  <a:gd name="connsiteX31" fmla="*/ 733234 w 1228058"/>
                  <a:gd name="connsiteY31" fmla="*/ 457962 h 1064704"/>
                  <a:gd name="connsiteX32" fmla="*/ 713041 w 1228058"/>
                  <a:gd name="connsiteY32" fmla="*/ 533400 h 1064704"/>
                  <a:gd name="connsiteX33" fmla="*/ 358235 w 1228058"/>
                  <a:gd name="connsiteY33" fmla="*/ 533400 h 1064704"/>
                  <a:gd name="connsiteX34" fmla="*/ 378428 w 1228058"/>
                  <a:gd name="connsiteY34" fmla="*/ 457962 h 1064704"/>
                  <a:gd name="connsiteX35" fmla="*/ 381857 w 1228058"/>
                  <a:gd name="connsiteY35" fmla="*/ 362045 h 1064704"/>
                  <a:gd name="connsiteX36" fmla="*/ 452628 w 1228058"/>
                  <a:gd name="connsiteY36" fmla="*/ 98012 h 1064704"/>
                  <a:gd name="connsiteX37" fmla="*/ 523970 w 1228058"/>
                  <a:gd name="connsiteY37" fmla="*/ 98012 h 1064704"/>
                  <a:gd name="connsiteX38" fmla="*/ 472821 w 1228058"/>
                  <a:gd name="connsiteY38" fmla="*/ 288798 h 1064704"/>
                  <a:gd name="connsiteX39" fmla="*/ 564356 w 1228058"/>
                  <a:gd name="connsiteY39" fmla="*/ 288798 h 1064704"/>
                  <a:gd name="connsiteX40" fmla="*/ 637794 w 1228058"/>
                  <a:gd name="connsiteY40" fmla="*/ 15050 h 1064704"/>
                  <a:gd name="connsiteX41" fmla="*/ 711422 w 1228058"/>
                  <a:gd name="connsiteY41" fmla="*/ 15050 h 1064704"/>
                  <a:gd name="connsiteX42" fmla="*/ 637984 w 1228058"/>
                  <a:gd name="connsiteY42" fmla="*/ 288798 h 1064704"/>
                  <a:gd name="connsiteX43" fmla="*/ 729424 w 1228058"/>
                  <a:gd name="connsiteY43" fmla="*/ 288798 h 1064704"/>
                  <a:gd name="connsiteX44" fmla="*/ 780955 w 1228058"/>
                  <a:gd name="connsiteY44" fmla="*/ 96965 h 1064704"/>
                  <a:gd name="connsiteX45" fmla="*/ 852392 w 1228058"/>
                  <a:gd name="connsiteY45" fmla="*/ 96965 h 1064704"/>
                  <a:gd name="connsiteX46" fmla="*/ 772097 w 1228058"/>
                  <a:gd name="connsiteY46" fmla="*/ 396621 h 1064704"/>
                  <a:gd name="connsiteX47" fmla="*/ 700659 w 1228058"/>
                  <a:gd name="connsiteY47" fmla="*/ 396621 h 1064704"/>
                  <a:gd name="connsiteX48" fmla="*/ 709898 w 1228058"/>
                  <a:gd name="connsiteY48" fmla="*/ 362045 h 1064704"/>
                  <a:gd name="connsiteX49" fmla="*/ 381857 w 1228058"/>
                  <a:gd name="connsiteY49" fmla="*/ 362045 h 1064704"/>
                  <a:gd name="connsiteX50" fmla="*/ 1007840 w 1228058"/>
                  <a:gd name="connsiteY50" fmla="*/ 0 h 1064704"/>
                  <a:gd name="connsiteX51" fmla="*/ 1080230 w 1228058"/>
                  <a:gd name="connsiteY51" fmla="*/ 12954 h 1064704"/>
                  <a:gd name="connsiteX52" fmla="*/ 987647 w 1228058"/>
                  <a:gd name="connsiteY52" fmla="*/ 202597 h 1064704"/>
                  <a:gd name="connsiteX53" fmla="*/ 1228058 w 1228058"/>
                  <a:gd name="connsiteY53" fmla="*/ 202597 h 1064704"/>
                  <a:gd name="connsiteX54" fmla="*/ 1207294 w 1228058"/>
                  <a:gd name="connsiteY54" fmla="*/ 280226 h 1064704"/>
                  <a:gd name="connsiteX55" fmla="*/ 1153668 w 1228058"/>
                  <a:gd name="connsiteY55" fmla="*/ 280226 h 1064704"/>
                  <a:gd name="connsiteX56" fmla="*/ 914972 w 1228058"/>
                  <a:gd name="connsiteY56" fmla="*/ 768858 h 1064704"/>
                  <a:gd name="connsiteX57" fmla="*/ 1027843 w 1228058"/>
                  <a:gd name="connsiteY57" fmla="*/ 974217 h 1064704"/>
                  <a:gd name="connsiteX58" fmla="*/ 958882 w 1228058"/>
                  <a:gd name="connsiteY58" fmla="*/ 1057180 h 1064704"/>
                  <a:gd name="connsiteX59" fmla="*/ 851439 w 1228058"/>
                  <a:gd name="connsiteY59" fmla="*/ 848106 h 1064704"/>
                  <a:gd name="connsiteX60" fmla="*/ 621030 w 1228058"/>
                  <a:gd name="connsiteY60" fmla="*/ 1064705 h 1064704"/>
                  <a:gd name="connsiteX61" fmla="*/ 584454 w 1228058"/>
                  <a:gd name="connsiteY61" fmla="*/ 996791 h 1064704"/>
                  <a:gd name="connsiteX62" fmla="*/ 834009 w 1228058"/>
                  <a:gd name="connsiteY62" fmla="*/ 765143 h 1064704"/>
                  <a:gd name="connsiteX63" fmla="*/ 848106 w 1228058"/>
                  <a:gd name="connsiteY63" fmla="*/ 429387 h 1064704"/>
                  <a:gd name="connsiteX64" fmla="*/ 788575 w 1228058"/>
                  <a:gd name="connsiteY64" fmla="*/ 509683 h 1064704"/>
                  <a:gd name="connsiteX65" fmla="*/ 749998 w 1228058"/>
                  <a:gd name="connsiteY65" fmla="*/ 453676 h 1064704"/>
                  <a:gd name="connsiteX66" fmla="*/ 1007840 w 1228058"/>
                  <a:gd name="connsiteY66" fmla="*/ 0 h 1064704"/>
                  <a:gd name="connsiteX67" fmla="*/ 1077753 w 1228058"/>
                  <a:gd name="connsiteY67" fmla="*/ 280226 h 1064704"/>
                  <a:gd name="connsiteX68" fmla="*/ 943832 w 1228058"/>
                  <a:gd name="connsiteY68" fmla="*/ 280226 h 1064704"/>
                  <a:gd name="connsiteX69" fmla="*/ 937736 w 1228058"/>
                  <a:gd name="connsiteY69" fmla="*/ 290417 h 1064704"/>
                  <a:gd name="connsiteX70" fmla="*/ 898207 w 1228058"/>
                  <a:gd name="connsiteY70" fmla="*/ 677323 h 1064704"/>
                  <a:gd name="connsiteX71" fmla="*/ 1077753 w 1228058"/>
                  <a:gd name="connsiteY71" fmla="*/ 280226 h 1064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228058" h="1064704">
                    <a:moveTo>
                      <a:pt x="0" y="633698"/>
                    </a:moveTo>
                    <a:cubicBezTo>
                      <a:pt x="109442" y="538925"/>
                      <a:pt x="210883" y="427196"/>
                      <a:pt x="303943" y="298514"/>
                    </a:cubicBezTo>
                    <a:lnTo>
                      <a:pt x="368712" y="331851"/>
                    </a:lnTo>
                    <a:cubicBezTo>
                      <a:pt x="326136" y="387953"/>
                      <a:pt x="283559" y="440436"/>
                      <a:pt x="240601" y="489299"/>
                    </a:cubicBezTo>
                    <a:lnTo>
                      <a:pt x="88963" y="1055084"/>
                    </a:lnTo>
                    <a:lnTo>
                      <a:pt x="13145" y="1055084"/>
                    </a:lnTo>
                    <a:lnTo>
                      <a:pt x="134493" y="602361"/>
                    </a:lnTo>
                    <a:cubicBezTo>
                      <a:pt x="91726" y="645128"/>
                      <a:pt x="48958" y="684276"/>
                      <a:pt x="5905" y="719900"/>
                    </a:cubicBezTo>
                    <a:cubicBezTo>
                      <a:pt x="4763" y="691134"/>
                      <a:pt x="2667" y="662464"/>
                      <a:pt x="0" y="633698"/>
                    </a:cubicBezTo>
                    <a:close/>
                    <a:moveTo>
                      <a:pt x="98679" y="286703"/>
                    </a:moveTo>
                    <a:cubicBezTo>
                      <a:pt x="216979" y="194691"/>
                      <a:pt x="312420" y="100965"/>
                      <a:pt x="384810" y="5429"/>
                    </a:cubicBezTo>
                    <a:lnTo>
                      <a:pt x="443960" y="43148"/>
                    </a:lnTo>
                    <a:cubicBezTo>
                      <a:pt x="345853" y="164592"/>
                      <a:pt x="232220" y="273749"/>
                      <a:pt x="102775" y="370713"/>
                    </a:cubicBezTo>
                    <a:cubicBezTo>
                      <a:pt x="102108" y="342710"/>
                      <a:pt x="100774" y="314611"/>
                      <a:pt x="98679" y="286703"/>
                    </a:cubicBezTo>
                    <a:close/>
                    <a:moveTo>
                      <a:pt x="547497" y="705898"/>
                    </a:moveTo>
                    <a:lnTo>
                      <a:pt x="400145" y="705898"/>
                    </a:lnTo>
                    <a:lnTo>
                      <a:pt x="387001" y="755428"/>
                    </a:lnTo>
                    <a:cubicBezTo>
                      <a:pt x="352330" y="884777"/>
                      <a:pt x="290131" y="976694"/>
                      <a:pt x="200215" y="1031272"/>
                    </a:cubicBezTo>
                    <a:cubicBezTo>
                      <a:pt x="192976" y="1011174"/>
                      <a:pt x="182594" y="988124"/>
                      <a:pt x="168592" y="962311"/>
                    </a:cubicBezTo>
                    <a:cubicBezTo>
                      <a:pt x="237363" y="924973"/>
                      <a:pt x="285845" y="853154"/>
                      <a:pt x="314420" y="746760"/>
                    </a:cubicBezTo>
                    <a:lnTo>
                      <a:pt x="344995" y="632555"/>
                    </a:lnTo>
                    <a:lnTo>
                      <a:pt x="641699" y="632555"/>
                    </a:lnTo>
                    <a:lnTo>
                      <a:pt x="591502" y="820007"/>
                    </a:lnTo>
                    <a:cubicBezTo>
                      <a:pt x="633507" y="791337"/>
                      <a:pt x="681514" y="757523"/>
                      <a:pt x="735806" y="718757"/>
                    </a:cubicBezTo>
                    <a:cubicBezTo>
                      <a:pt x="734092" y="750379"/>
                      <a:pt x="732948" y="778002"/>
                      <a:pt x="732568" y="801719"/>
                    </a:cubicBezTo>
                    <a:cubicBezTo>
                      <a:pt x="683228" y="833342"/>
                      <a:pt x="626364" y="872109"/>
                      <a:pt x="561975" y="918115"/>
                    </a:cubicBezTo>
                    <a:cubicBezTo>
                      <a:pt x="541591" y="933164"/>
                      <a:pt x="522827" y="947547"/>
                      <a:pt x="505777" y="961263"/>
                    </a:cubicBezTo>
                    <a:lnTo>
                      <a:pt x="467296" y="892302"/>
                    </a:lnTo>
                    <a:cubicBezTo>
                      <a:pt x="492633" y="872871"/>
                      <a:pt x="509588" y="847058"/>
                      <a:pt x="518350" y="814673"/>
                    </a:cubicBezTo>
                    <a:lnTo>
                      <a:pt x="547497" y="705898"/>
                    </a:lnTo>
                    <a:close/>
                    <a:moveTo>
                      <a:pt x="378428" y="457962"/>
                    </a:moveTo>
                    <a:lnTo>
                      <a:pt x="733234" y="457962"/>
                    </a:lnTo>
                    <a:lnTo>
                      <a:pt x="713041" y="533400"/>
                    </a:lnTo>
                    <a:lnTo>
                      <a:pt x="358235" y="533400"/>
                    </a:lnTo>
                    <a:lnTo>
                      <a:pt x="378428" y="457962"/>
                    </a:lnTo>
                    <a:close/>
                    <a:moveTo>
                      <a:pt x="381857" y="362045"/>
                    </a:moveTo>
                    <a:lnTo>
                      <a:pt x="452628" y="98012"/>
                    </a:lnTo>
                    <a:lnTo>
                      <a:pt x="523970" y="98012"/>
                    </a:lnTo>
                    <a:lnTo>
                      <a:pt x="472821" y="288798"/>
                    </a:lnTo>
                    <a:lnTo>
                      <a:pt x="564356" y="288798"/>
                    </a:lnTo>
                    <a:lnTo>
                      <a:pt x="637794" y="15050"/>
                    </a:lnTo>
                    <a:lnTo>
                      <a:pt x="711422" y="15050"/>
                    </a:lnTo>
                    <a:lnTo>
                      <a:pt x="637984" y="288798"/>
                    </a:lnTo>
                    <a:lnTo>
                      <a:pt x="729424" y="288798"/>
                    </a:lnTo>
                    <a:lnTo>
                      <a:pt x="780955" y="96965"/>
                    </a:lnTo>
                    <a:lnTo>
                      <a:pt x="852392" y="96965"/>
                    </a:lnTo>
                    <a:lnTo>
                      <a:pt x="772097" y="396621"/>
                    </a:lnTo>
                    <a:lnTo>
                      <a:pt x="700659" y="396621"/>
                    </a:lnTo>
                    <a:lnTo>
                      <a:pt x="709898" y="362045"/>
                    </a:lnTo>
                    <a:lnTo>
                      <a:pt x="381857" y="362045"/>
                    </a:lnTo>
                    <a:close/>
                    <a:moveTo>
                      <a:pt x="1007840" y="0"/>
                    </a:moveTo>
                    <a:lnTo>
                      <a:pt x="1080230" y="12954"/>
                    </a:lnTo>
                    <a:cubicBezTo>
                      <a:pt x="1050512" y="79439"/>
                      <a:pt x="1019651" y="142685"/>
                      <a:pt x="987647" y="202597"/>
                    </a:cubicBezTo>
                    <a:lnTo>
                      <a:pt x="1228058" y="202597"/>
                    </a:lnTo>
                    <a:lnTo>
                      <a:pt x="1207294" y="280226"/>
                    </a:lnTo>
                    <a:lnTo>
                      <a:pt x="1153668" y="280226"/>
                    </a:lnTo>
                    <a:cubicBezTo>
                      <a:pt x="1082897" y="486061"/>
                      <a:pt x="1003363" y="648938"/>
                      <a:pt x="914972" y="768858"/>
                    </a:cubicBezTo>
                    <a:cubicBezTo>
                      <a:pt x="936307" y="848963"/>
                      <a:pt x="974026" y="917448"/>
                      <a:pt x="1027843" y="974217"/>
                    </a:cubicBezTo>
                    <a:cubicBezTo>
                      <a:pt x="1004030" y="1002221"/>
                      <a:pt x="981075" y="1029843"/>
                      <a:pt x="958882" y="1057180"/>
                    </a:cubicBezTo>
                    <a:cubicBezTo>
                      <a:pt x="909447" y="995744"/>
                      <a:pt x="873728" y="926116"/>
                      <a:pt x="851439" y="848106"/>
                    </a:cubicBezTo>
                    <a:cubicBezTo>
                      <a:pt x="786669" y="923163"/>
                      <a:pt x="709898" y="995362"/>
                      <a:pt x="621030" y="1064705"/>
                    </a:cubicBezTo>
                    <a:cubicBezTo>
                      <a:pt x="611695" y="1043845"/>
                      <a:pt x="599504" y="1021175"/>
                      <a:pt x="584454" y="996791"/>
                    </a:cubicBezTo>
                    <a:cubicBezTo>
                      <a:pt x="685323" y="922782"/>
                      <a:pt x="768572" y="845534"/>
                      <a:pt x="834009" y="765143"/>
                    </a:cubicBezTo>
                    <a:cubicBezTo>
                      <a:pt x="819055" y="665226"/>
                      <a:pt x="823722" y="553403"/>
                      <a:pt x="848106" y="429387"/>
                    </a:cubicBezTo>
                    <a:cubicBezTo>
                      <a:pt x="828675" y="457105"/>
                      <a:pt x="808958" y="483870"/>
                      <a:pt x="788575" y="509683"/>
                    </a:cubicBezTo>
                    <a:cubicBezTo>
                      <a:pt x="778669" y="491014"/>
                      <a:pt x="765905" y="472345"/>
                      <a:pt x="749998" y="453676"/>
                    </a:cubicBezTo>
                    <a:cubicBezTo>
                      <a:pt x="848487" y="330899"/>
                      <a:pt x="934307" y="179546"/>
                      <a:pt x="1007840" y="0"/>
                    </a:cubicBezTo>
                    <a:close/>
                    <a:moveTo>
                      <a:pt x="1077753" y="280226"/>
                    </a:moveTo>
                    <a:lnTo>
                      <a:pt x="943832" y="280226"/>
                    </a:lnTo>
                    <a:lnTo>
                      <a:pt x="937736" y="290417"/>
                    </a:lnTo>
                    <a:cubicBezTo>
                      <a:pt x="899350" y="437769"/>
                      <a:pt x="886206" y="566738"/>
                      <a:pt x="898207" y="677323"/>
                    </a:cubicBezTo>
                    <a:cubicBezTo>
                      <a:pt x="954786" y="588264"/>
                      <a:pt x="1014603" y="455867"/>
                      <a:pt x="1077753" y="280226"/>
                    </a:cubicBez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42" name="任意多边形 537">
                <a:extLst>
                  <a:ext uri="{FF2B5EF4-FFF2-40B4-BE49-F238E27FC236}">
                    <a16:creationId xmlns:a16="http://schemas.microsoft.com/office/drawing/2014/main" id="{D822FE2B-2643-4E71-AF36-355384DFC35D}"/>
                  </a:ext>
                </a:extLst>
              </p:cNvPr>
              <p:cNvSpPr/>
              <p:nvPr/>
            </p:nvSpPr>
            <p:spPr>
              <a:xfrm>
                <a:off x="8910637" y="2747962"/>
                <a:ext cx="1219200" cy="1060513"/>
              </a:xfrm>
              <a:custGeom>
                <a:avLst/>
                <a:gdLst>
                  <a:gd name="connsiteX0" fmla="*/ 90107 w 1219200"/>
                  <a:gd name="connsiteY0" fmla="*/ 303943 h 1060513"/>
                  <a:gd name="connsiteX1" fmla="*/ 202692 w 1219200"/>
                  <a:gd name="connsiteY1" fmla="*/ 303943 h 1060513"/>
                  <a:gd name="connsiteX2" fmla="*/ 284036 w 1219200"/>
                  <a:gd name="connsiteY2" fmla="*/ 0 h 1060513"/>
                  <a:gd name="connsiteX3" fmla="*/ 366713 w 1219200"/>
                  <a:gd name="connsiteY3" fmla="*/ 0 h 1060513"/>
                  <a:gd name="connsiteX4" fmla="*/ 285179 w 1219200"/>
                  <a:gd name="connsiteY4" fmla="*/ 303943 h 1060513"/>
                  <a:gd name="connsiteX5" fmla="*/ 392239 w 1219200"/>
                  <a:gd name="connsiteY5" fmla="*/ 303943 h 1060513"/>
                  <a:gd name="connsiteX6" fmla="*/ 371475 w 1219200"/>
                  <a:gd name="connsiteY6" fmla="*/ 381571 h 1060513"/>
                  <a:gd name="connsiteX7" fmla="*/ 264319 w 1219200"/>
                  <a:gd name="connsiteY7" fmla="*/ 381571 h 1060513"/>
                  <a:gd name="connsiteX8" fmla="*/ 82391 w 1219200"/>
                  <a:gd name="connsiteY8" fmla="*/ 1060514 h 1060513"/>
                  <a:gd name="connsiteX9" fmla="*/ 0 w 1219200"/>
                  <a:gd name="connsiteY9" fmla="*/ 1060514 h 1060513"/>
                  <a:gd name="connsiteX10" fmla="*/ 182023 w 1219200"/>
                  <a:gd name="connsiteY10" fmla="*/ 381571 h 1060513"/>
                  <a:gd name="connsiteX11" fmla="*/ 69342 w 1219200"/>
                  <a:gd name="connsiteY11" fmla="*/ 381571 h 1060513"/>
                  <a:gd name="connsiteX12" fmla="*/ 90107 w 1219200"/>
                  <a:gd name="connsiteY12" fmla="*/ 303943 h 1060513"/>
                  <a:gd name="connsiteX13" fmla="*/ 248508 w 1219200"/>
                  <a:gd name="connsiteY13" fmla="*/ 732854 h 1060513"/>
                  <a:gd name="connsiteX14" fmla="*/ 820960 w 1219200"/>
                  <a:gd name="connsiteY14" fmla="*/ 732854 h 1060513"/>
                  <a:gd name="connsiteX15" fmla="*/ 837629 w 1219200"/>
                  <a:gd name="connsiteY15" fmla="*/ 670370 h 1060513"/>
                  <a:gd name="connsiteX16" fmla="*/ 920210 w 1219200"/>
                  <a:gd name="connsiteY16" fmla="*/ 670370 h 1060513"/>
                  <a:gd name="connsiteX17" fmla="*/ 903541 w 1219200"/>
                  <a:gd name="connsiteY17" fmla="*/ 732854 h 1060513"/>
                  <a:gd name="connsiteX18" fmla="*/ 1083183 w 1219200"/>
                  <a:gd name="connsiteY18" fmla="*/ 732854 h 1060513"/>
                  <a:gd name="connsiteX19" fmla="*/ 1064705 w 1219200"/>
                  <a:gd name="connsiteY19" fmla="*/ 801814 h 1060513"/>
                  <a:gd name="connsiteX20" fmla="*/ 885063 w 1219200"/>
                  <a:gd name="connsiteY20" fmla="*/ 801814 h 1060513"/>
                  <a:gd name="connsiteX21" fmla="*/ 851821 w 1219200"/>
                  <a:gd name="connsiteY21" fmla="*/ 925830 h 1060513"/>
                  <a:gd name="connsiteX22" fmla="*/ 685324 w 1219200"/>
                  <a:gd name="connsiteY22" fmla="*/ 1047655 h 1060513"/>
                  <a:gd name="connsiteX23" fmla="*/ 528542 w 1219200"/>
                  <a:gd name="connsiteY23" fmla="*/ 1045464 h 1060513"/>
                  <a:gd name="connsiteX24" fmla="*/ 536639 w 1219200"/>
                  <a:gd name="connsiteY24" fmla="*/ 965740 h 1060513"/>
                  <a:gd name="connsiteX25" fmla="*/ 695230 w 1219200"/>
                  <a:gd name="connsiteY25" fmla="*/ 973360 h 1060513"/>
                  <a:gd name="connsiteX26" fmla="*/ 772192 w 1219200"/>
                  <a:gd name="connsiteY26" fmla="*/ 915162 h 1060513"/>
                  <a:gd name="connsiteX27" fmla="*/ 802577 w 1219200"/>
                  <a:gd name="connsiteY27" fmla="*/ 801910 h 1060513"/>
                  <a:gd name="connsiteX28" fmla="*/ 230124 w 1219200"/>
                  <a:gd name="connsiteY28" fmla="*/ 801910 h 1060513"/>
                  <a:gd name="connsiteX29" fmla="*/ 248508 w 1219200"/>
                  <a:gd name="connsiteY29" fmla="*/ 732854 h 1060513"/>
                  <a:gd name="connsiteX30" fmla="*/ 925830 w 1219200"/>
                  <a:gd name="connsiteY30" fmla="*/ 666083 h 1060513"/>
                  <a:gd name="connsiteX31" fmla="*/ 941546 w 1219200"/>
                  <a:gd name="connsiteY31" fmla="*/ 606838 h 1060513"/>
                  <a:gd name="connsiteX32" fmla="*/ 732949 w 1219200"/>
                  <a:gd name="connsiteY32" fmla="*/ 606838 h 1060513"/>
                  <a:gd name="connsiteX33" fmla="*/ 714566 w 1219200"/>
                  <a:gd name="connsiteY33" fmla="*/ 675799 h 1060513"/>
                  <a:gd name="connsiteX34" fmla="*/ 634175 w 1219200"/>
                  <a:gd name="connsiteY34" fmla="*/ 675799 h 1060513"/>
                  <a:gd name="connsiteX35" fmla="*/ 652749 w 1219200"/>
                  <a:gd name="connsiteY35" fmla="*/ 606838 h 1060513"/>
                  <a:gd name="connsiteX36" fmla="*/ 446246 w 1219200"/>
                  <a:gd name="connsiteY36" fmla="*/ 606838 h 1060513"/>
                  <a:gd name="connsiteX37" fmla="*/ 424529 w 1219200"/>
                  <a:gd name="connsiteY37" fmla="*/ 687705 h 1060513"/>
                  <a:gd name="connsiteX38" fmla="*/ 344138 w 1219200"/>
                  <a:gd name="connsiteY38" fmla="*/ 687705 h 1060513"/>
                  <a:gd name="connsiteX39" fmla="*/ 457391 w 1219200"/>
                  <a:gd name="connsiteY39" fmla="*/ 265271 h 1060513"/>
                  <a:gd name="connsiteX40" fmla="*/ 744188 w 1219200"/>
                  <a:gd name="connsiteY40" fmla="*/ 265271 h 1060513"/>
                  <a:gd name="connsiteX41" fmla="*/ 763238 w 1219200"/>
                  <a:gd name="connsiteY41" fmla="*/ 194119 h 1060513"/>
                  <a:gd name="connsiteX42" fmla="*/ 421767 w 1219200"/>
                  <a:gd name="connsiteY42" fmla="*/ 194119 h 1060513"/>
                  <a:gd name="connsiteX43" fmla="*/ 440341 w 1219200"/>
                  <a:gd name="connsiteY43" fmla="*/ 125158 h 1060513"/>
                  <a:gd name="connsiteX44" fmla="*/ 781717 w 1219200"/>
                  <a:gd name="connsiteY44" fmla="*/ 125158 h 1060513"/>
                  <a:gd name="connsiteX45" fmla="*/ 815245 w 1219200"/>
                  <a:gd name="connsiteY45" fmla="*/ 191 h 1060513"/>
                  <a:gd name="connsiteX46" fmla="*/ 895636 w 1219200"/>
                  <a:gd name="connsiteY46" fmla="*/ 191 h 1060513"/>
                  <a:gd name="connsiteX47" fmla="*/ 862108 w 1219200"/>
                  <a:gd name="connsiteY47" fmla="*/ 125158 h 1060513"/>
                  <a:gd name="connsiteX48" fmla="*/ 1219200 w 1219200"/>
                  <a:gd name="connsiteY48" fmla="*/ 125158 h 1060513"/>
                  <a:gd name="connsiteX49" fmla="*/ 1200626 w 1219200"/>
                  <a:gd name="connsiteY49" fmla="*/ 194119 h 1060513"/>
                  <a:gd name="connsiteX50" fmla="*/ 843629 w 1219200"/>
                  <a:gd name="connsiteY50" fmla="*/ 194119 h 1060513"/>
                  <a:gd name="connsiteX51" fmla="*/ 824579 w 1219200"/>
                  <a:gd name="connsiteY51" fmla="*/ 265271 h 1060513"/>
                  <a:gd name="connsiteX52" fmla="*/ 1113568 w 1219200"/>
                  <a:gd name="connsiteY52" fmla="*/ 265271 h 1060513"/>
                  <a:gd name="connsiteX53" fmla="*/ 1006221 w 1219200"/>
                  <a:gd name="connsiteY53" fmla="*/ 666179 h 1060513"/>
                  <a:gd name="connsiteX54" fmla="*/ 925830 w 1219200"/>
                  <a:gd name="connsiteY54" fmla="*/ 666179 h 1060513"/>
                  <a:gd name="connsiteX55" fmla="*/ 345757 w 1219200"/>
                  <a:gd name="connsiteY55" fmla="*/ 861155 h 1060513"/>
                  <a:gd name="connsiteX56" fmla="*/ 410433 w 1219200"/>
                  <a:gd name="connsiteY56" fmla="*/ 807244 h 1060513"/>
                  <a:gd name="connsiteX57" fmla="*/ 533876 w 1219200"/>
                  <a:gd name="connsiteY57" fmla="*/ 912876 h 1060513"/>
                  <a:gd name="connsiteX58" fmla="*/ 465011 w 1219200"/>
                  <a:gd name="connsiteY58" fmla="*/ 969931 h 1060513"/>
                  <a:gd name="connsiteX59" fmla="*/ 345757 w 1219200"/>
                  <a:gd name="connsiteY59" fmla="*/ 861155 h 1060513"/>
                  <a:gd name="connsiteX60" fmla="*/ 463677 w 1219200"/>
                  <a:gd name="connsiteY60" fmla="*/ 542163 h 1060513"/>
                  <a:gd name="connsiteX61" fmla="*/ 669989 w 1219200"/>
                  <a:gd name="connsiteY61" fmla="*/ 542163 h 1060513"/>
                  <a:gd name="connsiteX62" fmla="*/ 689610 w 1219200"/>
                  <a:gd name="connsiteY62" fmla="*/ 468821 h 1060513"/>
                  <a:gd name="connsiteX63" fmla="*/ 483298 w 1219200"/>
                  <a:gd name="connsiteY63" fmla="*/ 468821 h 1060513"/>
                  <a:gd name="connsiteX64" fmla="*/ 463677 w 1219200"/>
                  <a:gd name="connsiteY64" fmla="*/ 542163 h 1060513"/>
                  <a:gd name="connsiteX65" fmla="*/ 500539 w 1219200"/>
                  <a:gd name="connsiteY65" fmla="*/ 404146 h 1060513"/>
                  <a:gd name="connsiteX66" fmla="*/ 707041 w 1219200"/>
                  <a:gd name="connsiteY66" fmla="*/ 404146 h 1060513"/>
                  <a:gd name="connsiteX67" fmla="*/ 726377 w 1219200"/>
                  <a:gd name="connsiteY67" fmla="*/ 331946 h 1060513"/>
                  <a:gd name="connsiteX68" fmla="*/ 519970 w 1219200"/>
                  <a:gd name="connsiteY68" fmla="*/ 331946 h 1060513"/>
                  <a:gd name="connsiteX69" fmla="*/ 500539 w 1219200"/>
                  <a:gd name="connsiteY69" fmla="*/ 404146 h 1060513"/>
                  <a:gd name="connsiteX70" fmla="*/ 750380 w 1219200"/>
                  <a:gd name="connsiteY70" fmla="*/ 542163 h 1060513"/>
                  <a:gd name="connsiteX71" fmla="*/ 958977 w 1219200"/>
                  <a:gd name="connsiteY71" fmla="*/ 542163 h 1060513"/>
                  <a:gd name="connsiteX72" fmla="*/ 978598 w 1219200"/>
                  <a:gd name="connsiteY72" fmla="*/ 468821 h 1060513"/>
                  <a:gd name="connsiteX73" fmla="*/ 770001 w 1219200"/>
                  <a:gd name="connsiteY73" fmla="*/ 468821 h 1060513"/>
                  <a:gd name="connsiteX74" fmla="*/ 750380 w 1219200"/>
                  <a:gd name="connsiteY74" fmla="*/ 542163 h 1060513"/>
                  <a:gd name="connsiteX75" fmla="*/ 1015365 w 1219200"/>
                  <a:gd name="connsiteY75" fmla="*/ 332042 h 1060513"/>
                  <a:gd name="connsiteX76" fmla="*/ 806768 w 1219200"/>
                  <a:gd name="connsiteY76" fmla="*/ 332042 h 1060513"/>
                  <a:gd name="connsiteX77" fmla="*/ 787336 w 1219200"/>
                  <a:gd name="connsiteY77" fmla="*/ 404241 h 1060513"/>
                  <a:gd name="connsiteX78" fmla="*/ 995934 w 1219200"/>
                  <a:gd name="connsiteY78" fmla="*/ 404241 h 1060513"/>
                  <a:gd name="connsiteX79" fmla="*/ 1015365 w 1219200"/>
                  <a:gd name="connsiteY79" fmla="*/ 332042 h 1060513"/>
                  <a:gd name="connsiteX80" fmla="*/ 1085755 w 1219200"/>
                  <a:gd name="connsiteY80" fmla="*/ 122968 h 1060513"/>
                  <a:gd name="connsiteX81" fmla="*/ 963454 w 1219200"/>
                  <a:gd name="connsiteY81" fmla="*/ 55054 h 1060513"/>
                  <a:gd name="connsiteX82" fmla="*/ 1012698 w 1219200"/>
                  <a:gd name="connsiteY82" fmla="*/ 95 h 1060513"/>
                  <a:gd name="connsiteX83" fmla="*/ 1136523 w 1219200"/>
                  <a:gd name="connsiteY83" fmla="*/ 62579 h 1060513"/>
                  <a:gd name="connsiteX84" fmla="*/ 1085755 w 1219200"/>
                  <a:gd name="connsiteY84" fmla="*/ 122968 h 1060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219200" h="1060513">
                    <a:moveTo>
                      <a:pt x="90107" y="303943"/>
                    </a:moveTo>
                    <a:lnTo>
                      <a:pt x="202692" y="303943"/>
                    </a:lnTo>
                    <a:lnTo>
                      <a:pt x="284036" y="0"/>
                    </a:lnTo>
                    <a:lnTo>
                      <a:pt x="366713" y="0"/>
                    </a:lnTo>
                    <a:lnTo>
                      <a:pt x="285179" y="303943"/>
                    </a:lnTo>
                    <a:lnTo>
                      <a:pt x="392239" y="303943"/>
                    </a:lnTo>
                    <a:lnTo>
                      <a:pt x="371475" y="381571"/>
                    </a:lnTo>
                    <a:lnTo>
                      <a:pt x="264319" y="381571"/>
                    </a:lnTo>
                    <a:lnTo>
                      <a:pt x="82391" y="1060514"/>
                    </a:lnTo>
                    <a:lnTo>
                      <a:pt x="0" y="1060514"/>
                    </a:lnTo>
                    <a:lnTo>
                      <a:pt x="182023" y="381571"/>
                    </a:lnTo>
                    <a:lnTo>
                      <a:pt x="69342" y="381571"/>
                    </a:lnTo>
                    <a:lnTo>
                      <a:pt x="90107" y="303943"/>
                    </a:lnTo>
                    <a:close/>
                    <a:moveTo>
                      <a:pt x="248508" y="732854"/>
                    </a:moveTo>
                    <a:lnTo>
                      <a:pt x="820960" y="732854"/>
                    </a:lnTo>
                    <a:lnTo>
                      <a:pt x="837629" y="670370"/>
                    </a:lnTo>
                    <a:lnTo>
                      <a:pt x="920210" y="670370"/>
                    </a:lnTo>
                    <a:lnTo>
                      <a:pt x="903541" y="732854"/>
                    </a:lnTo>
                    <a:lnTo>
                      <a:pt x="1083183" y="732854"/>
                    </a:lnTo>
                    <a:lnTo>
                      <a:pt x="1064705" y="801814"/>
                    </a:lnTo>
                    <a:lnTo>
                      <a:pt x="885063" y="801814"/>
                    </a:lnTo>
                    <a:lnTo>
                      <a:pt x="851821" y="925830"/>
                    </a:lnTo>
                    <a:cubicBezTo>
                      <a:pt x="830104" y="1006983"/>
                      <a:pt x="774573" y="1047655"/>
                      <a:pt x="685324" y="1047655"/>
                    </a:cubicBezTo>
                    <a:cubicBezTo>
                      <a:pt x="642842" y="1047655"/>
                      <a:pt x="590645" y="1046893"/>
                      <a:pt x="528542" y="1045464"/>
                    </a:cubicBezTo>
                    <a:cubicBezTo>
                      <a:pt x="531781" y="1022413"/>
                      <a:pt x="534448" y="995934"/>
                      <a:pt x="536639" y="965740"/>
                    </a:cubicBezTo>
                    <a:cubicBezTo>
                      <a:pt x="595599" y="970788"/>
                      <a:pt x="648367" y="973360"/>
                      <a:pt x="695230" y="973360"/>
                    </a:cubicBezTo>
                    <a:cubicBezTo>
                      <a:pt x="736187" y="973360"/>
                      <a:pt x="761809" y="953929"/>
                      <a:pt x="772192" y="915162"/>
                    </a:cubicBezTo>
                    <a:lnTo>
                      <a:pt x="802577" y="801910"/>
                    </a:lnTo>
                    <a:lnTo>
                      <a:pt x="230124" y="801910"/>
                    </a:lnTo>
                    <a:lnTo>
                      <a:pt x="248508" y="732854"/>
                    </a:lnTo>
                    <a:close/>
                    <a:moveTo>
                      <a:pt x="925830" y="666083"/>
                    </a:moveTo>
                    <a:lnTo>
                      <a:pt x="941546" y="606838"/>
                    </a:lnTo>
                    <a:lnTo>
                      <a:pt x="732949" y="606838"/>
                    </a:lnTo>
                    <a:lnTo>
                      <a:pt x="714566" y="675799"/>
                    </a:lnTo>
                    <a:lnTo>
                      <a:pt x="634175" y="675799"/>
                    </a:lnTo>
                    <a:lnTo>
                      <a:pt x="652749" y="606838"/>
                    </a:lnTo>
                    <a:lnTo>
                      <a:pt x="446246" y="606838"/>
                    </a:lnTo>
                    <a:lnTo>
                      <a:pt x="424529" y="687705"/>
                    </a:lnTo>
                    <a:lnTo>
                      <a:pt x="344138" y="687705"/>
                    </a:lnTo>
                    <a:lnTo>
                      <a:pt x="457391" y="265271"/>
                    </a:lnTo>
                    <a:lnTo>
                      <a:pt x="744188" y="265271"/>
                    </a:lnTo>
                    <a:lnTo>
                      <a:pt x="763238" y="194119"/>
                    </a:lnTo>
                    <a:lnTo>
                      <a:pt x="421767" y="194119"/>
                    </a:lnTo>
                    <a:lnTo>
                      <a:pt x="440341" y="125158"/>
                    </a:lnTo>
                    <a:lnTo>
                      <a:pt x="781717" y="125158"/>
                    </a:lnTo>
                    <a:lnTo>
                      <a:pt x="815245" y="191"/>
                    </a:lnTo>
                    <a:lnTo>
                      <a:pt x="895636" y="191"/>
                    </a:lnTo>
                    <a:lnTo>
                      <a:pt x="862108" y="125158"/>
                    </a:lnTo>
                    <a:lnTo>
                      <a:pt x="1219200" y="125158"/>
                    </a:lnTo>
                    <a:lnTo>
                      <a:pt x="1200626" y="194119"/>
                    </a:lnTo>
                    <a:lnTo>
                      <a:pt x="843629" y="194119"/>
                    </a:lnTo>
                    <a:lnTo>
                      <a:pt x="824579" y="265271"/>
                    </a:lnTo>
                    <a:lnTo>
                      <a:pt x="1113568" y="265271"/>
                    </a:lnTo>
                    <a:lnTo>
                      <a:pt x="1006221" y="666179"/>
                    </a:lnTo>
                    <a:lnTo>
                      <a:pt x="925830" y="666179"/>
                    </a:lnTo>
                    <a:close/>
                    <a:moveTo>
                      <a:pt x="345757" y="861155"/>
                    </a:moveTo>
                    <a:lnTo>
                      <a:pt x="410433" y="807244"/>
                    </a:lnTo>
                    <a:cubicBezTo>
                      <a:pt x="454914" y="841058"/>
                      <a:pt x="496062" y="876205"/>
                      <a:pt x="533876" y="912876"/>
                    </a:cubicBezTo>
                    <a:lnTo>
                      <a:pt x="465011" y="969931"/>
                    </a:lnTo>
                    <a:cubicBezTo>
                      <a:pt x="430816" y="934022"/>
                      <a:pt x="391001" y="897731"/>
                      <a:pt x="345757" y="861155"/>
                    </a:cubicBezTo>
                    <a:close/>
                    <a:moveTo>
                      <a:pt x="463677" y="542163"/>
                    </a:moveTo>
                    <a:lnTo>
                      <a:pt x="669989" y="542163"/>
                    </a:lnTo>
                    <a:lnTo>
                      <a:pt x="689610" y="468821"/>
                    </a:lnTo>
                    <a:lnTo>
                      <a:pt x="483298" y="468821"/>
                    </a:lnTo>
                    <a:lnTo>
                      <a:pt x="463677" y="542163"/>
                    </a:lnTo>
                    <a:close/>
                    <a:moveTo>
                      <a:pt x="500539" y="404146"/>
                    </a:moveTo>
                    <a:lnTo>
                      <a:pt x="707041" y="404146"/>
                    </a:lnTo>
                    <a:lnTo>
                      <a:pt x="726377" y="331946"/>
                    </a:lnTo>
                    <a:lnTo>
                      <a:pt x="519970" y="331946"/>
                    </a:lnTo>
                    <a:lnTo>
                      <a:pt x="500539" y="404146"/>
                    </a:lnTo>
                    <a:close/>
                    <a:moveTo>
                      <a:pt x="750380" y="542163"/>
                    </a:moveTo>
                    <a:lnTo>
                      <a:pt x="958977" y="542163"/>
                    </a:lnTo>
                    <a:lnTo>
                      <a:pt x="978598" y="468821"/>
                    </a:lnTo>
                    <a:lnTo>
                      <a:pt x="770001" y="468821"/>
                    </a:lnTo>
                    <a:lnTo>
                      <a:pt x="750380" y="542163"/>
                    </a:lnTo>
                    <a:close/>
                    <a:moveTo>
                      <a:pt x="1015365" y="332042"/>
                    </a:moveTo>
                    <a:lnTo>
                      <a:pt x="806768" y="332042"/>
                    </a:lnTo>
                    <a:lnTo>
                      <a:pt x="787336" y="404241"/>
                    </a:lnTo>
                    <a:lnTo>
                      <a:pt x="995934" y="404241"/>
                    </a:lnTo>
                    <a:lnTo>
                      <a:pt x="1015365" y="332042"/>
                    </a:lnTo>
                    <a:close/>
                    <a:moveTo>
                      <a:pt x="1085755" y="122968"/>
                    </a:moveTo>
                    <a:cubicBezTo>
                      <a:pt x="1047559" y="99250"/>
                      <a:pt x="1006697" y="76581"/>
                      <a:pt x="963454" y="55054"/>
                    </a:cubicBezTo>
                    <a:lnTo>
                      <a:pt x="1012698" y="95"/>
                    </a:lnTo>
                    <a:cubicBezTo>
                      <a:pt x="1060990" y="22479"/>
                      <a:pt x="1102328" y="43244"/>
                      <a:pt x="1136523" y="62579"/>
                    </a:cubicBezTo>
                    <a:lnTo>
                      <a:pt x="1085755" y="122968"/>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grpSp>
          <p:nvGrpSpPr>
            <p:cNvPr id="429" name="组合 428">
              <a:extLst>
                <a:ext uri="{FF2B5EF4-FFF2-40B4-BE49-F238E27FC236}">
                  <a16:creationId xmlns:a16="http://schemas.microsoft.com/office/drawing/2014/main" id="{72E383BD-B053-42EC-B495-F23B32136549}"/>
                </a:ext>
              </a:extLst>
            </p:cNvPr>
            <p:cNvGrpSpPr/>
            <p:nvPr/>
          </p:nvGrpSpPr>
          <p:grpSpPr>
            <a:xfrm>
              <a:off x="5310949" y="3953961"/>
              <a:ext cx="4484335" cy="619030"/>
              <a:chOff x="5310948" y="3954017"/>
              <a:chExt cx="4484335" cy="619030"/>
            </a:xfrm>
            <a:solidFill>
              <a:srgbClr val="050101"/>
            </a:solidFill>
          </p:grpSpPr>
          <p:sp>
            <p:nvSpPr>
              <p:cNvPr id="430" name="任意多边形 525">
                <a:extLst>
                  <a:ext uri="{FF2B5EF4-FFF2-40B4-BE49-F238E27FC236}">
                    <a16:creationId xmlns:a16="http://schemas.microsoft.com/office/drawing/2014/main" id="{A4A8E072-0020-4FFA-A79B-6424484FA22E}"/>
                  </a:ext>
                </a:extLst>
              </p:cNvPr>
              <p:cNvSpPr/>
              <p:nvPr/>
            </p:nvSpPr>
            <p:spPr>
              <a:xfrm>
                <a:off x="5310948" y="4111751"/>
                <a:ext cx="639413" cy="448818"/>
              </a:xfrm>
              <a:custGeom>
                <a:avLst/>
                <a:gdLst>
                  <a:gd name="connsiteX0" fmla="*/ 639413 w 639413"/>
                  <a:gd name="connsiteY0" fmla="*/ 0 h 448818"/>
                  <a:gd name="connsiteX1" fmla="*/ 374237 w 639413"/>
                  <a:gd name="connsiteY1" fmla="*/ 448818 h 448818"/>
                  <a:gd name="connsiteX2" fmla="*/ 310896 w 639413"/>
                  <a:gd name="connsiteY2" fmla="*/ 448818 h 448818"/>
                  <a:gd name="connsiteX3" fmla="*/ 287750 w 639413"/>
                  <a:gd name="connsiteY3" fmla="*/ 115538 h 448818"/>
                  <a:gd name="connsiteX4" fmla="*/ 95250 w 639413"/>
                  <a:gd name="connsiteY4" fmla="*/ 448818 h 448818"/>
                  <a:gd name="connsiteX5" fmla="*/ 30956 w 639413"/>
                  <a:gd name="connsiteY5" fmla="*/ 448818 h 448818"/>
                  <a:gd name="connsiteX6" fmla="*/ 0 w 639413"/>
                  <a:gd name="connsiteY6" fmla="*/ 0 h 448818"/>
                  <a:gd name="connsiteX7" fmla="*/ 78486 w 639413"/>
                  <a:gd name="connsiteY7" fmla="*/ 0 h 448818"/>
                  <a:gd name="connsiteX8" fmla="*/ 98489 w 639413"/>
                  <a:gd name="connsiteY8" fmla="*/ 334518 h 448818"/>
                  <a:gd name="connsiteX9" fmla="*/ 292799 w 639413"/>
                  <a:gd name="connsiteY9" fmla="*/ 0 h 448818"/>
                  <a:gd name="connsiteX10" fmla="*/ 349949 w 639413"/>
                  <a:gd name="connsiteY10" fmla="*/ 0 h 448818"/>
                  <a:gd name="connsiteX11" fmla="*/ 373190 w 639413"/>
                  <a:gd name="connsiteY11" fmla="*/ 335852 h 448818"/>
                  <a:gd name="connsiteX12" fmla="*/ 576358 w 639413"/>
                  <a:gd name="connsiteY12" fmla="*/ 0 h 448818"/>
                  <a:gd name="connsiteX13" fmla="*/ 639413 w 639413"/>
                  <a:gd name="connsiteY13" fmla="*/ 0 h 448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39413" h="448818">
                    <a:moveTo>
                      <a:pt x="639413" y="0"/>
                    </a:moveTo>
                    <a:lnTo>
                      <a:pt x="374237" y="448818"/>
                    </a:lnTo>
                    <a:lnTo>
                      <a:pt x="310896" y="448818"/>
                    </a:lnTo>
                    <a:lnTo>
                      <a:pt x="287750" y="115538"/>
                    </a:lnTo>
                    <a:lnTo>
                      <a:pt x="95250" y="448818"/>
                    </a:lnTo>
                    <a:lnTo>
                      <a:pt x="30956" y="448818"/>
                    </a:lnTo>
                    <a:lnTo>
                      <a:pt x="0" y="0"/>
                    </a:lnTo>
                    <a:lnTo>
                      <a:pt x="78486" y="0"/>
                    </a:lnTo>
                    <a:lnTo>
                      <a:pt x="98489" y="334518"/>
                    </a:lnTo>
                    <a:lnTo>
                      <a:pt x="292799" y="0"/>
                    </a:lnTo>
                    <a:lnTo>
                      <a:pt x="349949" y="0"/>
                    </a:lnTo>
                    <a:lnTo>
                      <a:pt x="373190" y="335852"/>
                    </a:lnTo>
                    <a:lnTo>
                      <a:pt x="576358" y="0"/>
                    </a:lnTo>
                    <a:lnTo>
                      <a:pt x="639413" y="0"/>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31" name="任意多边形 526">
                <a:extLst>
                  <a:ext uri="{FF2B5EF4-FFF2-40B4-BE49-F238E27FC236}">
                    <a16:creationId xmlns:a16="http://schemas.microsoft.com/office/drawing/2014/main" id="{5F90ADE7-D021-4784-BD4B-B3712344E1FD}"/>
                  </a:ext>
                </a:extLst>
              </p:cNvPr>
              <p:cNvSpPr/>
              <p:nvPr/>
            </p:nvSpPr>
            <p:spPr>
              <a:xfrm>
                <a:off x="5937293" y="4099369"/>
                <a:ext cx="475475" cy="473678"/>
              </a:xfrm>
              <a:custGeom>
                <a:avLst/>
                <a:gdLst>
                  <a:gd name="connsiteX0" fmla="*/ 358635 w 475475"/>
                  <a:gd name="connsiteY0" fmla="*/ 327469 h 473678"/>
                  <a:gd name="connsiteX1" fmla="*/ 427787 w 475475"/>
                  <a:gd name="connsiteY1" fmla="*/ 340805 h 473678"/>
                  <a:gd name="connsiteX2" fmla="*/ 324631 w 475475"/>
                  <a:gd name="connsiteY2" fmla="*/ 435959 h 473678"/>
                  <a:gd name="connsiteX3" fmla="*/ 178517 w 475475"/>
                  <a:gd name="connsiteY3" fmla="*/ 473678 h 473678"/>
                  <a:gd name="connsiteX4" fmla="*/ 28975 w 475475"/>
                  <a:gd name="connsiteY4" fmla="*/ 408908 h 473678"/>
                  <a:gd name="connsiteX5" fmla="*/ 10592 w 475475"/>
                  <a:gd name="connsiteY5" fmla="*/ 239268 h 473678"/>
                  <a:gd name="connsiteX6" fmla="*/ 123273 w 475475"/>
                  <a:gd name="connsiteY6" fmla="*/ 66104 h 473678"/>
                  <a:gd name="connsiteX7" fmla="*/ 307391 w 475475"/>
                  <a:gd name="connsiteY7" fmla="*/ 0 h 473678"/>
                  <a:gd name="connsiteX8" fmla="*/ 449885 w 475475"/>
                  <a:gd name="connsiteY8" fmla="*/ 60865 h 473678"/>
                  <a:gd name="connsiteX9" fmla="*/ 462553 w 475475"/>
                  <a:gd name="connsiteY9" fmla="*/ 242983 h 473678"/>
                  <a:gd name="connsiteX10" fmla="*/ 96983 w 475475"/>
                  <a:gd name="connsiteY10" fmla="*/ 242983 h 473678"/>
                  <a:gd name="connsiteX11" fmla="*/ 107937 w 475475"/>
                  <a:gd name="connsiteY11" fmla="*/ 380333 h 473678"/>
                  <a:gd name="connsiteX12" fmla="*/ 199568 w 475475"/>
                  <a:gd name="connsiteY12" fmla="*/ 415861 h 473678"/>
                  <a:gd name="connsiteX13" fmla="*/ 358635 w 475475"/>
                  <a:gd name="connsiteY13" fmla="*/ 327469 h 473678"/>
                  <a:gd name="connsiteX14" fmla="*/ 390734 w 475475"/>
                  <a:gd name="connsiteY14" fmla="*/ 190976 h 473678"/>
                  <a:gd name="connsiteX15" fmla="*/ 394830 w 475475"/>
                  <a:gd name="connsiteY15" fmla="*/ 123825 h 473678"/>
                  <a:gd name="connsiteX16" fmla="*/ 364350 w 475475"/>
                  <a:gd name="connsiteY16" fmla="*/ 73819 h 473678"/>
                  <a:gd name="connsiteX17" fmla="*/ 295580 w 475475"/>
                  <a:gd name="connsiteY17" fmla="*/ 53150 h 473678"/>
                  <a:gd name="connsiteX18" fmla="*/ 186709 w 475475"/>
                  <a:gd name="connsiteY18" fmla="*/ 90488 h 473678"/>
                  <a:gd name="connsiteX19" fmla="*/ 114224 w 475475"/>
                  <a:gd name="connsiteY19" fmla="*/ 190881 h 473678"/>
                  <a:gd name="connsiteX20" fmla="*/ 390734 w 475475"/>
                  <a:gd name="connsiteY20" fmla="*/ 190881 h 473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5475" h="473678">
                    <a:moveTo>
                      <a:pt x="358635" y="327469"/>
                    </a:moveTo>
                    <a:lnTo>
                      <a:pt x="427787" y="340805"/>
                    </a:lnTo>
                    <a:cubicBezTo>
                      <a:pt x="404355" y="379190"/>
                      <a:pt x="369875" y="410909"/>
                      <a:pt x="324631" y="435959"/>
                    </a:cubicBezTo>
                    <a:cubicBezTo>
                      <a:pt x="279387" y="461105"/>
                      <a:pt x="230619" y="473678"/>
                      <a:pt x="178517" y="473678"/>
                    </a:cubicBezTo>
                    <a:cubicBezTo>
                      <a:pt x="109747" y="473678"/>
                      <a:pt x="59931" y="452152"/>
                      <a:pt x="28975" y="408908"/>
                    </a:cubicBezTo>
                    <a:cubicBezTo>
                      <a:pt x="-1981" y="365760"/>
                      <a:pt x="-8172" y="309277"/>
                      <a:pt x="10592" y="239268"/>
                    </a:cubicBezTo>
                    <a:cubicBezTo>
                      <a:pt x="29832" y="167830"/>
                      <a:pt x="67265" y="110109"/>
                      <a:pt x="123273" y="66104"/>
                    </a:cubicBezTo>
                    <a:cubicBezTo>
                      <a:pt x="179280" y="22003"/>
                      <a:pt x="240621" y="0"/>
                      <a:pt x="307391" y="0"/>
                    </a:cubicBezTo>
                    <a:cubicBezTo>
                      <a:pt x="373208" y="0"/>
                      <a:pt x="420738" y="20288"/>
                      <a:pt x="449885" y="60865"/>
                    </a:cubicBezTo>
                    <a:cubicBezTo>
                      <a:pt x="479031" y="101346"/>
                      <a:pt x="483317" y="162115"/>
                      <a:pt x="462553" y="242983"/>
                    </a:cubicBezTo>
                    <a:lnTo>
                      <a:pt x="96983" y="242983"/>
                    </a:lnTo>
                    <a:cubicBezTo>
                      <a:pt x="78791" y="310801"/>
                      <a:pt x="82410" y="356616"/>
                      <a:pt x="107937" y="380333"/>
                    </a:cubicBezTo>
                    <a:cubicBezTo>
                      <a:pt x="133559" y="404050"/>
                      <a:pt x="164040" y="415861"/>
                      <a:pt x="199568" y="415861"/>
                    </a:cubicBezTo>
                    <a:cubicBezTo>
                      <a:pt x="263576" y="415861"/>
                      <a:pt x="316630" y="386334"/>
                      <a:pt x="358635" y="327469"/>
                    </a:cubicBezTo>
                    <a:close/>
                    <a:moveTo>
                      <a:pt x="390734" y="190976"/>
                    </a:moveTo>
                    <a:cubicBezTo>
                      <a:pt x="396735" y="165830"/>
                      <a:pt x="398164" y="143446"/>
                      <a:pt x="394830" y="123825"/>
                    </a:cubicBezTo>
                    <a:cubicBezTo>
                      <a:pt x="391306" y="104394"/>
                      <a:pt x="381114" y="87630"/>
                      <a:pt x="364350" y="73819"/>
                    </a:cubicBezTo>
                    <a:cubicBezTo>
                      <a:pt x="347396" y="60103"/>
                      <a:pt x="324536" y="53150"/>
                      <a:pt x="295580" y="53150"/>
                    </a:cubicBezTo>
                    <a:cubicBezTo>
                      <a:pt x="256718" y="53150"/>
                      <a:pt x="220428" y="65722"/>
                      <a:pt x="186709" y="90488"/>
                    </a:cubicBezTo>
                    <a:cubicBezTo>
                      <a:pt x="152991" y="115348"/>
                      <a:pt x="128797" y="148876"/>
                      <a:pt x="114224" y="190881"/>
                    </a:cubicBezTo>
                    <a:lnTo>
                      <a:pt x="390734" y="190881"/>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32" name="任意多边形 527">
                <a:extLst>
                  <a:ext uri="{FF2B5EF4-FFF2-40B4-BE49-F238E27FC236}">
                    <a16:creationId xmlns:a16="http://schemas.microsoft.com/office/drawing/2014/main" id="{8A699B74-08AF-405F-9320-2CD005826562}"/>
                  </a:ext>
                </a:extLst>
              </p:cNvPr>
              <p:cNvSpPr/>
              <p:nvPr/>
            </p:nvSpPr>
            <p:spPr>
              <a:xfrm>
                <a:off x="6458997" y="3954017"/>
                <a:ext cx="243173" cy="606552"/>
              </a:xfrm>
              <a:custGeom>
                <a:avLst/>
                <a:gdLst>
                  <a:gd name="connsiteX0" fmla="*/ 198501 w 243173"/>
                  <a:gd name="connsiteY0" fmla="*/ 157734 h 606552"/>
                  <a:gd name="connsiteX1" fmla="*/ 78200 w 243173"/>
                  <a:gd name="connsiteY1" fmla="*/ 606552 h 606552"/>
                  <a:gd name="connsiteX2" fmla="*/ 0 w 243173"/>
                  <a:gd name="connsiteY2" fmla="*/ 606552 h 606552"/>
                  <a:gd name="connsiteX3" fmla="*/ 120396 w 243173"/>
                  <a:gd name="connsiteY3" fmla="*/ 157734 h 606552"/>
                  <a:gd name="connsiteX4" fmla="*/ 198501 w 243173"/>
                  <a:gd name="connsiteY4" fmla="*/ 157734 h 606552"/>
                  <a:gd name="connsiteX5" fmla="*/ 243174 w 243173"/>
                  <a:gd name="connsiteY5" fmla="*/ 0 h 606552"/>
                  <a:gd name="connsiteX6" fmla="*/ 222409 w 243173"/>
                  <a:gd name="connsiteY6" fmla="*/ 77724 h 606552"/>
                  <a:gd name="connsiteX7" fmla="*/ 138208 w 243173"/>
                  <a:gd name="connsiteY7" fmla="*/ 77724 h 606552"/>
                  <a:gd name="connsiteX8" fmla="*/ 158972 w 243173"/>
                  <a:gd name="connsiteY8" fmla="*/ 0 h 606552"/>
                  <a:gd name="connsiteX9" fmla="*/ 243174 w 243173"/>
                  <a:gd name="connsiteY9" fmla="*/ 0 h 606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173" h="606552">
                    <a:moveTo>
                      <a:pt x="198501" y="157734"/>
                    </a:moveTo>
                    <a:lnTo>
                      <a:pt x="78200" y="606552"/>
                    </a:lnTo>
                    <a:lnTo>
                      <a:pt x="0" y="606552"/>
                    </a:lnTo>
                    <a:lnTo>
                      <a:pt x="120396" y="157734"/>
                    </a:lnTo>
                    <a:lnTo>
                      <a:pt x="198501" y="157734"/>
                    </a:lnTo>
                    <a:close/>
                    <a:moveTo>
                      <a:pt x="243174" y="0"/>
                    </a:moveTo>
                    <a:lnTo>
                      <a:pt x="222409" y="77724"/>
                    </a:lnTo>
                    <a:lnTo>
                      <a:pt x="138208" y="77724"/>
                    </a:lnTo>
                    <a:lnTo>
                      <a:pt x="158972" y="0"/>
                    </a:lnTo>
                    <a:lnTo>
                      <a:pt x="243174" y="0"/>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33" name="任意多边形 528">
                <a:extLst>
                  <a:ext uri="{FF2B5EF4-FFF2-40B4-BE49-F238E27FC236}">
                    <a16:creationId xmlns:a16="http://schemas.microsoft.com/office/drawing/2014/main" id="{987829A1-E1F8-4752-B6F8-53FBF2E63B73}"/>
                  </a:ext>
                </a:extLst>
              </p:cNvPr>
              <p:cNvSpPr/>
              <p:nvPr/>
            </p:nvSpPr>
            <p:spPr>
              <a:xfrm>
                <a:off x="6693217" y="3954017"/>
                <a:ext cx="503516" cy="619029"/>
              </a:xfrm>
              <a:custGeom>
                <a:avLst/>
                <a:gdLst>
                  <a:gd name="connsiteX0" fmla="*/ 37814 w 503516"/>
                  <a:gd name="connsiteY0" fmla="*/ 606552 h 619029"/>
                  <a:gd name="connsiteX1" fmla="*/ 0 w 503516"/>
                  <a:gd name="connsiteY1" fmla="*/ 606552 h 619029"/>
                  <a:gd name="connsiteX2" fmla="*/ 162592 w 503516"/>
                  <a:gd name="connsiteY2" fmla="*/ 0 h 619029"/>
                  <a:gd name="connsiteX3" fmla="*/ 240792 w 503516"/>
                  <a:gd name="connsiteY3" fmla="*/ 0 h 619029"/>
                  <a:gd name="connsiteX4" fmla="*/ 178498 w 503516"/>
                  <a:gd name="connsiteY4" fmla="*/ 232410 h 619029"/>
                  <a:gd name="connsiteX5" fmla="*/ 350234 w 503516"/>
                  <a:gd name="connsiteY5" fmla="*/ 145352 h 619029"/>
                  <a:gd name="connsiteX6" fmla="*/ 479203 w 503516"/>
                  <a:gd name="connsiteY6" fmla="*/ 206312 h 619029"/>
                  <a:gd name="connsiteX7" fmla="*/ 490347 w 503516"/>
                  <a:gd name="connsiteY7" fmla="*/ 383286 h 619029"/>
                  <a:gd name="connsiteX8" fmla="*/ 387858 w 503516"/>
                  <a:gd name="connsiteY8" fmla="*/ 551212 h 619029"/>
                  <a:gd name="connsiteX9" fmla="*/ 220027 w 503516"/>
                  <a:gd name="connsiteY9" fmla="*/ 619030 h 619029"/>
                  <a:gd name="connsiteX10" fmla="*/ 85820 w 503516"/>
                  <a:gd name="connsiteY10" fmla="*/ 532352 h 619029"/>
                  <a:gd name="connsiteX11" fmla="*/ 37814 w 503516"/>
                  <a:gd name="connsiteY11" fmla="*/ 606552 h 619029"/>
                  <a:gd name="connsiteX12" fmla="*/ 125349 w 503516"/>
                  <a:gd name="connsiteY12" fmla="*/ 430530 h 619029"/>
                  <a:gd name="connsiteX13" fmla="*/ 146113 w 503516"/>
                  <a:gd name="connsiteY13" fmla="*/ 530924 h 619029"/>
                  <a:gd name="connsiteX14" fmla="*/ 226885 w 503516"/>
                  <a:gd name="connsiteY14" fmla="*/ 562070 h 619029"/>
                  <a:gd name="connsiteX15" fmla="*/ 335852 w 503516"/>
                  <a:gd name="connsiteY15" fmla="*/ 515779 h 619029"/>
                  <a:gd name="connsiteX16" fmla="*/ 406527 w 503516"/>
                  <a:gd name="connsiteY16" fmla="*/ 389001 h 619029"/>
                  <a:gd name="connsiteX17" fmla="*/ 407575 w 503516"/>
                  <a:gd name="connsiteY17" fmla="*/ 252698 h 619029"/>
                  <a:gd name="connsiteX18" fmla="*/ 322612 w 503516"/>
                  <a:gd name="connsiteY18" fmla="*/ 203073 h 619029"/>
                  <a:gd name="connsiteX19" fmla="*/ 224028 w 503516"/>
                  <a:gd name="connsiteY19" fmla="*/ 238411 h 619029"/>
                  <a:gd name="connsiteX20" fmla="*/ 152305 w 503516"/>
                  <a:gd name="connsiteY20" fmla="*/ 329660 h 619029"/>
                  <a:gd name="connsiteX21" fmla="*/ 125349 w 503516"/>
                  <a:gd name="connsiteY21" fmla="*/ 430530 h 619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3516" h="619029">
                    <a:moveTo>
                      <a:pt x="37814" y="606552"/>
                    </a:moveTo>
                    <a:lnTo>
                      <a:pt x="0" y="606552"/>
                    </a:lnTo>
                    <a:lnTo>
                      <a:pt x="162592" y="0"/>
                    </a:lnTo>
                    <a:lnTo>
                      <a:pt x="240792" y="0"/>
                    </a:lnTo>
                    <a:lnTo>
                      <a:pt x="178498" y="232410"/>
                    </a:lnTo>
                    <a:cubicBezTo>
                      <a:pt x="229933" y="174403"/>
                      <a:pt x="287178" y="145352"/>
                      <a:pt x="350234" y="145352"/>
                    </a:cubicBezTo>
                    <a:cubicBezTo>
                      <a:pt x="408051" y="145352"/>
                      <a:pt x="451009" y="165640"/>
                      <a:pt x="479203" y="206312"/>
                    </a:cubicBezTo>
                    <a:cubicBezTo>
                      <a:pt x="507396" y="246888"/>
                      <a:pt x="511016" y="305848"/>
                      <a:pt x="490347" y="383286"/>
                    </a:cubicBezTo>
                    <a:cubicBezTo>
                      <a:pt x="472440" y="449961"/>
                      <a:pt x="438340" y="505968"/>
                      <a:pt x="387858" y="551212"/>
                    </a:cubicBezTo>
                    <a:cubicBezTo>
                      <a:pt x="337375" y="596456"/>
                      <a:pt x="281368" y="619030"/>
                      <a:pt x="220027" y="619030"/>
                    </a:cubicBezTo>
                    <a:cubicBezTo>
                      <a:pt x="151638" y="619030"/>
                      <a:pt x="106966" y="590074"/>
                      <a:pt x="85820" y="532352"/>
                    </a:cubicBezTo>
                    <a:lnTo>
                      <a:pt x="37814" y="606552"/>
                    </a:lnTo>
                    <a:close/>
                    <a:moveTo>
                      <a:pt x="125349" y="430530"/>
                    </a:moveTo>
                    <a:cubicBezTo>
                      <a:pt x="116681" y="476631"/>
                      <a:pt x="123539" y="510064"/>
                      <a:pt x="146113" y="530924"/>
                    </a:cubicBezTo>
                    <a:cubicBezTo>
                      <a:pt x="168688" y="551688"/>
                      <a:pt x="195548" y="562070"/>
                      <a:pt x="226885" y="562070"/>
                    </a:cubicBezTo>
                    <a:cubicBezTo>
                      <a:pt x="266890" y="562070"/>
                      <a:pt x="303181" y="546640"/>
                      <a:pt x="335852" y="515779"/>
                    </a:cubicBezTo>
                    <a:cubicBezTo>
                      <a:pt x="368522" y="484918"/>
                      <a:pt x="392049" y="442722"/>
                      <a:pt x="406527" y="389001"/>
                    </a:cubicBezTo>
                    <a:cubicBezTo>
                      <a:pt x="422053" y="331184"/>
                      <a:pt x="422338" y="285655"/>
                      <a:pt x="407575" y="252698"/>
                    </a:cubicBezTo>
                    <a:cubicBezTo>
                      <a:pt x="392811" y="219551"/>
                      <a:pt x="364427" y="203073"/>
                      <a:pt x="322612" y="203073"/>
                    </a:cubicBezTo>
                    <a:cubicBezTo>
                      <a:pt x="289655" y="203073"/>
                      <a:pt x="256794" y="214789"/>
                      <a:pt x="224028" y="238411"/>
                    </a:cubicBezTo>
                    <a:cubicBezTo>
                      <a:pt x="191167" y="261938"/>
                      <a:pt x="167449" y="292322"/>
                      <a:pt x="152305" y="329660"/>
                    </a:cubicBezTo>
                    <a:lnTo>
                      <a:pt x="125349" y="430530"/>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34" name="任意多边形 529">
                <a:extLst>
                  <a:ext uri="{FF2B5EF4-FFF2-40B4-BE49-F238E27FC236}">
                    <a16:creationId xmlns:a16="http://schemas.microsoft.com/office/drawing/2014/main" id="{57EB9720-15D6-497D-ADDC-E18744660E2C}"/>
                  </a:ext>
                </a:extLst>
              </p:cNvPr>
              <p:cNvSpPr/>
              <p:nvPr/>
            </p:nvSpPr>
            <p:spPr>
              <a:xfrm>
                <a:off x="7251327" y="4099274"/>
                <a:ext cx="473424" cy="473678"/>
              </a:xfrm>
              <a:custGeom>
                <a:avLst/>
                <a:gdLst>
                  <a:gd name="connsiteX0" fmla="*/ 166932 w 473424"/>
                  <a:gd name="connsiteY0" fmla="*/ 473678 h 473678"/>
                  <a:gd name="connsiteX1" fmla="*/ 23581 w 473424"/>
                  <a:gd name="connsiteY1" fmla="*/ 405194 h 473678"/>
                  <a:gd name="connsiteX2" fmla="*/ 11008 w 473424"/>
                  <a:gd name="connsiteY2" fmla="*/ 235268 h 473678"/>
                  <a:gd name="connsiteX3" fmla="*/ 122165 w 473424"/>
                  <a:gd name="connsiteY3" fmla="*/ 64008 h 473678"/>
                  <a:gd name="connsiteX4" fmla="*/ 301806 w 473424"/>
                  <a:gd name="connsiteY4" fmla="*/ 0 h 473678"/>
                  <a:gd name="connsiteX5" fmla="*/ 447825 w 473424"/>
                  <a:gd name="connsiteY5" fmla="*/ 67437 h 473678"/>
                  <a:gd name="connsiteX6" fmla="*/ 462874 w 473424"/>
                  <a:gd name="connsiteY6" fmla="*/ 235744 h 473678"/>
                  <a:gd name="connsiteX7" fmla="*/ 352194 w 473424"/>
                  <a:gd name="connsiteY7" fmla="*/ 407194 h 473678"/>
                  <a:gd name="connsiteX8" fmla="*/ 166932 w 473424"/>
                  <a:gd name="connsiteY8" fmla="*/ 473678 h 473678"/>
                  <a:gd name="connsiteX9" fmla="*/ 188459 w 473424"/>
                  <a:gd name="connsiteY9" fmla="*/ 415957 h 473678"/>
                  <a:gd name="connsiteX10" fmla="*/ 300282 w 473424"/>
                  <a:gd name="connsiteY10" fmla="*/ 371951 h 473678"/>
                  <a:gd name="connsiteX11" fmla="*/ 377339 w 473424"/>
                  <a:gd name="connsiteY11" fmla="*/ 235172 h 473678"/>
                  <a:gd name="connsiteX12" fmla="*/ 371244 w 473424"/>
                  <a:gd name="connsiteY12" fmla="*/ 99822 h 473678"/>
                  <a:gd name="connsiteX13" fmla="*/ 283328 w 473424"/>
                  <a:gd name="connsiteY13" fmla="*/ 57912 h 473678"/>
                  <a:gd name="connsiteX14" fmla="*/ 173219 w 473424"/>
                  <a:gd name="connsiteY14" fmla="*/ 100298 h 473678"/>
                  <a:gd name="connsiteX15" fmla="*/ 96923 w 473424"/>
                  <a:gd name="connsiteY15" fmla="*/ 234696 h 473678"/>
                  <a:gd name="connsiteX16" fmla="*/ 99971 w 473424"/>
                  <a:gd name="connsiteY16" fmla="*/ 374047 h 473678"/>
                  <a:gd name="connsiteX17" fmla="*/ 188459 w 473424"/>
                  <a:gd name="connsiteY17" fmla="*/ 415957 h 473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3424" h="473678">
                    <a:moveTo>
                      <a:pt x="166932" y="473678"/>
                    </a:moveTo>
                    <a:cubicBezTo>
                      <a:pt x="97876" y="473678"/>
                      <a:pt x="50156" y="450818"/>
                      <a:pt x="23581" y="405194"/>
                    </a:cubicBezTo>
                    <a:cubicBezTo>
                      <a:pt x="-2994" y="359474"/>
                      <a:pt x="-6994" y="302895"/>
                      <a:pt x="11008" y="235268"/>
                    </a:cubicBezTo>
                    <a:cubicBezTo>
                      <a:pt x="30154" y="163735"/>
                      <a:pt x="67205" y="106680"/>
                      <a:pt x="122165" y="64008"/>
                    </a:cubicBezTo>
                    <a:cubicBezTo>
                      <a:pt x="177124" y="21241"/>
                      <a:pt x="236941" y="0"/>
                      <a:pt x="301806" y="0"/>
                    </a:cubicBezTo>
                    <a:cubicBezTo>
                      <a:pt x="371244" y="0"/>
                      <a:pt x="419916" y="22479"/>
                      <a:pt x="447825" y="67437"/>
                    </a:cubicBezTo>
                    <a:cubicBezTo>
                      <a:pt x="475828" y="112395"/>
                      <a:pt x="480877" y="168497"/>
                      <a:pt x="462874" y="235744"/>
                    </a:cubicBezTo>
                    <a:cubicBezTo>
                      <a:pt x="444205" y="305753"/>
                      <a:pt x="407153" y="362903"/>
                      <a:pt x="352194" y="407194"/>
                    </a:cubicBezTo>
                    <a:cubicBezTo>
                      <a:pt x="297139" y="451580"/>
                      <a:pt x="235417" y="473678"/>
                      <a:pt x="166932" y="473678"/>
                    </a:cubicBezTo>
                    <a:close/>
                    <a:moveTo>
                      <a:pt x="188459" y="415957"/>
                    </a:moveTo>
                    <a:cubicBezTo>
                      <a:pt x="228273" y="415957"/>
                      <a:pt x="265516" y="401288"/>
                      <a:pt x="300282" y="371951"/>
                    </a:cubicBezTo>
                    <a:cubicBezTo>
                      <a:pt x="335144" y="342614"/>
                      <a:pt x="360766" y="296990"/>
                      <a:pt x="377339" y="235172"/>
                    </a:cubicBezTo>
                    <a:cubicBezTo>
                      <a:pt x="393913" y="172974"/>
                      <a:pt x="392008" y="127825"/>
                      <a:pt x="371244" y="99822"/>
                    </a:cubicBezTo>
                    <a:cubicBezTo>
                      <a:pt x="350479" y="71914"/>
                      <a:pt x="321237" y="57912"/>
                      <a:pt x="283328" y="57912"/>
                    </a:cubicBezTo>
                    <a:cubicBezTo>
                      <a:pt x="244466" y="57912"/>
                      <a:pt x="207794" y="72009"/>
                      <a:pt x="173219" y="100298"/>
                    </a:cubicBezTo>
                    <a:cubicBezTo>
                      <a:pt x="138738" y="128588"/>
                      <a:pt x="113307" y="173355"/>
                      <a:pt x="96923" y="234696"/>
                    </a:cubicBezTo>
                    <a:cubicBezTo>
                      <a:pt x="79493" y="299561"/>
                      <a:pt x="80541" y="346043"/>
                      <a:pt x="99971" y="374047"/>
                    </a:cubicBezTo>
                    <a:cubicBezTo>
                      <a:pt x="119498" y="401955"/>
                      <a:pt x="148930" y="415957"/>
                      <a:pt x="188459" y="415957"/>
                    </a:cubicBez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35" name="任意多边形 530">
                <a:extLst>
                  <a:ext uri="{FF2B5EF4-FFF2-40B4-BE49-F238E27FC236}">
                    <a16:creationId xmlns:a16="http://schemas.microsoft.com/office/drawing/2014/main" id="{60C00CE3-C74C-4284-8D5D-067AA81F6DF2}"/>
                  </a:ext>
                </a:extLst>
              </p:cNvPr>
              <p:cNvSpPr/>
              <p:nvPr/>
            </p:nvSpPr>
            <p:spPr>
              <a:xfrm>
                <a:off x="7765541" y="4460938"/>
                <a:ext cx="138207" cy="99631"/>
              </a:xfrm>
              <a:custGeom>
                <a:avLst/>
                <a:gdLst>
                  <a:gd name="connsiteX0" fmla="*/ 138207 w 138207"/>
                  <a:gd name="connsiteY0" fmla="*/ 0 h 99631"/>
                  <a:gd name="connsiteX1" fmla="*/ 111633 w 138207"/>
                  <a:gd name="connsiteY1" fmla="*/ 99632 h 99631"/>
                  <a:gd name="connsiteX2" fmla="*/ 0 w 138207"/>
                  <a:gd name="connsiteY2" fmla="*/ 99632 h 99631"/>
                  <a:gd name="connsiteX3" fmla="*/ 26670 w 138207"/>
                  <a:gd name="connsiteY3" fmla="*/ 0 h 99631"/>
                  <a:gd name="connsiteX4" fmla="*/ 138207 w 138207"/>
                  <a:gd name="connsiteY4" fmla="*/ 0 h 99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207" h="99631">
                    <a:moveTo>
                      <a:pt x="138207" y="0"/>
                    </a:moveTo>
                    <a:lnTo>
                      <a:pt x="111633" y="99632"/>
                    </a:lnTo>
                    <a:lnTo>
                      <a:pt x="0" y="99632"/>
                    </a:lnTo>
                    <a:lnTo>
                      <a:pt x="26670" y="0"/>
                    </a:lnTo>
                    <a:lnTo>
                      <a:pt x="138207" y="0"/>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36" name="任意多边形 531">
                <a:extLst>
                  <a:ext uri="{FF2B5EF4-FFF2-40B4-BE49-F238E27FC236}">
                    <a16:creationId xmlns:a16="http://schemas.microsoft.com/office/drawing/2014/main" id="{0E6068E1-79EE-4AF3-83EC-10A9BEF53944}"/>
                  </a:ext>
                </a:extLst>
              </p:cNvPr>
              <p:cNvSpPr/>
              <p:nvPr/>
            </p:nvSpPr>
            <p:spPr>
              <a:xfrm>
                <a:off x="8035848" y="4099369"/>
                <a:ext cx="441486" cy="473678"/>
              </a:xfrm>
              <a:custGeom>
                <a:avLst/>
                <a:gdLst>
                  <a:gd name="connsiteX0" fmla="*/ 330245 w 441486"/>
                  <a:gd name="connsiteY0" fmla="*/ 303943 h 473678"/>
                  <a:gd name="connsiteX1" fmla="*/ 398063 w 441486"/>
                  <a:gd name="connsiteY1" fmla="*/ 315087 h 473678"/>
                  <a:gd name="connsiteX2" fmla="*/ 300622 w 441486"/>
                  <a:gd name="connsiteY2" fmla="*/ 431578 h 473678"/>
                  <a:gd name="connsiteX3" fmla="*/ 161271 w 441486"/>
                  <a:gd name="connsiteY3" fmla="*/ 473678 h 473678"/>
                  <a:gd name="connsiteX4" fmla="*/ 20968 w 441486"/>
                  <a:gd name="connsiteY4" fmla="*/ 405193 h 473678"/>
                  <a:gd name="connsiteX5" fmla="*/ 11157 w 441486"/>
                  <a:gd name="connsiteY5" fmla="*/ 237934 h 473678"/>
                  <a:gd name="connsiteX6" fmla="*/ 114408 w 441486"/>
                  <a:gd name="connsiteY6" fmla="*/ 67723 h 473678"/>
                  <a:gd name="connsiteX7" fmla="*/ 289192 w 441486"/>
                  <a:gd name="connsiteY7" fmla="*/ 0 h 473678"/>
                  <a:gd name="connsiteX8" fmla="*/ 409302 w 441486"/>
                  <a:gd name="connsiteY8" fmla="*/ 43720 h 473678"/>
                  <a:gd name="connsiteX9" fmla="*/ 440449 w 441486"/>
                  <a:gd name="connsiteY9" fmla="*/ 156877 h 473678"/>
                  <a:gd name="connsiteX10" fmla="*/ 366535 w 441486"/>
                  <a:gd name="connsiteY10" fmla="*/ 168878 h 473678"/>
                  <a:gd name="connsiteX11" fmla="*/ 276047 w 441486"/>
                  <a:gd name="connsiteY11" fmla="*/ 57817 h 473678"/>
                  <a:gd name="connsiteX12" fmla="*/ 163367 w 441486"/>
                  <a:gd name="connsiteY12" fmla="*/ 106871 h 473678"/>
                  <a:gd name="connsiteX13" fmla="*/ 94406 w 441486"/>
                  <a:gd name="connsiteY13" fmla="*/ 234125 h 473678"/>
                  <a:gd name="connsiteX14" fmla="*/ 93167 w 441486"/>
                  <a:gd name="connsiteY14" fmla="*/ 368236 h 473678"/>
                  <a:gd name="connsiteX15" fmla="*/ 177654 w 441486"/>
                  <a:gd name="connsiteY15" fmla="*/ 415957 h 473678"/>
                  <a:gd name="connsiteX16" fmla="*/ 330245 w 441486"/>
                  <a:gd name="connsiteY16" fmla="*/ 303943 h 473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1486" h="473678">
                    <a:moveTo>
                      <a:pt x="330245" y="303943"/>
                    </a:moveTo>
                    <a:lnTo>
                      <a:pt x="398063" y="315087"/>
                    </a:lnTo>
                    <a:cubicBezTo>
                      <a:pt x="374822" y="364712"/>
                      <a:pt x="342341" y="403574"/>
                      <a:pt x="300622" y="431578"/>
                    </a:cubicBezTo>
                    <a:cubicBezTo>
                      <a:pt x="258903" y="459676"/>
                      <a:pt x="212420" y="473678"/>
                      <a:pt x="161271" y="473678"/>
                    </a:cubicBezTo>
                    <a:cubicBezTo>
                      <a:pt x="91929" y="473678"/>
                      <a:pt x="45162" y="450818"/>
                      <a:pt x="20968" y="405193"/>
                    </a:cubicBezTo>
                    <a:cubicBezTo>
                      <a:pt x="-3226" y="359473"/>
                      <a:pt x="-6464" y="303752"/>
                      <a:pt x="11157" y="237934"/>
                    </a:cubicBezTo>
                    <a:cubicBezTo>
                      <a:pt x="29540" y="169735"/>
                      <a:pt x="63830" y="113062"/>
                      <a:pt x="114408" y="67723"/>
                    </a:cubicBezTo>
                    <a:cubicBezTo>
                      <a:pt x="164890" y="22574"/>
                      <a:pt x="223184" y="0"/>
                      <a:pt x="289192" y="0"/>
                    </a:cubicBezTo>
                    <a:cubicBezTo>
                      <a:pt x="344151" y="0"/>
                      <a:pt x="384061" y="14668"/>
                      <a:pt x="409302" y="43720"/>
                    </a:cubicBezTo>
                    <a:cubicBezTo>
                      <a:pt x="434448" y="72961"/>
                      <a:pt x="445021" y="110680"/>
                      <a:pt x="440449" y="156877"/>
                    </a:cubicBezTo>
                    <a:lnTo>
                      <a:pt x="366535" y="168878"/>
                    </a:lnTo>
                    <a:cubicBezTo>
                      <a:pt x="373107" y="94869"/>
                      <a:pt x="342913" y="57817"/>
                      <a:pt x="276047" y="57817"/>
                    </a:cubicBezTo>
                    <a:cubicBezTo>
                      <a:pt x="232899" y="57817"/>
                      <a:pt x="195370" y="74104"/>
                      <a:pt x="163367" y="106871"/>
                    </a:cubicBezTo>
                    <a:cubicBezTo>
                      <a:pt x="131458" y="139636"/>
                      <a:pt x="108407" y="182023"/>
                      <a:pt x="94406" y="234125"/>
                    </a:cubicBezTo>
                    <a:cubicBezTo>
                      <a:pt x="79070" y="291655"/>
                      <a:pt x="78594" y="336328"/>
                      <a:pt x="93167" y="368236"/>
                    </a:cubicBezTo>
                    <a:cubicBezTo>
                      <a:pt x="107645" y="400050"/>
                      <a:pt x="135839" y="415957"/>
                      <a:pt x="177654" y="415957"/>
                    </a:cubicBezTo>
                    <a:cubicBezTo>
                      <a:pt x="242234" y="415861"/>
                      <a:pt x="293097" y="378523"/>
                      <a:pt x="330245" y="303943"/>
                    </a:cubicBez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37" name="任意多边形 532">
                <a:extLst>
                  <a:ext uri="{FF2B5EF4-FFF2-40B4-BE49-F238E27FC236}">
                    <a16:creationId xmlns:a16="http://schemas.microsoft.com/office/drawing/2014/main" id="{4520DC8A-7049-4709-830A-FFDE54760329}"/>
                  </a:ext>
                </a:extLst>
              </p:cNvPr>
              <p:cNvSpPr/>
              <p:nvPr/>
            </p:nvSpPr>
            <p:spPr>
              <a:xfrm>
                <a:off x="8512063" y="4099274"/>
                <a:ext cx="473545" cy="473678"/>
              </a:xfrm>
              <a:custGeom>
                <a:avLst/>
                <a:gdLst>
                  <a:gd name="connsiteX0" fmla="*/ 166830 w 473545"/>
                  <a:gd name="connsiteY0" fmla="*/ 473678 h 473678"/>
                  <a:gd name="connsiteX1" fmla="*/ 23574 w 473545"/>
                  <a:gd name="connsiteY1" fmla="*/ 405194 h 473678"/>
                  <a:gd name="connsiteX2" fmla="*/ 11096 w 473545"/>
                  <a:gd name="connsiteY2" fmla="*/ 235268 h 473678"/>
                  <a:gd name="connsiteX3" fmla="*/ 122158 w 473545"/>
                  <a:gd name="connsiteY3" fmla="*/ 64008 h 473678"/>
                  <a:gd name="connsiteX4" fmla="*/ 301800 w 473545"/>
                  <a:gd name="connsiteY4" fmla="*/ 0 h 473678"/>
                  <a:gd name="connsiteX5" fmla="*/ 448008 w 473545"/>
                  <a:gd name="connsiteY5" fmla="*/ 67437 h 473678"/>
                  <a:gd name="connsiteX6" fmla="*/ 462963 w 473545"/>
                  <a:gd name="connsiteY6" fmla="*/ 235744 h 473678"/>
                  <a:gd name="connsiteX7" fmla="*/ 352187 w 473545"/>
                  <a:gd name="connsiteY7" fmla="*/ 407194 h 473678"/>
                  <a:gd name="connsiteX8" fmla="*/ 166830 w 473545"/>
                  <a:gd name="connsiteY8" fmla="*/ 473678 h 473678"/>
                  <a:gd name="connsiteX9" fmla="*/ 188452 w 473545"/>
                  <a:gd name="connsiteY9" fmla="*/ 415957 h 473678"/>
                  <a:gd name="connsiteX10" fmla="*/ 300371 w 473545"/>
                  <a:gd name="connsiteY10" fmla="*/ 371951 h 473678"/>
                  <a:gd name="connsiteX11" fmla="*/ 377333 w 473545"/>
                  <a:gd name="connsiteY11" fmla="*/ 235172 h 473678"/>
                  <a:gd name="connsiteX12" fmla="*/ 371237 w 473545"/>
                  <a:gd name="connsiteY12" fmla="*/ 99822 h 473678"/>
                  <a:gd name="connsiteX13" fmla="*/ 283416 w 473545"/>
                  <a:gd name="connsiteY13" fmla="*/ 57912 h 473678"/>
                  <a:gd name="connsiteX14" fmla="*/ 173402 w 473545"/>
                  <a:gd name="connsiteY14" fmla="*/ 100298 h 473678"/>
                  <a:gd name="connsiteX15" fmla="*/ 96917 w 473545"/>
                  <a:gd name="connsiteY15" fmla="*/ 234696 h 473678"/>
                  <a:gd name="connsiteX16" fmla="*/ 99965 w 473545"/>
                  <a:gd name="connsiteY16" fmla="*/ 374047 h 473678"/>
                  <a:gd name="connsiteX17" fmla="*/ 188452 w 473545"/>
                  <a:gd name="connsiteY17" fmla="*/ 415957 h 473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3545" h="473678">
                    <a:moveTo>
                      <a:pt x="166830" y="473678"/>
                    </a:moveTo>
                    <a:cubicBezTo>
                      <a:pt x="97774" y="473678"/>
                      <a:pt x="50053" y="450818"/>
                      <a:pt x="23574" y="405194"/>
                    </a:cubicBezTo>
                    <a:cubicBezTo>
                      <a:pt x="-2906" y="359474"/>
                      <a:pt x="-7097" y="302895"/>
                      <a:pt x="11096" y="235268"/>
                    </a:cubicBezTo>
                    <a:cubicBezTo>
                      <a:pt x="30146" y="163735"/>
                      <a:pt x="67199" y="106680"/>
                      <a:pt x="122158" y="64008"/>
                    </a:cubicBezTo>
                    <a:cubicBezTo>
                      <a:pt x="177117" y="21241"/>
                      <a:pt x="236934" y="0"/>
                      <a:pt x="301800" y="0"/>
                    </a:cubicBezTo>
                    <a:cubicBezTo>
                      <a:pt x="371237" y="0"/>
                      <a:pt x="420005" y="22479"/>
                      <a:pt x="448008" y="67437"/>
                    </a:cubicBezTo>
                    <a:cubicBezTo>
                      <a:pt x="476012" y="112395"/>
                      <a:pt x="480965" y="168497"/>
                      <a:pt x="462963" y="235744"/>
                    </a:cubicBezTo>
                    <a:cubicBezTo>
                      <a:pt x="444198" y="305753"/>
                      <a:pt x="407336" y="362903"/>
                      <a:pt x="352187" y="407194"/>
                    </a:cubicBezTo>
                    <a:cubicBezTo>
                      <a:pt x="297132" y="451580"/>
                      <a:pt x="235219" y="473678"/>
                      <a:pt x="166830" y="473678"/>
                    </a:cubicBezTo>
                    <a:close/>
                    <a:moveTo>
                      <a:pt x="188452" y="415957"/>
                    </a:moveTo>
                    <a:cubicBezTo>
                      <a:pt x="228266" y="415957"/>
                      <a:pt x="265509" y="401288"/>
                      <a:pt x="300371" y="371951"/>
                    </a:cubicBezTo>
                    <a:cubicBezTo>
                      <a:pt x="335137" y="342614"/>
                      <a:pt x="360759" y="296990"/>
                      <a:pt x="377333" y="235172"/>
                    </a:cubicBezTo>
                    <a:cubicBezTo>
                      <a:pt x="394002" y="172974"/>
                      <a:pt x="392001" y="127825"/>
                      <a:pt x="371237" y="99822"/>
                    </a:cubicBezTo>
                    <a:cubicBezTo>
                      <a:pt x="350568" y="71914"/>
                      <a:pt x="321230" y="57912"/>
                      <a:pt x="283416" y="57912"/>
                    </a:cubicBezTo>
                    <a:cubicBezTo>
                      <a:pt x="244459" y="57912"/>
                      <a:pt x="207883" y="72009"/>
                      <a:pt x="173402" y="100298"/>
                    </a:cubicBezTo>
                    <a:cubicBezTo>
                      <a:pt x="138826" y="128588"/>
                      <a:pt x="113395" y="173355"/>
                      <a:pt x="96917" y="234696"/>
                    </a:cubicBezTo>
                    <a:cubicBezTo>
                      <a:pt x="79581" y="299561"/>
                      <a:pt x="80534" y="346043"/>
                      <a:pt x="99965" y="374047"/>
                    </a:cubicBezTo>
                    <a:cubicBezTo>
                      <a:pt x="119300" y="401955"/>
                      <a:pt x="148828" y="415957"/>
                      <a:pt x="188452" y="415957"/>
                    </a:cubicBez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38" name="任意多边形 533">
                <a:extLst>
                  <a:ext uri="{FF2B5EF4-FFF2-40B4-BE49-F238E27FC236}">
                    <a16:creationId xmlns:a16="http://schemas.microsoft.com/office/drawing/2014/main" id="{88E67836-3B16-4959-8FFA-419D232E8873}"/>
                  </a:ext>
                </a:extLst>
              </p:cNvPr>
              <p:cNvSpPr/>
              <p:nvPr/>
            </p:nvSpPr>
            <p:spPr>
              <a:xfrm>
                <a:off x="9031985" y="4099179"/>
                <a:ext cx="763298" cy="461391"/>
              </a:xfrm>
              <a:custGeom>
                <a:avLst/>
                <a:gdLst>
                  <a:gd name="connsiteX0" fmla="*/ 674180 w 763298"/>
                  <a:gd name="connsiteY0" fmla="*/ 461391 h 461391"/>
                  <a:gd name="connsiteX1" fmla="*/ 597980 w 763298"/>
                  <a:gd name="connsiteY1" fmla="*/ 461391 h 461391"/>
                  <a:gd name="connsiteX2" fmla="*/ 672846 w 763298"/>
                  <a:gd name="connsiteY2" fmla="*/ 182309 h 461391"/>
                  <a:gd name="connsiteX3" fmla="*/ 683514 w 763298"/>
                  <a:gd name="connsiteY3" fmla="*/ 117634 h 461391"/>
                  <a:gd name="connsiteX4" fmla="*/ 661321 w 763298"/>
                  <a:gd name="connsiteY4" fmla="*/ 78105 h 461391"/>
                  <a:gd name="connsiteX5" fmla="*/ 607886 w 763298"/>
                  <a:gd name="connsiteY5" fmla="*/ 60103 h 461391"/>
                  <a:gd name="connsiteX6" fmla="*/ 511683 w 763298"/>
                  <a:gd name="connsiteY6" fmla="*/ 96774 h 461391"/>
                  <a:gd name="connsiteX7" fmla="*/ 440150 w 763298"/>
                  <a:gd name="connsiteY7" fmla="*/ 208597 h 461391"/>
                  <a:gd name="connsiteX8" fmla="*/ 372428 w 763298"/>
                  <a:gd name="connsiteY8" fmla="*/ 461391 h 461391"/>
                  <a:gd name="connsiteX9" fmla="*/ 296609 w 763298"/>
                  <a:gd name="connsiteY9" fmla="*/ 461391 h 461391"/>
                  <a:gd name="connsiteX10" fmla="*/ 375761 w 763298"/>
                  <a:gd name="connsiteY10" fmla="*/ 165830 h 461391"/>
                  <a:gd name="connsiteX11" fmla="*/ 366522 w 763298"/>
                  <a:gd name="connsiteY11" fmla="*/ 82296 h 461391"/>
                  <a:gd name="connsiteX12" fmla="*/ 306514 w 763298"/>
                  <a:gd name="connsiteY12" fmla="*/ 57912 h 461391"/>
                  <a:gd name="connsiteX13" fmla="*/ 209550 w 763298"/>
                  <a:gd name="connsiteY13" fmla="*/ 96107 h 461391"/>
                  <a:gd name="connsiteX14" fmla="*/ 146781 w 763298"/>
                  <a:gd name="connsiteY14" fmla="*/ 192881 h 461391"/>
                  <a:gd name="connsiteX15" fmla="*/ 74772 w 763298"/>
                  <a:gd name="connsiteY15" fmla="*/ 461296 h 461391"/>
                  <a:gd name="connsiteX16" fmla="*/ 0 w 763298"/>
                  <a:gd name="connsiteY16" fmla="*/ 461296 h 461391"/>
                  <a:gd name="connsiteX17" fmla="*/ 120301 w 763298"/>
                  <a:gd name="connsiteY17" fmla="*/ 12478 h 461391"/>
                  <a:gd name="connsiteX18" fmla="*/ 187547 w 763298"/>
                  <a:gd name="connsiteY18" fmla="*/ 12478 h 461391"/>
                  <a:gd name="connsiteX19" fmla="*/ 164402 w 763298"/>
                  <a:gd name="connsiteY19" fmla="*/ 98679 h 461391"/>
                  <a:gd name="connsiteX20" fmla="*/ 345853 w 763298"/>
                  <a:gd name="connsiteY20" fmla="*/ 0 h 461391"/>
                  <a:gd name="connsiteX21" fmla="*/ 429578 w 763298"/>
                  <a:gd name="connsiteY21" fmla="*/ 31528 h 461391"/>
                  <a:gd name="connsiteX22" fmla="*/ 458058 w 763298"/>
                  <a:gd name="connsiteY22" fmla="*/ 107537 h 461391"/>
                  <a:gd name="connsiteX23" fmla="*/ 645795 w 763298"/>
                  <a:gd name="connsiteY23" fmla="*/ 0 h 461391"/>
                  <a:gd name="connsiteX24" fmla="*/ 728758 w 763298"/>
                  <a:gd name="connsiteY24" fmla="*/ 26194 h 461391"/>
                  <a:gd name="connsiteX25" fmla="*/ 762953 w 763298"/>
                  <a:gd name="connsiteY25" fmla="*/ 86392 h 461391"/>
                  <a:gd name="connsiteX26" fmla="*/ 748951 w 763298"/>
                  <a:gd name="connsiteY26" fmla="*/ 182118 h 461391"/>
                  <a:gd name="connsiteX27" fmla="*/ 674180 w 763298"/>
                  <a:gd name="connsiteY27" fmla="*/ 461391 h 461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63298" h="461391">
                    <a:moveTo>
                      <a:pt x="674180" y="461391"/>
                    </a:moveTo>
                    <a:lnTo>
                      <a:pt x="597980" y="461391"/>
                    </a:lnTo>
                    <a:lnTo>
                      <a:pt x="672846" y="182309"/>
                    </a:lnTo>
                    <a:cubicBezTo>
                      <a:pt x="680561" y="153638"/>
                      <a:pt x="683990" y="132017"/>
                      <a:pt x="683514" y="117634"/>
                    </a:cubicBezTo>
                    <a:cubicBezTo>
                      <a:pt x="682847" y="103346"/>
                      <a:pt x="675418" y="90107"/>
                      <a:pt x="661321" y="78105"/>
                    </a:cubicBezTo>
                    <a:cubicBezTo>
                      <a:pt x="647319" y="66104"/>
                      <a:pt x="629508" y="60103"/>
                      <a:pt x="607886" y="60103"/>
                    </a:cubicBezTo>
                    <a:cubicBezTo>
                      <a:pt x="578072" y="60103"/>
                      <a:pt x="545878" y="72390"/>
                      <a:pt x="511683" y="96774"/>
                    </a:cubicBezTo>
                    <a:cubicBezTo>
                      <a:pt x="477393" y="121253"/>
                      <a:pt x="453580" y="158591"/>
                      <a:pt x="440150" y="208597"/>
                    </a:cubicBezTo>
                    <a:lnTo>
                      <a:pt x="372428" y="461391"/>
                    </a:lnTo>
                    <a:lnTo>
                      <a:pt x="296609" y="461391"/>
                    </a:lnTo>
                    <a:lnTo>
                      <a:pt x="375761" y="165830"/>
                    </a:lnTo>
                    <a:cubicBezTo>
                      <a:pt x="386429" y="126492"/>
                      <a:pt x="383286" y="98584"/>
                      <a:pt x="366522" y="82296"/>
                    </a:cubicBezTo>
                    <a:cubicBezTo>
                      <a:pt x="349853" y="66008"/>
                      <a:pt x="329851" y="57912"/>
                      <a:pt x="306514" y="57912"/>
                    </a:cubicBezTo>
                    <a:cubicBezTo>
                      <a:pt x="273272" y="57912"/>
                      <a:pt x="240888" y="70580"/>
                      <a:pt x="209550" y="96107"/>
                    </a:cubicBezTo>
                    <a:cubicBezTo>
                      <a:pt x="178213" y="121539"/>
                      <a:pt x="157258" y="153829"/>
                      <a:pt x="146781" y="192881"/>
                    </a:cubicBezTo>
                    <a:lnTo>
                      <a:pt x="74772" y="461296"/>
                    </a:lnTo>
                    <a:lnTo>
                      <a:pt x="0" y="461296"/>
                    </a:lnTo>
                    <a:lnTo>
                      <a:pt x="120301" y="12478"/>
                    </a:lnTo>
                    <a:lnTo>
                      <a:pt x="187547" y="12478"/>
                    </a:lnTo>
                    <a:lnTo>
                      <a:pt x="164402" y="98679"/>
                    </a:lnTo>
                    <a:cubicBezTo>
                      <a:pt x="219551" y="32861"/>
                      <a:pt x="280035" y="0"/>
                      <a:pt x="345853" y="0"/>
                    </a:cubicBezTo>
                    <a:cubicBezTo>
                      <a:pt x="382048" y="0"/>
                      <a:pt x="409956" y="10478"/>
                      <a:pt x="429578" y="31528"/>
                    </a:cubicBezTo>
                    <a:cubicBezTo>
                      <a:pt x="449104" y="52578"/>
                      <a:pt x="458629" y="77914"/>
                      <a:pt x="458058" y="107537"/>
                    </a:cubicBezTo>
                    <a:cubicBezTo>
                      <a:pt x="511778" y="35814"/>
                      <a:pt x="574263" y="0"/>
                      <a:pt x="645795" y="0"/>
                    </a:cubicBezTo>
                    <a:cubicBezTo>
                      <a:pt x="679990" y="0"/>
                      <a:pt x="707613" y="8763"/>
                      <a:pt x="728758" y="26194"/>
                    </a:cubicBezTo>
                    <a:cubicBezTo>
                      <a:pt x="749808" y="43720"/>
                      <a:pt x="761143" y="63817"/>
                      <a:pt x="762953" y="86392"/>
                    </a:cubicBezTo>
                    <a:cubicBezTo>
                      <a:pt x="764667" y="109061"/>
                      <a:pt x="760000" y="141065"/>
                      <a:pt x="748951" y="182118"/>
                    </a:cubicBezTo>
                    <a:lnTo>
                      <a:pt x="674180" y="461391"/>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grpSp>
      <p:pic>
        <p:nvPicPr>
          <p:cNvPr id="426" name="Picture 2">
            <a:extLst>
              <a:ext uri="{FF2B5EF4-FFF2-40B4-BE49-F238E27FC236}">
                <a16:creationId xmlns:a16="http://schemas.microsoft.com/office/drawing/2014/main" id="{DC8B0817-84F1-439A-A43A-EA0592113E7E}"/>
              </a:ext>
            </a:extLst>
          </p:cNvPr>
          <p:cNvPicPr>
            <a:picLocks noChangeAspect="1" noChangeArrowheads="1"/>
          </p:cNvPicPr>
          <p:nvPr/>
        </p:nvPicPr>
        <p:blipFill>
          <a:blip r:embed="rId1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279715" y="2037380"/>
            <a:ext cx="1296990" cy="570674"/>
          </a:xfrm>
          <a:prstGeom prst="rect">
            <a:avLst/>
          </a:prstGeom>
          <a:noFill/>
          <a:extLst>
            <a:ext uri="{909E8E84-426E-40DD-AFC4-6F175D3DCCD1}">
              <a14:hiddenFill xmlns:a14="http://schemas.microsoft.com/office/drawing/2010/main">
                <a:solidFill>
                  <a:srgbClr val="FFFFFF"/>
                </a:solidFill>
              </a14:hiddenFill>
            </a:ext>
          </a:extLst>
        </p:spPr>
      </p:pic>
      <p:grpSp>
        <p:nvGrpSpPr>
          <p:cNvPr id="361" name="组合 2"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id="{4DA82AD0-9048-416B-A668-771A0ED902C4}"/>
              </a:ext>
            </a:extLst>
          </p:cNvPr>
          <p:cNvGrpSpPr>
            <a:grpSpLocks noChangeAspect="1"/>
          </p:cNvGrpSpPr>
          <p:nvPr/>
        </p:nvGrpSpPr>
        <p:grpSpPr>
          <a:xfrm>
            <a:off x="6743414" y="2107929"/>
            <a:ext cx="1137265" cy="386586"/>
            <a:chOff x="3239030" y="2457841"/>
            <a:chExt cx="5713940" cy="1942319"/>
          </a:xfrm>
        </p:grpSpPr>
        <p:sp>
          <p:nvSpPr>
            <p:cNvPr id="417" name="iśļïḋè">
              <a:extLst>
                <a:ext uri="{FF2B5EF4-FFF2-40B4-BE49-F238E27FC236}">
                  <a16:creationId xmlns:a16="http://schemas.microsoft.com/office/drawing/2014/main" id="{B967F2F7-C39F-496B-895E-96E6D20C373D}"/>
                </a:ext>
              </a:extLst>
            </p:cNvPr>
            <p:cNvSpPr/>
            <p:nvPr/>
          </p:nvSpPr>
          <p:spPr bwMode="auto">
            <a:xfrm>
              <a:off x="5191863" y="2457841"/>
              <a:ext cx="1726798" cy="1942319"/>
            </a:xfrm>
            <a:custGeom>
              <a:avLst/>
              <a:gdLst>
                <a:gd name="T0" fmla="*/ 43 w 268"/>
                <a:gd name="T1" fmla="*/ 150 h 300"/>
                <a:gd name="T2" fmla="*/ 68 w 268"/>
                <a:gd name="T3" fmla="*/ 98 h 300"/>
                <a:gd name="T4" fmla="*/ 32 w 268"/>
                <a:gd name="T5" fmla="*/ 66 h 300"/>
                <a:gd name="T6" fmla="*/ 4 w 268"/>
                <a:gd name="T7" fmla="*/ 104 h 300"/>
                <a:gd name="T8" fmla="*/ 43 w 268"/>
                <a:gd name="T9" fmla="*/ 150 h 300"/>
                <a:gd name="T10" fmla="*/ 100 w 268"/>
                <a:gd name="T11" fmla="*/ 88 h 300"/>
                <a:gd name="T12" fmla="*/ 131 w 268"/>
                <a:gd name="T13" fmla="*/ 44 h 300"/>
                <a:gd name="T14" fmla="*/ 100 w 268"/>
                <a:gd name="T15" fmla="*/ 0 h 300"/>
                <a:gd name="T16" fmla="*/ 69 w 268"/>
                <a:gd name="T17" fmla="*/ 44 h 300"/>
                <a:gd name="T18" fmla="*/ 100 w 268"/>
                <a:gd name="T19" fmla="*/ 88 h 300"/>
                <a:gd name="T20" fmla="*/ 174 w 268"/>
                <a:gd name="T21" fmla="*/ 91 h 300"/>
                <a:gd name="T22" fmla="*/ 214 w 268"/>
                <a:gd name="T23" fmla="*/ 51 h 300"/>
                <a:gd name="T24" fmla="*/ 186 w 268"/>
                <a:gd name="T25" fmla="*/ 7 h 300"/>
                <a:gd name="T26" fmla="*/ 148 w 268"/>
                <a:gd name="T27" fmla="*/ 46 h 300"/>
                <a:gd name="T28" fmla="*/ 174 w 268"/>
                <a:gd name="T29" fmla="*/ 91 h 300"/>
                <a:gd name="T30" fmla="*/ 265 w 268"/>
                <a:gd name="T31" fmla="*/ 122 h 300"/>
                <a:gd name="T32" fmla="*/ 230 w 268"/>
                <a:gd name="T33" fmla="*/ 86 h 300"/>
                <a:gd name="T34" fmla="*/ 199 w 268"/>
                <a:gd name="T35" fmla="*/ 129 h 300"/>
                <a:gd name="T36" fmla="*/ 234 w 268"/>
                <a:gd name="T37" fmla="*/ 169 h 300"/>
                <a:gd name="T38" fmla="*/ 265 w 268"/>
                <a:gd name="T39" fmla="*/ 122 h 300"/>
                <a:gd name="T40" fmla="*/ 230 w 268"/>
                <a:gd name="T41" fmla="*/ 200 h 300"/>
                <a:gd name="T42" fmla="*/ 174 w 268"/>
                <a:gd name="T43" fmla="*/ 143 h 300"/>
                <a:gd name="T44" fmla="*/ 93 w 268"/>
                <a:gd name="T45" fmla="*/ 139 h 300"/>
                <a:gd name="T46" fmla="*/ 56 w 268"/>
                <a:gd name="T47" fmla="*/ 179 h 300"/>
                <a:gd name="T48" fmla="*/ 22 w 268"/>
                <a:gd name="T49" fmla="*/ 243 h 300"/>
                <a:gd name="T50" fmla="*/ 62 w 268"/>
                <a:gd name="T51" fmla="*/ 282 h 300"/>
                <a:gd name="T52" fmla="*/ 111 w 268"/>
                <a:gd name="T53" fmla="*/ 278 h 300"/>
                <a:gd name="T54" fmla="*/ 161 w 268"/>
                <a:gd name="T55" fmla="*/ 280 h 300"/>
                <a:gd name="T56" fmla="*/ 240 w 268"/>
                <a:gd name="T57" fmla="*/ 260 h 300"/>
                <a:gd name="T58" fmla="*/ 230 w 268"/>
                <a:gd name="T59" fmla="*/ 20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8" h="300">
                  <a:moveTo>
                    <a:pt x="43" y="150"/>
                  </a:moveTo>
                  <a:cubicBezTo>
                    <a:pt x="74" y="143"/>
                    <a:pt x="69" y="106"/>
                    <a:pt x="68" y="98"/>
                  </a:cubicBezTo>
                  <a:cubicBezTo>
                    <a:pt x="67" y="86"/>
                    <a:pt x="52" y="64"/>
                    <a:pt x="32" y="66"/>
                  </a:cubicBezTo>
                  <a:cubicBezTo>
                    <a:pt x="7" y="68"/>
                    <a:pt x="4" y="104"/>
                    <a:pt x="4" y="104"/>
                  </a:cubicBezTo>
                  <a:cubicBezTo>
                    <a:pt x="0" y="121"/>
                    <a:pt x="12" y="157"/>
                    <a:pt x="43" y="150"/>
                  </a:cubicBezTo>
                  <a:moveTo>
                    <a:pt x="100" y="88"/>
                  </a:moveTo>
                  <a:cubicBezTo>
                    <a:pt x="117" y="88"/>
                    <a:pt x="131" y="68"/>
                    <a:pt x="131" y="44"/>
                  </a:cubicBezTo>
                  <a:cubicBezTo>
                    <a:pt x="131" y="19"/>
                    <a:pt x="117" y="0"/>
                    <a:pt x="100" y="0"/>
                  </a:cubicBezTo>
                  <a:cubicBezTo>
                    <a:pt x="83" y="0"/>
                    <a:pt x="69" y="19"/>
                    <a:pt x="69" y="44"/>
                  </a:cubicBezTo>
                  <a:cubicBezTo>
                    <a:pt x="69" y="68"/>
                    <a:pt x="83" y="88"/>
                    <a:pt x="100" y="88"/>
                  </a:cubicBezTo>
                  <a:moveTo>
                    <a:pt x="174" y="91"/>
                  </a:moveTo>
                  <a:cubicBezTo>
                    <a:pt x="197" y="94"/>
                    <a:pt x="212" y="69"/>
                    <a:pt x="214" y="51"/>
                  </a:cubicBezTo>
                  <a:cubicBezTo>
                    <a:pt x="217" y="32"/>
                    <a:pt x="203" y="11"/>
                    <a:pt x="186" y="7"/>
                  </a:cubicBezTo>
                  <a:cubicBezTo>
                    <a:pt x="170" y="3"/>
                    <a:pt x="150" y="29"/>
                    <a:pt x="148" y="46"/>
                  </a:cubicBezTo>
                  <a:cubicBezTo>
                    <a:pt x="146" y="67"/>
                    <a:pt x="151" y="88"/>
                    <a:pt x="174" y="91"/>
                  </a:cubicBezTo>
                  <a:moveTo>
                    <a:pt x="265" y="122"/>
                  </a:moveTo>
                  <a:cubicBezTo>
                    <a:pt x="265" y="113"/>
                    <a:pt x="257" y="86"/>
                    <a:pt x="230" y="86"/>
                  </a:cubicBezTo>
                  <a:cubicBezTo>
                    <a:pt x="203" y="86"/>
                    <a:pt x="199" y="112"/>
                    <a:pt x="199" y="129"/>
                  </a:cubicBezTo>
                  <a:cubicBezTo>
                    <a:pt x="199" y="146"/>
                    <a:pt x="200" y="170"/>
                    <a:pt x="234" y="169"/>
                  </a:cubicBezTo>
                  <a:cubicBezTo>
                    <a:pt x="268" y="169"/>
                    <a:pt x="265" y="131"/>
                    <a:pt x="265" y="122"/>
                  </a:cubicBezTo>
                  <a:moveTo>
                    <a:pt x="230" y="200"/>
                  </a:moveTo>
                  <a:cubicBezTo>
                    <a:pt x="230" y="200"/>
                    <a:pt x="195" y="172"/>
                    <a:pt x="174" y="143"/>
                  </a:cubicBezTo>
                  <a:cubicBezTo>
                    <a:pt x="146" y="99"/>
                    <a:pt x="106" y="117"/>
                    <a:pt x="93" y="139"/>
                  </a:cubicBezTo>
                  <a:cubicBezTo>
                    <a:pt x="79" y="161"/>
                    <a:pt x="59" y="175"/>
                    <a:pt x="56" y="179"/>
                  </a:cubicBezTo>
                  <a:cubicBezTo>
                    <a:pt x="53" y="183"/>
                    <a:pt x="13" y="204"/>
                    <a:pt x="22" y="243"/>
                  </a:cubicBezTo>
                  <a:cubicBezTo>
                    <a:pt x="31" y="283"/>
                    <a:pt x="62" y="282"/>
                    <a:pt x="62" y="282"/>
                  </a:cubicBezTo>
                  <a:cubicBezTo>
                    <a:pt x="62" y="282"/>
                    <a:pt x="85" y="284"/>
                    <a:pt x="111" y="278"/>
                  </a:cubicBezTo>
                  <a:cubicBezTo>
                    <a:pt x="138" y="272"/>
                    <a:pt x="161" y="280"/>
                    <a:pt x="161" y="280"/>
                  </a:cubicBezTo>
                  <a:cubicBezTo>
                    <a:pt x="161" y="280"/>
                    <a:pt x="223" y="300"/>
                    <a:pt x="240" y="260"/>
                  </a:cubicBezTo>
                  <a:cubicBezTo>
                    <a:pt x="257" y="220"/>
                    <a:pt x="230" y="200"/>
                    <a:pt x="230" y="200"/>
                  </a:cubicBezTo>
                </a:path>
              </a:pathLst>
            </a:custGeom>
            <a:solidFill>
              <a:srgbClr val="2319DC"/>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418" name="íŝḻiḑe">
              <a:extLst>
                <a:ext uri="{FF2B5EF4-FFF2-40B4-BE49-F238E27FC236}">
                  <a16:creationId xmlns:a16="http://schemas.microsoft.com/office/drawing/2014/main" id="{B81C8CC8-2F17-4738-AD01-EFF921E89B93}"/>
                </a:ext>
              </a:extLst>
            </p:cNvPr>
            <p:cNvSpPr/>
            <p:nvPr/>
          </p:nvSpPr>
          <p:spPr bwMode="auto">
            <a:xfrm>
              <a:off x="5533542" y="3506536"/>
              <a:ext cx="457325" cy="628166"/>
            </a:xfrm>
            <a:custGeom>
              <a:avLst/>
              <a:gdLst>
                <a:gd name="T0" fmla="*/ 53 w 71"/>
                <a:gd name="T1" fmla="*/ 0 h 97"/>
                <a:gd name="T2" fmla="*/ 53 w 71"/>
                <a:gd name="T3" fmla="*/ 26 h 97"/>
                <a:gd name="T4" fmla="*/ 31 w 71"/>
                <a:gd name="T5" fmla="*/ 26 h 97"/>
                <a:gd name="T6" fmla="*/ 2 w 71"/>
                <a:gd name="T7" fmla="*/ 52 h 97"/>
                <a:gd name="T8" fmla="*/ 5 w 71"/>
                <a:gd name="T9" fmla="*/ 80 h 97"/>
                <a:gd name="T10" fmla="*/ 31 w 71"/>
                <a:gd name="T11" fmla="*/ 97 h 97"/>
                <a:gd name="T12" fmla="*/ 71 w 71"/>
                <a:gd name="T13" fmla="*/ 97 h 97"/>
                <a:gd name="T14" fmla="*/ 71 w 71"/>
                <a:gd name="T15" fmla="*/ 0 h 97"/>
                <a:gd name="T16" fmla="*/ 53 w 71"/>
                <a:gd name="T17" fmla="*/ 0 h 97"/>
                <a:gd name="T18" fmla="*/ 52 w 71"/>
                <a:gd name="T19" fmla="*/ 81 h 97"/>
                <a:gd name="T20" fmla="*/ 36 w 71"/>
                <a:gd name="T21" fmla="*/ 81 h 97"/>
                <a:gd name="T22" fmla="*/ 21 w 71"/>
                <a:gd name="T23" fmla="*/ 68 h 97"/>
                <a:gd name="T24" fmla="*/ 23 w 71"/>
                <a:gd name="T25" fmla="*/ 53 h 97"/>
                <a:gd name="T26" fmla="*/ 35 w 71"/>
                <a:gd name="T27" fmla="*/ 42 h 97"/>
                <a:gd name="T28" fmla="*/ 52 w 71"/>
                <a:gd name="T29" fmla="*/ 42 h 97"/>
                <a:gd name="T30" fmla="*/ 52 w 71"/>
                <a:gd name="T31"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97">
                  <a:moveTo>
                    <a:pt x="53" y="0"/>
                  </a:moveTo>
                  <a:cubicBezTo>
                    <a:pt x="53" y="26"/>
                    <a:pt x="53" y="26"/>
                    <a:pt x="53" y="26"/>
                  </a:cubicBezTo>
                  <a:cubicBezTo>
                    <a:pt x="31" y="26"/>
                    <a:pt x="31" y="26"/>
                    <a:pt x="31" y="26"/>
                  </a:cubicBezTo>
                  <a:cubicBezTo>
                    <a:pt x="31" y="26"/>
                    <a:pt x="10" y="28"/>
                    <a:pt x="2" y="52"/>
                  </a:cubicBezTo>
                  <a:cubicBezTo>
                    <a:pt x="0" y="68"/>
                    <a:pt x="5" y="78"/>
                    <a:pt x="5" y="80"/>
                  </a:cubicBezTo>
                  <a:cubicBezTo>
                    <a:pt x="6" y="82"/>
                    <a:pt x="13" y="94"/>
                    <a:pt x="31" y="97"/>
                  </a:cubicBezTo>
                  <a:cubicBezTo>
                    <a:pt x="71" y="97"/>
                    <a:pt x="71" y="97"/>
                    <a:pt x="71" y="97"/>
                  </a:cubicBezTo>
                  <a:cubicBezTo>
                    <a:pt x="71" y="0"/>
                    <a:pt x="71" y="0"/>
                    <a:pt x="71" y="0"/>
                  </a:cubicBezTo>
                  <a:lnTo>
                    <a:pt x="53" y="0"/>
                  </a:lnTo>
                  <a:close/>
                  <a:moveTo>
                    <a:pt x="52" y="81"/>
                  </a:moveTo>
                  <a:cubicBezTo>
                    <a:pt x="36" y="81"/>
                    <a:pt x="36" y="81"/>
                    <a:pt x="36" y="81"/>
                  </a:cubicBezTo>
                  <a:cubicBezTo>
                    <a:pt x="36" y="81"/>
                    <a:pt x="25" y="81"/>
                    <a:pt x="21" y="68"/>
                  </a:cubicBezTo>
                  <a:cubicBezTo>
                    <a:pt x="20" y="62"/>
                    <a:pt x="22" y="55"/>
                    <a:pt x="23" y="53"/>
                  </a:cubicBezTo>
                  <a:cubicBezTo>
                    <a:pt x="23" y="50"/>
                    <a:pt x="27" y="44"/>
                    <a:pt x="35" y="42"/>
                  </a:cubicBezTo>
                  <a:cubicBezTo>
                    <a:pt x="52" y="42"/>
                    <a:pt x="52" y="42"/>
                    <a:pt x="52" y="42"/>
                  </a:cubicBezTo>
                  <a:lnTo>
                    <a:pt x="5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419" name="íšḷíďê">
              <a:extLst>
                <a:ext uri="{FF2B5EF4-FFF2-40B4-BE49-F238E27FC236}">
                  <a16:creationId xmlns:a16="http://schemas.microsoft.com/office/drawing/2014/main" id="{B83CE5A8-2E82-43A4-8C4D-CB78F67A2C7C}"/>
                </a:ext>
              </a:extLst>
            </p:cNvPr>
            <p:cNvSpPr/>
            <p:nvPr/>
          </p:nvSpPr>
          <p:spPr bwMode="auto">
            <a:xfrm>
              <a:off x="6053947" y="3687888"/>
              <a:ext cx="420529" cy="446812"/>
            </a:xfrm>
            <a:custGeom>
              <a:avLst/>
              <a:gdLst>
                <a:gd name="T0" fmla="*/ 0 w 65"/>
                <a:gd name="T1" fmla="*/ 0 h 69"/>
                <a:gd name="T2" fmla="*/ 0 w 65"/>
                <a:gd name="T3" fmla="*/ 52 h 69"/>
                <a:gd name="T4" fmla="*/ 19 w 65"/>
                <a:gd name="T5" fmla="*/ 69 h 69"/>
                <a:gd name="T6" fmla="*/ 65 w 65"/>
                <a:gd name="T7" fmla="*/ 69 h 69"/>
                <a:gd name="T8" fmla="*/ 65 w 65"/>
                <a:gd name="T9" fmla="*/ 0 h 69"/>
                <a:gd name="T10" fmla="*/ 45 w 65"/>
                <a:gd name="T11" fmla="*/ 0 h 69"/>
                <a:gd name="T12" fmla="*/ 45 w 65"/>
                <a:gd name="T13" fmla="*/ 52 h 69"/>
                <a:gd name="T14" fmla="*/ 26 w 65"/>
                <a:gd name="T15" fmla="*/ 52 h 69"/>
                <a:gd name="T16" fmla="*/ 19 w 65"/>
                <a:gd name="T17" fmla="*/ 46 h 69"/>
                <a:gd name="T18" fmla="*/ 19 w 65"/>
                <a:gd name="T19" fmla="*/ 0 h 69"/>
                <a:gd name="T20" fmla="*/ 0 w 65"/>
                <a:gd name="T21"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69">
                  <a:moveTo>
                    <a:pt x="0" y="0"/>
                  </a:moveTo>
                  <a:cubicBezTo>
                    <a:pt x="0" y="52"/>
                    <a:pt x="0" y="52"/>
                    <a:pt x="0" y="52"/>
                  </a:cubicBezTo>
                  <a:cubicBezTo>
                    <a:pt x="0" y="52"/>
                    <a:pt x="1" y="64"/>
                    <a:pt x="19" y="69"/>
                  </a:cubicBezTo>
                  <a:cubicBezTo>
                    <a:pt x="65" y="69"/>
                    <a:pt x="65" y="69"/>
                    <a:pt x="65" y="69"/>
                  </a:cubicBezTo>
                  <a:cubicBezTo>
                    <a:pt x="65" y="0"/>
                    <a:pt x="65" y="0"/>
                    <a:pt x="65" y="0"/>
                  </a:cubicBezTo>
                  <a:cubicBezTo>
                    <a:pt x="45" y="0"/>
                    <a:pt x="45" y="0"/>
                    <a:pt x="45" y="0"/>
                  </a:cubicBezTo>
                  <a:cubicBezTo>
                    <a:pt x="45" y="52"/>
                    <a:pt x="45" y="52"/>
                    <a:pt x="45" y="52"/>
                  </a:cubicBezTo>
                  <a:cubicBezTo>
                    <a:pt x="26" y="52"/>
                    <a:pt x="26" y="52"/>
                    <a:pt x="26" y="52"/>
                  </a:cubicBezTo>
                  <a:cubicBezTo>
                    <a:pt x="26" y="52"/>
                    <a:pt x="20" y="51"/>
                    <a:pt x="19" y="46"/>
                  </a:cubicBezTo>
                  <a:cubicBezTo>
                    <a:pt x="19" y="0"/>
                    <a:pt x="19" y="0"/>
                    <a:pt x="19"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420" name="ï$lidè">
              <a:extLst>
                <a:ext uri="{FF2B5EF4-FFF2-40B4-BE49-F238E27FC236}">
                  <a16:creationId xmlns:a16="http://schemas.microsoft.com/office/drawing/2014/main" id="{01AFD00E-B37C-4CE0-98AF-4F58194B4C8B}"/>
                </a:ext>
              </a:extLst>
            </p:cNvPr>
            <p:cNvSpPr/>
            <p:nvPr/>
          </p:nvSpPr>
          <p:spPr bwMode="auto">
            <a:xfrm>
              <a:off x="6976482" y="3330439"/>
              <a:ext cx="919907" cy="933049"/>
            </a:xfrm>
            <a:custGeom>
              <a:avLst/>
              <a:gdLst>
                <a:gd name="T0" fmla="*/ 143 w 143"/>
                <a:gd name="T1" fmla="*/ 22 h 144"/>
                <a:gd name="T2" fmla="*/ 143 w 143"/>
                <a:gd name="T3" fmla="*/ 0 h 144"/>
                <a:gd name="T4" fmla="*/ 0 w 143"/>
                <a:gd name="T5" fmla="*/ 0 h 144"/>
                <a:gd name="T6" fmla="*/ 0 w 143"/>
                <a:gd name="T7" fmla="*/ 22 h 144"/>
                <a:gd name="T8" fmla="*/ 62 w 143"/>
                <a:gd name="T9" fmla="*/ 22 h 144"/>
                <a:gd name="T10" fmla="*/ 56 w 143"/>
                <a:gd name="T11" fmla="*/ 35 h 144"/>
                <a:gd name="T12" fmla="*/ 4 w 143"/>
                <a:gd name="T13" fmla="*/ 35 h 144"/>
                <a:gd name="T14" fmla="*/ 4 w 143"/>
                <a:gd name="T15" fmla="*/ 144 h 144"/>
                <a:gd name="T16" fmla="*/ 127 w 143"/>
                <a:gd name="T17" fmla="*/ 144 h 144"/>
                <a:gd name="T18" fmla="*/ 139 w 143"/>
                <a:gd name="T19" fmla="*/ 130 h 144"/>
                <a:gd name="T20" fmla="*/ 139 w 143"/>
                <a:gd name="T21" fmla="*/ 35 h 144"/>
                <a:gd name="T22" fmla="*/ 87 w 143"/>
                <a:gd name="T23" fmla="*/ 35 h 144"/>
                <a:gd name="T24" fmla="*/ 92 w 143"/>
                <a:gd name="T25" fmla="*/ 22 h 144"/>
                <a:gd name="T26" fmla="*/ 143 w 143"/>
                <a:gd name="T27" fmla="*/ 22 h 144"/>
                <a:gd name="T28" fmla="*/ 115 w 143"/>
                <a:gd name="T29" fmla="*/ 120 h 144"/>
                <a:gd name="T30" fmla="*/ 112 w 143"/>
                <a:gd name="T31" fmla="*/ 124 h 144"/>
                <a:gd name="T32" fmla="*/ 30 w 143"/>
                <a:gd name="T33" fmla="*/ 124 h 144"/>
                <a:gd name="T34" fmla="*/ 30 w 143"/>
                <a:gd name="T35" fmla="*/ 99 h 144"/>
                <a:gd name="T36" fmla="*/ 115 w 143"/>
                <a:gd name="T37" fmla="*/ 99 h 144"/>
                <a:gd name="T38" fmla="*/ 115 w 143"/>
                <a:gd name="T39" fmla="*/ 120 h 144"/>
                <a:gd name="T40" fmla="*/ 115 w 143"/>
                <a:gd name="T41" fmla="*/ 78 h 144"/>
                <a:gd name="T42" fmla="*/ 30 w 143"/>
                <a:gd name="T43" fmla="*/ 78 h 144"/>
                <a:gd name="T44" fmla="*/ 30 w 143"/>
                <a:gd name="T45" fmla="*/ 54 h 144"/>
                <a:gd name="T46" fmla="*/ 115 w 143"/>
                <a:gd name="T47" fmla="*/ 54 h 144"/>
                <a:gd name="T48" fmla="*/ 115 w 143"/>
                <a:gd name="T49" fmla="*/ 7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3" h="144">
                  <a:moveTo>
                    <a:pt x="143" y="22"/>
                  </a:moveTo>
                  <a:cubicBezTo>
                    <a:pt x="143" y="0"/>
                    <a:pt x="143" y="0"/>
                    <a:pt x="143" y="0"/>
                  </a:cubicBezTo>
                  <a:cubicBezTo>
                    <a:pt x="0" y="0"/>
                    <a:pt x="0" y="0"/>
                    <a:pt x="0" y="0"/>
                  </a:cubicBezTo>
                  <a:cubicBezTo>
                    <a:pt x="0" y="22"/>
                    <a:pt x="0" y="22"/>
                    <a:pt x="0" y="22"/>
                  </a:cubicBezTo>
                  <a:cubicBezTo>
                    <a:pt x="62" y="22"/>
                    <a:pt x="62" y="22"/>
                    <a:pt x="62" y="22"/>
                  </a:cubicBezTo>
                  <a:cubicBezTo>
                    <a:pt x="56" y="35"/>
                    <a:pt x="56" y="35"/>
                    <a:pt x="56" y="35"/>
                  </a:cubicBezTo>
                  <a:cubicBezTo>
                    <a:pt x="4" y="35"/>
                    <a:pt x="4" y="35"/>
                    <a:pt x="4" y="35"/>
                  </a:cubicBezTo>
                  <a:cubicBezTo>
                    <a:pt x="4" y="144"/>
                    <a:pt x="4" y="144"/>
                    <a:pt x="4" y="144"/>
                  </a:cubicBezTo>
                  <a:cubicBezTo>
                    <a:pt x="127" y="144"/>
                    <a:pt x="127" y="144"/>
                    <a:pt x="127" y="144"/>
                  </a:cubicBezTo>
                  <a:cubicBezTo>
                    <a:pt x="140" y="144"/>
                    <a:pt x="139" y="130"/>
                    <a:pt x="139" y="130"/>
                  </a:cubicBezTo>
                  <a:cubicBezTo>
                    <a:pt x="139" y="35"/>
                    <a:pt x="139" y="35"/>
                    <a:pt x="139" y="35"/>
                  </a:cubicBezTo>
                  <a:cubicBezTo>
                    <a:pt x="87" y="35"/>
                    <a:pt x="87" y="35"/>
                    <a:pt x="87" y="35"/>
                  </a:cubicBezTo>
                  <a:cubicBezTo>
                    <a:pt x="92" y="22"/>
                    <a:pt x="92" y="22"/>
                    <a:pt x="92" y="22"/>
                  </a:cubicBezTo>
                  <a:lnTo>
                    <a:pt x="143" y="22"/>
                  </a:lnTo>
                  <a:close/>
                  <a:moveTo>
                    <a:pt x="115" y="120"/>
                  </a:moveTo>
                  <a:cubicBezTo>
                    <a:pt x="115" y="120"/>
                    <a:pt x="114" y="124"/>
                    <a:pt x="112" y="124"/>
                  </a:cubicBezTo>
                  <a:cubicBezTo>
                    <a:pt x="30" y="124"/>
                    <a:pt x="30" y="124"/>
                    <a:pt x="30" y="124"/>
                  </a:cubicBezTo>
                  <a:cubicBezTo>
                    <a:pt x="30" y="99"/>
                    <a:pt x="30" y="99"/>
                    <a:pt x="30" y="99"/>
                  </a:cubicBezTo>
                  <a:cubicBezTo>
                    <a:pt x="115" y="99"/>
                    <a:pt x="115" y="99"/>
                    <a:pt x="115" y="99"/>
                  </a:cubicBezTo>
                  <a:lnTo>
                    <a:pt x="115" y="120"/>
                  </a:lnTo>
                  <a:close/>
                  <a:moveTo>
                    <a:pt x="115" y="78"/>
                  </a:moveTo>
                  <a:cubicBezTo>
                    <a:pt x="30" y="78"/>
                    <a:pt x="30" y="78"/>
                    <a:pt x="30" y="78"/>
                  </a:cubicBezTo>
                  <a:cubicBezTo>
                    <a:pt x="30" y="54"/>
                    <a:pt x="30" y="54"/>
                    <a:pt x="30" y="54"/>
                  </a:cubicBezTo>
                  <a:cubicBezTo>
                    <a:pt x="115" y="54"/>
                    <a:pt x="115" y="54"/>
                    <a:pt x="115" y="54"/>
                  </a:cubicBezTo>
                  <a:lnTo>
                    <a:pt x="115" y="78"/>
                  </a:lnTo>
                  <a:close/>
                </a:path>
              </a:pathLst>
            </a:custGeom>
            <a:solidFill>
              <a:srgbClr val="E1060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421" name="iṩľiḍé">
              <a:extLst>
                <a:ext uri="{FF2B5EF4-FFF2-40B4-BE49-F238E27FC236}">
                  <a16:creationId xmlns:a16="http://schemas.microsoft.com/office/drawing/2014/main" id="{5325F0B3-411A-4948-B74A-860A83164485}"/>
                </a:ext>
              </a:extLst>
            </p:cNvPr>
            <p:cNvSpPr/>
            <p:nvPr/>
          </p:nvSpPr>
          <p:spPr bwMode="auto">
            <a:xfrm>
              <a:off x="7998894" y="3267359"/>
              <a:ext cx="954076" cy="988243"/>
            </a:xfrm>
            <a:custGeom>
              <a:avLst/>
              <a:gdLst>
                <a:gd name="T0" fmla="*/ 147 w 148"/>
                <a:gd name="T1" fmla="*/ 10 h 153"/>
                <a:gd name="T2" fmla="*/ 91 w 148"/>
                <a:gd name="T3" fmla="*/ 10 h 153"/>
                <a:gd name="T4" fmla="*/ 91 w 148"/>
                <a:gd name="T5" fmla="*/ 0 h 153"/>
                <a:gd name="T6" fmla="*/ 65 w 148"/>
                <a:gd name="T7" fmla="*/ 0 h 153"/>
                <a:gd name="T8" fmla="*/ 65 w 148"/>
                <a:gd name="T9" fmla="*/ 10 h 153"/>
                <a:gd name="T10" fmla="*/ 0 w 148"/>
                <a:gd name="T11" fmla="*/ 10 h 153"/>
                <a:gd name="T12" fmla="*/ 0 w 148"/>
                <a:gd name="T13" fmla="*/ 153 h 153"/>
                <a:gd name="T14" fmla="*/ 24 w 148"/>
                <a:gd name="T15" fmla="*/ 153 h 153"/>
                <a:gd name="T16" fmla="*/ 24 w 148"/>
                <a:gd name="T17" fmla="*/ 28 h 153"/>
                <a:gd name="T18" fmla="*/ 147 w 148"/>
                <a:gd name="T19" fmla="*/ 28 h 153"/>
                <a:gd name="T20" fmla="*/ 147 w 148"/>
                <a:gd name="T21" fmla="*/ 10 h 153"/>
                <a:gd name="T22" fmla="*/ 132 w 148"/>
                <a:gd name="T23" fmla="*/ 40 h 153"/>
                <a:gd name="T24" fmla="*/ 132 w 148"/>
                <a:gd name="T25" fmla="*/ 32 h 153"/>
                <a:gd name="T26" fmla="*/ 109 w 148"/>
                <a:gd name="T27" fmla="*/ 32 h 153"/>
                <a:gd name="T28" fmla="*/ 109 w 148"/>
                <a:gd name="T29" fmla="*/ 40 h 153"/>
                <a:gd name="T30" fmla="*/ 63 w 148"/>
                <a:gd name="T31" fmla="*/ 40 h 153"/>
                <a:gd name="T32" fmla="*/ 63 w 148"/>
                <a:gd name="T33" fmla="*/ 32 h 153"/>
                <a:gd name="T34" fmla="*/ 41 w 148"/>
                <a:gd name="T35" fmla="*/ 32 h 153"/>
                <a:gd name="T36" fmla="*/ 41 w 148"/>
                <a:gd name="T37" fmla="*/ 40 h 153"/>
                <a:gd name="T38" fmla="*/ 27 w 148"/>
                <a:gd name="T39" fmla="*/ 40 h 153"/>
                <a:gd name="T40" fmla="*/ 27 w 148"/>
                <a:gd name="T41" fmla="*/ 56 h 153"/>
                <a:gd name="T42" fmla="*/ 41 w 148"/>
                <a:gd name="T43" fmla="*/ 56 h 153"/>
                <a:gd name="T44" fmla="*/ 41 w 148"/>
                <a:gd name="T45" fmla="*/ 87 h 153"/>
                <a:gd name="T46" fmla="*/ 119 w 148"/>
                <a:gd name="T47" fmla="*/ 87 h 153"/>
                <a:gd name="T48" fmla="*/ 132 w 148"/>
                <a:gd name="T49" fmla="*/ 75 h 153"/>
                <a:gd name="T50" fmla="*/ 132 w 148"/>
                <a:gd name="T51" fmla="*/ 56 h 153"/>
                <a:gd name="T52" fmla="*/ 148 w 148"/>
                <a:gd name="T53" fmla="*/ 56 h 153"/>
                <a:gd name="T54" fmla="*/ 148 w 148"/>
                <a:gd name="T55" fmla="*/ 40 h 153"/>
                <a:gd name="T56" fmla="*/ 132 w 148"/>
                <a:gd name="T57" fmla="*/ 40 h 153"/>
                <a:gd name="T58" fmla="*/ 109 w 148"/>
                <a:gd name="T59" fmla="*/ 67 h 153"/>
                <a:gd name="T60" fmla="*/ 105 w 148"/>
                <a:gd name="T61" fmla="*/ 71 h 153"/>
                <a:gd name="T62" fmla="*/ 62 w 148"/>
                <a:gd name="T63" fmla="*/ 71 h 153"/>
                <a:gd name="T64" fmla="*/ 62 w 148"/>
                <a:gd name="T65" fmla="*/ 56 h 153"/>
                <a:gd name="T66" fmla="*/ 109 w 148"/>
                <a:gd name="T67" fmla="*/ 56 h 153"/>
                <a:gd name="T68" fmla="*/ 109 w 148"/>
                <a:gd name="T69" fmla="*/ 67 h 153"/>
                <a:gd name="T70" fmla="*/ 30 w 148"/>
                <a:gd name="T71" fmla="*/ 109 h 153"/>
                <a:gd name="T72" fmla="*/ 66 w 148"/>
                <a:gd name="T73" fmla="*/ 130 h 153"/>
                <a:gd name="T74" fmla="*/ 51 w 148"/>
                <a:gd name="T75" fmla="*/ 137 h 153"/>
                <a:gd name="T76" fmla="*/ 27 w 148"/>
                <a:gd name="T77" fmla="*/ 137 h 153"/>
                <a:gd name="T78" fmla="*/ 27 w 148"/>
                <a:gd name="T79" fmla="*/ 153 h 153"/>
                <a:gd name="T80" fmla="*/ 59 w 148"/>
                <a:gd name="T81" fmla="*/ 153 h 153"/>
                <a:gd name="T82" fmla="*/ 87 w 148"/>
                <a:gd name="T83" fmla="*/ 142 h 153"/>
                <a:gd name="T84" fmla="*/ 109 w 148"/>
                <a:gd name="T85" fmla="*/ 152 h 153"/>
                <a:gd name="T86" fmla="*/ 146 w 148"/>
                <a:gd name="T87" fmla="*/ 152 h 153"/>
                <a:gd name="T88" fmla="*/ 146 w 148"/>
                <a:gd name="T89" fmla="*/ 136 h 153"/>
                <a:gd name="T90" fmla="*/ 118 w 148"/>
                <a:gd name="T91" fmla="*/ 136 h 153"/>
                <a:gd name="T92" fmla="*/ 104 w 148"/>
                <a:gd name="T93" fmla="*/ 130 h 153"/>
                <a:gd name="T94" fmla="*/ 146 w 148"/>
                <a:gd name="T95" fmla="*/ 106 h 153"/>
                <a:gd name="T96" fmla="*/ 146 w 148"/>
                <a:gd name="T97" fmla="*/ 93 h 153"/>
                <a:gd name="T98" fmla="*/ 30 w 148"/>
                <a:gd name="T99" fmla="*/ 93 h 153"/>
                <a:gd name="T100" fmla="*/ 30 w 148"/>
                <a:gd name="T101" fmla="*/ 109 h 153"/>
                <a:gd name="T102" fmla="*/ 105 w 148"/>
                <a:gd name="T103" fmla="*/ 109 h 153"/>
                <a:gd name="T104" fmla="*/ 84 w 148"/>
                <a:gd name="T105" fmla="*/ 120 h 153"/>
                <a:gd name="T106" fmla="*/ 65 w 148"/>
                <a:gd name="T107" fmla="*/ 109 h 153"/>
                <a:gd name="T108" fmla="*/ 105 w 148"/>
                <a:gd name="T109" fmla="*/ 10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8" h="153">
                  <a:moveTo>
                    <a:pt x="147" y="10"/>
                  </a:moveTo>
                  <a:cubicBezTo>
                    <a:pt x="91" y="10"/>
                    <a:pt x="91" y="10"/>
                    <a:pt x="91" y="10"/>
                  </a:cubicBezTo>
                  <a:cubicBezTo>
                    <a:pt x="91" y="0"/>
                    <a:pt x="91" y="0"/>
                    <a:pt x="91" y="0"/>
                  </a:cubicBezTo>
                  <a:cubicBezTo>
                    <a:pt x="65" y="0"/>
                    <a:pt x="65" y="0"/>
                    <a:pt x="65" y="0"/>
                  </a:cubicBezTo>
                  <a:cubicBezTo>
                    <a:pt x="65" y="10"/>
                    <a:pt x="65" y="10"/>
                    <a:pt x="65" y="10"/>
                  </a:cubicBezTo>
                  <a:cubicBezTo>
                    <a:pt x="0" y="10"/>
                    <a:pt x="0" y="10"/>
                    <a:pt x="0" y="10"/>
                  </a:cubicBezTo>
                  <a:cubicBezTo>
                    <a:pt x="0" y="153"/>
                    <a:pt x="0" y="153"/>
                    <a:pt x="0" y="153"/>
                  </a:cubicBezTo>
                  <a:cubicBezTo>
                    <a:pt x="24" y="153"/>
                    <a:pt x="24" y="153"/>
                    <a:pt x="24" y="153"/>
                  </a:cubicBezTo>
                  <a:cubicBezTo>
                    <a:pt x="24" y="28"/>
                    <a:pt x="24" y="28"/>
                    <a:pt x="24" y="28"/>
                  </a:cubicBezTo>
                  <a:cubicBezTo>
                    <a:pt x="147" y="28"/>
                    <a:pt x="147" y="28"/>
                    <a:pt x="147" y="28"/>
                  </a:cubicBezTo>
                  <a:lnTo>
                    <a:pt x="147" y="10"/>
                  </a:lnTo>
                  <a:close/>
                  <a:moveTo>
                    <a:pt x="132" y="40"/>
                  </a:moveTo>
                  <a:cubicBezTo>
                    <a:pt x="132" y="32"/>
                    <a:pt x="132" y="32"/>
                    <a:pt x="132" y="32"/>
                  </a:cubicBezTo>
                  <a:cubicBezTo>
                    <a:pt x="109" y="32"/>
                    <a:pt x="109" y="32"/>
                    <a:pt x="109" y="32"/>
                  </a:cubicBezTo>
                  <a:cubicBezTo>
                    <a:pt x="109" y="40"/>
                    <a:pt x="109" y="40"/>
                    <a:pt x="109" y="40"/>
                  </a:cubicBezTo>
                  <a:cubicBezTo>
                    <a:pt x="63" y="40"/>
                    <a:pt x="63" y="40"/>
                    <a:pt x="63" y="40"/>
                  </a:cubicBezTo>
                  <a:cubicBezTo>
                    <a:pt x="63" y="32"/>
                    <a:pt x="63" y="32"/>
                    <a:pt x="63" y="32"/>
                  </a:cubicBezTo>
                  <a:cubicBezTo>
                    <a:pt x="41" y="32"/>
                    <a:pt x="41" y="32"/>
                    <a:pt x="41" y="32"/>
                  </a:cubicBezTo>
                  <a:cubicBezTo>
                    <a:pt x="41" y="40"/>
                    <a:pt x="41" y="40"/>
                    <a:pt x="41" y="40"/>
                  </a:cubicBezTo>
                  <a:cubicBezTo>
                    <a:pt x="27" y="40"/>
                    <a:pt x="27" y="40"/>
                    <a:pt x="27" y="40"/>
                  </a:cubicBezTo>
                  <a:cubicBezTo>
                    <a:pt x="27" y="56"/>
                    <a:pt x="27" y="56"/>
                    <a:pt x="27" y="56"/>
                  </a:cubicBezTo>
                  <a:cubicBezTo>
                    <a:pt x="41" y="56"/>
                    <a:pt x="41" y="56"/>
                    <a:pt x="41" y="56"/>
                  </a:cubicBezTo>
                  <a:cubicBezTo>
                    <a:pt x="41" y="87"/>
                    <a:pt x="41" y="87"/>
                    <a:pt x="41" y="87"/>
                  </a:cubicBezTo>
                  <a:cubicBezTo>
                    <a:pt x="119" y="87"/>
                    <a:pt x="119" y="87"/>
                    <a:pt x="119" y="87"/>
                  </a:cubicBezTo>
                  <a:cubicBezTo>
                    <a:pt x="130" y="87"/>
                    <a:pt x="132" y="75"/>
                    <a:pt x="132" y="75"/>
                  </a:cubicBezTo>
                  <a:cubicBezTo>
                    <a:pt x="132" y="56"/>
                    <a:pt x="132" y="56"/>
                    <a:pt x="132" y="56"/>
                  </a:cubicBezTo>
                  <a:cubicBezTo>
                    <a:pt x="148" y="56"/>
                    <a:pt x="148" y="56"/>
                    <a:pt x="148" y="56"/>
                  </a:cubicBezTo>
                  <a:cubicBezTo>
                    <a:pt x="148" y="40"/>
                    <a:pt x="148" y="40"/>
                    <a:pt x="148" y="40"/>
                  </a:cubicBezTo>
                  <a:lnTo>
                    <a:pt x="132" y="40"/>
                  </a:lnTo>
                  <a:close/>
                  <a:moveTo>
                    <a:pt x="109" y="67"/>
                  </a:moveTo>
                  <a:cubicBezTo>
                    <a:pt x="109" y="67"/>
                    <a:pt x="107" y="71"/>
                    <a:pt x="105" y="71"/>
                  </a:cubicBezTo>
                  <a:cubicBezTo>
                    <a:pt x="62" y="71"/>
                    <a:pt x="62" y="71"/>
                    <a:pt x="62" y="71"/>
                  </a:cubicBezTo>
                  <a:cubicBezTo>
                    <a:pt x="62" y="56"/>
                    <a:pt x="62" y="56"/>
                    <a:pt x="62" y="56"/>
                  </a:cubicBezTo>
                  <a:cubicBezTo>
                    <a:pt x="109" y="56"/>
                    <a:pt x="109" y="56"/>
                    <a:pt x="109" y="56"/>
                  </a:cubicBezTo>
                  <a:lnTo>
                    <a:pt x="109" y="67"/>
                  </a:lnTo>
                  <a:close/>
                  <a:moveTo>
                    <a:pt x="30" y="109"/>
                  </a:moveTo>
                  <a:cubicBezTo>
                    <a:pt x="66" y="130"/>
                    <a:pt x="66" y="130"/>
                    <a:pt x="66" y="130"/>
                  </a:cubicBezTo>
                  <a:cubicBezTo>
                    <a:pt x="63" y="133"/>
                    <a:pt x="51" y="137"/>
                    <a:pt x="51" y="137"/>
                  </a:cubicBezTo>
                  <a:cubicBezTo>
                    <a:pt x="27" y="137"/>
                    <a:pt x="27" y="137"/>
                    <a:pt x="27" y="137"/>
                  </a:cubicBezTo>
                  <a:cubicBezTo>
                    <a:pt x="27" y="153"/>
                    <a:pt x="27" y="153"/>
                    <a:pt x="27" y="153"/>
                  </a:cubicBezTo>
                  <a:cubicBezTo>
                    <a:pt x="59" y="153"/>
                    <a:pt x="59" y="153"/>
                    <a:pt x="59" y="153"/>
                  </a:cubicBezTo>
                  <a:cubicBezTo>
                    <a:pt x="69" y="151"/>
                    <a:pt x="87" y="142"/>
                    <a:pt x="87" y="142"/>
                  </a:cubicBezTo>
                  <a:cubicBezTo>
                    <a:pt x="95" y="149"/>
                    <a:pt x="109" y="152"/>
                    <a:pt x="109" y="152"/>
                  </a:cubicBezTo>
                  <a:cubicBezTo>
                    <a:pt x="146" y="152"/>
                    <a:pt x="146" y="152"/>
                    <a:pt x="146" y="152"/>
                  </a:cubicBezTo>
                  <a:cubicBezTo>
                    <a:pt x="146" y="136"/>
                    <a:pt x="146" y="136"/>
                    <a:pt x="146" y="136"/>
                  </a:cubicBezTo>
                  <a:cubicBezTo>
                    <a:pt x="118" y="136"/>
                    <a:pt x="118" y="136"/>
                    <a:pt x="118" y="136"/>
                  </a:cubicBezTo>
                  <a:cubicBezTo>
                    <a:pt x="110" y="134"/>
                    <a:pt x="104" y="130"/>
                    <a:pt x="104" y="130"/>
                  </a:cubicBezTo>
                  <a:cubicBezTo>
                    <a:pt x="146" y="106"/>
                    <a:pt x="146" y="106"/>
                    <a:pt x="146" y="106"/>
                  </a:cubicBezTo>
                  <a:cubicBezTo>
                    <a:pt x="146" y="93"/>
                    <a:pt x="146" y="93"/>
                    <a:pt x="146" y="93"/>
                  </a:cubicBezTo>
                  <a:cubicBezTo>
                    <a:pt x="30" y="93"/>
                    <a:pt x="30" y="93"/>
                    <a:pt x="30" y="93"/>
                  </a:cubicBezTo>
                  <a:lnTo>
                    <a:pt x="30" y="109"/>
                  </a:lnTo>
                  <a:close/>
                  <a:moveTo>
                    <a:pt x="105" y="109"/>
                  </a:moveTo>
                  <a:cubicBezTo>
                    <a:pt x="84" y="120"/>
                    <a:pt x="84" y="120"/>
                    <a:pt x="84" y="120"/>
                  </a:cubicBezTo>
                  <a:cubicBezTo>
                    <a:pt x="65" y="109"/>
                    <a:pt x="65" y="109"/>
                    <a:pt x="65" y="109"/>
                  </a:cubicBezTo>
                  <a:lnTo>
                    <a:pt x="105" y="109"/>
                  </a:lnTo>
                  <a:close/>
                </a:path>
              </a:pathLst>
            </a:custGeom>
            <a:solidFill>
              <a:srgbClr val="E1060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422" name="isľïḓé">
              <a:extLst>
                <a:ext uri="{FF2B5EF4-FFF2-40B4-BE49-F238E27FC236}">
                  <a16:creationId xmlns:a16="http://schemas.microsoft.com/office/drawing/2014/main" id="{EB9AE239-5C4D-48A3-948F-62D7B87D2268}"/>
                </a:ext>
              </a:extLst>
            </p:cNvPr>
            <p:cNvSpPr/>
            <p:nvPr/>
          </p:nvSpPr>
          <p:spPr bwMode="auto">
            <a:xfrm>
              <a:off x="4939545" y="3304156"/>
              <a:ext cx="199751" cy="951447"/>
            </a:xfrm>
            <a:custGeom>
              <a:avLst/>
              <a:gdLst>
                <a:gd name="T0" fmla="*/ 0 w 76"/>
                <a:gd name="T1" fmla="*/ 67 h 362"/>
                <a:gd name="T2" fmla="*/ 76 w 76"/>
                <a:gd name="T3" fmla="*/ 67 h 362"/>
                <a:gd name="T4" fmla="*/ 76 w 76"/>
                <a:gd name="T5" fmla="*/ 0 h 362"/>
                <a:gd name="T6" fmla="*/ 0 w 76"/>
                <a:gd name="T7" fmla="*/ 0 h 362"/>
                <a:gd name="T8" fmla="*/ 0 w 76"/>
                <a:gd name="T9" fmla="*/ 67 h 362"/>
                <a:gd name="T10" fmla="*/ 0 w 76"/>
                <a:gd name="T11" fmla="*/ 362 h 362"/>
                <a:gd name="T12" fmla="*/ 76 w 76"/>
                <a:gd name="T13" fmla="*/ 362 h 362"/>
                <a:gd name="T14" fmla="*/ 76 w 76"/>
                <a:gd name="T15" fmla="*/ 96 h 362"/>
                <a:gd name="T16" fmla="*/ 0 w 76"/>
                <a:gd name="T17" fmla="*/ 96 h 362"/>
                <a:gd name="T18" fmla="*/ 0 w 76"/>
                <a:gd name="T19" fmla="*/ 362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362">
                  <a:moveTo>
                    <a:pt x="0" y="67"/>
                  </a:moveTo>
                  <a:lnTo>
                    <a:pt x="76" y="67"/>
                  </a:lnTo>
                  <a:lnTo>
                    <a:pt x="76" y="0"/>
                  </a:lnTo>
                  <a:lnTo>
                    <a:pt x="0" y="0"/>
                  </a:lnTo>
                  <a:lnTo>
                    <a:pt x="0" y="67"/>
                  </a:lnTo>
                  <a:close/>
                  <a:moveTo>
                    <a:pt x="0" y="362"/>
                  </a:moveTo>
                  <a:lnTo>
                    <a:pt x="76" y="362"/>
                  </a:lnTo>
                  <a:lnTo>
                    <a:pt x="76" y="96"/>
                  </a:lnTo>
                  <a:lnTo>
                    <a:pt x="0" y="96"/>
                  </a:lnTo>
                  <a:lnTo>
                    <a:pt x="0" y="362"/>
                  </a:lnTo>
                  <a:close/>
                </a:path>
              </a:pathLst>
            </a:custGeom>
            <a:solidFill>
              <a:srgbClr val="E1060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423" name="iṡľïḓè">
              <a:extLst>
                <a:ext uri="{FF2B5EF4-FFF2-40B4-BE49-F238E27FC236}">
                  <a16:creationId xmlns:a16="http://schemas.microsoft.com/office/drawing/2014/main" id="{1BD50876-53C1-474A-8072-3A6D733E3E58}"/>
                </a:ext>
              </a:extLst>
            </p:cNvPr>
            <p:cNvSpPr/>
            <p:nvPr/>
          </p:nvSpPr>
          <p:spPr bwMode="auto">
            <a:xfrm>
              <a:off x="4130027" y="3556473"/>
              <a:ext cx="714899" cy="699129"/>
            </a:xfrm>
            <a:custGeom>
              <a:avLst/>
              <a:gdLst>
                <a:gd name="T0" fmla="*/ 75 w 111"/>
                <a:gd name="T1" fmla="*/ 0 h 108"/>
                <a:gd name="T2" fmla="*/ 9 w 111"/>
                <a:gd name="T3" fmla="*/ 0 h 108"/>
                <a:gd name="T4" fmla="*/ 9 w 111"/>
                <a:gd name="T5" fmla="*/ 23 h 108"/>
                <a:gd name="T6" fmla="*/ 67 w 111"/>
                <a:gd name="T7" fmla="*/ 23 h 108"/>
                <a:gd name="T8" fmla="*/ 81 w 111"/>
                <a:gd name="T9" fmla="*/ 35 h 108"/>
                <a:gd name="T10" fmla="*/ 81 w 111"/>
                <a:gd name="T11" fmla="*/ 43 h 108"/>
                <a:gd name="T12" fmla="*/ 28 w 111"/>
                <a:gd name="T13" fmla="*/ 43 h 108"/>
                <a:gd name="T14" fmla="*/ 1 w 111"/>
                <a:gd name="T15" fmla="*/ 70 h 108"/>
                <a:gd name="T16" fmla="*/ 2 w 111"/>
                <a:gd name="T17" fmla="*/ 89 h 108"/>
                <a:gd name="T18" fmla="*/ 27 w 111"/>
                <a:gd name="T19" fmla="*/ 108 h 108"/>
                <a:gd name="T20" fmla="*/ 111 w 111"/>
                <a:gd name="T21" fmla="*/ 108 h 108"/>
                <a:gd name="T22" fmla="*/ 111 w 111"/>
                <a:gd name="T23" fmla="*/ 31 h 108"/>
                <a:gd name="T24" fmla="*/ 75 w 111"/>
                <a:gd name="T25" fmla="*/ 0 h 108"/>
                <a:gd name="T26" fmla="*/ 81 w 111"/>
                <a:gd name="T27" fmla="*/ 87 h 108"/>
                <a:gd name="T28" fmla="*/ 38 w 111"/>
                <a:gd name="T29" fmla="*/ 87 h 108"/>
                <a:gd name="T30" fmla="*/ 30 w 111"/>
                <a:gd name="T31" fmla="*/ 80 h 108"/>
                <a:gd name="T32" fmla="*/ 30 w 111"/>
                <a:gd name="T33" fmla="*/ 72 h 108"/>
                <a:gd name="T34" fmla="*/ 39 w 111"/>
                <a:gd name="T35" fmla="*/ 64 h 108"/>
                <a:gd name="T36" fmla="*/ 81 w 111"/>
                <a:gd name="T37" fmla="*/ 64 h 108"/>
                <a:gd name="T38" fmla="*/ 81 w 111"/>
                <a:gd name="T39" fmla="*/ 8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1" h="108">
                  <a:moveTo>
                    <a:pt x="75" y="0"/>
                  </a:moveTo>
                  <a:cubicBezTo>
                    <a:pt x="9" y="0"/>
                    <a:pt x="9" y="0"/>
                    <a:pt x="9" y="0"/>
                  </a:cubicBezTo>
                  <a:cubicBezTo>
                    <a:pt x="9" y="23"/>
                    <a:pt x="9" y="23"/>
                    <a:pt x="9" y="23"/>
                  </a:cubicBezTo>
                  <a:cubicBezTo>
                    <a:pt x="67" y="23"/>
                    <a:pt x="67" y="23"/>
                    <a:pt x="67" y="23"/>
                  </a:cubicBezTo>
                  <a:cubicBezTo>
                    <a:pt x="67" y="23"/>
                    <a:pt x="81" y="26"/>
                    <a:pt x="81" y="35"/>
                  </a:cubicBezTo>
                  <a:cubicBezTo>
                    <a:pt x="81" y="43"/>
                    <a:pt x="81" y="43"/>
                    <a:pt x="81" y="43"/>
                  </a:cubicBezTo>
                  <a:cubicBezTo>
                    <a:pt x="28" y="43"/>
                    <a:pt x="28" y="43"/>
                    <a:pt x="28" y="43"/>
                  </a:cubicBezTo>
                  <a:cubicBezTo>
                    <a:pt x="28" y="43"/>
                    <a:pt x="7" y="45"/>
                    <a:pt x="1" y="70"/>
                  </a:cubicBezTo>
                  <a:cubicBezTo>
                    <a:pt x="0" y="81"/>
                    <a:pt x="1" y="87"/>
                    <a:pt x="2" y="89"/>
                  </a:cubicBezTo>
                  <a:cubicBezTo>
                    <a:pt x="3" y="91"/>
                    <a:pt x="9" y="105"/>
                    <a:pt x="27" y="108"/>
                  </a:cubicBezTo>
                  <a:cubicBezTo>
                    <a:pt x="111" y="108"/>
                    <a:pt x="111" y="108"/>
                    <a:pt x="111" y="108"/>
                  </a:cubicBezTo>
                  <a:cubicBezTo>
                    <a:pt x="111" y="31"/>
                    <a:pt x="111" y="31"/>
                    <a:pt x="111" y="31"/>
                  </a:cubicBezTo>
                  <a:cubicBezTo>
                    <a:pt x="111" y="31"/>
                    <a:pt x="107" y="5"/>
                    <a:pt x="75" y="0"/>
                  </a:cubicBezTo>
                  <a:moveTo>
                    <a:pt x="81" y="87"/>
                  </a:moveTo>
                  <a:cubicBezTo>
                    <a:pt x="38" y="87"/>
                    <a:pt x="38" y="87"/>
                    <a:pt x="38" y="87"/>
                  </a:cubicBezTo>
                  <a:cubicBezTo>
                    <a:pt x="33" y="85"/>
                    <a:pt x="31" y="81"/>
                    <a:pt x="30" y="80"/>
                  </a:cubicBezTo>
                  <a:cubicBezTo>
                    <a:pt x="30" y="79"/>
                    <a:pt x="29" y="75"/>
                    <a:pt x="30" y="72"/>
                  </a:cubicBezTo>
                  <a:cubicBezTo>
                    <a:pt x="34" y="65"/>
                    <a:pt x="39" y="64"/>
                    <a:pt x="39" y="64"/>
                  </a:cubicBezTo>
                  <a:cubicBezTo>
                    <a:pt x="81" y="64"/>
                    <a:pt x="81" y="64"/>
                    <a:pt x="81" y="64"/>
                  </a:cubicBezTo>
                  <a:lnTo>
                    <a:pt x="81" y="87"/>
                  </a:lnTo>
                  <a:close/>
                </a:path>
              </a:pathLst>
            </a:custGeom>
            <a:solidFill>
              <a:srgbClr val="E1060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424" name="îṩ1îḑê">
              <a:extLst>
                <a:ext uri="{FF2B5EF4-FFF2-40B4-BE49-F238E27FC236}">
                  <a16:creationId xmlns:a16="http://schemas.microsoft.com/office/drawing/2014/main" id="{4975FF29-3045-409C-B09E-3471C26F0C5B}"/>
                </a:ext>
              </a:extLst>
            </p:cNvPr>
            <p:cNvSpPr/>
            <p:nvPr/>
          </p:nvSpPr>
          <p:spPr bwMode="auto">
            <a:xfrm>
              <a:off x="3239030" y="3285758"/>
              <a:ext cx="869970" cy="977730"/>
            </a:xfrm>
            <a:custGeom>
              <a:avLst/>
              <a:gdLst>
                <a:gd name="T0" fmla="*/ 132 w 135"/>
                <a:gd name="T1" fmla="*/ 112 h 151"/>
                <a:gd name="T2" fmla="*/ 109 w 135"/>
                <a:gd name="T3" fmla="*/ 77 h 151"/>
                <a:gd name="T4" fmla="*/ 127 w 135"/>
                <a:gd name="T5" fmla="*/ 40 h 151"/>
                <a:gd name="T6" fmla="*/ 75 w 135"/>
                <a:gd name="T7" fmla="*/ 2 h 151"/>
                <a:gd name="T8" fmla="*/ 0 w 135"/>
                <a:gd name="T9" fmla="*/ 2 h 151"/>
                <a:gd name="T10" fmla="*/ 0 w 135"/>
                <a:gd name="T11" fmla="*/ 151 h 151"/>
                <a:gd name="T12" fmla="*/ 85 w 135"/>
                <a:gd name="T13" fmla="*/ 151 h 151"/>
                <a:gd name="T14" fmla="*/ 132 w 135"/>
                <a:gd name="T15" fmla="*/ 112 h 151"/>
                <a:gd name="T16" fmla="*/ 84 w 135"/>
                <a:gd name="T17" fmla="*/ 124 h 151"/>
                <a:gd name="T18" fmla="*/ 84 w 135"/>
                <a:gd name="T19" fmla="*/ 124 h 151"/>
                <a:gd name="T20" fmla="*/ 32 w 135"/>
                <a:gd name="T21" fmla="*/ 124 h 151"/>
                <a:gd name="T22" fmla="*/ 32 w 135"/>
                <a:gd name="T23" fmla="*/ 91 h 151"/>
                <a:gd name="T24" fmla="*/ 83 w 135"/>
                <a:gd name="T25" fmla="*/ 91 h 151"/>
                <a:gd name="T26" fmla="*/ 85 w 135"/>
                <a:gd name="T27" fmla="*/ 92 h 151"/>
                <a:gd name="T28" fmla="*/ 98 w 135"/>
                <a:gd name="T29" fmla="*/ 102 h 151"/>
                <a:gd name="T30" fmla="*/ 96 w 135"/>
                <a:gd name="T31" fmla="*/ 117 h 151"/>
                <a:gd name="T32" fmla="*/ 84 w 135"/>
                <a:gd name="T33" fmla="*/ 124 h 151"/>
                <a:gd name="T34" fmla="*/ 94 w 135"/>
                <a:gd name="T35" fmla="*/ 54 h 151"/>
                <a:gd name="T36" fmla="*/ 82 w 135"/>
                <a:gd name="T37" fmla="*/ 62 h 151"/>
                <a:gd name="T38" fmla="*/ 32 w 135"/>
                <a:gd name="T39" fmla="*/ 62 h 151"/>
                <a:gd name="T40" fmla="*/ 32 w 135"/>
                <a:gd name="T41" fmla="*/ 31 h 151"/>
                <a:gd name="T42" fmla="*/ 82 w 135"/>
                <a:gd name="T43" fmla="*/ 31 h 151"/>
                <a:gd name="T44" fmla="*/ 96 w 135"/>
                <a:gd name="T45" fmla="*/ 39 h 151"/>
                <a:gd name="T46" fmla="*/ 94 w 135"/>
                <a:gd name="T47" fmla="*/ 5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5" h="151">
                  <a:moveTo>
                    <a:pt x="132" y="112"/>
                  </a:moveTo>
                  <a:cubicBezTo>
                    <a:pt x="133" y="86"/>
                    <a:pt x="109" y="77"/>
                    <a:pt x="109" y="77"/>
                  </a:cubicBezTo>
                  <a:cubicBezTo>
                    <a:pt x="129" y="66"/>
                    <a:pt x="127" y="40"/>
                    <a:pt x="127" y="40"/>
                  </a:cubicBezTo>
                  <a:cubicBezTo>
                    <a:pt x="124" y="0"/>
                    <a:pt x="75" y="2"/>
                    <a:pt x="75" y="2"/>
                  </a:cubicBezTo>
                  <a:cubicBezTo>
                    <a:pt x="0" y="2"/>
                    <a:pt x="0" y="2"/>
                    <a:pt x="0" y="2"/>
                  </a:cubicBezTo>
                  <a:cubicBezTo>
                    <a:pt x="0" y="151"/>
                    <a:pt x="0" y="151"/>
                    <a:pt x="0" y="151"/>
                  </a:cubicBezTo>
                  <a:cubicBezTo>
                    <a:pt x="85" y="151"/>
                    <a:pt x="85" y="151"/>
                    <a:pt x="85" y="151"/>
                  </a:cubicBezTo>
                  <a:cubicBezTo>
                    <a:pt x="135" y="151"/>
                    <a:pt x="132" y="112"/>
                    <a:pt x="132" y="112"/>
                  </a:cubicBezTo>
                  <a:moveTo>
                    <a:pt x="84" y="124"/>
                  </a:moveTo>
                  <a:cubicBezTo>
                    <a:pt x="84" y="124"/>
                    <a:pt x="84" y="124"/>
                    <a:pt x="84" y="124"/>
                  </a:cubicBezTo>
                  <a:cubicBezTo>
                    <a:pt x="32" y="124"/>
                    <a:pt x="32" y="124"/>
                    <a:pt x="32" y="124"/>
                  </a:cubicBezTo>
                  <a:cubicBezTo>
                    <a:pt x="32" y="91"/>
                    <a:pt x="32" y="91"/>
                    <a:pt x="32" y="91"/>
                  </a:cubicBezTo>
                  <a:cubicBezTo>
                    <a:pt x="83" y="91"/>
                    <a:pt x="83" y="91"/>
                    <a:pt x="83" y="91"/>
                  </a:cubicBezTo>
                  <a:cubicBezTo>
                    <a:pt x="85" y="92"/>
                    <a:pt x="85" y="92"/>
                    <a:pt x="85" y="92"/>
                  </a:cubicBezTo>
                  <a:cubicBezTo>
                    <a:pt x="85" y="92"/>
                    <a:pt x="95" y="94"/>
                    <a:pt x="98" y="102"/>
                  </a:cubicBezTo>
                  <a:cubicBezTo>
                    <a:pt x="98" y="102"/>
                    <a:pt x="100" y="110"/>
                    <a:pt x="96" y="117"/>
                  </a:cubicBezTo>
                  <a:cubicBezTo>
                    <a:pt x="96" y="117"/>
                    <a:pt x="93" y="122"/>
                    <a:pt x="84" y="124"/>
                  </a:cubicBezTo>
                  <a:moveTo>
                    <a:pt x="94" y="54"/>
                  </a:moveTo>
                  <a:cubicBezTo>
                    <a:pt x="94" y="54"/>
                    <a:pt x="91" y="61"/>
                    <a:pt x="82" y="62"/>
                  </a:cubicBezTo>
                  <a:cubicBezTo>
                    <a:pt x="32" y="62"/>
                    <a:pt x="32" y="62"/>
                    <a:pt x="32" y="62"/>
                  </a:cubicBezTo>
                  <a:cubicBezTo>
                    <a:pt x="32" y="31"/>
                    <a:pt x="32" y="31"/>
                    <a:pt x="32" y="31"/>
                  </a:cubicBezTo>
                  <a:cubicBezTo>
                    <a:pt x="82" y="31"/>
                    <a:pt x="82" y="31"/>
                    <a:pt x="82" y="31"/>
                  </a:cubicBezTo>
                  <a:cubicBezTo>
                    <a:pt x="82" y="31"/>
                    <a:pt x="92" y="31"/>
                    <a:pt x="96" y="39"/>
                  </a:cubicBezTo>
                  <a:cubicBezTo>
                    <a:pt x="96" y="39"/>
                    <a:pt x="98" y="48"/>
                    <a:pt x="94" y="54"/>
                  </a:cubicBezTo>
                </a:path>
              </a:pathLst>
            </a:custGeom>
            <a:solidFill>
              <a:srgbClr val="E1060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grpSp>
      <p:grpSp>
        <p:nvGrpSpPr>
          <p:cNvPr id="362" name="组合 361">
            <a:extLst>
              <a:ext uri="{FF2B5EF4-FFF2-40B4-BE49-F238E27FC236}">
                <a16:creationId xmlns:a16="http://schemas.microsoft.com/office/drawing/2014/main" id="{56B7AA8B-3B67-4F0A-AAC6-BD227F8D6DBF}"/>
              </a:ext>
            </a:extLst>
          </p:cNvPr>
          <p:cNvGrpSpPr/>
          <p:nvPr/>
        </p:nvGrpSpPr>
        <p:grpSpPr>
          <a:xfrm>
            <a:off x="9025227" y="2138317"/>
            <a:ext cx="1265114" cy="325809"/>
            <a:chOff x="1327150" y="2729768"/>
            <a:chExt cx="9524999" cy="1804863"/>
          </a:xfrm>
        </p:grpSpPr>
        <p:sp>
          <p:nvSpPr>
            <p:cNvPr id="410" name="任意多边形 2">
              <a:extLst>
                <a:ext uri="{FF2B5EF4-FFF2-40B4-BE49-F238E27FC236}">
                  <a16:creationId xmlns:a16="http://schemas.microsoft.com/office/drawing/2014/main" id="{5D96B1D8-F741-4428-9985-39214A53BAA1}"/>
                </a:ext>
              </a:extLst>
            </p:cNvPr>
            <p:cNvSpPr/>
            <p:nvPr/>
          </p:nvSpPr>
          <p:spPr>
            <a:xfrm>
              <a:off x="9673031" y="2947595"/>
              <a:ext cx="1179118" cy="1560614"/>
            </a:xfrm>
            <a:custGeom>
              <a:avLst/>
              <a:gdLst>
                <a:gd name="connsiteX0" fmla="*/ 407070 w 1179118"/>
                <a:gd name="connsiteY0" fmla="*/ 343014 h 1560614"/>
                <a:gd name="connsiteX1" fmla="*/ 0 w 1179118"/>
                <a:gd name="connsiteY1" fmla="*/ 343014 h 1560614"/>
                <a:gd name="connsiteX2" fmla="*/ 160134 w 1179118"/>
                <a:gd name="connsiteY2" fmla="*/ 572672 h 1560614"/>
                <a:gd name="connsiteX3" fmla="*/ 366474 w 1179118"/>
                <a:gd name="connsiteY3" fmla="*/ 572672 h 1560614"/>
                <a:gd name="connsiteX4" fmla="*/ 192938 w 1179118"/>
                <a:gd name="connsiteY4" fmla="*/ 1560614 h 1560614"/>
                <a:gd name="connsiteX5" fmla="*/ 554441 w 1179118"/>
                <a:gd name="connsiteY5" fmla="*/ 1560614 h 1560614"/>
                <a:gd name="connsiteX6" fmla="*/ 728215 w 1179118"/>
                <a:gd name="connsiteY6" fmla="*/ 572672 h 1560614"/>
                <a:gd name="connsiteX7" fmla="*/ 1179119 w 1179118"/>
                <a:gd name="connsiteY7" fmla="*/ 572672 h 1560614"/>
                <a:gd name="connsiteX8" fmla="*/ 467287 w 1179118"/>
                <a:gd name="connsiteY8" fmla="*/ 0 h 1560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9118" h="1560614">
                  <a:moveTo>
                    <a:pt x="407070" y="343014"/>
                  </a:moveTo>
                  <a:lnTo>
                    <a:pt x="0" y="343014"/>
                  </a:lnTo>
                  <a:lnTo>
                    <a:pt x="160134" y="572672"/>
                  </a:lnTo>
                  <a:lnTo>
                    <a:pt x="366474" y="572672"/>
                  </a:lnTo>
                  <a:lnTo>
                    <a:pt x="192938" y="1560614"/>
                  </a:lnTo>
                  <a:lnTo>
                    <a:pt x="554441" y="1560614"/>
                  </a:lnTo>
                  <a:lnTo>
                    <a:pt x="728215" y="572672"/>
                  </a:lnTo>
                  <a:lnTo>
                    <a:pt x="1179119" y="572672"/>
                  </a:lnTo>
                  <a:lnTo>
                    <a:pt x="467287" y="0"/>
                  </a:lnTo>
                  <a:close/>
                </a:path>
              </a:pathLst>
            </a:custGeom>
            <a:solidFill>
              <a:srgbClr val="265EAC"/>
            </a:solidFill>
            <a:ln w="952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411" name="任意多边形 3">
              <a:extLst>
                <a:ext uri="{FF2B5EF4-FFF2-40B4-BE49-F238E27FC236}">
                  <a16:creationId xmlns:a16="http://schemas.microsoft.com/office/drawing/2014/main" id="{78EC6534-AFF2-480D-A98D-65015BC5C16B}"/>
                </a:ext>
              </a:extLst>
            </p:cNvPr>
            <p:cNvSpPr/>
            <p:nvPr/>
          </p:nvSpPr>
          <p:spPr>
            <a:xfrm>
              <a:off x="1327150" y="2729768"/>
              <a:ext cx="1687287" cy="1778508"/>
            </a:xfrm>
            <a:custGeom>
              <a:avLst/>
              <a:gdLst>
                <a:gd name="connsiteX0" fmla="*/ 1687287 w 1687287"/>
                <a:gd name="connsiteY0" fmla="*/ 0 h 1778508"/>
                <a:gd name="connsiteX1" fmla="*/ 44853 w 1687287"/>
                <a:gd name="connsiteY1" fmla="*/ 0 h 1778508"/>
                <a:gd name="connsiteX2" fmla="*/ 0 w 1687287"/>
                <a:gd name="connsiteY2" fmla="*/ 258689 h 1778508"/>
                <a:gd name="connsiteX3" fmla="*/ 637689 w 1687287"/>
                <a:gd name="connsiteY3" fmla="*/ 258689 h 1778508"/>
                <a:gd name="connsiteX4" fmla="*/ 370523 w 1687287"/>
                <a:gd name="connsiteY4" fmla="*/ 1778508 h 1778508"/>
                <a:gd name="connsiteX5" fmla="*/ 732034 w 1687287"/>
                <a:gd name="connsiteY5" fmla="*/ 1778508 h 1778508"/>
                <a:gd name="connsiteX6" fmla="*/ 999258 w 1687287"/>
                <a:gd name="connsiteY6" fmla="*/ 258689 h 1778508"/>
                <a:gd name="connsiteX7" fmla="*/ 1642434 w 1687287"/>
                <a:gd name="connsiteY7" fmla="*/ 258689 h 177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87287" h="1778508">
                  <a:moveTo>
                    <a:pt x="1687287" y="0"/>
                  </a:moveTo>
                  <a:lnTo>
                    <a:pt x="44853" y="0"/>
                  </a:lnTo>
                  <a:lnTo>
                    <a:pt x="0" y="258689"/>
                  </a:lnTo>
                  <a:lnTo>
                    <a:pt x="637689" y="258689"/>
                  </a:lnTo>
                  <a:lnTo>
                    <a:pt x="370523" y="1778508"/>
                  </a:lnTo>
                  <a:lnTo>
                    <a:pt x="732034" y="1778508"/>
                  </a:lnTo>
                  <a:lnTo>
                    <a:pt x="999258" y="258689"/>
                  </a:lnTo>
                  <a:lnTo>
                    <a:pt x="1642434" y="258689"/>
                  </a:lnTo>
                  <a:close/>
                </a:path>
              </a:pathLst>
            </a:custGeom>
            <a:solidFill>
              <a:srgbClr val="265EAC"/>
            </a:solidFill>
            <a:ln w="952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412" name="任意多边形 4">
              <a:extLst>
                <a:ext uri="{FF2B5EF4-FFF2-40B4-BE49-F238E27FC236}">
                  <a16:creationId xmlns:a16="http://schemas.microsoft.com/office/drawing/2014/main" id="{5764ECA0-6AA3-404F-8B5B-DA41D5167D4A}"/>
                </a:ext>
              </a:extLst>
            </p:cNvPr>
            <p:cNvSpPr/>
            <p:nvPr/>
          </p:nvSpPr>
          <p:spPr>
            <a:xfrm>
              <a:off x="2458950" y="3263206"/>
              <a:ext cx="1346011" cy="1271425"/>
            </a:xfrm>
            <a:custGeom>
              <a:avLst/>
              <a:gdLst>
                <a:gd name="connsiteX0" fmla="*/ 822835 w 1346011"/>
                <a:gd name="connsiteY0" fmla="*/ 0 h 1271425"/>
                <a:gd name="connsiteX1" fmla="*/ 10771 w 1346011"/>
                <a:gd name="connsiteY1" fmla="*/ 625240 h 1271425"/>
                <a:gd name="connsiteX2" fmla="*/ 639040 w 1346011"/>
                <a:gd name="connsiteY2" fmla="*/ 1271426 h 1271425"/>
                <a:gd name="connsiteX3" fmla="*/ 1197615 w 1346011"/>
                <a:gd name="connsiteY3" fmla="*/ 1144915 h 1271425"/>
                <a:gd name="connsiteX4" fmla="*/ 1246526 w 1346011"/>
                <a:gd name="connsiteY4" fmla="*/ 866642 h 1271425"/>
                <a:gd name="connsiteX5" fmla="*/ 730975 w 1346011"/>
                <a:gd name="connsiteY5" fmla="*/ 1038473 h 1271425"/>
                <a:gd name="connsiteX6" fmla="*/ 344899 w 1346011"/>
                <a:gd name="connsiteY6" fmla="*/ 721424 h 1271425"/>
                <a:gd name="connsiteX7" fmla="*/ 1300208 w 1346011"/>
                <a:gd name="connsiteY7" fmla="*/ 721424 h 1271425"/>
                <a:gd name="connsiteX8" fmla="*/ 1335451 w 1346011"/>
                <a:gd name="connsiteY8" fmla="*/ 592036 h 1271425"/>
                <a:gd name="connsiteX9" fmla="*/ 822835 w 1346011"/>
                <a:gd name="connsiteY9" fmla="*/ 0 h 1271425"/>
                <a:gd name="connsiteX10" fmla="*/ 1010229 w 1346011"/>
                <a:gd name="connsiteY10" fmla="*/ 506768 h 1271425"/>
                <a:gd name="connsiteX11" fmla="*/ 381503 w 1346011"/>
                <a:gd name="connsiteY11" fmla="*/ 506768 h 1271425"/>
                <a:gd name="connsiteX12" fmla="*/ 763799 w 1346011"/>
                <a:gd name="connsiteY12" fmla="*/ 210045 h 1271425"/>
                <a:gd name="connsiteX13" fmla="*/ 1010229 w 1346011"/>
                <a:gd name="connsiteY13" fmla="*/ 506768 h 127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46011" h="1271425">
                  <a:moveTo>
                    <a:pt x="822835" y="0"/>
                  </a:moveTo>
                  <a:cubicBezTo>
                    <a:pt x="363320" y="0"/>
                    <a:pt x="69159" y="289227"/>
                    <a:pt x="10771" y="625240"/>
                  </a:cubicBezTo>
                  <a:cubicBezTo>
                    <a:pt x="-53961" y="998325"/>
                    <a:pt x="175277" y="1271426"/>
                    <a:pt x="639040" y="1271426"/>
                  </a:cubicBezTo>
                  <a:cubicBezTo>
                    <a:pt x="846247" y="1271426"/>
                    <a:pt x="1040100" y="1232449"/>
                    <a:pt x="1197615" y="1144915"/>
                  </a:cubicBezTo>
                  <a:lnTo>
                    <a:pt x="1246526" y="866642"/>
                  </a:lnTo>
                  <a:cubicBezTo>
                    <a:pt x="1092668" y="976875"/>
                    <a:pt x="896853" y="1038473"/>
                    <a:pt x="730975" y="1038473"/>
                  </a:cubicBezTo>
                  <a:cubicBezTo>
                    <a:pt x="499785" y="1038473"/>
                    <a:pt x="315990" y="942223"/>
                    <a:pt x="344899" y="721424"/>
                  </a:cubicBezTo>
                  <a:lnTo>
                    <a:pt x="1300208" y="721424"/>
                  </a:lnTo>
                  <a:cubicBezTo>
                    <a:pt x="1311715" y="695201"/>
                    <a:pt x="1325507" y="649300"/>
                    <a:pt x="1335451" y="592036"/>
                  </a:cubicBezTo>
                  <a:cubicBezTo>
                    <a:pt x="1381743" y="325450"/>
                    <a:pt x="1287254" y="0"/>
                    <a:pt x="822835" y="0"/>
                  </a:cubicBezTo>
                  <a:moveTo>
                    <a:pt x="1010229" y="506768"/>
                  </a:moveTo>
                  <a:lnTo>
                    <a:pt x="381503" y="506768"/>
                  </a:lnTo>
                  <a:cubicBezTo>
                    <a:pt x="419298" y="382229"/>
                    <a:pt x="541437" y="210045"/>
                    <a:pt x="763799" y="210045"/>
                  </a:cubicBezTo>
                  <a:cubicBezTo>
                    <a:pt x="1005772" y="210045"/>
                    <a:pt x="1031346" y="394002"/>
                    <a:pt x="1010229" y="506768"/>
                  </a:cubicBezTo>
                </a:path>
              </a:pathLst>
            </a:custGeom>
            <a:solidFill>
              <a:srgbClr val="265EAC"/>
            </a:solidFill>
            <a:ln w="952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413" name="任意多边形 5">
              <a:extLst>
                <a:ext uri="{FF2B5EF4-FFF2-40B4-BE49-F238E27FC236}">
                  <a16:creationId xmlns:a16="http://schemas.microsoft.com/office/drawing/2014/main" id="{A8F22435-83BC-488A-84FB-9CBF5BD097C8}"/>
                </a:ext>
              </a:extLst>
            </p:cNvPr>
            <p:cNvSpPr/>
            <p:nvPr/>
          </p:nvSpPr>
          <p:spPr>
            <a:xfrm>
              <a:off x="3876973" y="3263272"/>
              <a:ext cx="1431836" cy="1244936"/>
            </a:xfrm>
            <a:custGeom>
              <a:avLst/>
              <a:gdLst>
                <a:gd name="connsiteX0" fmla="*/ 1001411 w 1431836"/>
                <a:gd name="connsiteY0" fmla="*/ 0 h 1244936"/>
                <a:gd name="connsiteX1" fmla="*/ 527057 w 1431836"/>
                <a:gd name="connsiteY1" fmla="*/ 188071 h 1244936"/>
                <a:gd name="connsiteX2" fmla="*/ 518627 w 1431836"/>
                <a:gd name="connsiteY2" fmla="*/ 188071 h 1244936"/>
                <a:gd name="connsiteX3" fmla="*/ 200406 w 1431836"/>
                <a:gd name="connsiteY3" fmla="*/ 0 h 1244936"/>
                <a:gd name="connsiteX4" fmla="*/ 148619 w 1431836"/>
                <a:gd name="connsiteY4" fmla="*/ 389468 h 1244936"/>
                <a:gd name="connsiteX5" fmla="*/ 0 w 1431836"/>
                <a:gd name="connsiteY5" fmla="*/ 1244937 h 1244936"/>
                <a:gd name="connsiteX6" fmla="*/ 361502 w 1431836"/>
                <a:gd name="connsiteY6" fmla="*/ 1244937 h 1244936"/>
                <a:gd name="connsiteX7" fmla="*/ 487232 w 1431836"/>
                <a:gd name="connsiteY7" fmla="*/ 528523 h 1244936"/>
                <a:gd name="connsiteX8" fmla="*/ 520770 w 1431836"/>
                <a:gd name="connsiteY8" fmla="*/ 430778 h 1244936"/>
                <a:gd name="connsiteX9" fmla="*/ 831733 w 1431836"/>
                <a:gd name="connsiteY9" fmla="*/ 250222 h 1244936"/>
                <a:gd name="connsiteX10" fmla="*/ 1052398 w 1431836"/>
                <a:gd name="connsiteY10" fmla="*/ 557955 h 1244936"/>
                <a:gd name="connsiteX11" fmla="*/ 931507 w 1431836"/>
                <a:gd name="connsiteY11" fmla="*/ 1244937 h 1244936"/>
                <a:gd name="connsiteX12" fmla="*/ 1293076 w 1431836"/>
                <a:gd name="connsiteY12" fmla="*/ 1244937 h 1244936"/>
                <a:gd name="connsiteX13" fmla="*/ 1420378 w 1431836"/>
                <a:gd name="connsiteY13" fmla="*/ 521732 h 1244936"/>
                <a:gd name="connsiteX14" fmla="*/ 1001411 w 1431836"/>
                <a:gd name="connsiteY14" fmla="*/ 0 h 1244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31836" h="1244936">
                  <a:moveTo>
                    <a:pt x="1001411" y="0"/>
                  </a:moveTo>
                  <a:cubicBezTo>
                    <a:pt x="775773" y="0"/>
                    <a:pt x="606752" y="93526"/>
                    <a:pt x="527057" y="188071"/>
                  </a:cubicBezTo>
                  <a:lnTo>
                    <a:pt x="518627" y="188071"/>
                  </a:lnTo>
                  <a:lnTo>
                    <a:pt x="200406" y="0"/>
                  </a:lnTo>
                  <a:cubicBezTo>
                    <a:pt x="188700" y="105527"/>
                    <a:pt x="173079" y="248822"/>
                    <a:pt x="148619" y="389468"/>
                  </a:cubicBezTo>
                  <a:lnTo>
                    <a:pt x="0" y="1244937"/>
                  </a:lnTo>
                  <a:lnTo>
                    <a:pt x="361502" y="1244937"/>
                  </a:lnTo>
                  <a:lnTo>
                    <a:pt x="487232" y="528523"/>
                  </a:lnTo>
                  <a:cubicBezTo>
                    <a:pt x="493252" y="493357"/>
                    <a:pt x="505216" y="456086"/>
                    <a:pt x="520770" y="430778"/>
                  </a:cubicBezTo>
                  <a:cubicBezTo>
                    <a:pt x="574777" y="336785"/>
                    <a:pt x="688086" y="250222"/>
                    <a:pt x="831733" y="250222"/>
                  </a:cubicBezTo>
                  <a:cubicBezTo>
                    <a:pt x="1028995" y="250222"/>
                    <a:pt x="1082678" y="383315"/>
                    <a:pt x="1052398" y="557955"/>
                  </a:cubicBezTo>
                  <a:lnTo>
                    <a:pt x="931507" y="1244937"/>
                  </a:lnTo>
                  <a:lnTo>
                    <a:pt x="1293076" y="1244937"/>
                  </a:lnTo>
                  <a:lnTo>
                    <a:pt x="1420378" y="521732"/>
                  </a:lnTo>
                  <a:cubicBezTo>
                    <a:pt x="1487215" y="136712"/>
                    <a:pt x="1250461" y="0"/>
                    <a:pt x="1001411" y="0"/>
                  </a:cubicBezTo>
                </a:path>
              </a:pathLst>
            </a:custGeom>
            <a:solidFill>
              <a:srgbClr val="265EAC"/>
            </a:solidFill>
            <a:ln w="952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414" name="任意多边形 6">
              <a:extLst>
                <a:ext uri="{FF2B5EF4-FFF2-40B4-BE49-F238E27FC236}">
                  <a16:creationId xmlns:a16="http://schemas.microsoft.com/office/drawing/2014/main" id="{E626C52B-8C6B-4CC8-84FC-A709F0FEC00A}"/>
                </a:ext>
              </a:extLst>
            </p:cNvPr>
            <p:cNvSpPr/>
            <p:nvPr/>
          </p:nvSpPr>
          <p:spPr>
            <a:xfrm>
              <a:off x="8213801" y="3263272"/>
              <a:ext cx="1431600" cy="1244936"/>
            </a:xfrm>
            <a:custGeom>
              <a:avLst/>
              <a:gdLst>
                <a:gd name="connsiteX0" fmla="*/ 1001268 w 1431600"/>
                <a:gd name="connsiteY0" fmla="*/ 0 h 1244936"/>
                <a:gd name="connsiteX1" fmla="*/ 526980 w 1431600"/>
                <a:gd name="connsiteY1" fmla="*/ 188071 h 1244936"/>
                <a:gd name="connsiteX2" fmla="*/ 518560 w 1431600"/>
                <a:gd name="connsiteY2" fmla="*/ 188071 h 1244936"/>
                <a:gd name="connsiteX3" fmla="*/ 200330 w 1431600"/>
                <a:gd name="connsiteY3" fmla="*/ 0 h 1244936"/>
                <a:gd name="connsiteX4" fmla="*/ 148476 w 1431600"/>
                <a:gd name="connsiteY4" fmla="*/ 389468 h 1244936"/>
                <a:gd name="connsiteX5" fmla="*/ 0 w 1431600"/>
                <a:gd name="connsiteY5" fmla="*/ 1244937 h 1244936"/>
                <a:gd name="connsiteX6" fmla="*/ 361369 w 1431600"/>
                <a:gd name="connsiteY6" fmla="*/ 1244937 h 1244936"/>
                <a:gd name="connsiteX7" fmla="*/ 487166 w 1431600"/>
                <a:gd name="connsiteY7" fmla="*/ 528523 h 1244936"/>
                <a:gd name="connsiteX8" fmla="*/ 520579 w 1431600"/>
                <a:gd name="connsiteY8" fmla="*/ 430778 h 1244936"/>
                <a:gd name="connsiteX9" fmla="*/ 831485 w 1431600"/>
                <a:gd name="connsiteY9" fmla="*/ 250222 h 1244936"/>
                <a:gd name="connsiteX10" fmla="*/ 1052351 w 1431600"/>
                <a:gd name="connsiteY10" fmla="*/ 557955 h 1244936"/>
                <a:gd name="connsiteX11" fmla="*/ 931516 w 1431600"/>
                <a:gd name="connsiteY11" fmla="*/ 1244937 h 1244936"/>
                <a:gd name="connsiteX12" fmla="*/ 1293019 w 1431600"/>
                <a:gd name="connsiteY12" fmla="*/ 1244937 h 1244936"/>
                <a:gd name="connsiteX13" fmla="*/ 1420130 w 1431600"/>
                <a:gd name="connsiteY13" fmla="*/ 521732 h 1244936"/>
                <a:gd name="connsiteX14" fmla="*/ 1001268 w 1431600"/>
                <a:gd name="connsiteY14" fmla="*/ 0 h 1244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31600" h="1244936">
                  <a:moveTo>
                    <a:pt x="1001268" y="0"/>
                  </a:moveTo>
                  <a:cubicBezTo>
                    <a:pt x="775507" y="0"/>
                    <a:pt x="606695" y="93526"/>
                    <a:pt x="526980" y="188071"/>
                  </a:cubicBezTo>
                  <a:lnTo>
                    <a:pt x="518560" y="188071"/>
                  </a:lnTo>
                  <a:lnTo>
                    <a:pt x="200330" y="0"/>
                  </a:lnTo>
                  <a:cubicBezTo>
                    <a:pt x="188623" y="105527"/>
                    <a:pt x="172927" y="248822"/>
                    <a:pt x="148476" y="389468"/>
                  </a:cubicBezTo>
                  <a:lnTo>
                    <a:pt x="0" y="1244937"/>
                  </a:lnTo>
                  <a:lnTo>
                    <a:pt x="361369" y="1244937"/>
                  </a:lnTo>
                  <a:lnTo>
                    <a:pt x="487166" y="528523"/>
                  </a:lnTo>
                  <a:cubicBezTo>
                    <a:pt x="493119" y="493357"/>
                    <a:pt x="505092" y="456086"/>
                    <a:pt x="520579" y="430778"/>
                  </a:cubicBezTo>
                  <a:cubicBezTo>
                    <a:pt x="574643" y="336785"/>
                    <a:pt x="687943" y="250222"/>
                    <a:pt x="831485" y="250222"/>
                  </a:cubicBezTo>
                  <a:cubicBezTo>
                    <a:pt x="1028986" y="250222"/>
                    <a:pt x="1082612" y="383315"/>
                    <a:pt x="1052351" y="557955"/>
                  </a:cubicBezTo>
                  <a:lnTo>
                    <a:pt x="931516" y="1244937"/>
                  </a:lnTo>
                  <a:lnTo>
                    <a:pt x="1293019" y="1244937"/>
                  </a:lnTo>
                  <a:lnTo>
                    <a:pt x="1420130" y="521732"/>
                  </a:lnTo>
                  <a:cubicBezTo>
                    <a:pt x="1486995" y="136712"/>
                    <a:pt x="1250309" y="0"/>
                    <a:pt x="1001268" y="0"/>
                  </a:cubicBezTo>
                </a:path>
              </a:pathLst>
            </a:custGeom>
            <a:solidFill>
              <a:srgbClr val="265EAC"/>
            </a:solidFill>
            <a:ln w="952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415" name="任意多边形 7">
              <a:extLst>
                <a:ext uri="{FF2B5EF4-FFF2-40B4-BE49-F238E27FC236}">
                  <a16:creationId xmlns:a16="http://schemas.microsoft.com/office/drawing/2014/main" id="{D9FE7531-01E8-4AAD-A406-E1F6F4435905}"/>
                </a:ext>
              </a:extLst>
            </p:cNvPr>
            <p:cNvSpPr/>
            <p:nvPr/>
          </p:nvSpPr>
          <p:spPr>
            <a:xfrm>
              <a:off x="6795711" y="3263206"/>
              <a:ext cx="1346082" cy="1271425"/>
            </a:xfrm>
            <a:custGeom>
              <a:avLst/>
              <a:gdLst>
                <a:gd name="connsiteX0" fmla="*/ 822768 w 1346082"/>
                <a:gd name="connsiteY0" fmla="*/ 0 h 1271425"/>
                <a:gd name="connsiteX1" fmla="*/ 10771 w 1346082"/>
                <a:gd name="connsiteY1" fmla="*/ 625240 h 1271425"/>
                <a:gd name="connsiteX2" fmla="*/ 638974 w 1346082"/>
                <a:gd name="connsiteY2" fmla="*/ 1271426 h 1271425"/>
                <a:gd name="connsiteX3" fmla="*/ 1197548 w 1346082"/>
                <a:gd name="connsiteY3" fmla="*/ 1144915 h 1271425"/>
                <a:gd name="connsiteX4" fmla="*/ 1246526 w 1346082"/>
                <a:gd name="connsiteY4" fmla="*/ 866642 h 1271425"/>
                <a:gd name="connsiteX5" fmla="*/ 730842 w 1346082"/>
                <a:gd name="connsiteY5" fmla="*/ 1038473 h 1271425"/>
                <a:gd name="connsiteX6" fmla="*/ 344880 w 1346082"/>
                <a:gd name="connsiteY6" fmla="*/ 721424 h 1271425"/>
                <a:gd name="connsiteX7" fmla="*/ 1300323 w 1346082"/>
                <a:gd name="connsiteY7" fmla="*/ 721424 h 1271425"/>
                <a:gd name="connsiteX8" fmla="*/ 1335622 w 1346082"/>
                <a:gd name="connsiteY8" fmla="*/ 592036 h 1271425"/>
                <a:gd name="connsiteX9" fmla="*/ 822768 w 1346082"/>
                <a:gd name="connsiteY9" fmla="*/ 0 h 1271425"/>
                <a:gd name="connsiteX10" fmla="*/ 1010153 w 1346082"/>
                <a:gd name="connsiteY10" fmla="*/ 506768 h 1271425"/>
                <a:gd name="connsiteX11" fmla="*/ 381503 w 1346082"/>
                <a:gd name="connsiteY11" fmla="*/ 506768 h 1271425"/>
                <a:gd name="connsiteX12" fmla="*/ 763656 w 1346082"/>
                <a:gd name="connsiteY12" fmla="*/ 210045 h 1271425"/>
                <a:gd name="connsiteX13" fmla="*/ 1010153 w 1346082"/>
                <a:gd name="connsiteY13" fmla="*/ 506768 h 127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46082" h="1271425">
                  <a:moveTo>
                    <a:pt x="822768" y="0"/>
                  </a:moveTo>
                  <a:cubicBezTo>
                    <a:pt x="363253" y="0"/>
                    <a:pt x="69169" y="289227"/>
                    <a:pt x="10771" y="625240"/>
                  </a:cubicBezTo>
                  <a:cubicBezTo>
                    <a:pt x="-53961" y="998325"/>
                    <a:pt x="175278" y="1271426"/>
                    <a:pt x="638974" y="1271426"/>
                  </a:cubicBezTo>
                  <a:cubicBezTo>
                    <a:pt x="846171" y="1271426"/>
                    <a:pt x="1040100" y="1232449"/>
                    <a:pt x="1197548" y="1144915"/>
                  </a:cubicBezTo>
                  <a:lnTo>
                    <a:pt x="1246526" y="866642"/>
                  </a:lnTo>
                  <a:cubicBezTo>
                    <a:pt x="1092687" y="976875"/>
                    <a:pt x="896920" y="1038473"/>
                    <a:pt x="730842" y="1038473"/>
                  </a:cubicBezTo>
                  <a:cubicBezTo>
                    <a:pt x="499775" y="1038473"/>
                    <a:pt x="316190" y="942223"/>
                    <a:pt x="344880" y="721424"/>
                  </a:cubicBezTo>
                  <a:lnTo>
                    <a:pt x="1300323" y="721424"/>
                  </a:lnTo>
                  <a:cubicBezTo>
                    <a:pt x="1311638" y="695201"/>
                    <a:pt x="1325497" y="649300"/>
                    <a:pt x="1335622" y="592036"/>
                  </a:cubicBezTo>
                  <a:cubicBezTo>
                    <a:pt x="1381657" y="325450"/>
                    <a:pt x="1287121" y="0"/>
                    <a:pt x="822768" y="0"/>
                  </a:cubicBezTo>
                  <a:moveTo>
                    <a:pt x="1010153" y="506768"/>
                  </a:moveTo>
                  <a:lnTo>
                    <a:pt x="381503" y="506768"/>
                  </a:lnTo>
                  <a:cubicBezTo>
                    <a:pt x="419223" y="382229"/>
                    <a:pt x="541362" y="210045"/>
                    <a:pt x="763656" y="210045"/>
                  </a:cubicBezTo>
                  <a:cubicBezTo>
                    <a:pt x="1005772" y="210045"/>
                    <a:pt x="1031337" y="394002"/>
                    <a:pt x="1010153" y="506768"/>
                  </a:cubicBezTo>
                </a:path>
              </a:pathLst>
            </a:custGeom>
            <a:solidFill>
              <a:srgbClr val="265EAC"/>
            </a:solidFill>
            <a:ln w="952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sp>
          <p:nvSpPr>
            <p:cNvPr id="416" name="任意多边形 8">
              <a:extLst>
                <a:ext uri="{FF2B5EF4-FFF2-40B4-BE49-F238E27FC236}">
                  <a16:creationId xmlns:a16="http://schemas.microsoft.com/office/drawing/2014/main" id="{4630736E-AF03-4F25-98DD-8E2930DBCF90}"/>
                </a:ext>
              </a:extLst>
            </p:cNvPr>
            <p:cNvSpPr/>
            <p:nvPr/>
          </p:nvSpPr>
          <p:spPr>
            <a:xfrm>
              <a:off x="5439138" y="3263930"/>
              <a:ext cx="1321976" cy="1270568"/>
            </a:xfrm>
            <a:custGeom>
              <a:avLst/>
              <a:gdLst>
                <a:gd name="connsiteX0" fmla="*/ 9917 w 1321976"/>
                <a:gd name="connsiteY0" fmla="*/ 619144 h 1270568"/>
                <a:gd name="connsiteX1" fmla="*/ 656817 w 1321976"/>
                <a:gd name="connsiteY1" fmla="*/ 1270568 h 1270568"/>
                <a:gd name="connsiteX2" fmla="*/ 1128105 w 1321976"/>
                <a:gd name="connsiteY2" fmla="*/ 1189492 h 1270568"/>
                <a:gd name="connsiteX3" fmla="*/ 1186560 w 1321976"/>
                <a:gd name="connsiteY3" fmla="*/ 864070 h 1270568"/>
                <a:gd name="connsiteX4" fmla="*/ 769870 w 1321976"/>
                <a:gd name="connsiteY4" fmla="*/ 1027214 h 1270568"/>
                <a:gd name="connsiteX5" fmla="*/ 380907 w 1321976"/>
                <a:gd name="connsiteY5" fmla="*/ 634317 h 1270568"/>
                <a:gd name="connsiteX6" fmla="*/ 905477 w 1321976"/>
                <a:gd name="connsiteY6" fmla="*/ 239554 h 1270568"/>
                <a:gd name="connsiteX7" fmla="*/ 1265941 w 1321976"/>
                <a:gd name="connsiteY7" fmla="*/ 403450 h 1270568"/>
                <a:gd name="connsiteX8" fmla="*/ 1321977 w 1321976"/>
                <a:gd name="connsiteY8" fmla="*/ 72438 h 1270568"/>
                <a:gd name="connsiteX9" fmla="*/ 935614 w 1321976"/>
                <a:gd name="connsiteY9" fmla="*/ 0 h 1270568"/>
                <a:gd name="connsiteX10" fmla="*/ 9917 w 1321976"/>
                <a:gd name="connsiteY10" fmla="*/ 619144 h 1270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21976" h="1270568">
                  <a:moveTo>
                    <a:pt x="9917" y="619144"/>
                  </a:moveTo>
                  <a:cubicBezTo>
                    <a:pt x="-55662" y="997077"/>
                    <a:pt x="208952" y="1270568"/>
                    <a:pt x="656817" y="1270568"/>
                  </a:cubicBezTo>
                  <a:cubicBezTo>
                    <a:pt x="834926" y="1270568"/>
                    <a:pt x="1047542" y="1219362"/>
                    <a:pt x="1128105" y="1189492"/>
                  </a:cubicBezTo>
                  <a:lnTo>
                    <a:pt x="1186560" y="864070"/>
                  </a:lnTo>
                  <a:cubicBezTo>
                    <a:pt x="1060963" y="999163"/>
                    <a:pt x="890694" y="1027214"/>
                    <a:pt x="769870" y="1027214"/>
                  </a:cubicBezTo>
                  <a:cubicBezTo>
                    <a:pt x="523839" y="1027214"/>
                    <a:pt x="337559" y="883958"/>
                    <a:pt x="380907" y="634317"/>
                  </a:cubicBezTo>
                  <a:cubicBezTo>
                    <a:pt x="418502" y="411099"/>
                    <a:pt x="629890" y="239554"/>
                    <a:pt x="905477" y="239554"/>
                  </a:cubicBezTo>
                  <a:cubicBezTo>
                    <a:pt x="1017672" y="239554"/>
                    <a:pt x="1169957" y="277130"/>
                    <a:pt x="1265941" y="403450"/>
                  </a:cubicBezTo>
                  <a:lnTo>
                    <a:pt x="1321977" y="72438"/>
                  </a:lnTo>
                  <a:cubicBezTo>
                    <a:pt x="1244234" y="42596"/>
                    <a:pt x="1119809" y="0"/>
                    <a:pt x="935614" y="0"/>
                  </a:cubicBezTo>
                  <a:cubicBezTo>
                    <a:pt x="433075" y="-10"/>
                    <a:pt x="73278" y="254632"/>
                    <a:pt x="9917" y="619144"/>
                  </a:cubicBezTo>
                </a:path>
              </a:pathLst>
            </a:custGeom>
            <a:solidFill>
              <a:srgbClr val="265EAC"/>
            </a:solidFill>
            <a:ln w="952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思源黑体 CN Regular"/>
                <a:cs typeface="+mn-cs"/>
              </a:endParaRPr>
            </a:p>
          </p:txBody>
        </p:sp>
      </p:grpSp>
      <p:grpSp>
        <p:nvGrpSpPr>
          <p:cNvPr id="363" name="组合 362">
            <a:extLst>
              <a:ext uri="{FF2B5EF4-FFF2-40B4-BE49-F238E27FC236}">
                <a16:creationId xmlns:a16="http://schemas.microsoft.com/office/drawing/2014/main" id="{FE943849-0FA8-4B7E-A123-ED1CA2020396}"/>
              </a:ext>
            </a:extLst>
          </p:cNvPr>
          <p:cNvGrpSpPr/>
          <p:nvPr/>
        </p:nvGrpSpPr>
        <p:grpSpPr>
          <a:xfrm>
            <a:off x="2103238" y="2849585"/>
            <a:ext cx="958469" cy="325809"/>
            <a:chOff x="3645673" y="2135781"/>
            <a:chExt cx="4910564" cy="2574443"/>
          </a:xfrm>
        </p:grpSpPr>
        <p:grpSp>
          <p:nvGrpSpPr>
            <p:cNvPr id="364" name="组合 363">
              <a:extLst>
                <a:ext uri="{FF2B5EF4-FFF2-40B4-BE49-F238E27FC236}">
                  <a16:creationId xmlns:a16="http://schemas.microsoft.com/office/drawing/2014/main" id="{BBA57B95-6897-444B-97FE-DB59FA1CD09D}"/>
                </a:ext>
              </a:extLst>
            </p:cNvPr>
            <p:cNvGrpSpPr/>
            <p:nvPr/>
          </p:nvGrpSpPr>
          <p:grpSpPr>
            <a:xfrm>
              <a:off x="5555434" y="2612278"/>
              <a:ext cx="3000803" cy="1999879"/>
              <a:chOff x="5555434" y="2612278"/>
              <a:chExt cx="3000803" cy="1999879"/>
            </a:xfrm>
            <a:solidFill>
              <a:srgbClr val="000000"/>
            </a:solidFill>
          </p:grpSpPr>
          <p:grpSp>
            <p:nvGrpSpPr>
              <p:cNvPr id="384" name="组合 383">
                <a:extLst>
                  <a:ext uri="{FF2B5EF4-FFF2-40B4-BE49-F238E27FC236}">
                    <a16:creationId xmlns:a16="http://schemas.microsoft.com/office/drawing/2014/main" id="{4763A63B-2A51-4BFD-B826-D9AF1EAC9509}"/>
                  </a:ext>
                </a:extLst>
              </p:cNvPr>
              <p:cNvGrpSpPr/>
              <p:nvPr/>
            </p:nvGrpSpPr>
            <p:grpSpPr>
              <a:xfrm>
                <a:off x="5556418" y="4101162"/>
                <a:ext cx="2999819" cy="510995"/>
                <a:chOff x="5556418" y="4101162"/>
                <a:chExt cx="2999819" cy="510995"/>
              </a:xfrm>
              <a:solidFill>
                <a:srgbClr val="000000"/>
              </a:solidFill>
            </p:grpSpPr>
            <p:sp>
              <p:nvSpPr>
                <p:cNvPr id="398" name="任意多边形 5">
                  <a:extLst>
                    <a:ext uri="{FF2B5EF4-FFF2-40B4-BE49-F238E27FC236}">
                      <a16:creationId xmlns:a16="http://schemas.microsoft.com/office/drawing/2014/main" id="{F9D10A42-A48B-42F5-90D6-9647AA9646A0}"/>
                    </a:ext>
                  </a:extLst>
                </p:cNvPr>
                <p:cNvSpPr/>
                <p:nvPr/>
              </p:nvSpPr>
              <p:spPr>
                <a:xfrm>
                  <a:off x="5900258" y="4241093"/>
                  <a:ext cx="294836" cy="370519"/>
                </a:xfrm>
                <a:custGeom>
                  <a:avLst/>
                  <a:gdLst>
                    <a:gd name="connsiteX0" fmla="*/ 294564 w 294836"/>
                    <a:gd name="connsiteY0" fmla="*/ 352279 h 370519"/>
                    <a:gd name="connsiteX1" fmla="*/ 235216 w 294836"/>
                    <a:gd name="connsiteY1" fmla="*/ 364258 h 370519"/>
                    <a:gd name="connsiteX2" fmla="*/ 150005 w 294836"/>
                    <a:gd name="connsiteY2" fmla="*/ 370520 h 370519"/>
                    <a:gd name="connsiteX3" fmla="*/ 79222 w 294836"/>
                    <a:gd name="connsiteY3" fmla="*/ 358269 h 370519"/>
                    <a:gd name="connsiteX4" fmla="*/ 32941 w 294836"/>
                    <a:gd name="connsiteY4" fmla="*/ 323422 h 370519"/>
                    <a:gd name="connsiteX5" fmla="*/ 7623 w 294836"/>
                    <a:gd name="connsiteY5" fmla="*/ 270335 h 370519"/>
                    <a:gd name="connsiteX6" fmla="*/ 0 w 294836"/>
                    <a:gd name="connsiteY6" fmla="*/ 202819 h 370519"/>
                    <a:gd name="connsiteX7" fmla="*/ 0 w 294836"/>
                    <a:gd name="connsiteY7" fmla="*/ 0 h 370519"/>
                    <a:gd name="connsiteX8" fmla="*/ 65338 w 294836"/>
                    <a:gd name="connsiteY8" fmla="*/ 0 h 370519"/>
                    <a:gd name="connsiteX9" fmla="*/ 65338 w 294836"/>
                    <a:gd name="connsiteY9" fmla="*/ 188663 h 370519"/>
                    <a:gd name="connsiteX10" fmla="*/ 86300 w 294836"/>
                    <a:gd name="connsiteY10" fmla="*/ 284219 h 370519"/>
                    <a:gd name="connsiteX11" fmla="*/ 157083 w 294836"/>
                    <a:gd name="connsiteY11" fmla="*/ 313077 h 370519"/>
                    <a:gd name="connsiteX12" fmla="*/ 178862 w 294836"/>
                    <a:gd name="connsiteY12" fmla="*/ 312260 h 370519"/>
                    <a:gd name="connsiteX13" fmla="*/ 199825 w 294836"/>
                    <a:gd name="connsiteY13" fmla="*/ 310626 h 370519"/>
                    <a:gd name="connsiteX14" fmla="*/ 217793 w 294836"/>
                    <a:gd name="connsiteY14" fmla="*/ 308449 h 370519"/>
                    <a:gd name="connsiteX15" fmla="*/ 229499 w 294836"/>
                    <a:gd name="connsiteY15" fmla="*/ 305998 h 370519"/>
                    <a:gd name="connsiteX16" fmla="*/ 229499 w 294836"/>
                    <a:gd name="connsiteY16" fmla="*/ 0 h 370519"/>
                    <a:gd name="connsiteX17" fmla="*/ 294837 w 294836"/>
                    <a:gd name="connsiteY17" fmla="*/ 0 h 370519"/>
                    <a:gd name="connsiteX18" fmla="*/ 294837 w 294836"/>
                    <a:gd name="connsiteY18" fmla="*/ 352279 h 370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4836" h="370519">
                      <a:moveTo>
                        <a:pt x="294564" y="352279"/>
                      </a:moveTo>
                      <a:cubicBezTo>
                        <a:pt x="279591" y="356091"/>
                        <a:pt x="259718" y="359902"/>
                        <a:pt x="235216" y="364258"/>
                      </a:cubicBezTo>
                      <a:cubicBezTo>
                        <a:pt x="210714" y="368614"/>
                        <a:pt x="182129" y="370520"/>
                        <a:pt x="150005" y="370520"/>
                      </a:cubicBezTo>
                      <a:cubicBezTo>
                        <a:pt x="121964" y="370520"/>
                        <a:pt x="98279" y="366436"/>
                        <a:pt x="79222" y="358269"/>
                      </a:cubicBezTo>
                      <a:cubicBezTo>
                        <a:pt x="59893" y="350101"/>
                        <a:pt x="44647" y="338395"/>
                        <a:pt x="32941" y="323422"/>
                      </a:cubicBezTo>
                      <a:cubicBezTo>
                        <a:pt x="21235" y="308449"/>
                        <a:pt x="12795" y="290753"/>
                        <a:pt x="7623" y="270335"/>
                      </a:cubicBezTo>
                      <a:cubicBezTo>
                        <a:pt x="2450" y="249917"/>
                        <a:pt x="0" y="227593"/>
                        <a:pt x="0" y="202819"/>
                      </a:cubicBezTo>
                      <a:lnTo>
                        <a:pt x="0" y="0"/>
                      </a:lnTo>
                      <a:lnTo>
                        <a:pt x="65338" y="0"/>
                      </a:lnTo>
                      <a:lnTo>
                        <a:pt x="65338" y="188663"/>
                      </a:lnTo>
                      <a:cubicBezTo>
                        <a:pt x="65338" y="233038"/>
                        <a:pt x="72416" y="264890"/>
                        <a:pt x="86300" y="284219"/>
                      </a:cubicBezTo>
                      <a:cubicBezTo>
                        <a:pt x="100185" y="303276"/>
                        <a:pt x="123870" y="313077"/>
                        <a:pt x="157083" y="313077"/>
                      </a:cubicBezTo>
                      <a:cubicBezTo>
                        <a:pt x="164161" y="313077"/>
                        <a:pt x="171239" y="312804"/>
                        <a:pt x="178862" y="312260"/>
                      </a:cubicBezTo>
                      <a:cubicBezTo>
                        <a:pt x="186213" y="311988"/>
                        <a:pt x="193291" y="311171"/>
                        <a:pt x="199825" y="310626"/>
                      </a:cubicBezTo>
                      <a:cubicBezTo>
                        <a:pt x="206358" y="309810"/>
                        <a:pt x="212348" y="309265"/>
                        <a:pt x="217793" y="308449"/>
                      </a:cubicBezTo>
                      <a:cubicBezTo>
                        <a:pt x="223237" y="307904"/>
                        <a:pt x="227049" y="307087"/>
                        <a:pt x="229499" y="305998"/>
                      </a:cubicBezTo>
                      <a:lnTo>
                        <a:pt x="229499" y="0"/>
                      </a:lnTo>
                      <a:lnTo>
                        <a:pt x="294837" y="0"/>
                      </a:lnTo>
                      <a:lnTo>
                        <a:pt x="294837" y="352279"/>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99" name="任意多边形 6">
                  <a:extLst>
                    <a:ext uri="{FF2B5EF4-FFF2-40B4-BE49-F238E27FC236}">
                      <a16:creationId xmlns:a16="http://schemas.microsoft.com/office/drawing/2014/main" id="{739454D9-4023-4958-8903-1296755F095F}"/>
                    </a:ext>
                  </a:extLst>
                </p:cNvPr>
                <p:cNvSpPr/>
                <p:nvPr/>
              </p:nvSpPr>
              <p:spPr>
                <a:xfrm>
                  <a:off x="6283846" y="4241638"/>
                  <a:ext cx="295108" cy="369975"/>
                </a:xfrm>
                <a:custGeom>
                  <a:avLst/>
                  <a:gdLst>
                    <a:gd name="connsiteX0" fmla="*/ 272 w 295108"/>
                    <a:gd name="connsiteY0" fmla="*/ 18240 h 369975"/>
                    <a:gd name="connsiteX1" fmla="*/ 59893 w 295108"/>
                    <a:gd name="connsiteY1" fmla="*/ 6262 h 369975"/>
                    <a:gd name="connsiteX2" fmla="*/ 145376 w 295108"/>
                    <a:gd name="connsiteY2" fmla="*/ 0 h 369975"/>
                    <a:gd name="connsiteX3" fmla="*/ 217793 w 295108"/>
                    <a:gd name="connsiteY3" fmla="*/ 12251 h 369975"/>
                    <a:gd name="connsiteX4" fmla="*/ 263801 w 295108"/>
                    <a:gd name="connsiteY4" fmla="*/ 46825 h 369975"/>
                    <a:gd name="connsiteX5" fmla="*/ 288031 w 295108"/>
                    <a:gd name="connsiteY5" fmla="*/ 99640 h 369975"/>
                    <a:gd name="connsiteX6" fmla="*/ 295109 w 295108"/>
                    <a:gd name="connsiteY6" fmla="*/ 167700 h 369975"/>
                    <a:gd name="connsiteX7" fmla="*/ 295109 w 295108"/>
                    <a:gd name="connsiteY7" fmla="*/ 369703 h 369975"/>
                    <a:gd name="connsiteX8" fmla="*/ 230043 w 295108"/>
                    <a:gd name="connsiteY8" fmla="*/ 369703 h 369975"/>
                    <a:gd name="connsiteX9" fmla="*/ 230043 w 295108"/>
                    <a:gd name="connsiteY9" fmla="*/ 181857 h 369975"/>
                    <a:gd name="connsiteX10" fmla="*/ 225415 w 295108"/>
                    <a:gd name="connsiteY10" fmla="*/ 124414 h 369975"/>
                    <a:gd name="connsiteX11" fmla="*/ 210170 w 295108"/>
                    <a:gd name="connsiteY11" fmla="*/ 85756 h 369975"/>
                    <a:gd name="connsiteX12" fmla="*/ 182129 w 295108"/>
                    <a:gd name="connsiteY12" fmla="*/ 64249 h 369975"/>
                    <a:gd name="connsiteX13" fmla="*/ 138570 w 295108"/>
                    <a:gd name="connsiteY13" fmla="*/ 57443 h 369975"/>
                    <a:gd name="connsiteX14" fmla="*/ 116791 w 295108"/>
                    <a:gd name="connsiteY14" fmla="*/ 58259 h 369975"/>
                    <a:gd name="connsiteX15" fmla="*/ 95284 w 295108"/>
                    <a:gd name="connsiteY15" fmla="*/ 60165 h 369975"/>
                    <a:gd name="connsiteX16" fmla="*/ 77044 w 295108"/>
                    <a:gd name="connsiteY16" fmla="*/ 62615 h 369975"/>
                    <a:gd name="connsiteX17" fmla="*/ 65338 w 295108"/>
                    <a:gd name="connsiteY17" fmla="*/ 64793 h 369975"/>
                    <a:gd name="connsiteX18" fmla="*/ 65338 w 295108"/>
                    <a:gd name="connsiteY18" fmla="*/ 369975 h 369975"/>
                    <a:gd name="connsiteX19" fmla="*/ 0 w 295108"/>
                    <a:gd name="connsiteY19" fmla="*/ 369975 h 369975"/>
                    <a:gd name="connsiteX20" fmla="*/ 0 w 295108"/>
                    <a:gd name="connsiteY20" fmla="*/ 18240 h 369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95108" h="369975">
                      <a:moveTo>
                        <a:pt x="272" y="18240"/>
                      </a:moveTo>
                      <a:cubicBezTo>
                        <a:pt x="15245" y="14429"/>
                        <a:pt x="35119" y="10617"/>
                        <a:pt x="59893" y="6262"/>
                      </a:cubicBezTo>
                      <a:cubicBezTo>
                        <a:pt x="84667" y="2178"/>
                        <a:pt x="113252" y="0"/>
                        <a:pt x="145376" y="0"/>
                      </a:cubicBezTo>
                      <a:cubicBezTo>
                        <a:pt x="174506" y="0"/>
                        <a:pt x="198463" y="4084"/>
                        <a:pt x="217793" y="12251"/>
                      </a:cubicBezTo>
                      <a:cubicBezTo>
                        <a:pt x="236849" y="20418"/>
                        <a:pt x="252367" y="31852"/>
                        <a:pt x="263801" y="46825"/>
                      </a:cubicBezTo>
                      <a:cubicBezTo>
                        <a:pt x="275235" y="61526"/>
                        <a:pt x="283402" y="79222"/>
                        <a:pt x="288031" y="99640"/>
                      </a:cubicBezTo>
                      <a:cubicBezTo>
                        <a:pt x="292659" y="120330"/>
                        <a:pt x="295109" y="142926"/>
                        <a:pt x="295109" y="167700"/>
                      </a:cubicBezTo>
                      <a:lnTo>
                        <a:pt x="295109" y="369703"/>
                      </a:lnTo>
                      <a:lnTo>
                        <a:pt x="230043" y="369703"/>
                      </a:lnTo>
                      <a:lnTo>
                        <a:pt x="230043" y="181857"/>
                      </a:lnTo>
                      <a:cubicBezTo>
                        <a:pt x="230043" y="159261"/>
                        <a:pt x="228410" y="140204"/>
                        <a:pt x="225415" y="124414"/>
                      </a:cubicBezTo>
                      <a:cubicBezTo>
                        <a:pt x="222421" y="108624"/>
                        <a:pt x="217248" y="95557"/>
                        <a:pt x="210170" y="85756"/>
                      </a:cubicBezTo>
                      <a:cubicBezTo>
                        <a:pt x="203092" y="75955"/>
                        <a:pt x="193835" y="68877"/>
                        <a:pt x="182129" y="64249"/>
                      </a:cubicBezTo>
                      <a:cubicBezTo>
                        <a:pt x="170423" y="59893"/>
                        <a:pt x="155994" y="57443"/>
                        <a:pt x="138570" y="57443"/>
                      </a:cubicBezTo>
                      <a:cubicBezTo>
                        <a:pt x="131492" y="57443"/>
                        <a:pt x="124142" y="57715"/>
                        <a:pt x="116791" y="58259"/>
                      </a:cubicBezTo>
                      <a:cubicBezTo>
                        <a:pt x="109169" y="58804"/>
                        <a:pt x="102090" y="59348"/>
                        <a:pt x="95284" y="60165"/>
                      </a:cubicBezTo>
                      <a:cubicBezTo>
                        <a:pt x="88478" y="60710"/>
                        <a:pt x="82489" y="61799"/>
                        <a:pt x="77044" y="62615"/>
                      </a:cubicBezTo>
                      <a:cubicBezTo>
                        <a:pt x="71599" y="63432"/>
                        <a:pt x="67788" y="64249"/>
                        <a:pt x="65338" y="64793"/>
                      </a:cubicBezTo>
                      <a:lnTo>
                        <a:pt x="65338" y="369975"/>
                      </a:lnTo>
                      <a:lnTo>
                        <a:pt x="0" y="369975"/>
                      </a:lnTo>
                      <a:lnTo>
                        <a:pt x="0" y="18240"/>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00" name="任意多边形 7">
                  <a:extLst>
                    <a:ext uri="{FF2B5EF4-FFF2-40B4-BE49-F238E27FC236}">
                      <a16:creationId xmlns:a16="http://schemas.microsoft.com/office/drawing/2014/main" id="{C1F10B8B-A9A9-4DAD-8A67-551A715A95E2}"/>
                    </a:ext>
                  </a:extLst>
                </p:cNvPr>
                <p:cNvSpPr/>
                <p:nvPr/>
              </p:nvSpPr>
              <p:spPr>
                <a:xfrm>
                  <a:off x="6667433" y="4240549"/>
                  <a:ext cx="65337" cy="365074"/>
                </a:xfrm>
                <a:custGeom>
                  <a:avLst/>
                  <a:gdLst>
                    <a:gd name="connsiteX0" fmla="*/ 0 w 65337"/>
                    <a:gd name="connsiteY0" fmla="*/ 0 h 365074"/>
                    <a:gd name="connsiteX1" fmla="*/ 65338 w 65337"/>
                    <a:gd name="connsiteY1" fmla="*/ 0 h 365074"/>
                    <a:gd name="connsiteX2" fmla="*/ 65338 w 65337"/>
                    <a:gd name="connsiteY2" fmla="*/ 365075 h 365074"/>
                    <a:gd name="connsiteX3" fmla="*/ 0 w 65337"/>
                    <a:gd name="connsiteY3" fmla="*/ 365075 h 365074"/>
                  </a:gdLst>
                  <a:ahLst/>
                  <a:cxnLst>
                    <a:cxn ang="0">
                      <a:pos x="connsiteX0" y="connsiteY0"/>
                    </a:cxn>
                    <a:cxn ang="0">
                      <a:pos x="connsiteX1" y="connsiteY1"/>
                    </a:cxn>
                    <a:cxn ang="0">
                      <a:pos x="connsiteX2" y="connsiteY2"/>
                    </a:cxn>
                    <a:cxn ang="0">
                      <a:pos x="connsiteX3" y="connsiteY3"/>
                    </a:cxn>
                  </a:cxnLst>
                  <a:rect l="l" t="t" r="r" b="b"/>
                  <a:pathLst>
                    <a:path w="65337" h="365074">
                      <a:moveTo>
                        <a:pt x="0" y="0"/>
                      </a:moveTo>
                      <a:lnTo>
                        <a:pt x="65338" y="0"/>
                      </a:lnTo>
                      <a:lnTo>
                        <a:pt x="65338" y="365075"/>
                      </a:lnTo>
                      <a:lnTo>
                        <a:pt x="0" y="365075"/>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01" name="任意多边形 8">
                  <a:extLst>
                    <a:ext uri="{FF2B5EF4-FFF2-40B4-BE49-F238E27FC236}">
                      <a16:creationId xmlns:a16="http://schemas.microsoft.com/office/drawing/2014/main" id="{EE0969B3-F741-4A17-A519-9D69B57D1EE5}"/>
                    </a:ext>
                  </a:extLst>
                </p:cNvPr>
                <p:cNvSpPr/>
                <p:nvPr/>
              </p:nvSpPr>
              <p:spPr>
                <a:xfrm>
                  <a:off x="6665799" y="4101162"/>
                  <a:ext cx="68604" cy="70238"/>
                </a:xfrm>
                <a:custGeom>
                  <a:avLst/>
                  <a:gdLst>
                    <a:gd name="connsiteX0" fmla="*/ 0 w 68604"/>
                    <a:gd name="connsiteY0" fmla="*/ 0 h 70238"/>
                    <a:gd name="connsiteX1" fmla="*/ 68605 w 68604"/>
                    <a:gd name="connsiteY1" fmla="*/ 0 h 70238"/>
                    <a:gd name="connsiteX2" fmla="*/ 68605 w 68604"/>
                    <a:gd name="connsiteY2" fmla="*/ 70238 h 70238"/>
                    <a:gd name="connsiteX3" fmla="*/ 0 w 68604"/>
                    <a:gd name="connsiteY3" fmla="*/ 70238 h 70238"/>
                  </a:gdLst>
                  <a:ahLst/>
                  <a:cxnLst>
                    <a:cxn ang="0">
                      <a:pos x="connsiteX0" y="connsiteY0"/>
                    </a:cxn>
                    <a:cxn ang="0">
                      <a:pos x="connsiteX1" y="connsiteY1"/>
                    </a:cxn>
                    <a:cxn ang="0">
                      <a:pos x="connsiteX2" y="connsiteY2"/>
                    </a:cxn>
                    <a:cxn ang="0">
                      <a:pos x="connsiteX3" y="connsiteY3"/>
                    </a:cxn>
                  </a:cxnLst>
                  <a:rect l="l" t="t" r="r" b="b"/>
                  <a:pathLst>
                    <a:path w="68604" h="70238">
                      <a:moveTo>
                        <a:pt x="0" y="0"/>
                      </a:moveTo>
                      <a:lnTo>
                        <a:pt x="68605" y="0"/>
                      </a:lnTo>
                      <a:lnTo>
                        <a:pt x="68605" y="70238"/>
                      </a:lnTo>
                      <a:lnTo>
                        <a:pt x="0" y="70238"/>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02" name="任意多边形 9">
                  <a:extLst>
                    <a:ext uri="{FF2B5EF4-FFF2-40B4-BE49-F238E27FC236}">
                      <a16:creationId xmlns:a16="http://schemas.microsoft.com/office/drawing/2014/main" id="{C4CCB01C-5A04-4D6B-9846-33FE00D6197F}"/>
                    </a:ext>
                  </a:extLst>
                </p:cNvPr>
                <p:cNvSpPr/>
                <p:nvPr/>
              </p:nvSpPr>
              <p:spPr>
                <a:xfrm>
                  <a:off x="7200752" y="4540830"/>
                  <a:ext cx="68604" cy="70238"/>
                </a:xfrm>
                <a:custGeom>
                  <a:avLst/>
                  <a:gdLst>
                    <a:gd name="connsiteX0" fmla="*/ 0 w 68604"/>
                    <a:gd name="connsiteY0" fmla="*/ 0 h 70238"/>
                    <a:gd name="connsiteX1" fmla="*/ 68605 w 68604"/>
                    <a:gd name="connsiteY1" fmla="*/ 0 h 70238"/>
                    <a:gd name="connsiteX2" fmla="*/ 68605 w 68604"/>
                    <a:gd name="connsiteY2" fmla="*/ 70238 h 70238"/>
                    <a:gd name="connsiteX3" fmla="*/ 0 w 68604"/>
                    <a:gd name="connsiteY3" fmla="*/ 70238 h 70238"/>
                  </a:gdLst>
                  <a:ahLst/>
                  <a:cxnLst>
                    <a:cxn ang="0">
                      <a:pos x="connsiteX0" y="connsiteY0"/>
                    </a:cxn>
                    <a:cxn ang="0">
                      <a:pos x="connsiteX1" y="connsiteY1"/>
                    </a:cxn>
                    <a:cxn ang="0">
                      <a:pos x="connsiteX2" y="connsiteY2"/>
                    </a:cxn>
                    <a:cxn ang="0">
                      <a:pos x="connsiteX3" y="connsiteY3"/>
                    </a:cxn>
                  </a:cxnLst>
                  <a:rect l="l" t="t" r="r" b="b"/>
                  <a:pathLst>
                    <a:path w="68604" h="70238">
                      <a:moveTo>
                        <a:pt x="0" y="0"/>
                      </a:moveTo>
                      <a:lnTo>
                        <a:pt x="68605" y="0"/>
                      </a:lnTo>
                      <a:lnTo>
                        <a:pt x="68605" y="70238"/>
                      </a:lnTo>
                      <a:lnTo>
                        <a:pt x="0" y="70238"/>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03" name="任意多边形 10">
                  <a:extLst>
                    <a:ext uri="{FF2B5EF4-FFF2-40B4-BE49-F238E27FC236}">
                      <a16:creationId xmlns:a16="http://schemas.microsoft.com/office/drawing/2014/main" id="{5D1A7172-4143-4CEF-91EE-D5C2F5D13014}"/>
                    </a:ext>
                  </a:extLst>
                </p:cNvPr>
                <p:cNvSpPr/>
                <p:nvPr/>
              </p:nvSpPr>
              <p:spPr>
                <a:xfrm>
                  <a:off x="6822610" y="4240821"/>
                  <a:ext cx="294836" cy="370519"/>
                </a:xfrm>
                <a:custGeom>
                  <a:avLst/>
                  <a:gdLst>
                    <a:gd name="connsiteX0" fmla="*/ 294564 w 294836"/>
                    <a:gd name="connsiteY0" fmla="*/ 352279 h 370519"/>
                    <a:gd name="connsiteX1" fmla="*/ 235216 w 294836"/>
                    <a:gd name="connsiteY1" fmla="*/ 364258 h 370519"/>
                    <a:gd name="connsiteX2" fmla="*/ 150004 w 294836"/>
                    <a:gd name="connsiteY2" fmla="*/ 370520 h 370519"/>
                    <a:gd name="connsiteX3" fmla="*/ 79222 w 294836"/>
                    <a:gd name="connsiteY3" fmla="*/ 358269 h 370519"/>
                    <a:gd name="connsiteX4" fmla="*/ 32941 w 294836"/>
                    <a:gd name="connsiteY4" fmla="*/ 323422 h 370519"/>
                    <a:gd name="connsiteX5" fmla="*/ 7623 w 294836"/>
                    <a:gd name="connsiteY5" fmla="*/ 270335 h 370519"/>
                    <a:gd name="connsiteX6" fmla="*/ 0 w 294836"/>
                    <a:gd name="connsiteY6" fmla="*/ 202819 h 370519"/>
                    <a:gd name="connsiteX7" fmla="*/ 0 w 294836"/>
                    <a:gd name="connsiteY7" fmla="*/ 0 h 370519"/>
                    <a:gd name="connsiteX8" fmla="*/ 65338 w 294836"/>
                    <a:gd name="connsiteY8" fmla="*/ 0 h 370519"/>
                    <a:gd name="connsiteX9" fmla="*/ 65338 w 294836"/>
                    <a:gd name="connsiteY9" fmla="*/ 188935 h 370519"/>
                    <a:gd name="connsiteX10" fmla="*/ 86300 w 294836"/>
                    <a:gd name="connsiteY10" fmla="*/ 284491 h 370519"/>
                    <a:gd name="connsiteX11" fmla="*/ 157083 w 294836"/>
                    <a:gd name="connsiteY11" fmla="*/ 313349 h 370519"/>
                    <a:gd name="connsiteX12" fmla="*/ 178862 w 294836"/>
                    <a:gd name="connsiteY12" fmla="*/ 312532 h 370519"/>
                    <a:gd name="connsiteX13" fmla="*/ 199825 w 294836"/>
                    <a:gd name="connsiteY13" fmla="*/ 310899 h 370519"/>
                    <a:gd name="connsiteX14" fmla="*/ 217793 w 294836"/>
                    <a:gd name="connsiteY14" fmla="*/ 308721 h 370519"/>
                    <a:gd name="connsiteX15" fmla="*/ 229499 w 294836"/>
                    <a:gd name="connsiteY15" fmla="*/ 306271 h 370519"/>
                    <a:gd name="connsiteX16" fmla="*/ 229499 w 294836"/>
                    <a:gd name="connsiteY16" fmla="*/ 0 h 370519"/>
                    <a:gd name="connsiteX17" fmla="*/ 294836 w 294836"/>
                    <a:gd name="connsiteY17" fmla="*/ 0 h 370519"/>
                    <a:gd name="connsiteX18" fmla="*/ 294836 w 294836"/>
                    <a:gd name="connsiteY18" fmla="*/ 352279 h 370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4836" h="370519">
                      <a:moveTo>
                        <a:pt x="294564" y="352279"/>
                      </a:moveTo>
                      <a:cubicBezTo>
                        <a:pt x="279591" y="356091"/>
                        <a:pt x="259718" y="359902"/>
                        <a:pt x="235216" y="364258"/>
                      </a:cubicBezTo>
                      <a:cubicBezTo>
                        <a:pt x="210714" y="368614"/>
                        <a:pt x="182129" y="370520"/>
                        <a:pt x="150004" y="370520"/>
                      </a:cubicBezTo>
                      <a:cubicBezTo>
                        <a:pt x="121964" y="370520"/>
                        <a:pt x="98279" y="366436"/>
                        <a:pt x="79222" y="358269"/>
                      </a:cubicBezTo>
                      <a:cubicBezTo>
                        <a:pt x="59893" y="350101"/>
                        <a:pt x="44647" y="338395"/>
                        <a:pt x="32941" y="323422"/>
                      </a:cubicBezTo>
                      <a:cubicBezTo>
                        <a:pt x="21235" y="308449"/>
                        <a:pt x="12795" y="290753"/>
                        <a:pt x="7623" y="270335"/>
                      </a:cubicBezTo>
                      <a:cubicBezTo>
                        <a:pt x="2450" y="249917"/>
                        <a:pt x="0" y="227593"/>
                        <a:pt x="0" y="202819"/>
                      </a:cubicBezTo>
                      <a:lnTo>
                        <a:pt x="0" y="0"/>
                      </a:lnTo>
                      <a:lnTo>
                        <a:pt x="65338" y="0"/>
                      </a:lnTo>
                      <a:lnTo>
                        <a:pt x="65338" y="188935"/>
                      </a:lnTo>
                      <a:cubicBezTo>
                        <a:pt x="65338" y="233310"/>
                        <a:pt x="72416" y="265162"/>
                        <a:pt x="86300" y="284491"/>
                      </a:cubicBezTo>
                      <a:cubicBezTo>
                        <a:pt x="100457" y="303548"/>
                        <a:pt x="123869" y="313349"/>
                        <a:pt x="157083" y="313349"/>
                      </a:cubicBezTo>
                      <a:cubicBezTo>
                        <a:pt x="164161" y="313349"/>
                        <a:pt x="171512" y="313077"/>
                        <a:pt x="178862" y="312532"/>
                      </a:cubicBezTo>
                      <a:cubicBezTo>
                        <a:pt x="186485" y="312260"/>
                        <a:pt x="193291" y="311443"/>
                        <a:pt x="199825" y="310899"/>
                      </a:cubicBezTo>
                      <a:cubicBezTo>
                        <a:pt x="206358" y="310082"/>
                        <a:pt x="212348" y="309538"/>
                        <a:pt x="217793" y="308721"/>
                      </a:cubicBezTo>
                      <a:cubicBezTo>
                        <a:pt x="223237" y="308176"/>
                        <a:pt x="227049" y="307360"/>
                        <a:pt x="229499" y="306271"/>
                      </a:cubicBezTo>
                      <a:lnTo>
                        <a:pt x="229499" y="0"/>
                      </a:lnTo>
                      <a:lnTo>
                        <a:pt x="294836" y="0"/>
                      </a:lnTo>
                      <a:lnTo>
                        <a:pt x="294836" y="352279"/>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04" name="任意多边形 11">
                  <a:extLst>
                    <a:ext uri="{FF2B5EF4-FFF2-40B4-BE49-F238E27FC236}">
                      <a16:creationId xmlns:a16="http://schemas.microsoft.com/office/drawing/2014/main" id="{5E005E7B-87B0-4CEF-8A11-E61E3CB89A37}"/>
                    </a:ext>
                  </a:extLst>
                </p:cNvPr>
                <p:cNvSpPr/>
                <p:nvPr/>
              </p:nvSpPr>
              <p:spPr>
                <a:xfrm>
                  <a:off x="7328433" y="4241093"/>
                  <a:ext cx="276324" cy="370247"/>
                </a:xfrm>
                <a:custGeom>
                  <a:avLst/>
                  <a:gdLst>
                    <a:gd name="connsiteX0" fmla="*/ 178862 w 276324"/>
                    <a:gd name="connsiteY0" fmla="*/ 370247 h 370247"/>
                    <a:gd name="connsiteX1" fmla="*/ 101274 w 276324"/>
                    <a:gd name="connsiteY1" fmla="*/ 356635 h 370247"/>
                    <a:gd name="connsiteX2" fmla="*/ 45192 w 276324"/>
                    <a:gd name="connsiteY2" fmla="*/ 318521 h 370247"/>
                    <a:gd name="connsiteX3" fmla="*/ 11162 w 276324"/>
                    <a:gd name="connsiteY3" fmla="*/ 260534 h 370247"/>
                    <a:gd name="connsiteX4" fmla="*/ 0 w 276324"/>
                    <a:gd name="connsiteY4" fmla="*/ 186213 h 370247"/>
                    <a:gd name="connsiteX5" fmla="*/ 12251 w 276324"/>
                    <a:gd name="connsiteY5" fmla="*/ 111346 h 370247"/>
                    <a:gd name="connsiteX6" fmla="*/ 47098 w 276324"/>
                    <a:gd name="connsiteY6" fmla="*/ 52542 h 370247"/>
                    <a:gd name="connsiteX7" fmla="*/ 102090 w 276324"/>
                    <a:gd name="connsiteY7" fmla="*/ 13884 h 370247"/>
                    <a:gd name="connsiteX8" fmla="*/ 174778 w 276324"/>
                    <a:gd name="connsiteY8" fmla="*/ 0 h 370247"/>
                    <a:gd name="connsiteX9" fmla="*/ 223782 w 276324"/>
                    <a:gd name="connsiteY9" fmla="*/ 4084 h 370247"/>
                    <a:gd name="connsiteX10" fmla="*/ 270879 w 276324"/>
                    <a:gd name="connsiteY10" fmla="*/ 16879 h 370247"/>
                    <a:gd name="connsiteX11" fmla="*/ 256178 w 276324"/>
                    <a:gd name="connsiteY11" fmla="*/ 70510 h 370247"/>
                    <a:gd name="connsiteX12" fmla="*/ 222148 w 276324"/>
                    <a:gd name="connsiteY12" fmla="*/ 59621 h 370247"/>
                    <a:gd name="connsiteX13" fmla="*/ 181312 w 276324"/>
                    <a:gd name="connsiteY13" fmla="*/ 55537 h 370247"/>
                    <a:gd name="connsiteX14" fmla="*/ 97462 w 276324"/>
                    <a:gd name="connsiteY14" fmla="*/ 88750 h 370247"/>
                    <a:gd name="connsiteX15" fmla="*/ 68332 w 276324"/>
                    <a:gd name="connsiteY15" fmla="*/ 185940 h 370247"/>
                    <a:gd name="connsiteX16" fmla="*/ 75138 w 276324"/>
                    <a:gd name="connsiteY16" fmla="*/ 238211 h 370247"/>
                    <a:gd name="connsiteX17" fmla="*/ 96101 w 276324"/>
                    <a:gd name="connsiteY17" fmla="*/ 279047 h 370247"/>
                    <a:gd name="connsiteX18" fmla="*/ 132853 w 276324"/>
                    <a:gd name="connsiteY18" fmla="*/ 305182 h 370247"/>
                    <a:gd name="connsiteX19" fmla="*/ 187574 w 276324"/>
                    <a:gd name="connsiteY19" fmla="*/ 314438 h 370247"/>
                    <a:gd name="connsiteX20" fmla="*/ 234399 w 276324"/>
                    <a:gd name="connsiteY20" fmla="*/ 309810 h 370247"/>
                    <a:gd name="connsiteX21" fmla="*/ 267340 w 276324"/>
                    <a:gd name="connsiteY21" fmla="*/ 299465 h 370247"/>
                    <a:gd name="connsiteX22" fmla="*/ 276324 w 276324"/>
                    <a:gd name="connsiteY22" fmla="*/ 352552 h 370247"/>
                    <a:gd name="connsiteX23" fmla="*/ 260262 w 276324"/>
                    <a:gd name="connsiteY23" fmla="*/ 359085 h 370247"/>
                    <a:gd name="connsiteX24" fmla="*/ 236577 w 276324"/>
                    <a:gd name="connsiteY24" fmla="*/ 364530 h 370247"/>
                    <a:gd name="connsiteX25" fmla="*/ 208264 w 276324"/>
                    <a:gd name="connsiteY25" fmla="*/ 368614 h 370247"/>
                    <a:gd name="connsiteX26" fmla="*/ 178862 w 276324"/>
                    <a:gd name="connsiteY26" fmla="*/ 370247 h 370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6324" h="370247">
                      <a:moveTo>
                        <a:pt x="178862" y="370247"/>
                      </a:moveTo>
                      <a:cubicBezTo>
                        <a:pt x="149460" y="370247"/>
                        <a:pt x="123597" y="365619"/>
                        <a:pt x="101274" y="356635"/>
                      </a:cubicBezTo>
                      <a:cubicBezTo>
                        <a:pt x="78950" y="347651"/>
                        <a:pt x="60437" y="334856"/>
                        <a:pt x="45192" y="318521"/>
                      </a:cubicBezTo>
                      <a:cubicBezTo>
                        <a:pt x="29946" y="302187"/>
                        <a:pt x="18785" y="282858"/>
                        <a:pt x="11162" y="260534"/>
                      </a:cubicBezTo>
                      <a:cubicBezTo>
                        <a:pt x="3811" y="237938"/>
                        <a:pt x="0" y="213437"/>
                        <a:pt x="0" y="186213"/>
                      </a:cubicBezTo>
                      <a:cubicBezTo>
                        <a:pt x="0" y="158988"/>
                        <a:pt x="4083" y="133942"/>
                        <a:pt x="12251" y="111346"/>
                      </a:cubicBezTo>
                      <a:cubicBezTo>
                        <a:pt x="20418" y="88750"/>
                        <a:pt x="32124" y="69149"/>
                        <a:pt x="47098" y="52542"/>
                      </a:cubicBezTo>
                      <a:cubicBezTo>
                        <a:pt x="62071" y="35936"/>
                        <a:pt x="80311" y="23140"/>
                        <a:pt x="102090" y="13884"/>
                      </a:cubicBezTo>
                      <a:cubicBezTo>
                        <a:pt x="123870" y="4628"/>
                        <a:pt x="148099" y="0"/>
                        <a:pt x="174778" y="0"/>
                      </a:cubicBezTo>
                      <a:cubicBezTo>
                        <a:pt x="191113" y="0"/>
                        <a:pt x="207447" y="1361"/>
                        <a:pt x="223782" y="4084"/>
                      </a:cubicBezTo>
                      <a:cubicBezTo>
                        <a:pt x="240116" y="6806"/>
                        <a:pt x="255906" y="11162"/>
                        <a:pt x="270879" y="16879"/>
                      </a:cubicBezTo>
                      <a:lnTo>
                        <a:pt x="256178" y="70510"/>
                      </a:lnTo>
                      <a:cubicBezTo>
                        <a:pt x="246378" y="65882"/>
                        <a:pt x="234943" y="62343"/>
                        <a:pt x="222148" y="59621"/>
                      </a:cubicBezTo>
                      <a:cubicBezTo>
                        <a:pt x="209353" y="56898"/>
                        <a:pt x="195741" y="55537"/>
                        <a:pt x="181312" y="55537"/>
                      </a:cubicBezTo>
                      <a:cubicBezTo>
                        <a:pt x="144832" y="55537"/>
                        <a:pt x="116791" y="66699"/>
                        <a:pt x="97462" y="88750"/>
                      </a:cubicBezTo>
                      <a:cubicBezTo>
                        <a:pt x="78133" y="111074"/>
                        <a:pt x="68332" y="143471"/>
                        <a:pt x="68332" y="185940"/>
                      </a:cubicBezTo>
                      <a:cubicBezTo>
                        <a:pt x="68332" y="204997"/>
                        <a:pt x="70510" y="222421"/>
                        <a:pt x="75138" y="238211"/>
                      </a:cubicBezTo>
                      <a:cubicBezTo>
                        <a:pt x="79494" y="254001"/>
                        <a:pt x="86572" y="267613"/>
                        <a:pt x="96101" y="279047"/>
                      </a:cubicBezTo>
                      <a:cubicBezTo>
                        <a:pt x="105629" y="290481"/>
                        <a:pt x="118152" y="299192"/>
                        <a:pt x="132853" y="305182"/>
                      </a:cubicBezTo>
                      <a:cubicBezTo>
                        <a:pt x="147826" y="311443"/>
                        <a:pt x="166067" y="314438"/>
                        <a:pt x="187574" y="314438"/>
                      </a:cubicBezTo>
                      <a:cubicBezTo>
                        <a:pt x="204725" y="314438"/>
                        <a:pt x="220515" y="312804"/>
                        <a:pt x="234399" y="309810"/>
                      </a:cubicBezTo>
                      <a:cubicBezTo>
                        <a:pt x="248555" y="306543"/>
                        <a:pt x="259445" y="303004"/>
                        <a:pt x="267340" y="299465"/>
                      </a:cubicBezTo>
                      <a:lnTo>
                        <a:pt x="276324" y="352552"/>
                      </a:lnTo>
                      <a:cubicBezTo>
                        <a:pt x="272513" y="354730"/>
                        <a:pt x="267340" y="356908"/>
                        <a:pt x="260262" y="359085"/>
                      </a:cubicBezTo>
                      <a:cubicBezTo>
                        <a:pt x="253184" y="361263"/>
                        <a:pt x="245289" y="362897"/>
                        <a:pt x="236577" y="364530"/>
                      </a:cubicBezTo>
                      <a:cubicBezTo>
                        <a:pt x="227593" y="366164"/>
                        <a:pt x="218065" y="367525"/>
                        <a:pt x="208264" y="368614"/>
                      </a:cubicBezTo>
                      <a:cubicBezTo>
                        <a:pt x="197919" y="369703"/>
                        <a:pt x="188118" y="370247"/>
                        <a:pt x="178862" y="370247"/>
                      </a:cubicBez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05" name="任意多边形 12">
                  <a:extLst>
                    <a:ext uri="{FF2B5EF4-FFF2-40B4-BE49-F238E27FC236}">
                      <a16:creationId xmlns:a16="http://schemas.microsoft.com/office/drawing/2014/main" id="{C3BE541E-7FE1-4FB8-8628-D7FE437FC0D4}"/>
                    </a:ext>
                  </a:extLst>
                </p:cNvPr>
                <p:cNvSpPr/>
                <p:nvPr/>
              </p:nvSpPr>
              <p:spPr>
                <a:xfrm>
                  <a:off x="7646683" y="4240549"/>
                  <a:ext cx="342478" cy="370791"/>
                </a:xfrm>
                <a:custGeom>
                  <a:avLst/>
                  <a:gdLst>
                    <a:gd name="connsiteX0" fmla="*/ 342478 w 342478"/>
                    <a:gd name="connsiteY0" fmla="*/ 185396 h 370791"/>
                    <a:gd name="connsiteX1" fmla="*/ 329956 w 342478"/>
                    <a:gd name="connsiteY1" fmla="*/ 261351 h 370791"/>
                    <a:gd name="connsiteX2" fmla="*/ 294564 w 342478"/>
                    <a:gd name="connsiteY2" fmla="*/ 319883 h 370791"/>
                    <a:gd name="connsiteX3" fmla="*/ 240116 w 342478"/>
                    <a:gd name="connsiteY3" fmla="*/ 357452 h 370791"/>
                    <a:gd name="connsiteX4" fmla="*/ 171511 w 342478"/>
                    <a:gd name="connsiteY4" fmla="*/ 370792 h 370791"/>
                    <a:gd name="connsiteX5" fmla="*/ 102634 w 342478"/>
                    <a:gd name="connsiteY5" fmla="*/ 357452 h 370791"/>
                    <a:gd name="connsiteX6" fmla="*/ 48186 w 342478"/>
                    <a:gd name="connsiteY6" fmla="*/ 319883 h 370791"/>
                    <a:gd name="connsiteX7" fmla="*/ 12795 w 342478"/>
                    <a:gd name="connsiteY7" fmla="*/ 261351 h 370791"/>
                    <a:gd name="connsiteX8" fmla="*/ 0 w 342478"/>
                    <a:gd name="connsiteY8" fmla="*/ 185396 h 370791"/>
                    <a:gd name="connsiteX9" fmla="*/ 12795 w 342478"/>
                    <a:gd name="connsiteY9" fmla="*/ 109713 h 370791"/>
                    <a:gd name="connsiteX10" fmla="*/ 48186 w 342478"/>
                    <a:gd name="connsiteY10" fmla="*/ 50909 h 370791"/>
                    <a:gd name="connsiteX11" fmla="*/ 102634 w 342478"/>
                    <a:gd name="connsiteY11" fmla="*/ 13340 h 370791"/>
                    <a:gd name="connsiteX12" fmla="*/ 171511 w 342478"/>
                    <a:gd name="connsiteY12" fmla="*/ 0 h 370791"/>
                    <a:gd name="connsiteX13" fmla="*/ 240116 w 342478"/>
                    <a:gd name="connsiteY13" fmla="*/ 13340 h 370791"/>
                    <a:gd name="connsiteX14" fmla="*/ 294564 w 342478"/>
                    <a:gd name="connsiteY14" fmla="*/ 50909 h 370791"/>
                    <a:gd name="connsiteX15" fmla="*/ 329956 w 342478"/>
                    <a:gd name="connsiteY15" fmla="*/ 109713 h 370791"/>
                    <a:gd name="connsiteX16" fmla="*/ 342478 w 342478"/>
                    <a:gd name="connsiteY16" fmla="*/ 185396 h 370791"/>
                    <a:gd name="connsiteX17" fmla="*/ 274418 w 342478"/>
                    <a:gd name="connsiteY17" fmla="*/ 185396 h 370791"/>
                    <a:gd name="connsiteX18" fmla="*/ 246650 w 342478"/>
                    <a:gd name="connsiteY18" fmla="*/ 90656 h 370791"/>
                    <a:gd name="connsiteX19" fmla="*/ 171239 w 342478"/>
                    <a:gd name="connsiteY19" fmla="*/ 55809 h 370791"/>
                    <a:gd name="connsiteX20" fmla="*/ 95828 w 342478"/>
                    <a:gd name="connsiteY20" fmla="*/ 90656 h 370791"/>
                    <a:gd name="connsiteX21" fmla="*/ 68060 w 342478"/>
                    <a:gd name="connsiteY21" fmla="*/ 185396 h 370791"/>
                    <a:gd name="connsiteX22" fmla="*/ 95828 w 342478"/>
                    <a:gd name="connsiteY22" fmla="*/ 280136 h 370791"/>
                    <a:gd name="connsiteX23" fmla="*/ 171239 w 342478"/>
                    <a:gd name="connsiteY23" fmla="*/ 315255 h 370791"/>
                    <a:gd name="connsiteX24" fmla="*/ 246650 w 342478"/>
                    <a:gd name="connsiteY24" fmla="*/ 280136 h 370791"/>
                    <a:gd name="connsiteX25" fmla="*/ 274418 w 342478"/>
                    <a:gd name="connsiteY25" fmla="*/ 185396 h 370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42478" h="370791">
                      <a:moveTo>
                        <a:pt x="342478" y="185396"/>
                      </a:moveTo>
                      <a:cubicBezTo>
                        <a:pt x="342478" y="213437"/>
                        <a:pt x="338395" y="238755"/>
                        <a:pt x="329956" y="261351"/>
                      </a:cubicBezTo>
                      <a:cubicBezTo>
                        <a:pt x="321516" y="284219"/>
                        <a:pt x="309810" y="303548"/>
                        <a:pt x="294564" y="319883"/>
                      </a:cubicBezTo>
                      <a:cubicBezTo>
                        <a:pt x="279319" y="336217"/>
                        <a:pt x="261079" y="348740"/>
                        <a:pt x="240116" y="357452"/>
                      </a:cubicBezTo>
                      <a:cubicBezTo>
                        <a:pt x="219153" y="366164"/>
                        <a:pt x="196285" y="370792"/>
                        <a:pt x="171511" y="370792"/>
                      </a:cubicBezTo>
                      <a:cubicBezTo>
                        <a:pt x="146738" y="370792"/>
                        <a:pt x="123869" y="366436"/>
                        <a:pt x="102634" y="357452"/>
                      </a:cubicBezTo>
                      <a:cubicBezTo>
                        <a:pt x="81672" y="348740"/>
                        <a:pt x="63432" y="336217"/>
                        <a:pt x="48186" y="319883"/>
                      </a:cubicBezTo>
                      <a:cubicBezTo>
                        <a:pt x="32941" y="303548"/>
                        <a:pt x="21235" y="284219"/>
                        <a:pt x="12795" y="261351"/>
                      </a:cubicBezTo>
                      <a:cubicBezTo>
                        <a:pt x="4356" y="238755"/>
                        <a:pt x="0" y="213437"/>
                        <a:pt x="0" y="185396"/>
                      </a:cubicBezTo>
                      <a:cubicBezTo>
                        <a:pt x="0" y="157627"/>
                        <a:pt x="4356" y="132581"/>
                        <a:pt x="12795" y="109713"/>
                      </a:cubicBezTo>
                      <a:cubicBezTo>
                        <a:pt x="21235" y="86845"/>
                        <a:pt x="32941" y="67243"/>
                        <a:pt x="48186" y="50909"/>
                      </a:cubicBezTo>
                      <a:cubicBezTo>
                        <a:pt x="63432" y="34575"/>
                        <a:pt x="81400" y="22052"/>
                        <a:pt x="102634" y="13340"/>
                      </a:cubicBezTo>
                      <a:cubicBezTo>
                        <a:pt x="123869" y="4628"/>
                        <a:pt x="146738" y="0"/>
                        <a:pt x="171511" y="0"/>
                      </a:cubicBezTo>
                      <a:cubicBezTo>
                        <a:pt x="196285" y="0"/>
                        <a:pt x="219153" y="4356"/>
                        <a:pt x="240116" y="13340"/>
                      </a:cubicBezTo>
                      <a:cubicBezTo>
                        <a:pt x="261079" y="22324"/>
                        <a:pt x="279319" y="34847"/>
                        <a:pt x="294564" y="50909"/>
                      </a:cubicBezTo>
                      <a:cubicBezTo>
                        <a:pt x="309810" y="67243"/>
                        <a:pt x="321516" y="86845"/>
                        <a:pt x="329956" y="109713"/>
                      </a:cubicBezTo>
                      <a:cubicBezTo>
                        <a:pt x="338123" y="132581"/>
                        <a:pt x="342478" y="157900"/>
                        <a:pt x="342478" y="185396"/>
                      </a:cubicBezTo>
                      <a:close/>
                      <a:moveTo>
                        <a:pt x="274418" y="185396"/>
                      </a:moveTo>
                      <a:cubicBezTo>
                        <a:pt x="274418" y="145649"/>
                        <a:pt x="265162" y="114069"/>
                        <a:pt x="246650" y="90656"/>
                      </a:cubicBezTo>
                      <a:cubicBezTo>
                        <a:pt x="228137" y="67243"/>
                        <a:pt x="203091" y="55809"/>
                        <a:pt x="171239" y="55809"/>
                      </a:cubicBezTo>
                      <a:cubicBezTo>
                        <a:pt x="139387" y="55809"/>
                        <a:pt x="114068" y="67516"/>
                        <a:pt x="95828" y="90656"/>
                      </a:cubicBezTo>
                      <a:cubicBezTo>
                        <a:pt x="77316" y="114069"/>
                        <a:pt x="68060" y="145649"/>
                        <a:pt x="68060" y="185396"/>
                      </a:cubicBezTo>
                      <a:cubicBezTo>
                        <a:pt x="68060" y="225415"/>
                        <a:pt x="77316" y="256723"/>
                        <a:pt x="95828" y="280136"/>
                      </a:cubicBezTo>
                      <a:cubicBezTo>
                        <a:pt x="114341" y="303548"/>
                        <a:pt x="139387" y="315255"/>
                        <a:pt x="171239" y="315255"/>
                      </a:cubicBezTo>
                      <a:cubicBezTo>
                        <a:pt x="202819" y="315255"/>
                        <a:pt x="228137" y="303548"/>
                        <a:pt x="246650" y="280136"/>
                      </a:cubicBezTo>
                      <a:cubicBezTo>
                        <a:pt x="265162" y="256995"/>
                        <a:pt x="274418" y="225415"/>
                        <a:pt x="274418" y="185396"/>
                      </a:cubicBez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06" name="任意多边形 13">
                  <a:extLst>
                    <a:ext uri="{FF2B5EF4-FFF2-40B4-BE49-F238E27FC236}">
                      <a16:creationId xmlns:a16="http://schemas.microsoft.com/office/drawing/2014/main" id="{4C70E0D9-CF2A-4967-8E45-5276B3D95A85}"/>
                    </a:ext>
                  </a:extLst>
                </p:cNvPr>
                <p:cNvSpPr/>
                <p:nvPr/>
              </p:nvSpPr>
              <p:spPr>
                <a:xfrm>
                  <a:off x="8059672" y="4239188"/>
                  <a:ext cx="496566" cy="372152"/>
                </a:xfrm>
                <a:custGeom>
                  <a:avLst/>
                  <a:gdLst>
                    <a:gd name="connsiteX0" fmla="*/ 544 w 496566"/>
                    <a:gd name="connsiteY0" fmla="*/ 18240 h 372152"/>
                    <a:gd name="connsiteX1" fmla="*/ 59621 w 496566"/>
                    <a:gd name="connsiteY1" fmla="*/ 6261 h 372152"/>
                    <a:gd name="connsiteX2" fmla="*/ 144832 w 496566"/>
                    <a:gd name="connsiteY2" fmla="*/ 0 h 372152"/>
                    <a:gd name="connsiteX3" fmla="*/ 203908 w 496566"/>
                    <a:gd name="connsiteY3" fmla="*/ 9528 h 372152"/>
                    <a:gd name="connsiteX4" fmla="*/ 243927 w 496566"/>
                    <a:gd name="connsiteY4" fmla="*/ 37297 h 372152"/>
                    <a:gd name="connsiteX5" fmla="*/ 259445 w 496566"/>
                    <a:gd name="connsiteY5" fmla="*/ 27496 h 372152"/>
                    <a:gd name="connsiteX6" fmla="*/ 285308 w 496566"/>
                    <a:gd name="connsiteY6" fmla="*/ 15245 h 372152"/>
                    <a:gd name="connsiteX7" fmla="*/ 319610 w 496566"/>
                    <a:gd name="connsiteY7" fmla="*/ 4628 h 372152"/>
                    <a:gd name="connsiteX8" fmla="*/ 360446 w 496566"/>
                    <a:gd name="connsiteY8" fmla="*/ 0 h 372152"/>
                    <a:gd name="connsiteX9" fmla="*/ 429323 w 496566"/>
                    <a:gd name="connsiteY9" fmla="*/ 12251 h 372152"/>
                    <a:gd name="connsiteX10" fmla="*/ 470976 w 496566"/>
                    <a:gd name="connsiteY10" fmla="*/ 47098 h 372152"/>
                    <a:gd name="connsiteX11" fmla="*/ 491394 w 496566"/>
                    <a:gd name="connsiteY11" fmla="*/ 100457 h 372152"/>
                    <a:gd name="connsiteX12" fmla="*/ 496567 w 496566"/>
                    <a:gd name="connsiteY12" fmla="*/ 167700 h 372152"/>
                    <a:gd name="connsiteX13" fmla="*/ 496567 w 496566"/>
                    <a:gd name="connsiteY13" fmla="*/ 372153 h 372152"/>
                    <a:gd name="connsiteX14" fmla="*/ 431229 w 496566"/>
                    <a:gd name="connsiteY14" fmla="*/ 372153 h 372152"/>
                    <a:gd name="connsiteX15" fmla="*/ 431229 w 496566"/>
                    <a:gd name="connsiteY15" fmla="*/ 181857 h 372152"/>
                    <a:gd name="connsiteX16" fmla="*/ 427962 w 496566"/>
                    <a:gd name="connsiteY16" fmla="*/ 126320 h 372152"/>
                    <a:gd name="connsiteX17" fmla="*/ 415984 w 496566"/>
                    <a:gd name="connsiteY17" fmla="*/ 87934 h 372152"/>
                    <a:gd name="connsiteX18" fmla="*/ 392299 w 496566"/>
                    <a:gd name="connsiteY18" fmla="*/ 65065 h 372152"/>
                    <a:gd name="connsiteX19" fmla="*/ 353368 w 496566"/>
                    <a:gd name="connsiteY19" fmla="*/ 57443 h 372152"/>
                    <a:gd name="connsiteX20" fmla="*/ 298920 w 496566"/>
                    <a:gd name="connsiteY20" fmla="*/ 66154 h 372152"/>
                    <a:gd name="connsiteX21" fmla="*/ 269790 w 496566"/>
                    <a:gd name="connsiteY21" fmla="*/ 81944 h 372152"/>
                    <a:gd name="connsiteX22" fmla="*/ 278230 w 496566"/>
                    <a:gd name="connsiteY22" fmla="*/ 121964 h 372152"/>
                    <a:gd name="connsiteX23" fmla="*/ 280952 w 496566"/>
                    <a:gd name="connsiteY23" fmla="*/ 167700 h 372152"/>
                    <a:gd name="connsiteX24" fmla="*/ 280952 w 496566"/>
                    <a:gd name="connsiteY24" fmla="*/ 372153 h 372152"/>
                    <a:gd name="connsiteX25" fmla="*/ 215615 w 496566"/>
                    <a:gd name="connsiteY25" fmla="*/ 372153 h 372152"/>
                    <a:gd name="connsiteX26" fmla="*/ 215615 w 496566"/>
                    <a:gd name="connsiteY26" fmla="*/ 181857 h 372152"/>
                    <a:gd name="connsiteX27" fmla="*/ 212075 w 496566"/>
                    <a:gd name="connsiteY27" fmla="*/ 126320 h 372152"/>
                    <a:gd name="connsiteX28" fmla="*/ 199825 w 496566"/>
                    <a:gd name="connsiteY28" fmla="*/ 87934 h 372152"/>
                    <a:gd name="connsiteX29" fmla="*/ 175867 w 496566"/>
                    <a:gd name="connsiteY29" fmla="*/ 65065 h 372152"/>
                    <a:gd name="connsiteX30" fmla="*/ 137481 w 496566"/>
                    <a:gd name="connsiteY30" fmla="*/ 57443 h 372152"/>
                    <a:gd name="connsiteX31" fmla="*/ 116519 w 496566"/>
                    <a:gd name="connsiteY31" fmla="*/ 58259 h 372152"/>
                    <a:gd name="connsiteX32" fmla="*/ 95012 w 496566"/>
                    <a:gd name="connsiteY32" fmla="*/ 60165 h 372152"/>
                    <a:gd name="connsiteX33" fmla="*/ 76500 w 496566"/>
                    <a:gd name="connsiteY33" fmla="*/ 62615 h 372152"/>
                    <a:gd name="connsiteX34" fmla="*/ 65338 w 496566"/>
                    <a:gd name="connsiteY34" fmla="*/ 64793 h 372152"/>
                    <a:gd name="connsiteX35" fmla="*/ 65338 w 496566"/>
                    <a:gd name="connsiteY35" fmla="*/ 372153 h 372152"/>
                    <a:gd name="connsiteX36" fmla="*/ 0 w 496566"/>
                    <a:gd name="connsiteY36" fmla="*/ 372153 h 372152"/>
                    <a:gd name="connsiteX37" fmla="*/ 0 w 496566"/>
                    <a:gd name="connsiteY37" fmla="*/ 18240 h 372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96566" h="372152">
                      <a:moveTo>
                        <a:pt x="544" y="18240"/>
                      </a:moveTo>
                      <a:cubicBezTo>
                        <a:pt x="15518" y="14429"/>
                        <a:pt x="35119" y="10617"/>
                        <a:pt x="59621" y="6261"/>
                      </a:cubicBezTo>
                      <a:cubicBezTo>
                        <a:pt x="84122" y="1906"/>
                        <a:pt x="112708" y="0"/>
                        <a:pt x="144832" y="0"/>
                      </a:cubicBezTo>
                      <a:cubicBezTo>
                        <a:pt x="168245" y="0"/>
                        <a:pt x="187846" y="3267"/>
                        <a:pt x="203908" y="9528"/>
                      </a:cubicBezTo>
                      <a:cubicBezTo>
                        <a:pt x="219971" y="15790"/>
                        <a:pt x="233310" y="25046"/>
                        <a:pt x="243927" y="37297"/>
                      </a:cubicBezTo>
                      <a:cubicBezTo>
                        <a:pt x="247195" y="35119"/>
                        <a:pt x="252367" y="31580"/>
                        <a:pt x="259445" y="27496"/>
                      </a:cubicBezTo>
                      <a:cubicBezTo>
                        <a:pt x="266523" y="23413"/>
                        <a:pt x="275235" y="19329"/>
                        <a:pt x="285308" y="15245"/>
                      </a:cubicBezTo>
                      <a:cubicBezTo>
                        <a:pt x="295653" y="11162"/>
                        <a:pt x="307087" y="7895"/>
                        <a:pt x="319610" y="4628"/>
                      </a:cubicBezTo>
                      <a:cubicBezTo>
                        <a:pt x="332134" y="1633"/>
                        <a:pt x="345746" y="0"/>
                        <a:pt x="360446" y="0"/>
                      </a:cubicBezTo>
                      <a:cubicBezTo>
                        <a:pt x="388487" y="0"/>
                        <a:pt x="411356" y="4084"/>
                        <a:pt x="429323" y="12251"/>
                      </a:cubicBezTo>
                      <a:cubicBezTo>
                        <a:pt x="447019" y="20418"/>
                        <a:pt x="460903" y="32124"/>
                        <a:pt x="470976" y="47098"/>
                      </a:cubicBezTo>
                      <a:cubicBezTo>
                        <a:pt x="481049" y="62071"/>
                        <a:pt x="487855" y="79767"/>
                        <a:pt x="491394" y="100457"/>
                      </a:cubicBezTo>
                      <a:cubicBezTo>
                        <a:pt x="494933" y="120875"/>
                        <a:pt x="496567" y="143471"/>
                        <a:pt x="496567" y="167700"/>
                      </a:cubicBezTo>
                      <a:lnTo>
                        <a:pt x="496567" y="372153"/>
                      </a:lnTo>
                      <a:lnTo>
                        <a:pt x="431229" y="372153"/>
                      </a:lnTo>
                      <a:lnTo>
                        <a:pt x="431229" y="181857"/>
                      </a:lnTo>
                      <a:cubicBezTo>
                        <a:pt x="431229" y="160350"/>
                        <a:pt x="430140" y="141837"/>
                        <a:pt x="427962" y="126320"/>
                      </a:cubicBezTo>
                      <a:cubicBezTo>
                        <a:pt x="426056" y="110802"/>
                        <a:pt x="421973" y="98007"/>
                        <a:pt x="415984" y="87934"/>
                      </a:cubicBezTo>
                      <a:cubicBezTo>
                        <a:pt x="410266" y="77589"/>
                        <a:pt x="402099" y="69966"/>
                        <a:pt x="392299" y="65065"/>
                      </a:cubicBezTo>
                      <a:cubicBezTo>
                        <a:pt x="382226" y="60165"/>
                        <a:pt x="369158" y="57443"/>
                        <a:pt x="353368" y="57443"/>
                      </a:cubicBezTo>
                      <a:cubicBezTo>
                        <a:pt x="331317" y="57443"/>
                        <a:pt x="313349" y="60437"/>
                        <a:pt x="298920" y="66154"/>
                      </a:cubicBezTo>
                      <a:cubicBezTo>
                        <a:pt x="284491" y="72144"/>
                        <a:pt x="274963" y="77316"/>
                        <a:pt x="269790" y="81944"/>
                      </a:cubicBezTo>
                      <a:cubicBezTo>
                        <a:pt x="273602" y="94195"/>
                        <a:pt x="276324" y="107535"/>
                        <a:pt x="278230" y="121964"/>
                      </a:cubicBezTo>
                      <a:cubicBezTo>
                        <a:pt x="280135" y="136392"/>
                        <a:pt x="280952" y="151638"/>
                        <a:pt x="280952" y="167700"/>
                      </a:cubicBezTo>
                      <a:lnTo>
                        <a:pt x="280952" y="372153"/>
                      </a:lnTo>
                      <a:lnTo>
                        <a:pt x="215615" y="372153"/>
                      </a:lnTo>
                      <a:lnTo>
                        <a:pt x="215615" y="181857"/>
                      </a:lnTo>
                      <a:cubicBezTo>
                        <a:pt x="215615" y="160350"/>
                        <a:pt x="214525" y="141837"/>
                        <a:pt x="212075" y="126320"/>
                      </a:cubicBezTo>
                      <a:cubicBezTo>
                        <a:pt x="209625" y="110802"/>
                        <a:pt x="205541" y="98007"/>
                        <a:pt x="199825" y="87934"/>
                      </a:cubicBezTo>
                      <a:cubicBezTo>
                        <a:pt x="194107" y="77589"/>
                        <a:pt x="185940" y="69966"/>
                        <a:pt x="175867" y="65065"/>
                      </a:cubicBezTo>
                      <a:cubicBezTo>
                        <a:pt x="165794" y="60165"/>
                        <a:pt x="152999" y="57443"/>
                        <a:pt x="137481" y="57443"/>
                      </a:cubicBezTo>
                      <a:cubicBezTo>
                        <a:pt x="130948" y="57443"/>
                        <a:pt x="124142" y="57715"/>
                        <a:pt x="116519" y="58259"/>
                      </a:cubicBezTo>
                      <a:cubicBezTo>
                        <a:pt x="108896" y="58804"/>
                        <a:pt x="101818" y="59348"/>
                        <a:pt x="95012" y="60165"/>
                      </a:cubicBezTo>
                      <a:cubicBezTo>
                        <a:pt x="88206" y="60710"/>
                        <a:pt x="81944" y="61799"/>
                        <a:pt x="76500" y="62615"/>
                      </a:cubicBezTo>
                      <a:cubicBezTo>
                        <a:pt x="70782" y="63432"/>
                        <a:pt x="67243" y="64249"/>
                        <a:pt x="65338" y="64793"/>
                      </a:cubicBezTo>
                      <a:lnTo>
                        <a:pt x="65338" y="372153"/>
                      </a:lnTo>
                      <a:lnTo>
                        <a:pt x="0" y="372153"/>
                      </a:lnTo>
                      <a:lnTo>
                        <a:pt x="0" y="18240"/>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nvGrpSpPr>
                <p:cNvPr id="407" name="组合 406">
                  <a:extLst>
                    <a:ext uri="{FF2B5EF4-FFF2-40B4-BE49-F238E27FC236}">
                      <a16:creationId xmlns:a16="http://schemas.microsoft.com/office/drawing/2014/main" id="{3293856A-D145-4675-8B0C-393681FED4D6}"/>
                    </a:ext>
                  </a:extLst>
                </p:cNvPr>
                <p:cNvGrpSpPr/>
                <p:nvPr/>
              </p:nvGrpSpPr>
              <p:grpSpPr>
                <a:xfrm>
                  <a:off x="5556418" y="4125663"/>
                  <a:ext cx="256722" cy="486494"/>
                  <a:chOff x="5556418" y="4125663"/>
                  <a:chExt cx="256722" cy="486494"/>
                </a:xfrm>
                <a:solidFill>
                  <a:srgbClr val="000000"/>
                </a:solidFill>
              </p:grpSpPr>
              <p:sp>
                <p:nvSpPr>
                  <p:cNvPr id="408" name="任意多边形 15">
                    <a:extLst>
                      <a:ext uri="{FF2B5EF4-FFF2-40B4-BE49-F238E27FC236}">
                        <a16:creationId xmlns:a16="http://schemas.microsoft.com/office/drawing/2014/main" id="{7495F1DD-F6B2-45B3-9D49-617AE1FD5D13}"/>
                      </a:ext>
                    </a:extLst>
                  </p:cNvPr>
                  <p:cNvSpPr/>
                  <p:nvPr/>
                </p:nvSpPr>
                <p:spPr>
                  <a:xfrm>
                    <a:off x="5609233" y="4125663"/>
                    <a:ext cx="203908" cy="486494"/>
                  </a:xfrm>
                  <a:custGeom>
                    <a:avLst/>
                    <a:gdLst>
                      <a:gd name="connsiteX0" fmla="*/ 203908 w 203908"/>
                      <a:gd name="connsiteY0" fmla="*/ 167973 h 486494"/>
                      <a:gd name="connsiteX1" fmla="*/ 203908 w 203908"/>
                      <a:gd name="connsiteY1" fmla="*/ 113252 h 486494"/>
                      <a:gd name="connsiteX2" fmla="*/ 65610 w 203908"/>
                      <a:gd name="connsiteY2" fmla="*/ 113252 h 486494"/>
                      <a:gd name="connsiteX3" fmla="*/ 65610 w 203908"/>
                      <a:gd name="connsiteY3" fmla="*/ 272 h 486494"/>
                      <a:gd name="connsiteX4" fmla="*/ 272 w 203908"/>
                      <a:gd name="connsiteY4" fmla="*/ 0 h 486494"/>
                      <a:gd name="connsiteX5" fmla="*/ 272 w 203908"/>
                      <a:gd name="connsiteY5" fmla="*/ 113797 h 486494"/>
                      <a:gd name="connsiteX6" fmla="*/ 0 w 203908"/>
                      <a:gd name="connsiteY6" fmla="*/ 113797 h 486494"/>
                      <a:gd name="connsiteX7" fmla="*/ 0 w 203908"/>
                      <a:gd name="connsiteY7" fmla="*/ 318794 h 486494"/>
                      <a:gd name="connsiteX8" fmla="*/ 272 w 203908"/>
                      <a:gd name="connsiteY8" fmla="*/ 326689 h 486494"/>
                      <a:gd name="connsiteX9" fmla="*/ 272 w 203908"/>
                      <a:gd name="connsiteY9" fmla="*/ 337578 h 486494"/>
                      <a:gd name="connsiteX10" fmla="*/ 544 w 203908"/>
                      <a:gd name="connsiteY10" fmla="*/ 337578 h 486494"/>
                      <a:gd name="connsiteX11" fmla="*/ 7623 w 203908"/>
                      <a:gd name="connsiteY11" fmla="*/ 386582 h 486494"/>
                      <a:gd name="connsiteX12" fmla="*/ 32941 w 203908"/>
                      <a:gd name="connsiteY12" fmla="*/ 439397 h 486494"/>
                      <a:gd name="connsiteX13" fmla="*/ 79222 w 203908"/>
                      <a:gd name="connsiteY13" fmla="*/ 474243 h 486494"/>
                      <a:gd name="connsiteX14" fmla="*/ 143471 w 203908"/>
                      <a:gd name="connsiteY14" fmla="*/ 486222 h 486494"/>
                      <a:gd name="connsiteX15" fmla="*/ 143471 w 203908"/>
                      <a:gd name="connsiteY15" fmla="*/ 486222 h 486494"/>
                      <a:gd name="connsiteX16" fmla="*/ 145104 w 203908"/>
                      <a:gd name="connsiteY16" fmla="*/ 486222 h 486494"/>
                      <a:gd name="connsiteX17" fmla="*/ 150004 w 203908"/>
                      <a:gd name="connsiteY17" fmla="*/ 486494 h 486494"/>
                      <a:gd name="connsiteX18" fmla="*/ 150004 w 203908"/>
                      <a:gd name="connsiteY18" fmla="*/ 486222 h 486494"/>
                      <a:gd name="connsiteX19" fmla="*/ 202547 w 203908"/>
                      <a:gd name="connsiteY19" fmla="*/ 486222 h 486494"/>
                      <a:gd name="connsiteX20" fmla="*/ 202547 w 203908"/>
                      <a:gd name="connsiteY20" fmla="*/ 428507 h 486494"/>
                      <a:gd name="connsiteX21" fmla="*/ 148099 w 203908"/>
                      <a:gd name="connsiteY21" fmla="*/ 428507 h 486494"/>
                      <a:gd name="connsiteX22" fmla="*/ 86300 w 203908"/>
                      <a:gd name="connsiteY22" fmla="*/ 400194 h 486494"/>
                      <a:gd name="connsiteX23" fmla="*/ 65610 w 203908"/>
                      <a:gd name="connsiteY23" fmla="*/ 314710 h 486494"/>
                      <a:gd name="connsiteX24" fmla="*/ 65610 w 203908"/>
                      <a:gd name="connsiteY24" fmla="*/ 168245 h 486494"/>
                      <a:gd name="connsiteX25" fmla="*/ 203908 w 203908"/>
                      <a:gd name="connsiteY25" fmla="*/ 168245 h 486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3908" h="486494">
                        <a:moveTo>
                          <a:pt x="203908" y="167973"/>
                        </a:moveTo>
                        <a:lnTo>
                          <a:pt x="203908" y="113252"/>
                        </a:lnTo>
                        <a:lnTo>
                          <a:pt x="65610" y="113252"/>
                        </a:lnTo>
                        <a:lnTo>
                          <a:pt x="65610" y="272"/>
                        </a:lnTo>
                        <a:lnTo>
                          <a:pt x="272" y="0"/>
                        </a:lnTo>
                        <a:lnTo>
                          <a:pt x="272" y="113797"/>
                        </a:lnTo>
                        <a:lnTo>
                          <a:pt x="0" y="113797"/>
                        </a:lnTo>
                        <a:lnTo>
                          <a:pt x="0" y="318794"/>
                        </a:lnTo>
                        <a:cubicBezTo>
                          <a:pt x="0" y="321516"/>
                          <a:pt x="0" y="323966"/>
                          <a:pt x="272" y="326689"/>
                        </a:cubicBezTo>
                        <a:lnTo>
                          <a:pt x="272" y="337578"/>
                        </a:lnTo>
                        <a:lnTo>
                          <a:pt x="544" y="337578"/>
                        </a:lnTo>
                        <a:cubicBezTo>
                          <a:pt x="1361" y="355274"/>
                          <a:pt x="3811" y="371336"/>
                          <a:pt x="7623" y="386582"/>
                        </a:cubicBezTo>
                        <a:cubicBezTo>
                          <a:pt x="12795" y="407000"/>
                          <a:pt x="21235" y="424423"/>
                          <a:pt x="32941" y="439397"/>
                        </a:cubicBezTo>
                        <a:cubicBezTo>
                          <a:pt x="44647" y="454370"/>
                          <a:pt x="60165" y="466076"/>
                          <a:pt x="79222" y="474243"/>
                        </a:cubicBezTo>
                        <a:cubicBezTo>
                          <a:pt x="96645" y="481866"/>
                          <a:pt x="118425" y="485677"/>
                          <a:pt x="143471" y="486222"/>
                        </a:cubicBezTo>
                        <a:lnTo>
                          <a:pt x="143471" y="486222"/>
                        </a:lnTo>
                        <a:lnTo>
                          <a:pt x="145104" y="486222"/>
                        </a:lnTo>
                        <a:cubicBezTo>
                          <a:pt x="146738" y="486222"/>
                          <a:pt x="148371" y="486494"/>
                          <a:pt x="150004" y="486494"/>
                        </a:cubicBezTo>
                        <a:lnTo>
                          <a:pt x="150004" y="486222"/>
                        </a:lnTo>
                        <a:lnTo>
                          <a:pt x="202547" y="486222"/>
                        </a:lnTo>
                        <a:lnTo>
                          <a:pt x="202547" y="428507"/>
                        </a:lnTo>
                        <a:lnTo>
                          <a:pt x="148099" y="428507"/>
                        </a:lnTo>
                        <a:cubicBezTo>
                          <a:pt x="119514" y="426873"/>
                          <a:pt x="98823" y="417345"/>
                          <a:pt x="86300" y="400194"/>
                        </a:cubicBezTo>
                        <a:cubicBezTo>
                          <a:pt x="73233" y="382498"/>
                          <a:pt x="66427" y="353913"/>
                          <a:pt x="65610" y="314710"/>
                        </a:cubicBezTo>
                        <a:lnTo>
                          <a:pt x="65610" y="168245"/>
                        </a:lnTo>
                        <a:lnTo>
                          <a:pt x="203908" y="168245"/>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409" name="任意多边形 16">
                    <a:extLst>
                      <a:ext uri="{FF2B5EF4-FFF2-40B4-BE49-F238E27FC236}">
                        <a16:creationId xmlns:a16="http://schemas.microsoft.com/office/drawing/2014/main" id="{3FC84380-09DC-4E01-BE97-F8B3A3F43C55}"/>
                      </a:ext>
                    </a:extLst>
                  </p:cNvPr>
                  <p:cNvSpPr/>
                  <p:nvPr/>
                </p:nvSpPr>
                <p:spPr>
                  <a:xfrm>
                    <a:off x="5556418" y="4237826"/>
                    <a:ext cx="99640" cy="55264"/>
                  </a:xfrm>
                  <a:custGeom>
                    <a:avLst/>
                    <a:gdLst>
                      <a:gd name="connsiteX0" fmla="*/ 0 w 99640"/>
                      <a:gd name="connsiteY0" fmla="*/ 0 h 55264"/>
                      <a:gd name="connsiteX1" fmla="*/ 99640 w 99640"/>
                      <a:gd name="connsiteY1" fmla="*/ 0 h 55264"/>
                      <a:gd name="connsiteX2" fmla="*/ 99640 w 99640"/>
                      <a:gd name="connsiteY2" fmla="*/ 55265 h 55264"/>
                      <a:gd name="connsiteX3" fmla="*/ 0 w 99640"/>
                      <a:gd name="connsiteY3" fmla="*/ 55265 h 55264"/>
                    </a:gdLst>
                    <a:ahLst/>
                    <a:cxnLst>
                      <a:cxn ang="0">
                        <a:pos x="connsiteX0" y="connsiteY0"/>
                      </a:cxn>
                      <a:cxn ang="0">
                        <a:pos x="connsiteX1" y="connsiteY1"/>
                      </a:cxn>
                      <a:cxn ang="0">
                        <a:pos x="connsiteX2" y="connsiteY2"/>
                      </a:cxn>
                      <a:cxn ang="0">
                        <a:pos x="connsiteX3" y="connsiteY3"/>
                      </a:cxn>
                    </a:cxnLst>
                    <a:rect l="l" t="t" r="r" b="b"/>
                    <a:pathLst>
                      <a:path w="99640" h="55264">
                        <a:moveTo>
                          <a:pt x="0" y="0"/>
                        </a:moveTo>
                        <a:lnTo>
                          <a:pt x="99640" y="0"/>
                        </a:lnTo>
                        <a:lnTo>
                          <a:pt x="99640" y="55265"/>
                        </a:lnTo>
                        <a:lnTo>
                          <a:pt x="0" y="55265"/>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grpSp>
          <p:grpSp>
            <p:nvGrpSpPr>
              <p:cNvPr id="385" name="组合 384">
                <a:extLst>
                  <a:ext uri="{FF2B5EF4-FFF2-40B4-BE49-F238E27FC236}">
                    <a16:creationId xmlns:a16="http://schemas.microsoft.com/office/drawing/2014/main" id="{6499F219-DB7C-4A09-823E-505BF9A104D3}"/>
                  </a:ext>
                </a:extLst>
              </p:cNvPr>
              <p:cNvGrpSpPr/>
              <p:nvPr/>
            </p:nvGrpSpPr>
            <p:grpSpPr>
              <a:xfrm>
                <a:off x="5555434" y="2612278"/>
                <a:ext cx="2998353" cy="1339696"/>
                <a:chOff x="5555434" y="2612278"/>
                <a:chExt cx="2998353" cy="1339696"/>
              </a:xfrm>
              <a:solidFill>
                <a:srgbClr val="000000"/>
              </a:solidFill>
            </p:grpSpPr>
            <p:sp>
              <p:nvSpPr>
                <p:cNvPr id="386" name="任意多边形 18">
                  <a:extLst>
                    <a:ext uri="{FF2B5EF4-FFF2-40B4-BE49-F238E27FC236}">
                      <a16:creationId xmlns:a16="http://schemas.microsoft.com/office/drawing/2014/main" id="{BB0B0F6A-8204-428E-B5C2-44A96FC52054}"/>
                    </a:ext>
                  </a:extLst>
                </p:cNvPr>
                <p:cNvSpPr/>
                <p:nvPr/>
              </p:nvSpPr>
              <p:spPr>
                <a:xfrm>
                  <a:off x="5555602" y="2612278"/>
                  <a:ext cx="134214" cy="229771"/>
                </a:xfrm>
                <a:custGeom>
                  <a:avLst/>
                  <a:gdLst>
                    <a:gd name="connsiteX0" fmla="*/ 0 w 134214"/>
                    <a:gd name="connsiteY0" fmla="*/ 0 h 229771"/>
                    <a:gd name="connsiteX1" fmla="*/ 134215 w 134214"/>
                    <a:gd name="connsiteY1" fmla="*/ 0 h 229771"/>
                    <a:gd name="connsiteX2" fmla="*/ 134215 w 134214"/>
                    <a:gd name="connsiteY2" fmla="*/ 229771 h 229771"/>
                    <a:gd name="connsiteX3" fmla="*/ 0 w 134214"/>
                    <a:gd name="connsiteY3" fmla="*/ 229771 h 229771"/>
                  </a:gdLst>
                  <a:ahLst/>
                  <a:cxnLst>
                    <a:cxn ang="0">
                      <a:pos x="connsiteX0" y="connsiteY0"/>
                    </a:cxn>
                    <a:cxn ang="0">
                      <a:pos x="connsiteX1" y="connsiteY1"/>
                    </a:cxn>
                    <a:cxn ang="0">
                      <a:pos x="connsiteX2" y="connsiteY2"/>
                    </a:cxn>
                    <a:cxn ang="0">
                      <a:pos x="connsiteX3" y="connsiteY3"/>
                    </a:cxn>
                  </a:cxnLst>
                  <a:rect l="l" t="t" r="r" b="b"/>
                  <a:pathLst>
                    <a:path w="134214" h="229771">
                      <a:moveTo>
                        <a:pt x="0" y="0"/>
                      </a:moveTo>
                      <a:lnTo>
                        <a:pt x="134215" y="0"/>
                      </a:lnTo>
                      <a:lnTo>
                        <a:pt x="134215" y="229771"/>
                      </a:lnTo>
                      <a:lnTo>
                        <a:pt x="0" y="229771"/>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87" name="任意多边形 19">
                  <a:extLst>
                    <a:ext uri="{FF2B5EF4-FFF2-40B4-BE49-F238E27FC236}">
                      <a16:creationId xmlns:a16="http://schemas.microsoft.com/office/drawing/2014/main" id="{2B350F69-FF6E-446E-8835-D3C77A1B4D5F}"/>
                    </a:ext>
                  </a:extLst>
                </p:cNvPr>
                <p:cNvSpPr/>
                <p:nvPr/>
              </p:nvSpPr>
              <p:spPr>
                <a:xfrm>
                  <a:off x="6696290" y="3445334"/>
                  <a:ext cx="254544" cy="275779"/>
                </a:xfrm>
                <a:custGeom>
                  <a:avLst/>
                  <a:gdLst>
                    <a:gd name="connsiteX0" fmla="*/ 117608 w 254544"/>
                    <a:gd name="connsiteY0" fmla="*/ 275780 h 275779"/>
                    <a:gd name="connsiteX1" fmla="*/ 254545 w 254544"/>
                    <a:gd name="connsiteY1" fmla="*/ 275780 h 275779"/>
                    <a:gd name="connsiteX2" fmla="*/ 136392 w 254544"/>
                    <a:gd name="connsiteY2" fmla="*/ 0 h 275779"/>
                    <a:gd name="connsiteX3" fmla="*/ 0 w 254544"/>
                    <a:gd name="connsiteY3" fmla="*/ 0 h 275779"/>
                  </a:gdLst>
                  <a:ahLst/>
                  <a:cxnLst>
                    <a:cxn ang="0">
                      <a:pos x="connsiteX0" y="connsiteY0"/>
                    </a:cxn>
                    <a:cxn ang="0">
                      <a:pos x="connsiteX1" y="connsiteY1"/>
                    </a:cxn>
                    <a:cxn ang="0">
                      <a:pos x="connsiteX2" y="connsiteY2"/>
                    </a:cxn>
                    <a:cxn ang="0">
                      <a:pos x="connsiteX3" y="connsiteY3"/>
                    </a:cxn>
                  </a:cxnLst>
                  <a:rect l="l" t="t" r="r" b="b"/>
                  <a:pathLst>
                    <a:path w="254544" h="275779">
                      <a:moveTo>
                        <a:pt x="117608" y="275780"/>
                      </a:moveTo>
                      <a:lnTo>
                        <a:pt x="254545" y="275780"/>
                      </a:lnTo>
                      <a:lnTo>
                        <a:pt x="136392" y="0"/>
                      </a:lnTo>
                      <a:lnTo>
                        <a:pt x="0" y="0"/>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88" name="任意多边形 20">
                  <a:extLst>
                    <a:ext uri="{FF2B5EF4-FFF2-40B4-BE49-F238E27FC236}">
                      <a16:creationId xmlns:a16="http://schemas.microsoft.com/office/drawing/2014/main" id="{D90D9908-A613-44FF-895D-681F045C63A6}"/>
                    </a:ext>
                  </a:extLst>
                </p:cNvPr>
                <p:cNvSpPr/>
                <p:nvPr/>
              </p:nvSpPr>
              <p:spPr>
                <a:xfrm>
                  <a:off x="5844994" y="3445334"/>
                  <a:ext cx="254272" cy="275779"/>
                </a:xfrm>
                <a:custGeom>
                  <a:avLst/>
                  <a:gdLst>
                    <a:gd name="connsiteX0" fmla="*/ 136393 w 254272"/>
                    <a:gd name="connsiteY0" fmla="*/ 275780 h 275779"/>
                    <a:gd name="connsiteX1" fmla="*/ 0 w 254272"/>
                    <a:gd name="connsiteY1" fmla="*/ 275780 h 275779"/>
                    <a:gd name="connsiteX2" fmla="*/ 117880 w 254272"/>
                    <a:gd name="connsiteY2" fmla="*/ 0 h 275779"/>
                    <a:gd name="connsiteX3" fmla="*/ 254273 w 254272"/>
                    <a:gd name="connsiteY3" fmla="*/ 0 h 275779"/>
                  </a:gdLst>
                  <a:ahLst/>
                  <a:cxnLst>
                    <a:cxn ang="0">
                      <a:pos x="connsiteX0" y="connsiteY0"/>
                    </a:cxn>
                    <a:cxn ang="0">
                      <a:pos x="connsiteX1" y="connsiteY1"/>
                    </a:cxn>
                    <a:cxn ang="0">
                      <a:pos x="connsiteX2" y="connsiteY2"/>
                    </a:cxn>
                    <a:cxn ang="0">
                      <a:pos x="connsiteX3" y="connsiteY3"/>
                    </a:cxn>
                  </a:cxnLst>
                  <a:rect l="l" t="t" r="r" b="b"/>
                  <a:pathLst>
                    <a:path w="254272" h="275779">
                      <a:moveTo>
                        <a:pt x="136393" y="275780"/>
                      </a:moveTo>
                      <a:lnTo>
                        <a:pt x="0" y="275780"/>
                      </a:lnTo>
                      <a:lnTo>
                        <a:pt x="117880" y="0"/>
                      </a:lnTo>
                      <a:lnTo>
                        <a:pt x="254273" y="0"/>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89" name="任意多边形 21">
                  <a:extLst>
                    <a:ext uri="{FF2B5EF4-FFF2-40B4-BE49-F238E27FC236}">
                      <a16:creationId xmlns:a16="http://schemas.microsoft.com/office/drawing/2014/main" id="{372D6375-7461-424C-A2DE-F9B3E4F887B8}"/>
                    </a:ext>
                  </a:extLst>
                </p:cNvPr>
                <p:cNvSpPr/>
                <p:nvPr/>
              </p:nvSpPr>
              <p:spPr>
                <a:xfrm>
                  <a:off x="5555434" y="2933522"/>
                  <a:ext cx="1442498" cy="1018452"/>
                </a:xfrm>
                <a:custGeom>
                  <a:avLst/>
                  <a:gdLst>
                    <a:gd name="connsiteX0" fmla="*/ 1442498 w 1442498"/>
                    <a:gd name="connsiteY0" fmla="*/ 1018452 h 1018452"/>
                    <a:gd name="connsiteX1" fmla="*/ 256890 w 1442498"/>
                    <a:gd name="connsiteY1" fmla="*/ 1018452 h 1018452"/>
                    <a:gd name="connsiteX2" fmla="*/ 61422 w 1442498"/>
                    <a:gd name="connsiteY2" fmla="*/ 943858 h 1018452"/>
                    <a:gd name="connsiteX3" fmla="*/ 167 w 1442498"/>
                    <a:gd name="connsiteY3" fmla="*/ 771802 h 1018452"/>
                    <a:gd name="connsiteX4" fmla="*/ 167 w 1442498"/>
                    <a:gd name="connsiteY4" fmla="*/ 0 h 1018452"/>
                    <a:gd name="connsiteX5" fmla="*/ 134382 w 1442498"/>
                    <a:gd name="connsiteY5" fmla="*/ 0 h 1018452"/>
                    <a:gd name="connsiteX6" fmla="*/ 134382 w 1442498"/>
                    <a:gd name="connsiteY6" fmla="*/ 776158 h 1018452"/>
                    <a:gd name="connsiteX7" fmla="*/ 134110 w 1442498"/>
                    <a:gd name="connsiteY7" fmla="*/ 778608 h 1018452"/>
                    <a:gd name="connsiteX8" fmla="*/ 134110 w 1442498"/>
                    <a:gd name="connsiteY8" fmla="*/ 778608 h 1018452"/>
                    <a:gd name="connsiteX9" fmla="*/ 161062 w 1442498"/>
                    <a:gd name="connsiteY9" fmla="*/ 856197 h 1018452"/>
                    <a:gd name="connsiteX10" fmla="*/ 260429 w 1442498"/>
                    <a:gd name="connsiteY10" fmla="*/ 888321 h 1018452"/>
                    <a:gd name="connsiteX11" fmla="*/ 1442226 w 1442498"/>
                    <a:gd name="connsiteY11" fmla="*/ 888321 h 1018452"/>
                    <a:gd name="connsiteX12" fmla="*/ 1442226 w 1442498"/>
                    <a:gd name="connsiteY12" fmla="*/ 1018452 h 1018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2498" h="1018452">
                      <a:moveTo>
                        <a:pt x="1442498" y="1018452"/>
                      </a:moveTo>
                      <a:lnTo>
                        <a:pt x="256890" y="1018452"/>
                      </a:lnTo>
                      <a:cubicBezTo>
                        <a:pt x="173313" y="1018452"/>
                        <a:pt x="107430" y="993406"/>
                        <a:pt x="61422" y="943858"/>
                      </a:cubicBezTo>
                      <a:cubicBezTo>
                        <a:pt x="-922" y="876887"/>
                        <a:pt x="-649" y="790859"/>
                        <a:pt x="167" y="771802"/>
                      </a:cubicBezTo>
                      <a:lnTo>
                        <a:pt x="167" y="0"/>
                      </a:lnTo>
                      <a:lnTo>
                        <a:pt x="134382" y="0"/>
                      </a:lnTo>
                      <a:lnTo>
                        <a:pt x="134382" y="776158"/>
                      </a:lnTo>
                      <a:lnTo>
                        <a:pt x="134110" y="778608"/>
                      </a:lnTo>
                      <a:lnTo>
                        <a:pt x="134110" y="778608"/>
                      </a:lnTo>
                      <a:cubicBezTo>
                        <a:pt x="134110" y="778608"/>
                        <a:pt x="132204" y="825434"/>
                        <a:pt x="161062" y="856197"/>
                      </a:cubicBezTo>
                      <a:cubicBezTo>
                        <a:pt x="181480" y="877432"/>
                        <a:pt x="214693" y="888321"/>
                        <a:pt x="260429" y="888321"/>
                      </a:cubicBezTo>
                      <a:lnTo>
                        <a:pt x="1442226" y="888321"/>
                      </a:lnTo>
                      <a:lnTo>
                        <a:pt x="1442226" y="1018452"/>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90" name="任意多边形 22">
                  <a:extLst>
                    <a:ext uri="{FF2B5EF4-FFF2-40B4-BE49-F238E27FC236}">
                      <a16:creationId xmlns:a16="http://schemas.microsoft.com/office/drawing/2014/main" id="{BE9D926A-884A-420B-B74D-D9F0051CE12C}"/>
                    </a:ext>
                  </a:extLst>
                </p:cNvPr>
                <p:cNvSpPr/>
                <p:nvPr/>
              </p:nvSpPr>
              <p:spPr>
                <a:xfrm>
                  <a:off x="5803069" y="2961018"/>
                  <a:ext cx="1168456" cy="123597"/>
                </a:xfrm>
                <a:custGeom>
                  <a:avLst/>
                  <a:gdLst>
                    <a:gd name="connsiteX0" fmla="*/ 0 w 1168456"/>
                    <a:gd name="connsiteY0" fmla="*/ 0 h 123597"/>
                    <a:gd name="connsiteX1" fmla="*/ 1168457 w 1168456"/>
                    <a:gd name="connsiteY1" fmla="*/ 0 h 123597"/>
                    <a:gd name="connsiteX2" fmla="*/ 1168457 w 1168456"/>
                    <a:gd name="connsiteY2" fmla="*/ 123597 h 123597"/>
                    <a:gd name="connsiteX3" fmla="*/ 0 w 1168456"/>
                    <a:gd name="connsiteY3" fmla="*/ 123597 h 123597"/>
                  </a:gdLst>
                  <a:ahLst/>
                  <a:cxnLst>
                    <a:cxn ang="0">
                      <a:pos x="connsiteX0" y="connsiteY0"/>
                    </a:cxn>
                    <a:cxn ang="0">
                      <a:pos x="connsiteX1" y="connsiteY1"/>
                    </a:cxn>
                    <a:cxn ang="0">
                      <a:pos x="connsiteX2" y="connsiteY2"/>
                    </a:cxn>
                    <a:cxn ang="0">
                      <a:pos x="connsiteX3" y="connsiteY3"/>
                    </a:cxn>
                  </a:cxnLst>
                  <a:rect l="l" t="t" r="r" b="b"/>
                  <a:pathLst>
                    <a:path w="1168456" h="123597">
                      <a:moveTo>
                        <a:pt x="0" y="0"/>
                      </a:moveTo>
                      <a:lnTo>
                        <a:pt x="1168457" y="0"/>
                      </a:lnTo>
                      <a:lnTo>
                        <a:pt x="1168457" y="123597"/>
                      </a:lnTo>
                      <a:lnTo>
                        <a:pt x="0" y="123597"/>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91" name="任意多边形 23">
                  <a:extLst>
                    <a:ext uri="{FF2B5EF4-FFF2-40B4-BE49-F238E27FC236}">
                      <a16:creationId xmlns:a16="http://schemas.microsoft.com/office/drawing/2014/main" id="{11955216-B55C-4D60-B902-C9A7BB592A41}"/>
                    </a:ext>
                  </a:extLst>
                </p:cNvPr>
                <p:cNvSpPr/>
                <p:nvPr/>
              </p:nvSpPr>
              <p:spPr>
                <a:xfrm>
                  <a:off x="5803069" y="3255038"/>
                  <a:ext cx="1168456" cy="123597"/>
                </a:xfrm>
                <a:custGeom>
                  <a:avLst/>
                  <a:gdLst>
                    <a:gd name="connsiteX0" fmla="*/ 0 w 1168456"/>
                    <a:gd name="connsiteY0" fmla="*/ 0 h 123597"/>
                    <a:gd name="connsiteX1" fmla="*/ 1168457 w 1168456"/>
                    <a:gd name="connsiteY1" fmla="*/ 0 h 123597"/>
                    <a:gd name="connsiteX2" fmla="*/ 1168457 w 1168456"/>
                    <a:gd name="connsiteY2" fmla="*/ 123597 h 123597"/>
                    <a:gd name="connsiteX3" fmla="*/ 0 w 1168456"/>
                    <a:gd name="connsiteY3" fmla="*/ 123597 h 123597"/>
                  </a:gdLst>
                  <a:ahLst/>
                  <a:cxnLst>
                    <a:cxn ang="0">
                      <a:pos x="connsiteX0" y="connsiteY0"/>
                    </a:cxn>
                    <a:cxn ang="0">
                      <a:pos x="connsiteX1" y="connsiteY1"/>
                    </a:cxn>
                    <a:cxn ang="0">
                      <a:pos x="connsiteX2" y="connsiteY2"/>
                    </a:cxn>
                    <a:cxn ang="0">
                      <a:pos x="connsiteX3" y="connsiteY3"/>
                    </a:cxn>
                  </a:cxnLst>
                  <a:rect l="l" t="t" r="r" b="b"/>
                  <a:pathLst>
                    <a:path w="1168456" h="123597">
                      <a:moveTo>
                        <a:pt x="0" y="0"/>
                      </a:moveTo>
                      <a:lnTo>
                        <a:pt x="1168457" y="0"/>
                      </a:lnTo>
                      <a:lnTo>
                        <a:pt x="1168457" y="123597"/>
                      </a:lnTo>
                      <a:lnTo>
                        <a:pt x="0" y="123597"/>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92" name="任意多边形 24">
                  <a:extLst>
                    <a:ext uri="{FF2B5EF4-FFF2-40B4-BE49-F238E27FC236}">
                      <a16:creationId xmlns:a16="http://schemas.microsoft.com/office/drawing/2014/main" id="{5A8CA14A-ECC5-44A3-A823-67952DACCE73}"/>
                    </a:ext>
                  </a:extLst>
                </p:cNvPr>
                <p:cNvSpPr/>
                <p:nvPr/>
              </p:nvSpPr>
              <p:spPr>
                <a:xfrm>
                  <a:off x="7773546" y="2612278"/>
                  <a:ext cx="144287" cy="1339696"/>
                </a:xfrm>
                <a:custGeom>
                  <a:avLst/>
                  <a:gdLst>
                    <a:gd name="connsiteX0" fmla="*/ 0 w 144287"/>
                    <a:gd name="connsiteY0" fmla="*/ 0 h 1339696"/>
                    <a:gd name="connsiteX1" fmla="*/ 144288 w 144287"/>
                    <a:gd name="connsiteY1" fmla="*/ 0 h 1339696"/>
                    <a:gd name="connsiteX2" fmla="*/ 144288 w 144287"/>
                    <a:gd name="connsiteY2" fmla="*/ 1339696 h 1339696"/>
                    <a:gd name="connsiteX3" fmla="*/ 0 w 144287"/>
                    <a:gd name="connsiteY3" fmla="*/ 1339696 h 1339696"/>
                  </a:gdLst>
                  <a:ahLst/>
                  <a:cxnLst>
                    <a:cxn ang="0">
                      <a:pos x="connsiteX0" y="connsiteY0"/>
                    </a:cxn>
                    <a:cxn ang="0">
                      <a:pos x="connsiteX1" y="connsiteY1"/>
                    </a:cxn>
                    <a:cxn ang="0">
                      <a:pos x="connsiteX2" y="connsiteY2"/>
                    </a:cxn>
                    <a:cxn ang="0">
                      <a:pos x="connsiteX3" y="connsiteY3"/>
                    </a:cxn>
                  </a:cxnLst>
                  <a:rect l="l" t="t" r="r" b="b"/>
                  <a:pathLst>
                    <a:path w="144287" h="1339696">
                      <a:moveTo>
                        <a:pt x="0" y="0"/>
                      </a:moveTo>
                      <a:lnTo>
                        <a:pt x="144288" y="0"/>
                      </a:lnTo>
                      <a:lnTo>
                        <a:pt x="144288" y="1339696"/>
                      </a:lnTo>
                      <a:lnTo>
                        <a:pt x="0" y="1339696"/>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93" name="任意多边形 25">
                  <a:extLst>
                    <a:ext uri="{FF2B5EF4-FFF2-40B4-BE49-F238E27FC236}">
                      <a16:creationId xmlns:a16="http://schemas.microsoft.com/office/drawing/2014/main" id="{3428D679-EDF1-442D-931B-E46E069AF5C8}"/>
                    </a:ext>
                  </a:extLst>
                </p:cNvPr>
                <p:cNvSpPr/>
                <p:nvPr/>
              </p:nvSpPr>
              <p:spPr>
                <a:xfrm>
                  <a:off x="7137865" y="3390069"/>
                  <a:ext cx="1415923" cy="136664"/>
                </a:xfrm>
                <a:custGeom>
                  <a:avLst/>
                  <a:gdLst>
                    <a:gd name="connsiteX0" fmla="*/ 0 w 1415923"/>
                    <a:gd name="connsiteY0" fmla="*/ 0 h 136664"/>
                    <a:gd name="connsiteX1" fmla="*/ 1415924 w 1415923"/>
                    <a:gd name="connsiteY1" fmla="*/ 0 h 136664"/>
                    <a:gd name="connsiteX2" fmla="*/ 1415924 w 1415923"/>
                    <a:gd name="connsiteY2" fmla="*/ 136665 h 136664"/>
                    <a:gd name="connsiteX3" fmla="*/ 0 w 1415923"/>
                    <a:gd name="connsiteY3" fmla="*/ 136665 h 136664"/>
                  </a:gdLst>
                  <a:ahLst/>
                  <a:cxnLst>
                    <a:cxn ang="0">
                      <a:pos x="connsiteX0" y="connsiteY0"/>
                    </a:cxn>
                    <a:cxn ang="0">
                      <a:pos x="connsiteX1" y="connsiteY1"/>
                    </a:cxn>
                    <a:cxn ang="0">
                      <a:pos x="connsiteX2" y="connsiteY2"/>
                    </a:cxn>
                    <a:cxn ang="0">
                      <a:pos x="connsiteX3" y="connsiteY3"/>
                    </a:cxn>
                  </a:cxnLst>
                  <a:rect l="l" t="t" r="r" b="b"/>
                  <a:pathLst>
                    <a:path w="1415923" h="136664">
                      <a:moveTo>
                        <a:pt x="0" y="0"/>
                      </a:moveTo>
                      <a:lnTo>
                        <a:pt x="1415924" y="0"/>
                      </a:lnTo>
                      <a:lnTo>
                        <a:pt x="1415924" y="136665"/>
                      </a:lnTo>
                      <a:lnTo>
                        <a:pt x="0" y="136665"/>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94" name="任意多边形 26">
                  <a:extLst>
                    <a:ext uri="{FF2B5EF4-FFF2-40B4-BE49-F238E27FC236}">
                      <a16:creationId xmlns:a16="http://schemas.microsoft.com/office/drawing/2014/main" id="{398DE30B-13E8-4742-80B1-47D16C1679F2}"/>
                    </a:ext>
                  </a:extLst>
                </p:cNvPr>
                <p:cNvSpPr/>
                <p:nvPr/>
              </p:nvSpPr>
              <p:spPr>
                <a:xfrm>
                  <a:off x="7178335" y="2674076"/>
                  <a:ext cx="1375452" cy="352279"/>
                </a:xfrm>
                <a:custGeom>
                  <a:avLst/>
                  <a:gdLst>
                    <a:gd name="connsiteX0" fmla="*/ 1375453 w 1375452"/>
                    <a:gd name="connsiteY0" fmla="*/ 219698 h 352279"/>
                    <a:gd name="connsiteX1" fmla="*/ 238848 w 1375452"/>
                    <a:gd name="connsiteY1" fmla="*/ 219698 h 352279"/>
                    <a:gd name="connsiteX2" fmla="*/ 147647 w 1375452"/>
                    <a:gd name="connsiteY2" fmla="*/ 150005 h 352279"/>
                    <a:gd name="connsiteX3" fmla="*/ 237759 w 1375452"/>
                    <a:gd name="connsiteY3" fmla="*/ 0 h 352279"/>
                    <a:gd name="connsiteX4" fmla="*/ 61892 w 1375452"/>
                    <a:gd name="connsiteY4" fmla="*/ 0 h 352279"/>
                    <a:gd name="connsiteX5" fmla="*/ 2815 w 1375452"/>
                    <a:gd name="connsiteY5" fmla="*/ 206903 h 352279"/>
                    <a:gd name="connsiteX6" fmla="*/ 220608 w 1375452"/>
                    <a:gd name="connsiteY6" fmla="*/ 352279 h 352279"/>
                    <a:gd name="connsiteX7" fmla="*/ 1375181 w 1375452"/>
                    <a:gd name="connsiteY7" fmla="*/ 352279 h 352279"/>
                    <a:gd name="connsiteX8" fmla="*/ 1375181 w 1375452"/>
                    <a:gd name="connsiteY8" fmla="*/ 219698 h 352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5452" h="352279">
                      <a:moveTo>
                        <a:pt x="1375453" y="219698"/>
                      </a:moveTo>
                      <a:lnTo>
                        <a:pt x="238848" y="219698"/>
                      </a:lnTo>
                      <a:cubicBezTo>
                        <a:pt x="170516" y="219698"/>
                        <a:pt x="148192" y="189207"/>
                        <a:pt x="147647" y="150005"/>
                      </a:cubicBezTo>
                      <a:cubicBezTo>
                        <a:pt x="146831" y="95012"/>
                        <a:pt x="193656" y="35391"/>
                        <a:pt x="237759" y="0"/>
                      </a:cubicBezTo>
                      <a:lnTo>
                        <a:pt x="61892" y="0"/>
                      </a:lnTo>
                      <a:cubicBezTo>
                        <a:pt x="29223" y="41381"/>
                        <a:pt x="-11069" y="129859"/>
                        <a:pt x="2815" y="206903"/>
                      </a:cubicBezTo>
                      <a:cubicBezTo>
                        <a:pt x="16155" y="281497"/>
                        <a:pt x="70059" y="352279"/>
                        <a:pt x="220608" y="352279"/>
                      </a:cubicBezTo>
                      <a:lnTo>
                        <a:pt x="1375181" y="352279"/>
                      </a:lnTo>
                      <a:lnTo>
                        <a:pt x="1375181" y="219698"/>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95" name="任意多边形 27">
                  <a:extLst>
                    <a:ext uri="{FF2B5EF4-FFF2-40B4-BE49-F238E27FC236}">
                      <a16:creationId xmlns:a16="http://schemas.microsoft.com/office/drawing/2014/main" id="{7829C25C-3EE5-4010-8BF8-0BF32CE59D72}"/>
                    </a:ext>
                  </a:extLst>
                </p:cNvPr>
                <p:cNvSpPr/>
                <p:nvPr/>
              </p:nvSpPr>
              <p:spPr>
                <a:xfrm>
                  <a:off x="6205168" y="3000765"/>
                  <a:ext cx="285580" cy="762887"/>
                </a:xfrm>
                <a:custGeom>
                  <a:avLst/>
                  <a:gdLst>
                    <a:gd name="connsiteX0" fmla="*/ 154905 w 285580"/>
                    <a:gd name="connsiteY0" fmla="*/ 0 h 762887"/>
                    <a:gd name="connsiteX1" fmla="*/ 154905 w 285580"/>
                    <a:gd name="connsiteY1" fmla="*/ 535770 h 762887"/>
                    <a:gd name="connsiteX2" fmla="*/ 0 w 285580"/>
                    <a:gd name="connsiteY2" fmla="*/ 636499 h 762887"/>
                    <a:gd name="connsiteX3" fmla="*/ 0 w 285580"/>
                    <a:gd name="connsiteY3" fmla="*/ 761457 h 762887"/>
                    <a:gd name="connsiteX4" fmla="*/ 285580 w 285580"/>
                    <a:gd name="connsiteY4" fmla="*/ 547204 h 762887"/>
                    <a:gd name="connsiteX5" fmla="*/ 285580 w 285580"/>
                    <a:gd name="connsiteY5" fmla="*/ 0 h 762887"/>
                    <a:gd name="connsiteX6" fmla="*/ 154905 w 285580"/>
                    <a:gd name="connsiteY6" fmla="*/ 0 h 762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580" h="762887">
                      <a:moveTo>
                        <a:pt x="154905" y="0"/>
                      </a:moveTo>
                      <a:lnTo>
                        <a:pt x="154905" y="535770"/>
                      </a:lnTo>
                      <a:cubicBezTo>
                        <a:pt x="154905" y="653105"/>
                        <a:pt x="88206" y="636499"/>
                        <a:pt x="0" y="636499"/>
                      </a:cubicBezTo>
                      <a:lnTo>
                        <a:pt x="0" y="761457"/>
                      </a:lnTo>
                      <a:cubicBezTo>
                        <a:pt x="96101" y="761457"/>
                        <a:pt x="285580" y="794126"/>
                        <a:pt x="285580" y="547204"/>
                      </a:cubicBezTo>
                      <a:lnTo>
                        <a:pt x="285580" y="0"/>
                      </a:lnTo>
                      <a:lnTo>
                        <a:pt x="154905" y="0"/>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96" name="任意多边形 28">
                  <a:extLst>
                    <a:ext uri="{FF2B5EF4-FFF2-40B4-BE49-F238E27FC236}">
                      <a16:creationId xmlns:a16="http://schemas.microsoft.com/office/drawing/2014/main" id="{D31253C9-C541-4BFE-9671-9B956A00A758}"/>
                    </a:ext>
                  </a:extLst>
                </p:cNvPr>
                <p:cNvSpPr/>
                <p:nvPr/>
              </p:nvSpPr>
              <p:spPr>
                <a:xfrm>
                  <a:off x="5893725" y="2612278"/>
                  <a:ext cx="519162" cy="294836"/>
                </a:xfrm>
                <a:custGeom>
                  <a:avLst/>
                  <a:gdLst>
                    <a:gd name="connsiteX0" fmla="*/ 384676 w 519162"/>
                    <a:gd name="connsiteY0" fmla="*/ 272 h 294836"/>
                    <a:gd name="connsiteX1" fmla="*/ 84667 w 519162"/>
                    <a:gd name="connsiteY1" fmla="*/ 153544 h 294836"/>
                    <a:gd name="connsiteX2" fmla="*/ 0 w 519162"/>
                    <a:gd name="connsiteY2" fmla="*/ 294837 h 294836"/>
                    <a:gd name="connsiteX3" fmla="*/ 145649 w 519162"/>
                    <a:gd name="connsiteY3" fmla="*/ 294837 h 294836"/>
                    <a:gd name="connsiteX4" fmla="*/ 185940 w 519162"/>
                    <a:gd name="connsiteY4" fmla="*/ 229499 h 294836"/>
                    <a:gd name="connsiteX5" fmla="*/ 387671 w 519162"/>
                    <a:gd name="connsiteY5" fmla="*/ 123869 h 294836"/>
                    <a:gd name="connsiteX6" fmla="*/ 519163 w 519162"/>
                    <a:gd name="connsiteY6" fmla="*/ 123869 h 294836"/>
                    <a:gd name="connsiteX7" fmla="*/ 519163 w 519162"/>
                    <a:gd name="connsiteY7" fmla="*/ 0 h 294836"/>
                    <a:gd name="connsiteX8" fmla="*/ 384676 w 519162"/>
                    <a:gd name="connsiteY8" fmla="*/ 272 h 29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9162" h="294836">
                      <a:moveTo>
                        <a:pt x="384676" y="272"/>
                      </a:moveTo>
                      <a:cubicBezTo>
                        <a:pt x="260807" y="1633"/>
                        <a:pt x="163344" y="31580"/>
                        <a:pt x="84667" y="153544"/>
                      </a:cubicBezTo>
                      <a:cubicBezTo>
                        <a:pt x="59348" y="192746"/>
                        <a:pt x="26952" y="248011"/>
                        <a:pt x="0" y="294837"/>
                      </a:cubicBezTo>
                      <a:lnTo>
                        <a:pt x="145649" y="294837"/>
                      </a:lnTo>
                      <a:cubicBezTo>
                        <a:pt x="159261" y="271968"/>
                        <a:pt x="172873" y="249100"/>
                        <a:pt x="185940" y="229499"/>
                      </a:cubicBezTo>
                      <a:cubicBezTo>
                        <a:pt x="245833" y="136937"/>
                        <a:pt x="288575" y="123869"/>
                        <a:pt x="387671" y="123869"/>
                      </a:cubicBezTo>
                      <a:lnTo>
                        <a:pt x="519163" y="123869"/>
                      </a:lnTo>
                      <a:lnTo>
                        <a:pt x="519163" y="0"/>
                      </a:lnTo>
                      <a:lnTo>
                        <a:pt x="384676" y="272"/>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97" name="任意多边形 29">
                  <a:extLst>
                    <a:ext uri="{FF2B5EF4-FFF2-40B4-BE49-F238E27FC236}">
                      <a16:creationId xmlns:a16="http://schemas.microsoft.com/office/drawing/2014/main" id="{EA70393B-31C8-4F35-9C96-B868E00AC341}"/>
                    </a:ext>
                  </a:extLst>
                </p:cNvPr>
                <p:cNvSpPr/>
                <p:nvPr/>
              </p:nvSpPr>
              <p:spPr>
                <a:xfrm>
                  <a:off x="6363340" y="2612278"/>
                  <a:ext cx="519162" cy="294836"/>
                </a:xfrm>
                <a:custGeom>
                  <a:avLst/>
                  <a:gdLst>
                    <a:gd name="connsiteX0" fmla="*/ 134487 w 519162"/>
                    <a:gd name="connsiteY0" fmla="*/ 272 h 294836"/>
                    <a:gd name="connsiteX1" fmla="*/ 434496 w 519162"/>
                    <a:gd name="connsiteY1" fmla="*/ 153544 h 294836"/>
                    <a:gd name="connsiteX2" fmla="*/ 519163 w 519162"/>
                    <a:gd name="connsiteY2" fmla="*/ 294837 h 294836"/>
                    <a:gd name="connsiteX3" fmla="*/ 373514 w 519162"/>
                    <a:gd name="connsiteY3" fmla="*/ 294837 h 294836"/>
                    <a:gd name="connsiteX4" fmla="*/ 333223 w 519162"/>
                    <a:gd name="connsiteY4" fmla="*/ 229499 h 294836"/>
                    <a:gd name="connsiteX5" fmla="*/ 131492 w 519162"/>
                    <a:gd name="connsiteY5" fmla="*/ 123869 h 294836"/>
                    <a:gd name="connsiteX6" fmla="*/ 0 w 519162"/>
                    <a:gd name="connsiteY6" fmla="*/ 123869 h 294836"/>
                    <a:gd name="connsiteX7" fmla="*/ 0 w 519162"/>
                    <a:gd name="connsiteY7" fmla="*/ 0 h 294836"/>
                    <a:gd name="connsiteX8" fmla="*/ 134487 w 519162"/>
                    <a:gd name="connsiteY8" fmla="*/ 272 h 294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9162" h="294836">
                      <a:moveTo>
                        <a:pt x="134487" y="272"/>
                      </a:moveTo>
                      <a:cubicBezTo>
                        <a:pt x="258356" y="1633"/>
                        <a:pt x="355819" y="31580"/>
                        <a:pt x="434496" y="153544"/>
                      </a:cubicBezTo>
                      <a:cubicBezTo>
                        <a:pt x="459814" y="192746"/>
                        <a:pt x="492211" y="248011"/>
                        <a:pt x="519163" y="294837"/>
                      </a:cubicBezTo>
                      <a:lnTo>
                        <a:pt x="373514" y="294837"/>
                      </a:lnTo>
                      <a:cubicBezTo>
                        <a:pt x="359902" y="271968"/>
                        <a:pt x="346290" y="249100"/>
                        <a:pt x="333223" y="229499"/>
                      </a:cubicBezTo>
                      <a:cubicBezTo>
                        <a:pt x="273057" y="136937"/>
                        <a:pt x="230588" y="123869"/>
                        <a:pt x="131492" y="123869"/>
                      </a:cubicBezTo>
                      <a:lnTo>
                        <a:pt x="0" y="123869"/>
                      </a:lnTo>
                      <a:lnTo>
                        <a:pt x="0" y="0"/>
                      </a:lnTo>
                      <a:lnTo>
                        <a:pt x="134487" y="272"/>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grpSp>
        <p:grpSp>
          <p:nvGrpSpPr>
            <p:cNvPr id="365" name="组合 364">
              <a:extLst>
                <a:ext uri="{FF2B5EF4-FFF2-40B4-BE49-F238E27FC236}">
                  <a16:creationId xmlns:a16="http://schemas.microsoft.com/office/drawing/2014/main" id="{C8A01D53-2DED-4678-9F6B-53E5BE3BA1CB}"/>
                </a:ext>
              </a:extLst>
            </p:cNvPr>
            <p:cNvGrpSpPr/>
            <p:nvPr/>
          </p:nvGrpSpPr>
          <p:grpSpPr>
            <a:xfrm>
              <a:off x="3645673" y="2135781"/>
              <a:ext cx="1477225" cy="2574443"/>
              <a:chOff x="3645673" y="2135781"/>
              <a:chExt cx="1477225" cy="2574443"/>
            </a:xfrm>
          </p:grpSpPr>
          <p:sp>
            <p:nvSpPr>
              <p:cNvPr id="366" name="任意多边形 31">
                <a:extLst>
                  <a:ext uri="{FF2B5EF4-FFF2-40B4-BE49-F238E27FC236}">
                    <a16:creationId xmlns:a16="http://schemas.microsoft.com/office/drawing/2014/main" id="{FA238A69-E64D-41FA-BB6F-138B48CA07D9}"/>
                  </a:ext>
                </a:extLst>
              </p:cNvPr>
              <p:cNvSpPr/>
              <p:nvPr/>
            </p:nvSpPr>
            <p:spPr>
              <a:xfrm>
                <a:off x="3689810" y="3654876"/>
                <a:ext cx="1387319" cy="1055347"/>
              </a:xfrm>
              <a:custGeom>
                <a:avLst/>
                <a:gdLst>
                  <a:gd name="connsiteX0" fmla="*/ 1103790 w 1387319"/>
                  <a:gd name="connsiteY0" fmla="*/ 18323 h 1055347"/>
                  <a:gd name="connsiteX1" fmla="*/ 1025929 w 1387319"/>
                  <a:gd name="connsiteY1" fmla="*/ 2805 h 1055347"/>
                  <a:gd name="connsiteX2" fmla="*/ 955691 w 1387319"/>
                  <a:gd name="connsiteY2" fmla="*/ 900 h 1055347"/>
                  <a:gd name="connsiteX3" fmla="*/ 437889 w 1387319"/>
                  <a:gd name="connsiteY3" fmla="*/ 1172 h 1055347"/>
                  <a:gd name="connsiteX4" fmla="*/ 359756 w 1387319"/>
                  <a:gd name="connsiteY4" fmla="*/ 2533 h 1055347"/>
                  <a:gd name="connsiteX5" fmla="*/ 283801 w 1387319"/>
                  <a:gd name="connsiteY5" fmla="*/ 18323 h 1055347"/>
                  <a:gd name="connsiteX6" fmla="*/ 126 w 1387319"/>
                  <a:gd name="connsiteY6" fmla="*/ 574783 h 1055347"/>
                  <a:gd name="connsiteX7" fmla="*/ 147409 w 1387319"/>
                  <a:gd name="connsiteY7" fmla="*/ 700286 h 1055347"/>
                  <a:gd name="connsiteX8" fmla="*/ 203218 w 1387319"/>
                  <a:gd name="connsiteY8" fmla="*/ 646382 h 1055347"/>
                  <a:gd name="connsiteX9" fmla="*/ 269100 w 1387319"/>
                  <a:gd name="connsiteY9" fmla="*/ 367608 h 1055347"/>
                  <a:gd name="connsiteX10" fmla="*/ 313203 w 1387319"/>
                  <a:gd name="connsiteY10" fmla="*/ 261978 h 1055347"/>
                  <a:gd name="connsiteX11" fmla="*/ 331988 w 1387319"/>
                  <a:gd name="connsiteY11" fmla="*/ 1014996 h 1055347"/>
                  <a:gd name="connsiteX12" fmla="*/ 397598 w 1387319"/>
                  <a:gd name="connsiteY12" fmla="*/ 1054743 h 1055347"/>
                  <a:gd name="connsiteX13" fmla="*/ 533990 w 1387319"/>
                  <a:gd name="connsiteY13" fmla="*/ 1054743 h 1055347"/>
                  <a:gd name="connsiteX14" fmla="*/ 591433 w 1387319"/>
                  <a:gd name="connsiteY14" fmla="*/ 1011185 h 1055347"/>
                  <a:gd name="connsiteX15" fmla="*/ 625463 w 1387319"/>
                  <a:gd name="connsiteY15" fmla="*/ 844573 h 1055347"/>
                  <a:gd name="connsiteX16" fmla="*/ 669022 w 1387319"/>
                  <a:gd name="connsiteY16" fmla="*/ 811360 h 1055347"/>
                  <a:gd name="connsiteX17" fmla="*/ 716936 w 1387319"/>
                  <a:gd name="connsiteY17" fmla="*/ 811360 h 1055347"/>
                  <a:gd name="connsiteX18" fmla="*/ 760495 w 1387319"/>
                  <a:gd name="connsiteY18" fmla="*/ 844573 h 1055347"/>
                  <a:gd name="connsiteX19" fmla="*/ 794525 w 1387319"/>
                  <a:gd name="connsiteY19" fmla="*/ 1011185 h 1055347"/>
                  <a:gd name="connsiteX20" fmla="*/ 851968 w 1387319"/>
                  <a:gd name="connsiteY20" fmla="*/ 1054743 h 1055347"/>
                  <a:gd name="connsiteX21" fmla="*/ 989994 w 1387319"/>
                  <a:gd name="connsiteY21" fmla="*/ 1054743 h 1055347"/>
                  <a:gd name="connsiteX22" fmla="*/ 1055604 w 1387319"/>
                  <a:gd name="connsiteY22" fmla="*/ 1014996 h 1055347"/>
                  <a:gd name="connsiteX23" fmla="*/ 1074388 w 1387319"/>
                  <a:gd name="connsiteY23" fmla="*/ 261978 h 1055347"/>
                  <a:gd name="connsiteX24" fmla="*/ 1118219 w 1387319"/>
                  <a:gd name="connsiteY24" fmla="*/ 367608 h 1055347"/>
                  <a:gd name="connsiteX25" fmla="*/ 1184101 w 1387319"/>
                  <a:gd name="connsiteY25" fmla="*/ 646382 h 1055347"/>
                  <a:gd name="connsiteX26" fmla="*/ 1239910 w 1387319"/>
                  <a:gd name="connsiteY26" fmla="*/ 700286 h 1055347"/>
                  <a:gd name="connsiteX27" fmla="*/ 1387193 w 1387319"/>
                  <a:gd name="connsiteY27" fmla="*/ 574783 h 1055347"/>
                  <a:gd name="connsiteX28" fmla="*/ 1103790 w 1387319"/>
                  <a:gd name="connsiteY28" fmla="*/ 18323 h 1055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387319" h="1055347">
                    <a:moveTo>
                      <a:pt x="1103790" y="18323"/>
                    </a:moveTo>
                    <a:cubicBezTo>
                      <a:pt x="1082283" y="1172"/>
                      <a:pt x="1050159" y="-1823"/>
                      <a:pt x="1025929" y="2805"/>
                    </a:cubicBezTo>
                    <a:cubicBezTo>
                      <a:pt x="1017762" y="4439"/>
                      <a:pt x="961136" y="-2367"/>
                      <a:pt x="955691" y="900"/>
                    </a:cubicBezTo>
                    <a:cubicBezTo>
                      <a:pt x="932551" y="13967"/>
                      <a:pt x="461030" y="14512"/>
                      <a:pt x="437889" y="1172"/>
                    </a:cubicBezTo>
                    <a:cubicBezTo>
                      <a:pt x="431900" y="-2095"/>
                      <a:pt x="368468" y="4166"/>
                      <a:pt x="359756" y="2533"/>
                    </a:cubicBezTo>
                    <a:cubicBezTo>
                      <a:pt x="335799" y="-1823"/>
                      <a:pt x="304764" y="1716"/>
                      <a:pt x="283801" y="18323"/>
                    </a:cubicBezTo>
                    <a:cubicBezTo>
                      <a:pt x="133524" y="137020"/>
                      <a:pt x="-4774" y="411711"/>
                      <a:pt x="126" y="574783"/>
                    </a:cubicBezTo>
                    <a:cubicBezTo>
                      <a:pt x="3938" y="624603"/>
                      <a:pt x="29528" y="689396"/>
                      <a:pt x="147409" y="700286"/>
                    </a:cubicBezTo>
                    <a:cubicBezTo>
                      <a:pt x="180622" y="703280"/>
                      <a:pt x="199951" y="676329"/>
                      <a:pt x="203218" y="646382"/>
                    </a:cubicBezTo>
                    <a:cubicBezTo>
                      <a:pt x="211657" y="570971"/>
                      <a:pt x="223636" y="495288"/>
                      <a:pt x="269100" y="367608"/>
                    </a:cubicBezTo>
                    <a:cubicBezTo>
                      <a:pt x="281351" y="336572"/>
                      <a:pt x="295780" y="301998"/>
                      <a:pt x="313203" y="261978"/>
                    </a:cubicBezTo>
                    <a:cubicBezTo>
                      <a:pt x="266378" y="538575"/>
                      <a:pt x="244599" y="765079"/>
                      <a:pt x="331988" y="1014996"/>
                    </a:cubicBezTo>
                    <a:cubicBezTo>
                      <a:pt x="342061" y="1044126"/>
                      <a:pt x="380447" y="1053926"/>
                      <a:pt x="397598" y="1054743"/>
                    </a:cubicBezTo>
                    <a:cubicBezTo>
                      <a:pt x="425366" y="1056104"/>
                      <a:pt x="533990" y="1054743"/>
                      <a:pt x="533990" y="1054743"/>
                    </a:cubicBezTo>
                    <a:cubicBezTo>
                      <a:pt x="567748" y="1052021"/>
                      <a:pt x="583810" y="1035958"/>
                      <a:pt x="591433" y="1011185"/>
                    </a:cubicBezTo>
                    <a:cubicBezTo>
                      <a:pt x="602595" y="974977"/>
                      <a:pt x="613485" y="881870"/>
                      <a:pt x="625463" y="844573"/>
                    </a:cubicBezTo>
                    <a:cubicBezTo>
                      <a:pt x="631725" y="825517"/>
                      <a:pt x="641253" y="812177"/>
                      <a:pt x="669022" y="811360"/>
                    </a:cubicBezTo>
                    <a:lnTo>
                      <a:pt x="716936" y="811360"/>
                    </a:lnTo>
                    <a:cubicBezTo>
                      <a:pt x="744705" y="811904"/>
                      <a:pt x="754233" y="825244"/>
                      <a:pt x="760495" y="844573"/>
                    </a:cubicBezTo>
                    <a:cubicBezTo>
                      <a:pt x="772745" y="881870"/>
                      <a:pt x="783363" y="974977"/>
                      <a:pt x="794525" y="1011185"/>
                    </a:cubicBezTo>
                    <a:cubicBezTo>
                      <a:pt x="802147" y="1035958"/>
                      <a:pt x="818210" y="1052021"/>
                      <a:pt x="851968" y="1054743"/>
                    </a:cubicBezTo>
                    <a:cubicBezTo>
                      <a:pt x="851968" y="1054743"/>
                      <a:pt x="962225" y="1056104"/>
                      <a:pt x="989994" y="1054743"/>
                    </a:cubicBezTo>
                    <a:cubicBezTo>
                      <a:pt x="1007145" y="1053926"/>
                      <a:pt x="1045258" y="1043853"/>
                      <a:pt x="1055604" y="1014996"/>
                    </a:cubicBezTo>
                    <a:cubicBezTo>
                      <a:pt x="1142993" y="765079"/>
                      <a:pt x="1121214" y="538575"/>
                      <a:pt x="1074388" y="261978"/>
                    </a:cubicBezTo>
                    <a:cubicBezTo>
                      <a:pt x="1091812" y="301998"/>
                      <a:pt x="1105968" y="336844"/>
                      <a:pt x="1118219" y="367608"/>
                    </a:cubicBezTo>
                    <a:cubicBezTo>
                      <a:pt x="1163683" y="495288"/>
                      <a:pt x="1175662" y="570699"/>
                      <a:pt x="1184101" y="646382"/>
                    </a:cubicBezTo>
                    <a:cubicBezTo>
                      <a:pt x="1187368" y="676329"/>
                      <a:pt x="1206697" y="703280"/>
                      <a:pt x="1239910" y="700286"/>
                    </a:cubicBezTo>
                    <a:cubicBezTo>
                      <a:pt x="1357791" y="689124"/>
                      <a:pt x="1383381" y="624603"/>
                      <a:pt x="1387193" y="574783"/>
                    </a:cubicBezTo>
                    <a:cubicBezTo>
                      <a:pt x="1392093" y="411711"/>
                      <a:pt x="1253795" y="137020"/>
                      <a:pt x="1103790" y="18323"/>
                    </a:cubicBezTo>
                    <a:close/>
                  </a:path>
                </a:pathLst>
              </a:custGeom>
              <a:solidFill>
                <a:srgbClr val="EE780C"/>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nvGrpSpPr>
              <p:cNvPr id="367" name="组合 366">
                <a:extLst>
                  <a:ext uri="{FF2B5EF4-FFF2-40B4-BE49-F238E27FC236}">
                    <a16:creationId xmlns:a16="http://schemas.microsoft.com/office/drawing/2014/main" id="{CCC1EA7E-AC32-41BF-A79B-C912765AE137}"/>
                  </a:ext>
                </a:extLst>
              </p:cNvPr>
              <p:cNvGrpSpPr/>
              <p:nvPr/>
            </p:nvGrpSpPr>
            <p:grpSpPr>
              <a:xfrm>
                <a:off x="3645673" y="2135781"/>
                <a:ext cx="1477225" cy="1569815"/>
                <a:chOff x="3645673" y="2135781"/>
                <a:chExt cx="1477225" cy="1569815"/>
              </a:xfrm>
            </p:grpSpPr>
            <p:sp>
              <p:nvSpPr>
                <p:cNvPr id="368" name="任意多边形 33">
                  <a:extLst>
                    <a:ext uri="{FF2B5EF4-FFF2-40B4-BE49-F238E27FC236}">
                      <a16:creationId xmlns:a16="http://schemas.microsoft.com/office/drawing/2014/main" id="{057773C7-5B12-46B8-9B44-137FF8ED5571}"/>
                    </a:ext>
                  </a:extLst>
                </p:cNvPr>
                <p:cNvSpPr/>
                <p:nvPr/>
              </p:nvSpPr>
              <p:spPr>
                <a:xfrm>
                  <a:off x="4619094" y="2141498"/>
                  <a:ext cx="258628" cy="362428"/>
                </a:xfrm>
                <a:custGeom>
                  <a:avLst/>
                  <a:gdLst>
                    <a:gd name="connsiteX0" fmla="*/ 13068 w 258628"/>
                    <a:gd name="connsiteY0" fmla="*/ 362428 h 362428"/>
                    <a:gd name="connsiteX1" fmla="*/ 0 w 258628"/>
                    <a:gd name="connsiteY1" fmla="*/ 178938 h 362428"/>
                    <a:gd name="connsiteX2" fmla="*/ 67516 w 258628"/>
                    <a:gd name="connsiteY2" fmla="*/ 157159 h 362428"/>
                    <a:gd name="connsiteX3" fmla="*/ 96918 w 258628"/>
                    <a:gd name="connsiteY3" fmla="*/ 92910 h 362428"/>
                    <a:gd name="connsiteX4" fmla="*/ 131492 w 258628"/>
                    <a:gd name="connsiteY4" fmla="*/ 18588 h 362428"/>
                    <a:gd name="connsiteX5" fmla="*/ 197919 w 258628"/>
                    <a:gd name="connsiteY5" fmla="*/ 35195 h 362428"/>
                    <a:gd name="connsiteX6" fmla="*/ 224599 w 258628"/>
                    <a:gd name="connsiteY6" fmla="*/ 121223 h 362428"/>
                    <a:gd name="connsiteX7" fmla="*/ 242839 w 258628"/>
                    <a:gd name="connsiteY7" fmla="*/ 228214 h 362428"/>
                    <a:gd name="connsiteX8" fmla="*/ 258629 w 258628"/>
                    <a:gd name="connsiteY8" fmla="*/ 322681 h 362428"/>
                    <a:gd name="connsiteX9" fmla="*/ 13068 w 258628"/>
                    <a:gd name="connsiteY9" fmla="*/ 362428 h 362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8628" h="362428">
                      <a:moveTo>
                        <a:pt x="13068" y="362428"/>
                      </a:moveTo>
                      <a:lnTo>
                        <a:pt x="0" y="178938"/>
                      </a:lnTo>
                      <a:cubicBezTo>
                        <a:pt x="23957" y="179755"/>
                        <a:pt x="48459" y="181933"/>
                        <a:pt x="67516" y="157159"/>
                      </a:cubicBezTo>
                      <a:cubicBezTo>
                        <a:pt x="84667" y="135107"/>
                        <a:pt x="84395" y="121495"/>
                        <a:pt x="96918" y="92910"/>
                      </a:cubicBezTo>
                      <a:cubicBezTo>
                        <a:pt x="108080" y="67592"/>
                        <a:pt x="118697" y="41184"/>
                        <a:pt x="131492" y="18588"/>
                      </a:cubicBezTo>
                      <a:cubicBezTo>
                        <a:pt x="149188" y="-12175"/>
                        <a:pt x="178045" y="-3463"/>
                        <a:pt x="197919" y="35195"/>
                      </a:cubicBezTo>
                      <a:cubicBezTo>
                        <a:pt x="211259" y="61330"/>
                        <a:pt x="219154" y="90460"/>
                        <a:pt x="224599" y="121223"/>
                      </a:cubicBezTo>
                      <a:cubicBezTo>
                        <a:pt x="230860" y="156886"/>
                        <a:pt x="236849" y="192550"/>
                        <a:pt x="242839" y="228214"/>
                      </a:cubicBezTo>
                      <a:cubicBezTo>
                        <a:pt x="248011" y="259793"/>
                        <a:pt x="253456" y="291101"/>
                        <a:pt x="258629" y="322681"/>
                      </a:cubicBezTo>
                      <a:lnTo>
                        <a:pt x="13068" y="362428"/>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69" name="任意多边形 34">
                  <a:extLst>
                    <a:ext uri="{FF2B5EF4-FFF2-40B4-BE49-F238E27FC236}">
                      <a16:creationId xmlns:a16="http://schemas.microsoft.com/office/drawing/2014/main" id="{FE67ABC9-6893-4F8D-B12A-D9ACFE9138D5}"/>
                    </a:ext>
                  </a:extLst>
                </p:cNvPr>
                <p:cNvSpPr/>
                <p:nvPr/>
              </p:nvSpPr>
              <p:spPr>
                <a:xfrm>
                  <a:off x="3710355" y="2273610"/>
                  <a:ext cx="1355071" cy="1045677"/>
                </a:xfrm>
                <a:custGeom>
                  <a:avLst/>
                  <a:gdLst>
                    <a:gd name="connsiteX0" fmla="*/ 1348136 w 1355071"/>
                    <a:gd name="connsiteY0" fmla="*/ 955565 h 1045677"/>
                    <a:gd name="connsiteX1" fmla="*/ 1207660 w 1355071"/>
                    <a:gd name="connsiteY1" fmla="*/ 303276 h 1045677"/>
                    <a:gd name="connsiteX2" fmla="*/ 1158384 w 1355071"/>
                    <a:gd name="connsiteY2" fmla="*/ 138026 h 1045677"/>
                    <a:gd name="connsiteX3" fmla="*/ 678424 w 1355071"/>
                    <a:gd name="connsiteY3" fmla="*/ 0 h 1045677"/>
                    <a:gd name="connsiteX4" fmla="*/ 185668 w 1355071"/>
                    <a:gd name="connsiteY4" fmla="*/ 206631 h 1045677"/>
                    <a:gd name="connsiteX5" fmla="*/ 173962 w 1355071"/>
                    <a:gd name="connsiteY5" fmla="*/ 263801 h 1045677"/>
                    <a:gd name="connsiteX6" fmla="*/ 0 w 1355071"/>
                    <a:gd name="connsiteY6" fmla="*/ 994495 h 1045677"/>
                    <a:gd name="connsiteX7" fmla="*/ 1354942 w 1355071"/>
                    <a:gd name="connsiteY7" fmla="*/ 1045676 h 1045677"/>
                    <a:gd name="connsiteX8" fmla="*/ 1348136 w 1355071"/>
                    <a:gd name="connsiteY8" fmla="*/ 955565 h 1045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55071" h="1045677">
                      <a:moveTo>
                        <a:pt x="1348136" y="955565"/>
                      </a:moveTo>
                      <a:cubicBezTo>
                        <a:pt x="1342147" y="927524"/>
                        <a:pt x="1254757" y="497928"/>
                        <a:pt x="1207660" y="303276"/>
                      </a:cubicBezTo>
                      <a:lnTo>
                        <a:pt x="1158384" y="138026"/>
                      </a:lnTo>
                      <a:cubicBezTo>
                        <a:pt x="1071812" y="67243"/>
                        <a:pt x="866542" y="0"/>
                        <a:pt x="678424" y="0"/>
                      </a:cubicBezTo>
                      <a:cubicBezTo>
                        <a:pt x="437219" y="0"/>
                        <a:pt x="235760" y="102362"/>
                        <a:pt x="185668" y="206631"/>
                      </a:cubicBezTo>
                      <a:cubicBezTo>
                        <a:pt x="181857" y="206631"/>
                        <a:pt x="173962" y="261351"/>
                        <a:pt x="173962" y="263801"/>
                      </a:cubicBezTo>
                      <a:cubicBezTo>
                        <a:pt x="173962" y="280136"/>
                        <a:pt x="42197" y="774797"/>
                        <a:pt x="0" y="994495"/>
                      </a:cubicBezTo>
                      <a:lnTo>
                        <a:pt x="1354942" y="1045676"/>
                      </a:lnTo>
                      <a:cubicBezTo>
                        <a:pt x="1355214" y="1045949"/>
                        <a:pt x="1355759" y="992045"/>
                        <a:pt x="1348136" y="955565"/>
                      </a:cubicBezTo>
                      <a:close/>
                    </a:path>
                  </a:pathLst>
                </a:custGeom>
                <a:solidFill>
                  <a:srgbClr val="EE780C"/>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0" name="任意多边形 35">
                  <a:extLst>
                    <a:ext uri="{FF2B5EF4-FFF2-40B4-BE49-F238E27FC236}">
                      <a16:creationId xmlns:a16="http://schemas.microsoft.com/office/drawing/2014/main" id="{57406866-9416-4D80-85E2-A284219D2307}"/>
                    </a:ext>
                  </a:extLst>
                </p:cNvPr>
                <p:cNvSpPr/>
                <p:nvPr/>
              </p:nvSpPr>
              <p:spPr>
                <a:xfrm>
                  <a:off x="3645673" y="2382142"/>
                  <a:ext cx="594340" cy="240369"/>
                </a:xfrm>
                <a:custGeom>
                  <a:avLst/>
                  <a:gdLst>
                    <a:gd name="connsiteX0" fmla="*/ 502444 w 594340"/>
                    <a:gd name="connsiteY0" fmla="*/ 239392 h 240369"/>
                    <a:gd name="connsiteX1" fmla="*/ 593100 w 594340"/>
                    <a:gd name="connsiteY1" fmla="*/ 167521 h 240369"/>
                    <a:gd name="connsiteX2" fmla="*/ 593100 w 594340"/>
                    <a:gd name="connsiteY2" fmla="*/ 167521 h 240369"/>
                    <a:gd name="connsiteX3" fmla="*/ 530213 w 594340"/>
                    <a:gd name="connsiteY3" fmla="*/ 70603 h 240369"/>
                    <a:gd name="connsiteX4" fmla="*/ 91905 w 594340"/>
                    <a:gd name="connsiteY4" fmla="*/ 909 h 240369"/>
                    <a:gd name="connsiteX5" fmla="*/ 1249 w 594340"/>
                    <a:gd name="connsiteY5" fmla="*/ 72781 h 240369"/>
                    <a:gd name="connsiteX6" fmla="*/ 1249 w 594340"/>
                    <a:gd name="connsiteY6" fmla="*/ 72781 h 240369"/>
                    <a:gd name="connsiteX7" fmla="*/ 64137 w 594340"/>
                    <a:gd name="connsiteY7" fmla="*/ 169699 h 240369"/>
                    <a:gd name="connsiteX8" fmla="*/ 502444 w 594340"/>
                    <a:gd name="connsiteY8" fmla="*/ 239392 h 240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4340" h="240369">
                      <a:moveTo>
                        <a:pt x="502444" y="239392"/>
                      </a:moveTo>
                      <a:cubicBezTo>
                        <a:pt x="544642" y="246471"/>
                        <a:pt x="585478" y="214346"/>
                        <a:pt x="593100" y="167521"/>
                      </a:cubicBezTo>
                      <a:lnTo>
                        <a:pt x="593100" y="167521"/>
                      </a:lnTo>
                      <a:cubicBezTo>
                        <a:pt x="600723" y="120968"/>
                        <a:pt x="572410" y="77409"/>
                        <a:pt x="530213" y="70603"/>
                      </a:cubicBezTo>
                      <a:lnTo>
                        <a:pt x="91905" y="909"/>
                      </a:lnTo>
                      <a:cubicBezTo>
                        <a:pt x="49436" y="-5897"/>
                        <a:pt x="8872" y="26228"/>
                        <a:pt x="1249" y="72781"/>
                      </a:cubicBezTo>
                      <a:lnTo>
                        <a:pt x="1249" y="72781"/>
                      </a:lnTo>
                      <a:cubicBezTo>
                        <a:pt x="-6374" y="119334"/>
                        <a:pt x="21667" y="162893"/>
                        <a:pt x="64137" y="169699"/>
                      </a:cubicBezTo>
                      <a:lnTo>
                        <a:pt x="502444" y="239392"/>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1" name="任意多边形 36">
                  <a:extLst>
                    <a:ext uri="{FF2B5EF4-FFF2-40B4-BE49-F238E27FC236}">
                      <a16:creationId xmlns:a16="http://schemas.microsoft.com/office/drawing/2014/main" id="{FFB1C690-4422-4252-92F9-A82B7ABC0E44}"/>
                    </a:ext>
                  </a:extLst>
                </p:cNvPr>
                <p:cNvSpPr/>
                <p:nvPr/>
              </p:nvSpPr>
              <p:spPr>
                <a:xfrm>
                  <a:off x="4528831" y="2382414"/>
                  <a:ext cx="594068" cy="240097"/>
                </a:xfrm>
                <a:custGeom>
                  <a:avLst/>
                  <a:gdLst>
                    <a:gd name="connsiteX0" fmla="*/ 91897 w 594068"/>
                    <a:gd name="connsiteY0" fmla="*/ 239120 h 240097"/>
                    <a:gd name="connsiteX1" fmla="*/ 1240 w 594068"/>
                    <a:gd name="connsiteY1" fmla="*/ 167249 h 240097"/>
                    <a:gd name="connsiteX2" fmla="*/ 1240 w 594068"/>
                    <a:gd name="connsiteY2" fmla="*/ 167249 h 240097"/>
                    <a:gd name="connsiteX3" fmla="*/ 64128 w 594068"/>
                    <a:gd name="connsiteY3" fmla="*/ 70331 h 240097"/>
                    <a:gd name="connsiteX4" fmla="*/ 502163 w 594068"/>
                    <a:gd name="connsiteY4" fmla="*/ 909 h 240097"/>
                    <a:gd name="connsiteX5" fmla="*/ 592819 w 594068"/>
                    <a:gd name="connsiteY5" fmla="*/ 72781 h 240097"/>
                    <a:gd name="connsiteX6" fmla="*/ 592819 w 594068"/>
                    <a:gd name="connsiteY6" fmla="*/ 72781 h 240097"/>
                    <a:gd name="connsiteX7" fmla="*/ 529660 w 594068"/>
                    <a:gd name="connsiteY7" fmla="*/ 169699 h 240097"/>
                    <a:gd name="connsiteX8" fmla="*/ 91897 w 594068"/>
                    <a:gd name="connsiteY8" fmla="*/ 239120 h 240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4068" h="240097">
                      <a:moveTo>
                        <a:pt x="91897" y="239120"/>
                      </a:moveTo>
                      <a:cubicBezTo>
                        <a:pt x="49699" y="246198"/>
                        <a:pt x="8863" y="214074"/>
                        <a:pt x="1240" y="167249"/>
                      </a:cubicBezTo>
                      <a:lnTo>
                        <a:pt x="1240" y="167249"/>
                      </a:lnTo>
                      <a:cubicBezTo>
                        <a:pt x="-6382" y="120695"/>
                        <a:pt x="21931" y="77137"/>
                        <a:pt x="64128" y="70331"/>
                      </a:cubicBezTo>
                      <a:lnTo>
                        <a:pt x="502163" y="909"/>
                      </a:lnTo>
                      <a:cubicBezTo>
                        <a:pt x="544633" y="-5897"/>
                        <a:pt x="585197" y="26228"/>
                        <a:pt x="592819" y="72781"/>
                      </a:cubicBezTo>
                      <a:lnTo>
                        <a:pt x="592819" y="72781"/>
                      </a:lnTo>
                      <a:cubicBezTo>
                        <a:pt x="600442" y="119334"/>
                        <a:pt x="572401" y="162893"/>
                        <a:pt x="529660" y="169699"/>
                      </a:cubicBezTo>
                      <a:lnTo>
                        <a:pt x="91897" y="239120"/>
                      </a:lnTo>
                      <a:close/>
                    </a:path>
                  </a:pathLst>
                </a:custGeom>
                <a:solidFill>
                  <a:srgbClr val="EE780C"/>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2" name="任意多边形 37">
                  <a:extLst>
                    <a:ext uri="{FF2B5EF4-FFF2-40B4-BE49-F238E27FC236}">
                      <a16:creationId xmlns:a16="http://schemas.microsoft.com/office/drawing/2014/main" id="{3E620BF8-FF7B-4EF0-8925-15FDFD1BD0FC}"/>
                    </a:ext>
                  </a:extLst>
                </p:cNvPr>
                <p:cNvSpPr/>
                <p:nvPr/>
              </p:nvSpPr>
              <p:spPr>
                <a:xfrm>
                  <a:off x="4528982" y="2592949"/>
                  <a:ext cx="239027" cy="239027"/>
                </a:xfrm>
                <a:custGeom>
                  <a:avLst/>
                  <a:gdLst>
                    <a:gd name="connsiteX0" fmla="*/ 239027 w 239027"/>
                    <a:gd name="connsiteY0" fmla="*/ 119514 h 239027"/>
                    <a:gd name="connsiteX1" fmla="*/ 119514 w 239027"/>
                    <a:gd name="connsiteY1" fmla="*/ 0 h 239027"/>
                    <a:gd name="connsiteX2" fmla="*/ 0 w 239027"/>
                    <a:gd name="connsiteY2" fmla="*/ 119514 h 239027"/>
                    <a:gd name="connsiteX3" fmla="*/ 119514 w 239027"/>
                    <a:gd name="connsiteY3" fmla="*/ 239027 h 239027"/>
                    <a:gd name="connsiteX4" fmla="*/ 239027 w 239027"/>
                    <a:gd name="connsiteY4" fmla="*/ 119514 h 239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027" h="239027">
                      <a:moveTo>
                        <a:pt x="239027" y="119514"/>
                      </a:moveTo>
                      <a:cubicBezTo>
                        <a:pt x="239027" y="53631"/>
                        <a:pt x="185396" y="0"/>
                        <a:pt x="119514" y="0"/>
                      </a:cubicBezTo>
                      <a:cubicBezTo>
                        <a:pt x="53631" y="0"/>
                        <a:pt x="0" y="53631"/>
                        <a:pt x="0" y="119514"/>
                      </a:cubicBezTo>
                      <a:cubicBezTo>
                        <a:pt x="0" y="185396"/>
                        <a:pt x="53631" y="239027"/>
                        <a:pt x="119514" y="239027"/>
                      </a:cubicBezTo>
                      <a:cubicBezTo>
                        <a:pt x="185396" y="239027"/>
                        <a:pt x="239027" y="185396"/>
                        <a:pt x="239027" y="119514"/>
                      </a:cubicBezTo>
                      <a:close/>
                    </a:path>
                  </a:pathLst>
                </a:custGeom>
                <a:solidFill>
                  <a:srgbClr val="FFFFFF"/>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3" name="任意多边形 38">
                  <a:extLst>
                    <a:ext uri="{FF2B5EF4-FFF2-40B4-BE49-F238E27FC236}">
                      <a16:creationId xmlns:a16="http://schemas.microsoft.com/office/drawing/2014/main" id="{C707506E-9CD4-43A8-BEA7-C8745681AE4E}"/>
                    </a:ext>
                  </a:extLst>
                </p:cNvPr>
                <p:cNvSpPr/>
                <p:nvPr/>
              </p:nvSpPr>
              <p:spPr>
                <a:xfrm>
                  <a:off x="4555390" y="2647397"/>
                  <a:ext cx="130675" cy="130403"/>
                </a:xfrm>
                <a:custGeom>
                  <a:avLst/>
                  <a:gdLst>
                    <a:gd name="connsiteX0" fmla="*/ 130676 w 130675"/>
                    <a:gd name="connsiteY0" fmla="*/ 65065 h 130403"/>
                    <a:gd name="connsiteX1" fmla="*/ 65338 w 130675"/>
                    <a:gd name="connsiteY1" fmla="*/ 0 h 130403"/>
                    <a:gd name="connsiteX2" fmla="*/ 0 w 130675"/>
                    <a:gd name="connsiteY2" fmla="*/ 65065 h 130403"/>
                    <a:gd name="connsiteX3" fmla="*/ 65338 w 130675"/>
                    <a:gd name="connsiteY3" fmla="*/ 130403 h 130403"/>
                    <a:gd name="connsiteX4" fmla="*/ 130676 w 130675"/>
                    <a:gd name="connsiteY4" fmla="*/ 65065 h 130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675" h="130403">
                      <a:moveTo>
                        <a:pt x="130676" y="65065"/>
                      </a:moveTo>
                      <a:cubicBezTo>
                        <a:pt x="130676" y="29130"/>
                        <a:pt x="101546" y="0"/>
                        <a:pt x="65338" y="0"/>
                      </a:cubicBezTo>
                      <a:cubicBezTo>
                        <a:pt x="29130" y="0"/>
                        <a:pt x="0" y="29130"/>
                        <a:pt x="0" y="65065"/>
                      </a:cubicBezTo>
                      <a:cubicBezTo>
                        <a:pt x="0" y="101001"/>
                        <a:pt x="29130" y="130403"/>
                        <a:pt x="65338" y="130403"/>
                      </a:cubicBezTo>
                      <a:cubicBezTo>
                        <a:pt x="101546" y="130131"/>
                        <a:pt x="130676" y="101001"/>
                        <a:pt x="130676" y="65065"/>
                      </a:cubicBez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4" name="任意多边形 39">
                  <a:extLst>
                    <a:ext uri="{FF2B5EF4-FFF2-40B4-BE49-F238E27FC236}">
                      <a16:creationId xmlns:a16="http://schemas.microsoft.com/office/drawing/2014/main" id="{614C0FBD-019B-4AB3-BC4B-0BCBEBD13D68}"/>
                    </a:ext>
                  </a:extLst>
                </p:cNvPr>
                <p:cNvSpPr/>
                <p:nvPr/>
              </p:nvSpPr>
              <p:spPr>
                <a:xfrm>
                  <a:off x="3898201" y="2135781"/>
                  <a:ext cx="258900" cy="362428"/>
                </a:xfrm>
                <a:custGeom>
                  <a:avLst/>
                  <a:gdLst>
                    <a:gd name="connsiteX0" fmla="*/ 245561 w 258900"/>
                    <a:gd name="connsiteY0" fmla="*/ 362428 h 362428"/>
                    <a:gd name="connsiteX1" fmla="*/ 258901 w 258900"/>
                    <a:gd name="connsiteY1" fmla="*/ 178938 h 362428"/>
                    <a:gd name="connsiteX2" fmla="*/ 191113 w 258900"/>
                    <a:gd name="connsiteY2" fmla="*/ 157159 h 362428"/>
                    <a:gd name="connsiteX3" fmla="*/ 161711 w 258900"/>
                    <a:gd name="connsiteY3" fmla="*/ 92910 h 362428"/>
                    <a:gd name="connsiteX4" fmla="*/ 127136 w 258900"/>
                    <a:gd name="connsiteY4" fmla="*/ 18588 h 362428"/>
                    <a:gd name="connsiteX5" fmla="*/ 60710 w 258900"/>
                    <a:gd name="connsiteY5" fmla="*/ 35195 h 362428"/>
                    <a:gd name="connsiteX6" fmla="*/ 34030 w 258900"/>
                    <a:gd name="connsiteY6" fmla="*/ 121223 h 362428"/>
                    <a:gd name="connsiteX7" fmla="*/ 15790 w 258900"/>
                    <a:gd name="connsiteY7" fmla="*/ 228214 h 362428"/>
                    <a:gd name="connsiteX8" fmla="*/ 0 w 258900"/>
                    <a:gd name="connsiteY8" fmla="*/ 322681 h 362428"/>
                    <a:gd name="connsiteX9" fmla="*/ 245561 w 258900"/>
                    <a:gd name="connsiteY9" fmla="*/ 362428 h 362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8900" h="362428">
                      <a:moveTo>
                        <a:pt x="245561" y="362428"/>
                      </a:moveTo>
                      <a:lnTo>
                        <a:pt x="258901" y="178938"/>
                      </a:lnTo>
                      <a:cubicBezTo>
                        <a:pt x="234944" y="179482"/>
                        <a:pt x="210170" y="181933"/>
                        <a:pt x="191113" y="157159"/>
                      </a:cubicBezTo>
                      <a:cubicBezTo>
                        <a:pt x="174234" y="135107"/>
                        <a:pt x="174234" y="121495"/>
                        <a:pt x="161711" y="92910"/>
                      </a:cubicBezTo>
                      <a:cubicBezTo>
                        <a:pt x="150549" y="67592"/>
                        <a:pt x="139932" y="41184"/>
                        <a:pt x="127136" y="18588"/>
                      </a:cubicBezTo>
                      <a:cubicBezTo>
                        <a:pt x="109441" y="-12175"/>
                        <a:pt x="80583" y="-3463"/>
                        <a:pt x="60710" y="35195"/>
                      </a:cubicBezTo>
                      <a:cubicBezTo>
                        <a:pt x="47370" y="61330"/>
                        <a:pt x="39475" y="90460"/>
                        <a:pt x="34030" y="121223"/>
                      </a:cubicBezTo>
                      <a:cubicBezTo>
                        <a:pt x="27769" y="156887"/>
                        <a:pt x="21779" y="192550"/>
                        <a:pt x="15790" y="228214"/>
                      </a:cubicBezTo>
                      <a:cubicBezTo>
                        <a:pt x="10617" y="259793"/>
                        <a:pt x="5173" y="291373"/>
                        <a:pt x="0" y="322681"/>
                      </a:cubicBezTo>
                      <a:lnTo>
                        <a:pt x="245561" y="362428"/>
                      </a:ln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5" name="任意多边形 40">
                  <a:extLst>
                    <a:ext uri="{FF2B5EF4-FFF2-40B4-BE49-F238E27FC236}">
                      <a16:creationId xmlns:a16="http://schemas.microsoft.com/office/drawing/2014/main" id="{FF2C8F2A-645C-427A-8A89-8B3D61259F7F}"/>
                    </a:ext>
                  </a:extLst>
                </p:cNvPr>
                <p:cNvSpPr/>
                <p:nvPr/>
              </p:nvSpPr>
              <p:spPr>
                <a:xfrm>
                  <a:off x="3708721" y="2273171"/>
                  <a:ext cx="741482" cy="964990"/>
                </a:xfrm>
                <a:custGeom>
                  <a:avLst/>
                  <a:gdLst>
                    <a:gd name="connsiteX0" fmla="*/ 718171 w 741482"/>
                    <a:gd name="connsiteY0" fmla="*/ 711 h 964990"/>
                    <a:gd name="connsiteX1" fmla="*/ 577422 w 741482"/>
                    <a:gd name="connsiteY1" fmla="*/ 5884 h 964990"/>
                    <a:gd name="connsiteX2" fmla="*/ 306271 w 741482"/>
                    <a:gd name="connsiteY2" fmla="*/ 94906 h 964990"/>
                    <a:gd name="connsiteX3" fmla="*/ 175867 w 741482"/>
                    <a:gd name="connsiteY3" fmla="*/ 206253 h 964990"/>
                    <a:gd name="connsiteX4" fmla="*/ 0 w 741482"/>
                    <a:gd name="connsiteY4" fmla="*/ 964988 h 964990"/>
                    <a:gd name="connsiteX5" fmla="*/ 368342 w 741482"/>
                    <a:gd name="connsiteY5" fmla="*/ 695469 h 964990"/>
                    <a:gd name="connsiteX6" fmla="*/ 719260 w 741482"/>
                    <a:gd name="connsiteY6" fmla="*/ 353535 h 964990"/>
                    <a:gd name="connsiteX7" fmla="*/ 718171 w 741482"/>
                    <a:gd name="connsiteY7" fmla="*/ 711 h 964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1482" h="964990">
                      <a:moveTo>
                        <a:pt x="718171" y="711"/>
                      </a:moveTo>
                      <a:cubicBezTo>
                        <a:pt x="717899" y="711"/>
                        <a:pt x="650111" y="-2828"/>
                        <a:pt x="577422" y="5884"/>
                      </a:cubicBezTo>
                      <a:cubicBezTo>
                        <a:pt x="504462" y="14868"/>
                        <a:pt x="406183" y="36102"/>
                        <a:pt x="306271" y="94906"/>
                      </a:cubicBezTo>
                      <a:cubicBezTo>
                        <a:pt x="259173" y="122675"/>
                        <a:pt x="214526" y="159427"/>
                        <a:pt x="175867" y="206253"/>
                      </a:cubicBezTo>
                      <a:cubicBezTo>
                        <a:pt x="175867" y="204347"/>
                        <a:pt x="13884" y="860719"/>
                        <a:pt x="0" y="964988"/>
                      </a:cubicBezTo>
                      <a:cubicBezTo>
                        <a:pt x="9801" y="965804"/>
                        <a:pt x="241205" y="791843"/>
                        <a:pt x="368342" y="695469"/>
                      </a:cubicBezTo>
                      <a:cubicBezTo>
                        <a:pt x="371609" y="692202"/>
                        <a:pt x="628876" y="685396"/>
                        <a:pt x="719260" y="353535"/>
                      </a:cubicBezTo>
                      <a:cubicBezTo>
                        <a:pt x="769080" y="171951"/>
                        <a:pt x="719804" y="6700"/>
                        <a:pt x="718171" y="711"/>
                      </a:cubicBez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6" name="任意多边形 41">
                  <a:extLst>
                    <a:ext uri="{FF2B5EF4-FFF2-40B4-BE49-F238E27FC236}">
                      <a16:creationId xmlns:a16="http://schemas.microsoft.com/office/drawing/2014/main" id="{7B26BBC2-68E7-4DCC-8189-231B44383DC9}"/>
                    </a:ext>
                  </a:extLst>
                </p:cNvPr>
                <p:cNvSpPr/>
                <p:nvPr/>
              </p:nvSpPr>
              <p:spPr>
                <a:xfrm>
                  <a:off x="4007641" y="2592949"/>
                  <a:ext cx="239027" cy="239027"/>
                </a:xfrm>
                <a:custGeom>
                  <a:avLst/>
                  <a:gdLst>
                    <a:gd name="connsiteX0" fmla="*/ 0 w 239027"/>
                    <a:gd name="connsiteY0" fmla="*/ 119514 h 239027"/>
                    <a:gd name="connsiteX1" fmla="*/ 119514 w 239027"/>
                    <a:gd name="connsiteY1" fmla="*/ 0 h 239027"/>
                    <a:gd name="connsiteX2" fmla="*/ 239027 w 239027"/>
                    <a:gd name="connsiteY2" fmla="*/ 119514 h 239027"/>
                    <a:gd name="connsiteX3" fmla="*/ 119514 w 239027"/>
                    <a:gd name="connsiteY3" fmla="*/ 239027 h 239027"/>
                    <a:gd name="connsiteX4" fmla="*/ 0 w 239027"/>
                    <a:gd name="connsiteY4" fmla="*/ 119514 h 239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027" h="239027">
                      <a:moveTo>
                        <a:pt x="0" y="119514"/>
                      </a:moveTo>
                      <a:cubicBezTo>
                        <a:pt x="0" y="53631"/>
                        <a:pt x="53631" y="0"/>
                        <a:pt x="119514" y="0"/>
                      </a:cubicBezTo>
                      <a:cubicBezTo>
                        <a:pt x="185396" y="0"/>
                        <a:pt x="239027" y="53631"/>
                        <a:pt x="239027" y="119514"/>
                      </a:cubicBezTo>
                      <a:cubicBezTo>
                        <a:pt x="239027" y="185396"/>
                        <a:pt x="185668" y="239027"/>
                        <a:pt x="119514" y="239027"/>
                      </a:cubicBezTo>
                      <a:cubicBezTo>
                        <a:pt x="53359" y="239027"/>
                        <a:pt x="0" y="185396"/>
                        <a:pt x="0" y="119514"/>
                      </a:cubicBezTo>
                      <a:close/>
                    </a:path>
                  </a:pathLst>
                </a:custGeom>
                <a:solidFill>
                  <a:srgbClr val="FFFFFF"/>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77" name="任意多边形 42">
                  <a:extLst>
                    <a:ext uri="{FF2B5EF4-FFF2-40B4-BE49-F238E27FC236}">
                      <a16:creationId xmlns:a16="http://schemas.microsoft.com/office/drawing/2014/main" id="{584BDDBB-6EB4-46CA-A01B-0052DBE36D37}"/>
                    </a:ext>
                  </a:extLst>
                </p:cNvPr>
                <p:cNvSpPr/>
                <p:nvPr/>
              </p:nvSpPr>
              <p:spPr>
                <a:xfrm>
                  <a:off x="4089586" y="2647397"/>
                  <a:ext cx="130675" cy="130403"/>
                </a:xfrm>
                <a:custGeom>
                  <a:avLst/>
                  <a:gdLst>
                    <a:gd name="connsiteX0" fmla="*/ 0 w 130675"/>
                    <a:gd name="connsiteY0" fmla="*/ 65065 h 130403"/>
                    <a:gd name="connsiteX1" fmla="*/ 65338 w 130675"/>
                    <a:gd name="connsiteY1" fmla="*/ 0 h 130403"/>
                    <a:gd name="connsiteX2" fmla="*/ 130676 w 130675"/>
                    <a:gd name="connsiteY2" fmla="*/ 65065 h 130403"/>
                    <a:gd name="connsiteX3" fmla="*/ 65338 w 130675"/>
                    <a:gd name="connsiteY3" fmla="*/ 130403 h 130403"/>
                    <a:gd name="connsiteX4" fmla="*/ 0 w 130675"/>
                    <a:gd name="connsiteY4" fmla="*/ 65065 h 130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675" h="130403">
                      <a:moveTo>
                        <a:pt x="0" y="65065"/>
                      </a:moveTo>
                      <a:cubicBezTo>
                        <a:pt x="0" y="29130"/>
                        <a:pt x="29130" y="0"/>
                        <a:pt x="65338" y="0"/>
                      </a:cubicBezTo>
                      <a:cubicBezTo>
                        <a:pt x="101546" y="0"/>
                        <a:pt x="130676" y="29130"/>
                        <a:pt x="130676" y="65065"/>
                      </a:cubicBezTo>
                      <a:cubicBezTo>
                        <a:pt x="130676" y="101001"/>
                        <a:pt x="101546" y="130403"/>
                        <a:pt x="65338" y="130403"/>
                      </a:cubicBezTo>
                      <a:cubicBezTo>
                        <a:pt x="29130" y="130131"/>
                        <a:pt x="0" y="101001"/>
                        <a:pt x="0" y="65065"/>
                      </a:cubicBez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nvGrpSpPr>
                <p:cNvPr id="378" name="组合 377">
                  <a:extLst>
                    <a:ext uri="{FF2B5EF4-FFF2-40B4-BE49-F238E27FC236}">
                      <a16:creationId xmlns:a16="http://schemas.microsoft.com/office/drawing/2014/main" id="{CF9A227D-CF7A-4533-913B-015B57E0746C}"/>
                    </a:ext>
                  </a:extLst>
                </p:cNvPr>
                <p:cNvGrpSpPr/>
                <p:nvPr/>
              </p:nvGrpSpPr>
              <p:grpSpPr>
                <a:xfrm>
                  <a:off x="3702732" y="2901942"/>
                  <a:ext cx="1363653" cy="803654"/>
                  <a:chOff x="3702732" y="2901942"/>
                  <a:chExt cx="1363653" cy="803654"/>
                </a:xfrm>
                <a:solidFill>
                  <a:srgbClr val="FEEAB4"/>
                </a:solidFill>
              </p:grpSpPr>
              <p:sp>
                <p:nvSpPr>
                  <p:cNvPr id="380" name="任意多边形 44">
                    <a:extLst>
                      <a:ext uri="{FF2B5EF4-FFF2-40B4-BE49-F238E27FC236}">
                        <a16:creationId xmlns:a16="http://schemas.microsoft.com/office/drawing/2014/main" id="{012B4580-28E9-4764-BFA4-5049B9E6B40D}"/>
                      </a:ext>
                    </a:extLst>
                  </p:cNvPr>
                  <p:cNvSpPr/>
                  <p:nvPr/>
                </p:nvSpPr>
                <p:spPr>
                  <a:xfrm>
                    <a:off x="4428798" y="2980347"/>
                    <a:ext cx="637587" cy="637859"/>
                  </a:xfrm>
                  <a:custGeom>
                    <a:avLst/>
                    <a:gdLst>
                      <a:gd name="connsiteX0" fmla="*/ 637588 w 637587"/>
                      <a:gd name="connsiteY0" fmla="*/ 318794 h 637859"/>
                      <a:gd name="connsiteX1" fmla="*/ 318794 w 637587"/>
                      <a:gd name="connsiteY1" fmla="*/ 637860 h 637859"/>
                      <a:gd name="connsiteX2" fmla="*/ 0 w 637587"/>
                      <a:gd name="connsiteY2" fmla="*/ 318794 h 637859"/>
                      <a:gd name="connsiteX3" fmla="*/ 318794 w 637587"/>
                      <a:gd name="connsiteY3" fmla="*/ 0 h 637859"/>
                      <a:gd name="connsiteX4" fmla="*/ 637588 w 637587"/>
                      <a:gd name="connsiteY4" fmla="*/ 318794 h 637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587" h="637859">
                        <a:moveTo>
                          <a:pt x="637588" y="318794"/>
                        </a:moveTo>
                        <a:cubicBezTo>
                          <a:pt x="637588" y="494933"/>
                          <a:pt x="494934" y="637860"/>
                          <a:pt x="318794" y="637860"/>
                        </a:cubicBezTo>
                        <a:cubicBezTo>
                          <a:pt x="142654" y="637860"/>
                          <a:pt x="0" y="494933"/>
                          <a:pt x="0" y="318794"/>
                        </a:cubicBezTo>
                        <a:cubicBezTo>
                          <a:pt x="0" y="142654"/>
                          <a:pt x="142654" y="0"/>
                          <a:pt x="318794" y="0"/>
                        </a:cubicBezTo>
                        <a:cubicBezTo>
                          <a:pt x="494934" y="0"/>
                          <a:pt x="637588" y="142654"/>
                          <a:pt x="637588" y="318794"/>
                        </a:cubicBezTo>
                        <a:close/>
                      </a:path>
                    </a:pathLst>
                  </a:custGeom>
                  <a:solidFill>
                    <a:srgbClr val="FEEAB4"/>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81" name="任意多边形 45">
                    <a:extLst>
                      <a:ext uri="{FF2B5EF4-FFF2-40B4-BE49-F238E27FC236}">
                        <a16:creationId xmlns:a16="http://schemas.microsoft.com/office/drawing/2014/main" id="{E8346A1C-3C53-48DF-93C7-912A0E27DEAE}"/>
                      </a:ext>
                    </a:extLst>
                  </p:cNvPr>
                  <p:cNvSpPr/>
                  <p:nvPr/>
                </p:nvSpPr>
                <p:spPr>
                  <a:xfrm>
                    <a:off x="3702732" y="2980347"/>
                    <a:ext cx="637587" cy="637859"/>
                  </a:xfrm>
                  <a:custGeom>
                    <a:avLst/>
                    <a:gdLst>
                      <a:gd name="connsiteX0" fmla="*/ 637588 w 637587"/>
                      <a:gd name="connsiteY0" fmla="*/ 318794 h 637859"/>
                      <a:gd name="connsiteX1" fmla="*/ 318794 w 637587"/>
                      <a:gd name="connsiteY1" fmla="*/ 637860 h 637859"/>
                      <a:gd name="connsiteX2" fmla="*/ 0 w 637587"/>
                      <a:gd name="connsiteY2" fmla="*/ 318794 h 637859"/>
                      <a:gd name="connsiteX3" fmla="*/ 318794 w 637587"/>
                      <a:gd name="connsiteY3" fmla="*/ 0 h 637859"/>
                      <a:gd name="connsiteX4" fmla="*/ 637588 w 637587"/>
                      <a:gd name="connsiteY4" fmla="*/ 318794 h 6378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587" h="637859">
                        <a:moveTo>
                          <a:pt x="637588" y="318794"/>
                        </a:moveTo>
                        <a:cubicBezTo>
                          <a:pt x="637588" y="494933"/>
                          <a:pt x="494661" y="637860"/>
                          <a:pt x="318794" y="637860"/>
                        </a:cubicBezTo>
                        <a:cubicBezTo>
                          <a:pt x="142654" y="637860"/>
                          <a:pt x="0" y="494933"/>
                          <a:pt x="0" y="318794"/>
                        </a:cubicBezTo>
                        <a:cubicBezTo>
                          <a:pt x="0" y="142654"/>
                          <a:pt x="142654" y="0"/>
                          <a:pt x="318794" y="0"/>
                        </a:cubicBezTo>
                        <a:cubicBezTo>
                          <a:pt x="494661" y="0"/>
                          <a:pt x="637588" y="142654"/>
                          <a:pt x="637588" y="318794"/>
                        </a:cubicBezTo>
                        <a:close/>
                      </a:path>
                    </a:pathLst>
                  </a:custGeom>
                  <a:solidFill>
                    <a:srgbClr val="FEEAB4"/>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82" name="任意多边形 46">
                    <a:extLst>
                      <a:ext uri="{FF2B5EF4-FFF2-40B4-BE49-F238E27FC236}">
                        <a16:creationId xmlns:a16="http://schemas.microsoft.com/office/drawing/2014/main" id="{8767F2BA-7FDF-49FF-9078-0D9F9E1D5378}"/>
                      </a:ext>
                    </a:extLst>
                  </p:cNvPr>
                  <p:cNvSpPr/>
                  <p:nvPr/>
                </p:nvSpPr>
                <p:spPr>
                  <a:xfrm>
                    <a:off x="3736762" y="2901942"/>
                    <a:ext cx="1290693" cy="588039"/>
                  </a:xfrm>
                  <a:custGeom>
                    <a:avLst/>
                    <a:gdLst>
                      <a:gd name="connsiteX0" fmla="*/ 1290693 w 1290693"/>
                      <a:gd name="connsiteY0" fmla="*/ 294020 h 588039"/>
                      <a:gd name="connsiteX1" fmla="*/ 645483 w 1290693"/>
                      <a:gd name="connsiteY1" fmla="*/ 588040 h 588039"/>
                      <a:gd name="connsiteX2" fmla="*/ 0 w 1290693"/>
                      <a:gd name="connsiteY2" fmla="*/ 294020 h 588039"/>
                      <a:gd name="connsiteX3" fmla="*/ 645483 w 1290693"/>
                      <a:gd name="connsiteY3" fmla="*/ 0 h 588039"/>
                      <a:gd name="connsiteX4" fmla="*/ 1290693 w 1290693"/>
                      <a:gd name="connsiteY4" fmla="*/ 294020 h 588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0693" h="588039">
                        <a:moveTo>
                          <a:pt x="1290693" y="294020"/>
                        </a:moveTo>
                        <a:cubicBezTo>
                          <a:pt x="1290693" y="456275"/>
                          <a:pt x="1001846" y="588040"/>
                          <a:pt x="645483" y="588040"/>
                        </a:cubicBezTo>
                        <a:cubicBezTo>
                          <a:pt x="289120" y="588040"/>
                          <a:pt x="0" y="456275"/>
                          <a:pt x="0" y="294020"/>
                        </a:cubicBezTo>
                        <a:cubicBezTo>
                          <a:pt x="0" y="131492"/>
                          <a:pt x="288847" y="0"/>
                          <a:pt x="645483" y="0"/>
                        </a:cubicBezTo>
                        <a:cubicBezTo>
                          <a:pt x="1001573" y="0"/>
                          <a:pt x="1290693" y="131764"/>
                          <a:pt x="1290693" y="294020"/>
                        </a:cubicBezTo>
                        <a:close/>
                      </a:path>
                    </a:pathLst>
                  </a:custGeom>
                  <a:solidFill>
                    <a:srgbClr val="FEEAB4"/>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383" name="任意多边形 47">
                    <a:extLst>
                      <a:ext uri="{FF2B5EF4-FFF2-40B4-BE49-F238E27FC236}">
                        <a16:creationId xmlns:a16="http://schemas.microsoft.com/office/drawing/2014/main" id="{BFCE85FF-43C9-4A1D-AAD5-463D9AD400D1}"/>
                      </a:ext>
                    </a:extLst>
                  </p:cNvPr>
                  <p:cNvSpPr/>
                  <p:nvPr/>
                </p:nvSpPr>
                <p:spPr>
                  <a:xfrm>
                    <a:off x="3736762" y="3108028"/>
                    <a:ext cx="1290693" cy="597568"/>
                  </a:xfrm>
                  <a:custGeom>
                    <a:avLst/>
                    <a:gdLst>
                      <a:gd name="connsiteX0" fmla="*/ 1290693 w 1290693"/>
                      <a:gd name="connsiteY0" fmla="*/ 294020 h 597568"/>
                      <a:gd name="connsiteX1" fmla="*/ 645483 w 1290693"/>
                      <a:gd name="connsiteY1" fmla="*/ 597568 h 597568"/>
                      <a:gd name="connsiteX2" fmla="*/ 0 w 1290693"/>
                      <a:gd name="connsiteY2" fmla="*/ 294020 h 597568"/>
                      <a:gd name="connsiteX3" fmla="*/ 645483 w 1290693"/>
                      <a:gd name="connsiteY3" fmla="*/ 0 h 597568"/>
                      <a:gd name="connsiteX4" fmla="*/ 1290693 w 1290693"/>
                      <a:gd name="connsiteY4" fmla="*/ 294020 h 597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0693" h="597568">
                        <a:moveTo>
                          <a:pt x="1290693" y="294020"/>
                        </a:moveTo>
                        <a:cubicBezTo>
                          <a:pt x="1290693" y="456275"/>
                          <a:pt x="1001846" y="597568"/>
                          <a:pt x="645483" y="597568"/>
                        </a:cubicBezTo>
                        <a:cubicBezTo>
                          <a:pt x="289120" y="597568"/>
                          <a:pt x="0" y="456275"/>
                          <a:pt x="0" y="294020"/>
                        </a:cubicBezTo>
                        <a:cubicBezTo>
                          <a:pt x="0" y="131492"/>
                          <a:pt x="288847" y="0"/>
                          <a:pt x="645483" y="0"/>
                        </a:cubicBezTo>
                        <a:cubicBezTo>
                          <a:pt x="1001573" y="0"/>
                          <a:pt x="1290693" y="131764"/>
                          <a:pt x="1290693" y="294020"/>
                        </a:cubicBezTo>
                        <a:close/>
                      </a:path>
                    </a:pathLst>
                  </a:custGeom>
                  <a:solidFill>
                    <a:srgbClr val="FEEAB4"/>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sp>
              <p:nvSpPr>
                <p:cNvPr id="379" name="任意多边形 48">
                  <a:extLst>
                    <a:ext uri="{FF2B5EF4-FFF2-40B4-BE49-F238E27FC236}">
                      <a16:creationId xmlns:a16="http://schemas.microsoft.com/office/drawing/2014/main" id="{DD1ADA22-22A0-4662-920B-2B826A6F19C7}"/>
                    </a:ext>
                  </a:extLst>
                </p:cNvPr>
                <p:cNvSpPr/>
                <p:nvPr/>
              </p:nvSpPr>
              <p:spPr>
                <a:xfrm>
                  <a:off x="4020386" y="3299186"/>
                  <a:ext cx="723051" cy="142064"/>
                </a:xfrm>
                <a:custGeom>
                  <a:avLst/>
                  <a:gdLst>
                    <a:gd name="connsiteX0" fmla="*/ 718766 w 723051"/>
                    <a:gd name="connsiteY0" fmla="*/ 7578 h 142064"/>
                    <a:gd name="connsiteX1" fmla="*/ 685008 w 723051"/>
                    <a:gd name="connsiteY1" fmla="*/ 6761 h 142064"/>
                    <a:gd name="connsiteX2" fmla="*/ 363220 w 723051"/>
                    <a:gd name="connsiteY2" fmla="*/ 97962 h 142064"/>
                    <a:gd name="connsiteX3" fmla="*/ 360225 w 723051"/>
                    <a:gd name="connsiteY3" fmla="*/ 97962 h 142064"/>
                    <a:gd name="connsiteX4" fmla="*/ 38436 w 723051"/>
                    <a:gd name="connsiteY4" fmla="*/ 6761 h 142064"/>
                    <a:gd name="connsiteX5" fmla="*/ 4406 w 723051"/>
                    <a:gd name="connsiteY5" fmla="*/ 7578 h 142064"/>
                    <a:gd name="connsiteX6" fmla="*/ 9579 w 723051"/>
                    <a:gd name="connsiteY6" fmla="*/ 36980 h 142064"/>
                    <a:gd name="connsiteX7" fmla="*/ 360225 w 723051"/>
                    <a:gd name="connsiteY7" fmla="*/ 142065 h 142064"/>
                    <a:gd name="connsiteX8" fmla="*/ 363220 w 723051"/>
                    <a:gd name="connsiteY8" fmla="*/ 142065 h 142064"/>
                    <a:gd name="connsiteX9" fmla="*/ 713593 w 723051"/>
                    <a:gd name="connsiteY9" fmla="*/ 36980 h 142064"/>
                    <a:gd name="connsiteX10" fmla="*/ 718766 w 723051"/>
                    <a:gd name="connsiteY10" fmla="*/ 7578 h 14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3051" h="142064">
                      <a:moveTo>
                        <a:pt x="718766" y="7578"/>
                      </a:moveTo>
                      <a:cubicBezTo>
                        <a:pt x="709510" y="-3856"/>
                        <a:pt x="694536" y="-862"/>
                        <a:pt x="685008" y="6761"/>
                      </a:cubicBezTo>
                      <a:cubicBezTo>
                        <a:pt x="683919" y="7578"/>
                        <a:pt x="574751" y="97417"/>
                        <a:pt x="363220" y="97962"/>
                      </a:cubicBezTo>
                      <a:lnTo>
                        <a:pt x="360225" y="97962"/>
                      </a:lnTo>
                      <a:cubicBezTo>
                        <a:pt x="148694" y="97689"/>
                        <a:pt x="39525" y="7578"/>
                        <a:pt x="38436" y="6761"/>
                      </a:cubicBezTo>
                      <a:cubicBezTo>
                        <a:pt x="28636" y="-862"/>
                        <a:pt x="13663" y="-3856"/>
                        <a:pt x="4406" y="7578"/>
                      </a:cubicBezTo>
                      <a:cubicBezTo>
                        <a:pt x="-5122" y="19012"/>
                        <a:pt x="2773" y="31535"/>
                        <a:pt x="9579" y="36980"/>
                      </a:cubicBezTo>
                      <a:cubicBezTo>
                        <a:pt x="22102" y="46780"/>
                        <a:pt x="137532" y="141792"/>
                        <a:pt x="360225" y="142065"/>
                      </a:cubicBezTo>
                      <a:lnTo>
                        <a:pt x="363220" y="142065"/>
                      </a:lnTo>
                      <a:cubicBezTo>
                        <a:pt x="585640" y="141520"/>
                        <a:pt x="701342" y="46780"/>
                        <a:pt x="713593" y="36980"/>
                      </a:cubicBezTo>
                      <a:cubicBezTo>
                        <a:pt x="720399" y="31535"/>
                        <a:pt x="728022" y="19012"/>
                        <a:pt x="718766" y="7578"/>
                      </a:cubicBezTo>
                      <a:close/>
                    </a:path>
                  </a:pathLst>
                </a:custGeom>
                <a:solidFill>
                  <a:srgbClr val="000000"/>
                </a:solidFill>
                <a:ln w="2719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grpSp>
      </p:grpSp>
    </p:spTree>
    <p:extLst>
      <p:ext uri="{BB962C8B-B14F-4D97-AF65-F5344CB8AC3E}">
        <p14:creationId xmlns:p14="http://schemas.microsoft.com/office/powerpoint/2010/main" val="14809188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图片 49" descr="人的脸&#10;&#10;低可信度描述已自动生成">
            <a:extLst>
              <a:ext uri="{FF2B5EF4-FFF2-40B4-BE49-F238E27FC236}">
                <a16:creationId xmlns:a16="http://schemas.microsoft.com/office/drawing/2014/main" id="{109670EA-DD2D-4B8C-A8B4-4EFFC556030B}"/>
              </a:ext>
            </a:extLst>
          </p:cNvPr>
          <p:cNvPicPr>
            <a:picLocks noChangeAspect="1"/>
          </p:cNvPicPr>
          <p:nvPr/>
        </p:nvPicPr>
        <p:blipFill>
          <a:blip r:embed="rId3" cstate="screen">
            <a:alphaModFix amt="20000"/>
            <a:extLst>
              <a:ext uri="{BEBA8EAE-BF5A-486C-A8C5-ECC9F3942E4B}">
                <a14:imgProps xmlns:a14="http://schemas.microsoft.com/office/drawing/2010/main">
                  <a14:imgLayer r:embed="rId4">
                    <a14:imgEffect>
                      <a14:artisticBlur radius="40"/>
                    </a14:imgEffect>
                    <a14:imgEffect>
                      <a14:brightnessContrast bright="-100000"/>
                    </a14:imgEffect>
                  </a14:imgLayer>
                </a14:imgProps>
              </a:ext>
              <a:ext uri="{28A0092B-C50C-407E-A947-70E740481C1C}">
                <a14:useLocalDpi xmlns:a14="http://schemas.microsoft.com/office/drawing/2010/main"/>
              </a:ext>
            </a:extLst>
          </a:blip>
          <a:stretch>
            <a:fillRect/>
          </a:stretch>
        </p:blipFill>
        <p:spPr>
          <a:xfrm flipH="1">
            <a:off x="0" y="0"/>
            <a:ext cx="5247130" cy="6857999"/>
          </a:xfrm>
          <a:prstGeom prst="rect">
            <a:avLst/>
          </a:prstGeom>
        </p:spPr>
      </p:pic>
      <p:grpSp>
        <p:nvGrpSpPr>
          <p:cNvPr id="126" name="组合 125">
            <a:extLst>
              <a:ext uri="{FF2B5EF4-FFF2-40B4-BE49-F238E27FC236}">
                <a16:creationId xmlns:a16="http://schemas.microsoft.com/office/drawing/2014/main" id="{136CDFA0-9C92-4C69-A4B2-498C57656ED2}"/>
              </a:ext>
            </a:extLst>
          </p:cNvPr>
          <p:cNvGrpSpPr/>
          <p:nvPr/>
        </p:nvGrpSpPr>
        <p:grpSpPr>
          <a:xfrm>
            <a:off x="4352925" y="543197"/>
            <a:ext cx="3594736" cy="1107386"/>
            <a:chOff x="3119437" y="635021"/>
            <a:chExt cx="2995613" cy="922822"/>
          </a:xfrm>
        </p:grpSpPr>
        <p:cxnSp>
          <p:nvCxnSpPr>
            <p:cNvPr id="2" name="直接连接符 1">
              <a:extLst>
                <a:ext uri="{FF2B5EF4-FFF2-40B4-BE49-F238E27FC236}">
                  <a16:creationId xmlns:a16="http://schemas.microsoft.com/office/drawing/2014/main" id="{6C369CB9-AFED-4DD8-B2B7-8C3E9C2483DA}"/>
                </a:ext>
              </a:extLst>
            </p:cNvPr>
            <p:cNvCxnSpPr>
              <a:cxnSpLocks/>
            </p:cNvCxnSpPr>
            <p:nvPr/>
          </p:nvCxnSpPr>
          <p:spPr>
            <a:xfrm>
              <a:off x="4424362" y="1557843"/>
              <a:ext cx="2952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 name="文本框 2">
              <a:extLst>
                <a:ext uri="{FF2B5EF4-FFF2-40B4-BE49-F238E27FC236}">
                  <a16:creationId xmlns:a16="http://schemas.microsoft.com/office/drawing/2014/main" id="{5396F805-8B20-4A57-9A51-04FE076E6D19}"/>
                </a:ext>
              </a:extLst>
            </p:cNvPr>
            <p:cNvSpPr txBox="1"/>
            <p:nvPr/>
          </p:nvSpPr>
          <p:spPr>
            <a:xfrm>
              <a:off x="3119437" y="635021"/>
              <a:ext cx="2995613" cy="584776"/>
            </a:xfrm>
            <a:prstGeom prst="rect">
              <a:avLst/>
            </a:prstGeom>
            <a:noFill/>
            <a:effectLst>
              <a:softEdge rad="127000"/>
            </a:effectLst>
          </p:spPr>
          <p:txBody>
            <a:bodyPr wrap="square" rtlCol="0">
              <a:spAutoFit/>
            </a:bodyPr>
            <a:lstStyle/>
            <a:p>
              <a:pPr marL="0" marR="0" lvl="0" indent="0" algn="ctr" defTabSz="822960" rtl="0" eaLnBrk="1" fontAlgn="auto" latinLnBrk="0" hangingPunct="1">
                <a:lnSpc>
                  <a:spcPct val="100000"/>
                </a:lnSpc>
                <a:spcBef>
                  <a:spcPts val="0"/>
                </a:spcBef>
                <a:spcAft>
                  <a:spcPts val="0"/>
                </a:spcAft>
                <a:buClrTx/>
                <a:buSzTx/>
                <a:buFontTx/>
                <a:buNone/>
                <a:tabLst/>
                <a:defRPr/>
              </a:pPr>
              <a:r>
                <a:rPr kumimoji="0" lang="zh-CN" altLang="en-US" sz="3960" b="0" i="0" u="none" strike="noStrike" kern="1200" cap="none" spc="900" normalizeH="0" baseline="0" noProof="0" dirty="0">
                  <a:ln>
                    <a:noFill/>
                  </a:ln>
                  <a:solidFill>
                    <a:prstClr val="black"/>
                  </a:solidFill>
                  <a:effectLst/>
                  <a:uLnTx/>
                  <a:uFillTx/>
                  <a:latin typeface="演示斜黑体" panose="00000A08000000000000" pitchFamily="50" charset="-122"/>
                  <a:ea typeface="演示斜黑体" panose="00000A08000000000000" pitchFamily="50" charset="-122"/>
                  <a:cs typeface="OPPOSans M" panose="00020600040101010101" pitchFamily="18" charset="-122"/>
                  <a:sym typeface="思源宋体 CN SemiBold" panose="02020600000000000000" pitchFamily="18" charset="-122"/>
                </a:rPr>
                <a:t>合作客户</a:t>
              </a:r>
            </a:p>
          </p:txBody>
        </p:sp>
        <p:sp>
          <p:nvSpPr>
            <p:cNvPr id="4" name="文本框 3">
              <a:extLst>
                <a:ext uri="{FF2B5EF4-FFF2-40B4-BE49-F238E27FC236}">
                  <a16:creationId xmlns:a16="http://schemas.microsoft.com/office/drawing/2014/main" id="{AA55FE31-F885-45F1-A0AD-9771A8EDA559}"/>
                </a:ext>
              </a:extLst>
            </p:cNvPr>
            <p:cNvSpPr txBox="1"/>
            <p:nvPr/>
          </p:nvSpPr>
          <p:spPr>
            <a:xfrm>
              <a:off x="3571933" y="1154139"/>
              <a:ext cx="2000136" cy="238527"/>
            </a:xfrm>
            <a:prstGeom prst="rect">
              <a:avLst/>
            </a:prstGeom>
            <a:noFill/>
          </p:spPr>
          <p:txBody>
            <a:bodyPr wrap="square" rtlCol="0">
              <a:spAutoFit/>
            </a:bodyPr>
            <a:lstStyle/>
            <a:p>
              <a:pPr marL="0" marR="0" lvl="0" indent="0" algn="ctr" defTabSz="822960" rtl="0" eaLnBrk="1" fontAlgn="auto" latinLnBrk="0" hangingPunct="1">
                <a:lnSpc>
                  <a:spcPct val="100000"/>
                </a:lnSpc>
                <a:spcBef>
                  <a:spcPts val="0"/>
                </a:spcBef>
                <a:spcAft>
                  <a:spcPts val="0"/>
                </a:spcAft>
                <a:buClrTx/>
                <a:buSzTx/>
                <a:buFontTx/>
                <a:buNone/>
                <a:tabLst/>
                <a:defRPr/>
              </a:pPr>
              <a:r>
                <a:rPr kumimoji="0" lang="en-US" altLang="zh-CN" sz="1260" b="0" i="0" u="none" strike="noStrike" kern="1200" cap="none" spc="90" normalizeH="0" baseline="0" noProof="0" dirty="0">
                  <a:ln>
                    <a:noFill/>
                  </a:ln>
                  <a:solidFill>
                    <a:prstClr val="black">
                      <a:lumMod val="50000"/>
                      <a:lumOff val="50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rPr>
                <a:t>Cooperative Client</a:t>
              </a:r>
            </a:p>
          </p:txBody>
        </p:sp>
      </p:grpSp>
      <p:sp>
        <p:nvSpPr>
          <p:cNvPr id="36" name="椭圆 35">
            <a:extLst>
              <a:ext uri="{FF2B5EF4-FFF2-40B4-BE49-F238E27FC236}">
                <a16:creationId xmlns:a16="http://schemas.microsoft.com/office/drawing/2014/main" id="{05E4129F-9876-4FE1-BC7B-3E882DDCDC01}"/>
              </a:ext>
            </a:extLst>
          </p:cNvPr>
          <p:cNvSpPr/>
          <p:nvPr/>
        </p:nvSpPr>
        <p:spPr>
          <a:xfrm>
            <a:off x="5469778" y="2149795"/>
            <a:ext cx="1252445" cy="1252445"/>
          </a:xfrm>
          <a:prstGeom prst="ellipse">
            <a:avLst/>
          </a:prstGeom>
          <a:gradFill flip="none" rotWithShape="1">
            <a:gsLst>
              <a:gs pos="30000">
                <a:srgbClr val="3A4760"/>
              </a:gs>
              <a:gs pos="100000">
                <a:srgbClr val="141822"/>
              </a:gs>
            </a:gsLst>
            <a:lin ang="2700000" scaled="1"/>
            <a:tileRect/>
          </a:gradFill>
          <a:ln w="12700" cap="flat" cmpd="sng" algn="ctr">
            <a:noFill/>
            <a:prstDash val="solid"/>
            <a:miter lim="800000"/>
          </a:ln>
          <a:effectLst>
            <a:outerShdw blurRad="711200" dist="546100" dir="2700000" sx="93000" sy="93000" algn="tl" rotWithShape="0">
              <a:srgbClr val="202634">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2296" tIns="41148" rIns="82296" bIns="41148" numCol="1" spcCol="0" rtlCol="0" fromWordArt="0" anchor="ctr" anchorCtr="0" forceAA="0" compatLnSpc="1">
            <a:prstTxWarp prst="textNoShape">
              <a:avLst/>
            </a:prstTxWarp>
            <a:noAutofit/>
          </a:bodyPr>
          <a:lstStyle/>
          <a:p>
            <a:pPr marL="0" marR="0" lvl="0" indent="0" algn="ctr" defTabSz="548640" rtl="0" eaLnBrk="1" fontAlgn="auto" latinLnBrk="0" hangingPunct="1">
              <a:lnSpc>
                <a:spcPct val="100000"/>
              </a:lnSpc>
              <a:spcBef>
                <a:spcPts val="0"/>
              </a:spcBef>
              <a:spcAft>
                <a:spcPts val="0"/>
              </a:spcAft>
              <a:buClrTx/>
              <a:buSzTx/>
              <a:buFontTx/>
              <a:buNone/>
              <a:tabLst/>
              <a:defRPr/>
            </a:pPr>
            <a:endParaRPr kumimoji="0" lang="zh-CN" altLang="en-US" sz="1264"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sp>
        <p:nvSpPr>
          <p:cNvPr id="37" name="椭圆 36">
            <a:extLst>
              <a:ext uri="{FF2B5EF4-FFF2-40B4-BE49-F238E27FC236}">
                <a16:creationId xmlns:a16="http://schemas.microsoft.com/office/drawing/2014/main" id="{2D912008-70EE-4126-A1A7-749BF679B136}"/>
              </a:ext>
            </a:extLst>
          </p:cNvPr>
          <p:cNvSpPr/>
          <p:nvPr/>
        </p:nvSpPr>
        <p:spPr>
          <a:xfrm>
            <a:off x="5469778" y="4029044"/>
            <a:ext cx="1252445" cy="1252445"/>
          </a:xfrm>
          <a:prstGeom prst="ellipse">
            <a:avLst/>
          </a:prstGeom>
          <a:gradFill flip="none" rotWithShape="1">
            <a:gsLst>
              <a:gs pos="30000">
                <a:srgbClr val="3A4760"/>
              </a:gs>
              <a:gs pos="100000">
                <a:srgbClr val="141822"/>
              </a:gs>
            </a:gsLst>
            <a:lin ang="2700000" scaled="1"/>
            <a:tileRect/>
          </a:gradFill>
          <a:ln w="12700" cap="flat" cmpd="sng" algn="ctr">
            <a:noFill/>
            <a:prstDash val="solid"/>
            <a:miter lim="800000"/>
          </a:ln>
          <a:effectLst>
            <a:outerShdw blurRad="711200" dist="546100" dir="2700000" sx="93000" sy="93000" algn="tl" rotWithShape="0">
              <a:srgbClr val="202634">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2296" tIns="41148" rIns="82296" bIns="41148" numCol="1" spcCol="0" rtlCol="0" fromWordArt="0" anchor="ctr" anchorCtr="0" forceAA="0" compatLnSpc="1">
            <a:prstTxWarp prst="textNoShape">
              <a:avLst/>
            </a:prstTxWarp>
            <a:noAutofit/>
          </a:bodyPr>
          <a:lstStyle/>
          <a:p>
            <a:pPr marL="0" marR="0" lvl="0" indent="0" algn="ctr" defTabSz="548640" rtl="0" eaLnBrk="1" fontAlgn="auto" latinLnBrk="0" hangingPunct="1">
              <a:lnSpc>
                <a:spcPct val="100000"/>
              </a:lnSpc>
              <a:spcBef>
                <a:spcPts val="0"/>
              </a:spcBef>
              <a:spcAft>
                <a:spcPts val="0"/>
              </a:spcAft>
              <a:buClrTx/>
              <a:buSzTx/>
              <a:buFontTx/>
              <a:buNone/>
              <a:tabLst/>
              <a:defRPr/>
            </a:pPr>
            <a:endParaRPr kumimoji="0" lang="zh-CN" altLang="en-US" sz="1264"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sp>
        <p:nvSpPr>
          <p:cNvPr id="78" name="文本框 77">
            <a:extLst>
              <a:ext uri="{FF2B5EF4-FFF2-40B4-BE49-F238E27FC236}">
                <a16:creationId xmlns:a16="http://schemas.microsoft.com/office/drawing/2014/main" id="{81AE1D8F-6989-4DE5-9246-538C659A07AE}"/>
              </a:ext>
            </a:extLst>
          </p:cNvPr>
          <p:cNvSpPr txBox="1"/>
          <p:nvPr/>
        </p:nvSpPr>
        <p:spPr>
          <a:xfrm>
            <a:off x="5439731" y="3395186"/>
            <a:ext cx="1312538" cy="406971"/>
          </a:xfrm>
          <a:prstGeom prst="rect">
            <a:avLst/>
          </a:prstGeom>
          <a:noFill/>
        </p:spPr>
        <p:txBody>
          <a:bodyPr wrap="square" rtlCol="0">
            <a:spAutoFit/>
          </a:bodyPr>
          <a:lstStyle/>
          <a:p>
            <a:pPr marL="0" marR="0" lvl="0" indent="0" algn="ctr" defTabSz="822960" rtl="0" eaLnBrk="1" fontAlgn="auto" latinLnBrk="0" hangingPunct="1">
              <a:lnSpc>
                <a:spcPct val="130000"/>
              </a:lnSpc>
              <a:spcBef>
                <a:spcPts val="0"/>
              </a:spcBef>
              <a:spcAft>
                <a:spcPts val="0"/>
              </a:spcAft>
              <a:buClrTx/>
              <a:buSzTx/>
              <a:buFontTx/>
              <a:buNone/>
              <a:tabLst/>
              <a:defRPr/>
            </a:pPr>
            <a:r>
              <a:rPr kumimoji="0" lang="zh-CN" altLang="en-US" sz="1680" b="0" i="0" u="none" strike="noStrike" kern="1200" cap="none" spc="0" normalizeH="0" baseline="0" noProof="0" dirty="0">
                <a:ln>
                  <a:noFill/>
                </a:ln>
                <a:solidFill>
                  <a:prstClr val="black">
                    <a:lumMod val="50000"/>
                    <a:lumOff val="50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rPr>
              <a:t>大疆科技</a:t>
            </a:r>
            <a:endParaRPr kumimoji="0" lang="en-US" altLang="zh-CN" sz="1680" b="0" i="0" u="none" strike="noStrike" kern="1200" cap="none" spc="0" normalizeH="0" baseline="0" noProof="0" dirty="0">
              <a:ln>
                <a:noFill/>
              </a:ln>
              <a:solidFill>
                <a:prstClr val="black">
                  <a:lumMod val="50000"/>
                  <a:lumOff val="50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sp>
        <p:nvSpPr>
          <p:cNvPr id="84" name="文本框 83">
            <a:extLst>
              <a:ext uri="{FF2B5EF4-FFF2-40B4-BE49-F238E27FC236}">
                <a16:creationId xmlns:a16="http://schemas.microsoft.com/office/drawing/2014/main" id="{22933074-6A7E-4909-86C5-51CB779330A8}"/>
              </a:ext>
            </a:extLst>
          </p:cNvPr>
          <p:cNvSpPr txBox="1"/>
          <p:nvPr/>
        </p:nvSpPr>
        <p:spPr>
          <a:xfrm>
            <a:off x="5439731" y="5314244"/>
            <a:ext cx="1312538" cy="406971"/>
          </a:xfrm>
          <a:prstGeom prst="rect">
            <a:avLst/>
          </a:prstGeom>
          <a:noFill/>
        </p:spPr>
        <p:txBody>
          <a:bodyPr wrap="square" rtlCol="0">
            <a:spAutoFit/>
          </a:bodyPr>
          <a:lstStyle/>
          <a:p>
            <a:pPr marL="0" marR="0" lvl="0" indent="0" algn="ctr" defTabSz="822960" rtl="0" eaLnBrk="1" fontAlgn="auto" latinLnBrk="0" hangingPunct="1">
              <a:lnSpc>
                <a:spcPct val="130000"/>
              </a:lnSpc>
              <a:spcBef>
                <a:spcPts val="0"/>
              </a:spcBef>
              <a:spcAft>
                <a:spcPts val="0"/>
              </a:spcAft>
              <a:buClrTx/>
              <a:buSzTx/>
              <a:buFontTx/>
              <a:buNone/>
              <a:tabLst/>
              <a:defRPr/>
            </a:pPr>
            <a:r>
              <a:rPr kumimoji="0" lang="zh-CN" altLang="en-US" sz="1680" b="0" i="0" u="none" strike="noStrike" kern="1200" cap="none" spc="0" normalizeH="0" baseline="0" noProof="0" dirty="0">
                <a:ln>
                  <a:noFill/>
                </a:ln>
                <a:solidFill>
                  <a:prstClr val="black">
                    <a:lumMod val="50000"/>
                    <a:lumOff val="50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rPr>
              <a:t>中国邮政</a:t>
            </a:r>
            <a:endParaRPr kumimoji="0" lang="en-US" altLang="zh-CN" sz="1680" b="0" i="0" u="none" strike="noStrike" kern="1200" cap="none" spc="0" normalizeH="0" baseline="0" noProof="0" dirty="0">
              <a:ln>
                <a:noFill/>
              </a:ln>
              <a:solidFill>
                <a:prstClr val="black">
                  <a:lumMod val="50000"/>
                  <a:lumOff val="50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sp>
        <p:nvSpPr>
          <p:cNvPr id="49" name="图形 119">
            <a:extLst>
              <a:ext uri="{FF2B5EF4-FFF2-40B4-BE49-F238E27FC236}">
                <a16:creationId xmlns:a16="http://schemas.microsoft.com/office/drawing/2014/main" id="{40137345-A8B0-4337-B3E8-2F0F73856053}"/>
              </a:ext>
            </a:extLst>
          </p:cNvPr>
          <p:cNvSpPr/>
          <p:nvPr/>
        </p:nvSpPr>
        <p:spPr>
          <a:xfrm>
            <a:off x="5804580" y="4381279"/>
            <a:ext cx="582840" cy="547979"/>
          </a:xfrm>
          <a:custGeom>
            <a:avLst/>
            <a:gdLst>
              <a:gd name="connsiteX0" fmla="*/ 508768 w 774002"/>
              <a:gd name="connsiteY0" fmla="*/ 727707 h 727707"/>
              <a:gd name="connsiteX1" fmla="*/ 557957 w 774002"/>
              <a:gd name="connsiteY1" fmla="*/ 511662 h 727707"/>
              <a:gd name="connsiteX2" fmla="*/ 670320 w 774002"/>
              <a:gd name="connsiteY2" fmla="*/ 511662 h 727707"/>
              <a:gd name="connsiteX3" fmla="*/ 683823 w 774002"/>
              <a:gd name="connsiteY3" fmla="*/ 437878 h 727707"/>
              <a:gd name="connsiteX4" fmla="*/ 525164 w 774002"/>
              <a:gd name="connsiteY4" fmla="*/ 437878 h 727707"/>
              <a:gd name="connsiteX5" fmla="*/ 475975 w 774002"/>
              <a:gd name="connsiteY5" fmla="*/ 656335 h 727707"/>
              <a:gd name="connsiteX6" fmla="*/ 186146 w 774002"/>
              <a:gd name="connsiteY6" fmla="*/ 656335 h 727707"/>
              <a:gd name="connsiteX7" fmla="*/ 194345 w 774002"/>
              <a:gd name="connsiteY7" fmla="*/ 618238 h 727707"/>
              <a:gd name="connsiteX8" fmla="*/ 448970 w 774002"/>
              <a:gd name="connsiteY8" fmla="*/ 618238 h 727707"/>
              <a:gd name="connsiteX9" fmla="*/ 498159 w 774002"/>
              <a:gd name="connsiteY9" fmla="*/ 399299 h 727707"/>
              <a:gd name="connsiteX10" fmla="*/ 692503 w 774002"/>
              <a:gd name="connsiteY10" fmla="*/ 399299 h 727707"/>
              <a:gd name="connsiteX11" fmla="*/ 706006 w 774002"/>
              <a:gd name="connsiteY11" fmla="*/ 330820 h 727707"/>
              <a:gd name="connsiteX12" fmla="*/ 465366 w 774002"/>
              <a:gd name="connsiteY12" fmla="*/ 330820 h 727707"/>
              <a:gd name="connsiteX13" fmla="*/ 419071 w 774002"/>
              <a:gd name="connsiteY13" fmla="*/ 546865 h 727707"/>
              <a:gd name="connsiteX14" fmla="*/ 208330 w 774002"/>
              <a:gd name="connsiteY14" fmla="*/ 546865 h 727707"/>
              <a:gd name="connsiteX15" fmla="*/ 216528 w 774002"/>
              <a:gd name="connsiteY15" fmla="*/ 514073 h 727707"/>
              <a:gd name="connsiteX16" fmla="*/ 383385 w 774002"/>
              <a:gd name="connsiteY16" fmla="*/ 514073 h 727707"/>
              <a:gd name="connsiteX17" fmla="*/ 421482 w 774002"/>
              <a:gd name="connsiteY17" fmla="*/ 330820 h 727707"/>
              <a:gd name="connsiteX18" fmla="*/ 254143 w 774002"/>
              <a:gd name="connsiteY18" fmla="*/ 330820 h 727707"/>
              <a:gd name="connsiteX19" fmla="*/ 262341 w 774002"/>
              <a:gd name="connsiteY19" fmla="*/ 292723 h 727707"/>
              <a:gd name="connsiteX20" fmla="*/ 516966 w 774002"/>
              <a:gd name="connsiteY20" fmla="*/ 292723 h 727707"/>
              <a:gd name="connsiteX21" fmla="*/ 546865 w 774002"/>
              <a:gd name="connsiteY21" fmla="*/ 180359 h 727707"/>
              <a:gd name="connsiteX22" fmla="*/ 738317 w 774002"/>
              <a:gd name="connsiteY22" fmla="*/ 180359 h 727707"/>
              <a:gd name="connsiteX23" fmla="*/ 751819 w 774002"/>
              <a:gd name="connsiteY23" fmla="*/ 111881 h 727707"/>
              <a:gd name="connsiteX24" fmla="*/ 513591 w 774002"/>
              <a:gd name="connsiteY24" fmla="*/ 111881 h 727707"/>
              <a:gd name="connsiteX25" fmla="*/ 480798 w 774002"/>
              <a:gd name="connsiteY25" fmla="*/ 221350 h 727707"/>
              <a:gd name="connsiteX26" fmla="*/ 278255 w 774002"/>
              <a:gd name="connsiteY26" fmla="*/ 221350 h 727707"/>
              <a:gd name="connsiteX27" fmla="*/ 289347 w 774002"/>
              <a:gd name="connsiteY27" fmla="*/ 180359 h 727707"/>
              <a:gd name="connsiteX28" fmla="*/ 453310 w 774002"/>
              <a:gd name="connsiteY28" fmla="*/ 180359 h 727707"/>
              <a:gd name="connsiteX29" fmla="*/ 486103 w 774002"/>
              <a:gd name="connsiteY29" fmla="*/ 73783 h 727707"/>
              <a:gd name="connsiteX30" fmla="*/ 760500 w 774002"/>
              <a:gd name="connsiteY30" fmla="*/ 73783 h 727707"/>
              <a:gd name="connsiteX31" fmla="*/ 774003 w 774002"/>
              <a:gd name="connsiteY31" fmla="*/ 0 h 727707"/>
              <a:gd name="connsiteX32" fmla="*/ 448488 w 774002"/>
              <a:gd name="connsiteY32" fmla="*/ 0 h 727707"/>
              <a:gd name="connsiteX33" fmla="*/ 421000 w 774002"/>
              <a:gd name="connsiteY33" fmla="*/ 109470 h 727707"/>
              <a:gd name="connsiteX34" fmla="*/ 254143 w 774002"/>
              <a:gd name="connsiteY34" fmla="*/ 109470 h 727707"/>
              <a:gd name="connsiteX35" fmla="*/ 204954 w 774002"/>
              <a:gd name="connsiteY35" fmla="*/ 328409 h 727707"/>
              <a:gd name="connsiteX36" fmla="*/ 38097 w 774002"/>
              <a:gd name="connsiteY36" fmla="*/ 328409 h 727707"/>
              <a:gd name="connsiteX37" fmla="*/ 0 w 774002"/>
              <a:gd name="connsiteY37" fmla="*/ 508768 h 727707"/>
              <a:gd name="connsiteX38" fmla="*/ 175055 w 774002"/>
              <a:gd name="connsiteY38" fmla="*/ 508768 h 727707"/>
              <a:gd name="connsiteX39" fmla="*/ 131171 w 774002"/>
              <a:gd name="connsiteY39" fmla="*/ 727707 h 727707"/>
              <a:gd name="connsiteX40" fmla="*/ 508768 w 774002"/>
              <a:gd name="connsiteY40" fmla="*/ 727707 h 727707"/>
              <a:gd name="connsiteX41" fmla="*/ 62692 w 774002"/>
              <a:gd name="connsiteY41" fmla="*/ 434985 h 727707"/>
              <a:gd name="connsiteX42" fmla="*/ 70890 w 774002"/>
              <a:gd name="connsiteY42" fmla="*/ 399299 h 727707"/>
              <a:gd name="connsiteX43" fmla="*/ 196756 w 774002"/>
              <a:gd name="connsiteY43" fmla="*/ 399299 h 727707"/>
              <a:gd name="connsiteX44" fmla="*/ 185664 w 774002"/>
              <a:gd name="connsiteY44" fmla="*/ 437396 h 727707"/>
              <a:gd name="connsiteX45" fmla="*/ 62692 w 774002"/>
              <a:gd name="connsiteY45" fmla="*/ 437396 h 727707"/>
              <a:gd name="connsiteX46" fmla="*/ 62692 w 774002"/>
              <a:gd name="connsiteY46" fmla="*/ 434985 h 727707"/>
              <a:gd name="connsiteX47" fmla="*/ 237747 w 774002"/>
              <a:gd name="connsiteY47" fmla="*/ 434985 h 727707"/>
              <a:gd name="connsiteX48" fmla="*/ 245945 w 774002"/>
              <a:gd name="connsiteY48" fmla="*/ 396887 h 727707"/>
              <a:gd name="connsiteX49" fmla="*/ 371811 w 774002"/>
              <a:gd name="connsiteY49" fmla="*/ 396887 h 727707"/>
              <a:gd name="connsiteX50" fmla="*/ 363612 w 774002"/>
              <a:gd name="connsiteY50" fmla="*/ 434985 h 727707"/>
              <a:gd name="connsiteX51" fmla="*/ 237747 w 774002"/>
              <a:gd name="connsiteY51" fmla="*/ 434985 h 727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74002" h="727707">
                <a:moveTo>
                  <a:pt x="508768" y="727707"/>
                </a:moveTo>
                <a:lnTo>
                  <a:pt x="557957" y="511662"/>
                </a:lnTo>
                <a:lnTo>
                  <a:pt x="670320" y="511662"/>
                </a:lnTo>
                <a:lnTo>
                  <a:pt x="683823" y="437878"/>
                </a:lnTo>
                <a:lnTo>
                  <a:pt x="525164" y="437878"/>
                </a:lnTo>
                <a:lnTo>
                  <a:pt x="475975" y="656335"/>
                </a:lnTo>
                <a:lnTo>
                  <a:pt x="186146" y="656335"/>
                </a:lnTo>
                <a:lnTo>
                  <a:pt x="194345" y="618238"/>
                </a:lnTo>
                <a:lnTo>
                  <a:pt x="448970" y="618238"/>
                </a:lnTo>
                <a:lnTo>
                  <a:pt x="498159" y="399299"/>
                </a:lnTo>
                <a:lnTo>
                  <a:pt x="692503" y="399299"/>
                </a:lnTo>
                <a:lnTo>
                  <a:pt x="706006" y="330820"/>
                </a:lnTo>
                <a:lnTo>
                  <a:pt x="465366" y="330820"/>
                </a:lnTo>
                <a:lnTo>
                  <a:pt x="419071" y="546865"/>
                </a:lnTo>
                <a:lnTo>
                  <a:pt x="208330" y="546865"/>
                </a:lnTo>
                <a:lnTo>
                  <a:pt x="216528" y="514073"/>
                </a:lnTo>
                <a:lnTo>
                  <a:pt x="383385" y="514073"/>
                </a:lnTo>
                <a:lnTo>
                  <a:pt x="421482" y="330820"/>
                </a:lnTo>
                <a:lnTo>
                  <a:pt x="254143" y="330820"/>
                </a:lnTo>
                <a:lnTo>
                  <a:pt x="262341" y="292723"/>
                </a:lnTo>
                <a:lnTo>
                  <a:pt x="516966" y="292723"/>
                </a:lnTo>
                <a:lnTo>
                  <a:pt x="546865" y="180359"/>
                </a:lnTo>
                <a:lnTo>
                  <a:pt x="738317" y="180359"/>
                </a:lnTo>
                <a:lnTo>
                  <a:pt x="751819" y="111881"/>
                </a:lnTo>
                <a:lnTo>
                  <a:pt x="513591" y="111881"/>
                </a:lnTo>
                <a:lnTo>
                  <a:pt x="480798" y="221350"/>
                </a:lnTo>
                <a:lnTo>
                  <a:pt x="278255" y="221350"/>
                </a:lnTo>
                <a:lnTo>
                  <a:pt x="289347" y="180359"/>
                </a:lnTo>
                <a:lnTo>
                  <a:pt x="453310" y="180359"/>
                </a:lnTo>
                <a:lnTo>
                  <a:pt x="486103" y="73783"/>
                </a:lnTo>
                <a:lnTo>
                  <a:pt x="760500" y="73783"/>
                </a:lnTo>
                <a:lnTo>
                  <a:pt x="774003" y="0"/>
                </a:lnTo>
                <a:lnTo>
                  <a:pt x="448488" y="0"/>
                </a:lnTo>
                <a:lnTo>
                  <a:pt x="421000" y="109470"/>
                </a:lnTo>
                <a:lnTo>
                  <a:pt x="254143" y="109470"/>
                </a:lnTo>
                <a:lnTo>
                  <a:pt x="204954" y="328409"/>
                </a:lnTo>
                <a:lnTo>
                  <a:pt x="38097" y="328409"/>
                </a:lnTo>
                <a:lnTo>
                  <a:pt x="0" y="508768"/>
                </a:lnTo>
                <a:lnTo>
                  <a:pt x="175055" y="508768"/>
                </a:lnTo>
                <a:lnTo>
                  <a:pt x="131171" y="727707"/>
                </a:lnTo>
                <a:lnTo>
                  <a:pt x="508768" y="727707"/>
                </a:lnTo>
                <a:close/>
                <a:moveTo>
                  <a:pt x="62692" y="434985"/>
                </a:moveTo>
                <a:lnTo>
                  <a:pt x="70890" y="399299"/>
                </a:lnTo>
                <a:lnTo>
                  <a:pt x="196756" y="399299"/>
                </a:lnTo>
                <a:lnTo>
                  <a:pt x="185664" y="437396"/>
                </a:lnTo>
                <a:lnTo>
                  <a:pt x="62692" y="437396"/>
                </a:lnTo>
                <a:lnTo>
                  <a:pt x="62692" y="434985"/>
                </a:lnTo>
                <a:close/>
                <a:moveTo>
                  <a:pt x="237747" y="434985"/>
                </a:moveTo>
                <a:lnTo>
                  <a:pt x="245945" y="396887"/>
                </a:lnTo>
                <a:lnTo>
                  <a:pt x="371811" y="396887"/>
                </a:lnTo>
                <a:lnTo>
                  <a:pt x="363612" y="434985"/>
                </a:lnTo>
                <a:lnTo>
                  <a:pt x="237747" y="434985"/>
                </a:lnTo>
                <a:close/>
              </a:path>
            </a:pathLst>
          </a:custGeom>
          <a:solidFill>
            <a:schemeClr val="bg1"/>
          </a:solidFill>
          <a:ln w="1181" cap="flat">
            <a:noFill/>
            <a:prstDash val="solid"/>
            <a:miter/>
          </a:ln>
        </p:spPr>
        <p:txBody>
          <a:bodyPr rtlCol="0" anchor="ctr"/>
          <a:lstStyle/>
          <a:p>
            <a:pPr marL="0" marR="0" lvl="0" indent="0" algn="l" defTabSz="548640" rtl="0" eaLnBrk="1" fontAlgn="auto" latinLnBrk="0" hangingPunct="1">
              <a:lnSpc>
                <a:spcPct val="100000"/>
              </a:lnSpc>
              <a:spcBef>
                <a:spcPts val="0"/>
              </a:spcBef>
              <a:spcAft>
                <a:spcPts val="0"/>
              </a:spcAft>
              <a:buClrTx/>
              <a:buSzTx/>
              <a:buFontTx/>
              <a:buNone/>
              <a:tabLst/>
              <a:defRPr/>
            </a:pPr>
            <a:endParaRPr kumimoji="0" lang="zh-CN" altLang="en-US" sz="1264"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pic>
        <p:nvPicPr>
          <p:cNvPr id="41" name="图形 40">
            <a:extLst>
              <a:ext uri="{FF2B5EF4-FFF2-40B4-BE49-F238E27FC236}">
                <a16:creationId xmlns:a16="http://schemas.microsoft.com/office/drawing/2014/main" id="{641A418A-BDB3-419B-825B-82F7D19061A6}"/>
              </a:ext>
            </a:extLst>
          </p:cNvPr>
          <p:cNvPicPr>
            <a:picLocks noChangeAspect="1"/>
          </p:cNvPicPr>
          <p:nvPr/>
        </p:nvPicPr>
        <p:blipFill>
          <a:blip r:embed="rId5" cstate="screen">
            <a:alphaModFix/>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523808" y="2453656"/>
            <a:ext cx="1144386" cy="644724"/>
          </a:xfrm>
          <a:prstGeom prst="rect">
            <a:avLst/>
          </a:prstGeom>
        </p:spPr>
      </p:pic>
      <p:sp>
        <p:nvSpPr>
          <p:cNvPr id="38" name="椭圆 37">
            <a:extLst>
              <a:ext uri="{FF2B5EF4-FFF2-40B4-BE49-F238E27FC236}">
                <a16:creationId xmlns:a16="http://schemas.microsoft.com/office/drawing/2014/main" id="{0E1B5E27-DFB1-40FA-9E39-CE70E6170646}"/>
              </a:ext>
            </a:extLst>
          </p:cNvPr>
          <p:cNvSpPr/>
          <p:nvPr/>
        </p:nvSpPr>
        <p:spPr>
          <a:xfrm>
            <a:off x="7390550" y="2149795"/>
            <a:ext cx="1252445" cy="1252445"/>
          </a:xfrm>
          <a:prstGeom prst="ellipse">
            <a:avLst/>
          </a:prstGeom>
          <a:gradFill flip="none" rotWithShape="1">
            <a:gsLst>
              <a:gs pos="30000">
                <a:srgbClr val="3A4760"/>
              </a:gs>
              <a:gs pos="100000">
                <a:srgbClr val="141822"/>
              </a:gs>
            </a:gsLst>
            <a:lin ang="2700000" scaled="1"/>
            <a:tileRect/>
          </a:gradFill>
          <a:ln w="12700" cap="flat" cmpd="sng" algn="ctr">
            <a:noFill/>
            <a:prstDash val="solid"/>
            <a:miter lim="800000"/>
          </a:ln>
          <a:effectLst>
            <a:outerShdw blurRad="711200" dist="546100" dir="2700000" sx="93000" sy="93000" algn="tl" rotWithShape="0">
              <a:srgbClr val="202634">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2296" tIns="41148" rIns="82296" bIns="41148" numCol="1" spcCol="0" rtlCol="0" fromWordArt="0" anchor="ctr" anchorCtr="0" forceAA="0" compatLnSpc="1">
            <a:prstTxWarp prst="textNoShape">
              <a:avLst/>
            </a:prstTxWarp>
            <a:noAutofit/>
          </a:bodyPr>
          <a:lstStyle/>
          <a:p>
            <a:pPr marL="0" marR="0" lvl="0" indent="0" algn="ctr" defTabSz="548640" rtl="0" eaLnBrk="1" fontAlgn="auto" latinLnBrk="0" hangingPunct="1">
              <a:lnSpc>
                <a:spcPct val="100000"/>
              </a:lnSpc>
              <a:spcBef>
                <a:spcPts val="0"/>
              </a:spcBef>
              <a:spcAft>
                <a:spcPts val="0"/>
              </a:spcAft>
              <a:buClrTx/>
              <a:buSzTx/>
              <a:buFontTx/>
              <a:buNone/>
              <a:tabLst/>
              <a:defRPr/>
            </a:pPr>
            <a:endParaRPr kumimoji="0" lang="zh-CN" altLang="en-US" sz="1264"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sp>
        <p:nvSpPr>
          <p:cNvPr id="39" name="椭圆 38">
            <a:extLst>
              <a:ext uri="{FF2B5EF4-FFF2-40B4-BE49-F238E27FC236}">
                <a16:creationId xmlns:a16="http://schemas.microsoft.com/office/drawing/2014/main" id="{5774FDE9-DDEA-471F-85E1-21260B0A403E}"/>
              </a:ext>
            </a:extLst>
          </p:cNvPr>
          <p:cNvSpPr/>
          <p:nvPr/>
        </p:nvSpPr>
        <p:spPr>
          <a:xfrm>
            <a:off x="7390550" y="4029044"/>
            <a:ext cx="1252445" cy="1252445"/>
          </a:xfrm>
          <a:prstGeom prst="ellipse">
            <a:avLst/>
          </a:prstGeom>
          <a:gradFill flip="none" rotWithShape="1">
            <a:gsLst>
              <a:gs pos="30000">
                <a:srgbClr val="3A4760"/>
              </a:gs>
              <a:gs pos="100000">
                <a:srgbClr val="141822"/>
              </a:gs>
            </a:gsLst>
            <a:lin ang="2700000" scaled="1"/>
            <a:tileRect/>
          </a:gradFill>
          <a:ln w="12700" cap="flat" cmpd="sng" algn="ctr">
            <a:noFill/>
            <a:prstDash val="solid"/>
            <a:miter lim="800000"/>
          </a:ln>
          <a:effectLst>
            <a:outerShdw blurRad="711200" dist="546100" dir="2700000" sx="93000" sy="93000" algn="tl" rotWithShape="0">
              <a:srgbClr val="202634">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2296" tIns="41148" rIns="82296" bIns="41148" numCol="1" spcCol="0" rtlCol="0" fromWordArt="0" anchor="ctr" anchorCtr="0" forceAA="0" compatLnSpc="1">
            <a:prstTxWarp prst="textNoShape">
              <a:avLst/>
            </a:prstTxWarp>
            <a:noAutofit/>
          </a:bodyPr>
          <a:lstStyle/>
          <a:p>
            <a:pPr marL="0" marR="0" lvl="0" indent="0" algn="ctr" defTabSz="548640" rtl="0" eaLnBrk="1" fontAlgn="auto" latinLnBrk="0" hangingPunct="1">
              <a:lnSpc>
                <a:spcPct val="100000"/>
              </a:lnSpc>
              <a:spcBef>
                <a:spcPts val="0"/>
              </a:spcBef>
              <a:spcAft>
                <a:spcPts val="0"/>
              </a:spcAft>
              <a:buClrTx/>
              <a:buSzTx/>
              <a:buFontTx/>
              <a:buNone/>
              <a:tabLst/>
              <a:defRPr/>
            </a:pPr>
            <a:endParaRPr kumimoji="0" lang="zh-CN" altLang="en-US" sz="1264"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sp>
        <p:nvSpPr>
          <p:cNvPr id="80" name="文本框 79">
            <a:extLst>
              <a:ext uri="{FF2B5EF4-FFF2-40B4-BE49-F238E27FC236}">
                <a16:creationId xmlns:a16="http://schemas.microsoft.com/office/drawing/2014/main" id="{310E24D0-8E67-4875-8B0B-3C3CCF6B93E3}"/>
              </a:ext>
            </a:extLst>
          </p:cNvPr>
          <p:cNvSpPr txBox="1"/>
          <p:nvPr/>
        </p:nvSpPr>
        <p:spPr>
          <a:xfrm>
            <a:off x="7437049" y="3395186"/>
            <a:ext cx="1159447" cy="406971"/>
          </a:xfrm>
          <a:prstGeom prst="rect">
            <a:avLst/>
          </a:prstGeom>
          <a:noFill/>
        </p:spPr>
        <p:txBody>
          <a:bodyPr wrap="square" rtlCol="0">
            <a:spAutoFit/>
          </a:bodyPr>
          <a:lstStyle/>
          <a:p>
            <a:pPr marL="0" marR="0" lvl="0" indent="0" algn="ctr" defTabSz="822960" rtl="0" eaLnBrk="1" fontAlgn="auto" latinLnBrk="0" hangingPunct="1">
              <a:lnSpc>
                <a:spcPct val="130000"/>
              </a:lnSpc>
              <a:spcBef>
                <a:spcPts val="0"/>
              </a:spcBef>
              <a:spcAft>
                <a:spcPts val="0"/>
              </a:spcAft>
              <a:buClrTx/>
              <a:buSzTx/>
              <a:buFontTx/>
              <a:buNone/>
              <a:tabLst/>
              <a:defRPr/>
            </a:pPr>
            <a:r>
              <a:rPr kumimoji="0" lang="zh-CN" altLang="en-US" sz="1680" b="0" i="0" u="none" strike="noStrike" kern="1200" cap="none" spc="0" normalizeH="0" baseline="0" noProof="0" dirty="0">
                <a:ln>
                  <a:noFill/>
                </a:ln>
                <a:solidFill>
                  <a:prstClr val="black">
                    <a:lumMod val="50000"/>
                    <a:lumOff val="50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rPr>
              <a:t>吉利汽车</a:t>
            </a:r>
            <a:endParaRPr kumimoji="0" lang="en-US" altLang="zh-CN" sz="1680" b="0" i="0" u="none" strike="noStrike" kern="1200" cap="none" spc="0" normalizeH="0" baseline="0" noProof="0" dirty="0">
              <a:ln>
                <a:noFill/>
              </a:ln>
              <a:solidFill>
                <a:prstClr val="black">
                  <a:lumMod val="50000"/>
                  <a:lumOff val="50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sp>
        <p:nvSpPr>
          <p:cNvPr id="85" name="文本框 84">
            <a:extLst>
              <a:ext uri="{FF2B5EF4-FFF2-40B4-BE49-F238E27FC236}">
                <a16:creationId xmlns:a16="http://schemas.microsoft.com/office/drawing/2014/main" id="{9D64FFE8-9AA5-4703-BE54-17BDFEF2AF98}"/>
              </a:ext>
            </a:extLst>
          </p:cNvPr>
          <p:cNvSpPr txBox="1"/>
          <p:nvPr/>
        </p:nvSpPr>
        <p:spPr>
          <a:xfrm>
            <a:off x="7437049" y="5314244"/>
            <a:ext cx="1159447" cy="406971"/>
          </a:xfrm>
          <a:prstGeom prst="rect">
            <a:avLst/>
          </a:prstGeom>
          <a:noFill/>
        </p:spPr>
        <p:txBody>
          <a:bodyPr wrap="square" rtlCol="0">
            <a:spAutoFit/>
          </a:bodyPr>
          <a:lstStyle/>
          <a:p>
            <a:pPr marL="0" marR="0" lvl="0" indent="0" algn="ctr" defTabSz="822960" rtl="0" eaLnBrk="1" fontAlgn="auto" latinLnBrk="0" hangingPunct="1">
              <a:lnSpc>
                <a:spcPct val="130000"/>
              </a:lnSpc>
              <a:spcBef>
                <a:spcPts val="0"/>
              </a:spcBef>
              <a:spcAft>
                <a:spcPts val="0"/>
              </a:spcAft>
              <a:buClrTx/>
              <a:buSzTx/>
              <a:buFontTx/>
              <a:buNone/>
              <a:tabLst/>
              <a:defRPr/>
            </a:pPr>
            <a:r>
              <a:rPr kumimoji="0" lang="zh-CN" altLang="en-US" sz="1680" b="0" i="0" u="none" strike="noStrike" kern="1200" cap="none" spc="0" normalizeH="0" baseline="0" noProof="0" dirty="0">
                <a:ln>
                  <a:noFill/>
                </a:ln>
                <a:solidFill>
                  <a:prstClr val="black">
                    <a:lumMod val="50000"/>
                    <a:lumOff val="50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rPr>
              <a:t>中国电信</a:t>
            </a:r>
            <a:endParaRPr kumimoji="0" lang="en-US" altLang="zh-CN" sz="1680" b="0" i="0" u="none" strike="noStrike" kern="1200" cap="none" spc="0" normalizeH="0" baseline="0" noProof="0" dirty="0">
              <a:ln>
                <a:noFill/>
              </a:ln>
              <a:solidFill>
                <a:prstClr val="black">
                  <a:lumMod val="50000"/>
                  <a:lumOff val="50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sp>
        <p:nvSpPr>
          <p:cNvPr id="97" name="任意多边形: 形状 96">
            <a:extLst>
              <a:ext uri="{FF2B5EF4-FFF2-40B4-BE49-F238E27FC236}">
                <a16:creationId xmlns:a16="http://schemas.microsoft.com/office/drawing/2014/main" id="{9375E170-7029-4E7E-BEB8-F31E34BC0CAC}"/>
              </a:ext>
            </a:extLst>
          </p:cNvPr>
          <p:cNvSpPr/>
          <p:nvPr/>
        </p:nvSpPr>
        <p:spPr>
          <a:xfrm>
            <a:off x="7711554" y="4359321"/>
            <a:ext cx="610440" cy="591895"/>
          </a:xfrm>
          <a:custGeom>
            <a:avLst/>
            <a:gdLst>
              <a:gd name="connsiteX0" fmla="*/ 322334 w 454792"/>
              <a:gd name="connsiteY0" fmla="*/ 0 h 440979"/>
              <a:gd name="connsiteX1" fmla="*/ 410484 w 454792"/>
              <a:gd name="connsiteY1" fmla="*/ 19580 h 440979"/>
              <a:gd name="connsiteX2" fmla="*/ 453850 w 454792"/>
              <a:gd name="connsiteY2" fmla="*/ 66971 h 440979"/>
              <a:gd name="connsiteX3" fmla="*/ 407084 w 454792"/>
              <a:gd name="connsiteY3" fmla="*/ 161183 h 440979"/>
              <a:gd name="connsiteX4" fmla="*/ 254875 w 454792"/>
              <a:gd name="connsiteY4" fmla="*/ 233261 h 440979"/>
              <a:gd name="connsiteX5" fmla="*/ 239051 w 454792"/>
              <a:gd name="connsiteY5" fmla="*/ 236658 h 440979"/>
              <a:gd name="connsiteX6" fmla="*/ 217750 w 454792"/>
              <a:gd name="connsiteY6" fmla="*/ 239991 h 440979"/>
              <a:gd name="connsiteX7" fmla="*/ 218737 w 454792"/>
              <a:gd name="connsiteY7" fmla="*/ 258482 h 440979"/>
              <a:gd name="connsiteX8" fmla="*/ 229650 w 454792"/>
              <a:gd name="connsiteY8" fmla="*/ 326338 h 440979"/>
              <a:gd name="connsiteX9" fmla="*/ 260260 w 454792"/>
              <a:gd name="connsiteY9" fmla="*/ 369754 h 440979"/>
              <a:gd name="connsiteX10" fmla="*/ 283786 w 454792"/>
              <a:gd name="connsiteY10" fmla="*/ 345917 h 440979"/>
              <a:gd name="connsiteX11" fmla="*/ 299093 w 454792"/>
              <a:gd name="connsiteY11" fmla="*/ 283204 h 440979"/>
              <a:gd name="connsiteX12" fmla="*/ 333106 w 454792"/>
              <a:gd name="connsiteY12" fmla="*/ 274691 h 440979"/>
              <a:gd name="connsiteX13" fmla="*/ 297109 w 454792"/>
              <a:gd name="connsiteY13" fmla="*/ 393873 h 440979"/>
              <a:gd name="connsiteX14" fmla="*/ 233619 w 454792"/>
              <a:gd name="connsiteY14" fmla="*/ 440979 h 440979"/>
              <a:gd name="connsiteX15" fmla="*/ 161057 w 454792"/>
              <a:gd name="connsiteY15" fmla="*/ 377131 h 440979"/>
              <a:gd name="connsiteX16" fmla="*/ 135708 w 454792"/>
              <a:gd name="connsiteY16" fmla="*/ 285071 h 440979"/>
              <a:gd name="connsiteX17" fmla="*/ 132718 w 454792"/>
              <a:gd name="connsiteY17" fmla="*/ 245385 h 440979"/>
              <a:gd name="connsiteX18" fmla="*/ 86513 w 454792"/>
              <a:gd name="connsiteY18" fmla="*/ 241206 h 440979"/>
              <a:gd name="connsiteX19" fmla="*/ 915 w 454792"/>
              <a:gd name="connsiteY19" fmla="*/ 179628 h 440979"/>
              <a:gd name="connsiteX20" fmla="*/ 32661 w 454792"/>
              <a:gd name="connsiteY20" fmla="*/ 99605 h 440979"/>
              <a:gd name="connsiteX21" fmla="*/ 146036 w 454792"/>
              <a:gd name="connsiteY21" fmla="*/ 30081 h 440979"/>
              <a:gd name="connsiteX22" fmla="*/ 150853 w 454792"/>
              <a:gd name="connsiteY22" fmla="*/ 48809 h 440979"/>
              <a:gd name="connsiteX23" fmla="*/ 84812 w 454792"/>
              <a:gd name="connsiteY23" fmla="*/ 89955 h 440979"/>
              <a:gd name="connsiteX24" fmla="*/ 66105 w 454792"/>
              <a:gd name="connsiteY24" fmla="*/ 134790 h 440979"/>
              <a:gd name="connsiteX25" fmla="*/ 123076 w 454792"/>
              <a:gd name="connsiteY25" fmla="*/ 169126 h 440979"/>
              <a:gd name="connsiteX26" fmla="*/ 131832 w 454792"/>
              <a:gd name="connsiteY26" fmla="*/ 170075 h 440979"/>
              <a:gd name="connsiteX27" fmla="*/ 134706 w 454792"/>
              <a:gd name="connsiteY27" fmla="*/ 170182 h 440979"/>
              <a:gd name="connsiteX28" fmla="*/ 134769 w 454792"/>
              <a:gd name="connsiteY28" fmla="*/ 169449 h 440979"/>
              <a:gd name="connsiteX29" fmla="*/ 161057 w 454792"/>
              <a:gd name="connsiteY29" fmla="*/ 67824 h 440979"/>
              <a:gd name="connsiteX30" fmla="*/ 233619 w 454792"/>
              <a:gd name="connsiteY30" fmla="*/ 3693 h 440979"/>
              <a:gd name="connsiteX31" fmla="*/ 306462 w 454792"/>
              <a:gd name="connsiteY31" fmla="*/ 68959 h 440979"/>
              <a:gd name="connsiteX32" fmla="*/ 287472 w 454792"/>
              <a:gd name="connsiteY32" fmla="*/ 74066 h 440979"/>
              <a:gd name="connsiteX33" fmla="*/ 269047 w 454792"/>
              <a:gd name="connsiteY33" fmla="*/ 65269 h 440979"/>
              <a:gd name="connsiteX34" fmla="*/ 230499 w 454792"/>
              <a:gd name="connsiteY34" fmla="*/ 114929 h 440979"/>
              <a:gd name="connsiteX35" fmla="*/ 223839 w 454792"/>
              <a:gd name="connsiteY35" fmla="*/ 144690 h 440979"/>
              <a:gd name="connsiteX36" fmla="*/ 221283 w 454792"/>
              <a:gd name="connsiteY36" fmla="*/ 163694 h 440979"/>
              <a:gd name="connsiteX37" fmla="*/ 237019 w 454792"/>
              <a:gd name="connsiteY37" fmla="*/ 160897 h 440979"/>
              <a:gd name="connsiteX38" fmla="*/ 341608 w 454792"/>
              <a:gd name="connsiteY38" fmla="*/ 114643 h 440979"/>
              <a:gd name="connsiteX39" fmla="*/ 375053 w 454792"/>
              <a:gd name="connsiteY39" fmla="*/ 57322 h 440979"/>
              <a:gd name="connsiteX40" fmla="*/ 328569 w 454792"/>
              <a:gd name="connsiteY40" fmla="*/ 24404 h 440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54792" h="440979">
                <a:moveTo>
                  <a:pt x="322334" y="0"/>
                </a:moveTo>
                <a:cubicBezTo>
                  <a:pt x="322334" y="0"/>
                  <a:pt x="375337" y="1987"/>
                  <a:pt x="410484" y="19580"/>
                </a:cubicBezTo>
                <a:cubicBezTo>
                  <a:pt x="410484" y="19580"/>
                  <a:pt x="446480" y="37174"/>
                  <a:pt x="453850" y="66971"/>
                </a:cubicBezTo>
                <a:cubicBezTo>
                  <a:pt x="453851" y="66972"/>
                  <a:pt x="465471" y="112375"/>
                  <a:pt x="407084" y="161183"/>
                </a:cubicBezTo>
                <a:cubicBezTo>
                  <a:pt x="407084" y="161183"/>
                  <a:pt x="348410" y="209708"/>
                  <a:pt x="254875" y="233261"/>
                </a:cubicBezTo>
                <a:cubicBezTo>
                  <a:pt x="254875" y="233261"/>
                  <a:pt x="249012" y="234716"/>
                  <a:pt x="239051" y="236658"/>
                </a:cubicBezTo>
                <a:lnTo>
                  <a:pt x="217750" y="239991"/>
                </a:lnTo>
                <a:lnTo>
                  <a:pt x="218737" y="258482"/>
                </a:lnTo>
                <a:cubicBezTo>
                  <a:pt x="220296" y="279019"/>
                  <a:pt x="223414" y="304913"/>
                  <a:pt x="229650" y="326338"/>
                </a:cubicBezTo>
                <a:cubicBezTo>
                  <a:pt x="229650" y="326338"/>
                  <a:pt x="242121" y="369754"/>
                  <a:pt x="260260" y="369754"/>
                </a:cubicBezTo>
                <a:cubicBezTo>
                  <a:pt x="260260" y="369754"/>
                  <a:pt x="273015" y="369754"/>
                  <a:pt x="283786" y="345917"/>
                </a:cubicBezTo>
                <a:cubicBezTo>
                  <a:pt x="283786" y="345917"/>
                  <a:pt x="294558" y="322079"/>
                  <a:pt x="299093" y="283204"/>
                </a:cubicBezTo>
                <a:lnTo>
                  <a:pt x="333106" y="274691"/>
                </a:lnTo>
                <a:cubicBezTo>
                  <a:pt x="333106" y="274691"/>
                  <a:pt x="324318" y="347051"/>
                  <a:pt x="297109" y="393873"/>
                </a:cubicBezTo>
                <a:cubicBezTo>
                  <a:pt x="297109" y="393873"/>
                  <a:pt x="269047" y="440979"/>
                  <a:pt x="233619" y="440979"/>
                </a:cubicBezTo>
                <a:cubicBezTo>
                  <a:pt x="233619" y="440979"/>
                  <a:pt x="191103" y="440979"/>
                  <a:pt x="161057" y="377131"/>
                </a:cubicBezTo>
                <a:cubicBezTo>
                  <a:pt x="161057" y="377131"/>
                  <a:pt x="144158" y="341217"/>
                  <a:pt x="135708" y="285071"/>
                </a:cubicBezTo>
                <a:lnTo>
                  <a:pt x="132718" y="245385"/>
                </a:lnTo>
                <a:lnTo>
                  <a:pt x="86513" y="241206"/>
                </a:lnTo>
                <a:cubicBezTo>
                  <a:pt x="86513" y="241206"/>
                  <a:pt x="11968" y="225314"/>
                  <a:pt x="915" y="179628"/>
                </a:cubicBezTo>
                <a:cubicBezTo>
                  <a:pt x="915" y="179628"/>
                  <a:pt x="-8438" y="141604"/>
                  <a:pt x="32661" y="99605"/>
                </a:cubicBezTo>
                <a:cubicBezTo>
                  <a:pt x="32661" y="99605"/>
                  <a:pt x="73192" y="57891"/>
                  <a:pt x="146036" y="30081"/>
                </a:cubicBezTo>
                <a:lnTo>
                  <a:pt x="150853" y="48809"/>
                </a:lnTo>
                <a:cubicBezTo>
                  <a:pt x="150853" y="48809"/>
                  <a:pt x="108337" y="66971"/>
                  <a:pt x="84812" y="89955"/>
                </a:cubicBezTo>
                <a:cubicBezTo>
                  <a:pt x="84812" y="89955"/>
                  <a:pt x="60720" y="114075"/>
                  <a:pt x="66105" y="134790"/>
                </a:cubicBezTo>
                <a:cubicBezTo>
                  <a:pt x="66105" y="134790"/>
                  <a:pt x="73190" y="161181"/>
                  <a:pt x="123076" y="169126"/>
                </a:cubicBezTo>
                <a:cubicBezTo>
                  <a:pt x="123076" y="169126"/>
                  <a:pt x="126176" y="169605"/>
                  <a:pt x="131832" y="170075"/>
                </a:cubicBezTo>
                <a:lnTo>
                  <a:pt x="134706" y="170182"/>
                </a:lnTo>
                <a:lnTo>
                  <a:pt x="134769" y="169449"/>
                </a:lnTo>
                <a:cubicBezTo>
                  <a:pt x="138524" y="138767"/>
                  <a:pt x="146035" y="100032"/>
                  <a:pt x="161057" y="67824"/>
                </a:cubicBezTo>
                <a:cubicBezTo>
                  <a:pt x="161057" y="67824"/>
                  <a:pt x="191103" y="3693"/>
                  <a:pt x="233619" y="3693"/>
                </a:cubicBezTo>
                <a:cubicBezTo>
                  <a:pt x="233619" y="3693"/>
                  <a:pt x="276135" y="3693"/>
                  <a:pt x="306462" y="68959"/>
                </a:cubicBezTo>
                <a:lnTo>
                  <a:pt x="287472" y="74066"/>
                </a:lnTo>
                <a:cubicBezTo>
                  <a:pt x="287472" y="74066"/>
                  <a:pt x="279536" y="65269"/>
                  <a:pt x="269047" y="65269"/>
                </a:cubicBezTo>
                <a:cubicBezTo>
                  <a:pt x="269047" y="65269"/>
                  <a:pt x="246089" y="65269"/>
                  <a:pt x="230499" y="114929"/>
                </a:cubicBezTo>
                <a:cubicBezTo>
                  <a:pt x="230499" y="114929"/>
                  <a:pt x="227169" y="125784"/>
                  <a:pt x="223839" y="144690"/>
                </a:cubicBezTo>
                <a:lnTo>
                  <a:pt x="221283" y="163694"/>
                </a:lnTo>
                <a:lnTo>
                  <a:pt x="237019" y="160897"/>
                </a:lnTo>
                <a:cubicBezTo>
                  <a:pt x="237019" y="160897"/>
                  <a:pt x="300793" y="145005"/>
                  <a:pt x="341608" y="114643"/>
                </a:cubicBezTo>
                <a:cubicBezTo>
                  <a:pt x="341608" y="114643"/>
                  <a:pt x="381855" y="83996"/>
                  <a:pt x="375053" y="57322"/>
                </a:cubicBezTo>
                <a:cubicBezTo>
                  <a:pt x="375053" y="57322"/>
                  <a:pt x="369384" y="34338"/>
                  <a:pt x="328569" y="24404"/>
                </a:cubicBezTo>
                <a:close/>
              </a:path>
            </a:pathLst>
          </a:custGeom>
          <a:solidFill>
            <a:schemeClr val="bg1"/>
          </a:solidFill>
          <a:ln w="1589" cap="flat">
            <a:noFill/>
            <a:prstDash val="solid"/>
            <a:miter/>
          </a:ln>
        </p:spPr>
        <p:txBody>
          <a:bodyPr rot="0" spcFirstLastPara="0" vertOverflow="overflow" horzOverflow="overflow" vert="horz" wrap="square" lIns="82296" tIns="41148" rIns="82296" bIns="41148" numCol="1" spcCol="0" rtlCol="0" fromWordArt="0" anchor="ctr" anchorCtr="0" forceAA="0" compatLnSpc="1">
            <a:prstTxWarp prst="textNoShape">
              <a:avLst/>
            </a:prstTxWarp>
            <a:noAutofit/>
          </a:bodyPr>
          <a:lstStyle/>
          <a:p>
            <a:pPr marL="0" marR="0" lvl="0" indent="0" algn="l" defTabSz="548640" rtl="0" eaLnBrk="1" fontAlgn="auto" latinLnBrk="0" hangingPunct="1">
              <a:lnSpc>
                <a:spcPct val="100000"/>
              </a:lnSpc>
              <a:spcBef>
                <a:spcPts val="0"/>
              </a:spcBef>
              <a:spcAft>
                <a:spcPts val="0"/>
              </a:spcAft>
              <a:buClrTx/>
              <a:buSzTx/>
              <a:buFontTx/>
              <a:buNone/>
              <a:tabLst/>
              <a:defRPr/>
            </a:pPr>
            <a:endParaRPr kumimoji="0" lang="zh-CN" altLang="en-US" sz="1264"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nvGrpSpPr>
          <p:cNvPr id="109" name="组合 108">
            <a:extLst>
              <a:ext uri="{FF2B5EF4-FFF2-40B4-BE49-F238E27FC236}">
                <a16:creationId xmlns:a16="http://schemas.microsoft.com/office/drawing/2014/main" id="{B9FB4558-29A4-474B-91B1-CABB747E31DA}"/>
              </a:ext>
            </a:extLst>
          </p:cNvPr>
          <p:cNvGrpSpPr/>
          <p:nvPr/>
        </p:nvGrpSpPr>
        <p:grpSpPr>
          <a:xfrm>
            <a:off x="7628800" y="2632169"/>
            <a:ext cx="775948" cy="287698"/>
            <a:chOff x="7724529" y="2936747"/>
            <a:chExt cx="670255" cy="248511"/>
          </a:xfrm>
          <a:solidFill>
            <a:schemeClr val="bg1"/>
          </a:solidFill>
        </p:grpSpPr>
        <p:sp>
          <p:nvSpPr>
            <p:cNvPr id="104" name="图形 96">
              <a:extLst>
                <a:ext uri="{FF2B5EF4-FFF2-40B4-BE49-F238E27FC236}">
                  <a16:creationId xmlns:a16="http://schemas.microsoft.com/office/drawing/2014/main" id="{D219089A-C6A7-4BAA-BB1F-CF438D1BEE0F}"/>
                </a:ext>
              </a:extLst>
            </p:cNvPr>
            <p:cNvSpPr/>
            <p:nvPr/>
          </p:nvSpPr>
          <p:spPr>
            <a:xfrm>
              <a:off x="7724529" y="2936747"/>
              <a:ext cx="670255" cy="248511"/>
            </a:xfrm>
            <a:custGeom>
              <a:avLst/>
              <a:gdLst>
                <a:gd name="connsiteX0" fmla="*/ 1086527 w 1089432"/>
                <a:gd name="connsiteY0" fmla="*/ 69744 h 403932"/>
                <a:gd name="connsiteX1" fmla="*/ 1080717 w 1089432"/>
                <a:gd name="connsiteY1" fmla="*/ 55214 h 403932"/>
                <a:gd name="connsiteX2" fmla="*/ 1072002 w 1089432"/>
                <a:gd name="connsiteY2" fmla="*/ 43590 h 403932"/>
                <a:gd name="connsiteX3" fmla="*/ 1051666 w 1089432"/>
                <a:gd name="connsiteY3" fmla="*/ 29060 h 403932"/>
                <a:gd name="connsiteX4" fmla="*/ 1028424 w 1089432"/>
                <a:gd name="connsiteY4" fmla="*/ 23248 h 403932"/>
                <a:gd name="connsiteX5" fmla="*/ 1010993 w 1089432"/>
                <a:gd name="connsiteY5" fmla="*/ 20342 h 403932"/>
                <a:gd name="connsiteX6" fmla="*/ 993562 w 1089432"/>
                <a:gd name="connsiteY6" fmla="*/ 17436 h 403932"/>
                <a:gd name="connsiteX7" fmla="*/ 955795 w 1089432"/>
                <a:gd name="connsiteY7" fmla="*/ 14530 h 403932"/>
                <a:gd name="connsiteX8" fmla="*/ 854115 w 1089432"/>
                <a:gd name="connsiteY8" fmla="*/ 8718 h 403932"/>
                <a:gd name="connsiteX9" fmla="*/ 801822 w 1089432"/>
                <a:gd name="connsiteY9" fmla="*/ 5812 h 403932"/>
                <a:gd name="connsiteX10" fmla="*/ 749530 w 1089432"/>
                <a:gd name="connsiteY10" fmla="*/ 2906 h 403932"/>
                <a:gd name="connsiteX11" fmla="*/ 647849 w 1089432"/>
                <a:gd name="connsiteY11" fmla="*/ 0 h 403932"/>
                <a:gd name="connsiteX12" fmla="*/ 427058 w 1089432"/>
                <a:gd name="connsiteY12" fmla="*/ 0 h 403932"/>
                <a:gd name="connsiteX13" fmla="*/ 325377 w 1089432"/>
                <a:gd name="connsiteY13" fmla="*/ 2906 h 403932"/>
                <a:gd name="connsiteX14" fmla="*/ 273084 w 1089432"/>
                <a:gd name="connsiteY14" fmla="*/ 5812 h 403932"/>
                <a:gd name="connsiteX15" fmla="*/ 220792 w 1089432"/>
                <a:gd name="connsiteY15" fmla="*/ 8718 h 403932"/>
                <a:gd name="connsiteX16" fmla="*/ 124922 w 1089432"/>
                <a:gd name="connsiteY16" fmla="*/ 14530 h 403932"/>
                <a:gd name="connsiteX17" fmla="*/ 90060 w 1089432"/>
                <a:gd name="connsiteY17" fmla="*/ 20342 h 403932"/>
                <a:gd name="connsiteX18" fmla="*/ 72629 w 1089432"/>
                <a:gd name="connsiteY18" fmla="*/ 23248 h 403932"/>
                <a:gd name="connsiteX19" fmla="*/ 55198 w 1089432"/>
                <a:gd name="connsiteY19" fmla="*/ 23248 h 403932"/>
                <a:gd name="connsiteX20" fmla="*/ 34862 w 1089432"/>
                <a:gd name="connsiteY20" fmla="*/ 29060 h 403932"/>
                <a:gd name="connsiteX21" fmla="*/ 14526 w 1089432"/>
                <a:gd name="connsiteY21" fmla="*/ 43590 h 403932"/>
                <a:gd name="connsiteX22" fmla="*/ 5810 w 1089432"/>
                <a:gd name="connsiteY22" fmla="*/ 55214 h 403932"/>
                <a:gd name="connsiteX23" fmla="*/ 2905 w 1089432"/>
                <a:gd name="connsiteY23" fmla="*/ 69744 h 403932"/>
                <a:gd name="connsiteX24" fmla="*/ 0 w 1089432"/>
                <a:gd name="connsiteY24" fmla="*/ 98804 h 403932"/>
                <a:gd name="connsiteX25" fmla="*/ 0 w 1089432"/>
                <a:gd name="connsiteY25" fmla="*/ 133675 h 403932"/>
                <a:gd name="connsiteX26" fmla="*/ 2905 w 1089432"/>
                <a:gd name="connsiteY26" fmla="*/ 171453 h 403932"/>
                <a:gd name="connsiteX27" fmla="*/ 5810 w 1089432"/>
                <a:gd name="connsiteY27" fmla="*/ 203419 h 403932"/>
                <a:gd name="connsiteX28" fmla="*/ 11621 w 1089432"/>
                <a:gd name="connsiteY28" fmla="*/ 229573 h 403932"/>
                <a:gd name="connsiteX29" fmla="*/ 20336 w 1089432"/>
                <a:gd name="connsiteY29" fmla="*/ 255727 h 403932"/>
                <a:gd name="connsiteX30" fmla="*/ 26146 w 1089432"/>
                <a:gd name="connsiteY30" fmla="*/ 267351 h 403932"/>
                <a:gd name="connsiteX31" fmla="*/ 34862 w 1089432"/>
                <a:gd name="connsiteY31" fmla="*/ 278975 h 403932"/>
                <a:gd name="connsiteX32" fmla="*/ 75534 w 1089432"/>
                <a:gd name="connsiteY32" fmla="*/ 310941 h 403932"/>
                <a:gd name="connsiteX33" fmla="*/ 78439 w 1089432"/>
                <a:gd name="connsiteY33" fmla="*/ 310941 h 403932"/>
                <a:gd name="connsiteX34" fmla="*/ 101680 w 1089432"/>
                <a:gd name="connsiteY34" fmla="*/ 322565 h 403932"/>
                <a:gd name="connsiteX35" fmla="*/ 127827 w 1089432"/>
                <a:gd name="connsiteY35" fmla="*/ 331283 h 403932"/>
                <a:gd name="connsiteX36" fmla="*/ 159783 w 1089432"/>
                <a:gd name="connsiteY36" fmla="*/ 340001 h 403932"/>
                <a:gd name="connsiteX37" fmla="*/ 194645 w 1089432"/>
                <a:gd name="connsiteY37" fmla="*/ 348718 h 403932"/>
                <a:gd name="connsiteX38" fmla="*/ 261464 w 1089432"/>
                <a:gd name="connsiteY38" fmla="*/ 363248 h 403932"/>
                <a:gd name="connsiteX39" fmla="*/ 331187 w 1089432"/>
                <a:gd name="connsiteY39" fmla="*/ 377778 h 403932"/>
                <a:gd name="connsiteX40" fmla="*/ 400911 w 1089432"/>
                <a:gd name="connsiteY40" fmla="*/ 389402 h 403932"/>
                <a:gd name="connsiteX41" fmla="*/ 406721 w 1089432"/>
                <a:gd name="connsiteY41" fmla="*/ 389402 h 403932"/>
                <a:gd name="connsiteX42" fmla="*/ 470635 w 1089432"/>
                <a:gd name="connsiteY42" fmla="*/ 398120 h 403932"/>
                <a:gd name="connsiteX43" fmla="*/ 537453 w 1089432"/>
                <a:gd name="connsiteY43" fmla="*/ 403932 h 403932"/>
                <a:gd name="connsiteX44" fmla="*/ 551979 w 1089432"/>
                <a:gd name="connsiteY44" fmla="*/ 403932 h 403932"/>
                <a:gd name="connsiteX45" fmla="*/ 618798 w 1089432"/>
                <a:gd name="connsiteY45" fmla="*/ 398120 h 403932"/>
                <a:gd name="connsiteX46" fmla="*/ 682711 w 1089432"/>
                <a:gd name="connsiteY46" fmla="*/ 389402 h 403932"/>
                <a:gd name="connsiteX47" fmla="*/ 688521 w 1089432"/>
                <a:gd name="connsiteY47" fmla="*/ 389402 h 403932"/>
                <a:gd name="connsiteX48" fmla="*/ 758245 w 1089432"/>
                <a:gd name="connsiteY48" fmla="*/ 377778 h 403932"/>
                <a:gd name="connsiteX49" fmla="*/ 827969 w 1089432"/>
                <a:gd name="connsiteY49" fmla="*/ 363248 h 403932"/>
                <a:gd name="connsiteX50" fmla="*/ 894787 w 1089432"/>
                <a:gd name="connsiteY50" fmla="*/ 348718 h 403932"/>
                <a:gd name="connsiteX51" fmla="*/ 929649 w 1089432"/>
                <a:gd name="connsiteY51" fmla="*/ 340001 h 403932"/>
                <a:gd name="connsiteX52" fmla="*/ 961606 w 1089432"/>
                <a:gd name="connsiteY52" fmla="*/ 331283 h 403932"/>
                <a:gd name="connsiteX53" fmla="*/ 987752 w 1089432"/>
                <a:gd name="connsiteY53" fmla="*/ 322565 h 403932"/>
                <a:gd name="connsiteX54" fmla="*/ 1010993 w 1089432"/>
                <a:gd name="connsiteY54" fmla="*/ 310941 h 403932"/>
                <a:gd name="connsiteX55" fmla="*/ 1013899 w 1089432"/>
                <a:gd name="connsiteY55" fmla="*/ 310941 h 403932"/>
                <a:gd name="connsiteX56" fmla="*/ 1054571 w 1089432"/>
                <a:gd name="connsiteY56" fmla="*/ 278975 h 403932"/>
                <a:gd name="connsiteX57" fmla="*/ 1063286 w 1089432"/>
                <a:gd name="connsiteY57" fmla="*/ 267351 h 403932"/>
                <a:gd name="connsiteX58" fmla="*/ 1069096 w 1089432"/>
                <a:gd name="connsiteY58" fmla="*/ 255727 h 403932"/>
                <a:gd name="connsiteX59" fmla="*/ 1077812 w 1089432"/>
                <a:gd name="connsiteY59" fmla="*/ 229573 h 403932"/>
                <a:gd name="connsiteX60" fmla="*/ 1083622 w 1089432"/>
                <a:gd name="connsiteY60" fmla="*/ 203419 h 403932"/>
                <a:gd name="connsiteX61" fmla="*/ 1086527 w 1089432"/>
                <a:gd name="connsiteY61" fmla="*/ 171453 h 403932"/>
                <a:gd name="connsiteX62" fmla="*/ 1089433 w 1089432"/>
                <a:gd name="connsiteY62" fmla="*/ 133675 h 403932"/>
                <a:gd name="connsiteX63" fmla="*/ 1089433 w 1089432"/>
                <a:gd name="connsiteY63" fmla="*/ 107522 h 403932"/>
                <a:gd name="connsiteX64" fmla="*/ 1089433 w 1089432"/>
                <a:gd name="connsiteY64" fmla="*/ 95898 h 403932"/>
                <a:gd name="connsiteX65" fmla="*/ 1086527 w 1089432"/>
                <a:gd name="connsiteY65" fmla="*/ 69744 h 403932"/>
                <a:gd name="connsiteX66" fmla="*/ 1057476 w 1089432"/>
                <a:gd name="connsiteY66" fmla="*/ 101710 h 403932"/>
                <a:gd name="connsiteX67" fmla="*/ 1057476 w 1089432"/>
                <a:gd name="connsiteY67" fmla="*/ 133675 h 403932"/>
                <a:gd name="connsiteX68" fmla="*/ 1054571 w 1089432"/>
                <a:gd name="connsiteY68" fmla="*/ 168547 h 403932"/>
                <a:gd name="connsiteX69" fmla="*/ 1051666 w 1089432"/>
                <a:gd name="connsiteY69" fmla="*/ 197607 h 403932"/>
                <a:gd name="connsiteX70" fmla="*/ 1045855 w 1089432"/>
                <a:gd name="connsiteY70" fmla="*/ 220855 h 403932"/>
                <a:gd name="connsiteX71" fmla="*/ 1037140 w 1089432"/>
                <a:gd name="connsiteY71" fmla="*/ 244103 h 403932"/>
                <a:gd name="connsiteX72" fmla="*/ 1025519 w 1089432"/>
                <a:gd name="connsiteY72" fmla="*/ 264445 h 403932"/>
                <a:gd name="connsiteX73" fmla="*/ 1016804 w 1089432"/>
                <a:gd name="connsiteY73" fmla="*/ 273163 h 403932"/>
                <a:gd name="connsiteX74" fmla="*/ 1008088 w 1089432"/>
                <a:gd name="connsiteY74" fmla="*/ 281881 h 403932"/>
                <a:gd name="connsiteX75" fmla="*/ 984847 w 1089432"/>
                <a:gd name="connsiteY75" fmla="*/ 296411 h 403932"/>
                <a:gd name="connsiteX76" fmla="*/ 935459 w 1089432"/>
                <a:gd name="connsiteY76" fmla="*/ 313847 h 403932"/>
                <a:gd name="connsiteX77" fmla="*/ 906408 w 1089432"/>
                <a:gd name="connsiteY77" fmla="*/ 322565 h 403932"/>
                <a:gd name="connsiteX78" fmla="*/ 874451 w 1089432"/>
                <a:gd name="connsiteY78" fmla="*/ 331283 h 403932"/>
                <a:gd name="connsiteX79" fmla="*/ 810538 w 1089432"/>
                <a:gd name="connsiteY79" fmla="*/ 345813 h 403932"/>
                <a:gd name="connsiteX80" fmla="*/ 743719 w 1089432"/>
                <a:gd name="connsiteY80" fmla="*/ 357436 h 403932"/>
                <a:gd name="connsiteX81" fmla="*/ 679806 w 1089432"/>
                <a:gd name="connsiteY81" fmla="*/ 369060 h 403932"/>
                <a:gd name="connsiteX82" fmla="*/ 615893 w 1089432"/>
                <a:gd name="connsiteY82" fmla="*/ 377778 h 403932"/>
                <a:gd name="connsiteX83" fmla="*/ 551979 w 1089432"/>
                <a:gd name="connsiteY83" fmla="*/ 383590 h 403932"/>
                <a:gd name="connsiteX84" fmla="*/ 534548 w 1089432"/>
                <a:gd name="connsiteY84" fmla="*/ 383590 h 403932"/>
                <a:gd name="connsiteX85" fmla="*/ 470635 w 1089432"/>
                <a:gd name="connsiteY85" fmla="*/ 377778 h 403932"/>
                <a:gd name="connsiteX86" fmla="*/ 403816 w 1089432"/>
                <a:gd name="connsiteY86" fmla="*/ 369060 h 403932"/>
                <a:gd name="connsiteX87" fmla="*/ 339903 w 1089432"/>
                <a:gd name="connsiteY87" fmla="*/ 357436 h 403932"/>
                <a:gd name="connsiteX88" fmla="*/ 273084 w 1089432"/>
                <a:gd name="connsiteY88" fmla="*/ 345813 h 403932"/>
                <a:gd name="connsiteX89" fmla="*/ 209171 w 1089432"/>
                <a:gd name="connsiteY89" fmla="*/ 331283 h 403932"/>
                <a:gd name="connsiteX90" fmla="*/ 177214 w 1089432"/>
                <a:gd name="connsiteY90" fmla="*/ 322565 h 403932"/>
                <a:gd name="connsiteX91" fmla="*/ 148163 w 1089432"/>
                <a:gd name="connsiteY91" fmla="*/ 313847 h 403932"/>
                <a:gd name="connsiteX92" fmla="*/ 98775 w 1089432"/>
                <a:gd name="connsiteY92" fmla="*/ 296411 h 403932"/>
                <a:gd name="connsiteX93" fmla="*/ 75534 w 1089432"/>
                <a:gd name="connsiteY93" fmla="*/ 281881 h 403932"/>
                <a:gd name="connsiteX94" fmla="*/ 66819 w 1089432"/>
                <a:gd name="connsiteY94" fmla="*/ 273163 h 403932"/>
                <a:gd name="connsiteX95" fmla="*/ 58103 w 1089432"/>
                <a:gd name="connsiteY95" fmla="*/ 264445 h 403932"/>
                <a:gd name="connsiteX96" fmla="*/ 49388 w 1089432"/>
                <a:gd name="connsiteY96" fmla="*/ 247009 h 403932"/>
                <a:gd name="connsiteX97" fmla="*/ 43577 w 1089432"/>
                <a:gd name="connsiteY97" fmla="*/ 220855 h 403932"/>
                <a:gd name="connsiteX98" fmla="*/ 37767 w 1089432"/>
                <a:gd name="connsiteY98" fmla="*/ 197607 h 403932"/>
                <a:gd name="connsiteX99" fmla="*/ 34862 w 1089432"/>
                <a:gd name="connsiteY99" fmla="*/ 168547 h 403932"/>
                <a:gd name="connsiteX100" fmla="*/ 31957 w 1089432"/>
                <a:gd name="connsiteY100" fmla="*/ 133675 h 403932"/>
                <a:gd name="connsiteX101" fmla="*/ 31957 w 1089432"/>
                <a:gd name="connsiteY101" fmla="*/ 101710 h 403932"/>
                <a:gd name="connsiteX102" fmla="*/ 31957 w 1089432"/>
                <a:gd name="connsiteY102" fmla="*/ 90086 h 403932"/>
                <a:gd name="connsiteX103" fmla="*/ 31957 w 1089432"/>
                <a:gd name="connsiteY103" fmla="*/ 81368 h 403932"/>
                <a:gd name="connsiteX104" fmla="*/ 37767 w 1089432"/>
                <a:gd name="connsiteY104" fmla="*/ 66838 h 403932"/>
                <a:gd name="connsiteX105" fmla="*/ 49388 w 1089432"/>
                <a:gd name="connsiteY105" fmla="*/ 55214 h 403932"/>
                <a:gd name="connsiteX106" fmla="*/ 55198 w 1089432"/>
                <a:gd name="connsiteY106" fmla="*/ 52308 h 403932"/>
                <a:gd name="connsiteX107" fmla="*/ 63913 w 1089432"/>
                <a:gd name="connsiteY107" fmla="*/ 49402 h 403932"/>
                <a:gd name="connsiteX108" fmla="*/ 92965 w 1089432"/>
                <a:gd name="connsiteY108" fmla="*/ 43590 h 403932"/>
                <a:gd name="connsiteX109" fmla="*/ 124922 w 1089432"/>
                <a:gd name="connsiteY109" fmla="*/ 40684 h 403932"/>
                <a:gd name="connsiteX110" fmla="*/ 226602 w 1089432"/>
                <a:gd name="connsiteY110" fmla="*/ 34872 h 403932"/>
                <a:gd name="connsiteX111" fmla="*/ 278895 w 1089432"/>
                <a:gd name="connsiteY111" fmla="*/ 31966 h 403932"/>
                <a:gd name="connsiteX112" fmla="*/ 331187 w 1089432"/>
                <a:gd name="connsiteY112" fmla="*/ 29060 h 403932"/>
                <a:gd name="connsiteX113" fmla="*/ 432868 w 1089432"/>
                <a:gd name="connsiteY113" fmla="*/ 26154 h 403932"/>
                <a:gd name="connsiteX114" fmla="*/ 656565 w 1089432"/>
                <a:gd name="connsiteY114" fmla="*/ 26154 h 403932"/>
                <a:gd name="connsiteX115" fmla="*/ 758245 w 1089432"/>
                <a:gd name="connsiteY115" fmla="*/ 29060 h 403932"/>
                <a:gd name="connsiteX116" fmla="*/ 810538 w 1089432"/>
                <a:gd name="connsiteY116" fmla="*/ 31966 h 403932"/>
                <a:gd name="connsiteX117" fmla="*/ 862831 w 1089432"/>
                <a:gd name="connsiteY117" fmla="*/ 34872 h 403932"/>
                <a:gd name="connsiteX118" fmla="*/ 964511 w 1089432"/>
                <a:gd name="connsiteY118" fmla="*/ 40684 h 403932"/>
                <a:gd name="connsiteX119" fmla="*/ 996468 w 1089432"/>
                <a:gd name="connsiteY119" fmla="*/ 43590 h 403932"/>
                <a:gd name="connsiteX120" fmla="*/ 1025519 w 1089432"/>
                <a:gd name="connsiteY120" fmla="*/ 49402 h 403932"/>
                <a:gd name="connsiteX121" fmla="*/ 1034235 w 1089432"/>
                <a:gd name="connsiteY121" fmla="*/ 52308 h 403932"/>
                <a:gd name="connsiteX122" fmla="*/ 1040045 w 1089432"/>
                <a:gd name="connsiteY122" fmla="*/ 55214 h 403932"/>
                <a:gd name="connsiteX123" fmla="*/ 1051666 w 1089432"/>
                <a:gd name="connsiteY123" fmla="*/ 66838 h 403932"/>
                <a:gd name="connsiteX124" fmla="*/ 1057476 w 1089432"/>
                <a:gd name="connsiteY124" fmla="*/ 81368 h 403932"/>
                <a:gd name="connsiteX125" fmla="*/ 1057476 w 1089432"/>
                <a:gd name="connsiteY125" fmla="*/ 101710 h 403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1089432" h="403932">
                  <a:moveTo>
                    <a:pt x="1086527" y="69744"/>
                  </a:moveTo>
                  <a:cubicBezTo>
                    <a:pt x="1086527" y="63932"/>
                    <a:pt x="1083622" y="61026"/>
                    <a:pt x="1080717" y="55214"/>
                  </a:cubicBezTo>
                  <a:cubicBezTo>
                    <a:pt x="1077812" y="49402"/>
                    <a:pt x="1074907" y="46496"/>
                    <a:pt x="1072002" y="43590"/>
                  </a:cubicBezTo>
                  <a:cubicBezTo>
                    <a:pt x="1066191" y="37778"/>
                    <a:pt x="1060381" y="31966"/>
                    <a:pt x="1051666" y="29060"/>
                  </a:cubicBezTo>
                  <a:cubicBezTo>
                    <a:pt x="1045855" y="26154"/>
                    <a:pt x="1037140" y="23248"/>
                    <a:pt x="1028424" y="23248"/>
                  </a:cubicBezTo>
                  <a:cubicBezTo>
                    <a:pt x="1022614" y="23248"/>
                    <a:pt x="1016804" y="20342"/>
                    <a:pt x="1010993" y="20342"/>
                  </a:cubicBezTo>
                  <a:cubicBezTo>
                    <a:pt x="1005183" y="20342"/>
                    <a:pt x="999373" y="20342"/>
                    <a:pt x="993562" y="17436"/>
                  </a:cubicBezTo>
                  <a:cubicBezTo>
                    <a:pt x="981942" y="17436"/>
                    <a:pt x="970321" y="14530"/>
                    <a:pt x="955795" y="14530"/>
                  </a:cubicBezTo>
                  <a:cubicBezTo>
                    <a:pt x="923839" y="11624"/>
                    <a:pt x="891882" y="8718"/>
                    <a:pt x="854115" y="8718"/>
                  </a:cubicBezTo>
                  <a:cubicBezTo>
                    <a:pt x="836684" y="8718"/>
                    <a:pt x="819253" y="5812"/>
                    <a:pt x="801822" y="5812"/>
                  </a:cubicBezTo>
                  <a:cubicBezTo>
                    <a:pt x="784391" y="5812"/>
                    <a:pt x="766960" y="5812"/>
                    <a:pt x="749530" y="2906"/>
                  </a:cubicBezTo>
                  <a:cubicBezTo>
                    <a:pt x="717573" y="2906"/>
                    <a:pt x="682711" y="0"/>
                    <a:pt x="647849" y="0"/>
                  </a:cubicBezTo>
                  <a:lnTo>
                    <a:pt x="427058" y="0"/>
                  </a:lnTo>
                  <a:cubicBezTo>
                    <a:pt x="392196" y="0"/>
                    <a:pt x="357334" y="0"/>
                    <a:pt x="325377" y="2906"/>
                  </a:cubicBezTo>
                  <a:cubicBezTo>
                    <a:pt x="307946" y="2906"/>
                    <a:pt x="290515" y="2906"/>
                    <a:pt x="273084" y="5812"/>
                  </a:cubicBezTo>
                  <a:cubicBezTo>
                    <a:pt x="255653" y="5812"/>
                    <a:pt x="238223" y="5812"/>
                    <a:pt x="220792" y="8718"/>
                  </a:cubicBezTo>
                  <a:cubicBezTo>
                    <a:pt x="191740" y="11624"/>
                    <a:pt x="156878" y="14530"/>
                    <a:pt x="124922" y="14530"/>
                  </a:cubicBezTo>
                  <a:cubicBezTo>
                    <a:pt x="113301" y="17436"/>
                    <a:pt x="101680" y="17436"/>
                    <a:pt x="90060" y="20342"/>
                  </a:cubicBezTo>
                  <a:cubicBezTo>
                    <a:pt x="84249" y="20342"/>
                    <a:pt x="78439" y="20342"/>
                    <a:pt x="72629" y="23248"/>
                  </a:cubicBezTo>
                  <a:cubicBezTo>
                    <a:pt x="66819" y="20342"/>
                    <a:pt x="61008" y="23248"/>
                    <a:pt x="55198" y="23248"/>
                  </a:cubicBezTo>
                  <a:cubicBezTo>
                    <a:pt x="46482" y="26154"/>
                    <a:pt x="40672" y="26154"/>
                    <a:pt x="34862" y="29060"/>
                  </a:cubicBezTo>
                  <a:cubicBezTo>
                    <a:pt x="26146" y="31966"/>
                    <a:pt x="20336" y="37778"/>
                    <a:pt x="14526" y="43590"/>
                  </a:cubicBezTo>
                  <a:cubicBezTo>
                    <a:pt x="11621" y="46496"/>
                    <a:pt x="8715" y="52308"/>
                    <a:pt x="5810" y="55214"/>
                  </a:cubicBezTo>
                  <a:cubicBezTo>
                    <a:pt x="5810" y="61026"/>
                    <a:pt x="2905" y="63932"/>
                    <a:pt x="2905" y="69744"/>
                  </a:cubicBezTo>
                  <a:cubicBezTo>
                    <a:pt x="0" y="78462"/>
                    <a:pt x="0" y="87180"/>
                    <a:pt x="0" y="98804"/>
                  </a:cubicBezTo>
                  <a:lnTo>
                    <a:pt x="0" y="133675"/>
                  </a:lnTo>
                  <a:cubicBezTo>
                    <a:pt x="0" y="145299"/>
                    <a:pt x="2905" y="159829"/>
                    <a:pt x="2905" y="171453"/>
                  </a:cubicBezTo>
                  <a:cubicBezTo>
                    <a:pt x="2905" y="183077"/>
                    <a:pt x="2905" y="194701"/>
                    <a:pt x="5810" y="203419"/>
                  </a:cubicBezTo>
                  <a:cubicBezTo>
                    <a:pt x="5810" y="212137"/>
                    <a:pt x="8715" y="220855"/>
                    <a:pt x="11621" y="229573"/>
                  </a:cubicBezTo>
                  <a:lnTo>
                    <a:pt x="20336" y="255727"/>
                  </a:lnTo>
                  <a:cubicBezTo>
                    <a:pt x="23241" y="258633"/>
                    <a:pt x="23241" y="264445"/>
                    <a:pt x="26146" y="267351"/>
                  </a:cubicBezTo>
                  <a:cubicBezTo>
                    <a:pt x="29052" y="270257"/>
                    <a:pt x="31957" y="276069"/>
                    <a:pt x="34862" y="278975"/>
                  </a:cubicBezTo>
                  <a:cubicBezTo>
                    <a:pt x="43577" y="290599"/>
                    <a:pt x="58103" y="299317"/>
                    <a:pt x="75534" y="310941"/>
                  </a:cubicBezTo>
                  <a:lnTo>
                    <a:pt x="78439" y="310941"/>
                  </a:lnTo>
                  <a:cubicBezTo>
                    <a:pt x="87155" y="313847"/>
                    <a:pt x="92965" y="316753"/>
                    <a:pt x="101680" y="322565"/>
                  </a:cubicBezTo>
                  <a:lnTo>
                    <a:pt x="127827" y="331283"/>
                  </a:lnTo>
                  <a:cubicBezTo>
                    <a:pt x="136542" y="334189"/>
                    <a:pt x="148163" y="337095"/>
                    <a:pt x="159783" y="340001"/>
                  </a:cubicBezTo>
                  <a:lnTo>
                    <a:pt x="194645" y="348718"/>
                  </a:lnTo>
                  <a:cubicBezTo>
                    <a:pt x="214981" y="354530"/>
                    <a:pt x="238223" y="360342"/>
                    <a:pt x="261464" y="363248"/>
                  </a:cubicBezTo>
                  <a:cubicBezTo>
                    <a:pt x="284705" y="369060"/>
                    <a:pt x="307946" y="371966"/>
                    <a:pt x="331187" y="377778"/>
                  </a:cubicBezTo>
                  <a:cubicBezTo>
                    <a:pt x="354429" y="380684"/>
                    <a:pt x="377670" y="386496"/>
                    <a:pt x="400911" y="389402"/>
                  </a:cubicBezTo>
                  <a:lnTo>
                    <a:pt x="406721" y="389402"/>
                  </a:lnTo>
                  <a:cubicBezTo>
                    <a:pt x="427058" y="392308"/>
                    <a:pt x="450299" y="395214"/>
                    <a:pt x="470635" y="398120"/>
                  </a:cubicBezTo>
                  <a:cubicBezTo>
                    <a:pt x="493876" y="401026"/>
                    <a:pt x="517117" y="403932"/>
                    <a:pt x="537453" y="403932"/>
                  </a:cubicBezTo>
                  <a:lnTo>
                    <a:pt x="551979" y="403932"/>
                  </a:lnTo>
                  <a:cubicBezTo>
                    <a:pt x="572315" y="401026"/>
                    <a:pt x="595556" y="401026"/>
                    <a:pt x="618798" y="398120"/>
                  </a:cubicBezTo>
                  <a:cubicBezTo>
                    <a:pt x="639134" y="395214"/>
                    <a:pt x="659470" y="392308"/>
                    <a:pt x="682711" y="389402"/>
                  </a:cubicBezTo>
                  <a:lnTo>
                    <a:pt x="688521" y="389402"/>
                  </a:lnTo>
                  <a:cubicBezTo>
                    <a:pt x="711763" y="386496"/>
                    <a:pt x="735004" y="380684"/>
                    <a:pt x="758245" y="377778"/>
                  </a:cubicBezTo>
                  <a:cubicBezTo>
                    <a:pt x="781486" y="374872"/>
                    <a:pt x="804728" y="369060"/>
                    <a:pt x="827969" y="363248"/>
                  </a:cubicBezTo>
                  <a:cubicBezTo>
                    <a:pt x="851210" y="357436"/>
                    <a:pt x="874451" y="351624"/>
                    <a:pt x="894787" y="348718"/>
                  </a:cubicBezTo>
                  <a:lnTo>
                    <a:pt x="929649" y="340001"/>
                  </a:lnTo>
                  <a:cubicBezTo>
                    <a:pt x="941270" y="337095"/>
                    <a:pt x="952890" y="334189"/>
                    <a:pt x="961606" y="331283"/>
                  </a:cubicBezTo>
                  <a:cubicBezTo>
                    <a:pt x="970321" y="328377"/>
                    <a:pt x="981942" y="325471"/>
                    <a:pt x="987752" y="322565"/>
                  </a:cubicBezTo>
                  <a:cubicBezTo>
                    <a:pt x="996468" y="319659"/>
                    <a:pt x="1005183" y="316753"/>
                    <a:pt x="1010993" y="310941"/>
                  </a:cubicBezTo>
                  <a:lnTo>
                    <a:pt x="1013899" y="310941"/>
                  </a:lnTo>
                  <a:cubicBezTo>
                    <a:pt x="1031329" y="302223"/>
                    <a:pt x="1045855" y="290599"/>
                    <a:pt x="1054571" y="278975"/>
                  </a:cubicBezTo>
                  <a:cubicBezTo>
                    <a:pt x="1057476" y="276069"/>
                    <a:pt x="1060381" y="270257"/>
                    <a:pt x="1063286" y="267351"/>
                  </a:cubicBezTo>
                  <a:cubicBezTo>
                    <a:pt x="1066191" y="264445"/>
                    <a:pt x="1069096" y="258633"/>
                    <a:pt x="1069096" y="255727"/>
                  </a:cubicBezTo>
                  <a:cubicBezTo>
                    <a:pt x="1074907" y="247009"/>
                    <a:pt x="1077812" y="238291"/>
                    <a:pt x="1077812" y="229573"/>
                  </a:cubicBezTo>
                  <a:cubicBezTo>
                    <a:pt x="1080717" y="220855"/>
                    <a:pt x="1080717" y="212137"/>
                    <a:pt x="1083622" y="203419"/>
                  </a:cubicBezTo>
                  <a:cubicBezTo>
                    <a:pt x="1083622" y="194701"/>
                    <a:pt x="1086527" y="185983"/>
                    <a:pt x="1086527" y="171453"/>
                  </a:cubicBezTo>
                  <a:cubicBezTo>
                    <a:pt x="1086527" y="159829"/>
                    <a:pt x="1089433" y="145299"/>
                    <a:pt x="1089433" y="133675"/>
                  </a:cubicBezTo>
                  <a:lnTo>
                    <a:pt x="1089433" y="107522"/>
                  </a:lnTo>
                  <a:lnTo>
                    <a:pt x="1089433" y="95898"/>
                  </a:lnTo>
                  <a:cubicBezTo>
                    <a:pt x="1089433" y="87180"/>
                    <a:pt x="1089433" y="78462"/>
                    <a:pt x="1086527" y="69744"/>
                  </a:cubicBezTo>
                  <a:close/>
                  <a:moveTo>
                    <a:pt x="1057476" y="101710"/>
                  </a:moveTo>
                  <a:lnTo>
                    <a:pt x="1057476" y="133675"/>
                  </a:lnTo>
                  <a:cubicBezTo>
                    <a:pt x="1057476" y="145299"/>
                    <a:pt x="1054571" y="159829"/>
                    <a:pt x="1054571" y="168547"/>
                  </a:cubicBezTo>
                  <a:cubicBezTo>
                    <a:pt x="1054571" y="177265"/>
                    <a:pt x="1051666" y="188889"/>
                    <a:pt x="1051666" y="197607"/>
                  </a:cubicBezTo>
                  <a:cubicBezTo>
                    <a:pt x="1051666" y="206325"/>
                    <a:pt x="1048760" y="215043"/>
                    <a:pt x="1045855" y="220855"/>
                  </a:cubicBezTo>
                  <a:cubicBezTo>
                    <a:pt x="1042950" y="229573"/>
                    <a:pt x="1040045" y="238291"/>
                    <a:pt x="1037140" y="244103"/>
                  </a:cubicBezTo>
                  <a:cubicBezTo>
                    <a:pt x="1034235" y="252821"/>
                    <a:pt x="1028424" y="258633"/>
                    <a:pt x="1025519" y="264445"/>
                  </a:cubicBezTo>
                  <a:lnTo>
                    <a:pt x="1016804" y="273163"/>
                  </a:lnTo>
                  <a:lnTo>
                    <a:pt x="1008088" y="281881"/>
                  </a:lnTo>
                  <a:cubicBezTo>
                    <a:pt x="1002278" y="287693"/>
                    <a:pt x="993562" y="290599"/>
                    <a:pt x="984847" y="296411"/>
                  </a:cubicBezTo>
                  <a:cubicBezTo>
                    <a:pt x="970321" y="302223"/>
                    <a:pt x="955795" y="308035"/>
                    <a:pt x="935459" y="313847"/>
                  </a:cubicBezTo>
                  <a:cubicBezTo>
                    <a:pt x="926744" y="316753"/>
                    <a:pt x="915123" y="319659"/>
                    <a:pt x="906408" y="322565"/>
                  </a:cubicBezTo>
                  <a:cubicBezTo>
                    <a:pt x="897692" y="325471"/>
                    <a:pt x="886072" y="328377"/>
                    <a:pt x="874451" y="331283"/>
                  </a:cubicBezTo>
                  <a:cubicBezTo>
                    <a:pt x="854115" y="337095"/>
                    <a:pt x="830874" y="342907"/>
                    <a:pt x="810538" y="345813"/>
                  </a:cubicBezTo>
                  <a:cubicBezTo>
                    <a:pt x="787297" y="351624"/>
                    <a:pt x="766960" y="354530"/>
                    <a:pt x="743719" y="357436"/>
                  </a:cubicBezTo>
                  <a:cubicBezTo>
                    <a:pt x="723383" y="360342"/>
                    <a:pt x="700142" y="366154"/>
                    <a:pt x="679806" y="369060"/>
                  </a:cubicBezTo>
                  <a:cubicBezTo>
                    <a:pt x="656565" y="371966"/>
                    <a:pt x="636229" y="374872"/>
                    <a:pt x="615893" y="377778"/>
                  </a:cubicBezTo>
                  <a:cubicBezTo>
                    <a:pt x="595556" y="380684"/>
                    <a:pt x="572315" y="383590"/>
                    <a:pt x="551979" y="383590"/>
                  </a:cubicBezTo>
                  <a:lnTo>
                    <a:pt x="534548" y="383590"/>
                  </a:lnTo>
                  <a:cubicBezTo>
                    <a:pt x="514212" y="380684"/>
                    <a:pt x="493876" y="380684"/>
                    <a:pt x="470635" y="377778"/>
                  </a:cubicBezTo>
                  <a:cubicBezTo>
                    <a:pt x="450299" y="374872"/>
                    <a:pt x="427058" y="371966"/>
                    <a:pt x="403816" y="369060"/>
                  </a:cubicBezTo>
                  <a:cubicBezTo>
                    <a:pt x="383480" y="366154"/>
                    <a:pt x="360239" y="363248"/>
                    <a:pt x="339903" y="357436"/>
                  </a:cubicBezTo>
                  <a:cubicBezTo>
                    <a:pt x="319567" y="354530"/>
                    <a:pt x="296326" y="348718"/>
                    <a:pt x="273084" y="345813"/>
                  </a:cubicBezTo>
                  <a:cubicBezTo>
                    <a:pt x="249843" y="340001"/>
                    <a:pt x="229507" y="337095"/>
                    <a:pt x="209171" y="331283"/>
                  </a:cubicBezTo>
                  <a:cubicBezTo>
                    <a:pt x="197550" y="328377"/>
                    <a:pt x="185930" y="325471"/>
                    <a:pt x="177214" y="322565"/>
                  </a:cubicBezTo>
                  <a:cubicBezTo>
                    <a:pt x="168499" y="319659"/>
                    <a:pt x="156878" y="316753"/>
                    <a:pt x="148163" y="313847"/>
                  </a:cubicBezTo>
                  <a:cubicBezTo>
                    <a:pt x="127827" y="308035"/>
                    <a:pt x="113301" y="302223"/>
                    <a:pt x="98775" y="296411"/>
                  </a:cubicBezTo>
                  <a:cubicBezTo>
                    <a:pt x="90060" y="293505"/>
                    <a:pt x="84249" y="287693"/>
                    <a:pt x="75534" y="281881"/>
                  </a:cubicBezTo>
                  <a:lnTo>
                    <a:pt x="66819" y="273163"/>
                  </a:lnTo>
                  <a:lnTo>
                    <a:pt x="58103" y="264445"/>
                  </a:lnTo>
                  <a:cubicBezTo>
                    <a:pt x="58103" y="261539"/>
                    <a:pt x="52293" y="252821"/>
                    <a:pt x="49388" y="247009"/>
                  </a:cubicBezTo>
                  <a:cubicBezTo>
                    <a:pt x="46482" y="238291"/>
                    <a:pt x="43577" y="229573"/>
                    <a:pt x="43577" y="220855"/>
                  </a:cubicBezTo>
                  <a:cubicBezTo>
                    <a:pt x="40672" y="212137"/>
                    <a:pt x="37767" y="206325"/>
                    <a:pt x="37767" y="197607"/>
                  </a:cubicBezTo>
                  <a:cubicBezTo>
                    <a:pt x="37767" y="188889"/>
                    <a:pt x="34862" y="180171"/>
                    <a:pt x="34862" y="168547"/>
                  </a:cubicBezTo>
                  <a:cubicBezTo>
                    <a:pt x="34862" y="159829"/>
                    <a:pt x="31957" y="145299"/>
                    <a:pt x="31957" y="133675"/>
                  </a:cubicBezTo>
                  <a:lnTo>
                    <a:pt x="31957" y="101710"/>
                  </a:lnTo>
                  <a:lnTo>
                    <a:pt x="31957" y="90086"/>
                  </a:lnTo>
                  <a:lnTo>
                    <a:pt x="31957" y="81368"/>
                  </a:lnTo>
                  <a:cubicBezTo>
                    <a:pt x="31957" y="75556"/>
                    <a:pt x="34862" y="72650"/>
                    <a:pt x="37767" y="66838"/>
                  </a:cubicBezTo>
                  <a:cubicBezTo>
                    <a:pt x="40672" y="61026"/>
                    <a:pt x="43577" y="58120"/>
                    <a:pt x="49388" y="55214"/>
                  </a:cubicBezTo>
                  <a:cubicBezTo>
                    <a:pt x="52293" y="55214"/>
                    <a:pt x="55198" y="52308"/>
                    <a:pt x="55198" y="52308"/>
                  </a:cubicBezTo>
                  <a:cubicBezTo>
                    <a:pt x="58103" y="52308"/>
                    <a:pt x="61008" y="49402"/>
                    <a:pt x="63913" y="49402"/>
                  </a:cubicBezTo>
                  <a:cubicBezTo>
                    <a:pt x="72629" y="46496"/>
                    <a:pt x="81344" y="46496"/>
                    <a:pt x="92965" y="43590"/>
                  </a:cubicBezTo>
                  <a:cubicBezTo>
                    <a:pt x="101680" y="43590"/>
                    <a:pt x="113301" y="40684"/>
                    <a:pt x="124922" y="40684"/>
                  </a:cubicBezTo>
                  <a:cubicBezTo>
                    <a:pt x="156878" y="37778"/>
                    <a:pt x="191740" y="34872"/>
                    <a:pt x="226602" y="34872"/>
                  </a:cubicBezTo>
                  <a:cubicBezTo>
                    <a:pt x="244033" y="34872"/>
                    <a:pt x="261464" y="31966"/>
                    <a:pt x="278895" y="31966"/>
                  </a:cubicBezTo>
                  <a:cubicBezTo>
                    <a:pt x="296326" y="31966"/>
                    <a:pt x="313757" y="31966"/>
                    <a:pt x="331187" y="29060"/>
                  </a:cubicBezTo>
                  <a:cubicBezTo>
                    <a:pt x="366049" y="29060"/>
                    <a:pt x="400911" y="26154"/>
                    <a:pt x="432868" y="26154"/>
                  </a:cubicBezTo>
                  <a:lnTo>
                    <a:pt x="656565" y="26154"/>
                  </a:lnTo>
                  <a:cubicBezTo>
                    <a:pt x="691426" y="26154"/>
                    <a:pt x="723383" y="26154"/>
                    <a:pt x="758245" y="29060"/>
                  </a:cubicBezTo>
                  <a:cubicBezTo>
                    <a:pt x="775676" y="29060"/>
                    <a:pt x="793107" y="29060"/>
                    <a:pt x="810538" y="31966"/>
                  </a:cubicBezTo>
                  <a:cubicBezTo>
                    <a:pt x="827969" y="31966"/>
                    <a:pt x="845400" y="31966"/>
                    <a:pt x="862831" y="34872"/>
                  </a:cubicBezTo>
                  <a:cubicBezTo>
                    <a:pt x="897692" y="37778"/>
                    <a:pt x="929649" y="37778"/>
                    <a:pt x="964511" y="40684"/>
                  </a:cubicBezTo>
                  <a:cubicBezTo>
                    <a:pt x="979037" y="40684"/>
                    <a:pt x="987752" y="43590"/>
                    <a:pt x="996468" y="43590"/>
                  </a:cubicBezTo>
                  <a:cubicBezTo>
                    <a:pt x="1008088" y="43590"/>
                    <a:pt x="1016804" y="46496"/>
                    <a:pt x="1025519" y="49402"/>
                  </a:cubicBezTo>
                  <a:cubicBezTo>
                    <a:pt x="1028424" y="49402"/>
                    <a:pt x="1031329" y="52308"/>
                    <a:pt x="1034235" y="52308"/>
                  </a:cubicBezTo>
                  <a:cubicBezTo>
                    <a:pt x="1037140" y="52308"/>
                    <a:pt x="1040045" y="55214"/>
                    <a:pt x="1040045" y="55214"/>
                  </a:cubicBezTo>
                  <a:cubicBezTo>
                    <a:pt x="1045855" y="58120"/>
                    <a:pt x="1048760" y="63932"/>
                    <a:pt x="1051666" y="66838"/>
                  </a:cubicBezTo>
                  <a:cubicBezTo>
                    <a:pt x="1054571" y="72650"/>
                    <a:pt x="1054571" y="75556"/>
                    <a:pt x="1057476" y="81368"/>
                  </a:cubicBezTo>
                  <a:lnTo>
                    <a:pt x="1057476" y="101710"/>
                  </a:lnTo>
                  <a:close/>
                </a:path>
              </a:pathLst>
            </a:custGeom>
            <a:grpFill/>
            <a:ln w="445" cap="flat">
              <a:noFill/>
              <a:prstDash val="solid"/>
              <a:miter/>
            </a:ln>
          </p:spPr>
          <p:txBody>
            <a:bodyPr rtlCol="0" anchor="ctr"/>
            <a:lstStyle/>
            <a:p>
              <a:pPr marL="0" marR="0" lvl="0" indent="0" algn="l" defTabSz="548640" rtl="0" eaLnBrk="1" fontAlgn="auto" latinLnBrk="0" hangingPunct="1">
                <a:lnSpc>
                  <a:spcPct val="100000"/>
                </a:lnSpc>
                <a:spcBef>
                  <a:spcPts val="0"/>
                </a:spcBef>
                <a:spcAft>
                  <a:spcPts val="0"/>
                </a:spcAft>
                <a:buClrTx/>
                <a:buSzTx/>
                <a:buFontTx/>
                <a:buNone/>
                <a:tabLst/>
                <a:defRPr/>
              </a:pPr>
              <a:endParaRPr kumimoji="0" lang="zh-CN" altLang="en-US" sz="1264"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105" name="任意多边形: 形状 104">
              <a:extLst>
                <a:ext uri="{FF2B5EF4-FFF2-40B4-BE49-F238E27FC236}">
                  <a16:creationId xmlns:a16="http://schemas.microsoft.com/office/drawing/2014/main" id="{905B5016-1D82-4F63-8192-E436FC8E8C06}"/>
                </a:ext>
              </a:extLst>
            </p:cNvPr>
            <p:cNvSpPr/>
            <p:nvPr/>
          </p:nvSpPr>
          <p:spPr>
            <a:xfrm>
              <a:off x="7749552" y="2958201"/>
              <a:ext cx="620210" cy="210966"/>
            </a:xfrm>
            <a:custGeom>
              <a:avLst/>
              <a:gdLst>
                <a:gd name="connsiteX0" fmla="*/ 302136 w 1008088"/>
                <a:gd name="connsiteY0" fmla="*/ 177265 h 342907"/>
                <a:gd name="connsiteX1" fmla="*/ 307946 w 1008088"/>
                <a:gd name="connsiteY1" fmla="*/ 287693 h 342907"/>
                <a:gd name="connsiteX2" fmla="*/ 325377 w 1008088"/>
                <a:gd name="connsiteY2" fmla="*/ 290599 h 342907"/>
                <a:gd name="connsiteX3" fmla="*/ 328282 w 1008088"/>
                <a:gd name="connsiteY3" fmla="*/ 290599 h 342907"/>
                <a:gd name="connsiteX4" fmla="*/ 342808 w 1008088"/>
                <a:gd name="connsiteY4" fmla="*/ 290599 h 342907"/>
                <a:gd name="connsiteX5" fmla="*/ 354429 w 1008088"/>
                <a:gd name="connsiteY5" fmla="*/ 293505 h 342907"/>
                <a:gd name="connsiteX6" fmla="*/ 383480 w 1008088"/>
                <a:gd name="connsiteY6" fmla="*/ 299317 h 342907"/>
                <a:gd name="connsiteX7" fmla="*/ 398006 w 1008088"/>
                <a:gd name="connsiteY7" fmla="*/ 302223 h 342907"/>
                <a:gd name="connsiteX8" fmla="*/ 412532 w 1008088"/>
                <a:gd name="connsiteY8" fmla="*/ 305129 h 342907"/>
                <a:gd name="connsiteX9" fmla="*/ 435773 w 1008088"/>
                <a:gd name="connsiteY9" fmla="*/ 308035 h 342907"/>
                <a:gd name="connsiteX10" fmla="*/ 438678 w 1008088"/>
                <a:gd name="connsiteY10" fmla="*/ 308035 h 342907"/>
                <a:gd name="connsiteX11" fmla="*/ 453204 w 1008088"/>
                <a:gd name="connsiteY11" fmla="*/ 308035 h 342907"/>
                <a:gd name="connsiteX12" fmla="*/ 467730 w 1008088"/>
                <a:gd name="connsiteY12" fmla="*/ 310941 h 342907"/>
                <a:gd name="connsiteX13" fmla="*/ 496781 w 1008088"/>
                <a:gd name="connsiteY13" fmla="*/ 313847 h 342907"/>
                <a:gd name="connsiteX14" fmla="*/ 508402 w 1008088"/>
                <a:gd name="connsiteY14" fmla="*/ 313847 h 342907"/>
                <a:gd name="connsiteX15" fmla="*/ 520022 w 1008088"/>
                <a:gd name="connsiteY15" fmla="*/ 313847 h 342907"/>
                <a:gd name="connsiteX16" fmla="*/ 549074 w 1008088"/>
                <a:gd name="connsiteY16" fmla="*/ 310941 h 342907"/>
                <a:gd name="connsiteX17" fmla="*/ 563600 w 1008088"/>
                <a:gd name="connsiteY17" fmla="*/ 308035 h 342907"/>
                <a:gd name="connsiteX18" fmla="*/ 581031 w 1008088"/>
                <a:gd name="connsiteY18" fmla="*/ 308035 h 342907"/>
                <a:gd name="connsiteX19" fmla="*/ 604272 w 1008088"/>
                <a:gd name="connsiteY19" fmla="*/ 305129 h 342907"/>
                <a:gd name="connsiteX20" fmla="*/ 618798 w 1008088"/>
                <a:gd name="connsiteY20" fmla="*/ 302223 h 342907"/>
                <a:gd name="connsiteX21" fmla="*/ 633323 w 1008088"/>
                <a:gd name="connsiteY21" fmla="*/ 299317 h 342907"/>
                <a:gd name="connsiteX22" fmla="*/ 662375 w 1008088"/>
                <a:gd name="connsiteY22" fmla="*/ 293505 h 342907"/>
                <a:gd name="connsiteX23" fmla="*/ 673996 w 1008088"/>
                <a:gd name="connsiteY23" fmla="*/ 290599 h 342907"/>
                <a:gd name="connsiteX24" fmla="*/ 691427 w 1008088"/>
                <a:gd name="connsiteY24" fmla="*/ 290599 h 342907"/>
                <a:gd name="connsiteX25" fmla="*/ 708857 w 1008088"/>
                <a:gd name="connsiteY25" fmla="*/ 287693 h 342907"/>
                <a:gd name="connsiteX26" fmla="*/ 723383 w 1008088"/>
                <a:gd name="connsiteY26" fmla="*/ 177265 h 342907"/>
                <a:gd name="connsiteX27" fmla="*/ 720478 w 1008088"/>
                <a:gd name="connsiteY27" fmla="*/ 177265 h 342907"/>
                <a:gd name="connsiteX28" fmla="*/ 671090 w 1008088"/>
                <a:gd name="connsiteY28" fmla="*/ 180171 h 342907"/>
                <a:gd name="connsiteX29" fmla="*/ 621703 w 1008088"/>
                <a:gd name="connsiteY29" fmla="*/ 183077 h 342907"/>
                <a:gd name="connsiteX30" fmla="*/ 572315 w 1008088"/>
                <a:gd name="connsiteY30" fmla="*/ 185983 h 342907"/>
                <a:gd name="connsiteX31" fmla="*/ 511307 w 1008088"/>
                <a:gd name="connsiteY31" fmla="*/ 188889 h 342907"/>
                <a:gd name="connsiteX32" fmla="*/ 453204 w 1008088"/>
                <a:gd name="connsiteY32" fmla="*/ 185983 h 342907"/>
                <a:gd name="connsiteX33" fmla="*/ 403816 w 1008088"/>
                <a:gd name="connsiteY33" fmla="*/ 183077 h 342907"/>
                <a:gd name="connsiteX34" fmla="*/ 354429 w 1008088"/>
                <a:gd name="connsiteY34" fmla="*/ 180171 h 342907"/>
                <a:gd name="connsiteX35" fmla="*/ 305041 w 1008088"/>
                <a:gd name="connsiteY35" fmla="*/ 177265 h 342907"/>
                <a:gd name="connsiteX36" fmla="*/ 944175 w 1008088"/>
                <a:gd name="connsiteY36" fmla="*/ 154017 h 342907"/>
                <a:gd name="connsiteX37" fmla="*/ 888977 w 1008088"/>
                <a:gd name="connsiteY37" fmla="*/ 159829 h 342907"/>
                <a:gd name="connsiteX38" fmla="*/ 865736 w 1008088"/>
                <a:gd name="connsiteY38" fmla="*/ 162735 h 342907"/>
                <a:gd name="connsiteX39" fmla="*/ 842494 w 1008088"/>
                <a:gd name="connsiteY39" fmla="*/ 165641 h 342907"/>
                <a:gd name="connsiteX40" fmla="*/ 778581 w 1008088"/>
                <a:gd name="connsiteY40" fmla="*/ 171453 h 342907"/>
                <a:gd name="connsiteX41" fmla="*/ 749530 w 1008088"/>
                <a:gd name="connsiteY41" fmla="*/ 174359 h 342907"/>
                <a:gd name="connsiteX42" fmla="*/ 740814 w 1008088"/>
                <a:gd name="connsiteY42" fmla="*/ 281881 h 342907"/>
                <a:gd name="connsiteX43" fmla="*/ 793107 w 1008088"/>
                <a:gd name="connsiteY43" fmla="*/ 270257 h 342907"/>
                <a:gd name="connsiteX44" fmla="*/ 819253 w 1008088"/>
                <a:gd name="connsiteY44" fmla="*/ 264445 h 342907"/>
                <a:gd name="connsiteX45" fmla="*/ 842494 w 1008088"/>
                <a:gd name="connsiteY45" fmla="*/ 258633 h 342907"/>
                <a:gd name="connsiteX46" fmla="*/ 868641 w 1008088"/>
                <a:gd name="connsiteY46" fmla="*/ 249915 h 342907"/>
                <a:gd name="connsiteX47" fmla="*/ 877356 w 1008088"/>
                <a:gd name="connsiteY47" fmla="*/ 247009 h 342907"/>
                <a:gd name="connsiteX48" fmla="*/ 886072 w 1008088"/>
                <a:gd name="connsiteY48" fmla="*/ 244103 h 342907"/>
                <a:gd name="connsiteX49" fmla="*/ 909313 w 1008088"/>
                <a:gd name="connsiteY49" fmla="*/ 229573 h 342907"/>
                <a:gd name="connsiteX50" fmla="*/ 920934 w 1008088"/>
                <a:gd name="connsiteY50" fmla="*/ 217949 h 342907"/>
                <a:gd name="connsiteX51" fmla="*/ 932554 w 1008088"/>
                <a:gd name="connsiteY51" fmla="*/ 197607 h 342907"/>
                <a:gd name="connsiteX52" fmla="*/ 938365 w 1008088"/>
                <a:gd name="connsiteY52" fmla="*/ 177265 h 342907"/>
                <a:gd name="connsiteX53" fmla="*/ 944175 w 1008088"/>
                <a:gd name="connsiteY53" fmla="*/ 154017 h 342907"/>
                <a:gd name="connsiteX54" fmla="*/ 63913 w 1008088"/>
                <a:gd name="connsiteY54" fmla="*/ 154017 h 342907"/>
                <a:gd name="connsiteX55" fmla="*/ 69724 w 1008088"/>
                <a:gd name="connsiteY55" fmla="*/ 177265 h 342907"/>
                <a:gd name="connsiteX56" fmla="*/ 75534 w 1008088"/>
                <a:gd name="connsiteY56" fmla="*/ 197607 h 342907"/>
                <a:gd name="connsiteX57" fmla="*/ 87155 w 1008088"/>
                <a:gd name="connsiteY57" fmla="*/ 217949 h 342907"/>
                <a:gd name="connsiteX58" fmla="*/ 98775 w 1008088"/>
                <a:gd name="connsiteY58" fmla="*/ 232479 h 342907"/>
                <a:gd name="connsiteX59" fmla="*/ 122016 w 1008088"/>
                <a:gd name="connsiteY59" fmla="*/ 247009 h 342907"/>
                <a:gd name="connsiteX60" fmla="*/ 130732 w 1008088"/>
                <a:gd name="connsiteY60" fmla="*/ 249915 h 342907"/>
                <a:gd name="connsiteX61" fmla="*/ 139447 w 1008088"/>
                <a:gd name="connsiteY61" fmla="*/ 252821 h 342907"/>
                <a:gd name="connsiteX62" fmla="*/ 165594 w 1008088"/>
                <a:gd name="connsiteY62" fmla="*/ 261539 h 342907"/>
                <a:gd name="connsiteX63" fmla="*/ 188835 w 1008088"/>
                <a:gd name="connsiteY63" fmla="*/ 267351 h 342907"/>
                <a:gd name="connsiteX64" fmla="*/ 214981 w 1008088"/>
                <a:gd name="connsiteY64" fmla="*/ 273163 h 342907"/>
                <a:gd name="connsiteX65" fmla="*/ 267274 w 1008088"/>
                <a:gd name="connsiteY65" fmla="*/ 281881 h 342907"/>
                <a:gd name="connsiteX66" fmla="*/ 258559 w 1008088"/>
                <a:gd name="connsiteY66" fmla="*/ 174359 h 342907"/>
                <a:gd name="connsiteX67" fmla="*/ 229507 w 1008088"/>
                <a:gd name="connsiteY67" fmla="*/ 171453 h 342907"/>
                <a:gd name="connsiteX68" fmla="*/ 165594 w 1008088"/>
                <a:gd name="connsiteY68" fmla="*/ 165641 h 342907"/>
                <a:gd name="connsiteX69" fmla="*/ 142353 w 1008088"/>
                <a:gd name="connsiteY69" fmla="*/ 162735 h 342907"/>
                <a:gd name="connsiteX70" fmla="*/ 119111 w 1008088"/>
                <a:gd name="connsiteY70" fmla="*/ 159829 h 342907"/>
                <a:gd name="connsiteX71" fmla="*/ 26146 w 1008088"/>
                <a:gd name="connsiteY71" fmla="*/ 133675 h 342907"/>
                <a:gd name="connsiteX72" fmla="*/ 26146 w 1008088"/>
                <a:gd name="connsiteY72" fmla="*/ 145299 h 342907"/>
                <a:gd name="connsiteX73" fmla="*/ 113301 w 1008088"/>
                <a:gd name="connsiteY73" fmla="*/ 154017 h 342907"/>
                <a:gd name="connsiteX74" fmla="*/ 136542 w 1008088"/>
                <a:gd name="connsiteY74" fmla="*/ 156923 h 342907"/>
                <a:gd name="connsiteX75" fmla="*/ 278895 w 1008088"/>
                <a:gd name="connsiteY75" fmla="*/ 171453 h 342907"/>
                <a:gd name="connsiteX76" fmla="*/ 305041 w 1008088"/>
                <a:gd name="connsiteY76" fmla="*/ 174359 h 342907"/>
                <a:gd name="connsiteX77" fmla="*/ 435773 w 1008088"/>
                <a:gd name="connsiteY77" fmla="*/ 183077 h 342907"/>
                <a:gd name="connsiteX78" fmla="*/ 502592 w 1008088"/>
                <a:gd name="connsiteY78" fmla="*/ 185983 h 342907"/>
                <a:gd name="connsiteX79" fmla="*/ 569410 w 1008088"/>
                <a:gd name="connsiteY79" fmla="*/ 183077 h 342907"/>
                <a:gd name="connsiteX80" fmla="*/ 700142 w 1008088"/>
                <a:gd name="connsiteY80" fmla="*/ 174359 h 342907"/>
                <a:gd name="connsiteX81" fmla="*/ 726288 w 1008088"/>
                <a:gd name="connsiteY81" fmla="*/ 171453 h 342907"/>
                <a:gd name="connsiteX82" fmla="*/ 868641 w 1008088"/>
                <a:gd name="connsiteY82" fmla="*/ 156923 h 342907"/>
                <a:gd name="connsiteX83" fmla="*/ 891882 w 1008088"/>
                <a:gd name="connsiteY83" fmla="*/ 154017 h 342907"/>
                <a:gd name="connsiteX84" fmla="*/ 979037 w 1008088"/>
                <a:gd name="connsiteY84" fmla="*/ 145299 h 342907"/>
                <a:gd name="connsiteX85" fmla="*/ 979037 w 1008088"/>
                <a:gd name="connsiteY85" fmla="*/ 133675 h 342907"/>
                <a:gd name="connsiteX86" fmla="*/ 807633 w 1008088"/>
                <a:gd name="connsiteY86" fmla="*/ 151111 h 342907"/>
                <a:gd name="connsiteX87" fmla="*/ 624608 w 1008088"/>
                <a:gd name="connsiteY87" fmla="*/ 165641 h 342907"/>
                <a:gd name="connsiteX88" fmla="*/ 502592 w 1008088"/>
                <a:gd name="connsiteY88" fmla="*/ 171453 h 342907"/>
                <a:gd name="connsiteX89" fmla="*/ 380575 w 1008088"/>
                <a:gd name="connsiteY89" fmla="*/ 165641 h 342907"/>
                <a:gd name="connsiteX90" fmla="*/ 197550 w 1008088"/>
                <a:gd name="connsiteY90" fmla="*/ 151111 h 342907"/>
                <a:gd name="connsiteX91" fmla="*/ 26146 w 1008088"/>
                <a:gd name="connsiteY91" fmla="*/ 133675 h 342907"/>
                <a:gd name="connsiteX92" fmla="*/ 755340 w 1008088"/>
                <a:gd name="connsiteY92" fmla="*/ 20342 h 342907"/>
                <a:gd name="connsiteX93" fmla="*/ 752435 w 1008088"/>
                <a:gd name="connsiteY93" fmla="*/ 124957 h 342907"/>
                <a:gd name="connsiteX94" fmla="*/ 947080 w 1008088"/>
                <a:gd name="connsiteY94" fmla="*/ 107522 h 342907"/>
                <a:gd name="connsiteX95" fmla="*/ 947080 w 1008088"/>
                <a:gd name="connsiteY95" fmla="*/ 55214 h 342907"/>
                <a:gd name="connsiteX96" fmla="*/ 918028 w 1008088"/>
                <a:gd name="connsiteY96" fmla="*/ 29060 h 342907"/>
                <a:gd name="connsiteX97" fmla="*/ 755340 w 1008088"/>
                <a:gd name="connsiteY97" fmla="*/ 20342 h 342907"/>
                <a:gd name="connsiteX98" fmla="*/ 252748 w 1008088"/>
                <a:gd name="connsiteY98" fmla="*/ 20342 h 342907"/>
                <a:gd name="connsiteX99" fmla="*/ 90060 w 1008088"/>
                <a:gd name="connsiteY99" fmla="*/ 29060 h 342907"/>
                <a:gd name="connsiteX100" fmla="*/ 61008 w 1008088"/>
                <a:gd name="connsiteY100" fmla="*/ 55214 h 342907"/>
                <a:gd name="connsiteX101" fmla="*/ 61008 w 1008088"/>
                <a:gd name="connsiteY101" fmla="*/ 107522 h 342907"/>
                <a:gd name="connsiteX102" fmla="*/ 255654 w 1008088"/>
                <a:gd name="connsiteY102" fmla="*/ 124957 h 342907"/>
                <a:gd name="connsiteX103" fmla="*/ 287610 w 1008088"/>
                <a:gd name="connsiteY103" fmla="*/ 14530 h 342907"/>
                <a:gd name="connsiteX104" fmla="*/ 293420 w 1008088"/>
                <a:gd name="connsiteY104" fmla="*/ 127863 h 342907"/>
                <a:gd name="connsiteX105" fmla="*/ 319567 w 1008088"/>
                <a:gd name="connsiteY105" fmla="*/ 130769 h 342907"/>
                <a:gd name="connsiteX106" fmla="*/ 345713 w 1008088"/>
                <a:gd name="connsiteY106" fmla="*/ 133675 h 342907"/>
                <a:gd name="connsiteX107" fmla="*/ 398006 w 1008088"/>
                <a:gd name="connsiteY107" fmla="*/ 136581 h 342907"/>
                <a:gd name="connsiteX108" fmla="*/ 450299 w 1008088"/>
                <a:gd name="connsiteY108" fmla="*/ 139487 h 342907"/>
                <a:gd name="connsiteX109" fmla="*/ 485161 w 1008088"/>
                <a:gd name="connsiteY109" fmla="*/ 142393 h 342907"/>
                <a:gd name="connsiteX110" fmla="*/ 525833 w 1008088"/>
                <a:gd name="connsiteY110" fmla="*/ 142393 h 342907"/>
                <a:gd name="connsiteX111" fmla="*/ 560695 w 1008088"/>
                <a:gd name="connsiteY111" fmla="*/ 139487 h 342907"/>
                <a:gd name="connsiteX112" fmla="*/ 612987 w 1008088"/>
                <a:gd name="connsiteY112" fmla="*/ 136581 h 342907"/>
                <a:gd name="connsiteX113" fmla="*/ 665280 w 1008088"/>
                <a:gd name="connsiteY113" fmla="*/ 133675 h 342907"/>
                <a:gd name="connsiteX114" fmla="*/ 691427 w 1008088"/>
                <a:gd name="connsiteY114" fmla="*/ 130769 h 342907"/>
                <a:gd name="connsiteX115" fmla="*/ 717573 w 1008088"/>
                <a:gd name="connsiteY115" fmla="*/ 127863 h 342907"/>
                <a:gd name="connsiteX116" fmla="*/ 720478 w 1008088"/>
                <a:gd name="connsiteY116" fmla="*/ 17436 h 342907"/>
                <a:gd name="connsiteX117" fmla="*/ 615893 w 1008088"/>
                <a:gd name="connsiteY117" fmla="*/ 14530 h 342907"/>
                <a:gd name="connsiteX118" fmla="*/ 389291 w 1008088"/>
                <a:gd name="connsiteY118" fmla="*/ 14530 h 342907"/>
                <a:gd name="connsiteX119" fmla="*/ 287610 w 1008088"/>
                <a:gd name="connsiteY119" fmla="*/ 0 h 342907"/>
                <a:gd name="connsiteX120" fmla="*/ 717573 w 1008088"/>
                <a:gd name="connsiteY120" fmla="*/ 0 h 342907"/>
                <a:gd name="connsiteX121" fmla="*/ 769866 w 1008088"/>
                <a:gd name="connsiteY121" fmla="*/ 2906 h 342907"/>
                <a:gd name="connsiteX122" fmla="*/ 819253 w 1008088"/>
                <a:gd name="connsiteY122" fmla="*/ 5812 h 342907"/>
                <a:gd name="connsiteX123" fmla="*/ 918028 w 1008088"/>
                <a:gd name="connsiteY123" fmla="*/ 11624 h 342907"/>
                <a:gd name="connsiteX124" fmla="*/ 949985 w 1008088"/>
                <a:gd name="connsiteY124" fmla="*/ 14530 h 342907"/>
                <a:gd name="connsiteX125" fmla="*/ 976132 w 1008088"/>
                <a:gd name="connsiteY125" fmla="*/ 17436 h 342907"/>
                <a:gd name="connsiteX126" fmla="*/ 984847 w 1008088"/>
                <a:gd name="connsiteY126" fmla="*/ 20342 h 342907"/>
                <a:gd name="connsiteX127" fmla="*/ 990657 w 1008088"/>
                <a:gd name="connsiteY127" fmla="*/ 23248 h 342907"/>
                <a:gd name="connsiteX128" fmla="*/ 1002278 w 1008088"/>
                <a:gd name="connsiteY128" fmla="*/ 34872 h 342907"/>
                <a:gd name="connsiteX129" fmla="*/ 1008088 w 1008088"/>
                <a:gd name="connsiteY129" fmla="*/ 46496 h 342907"/>
                <a:gd name="connsiteX130" fmla="*/ 1008088 w 1008088"/>
                <a:gd name="connsiteY130" fmla="*/ 55214 h 342907"/>
                <a:gd name="connsiteX131" fmla="*/ 1008088 w 1008088"/>
                <a:gd name="connsiteY131" fmla="*/ 66838 h 342907"/>
                <a:gd name="connsiteX132" fmla="*/ 1008088 w 1008088"/>
                <a:gd name="connsiteY132" fmla="*/ 98804 h 342907"/>
                <a:gd name="connsiteX133" fmla="*/ 1002278 w 1008088"/>
                <a:gd name="connsiteY133" fmla="*/ 133675 h 342907"/>
                <a:gd name="connsiteX134" fmla="*/ 993562 w 1008088"/>
                <a:gd name="connsiteY134" fmla="*/ 183077 h 342907"/>
                <a:gd name="connsiteX135" fmla="*/ 987752 w 1008088"/>
                <a:gd name="connsiteY135" fmla="*/ 206325 h 342907"/>
                <a:gd name="connsiteX136" fmla="*/ 976132 w 1008088"/>
                <a:gd name="connsiteY136" fmla="*/ 226667 h 342907"/>
                <a:gd name="connsiteX137" fmla="*/ 938365 w 1008088"/>
                <a:gd name="connsiteY137" fmla="*/ 255727 h 342907"/>
                <a:gd name="connsiteX138" fmla="*/ 891882 w 1008088"/>
                <a:gd name="connsiteY138" fmla="*/ 273163 h 342907"/>
                <a:gd name="connsiteX139" fmla="*/ 862831 w 1008088"/>
                <a:gd name="connsiteY139" fmla="*/ 281881 h 342907"/>
                <a:gd name="connsiteX140" fmla="*/ 830874 w 1008088"/>
                <a:gd name="connsiteY140" fmla="*/ 290599 h 342907"/>
                <a:gd name="connsiteX141" fmla="*/ 766960 w 1008088"/>
                <a:gd name="connsiteY141" fmla="*/ 305129 h 342907"/>
                <a:gd name="connsiteX142" fmla="*/ 703047 w 1008088"/>
                <a:gd name="connsiteY142" fmla="*/ 316753 h 342907"/>
                <a:gd name="connsiteX143" fmla="*/ 639134 w 1008088"/>
                <a:gd name="connsiteY143" fmla="*/ 328377 h 342907"/>
                <a:gd name="connsiteX144" fmla="*/ 511307 w 1008088"/>
                <a:gd name="connsiteY144" fmla="*/ 342907 h 342907"/>
                <a:gd name="connsiteX145" fmla="*/ 493876 w 1008088"/>
                <a:gd name="connsiteY145" fmla="*/ 342907 h 342907"/>
                <a:gd name="connsiteX146" fmla="*/ 366049 w 1008088"/>
                <a:gd name="connsiteY146" fmla="*/ 328377 h 342907"/>
                <a:gd name="connsiteX147" fmla="*/ 302136 w 1008088"/>
                <a:gd name="connsiteY147" fmla="*/ 316753 h 342907"/>
                <a:gd name="connsiteX148" fmla="*/ 238223 w 1008088"/>
                <a:gd name="connsiteY148" fmla="*/ 305129 h 342907"/>
                <a:gd name="connsiteX149" fmla="*/ 174309 w 1008088"/>
                <a:gd name="connsiteY149" fmla="*/ 290599 h 342907"/>
                <a:gd name="connsiteX150" fmla="*/ 142353 w 1008088"/>
                <a:gd name="connsiteY150" fmla="*/ 281881 h 342907"/>
                <a:gd name="connsiteX151" fmla="*/ 113301 w 1008088"/>
                <a:gd name="connsiteY151" fmla="*/ 273163 h 342907"/>
                <a:gd name="connsiteX152" fmla="*/ 66819 w 1008088"/>
                <a:gd name="connsiteY152" fmla="*/ 255727 h 342907"/>
                <a:gd name="connsiteX153" fmla="*/ 29052 w 1008088"/>
                <a:gd name="connsiteY153" fmla="*/ 226667 h 342907"/>
                <a:gd name="connsiteX154" fmla="*/ 17431 w 1008088"/>
                <a:gd name="connsiteY154" fmla="*/ 206325 h 342907"/>
                <a:gd name="connsiteX155" fmla="*/ 11621 w 1008088"/>
                <a:gd name="connsiteY155" fmla="*/ 183077 h 342907"/>
                <a:gd name="connsiteX156" fmla="*/ 2905 w 1008088"/>
                <a:gd name="connsiteY156" fmla="*/ 133675 h 342907"/>
                <a:gd name="connsiteX157" fmla="*/ 0 w 1008088"/>
                <a:gd name="connsiteY157" fmla="*/ 98804 h 342907"/>
                <a:gd name="connsiteX158" fmla="*/ 0 w 1008088"/>
                <a:gd name="connsiteY158" fmla="*/ 49402 h 342907"/>
                <a:gd name="connsiteX159" fmla="*/ 5810 w 1008088"/>
                <a:gd name="connsiteY159" fmla="*/ 34872 h 342907"/>
                <a:gd name="connsiteX160" fmla="*/ 17431 w 1008088"/>
                <a:gd name="connsiteY160" fmla="*/ 26154 h 342907"/>
                <a:gd name="connsiteX161" fmla="*/ 20336 w 1008088"/>
                <a:gd name="connsiteY161" fmla="*/ 23248 h 342907"/>
                <a:gd name="connsiteX162" fmla="*/ 29052 w 1008088"/>
                <a:gd name="connsiteY162" fmla="*/ 20342 h 342907"/>
                <a:gd name="connsiteX163" fmla="*/ 55198 w 1008088"/>
                <a:gd name="connsiteY163" fmla="*/ 17436 h 342907"/>
                <a:gd name="connsiteX164" fmla="*/ 87155 w 1008088"/>
                <a:gd name="connsiteY164" fmla="*/ 14530 h 342907"/>
                <a:gd name="connsiteX165" fmla="*/ 185930 w 1008088"/>
                <a:gd name="connsiteY165" fmla="*/ 5812 h 342907"/>
                <a:gd name="connsiteX166" fmla="*/ 235317 w 1008088"/>
                <a:gd name="connsiteY166" fmla="*/ 2906 h 342907"/>
                <a:gd name="connsiteX167" fmla="*/ 287610 w 1008088"/>
                <a:gd name="connsiteY167" fmla="*/ 0 h 342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Lst>
              <a:rect l="l" t="t" r="r" b="b"/>
              <a:pathLst>
                <a:path w="1008088" h="342907">
                  <a:moveTo>
                    <a:pt x="302136" y="177265"/>
                  </a:moveTo>
                  <a:lnTo>
                    <a:pt x="307946" y="287693"/>
                  </a:lnTo>
                  <a:cubicBezTo>
                    <a:pt x="313757" y="287693"/>
                    <a:pt x="319567" y="290599"/>
                    <a:pt x="325377" y="290599"/>
                  </a:cubicBezTo>
                  <a:lnTo>
                    <a:pt x="328282" y="290599"/>
                  </a:lnTo>
                  <a:lnTo>
                    <a:pt x="342808" y="290599"/>
                  </a:lnTo>
                  <a:cubicBezTo>
                    <a:pt x="345713" y="293505"/>
                    <a:pt x="351524" y="293505"/>
                    <a:pt x="354429" y="293505"/>
                  </a:cubicBezTo>
                  <a:cubicBezTo>
                    <a:pt x="363144" y="296411"/>
                    <a:pt x="374765" y="299317"/>
                    <a:pt x="383480" y="299317"/>
                  </a:cubicBezTo>
                  <a:lnTo>
                    <a:pt x="398006" y="302223"/>
                  </a:lnTo>
                  <a:cubicBezTo>
                    <a:pt x="400911" y="305129"/>
                    <a:pt x="406721" y="305129"/>
                    <a:pt x="412532" y="305129"/>
                  </a:cubicBezTo>
                  <a:cubicBezTo>
                    <a:pt x="421247" y="305129"/>
                    <a:pt x="427058" y="308035"/>
                    <a:pt x="435773" y="308035"/>
                  </a:cubicBezTo>
                  <a:lnTo>
                    <a:pt x="438678" y="308035"/>
                  </a:lnTo>
                  <a:lnTo>
                    <a:pt x="453204" y="308035"/>
                  </a:lnTo>
                  <a:cubicBezTo>
                    <a:pt x="459014" y="310941"/>
                    <a:pt x="461919" y="310941"/>
                    <a:pt x="467730" y="310941"/>
                  </a:cubicBezTo>
                  <a:cubicBezTo>
                    <a:pt x="479350" y="313847"/>
                    <a:pt x="490971" y="313847"/>
                    <a:pt x="496781" y="313847"/>
                  </a:cubicBezTo>
                  <a:lnTo>
                    <a:pt x="508402" y="313847"/>
                  </a:lnTo>
                  <a:lnTo>
                    <a:pt x="520022" y="313847"/>
                  </a:lnTo>
                  <a:cubicBezTo>
                    <a:pt x="525833" y="313847"/>
                    <a:pt x="537453" y="310941"/>
                    <a:pt x="549074" y="310941"/>
                  </a:cubicBezTo>
                  <a:cubicBezTo>
                    <a:pt x="554884" y="308035"/>
                    <a:pt x="557789" y="308035"/>
                    <a:pt x="563600" y="308035"/>
                  </a:cubicBezTo>
                  <a:lnTo>
                    <a:pt x="581031" y="308035"/>
                  </a:lnTo>
                  <a:cubicBezTo>
                    <a:pt x="589746" y="308035"/>
                    <a:pt x="595556" y="305129"/>
                    <a:pt x="604272" y="305129"/>
                  </a:cubicBezTo>
                  <a:cubicBezTo>
                    <a:pt x="607177" y="305129"/>
                    <a:pt x="612987" y="302223"/>
                    <a:pt x="618798" y="302223"/>
                  </a:cubicBezTo>
                  <a:lnTo>
                    <a:pt x="633323" y="299317"/>
                  </a:lnTo>
                  <a:cubicBezTo>
                    <a:pt x="642039" y="296411"/>
                    <a:pt x="653660" y="296411"/>
                    <a:pt x="662375" y="293505"/>
                  </a:cubicBezTo>
                  <a:cubicBezTo>
                    <a:pt x="665280" y="290599"/>
                    <a:pt x="671090" y="290599"/>
                    <a:pt x="673996" y="290599"/>
                  </a:cubicBezTo>
                  <a:lnTo>
                    <a:pt x="691427" y="290599"/>
                  </a:lnTo>
                  <a:cubicBezTo>
                    <a:pt x="697237" y="290599"/>
                    <a:pt x="703047" y="287693"/>
                    <a:pt x="708857" y="287693"/>
                  </a:cubicBezTo>
                  <a:lnTo>
                    <a:pt x="723383" y="177265"/>
                  </a:lnTo>
                  <a:lnTo>
                    <a:pt x="720478" y="177265"/>
                  </a:lnTo>
                  <a:lnTo>
                    <a:pt x="671090" y="180171"/>
                  </a:lnTo>
                  <a:lnTo>
                    <a:pt x="621703" y="183077"/>
                  </a:lnTo>
                  <a:lnTo>
                    <a:pt x="572315" y="185983"/>
                  </a:lnTo>
                  <a:lnTo>
                    <a:pt x="511307" y="188889"/>
                  </a:lnTo>
                  <a:lnTo>
                    <a:pt x="453204" y="185983"/>
                  </a:lnTo>
                  <a:lnTo>
                    <a:pt x="403816" y="183077"/>
                  </a:lnTo>
                  <a:lnTo>
                    <a:pt x="354429" y="180171"/>
                  </a:lnTo>
                  <a:lnTo>
                    <a:pt x="305041" y="177265"/>
                  </a:lnTo>
                  <a:close/>
                  <a:moveTo>
                    <a:pt x="944175" y="154017"/>
                  </a:moveTo>
                  <a:lnTo>
                    <a:pt x="888977" y="159829"/>
                  </a:lnTo>
                  <a:cubicBezTo>
                    <a:pt x="880261" y="159829"/>
                    <a:pt x="874451" y="162735"/>
                    <a:pt x="865736" y="162735"/>
                  </a:cubicBezTo>
                  <a:cubicBezTo>
                    <a:pt x="857020" y="162735"/>
                    <a:pt x="851210" y="165641"/>
                    <a:pt x="842494" y="165641"/>
                  </a:cubicBezTo>
                  <a:cubicBezTo>
                    <a:pt x="822158" y="168547"/>
                    <a:pt x="798917" y="168547"/>
                    <a:pt x="778581" y="171453"/>
                  </a:cubicBezTo>
                  <a:cubicBezTo>
                    <a:pt x="769866" y="171453"/>
                    <a:pt x="758245" y="174359"/>
                    <a:pt x="749530" y="174359"/>
                  </a:cubicBezTo>
                  <a:lnTo>
                    <a:pt x="740814" y="281881"/>
                  </a:lnTo>
                  <a:cubicBezTo>
                    <a:pt x="761150" y="276069"/>
                    <a:pt x="778581" y="273163"/>
                    <a:pt x="793107" y="270257"/>
                  </a:cubicBezTo>
                  <a:cubicBezTo>
                    <a:pt x="801822" y="267351"/>
                    <a:pt x="810538" y="267351"/>
                    <a:pt x="819253" y="264445"/>
                  </a:cubicBezTo>
                  <a:cubicBezTo>
                    <a:pt x="827969" y="261539"/>
                    <a:pt x="833779" y="261539"/>
                    <a:pt x="842494" y="258633"/>
                  </a:cubicBezTo>
                  <a:cubicBezTo>
                    <a:pt x="854115" y="255727"/>
                    <a:pt x="862831" y="252821"/>
                    <a:pt x="868641" y="249915"/>
                  </a:cubicBezTo>
                  <a:cubicBezTo>
                    <a:pt x="871546" y="249915"/>
                    <a:pt x="874451" y="247009"/>
                    <a:pt x="877356" y="247009"/>
                  </a:cubicBezTo>
                  <a:cubicBezTo>
                    <a:pt x="880261" y="247009"/>
                    <a:pt x="883167" y="247009"/>
                    <a:pt x="886072" y="244103"/>
                  </a:cubicBezTo>
                  <a:cubicBezTo>
                    <a:pt x="894787" y="241197"/>
                    <a:pt x="900598" y="235385"/>
                    <a:pt x="909313" y="229573"/>
                  </a:cubicBezTo>
                  <a:cubicBezTo>
                    <a:pt x="912218" y="226667"/>
                    <a:pt x="918028" y="223761"/>
                    <a:pt x="920934" y="217949"/>
                  </a:cubicBezTo>
                  <a:cubicBezTo>
                    <a:pt x="926744" y="212137"/>
                    <a:pt x="929649" y="206325"/>
                    <a:pt x="932554" y="197607"/>
                  </a:cubicBezTo>
                  <a:cubicBezTo>
                    <a:pt x="935459" y="188889"/>
                    <a:pt x="935459" y="183077"/>
                    <a:pt x="938365" y="177265"/>
                  </a:cubicBezTo>
                  <a:cubicBezTo>
                    <a:pt x="941270" y="171453"/>
                    <a:pt x="941270" y="162735"/>
                    <a:pt x="944175" y="154017"/>
                  </a:cubicBezTo>
                  <a:close/>
                  <a:moveTo>
                    <a:pt x="63913" y="154017"/>
                  </a:moveTo>
                  <a:cubicBezTo>
                    <a:pt x="66819" y="162735"/>
                    <a:pt x="66819" y="171453"/>
                    <a:pt x="69724" y="177265"/>
                  </a:cubicBezTo>
                  <a:cubicBezTo>
                    <a:pt x="69724" y="183077"/>
                    <a:pt x="72629" y="188889"/>
                    <a:pt x="75534" y="197607"/>
                  </a:cubicBezTo>
                  <a:cubicBezTo>
                    <a:pt x="78439" y="203419"/>
                    <a:pt x="81344" y="212137"/>
                    <a:pt x="87155" y="217949"/>
                  </a:cubicBezTo>
                  <a:cubicBezTo>
                    <a:pt x="90060" y="220855"/>
                    <a:pt x="92965" y="226667"/>
                    <a:pt x="98775" y="232479"/>
                  </a:cubicBezTo>
                  <a:cubicBezTo>
                    <a:pt x="104586" y="238291"/>
                    <a:pt x="113301" y="244103"/>
                    <a:pt x="122016" y="247009"/>
                  </a:cubicBezTo>
                  <a:cubicBezTo>
                    <a:pt x="124922" y="247009"/>
                    <a:pt x="127827" y="249915"/>
                    <a:pt x="130732" y="249915"/>
                  </a:cubicBezTo>
                  <a:cubicBezTo>
                    <a:pt x="133637" y="249915"/>
                    <a:pt x="136542" y="252821"/>
                    <a:pt x="139447" y="252821"/>
                  </a:cubicBezTo>
                  <a:cubicBezTo>
                    <a:pt x="148163" y="255727"/>
                    <a:pt x="153973" y="258633"/>
                    <a:pt x="165594" y="261539"/>
                  </a:cubicBezTo>
                  <a:cubicBezTo>
                    <a:pt x="171404" y="264445"/>
                    <a:pt x="180120" y="264445"/>
                    <a:pt x="188835" y="267351"/>
                  </a:cubicBezTo>
                  <a:cubicBezTo>
                    <a:pt x="197550" y="270257"/>
                    <a:pt x="206266" y="270257"/>
                    <a:pt x="214981" y="273163"/>
                  </a:cubicBezTo>
                  <a:lnTo>
                    <a:pt x="267274" y="281881"/>
                  </a:lnTo>
                  <a:lnTo>
                    <a:pt x="258559" y="174359"/>
                  </a:lnTo>
                  <a:cubicBezTo>
                    <a:pt x="249843" y="174359"/>
                    <a:pt x="238223" y="171453"/>
                    <a:pt x="229507" y="171453"/>
                  </a:cubicBezTo>
                  <a:cubicBezTo>
                    <a:pt x="206266" y="171453"/>
                    <a:pt x="185930" y="168547"/>
                    <a:pt x="165594" y="165641"/>
                  </a:cubicBezTo>
                  <a:cubicBezTo>
                    <a:pt x="159783" y="165641"/>
                    <a:pt x="151068" y="162735"/>
                    <a:pt x="142353" y="162735"/>
                  </a:cubicBezTo>
                  <a:cubicBezTo>
                    <a:pt x="133637" y="162735"/>
                    <a:pt x="127827" y="159829"/>
                    <a:pt x="119111" y="159829"/>
                  </a:cubicBezTo>
                  <a:close/>
                  <a:moveTo>
                    <a:pt x="26146" y="133675"/>
                  </a:moveTo>
                  <a:lnTo>
                    <a:pt x="26146" y="145299"/>
                  </a:lnTo>
                  <a:cubicBezTo>
                    <a:pt x="49388" y="148205"/>
                    <a:pt x="72629" y="151111"/>
                    <a:pt x="113301" y="154017"/>
                  </a:cubicBezTo>
                  <a:cubicBezTo>
                    <a:pt x="119111" y="154017"/>
                    <a:pt x="127827" y="156923"/>
                    <a:pt x="136542" y="156923"/>
                  </a:cubicBezTo>
                  <a:cubicBezTo>
                    <a:pt x="168499" y="162735"/>
                    <a:pt x="220792" y="165641"/>
                    <a:pt x="278895" y="171453"/>
                  </a:cubicBezTo>
                  <a:cubicBezTo>
                    <a:pt x="287610" y="174359"/>
                    <a:pt x="296326" y="174359"/>
                    <a:pt x="305041" y="174359"/>
                  </a:cubicBezTo>
                  <a:lnTo>
                    <a:pt x="435773" y="183077"/>
                  </a:lnTo>
                  <a:cubicBezTo>
                    <a:pt x="456109" y="183077"/>
                    <a:pt x="482255" y="185983"/>
                    <a:pt x="502592" y="185983"/>
                  </a:cubicBezTo>
                  <a:cubicBezTo>
                    <a:pt x="522928" y="185983"/>
                    <a:pt x="549074" y="183077"/>
                    <a:pt x="569410" y="183077"/>
                  </a:cubicBezTo>
                  <a:lnTo>
                    <a:pt x="700142" y="174359"/>
                  </a:lnTo>
                  <a:cubicBezTo>
                    <a:pt x="708857" y="171453"/>
                    <a:pt x="717573" y="171453"/>
                    <a:pt x="726288" y="171453"/>
                  </a:cubicBezTo>
                  <a:cubicBezTo>
                    <a:pt x="781486" y="165641"/>
                    <a:pt x="836684" y="159829"/>
                    <a:pt x="868641" y="156923"/>
                  </a:cubicBezTo>
                  <a:cubicBezTo>
                    <a:pt x="877356" y="156923"/>
                    <a:pt x="883167" y="154017"/>
                    <a:pt x="891882" y="154017"/>
                  </a:cubicBezTo>
                  <a:cubicBezTo>
                    <a:pt x="932554" y="151111"/>
                    <a:pt x="955795" y="148205"/>
                    <a:pt x="979037" y="145299"/>
                  </a:cubicBezTo>
                  <a:lnTo>
                    <a:pt x="979037" y="133675"/>
                  </a:lnTo>
                  <a:cubicBezTo>
                    <a:pt x="923839" y="142393"/>
                    <a:pt x="865736" y="148205"/>
                    <a:pt x="807633" y="151111"/>
                  </a:cubicBezTo>
                  <a:cubicBezTo>
                    <a:pt x="746624" y="156923"/>
                    <a:pt x="685616" y="162735"/>
                    <a:pt x="624608" y="165641"/>
                  </a:cubicBezTo>
                  <a:cubicBezTo>
                    <a:pt x="586841" y="165641"/>
                    <a:pt x="540359" y="168547"/>
                    <a:pt x="502592" y="171453"/>
                  </a:cubicBezTo>
                  <a:cubicBezTo>
                    <a:pt x="473540" y="171453"/>
                    <a:pt x="418342" y="168547"/>
                    <a:pt x="380575" y="165641"/>
                  </a:cubicBezTo>
                  <a:cubicBezTo>
                    <a:pt x="319567" y="162735"/>
                    <a:pt x="258559" y="156923"/>
                    <a:pt x="197550" y="151111"/>
                  </a:cubicBezTo>
                  <a:cubicBezTo>
                    <a:pt x="142353" y="148205"/>
                    <a:pt x="84249" y="142393"/>
                    <a:pt x="26146" y="133675"/>
                  </a:cubicBezTo>
                  <a:close/>
                  <a:moveTo>
                    <a:pt x="755340" y="20342"/>
                  </a:moveTo>
                  <a:lnTo>
                    <a:pt x="752435" y="124957"/>
                  </a:lnTo>
                  <a:cubicBezTo>
                    <a:pt x="778581" y="122051"/>
                    <a:pt x="947080" y="107522"/>
                    <a:pt x="947080" y="107522"/>
                  </a:cubicBezTo>
                  <a:lnTo>
                    <a:pt x="947080" y="55214"/>
                  </a:lnTo>
                  <a:cubicBezTo>
                    <a:pt x="947080" y="40684"/>
                    <a:pt x="944175" y="31966"/>
                    <a:pt x="918028" y="29060"/>
                  </a:cubicBezTo>
                  <a:cubicBezTo>
                    <a:pt x="900598" y="26154"/>
                    <a:pt x="827969" y="23248"/>
                    <a:pt x="755340" y="20342"/>
                  </a:cubicBezTo>
                  <a:close/>
                  <a:moveTo>
                    <a:pt x="252748" y="20342"/>
                  </a:moveTo>
                  <a:cubicBezTo>
                    <a:pt x="180120" y="23248"/>
                    <a:pt x="107491" y="26154"/>
                    <a:pt x="90060" y="29060"/>
                  </a:cubicBezTo>
                  <a:cubicBezTo>
                    <a:pt x="66819" y="31966"/>
                    <a:pt x="63913" y="37778"/>
                    <a:pt x="61008" y="55214"/>
                  </a:cubicBezTo>
                  <a:lnTo>
                    <a:pt x="61008" y="107522"/>
                  </a:lnTo>
                  <a:cubicBezTo>
                    <a:pt x="61008" y="107522"/>
                    <a:pt x="229507" y="124957"/>
                    <a:pt x="255654" y="124957"/>
                  </a:cubicBezTo>
                  <a:close/>
                  <a:moveTo>
                    <a:pt x="287610" y="14530"/>
                  </a:moveTo>
                  <a:lnTo>
                    <a:pt x="293420" y="127863"/>
                  </a:lnTo>
                  <a:cubicBezTo>
                    <a:pt x="302136" y="130769"/>
                    <a:pt x="310851" y="130769"/>
                    <a:pt x="319567" y="130769"/>
                  </a:cubicBezTo>
                  <a:cubicBezTo>
                    <a:pt x="328282" y="133675"/>
                    <a:pt x="336998" y="133675"/>
                    <a:pt x="345713" y="133675"/>
                  </a:cubicBezTo>
                  <a:cubicBezTo>
                    <a:pt x="363144" y="133675"/>
                    <a:pt x="380575" y="136581"/>
                    <a:pt x="398006" y="136581"/>
                  </a:cubicBezTo>
                  <a:cubicBezTo>
                    <a:pt x="415437" y="136581"/>
                    <a:pt x="432868" y="139487"/>
                    <a:pt x="450299" y="139487"/>
                  </a:cubicBezTo>
                  <a:cubicBezTo>
                    <a:pt x="464825" y="142393"/>
                    <a:pt x="482255" y="142393"/>
                    <a:pt x="485161" y="142393"/>
                  </a:cubicBezTo>
                  <a:lnTo>
                    <a:pt x="525833" y="142393"/>
                  </a:lnTo>
                  <a:cubicBezTo>
                    <a:pt x="525833" y="142393"/>
                    <a:pt x="543264" y="139487"/>
                    <a:pt x="560695" y="139487"/>
                  </a:cubicBezTo>
                  <a:cubicBezTo>
                    <a:pt x="578126" y="139487"/>
                    <a:pt x="595556" y="136581"/>
                    <a:pt x="612987" y="136581"/>
                  </a:cubicBezTo>
                  <a:cubicBezTo>
                    <a:pt x="630418" y="136581"/>
                    <a:pt x="647849" y="133675"/>
                    <a:pt x="665280" y="133675"/>
                  </a:cubicBezTo>
                  <a:cubicBezTo>
                    <a:pt x="673996" y="130769"/>
                    <a:pt x="682711" y="130769"/>
                    <a:pt x="691427" y="130769"/>
                  </a:cubicBezTo>
                  <a:cubicBezTo>
                    <a:pt x="700142" y="127863"/>
                    <a:pt x="708857" y="127863"/>
                    <a:pt x="717573" y="127863"/>
                  </a:cubicBezTo>
                  <a:lnTo>
                    <a:pt x="720478" y="17436"/>
                  </a:lnTo>
                  <a:cubicBezTo>
                    <a:pt x="685616" y="14530"/>
                    <a:pt x="650754" y="14530"/>
                    <a:pt x="615893" y="14530"/>
                  </a:cubicBezTo>
                  <a:lnTo>
                    <a:pt x="389291" y="14530"/>
                  </a:lnTo>
                  <a:close/>
                  <a:moveTo>
                    <a:pt x="287610" y="0"/>
                  </a:moveTo>
                  <a:lnTo>
                    <a:pt x="717573" y="0"/>
                  </a:lnTo>
                  <a:cubicBezTo>
                    <a:pt x="735004" y="2906"/>
                    <a:pt x="752435" y="2906"/>
                    <a:pt x="769866" y="2906"/>
                  </a:cubicBezTo>
                  <a:cubicBezTo>
                    <a:pt x="784391" y="2906"/>
                    <a:pt x="801822" y="5812"/>
                    <a:pt x="819253" y="5812"/>
                  </a:cubicBezTo>
                  <a:cubicBezTo>
                    <a:pt x="851210" y="5812"/>
                    <a:pt x="886072" y="8718"/>
                    <a:pt x="918028" y="11624"/>
                  </a:cubicBezTo>
                  <a:cubicBezTo>
                    <a:pt x="929649" y="11624"/>
                    <a:pt x="941270" y="14530"/>
                    <a:pt x="949985" y="14530"/>
                  </a:cubicBezTo>
                  <a:cubicBezTo>
                    <a:pt x="958701" y="14530"/>
                    <a:pt x="967416" y="14530"/>
                    <a:pt x="976132" y="17436"/>
                  </a:cubicBezTo>
                  <a:cubicBezTo>
                    <a:pt x="979037" y="20342"/>
                    <a:pt x="981942" y="20342"/>
                    <a:pt x="984847" y="20342"/>
                  </a:cubicBezTo>
                  <a:cubicBezTo>
                    <a:pt x="987752" y="20342"/>
                    <a:pt x="987752" y="23248"/>
                    <a:pt x="990657" y="23248"/>
                  </a:cubicBezTo>
                  <a:cubicBezTo>
                    <a:pt x="996468" y="26154"/>
                    <a:pt x="999373" y="31966"/>
                    <a:pt x="1002278" y="34872"/>
                  </a:cubicBezTo>
                  <a:cubicBezTo>
                    <a:pt x="1005183" y="37778"/>
                    <a:pt x="1008088" y="40684"/>
                    <a:pt x="1008088" y="46496"/>
                  </a:cubicBezTo>
                  <a:lnTo>
                    <a:pt x="1008088" y="55214"/>
                  </a:lnTo>
                  <a:lnTo>
                    <a:pt x="1008088" y="66838"/>
                  </a:lnTo>
                  <a:lnTo>
                    <a:pt x="1008088" y="98804"/>
                  </a:lnTo>
                  <a:cubicBezTo>
                    <a:pt x="1008088" y="110428"/>
                    <a:pt x="1008088" y="124957"/>
                    <a:pt x="1002278" y="133675"/>
                  </a:cubicBezTo>
                  <a:cubicBezTo>
                    <a:pt x="999373" y="154017"/>
                    <a:pt x="996468" y="168547"/>
                    <a:pt x="993562" y="183077"/>
                  </a:cubicBezTo>
                  <a:cubicBezTo>
                    <a:pt x="993562" y="191795"/>
                    <a:pt x="990657" y="197607"/>
                    <a:pt x="987752" y="206325"/>
                  </a:cubicBezTo>
                  <a:cubicBezTo>
                    <a:pt x="984847" y="212137"/>
                    <a:pt x="981942" y="220855"/>
                    <a:pt x="976132" y="226667"/>
                  </a:cubicBezTo>
                  <a:cubicBezTo>
                    <a:pt x="973226" y="232479"/>
                    <a:pt x="961606" y="244103"/>
                    <a:pt x="938365" y="255727"/>
                  </a:cubicBezTo>
                  <a:cubicBezTo>
                    <a:pt x="926744" y="261539"/>
                    <a:pt x="912218" y="267351"/>
                    <a:pt x="891882" y="273163"/>
                  </a:cubicBezTo>
                  <a:cubicBezTo>
                    <a:pt x="883167" y="276069"/>
                    <a:pt x="871546" y="278975"/>
                    <a:pt x="862831" y="281881"/>
                  </a:cubicBezTo>
                  <a:cubicBezTo>
                    <a:pt x="851210" y="284787"/>
                    <a:pt x="842494" y="287693"/>
                    <a:pt x="830874" y="290599"/>
                  </a:cubicBezTo>
                  <a:cubicBezTo>
                    <a:pt x="810538" y="296411"/>
                    <a:pt x="790202" y="299317"/>
                    <a:pt x="766960" y="305129"/>
                  </a:cubicBezTo>
                  <a:cubicBezTo>
                    <a:pt x="746624" y="308035"/>
                    <a:pt x="723383" y="313847"/>
                    <a:pt x="703047" y="316753"/>
                  </a:cubicBezTo>
                  <a:cubicBezTo>
                    <a:pt x="682711" y="322565"/>
                    <a:pt x="659470" y="325471"/>
                    <a:pt x="639134" y="328377"/>
                  </a:cubicBezTo>
                  <a:cubicBezTo>
                    <a:pt x="595556" y="334189"/>
                    <a:pt x="551979" y="340001"/>
                    <a:pt x="511307" y="342907"/>
                  </a:cubicBezTo>
                  <a:lnTo>
                    <a:pt x="493876" y="342907"/>
                  </a:lnTo>
                  <a:cubicBezTo>
                    <a:pt x="453204" y="340001"/>
                    <a:pt x="409627" y="334189"/>
                    <a:pt x="366049" y="328377"/>
                  </a:cubicBezTo>
                  <a:cubicBezTo>
                    <a:pt x="345713" y="325471"/>
                    <a:pt x="322472" y="319659"/>
                    <a:pt x="302136" y="316753"/>
                  </a:cubicBezTo>
                  <a:cubicBezTo>
                    <a:pt x="281800" y="313847"/>
                    <a:pt x="261464" y="310941"/>
                    <a:pt x="238223" y="305129"/>
                  </a:cubicBezTo>
                  <a:cubicBezTo>
                    <a:pt x="217886" y="302223"/>
                    <a:pt x="194645" y="296411"/>
                    <a:pt x="174309" y="290599"/>
                  </a:cubicBezTo>
                  <a:cubicBezTo>
                    <a:pt x="162689" y="287693"/>
                    <a:pt x="151068" y="284787"/>
                    <a:pt x="142353" y="281881"/>
                  </a:cubicBezTo>
                  <a:cubicBezTo>
                    <a:pt x="133637" y="278975"/>
                    <a:pt x="122016" y="276069"/>
                    <a:pt x="113301" y="273163"/>
                  </a:cubicBezTo>
                  <a:cubicBezTo>
                    <a:pt x="92965" y="267351"/>
                    <a:pt x="78439" y="261539"/>
                    <a:pt x="66819" y="255727"/>
                  </a:cubicBezTo>
                  <a:cubicBezTo>
                    <a:pt x="43577" y="244103"/>
                    <a:pt x="34862" y="232479"/>
                    <a:pt x="29052" y="226667"/>
                  </a:cubicBezTo>
                  <a:cubicBezTo>
                    <a:pt x="23241" y="220855"/>
                    <a:pt x="20336" y="215043"/>
                    <a:pt x="17431" y="206325"/>
                  </a:cubicBezTo>
                  <a:cubicBezTo>
                    <a:pt x="14526" y="200513"/>
                    <a:pt x="11621" y="191795"/>
                    <a:pt x="11621" y="183077"/>
                  </a:cubicBezTo>
                  <a:cubicBezTo>
                    <a:pt x="5810" y="168547"/>
                    <a:pt x="5810" y="154017"/>
                    <a:pt x="2905" y="133675"/>
                  </a:cubicBezTo>
                  <a:cubicBezTo>
                    <a:pt x="0" y="124957"/>
                    <a:pt x="0" y="110428"/>
                    <a:pt x="0" y="98804"/>
                  </a:cubicBezTo>
                  <a:lnTo>
                    <a:pt x="0" y="49402"/>
                  </a:lnTo>
                  <a:cubicBezTo>
                    <a:pt x="2905" y="43590"/>
                    <a:pt x="2905" y="40684"/>
                    <a:pt x="5810" y="34872"/>
                  </a:cubicBezTo>
                  <a:cubicBezTo>
                    <a:pt x="8715" y="31966"/>
                    <a:pt x="11621" y="29060"/>
                    <a:pt x="17431" y="26154"/>
                  </a:cubicBezTo>
                  <a:lnTo>
                    <a:pt x="20336" y="23248"/>
                  </a:lnTo>
                  <a:cubicBezTo>
                    <a:pt x="23241" y="20342"/>
                    <a:pt x="26146" y="20342"/>
                    <a:pt x="29052" y="20342"/>
                  </a:cubicBezTo>
                  <a:cubicBezTo>
                    <a:pt x="37767" y="20342"/>
                    <a:pt x="46482" y="17436"/>
                    <a:pt x="55198" y="17436"/>
                  </a:cubicBezTo>
                  <a:cubicBezTo>
                    <a:pt x="66819" y="17436"/>
                    <a:pt x="75534" y="14530"/>
                    <a:pt x="87155" y="14530"/>
                  </a:cubicBezTo>
                  <a:cubicBezTo>
                    <a:pt x="119111" y="11624"/>
                    <a:pt x="153973" y="8718"/>
                    <a:pt x="185930" y="5812"/>
                  </a:cubicBezTo>
                  <a:cubicBezTo>
                    <a:pt x="200456" y="2906"/>
                    <a:pt x="217886" y="2906"/>
                    <a:pt x="235317" y="2906"/>
                  </a:cubicBezTo>
                  <a:cubicBezTo>
                    <a:pt x="252748" y="0"/>
                    <a:pt x="270179" y="0"/>
                    <a:pt x="287610" y="0"/>
                  </a:cubicBezTo>
                  <a:close/>
                </a:path>
              </a:pathLst>
            </a:custGeom>
            <a:grpFill/>
            <a:ln w="445" cap="flat">
              <a:noFill/>
              <a:prstDash val="solid"/>
              <a:miter/>
            </a:ln>
          </p:spPr>
          <p:txBody>
            <a:bodyPr rtlCol="0" anchor="ctr"/>
            <a:lstStyle/>
            <a:p>
              <a:pPr marL="0" marR="0" lvl="0" indent="0" algn="l" defTabSz="548640" rtl="0" eaLnBrk="1" fontAlgn="auto" latinLnBrk="0" hangingPunct="1">
                <a:lnSpc>
                  <a:spcPct val="100000"/>
                </a:lnSpc>
                <a:spcBef>
                  <a:spcPts val="0"/>
                </a:spcBef>
                <a:spcAft>
                  <a:spcPts val="0"/>
                </a:spcAft>
                <a:buClrTx/>
                <a:buSzTx/>
                <a:buFontTx/>
                <a:buNone/>
                <a:tabLst/>
                <a:defRPr/>
              </a:pPr>
              <a:endParaRPr kumimoji="0" lang="zh-CN" altLang="en-US" sz="1264"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grpSp>
      <p:sp>
        <p:nvSpPr>
          <p:cNvPr id="43" name="椭圆 42">
            <a:extLst>
              <a:ext uri="{FF2B5EF4-FFF2-40B4-BE49-F238E27FC236}">
                <a16:creationId xmlns:a16="http://schemas.microsoft.com/office/drawing/2014/main" id="{E1D72256-216E-47A2-BE72-ADBDC8DA4EB6}"/>
              </a:ext>
            </a:extLst>
          </p:cNvPr>
          <p:cNvSpPr/>
          <p:nvPr/>
        </p:nvSpPr>
        <p:spPr>
          <a:xfrm>
            <a:off x="9311323" y="2149795"/>
            <a:ext cx="1252445" cy="1252445"/>
          </a:xfrm>
          <a:prstGeom prst="ellipse">
            <a:avLst/>
          </a:prstGeom>
          <a:gradFill flip="none" rotWithShape="1">
            <a:gsLst>
              <a:gs pos="30000">
                <a:srgbClr val="3A4760"/>
              </a:gs>
              <a:gs pos="100000">
                <a:srgbClr val="141822"/>
              </a:gs>
            </a:gsLst>
            <a:lin ang="2700000" scaled="1"/>
            <a:tileRect/>
          </a:gradFill>
          <a:ln w="12700" cap="flat" cmpd="sng" algn="ctr">
            <a:noFill/>
            <a:prstDash val="solid"/>
            <a:miter lim="800000"/>
          </a:ln>
          <a:effectLst>
            <a:outerShdw blurRad="711200" dist="546100" dir="2700000" sx="93000" sy="93000" algn="tl" rotWithShape="0">
              <a:srgbClr val="202634">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2296" tIns="41148" rIns="82296" bIns="41148" numCol="1" spcCol="0" rtlCol="0" fromWordArt="0" anchor="ctr" anchorCtr="0" forceAA="0" compatLnSpc="1">
            <a:prstTxWarp prst="textNoShape">
              <a:avLst/>
            </a:prstTxWarp>
            <a:noAutofit/>
          </a:bodyPr>
          <a:lstStyle/>
          <a:p>
            <a:pPr marL="0" marR="0" lvl="0" indent="0" algn="ctr" defTabSz="548640" rtl="0" eaLnBrk="1" fontAlgn="auto" latinLnBrk="0" hangingPunct="1">
              <a:lnSpc>
                <a:spcPct val="100000"/>
              </a:lnSpc>
              <a:spcBef>
                <a:spcPts val="0"/>
              </a:spcBef>
              <a:spcAft>
                <a:spcPts val="0"/>
              </a:spcAft>
              <a:buClrTx/>
              <a:buSzTx/>
              <a:buFontTx/>
              <a:buNone/>
              <a:tabLst/>
              <a:defRPr/>
            </a:pPr>
            <a:endParaRPr kumimoji="0" lang="zh-CN" altLang="en-US" sz="1264"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sp>
        <p:nvSpPr>
          <p:cNvPr id="44" name="椭圆 43">
            <a:extLst>
              <a:ext uri="{FF2B5EF4-FFF2-40B4-BE49-F238E27FC236}">
                <a16:creationId xmlns:a16="http://schemas.microsoft.com/office/drawing/2014/main" id="{4BC64987-278D-45CE-BB51-0223B681416C}"/>
              </a:ext>
            </a:extLst>
          </p:cNvPr>
          <p:cNvSpPr/>
          <p:nvPr/>
        </p:nvSpPr>
        <p:spPr>
          <a:xfrm>
            <a:off x="9311323" y="4029044"/>
            <a:ext cx="1252445" cy="1252445"/>
          </a:xfrm>
          <a:prstGeom prst="ellipse">
            <a:avLst/>
          </a:prstGeom>
          <a:gradFill flip="none" rotWithShape="1">
            <a:gsLst>
              <a:gs pos="30000">
                <a:srgbClr val="3A4760"/>
              </a:gs>
              <a:gs pos="100000">
                <a:srgbClr val="141822"/>
              </a:gs>
            </a:gsLst>
            <a:lin ang="2700000" scaled="1"/>
            <a:tileRect/>
          </a:gradFill>
          <a:ln w="12700" cap="flat" cmpd="sng" algn="ctr">
            <a:noFill/>
            <a:prstDash val="solid"/>
            <a:miter lim="800000"/>
          </a:ln>
          <a:effectLst>
            <a:outerShdw blurRad="711200" dist="546100" dir="2700000" sx="93000" sy="93000" algn="tl" rotWithShape="0">
              <a:srgbClr val="202634">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2296" tIns="41148" rIns="82296" bIns="41148" numCol="1" spcCol="0" rtlCol="0" fromWordArt="0" anchor="ctr" anchorCtr="0" forceAA="0" compatLnSpc="1">
            <a:prstTxWarp prst="textNoShape">
              <a:avLst/>
            </a:prstTxWarp>
            <a:noAutofit/>
          </a:bodyPr>
          <a:lstStyle/>
          <a:p>
            <a:pPr marL="0" marR="0" lvl="0" indent="0" algn="ctr" defTabSz="548640" rtl="0" eaLnBrk="1" fontAlgn="auto" latinLnBrk="0" hangingPunct="1">
              <a:lnSpc>
                <a:spcPct val="100000"/>
              </a:lnSpc>
              <a:spcBef>
                <a:spcPts val="0"/>
              </a:spcBef>
              <a:spcAft>
                <a:spcPts val="0"/>
              </a:spcAft>
              <a:buClrTx/>
              <a:buSzTx/>
              <a:buFontTx/>
              <a:buNone/>
              <a:tabLst/>
              <a:defRPr/>
            </a:pPr>
            <a:endParaRPr kumimoji="0" lang="zh-CN" altLang="en-US" sz="1264"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sp>
        <p:nvSpPr>
          <p:cNvPr id="81" name="文本框 80">
            <a:extLst>
              <a:ext uri="{FF2B5EF4-FFF2-40B4-BE49-F238E27FC236}">
                <a16:creationId xmlns:a16="http://schemas.microsoft.com/office/drawing/2014/main" id="{3C721CE6-71EB-40E1-A6D2-9998C39E203A}"/>
              </a:ext>
            </a:extLst>
          </p:cNvPr>
          <p:cNvSpPr txBox="1"/>
          <p:nvPr/>
        </p:nvSpPr>
        <p:spPr>
          <a:xfrm>
            <a:off x="9361337" y="3395186"/>
            <a:ext cx="1152418" cy="406971"/>
          </a:xfrm>
          <a:prstGeom prst="rect">
            <a:avLst/>
          </a:prstGeom>
          <a:noFill/>
        </p:spPr>
        <p:txBody>
          <a:bodyPr wrap="square" rtlCol="0">
            <a:spAutoFit/>
          </a:bodyPr>
          <a:lstStyle/>
          <a:p>
            <a:pPr marL="0" marR="0" lvl="0" indent="0" algn="ctr" defTabSz="822960" rtl="0" eaLnBrk="1" fontAlgn="auto" latinLnBrk="0" hangingPunct="1">
              <a:lnSpc>
                <a:spcPct val="130000"/>
              </a:lnSpc>
              <a:spcBef>
                <a:spcPts val="0"/>
              </a:spcBef>
              <a:spcAft>
                <a:spcPts val="0"/>
              </a:spcAft>
              <a:buClrTx/>
              <a:buSzTx/>
              <a:buFontTx/>
              <a:buNone/>
              <a:tabLst/>
              <a:defRPr/>
            </a:pPr>
            <a:r>
              <a:rPr kumimoji="0" lang="zh-CN" altLang="en-US" sz="1680" b="0" i="0" u="none" strike="noStrike" kern="1200" cap="none" spc="0" normalizeH="0" baseline="0" noProof="0" dirty="0">
                <a:ln>
                  <a:noFill/>
                </a:ln>
                <a:solidFill>
                  <a:prstClr val="black">
                    <a:lumMod val="50000"/>
                    <a:lumOff val="50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rPr>
              <a:t>百度</a:t>
            </a:r>
            <a:endParaRPr kumimoji="0" lang="en-US" altLang="zh-CN" sz="1680" b="0" i="0" u="none" strike="noStrike" kern="1200" cap="none" spc="0" normalizeH="0" baseline="0" noProof="0" dirty="0">
              <a:ln>
                <a:noFill/>
              </a:ln>
              <a:solidFill>
                <a:prstClr val="black">
                  <a:lumMod val="50000"/>
                  <a:lumOff val="50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sp>
        <p:nvSpPr>
          <p:cNvPr id="86" name="文本框 85">
            <a:extLst>
              <a:ext uri="{FF2B5EF4-FFF2-40B4-BE49-F238E27FC236}">
                <a16:creationId xmlns:a16="http://schemas.microsoft.com/office/drawing/2014/main" id="{4BA089BF-CB3C-48D1-9141-52639ABE1515}"/>
              </a:ext>
            </a:extLst>
          </p:cNvPr>
          <p:cNvSpPr txBox="1"/>
          <p:nvPr/>
        </p:nvSpPr>
        <p:spPr>
          <a:xfrm>
            <a:off x="9133939" y="5314244"/>
            <a:ext cx="1607213" cy="406971"/>
          </a:xfrm>
          <a:prstGeom prst="rect">
            <a:avLst/>
          </a:prstGeom>
          <a:noFill/>
        </p:spPr>
        <p:txBody>
          <a:bodyPr wrap="square" rtlCol="0">
            <a:spAutoFit/>
          </a:bodyPr>
          <a:lstStyle/>
          <a:p>
            <a:pPr marL="0" marR="0" lvl="0" indent="0" algn="ctr" defTabSz="822960" rtl="0" eaLnBrk="1" fontAlgn="auto" latinLnBrk="0" hangingPunct="1">
              <a:lnSpc>
                <a:spcPct val="130000"/>
              </a:lnSpc>
              <a:spcBef>
                <a:spcPts val="0"/>
              </a:spcBef>
              <a:spcAft>
                <a:spcPts val="0"/>
              </a:spcAft>
              <a:buClrTx/>
              <a:buSzTx/>
              <a:buFontTx/>
              <a:buNone/>
              <a:tabLst/>
              <a:defRPr/>
            </a:pPr>
            <a:r>
              <a:rPr kumimoji="0" lang="zh-CN" altLang="en-US" sz="1680" b="0" i="0" u="none" strike="noStrike" kern="1200" cap="none" spc="0" normalizeH="0" baseline="0" noProof="0" dirty="0">
                <a:ln>
                  <a:noFill/>
                </a:ln>
                <a:solidFill>
                  <a:prstClr val="black">
                    <a:lumMod val="50000"/>
                    <a:lumOff val="50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rPr>
              <a:t>中国工商银行</a:t>
            </a:r>
            <a:endParaRPr kumimoji="0" lang="en-US" altLang="zh-CN" sz="1680" b="0" i="0" u="none" strike="noStrike" kern="1200" cap="none" spc="0" normalizeH="0" baseline="0" noProof="0" dirty="0">
              <a:ln>
                <a:noFill/>
              </a:ln>
              <a:solidFill>
                <a:prstClr val="black">
                  <a:lumMod val="50000"/>
                  <a:lumOff val="50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pic>
        <p:nvPicPr>
          <p:cNvPr id="42" name="图形 41">
            <a:extLst>
              <a:ext uri="{FF2B5EF4-FFF2-40B4-BE49-F238E27FC236}">
                <a16:creationId xmlns:a16="http://schemas.microsoft.com/office/drawing/2014/main" id="{FA4B60CB-C7B2-4003-BEF3-6E6DF8EFEF50}"/>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9688523" y="2526995"/>
            <a:ext cx="498047" cy="498047"/>
          </a:xfrm>
          <a:prstGeom prst="rect">
            <a:avLst/>
          </a:prstGeom>
        </p:spPr>
      </p:pic>
      <p:sp>
        <p:nvSpPr>
          <p:cNvPr id="110" name="任意多边形 18">
            <a:extLst>
              <a:ext uri="{FF2B5EF4-FFF2-40B4-BE49-F238E27FC236}">
                <a16:creationId xmlns:a16="http://schemas.microsoft.com/office/drawing/2014/main" id="{C9F8DD82-114A-4768-B6B4-B65F5D548BDA}"/>
              </a:ext>
            </a:extLst>
          </p:cNvPr>
          <p:cNvSpPr/>
          <p:nvPr/>
        </p:nvSpPr>
        <p:spPr bwMode="auto">
          <a:xfrm rot="16200000" flipH="1">
            <a:off x="9598864" y="4316586"/>
            <a:ext cx="677365" cy="677365"/>
          </a:xfrm>
          <a:custGeom>
            <a:avLst/>
            <a:gdLst>
              <a:gd name="connsiteX0" fmla="*/ 646751 w 2664297"/>
              <a:gd name="connsiteY0" fmla="*/ 1405756 h 2664297"/>
              <a:gd name="connsiteX1" fmla="*/ 646751 w 2664297"/>
              <a:gd name="connsiteY1" fmla="*/ 2053756 h 2664297"/>
              <a:gd name="connsiteX2" fmla="*/ 651426 w 2664297"/>
              <a:gd name="connsiteY2" fmla="*/ 2053756 h 2664297"/>
              <a:gd name="connsiteX3" fmla="*/ 826751 w 2664297"/>
              <a:gd name="connsiteY3" fmla="*/ 2053756 h 2664297"/>
              <a:gd name="connsiteX4" fmla="*/ 1048446 w 2664297"/>
              <a:gd name="connsiteY4" fmla="*/ 2053756 h 2664297"/>
              <a:gd name="connsiteX5" fmla="*/ 1189474 w 2664297"/>
              <a:gd name="connsiteY5" fmla="*/ 2053756 h 2664297"/>
              <a:gd name="connsiteX6" fmla="*/ 1228446 w 2664297"/>
              <a:gd name="connsiteY6" fmla="*/ 2053756 h 2664297"/>
              <a:gd name="connsiteX7" fmla="*/ 1228446 w 2664297"/>
              <a:gd name="connsiteY7" fmla="*/ 1653434 h 2664297"/>
              <a:gd name="connsiteX8" fmla="*/ 1445378 w 2664297"/>
              <a:gd name="connsiteY8" fmla="*/ 1653434 h 2664297"/>
              <a:gd name="connsiteX9" fmla="*/ 1445378 w 2664297"/>
              <a:gd name="connsiteY9" fmla="*/ 2053756 h 2664297"/>
              <a:gd name="connsiteX10" fmla="*/ 1465687 w 2664297"/>
              <a:gd name="connsiteY10" fmla="*/ 2053756 h 2664297"/>
              <a:gd name="connsiteX11" fmla="*/ 1625378 w 2664297"/>
              <a:gd name="connsiteY11" fmla="*/ 2053756 h 2664297"/>
              <a:gd name="connsiteX12" fmla="*/ 1837546 w 2664297"/>
              <a:gd name="connsiteY12" fmla="*/ 2053756 h 2664297"/>
              <a:gd name="connsiteX13" fmla="*/ 2003735 w 2664297"/>
              <a:gd name="connsiteY13" fmla="*/ 2053756 h 2664297"/>
              <a:gd name="connsiteX14" fmla="*/ 2017546 w 2664297"/>
              <a:gd name="connsiteY14" fmla="*/ 2053756 h 2664297"/>
              <a:gd name="connsiteX15" fmla="*/ 2017546 w 2664297"/>
              <a:gd name="connsiteY15" fmla="*/ 1405756 h 2664297"/>
              <a:gd name="connsiteX16" fmla="*/ 1837546 w 2664297"/>
              <a:gd name="connsiteY16" fmla="*/ 1405756 h 2664297"/>
              <a:gd name="connsiteX17" fmla="*/ 1837546 w 2664297"/>
              <a:gd name="connsiteY17" fmla="*/ 1837756 h 2664297"/>
              <a:gd name="connsiteX18" fmla="*/ 1625378 w 2664297"/>
              <a:gd name="connsiteY18" fmla="*/ 1837756 h 2664297"/>
              <a:gd name="connsiteX19" fmla="*/ 1625378 w 2664297"/>
              <a:gd name="connsiteY19" fmla="*/ 1437434 h 2664297"/>
              <a:gd name="connsiteX20" fmla="*/ 1608318 w 2664297"/>
              <a:gd name="connsiteY20" fmla="*/ 1437434 h 2664297"/>
              <a:gd name="connsiteX21" fmla="*/ 1445378 w 2664297"/>
              <a:gd name="connsiteY21" fmla="*/ 1437434 h 2664297"/>
              <a:gd name="connsiteX22" fmla="*/ 1228446 w 2664297"/>
              <a:gd name="connsiteY22" fmla="*/ 1437434 h 2664297"/>
              <a:gd name="connsiteX23" fmla="*/ 1070270 w 2664297"/>
              <a:gd name="connsiteY23" fmla="*/ 1437434 h 2664297"/>
              <a:gd name="connsiteX24" fmla="*/ 1048446 w 2664297"/>
              <a:gd name="connsiteY24" fmla="*/ 1437434 h 2664297"/>
              <a:gd name="connsiteX25" fmla="*/ 1048446 w 2664297"/>
              <a:gd name="connsiteY25" fmla="*/ 1837756 h 2664297"/>
              <a:gd name="connsiteX26" fmla="*/ 826751 w 2664297"/>
              <a:gd name="connsiteY26" fmla="*/ 1837756 h 2664297"/>
              <a:gd name="connsiteX27" fmla="*/ 826751 w 2664297"/>
              <a:gd name="connsiteY27" fmla="*/ 1405756 h 2664297"/>
              <a:gd name="connsiteX28" fmla="*/ 646751 w 2664297"/>
              <a:gd name="connsiteY28" fmla="*/ 631131 h 2664297"/>
              <a:gd name="connsiteX29" fmla="*/ 646751 w 2664297"/>
              <a:gd name="connsiteY29" fmla="*/ 1279131 h 2664297"/>
              <a:gd name="connsiteX30" fmla="*/ 826751 w 2664297"/>
              <a:gd name="connsiteY30" fmla="*/ 1279131 h 2664297"/>
              <a:gd name="connsiteX31" fmla="*/ 826751 w 2664297"/>
              <a:gd name="connsiteY31" fmla="*/ 847131 h 2664297"/>
              <a:gd name="connsiteX32" fmla="*/ 1048446 w 2664297"/>
              <a:gd name="connsiteY32" fmla="*/ 847131 h 2664297"/>
              <a:gd name="connsiteX33" fmla="*/ 1048446 w 2664297"/>
              <a:gd name="connsiteY33" fmla="*/ 1247453 h 2664297"/>
              <a:gd name="connsiteX34" fmla="*/ 1070270 w 2664297"/>
              <a:gd name="connsiteY34" fmla="*/ 1247453 h 2664297"/>
              <a:gd name="connsiteX35" fmla="*/ 1228446 w 2664297"/>
              <a:gd name="connsiteY35" fmla="*/ 1247453 h 2664297"/>
              <a:gd name="connsiteX36" fmla="*/ 1445378 w 2664297"/>
              <a:gd name="connsiteY36" fmla="*/ 1247453 h 2664297"/>
              <a:gd name="connsiteX37" fmla="*/ 1608318 w 2664297"/>
              <a:gd name="connsiteY37" fmla="*/ 1247453 h 2664297"/>
              <a:gd name="connsiteX38" fmla="*/ 1625378 w 2664297"/>
              <a:gd name="connsiteY38" fmla="*/ 1247453 h 2664297"/>
              <a:gd name="connsiteX39" fmla="*/ 1625378 w 2664297"/>
              <a:gd name="connsiteY39" fmla="*/ 847131 h 2664297"/>
              <a:gd name="connsiteX40" fmla="*/ 1837546 w 2664297"/>
              <a:gd name="connsiteY40" fmla="*/ 847131 h 2664297"/>
              <a:gd name="connsiteX41" fmla="*/ 1837546 w 2664297"/>
              <a:gd name="connsiteY41" fmla="*/ 1279131 h 2664297"/>
              <a:gd name="connsiteX42" fmla="*/ 2017546 w 2664297"/>
              <a:gd name="connsiteY42" fmla="*/ 1279131 h 2664297"/>
              <a:gd name="connsiteX43" fmla="*/ 2017546 w 2664297"/>
              <a:gd name="connsiteY43" fmla="*/ 631131 h 2664297"/>
              <a:gd name="connsiteX44" fmla="*/ 2003735 w 2664297"/>
              <a:gd name="connsiteY44" fmla="*/ 631131 h 2664297"/>
              <a:gd name="connsiteX45" fmla="*/ 1837546 w 2664297"/>
              <a:gd name="connsiteY45" fmla="*/ 631131 h 2664297"/>
              <a:gd name="connsiteX46" fmla="*/ 1625378 w 2664297"/>
              <a:gd name="connsiteY46" fmla="*/ 631131 h 2664297"/>
              <a:gd name="connsiteX47" fmla="*/ 1465687 w 2664297"/>
              <a:gd name="connsiteY47" fmla="*/ 631131 h 2664297"/>
              <a:gd name="connsiteX48" fmla="*/ 1445378 w 2664297"/>
              <a:gd name="connsiteY48" fmla="*/ 631131 h 2664297"/>
              <a:gd name="connsiteX49" fmla="*/ 1445378 w 2664297"/>
              <a:gd name="connsiteY49" fmla="*/ 1031453 h 2664297"/>
              <a:gd name="connsiteX50" fmla="*/ 1228446 w 2664297"/>
              <a:gd name="connsiteY50" fmla="*/ 1031453 h 2664297"/>
              <a:gd name="connsiteX51" fmla="*/ 1228446 w 2664297"/>
              <a:gd name="connsiteY51" fmla="*/ 631131 h 2664297"/>
              <a:gd name="connsiteX52" fmla="*/ 1189474 w 2664297"/>
              <a:gd name="connsiteY52" fmla="*/ 631131 h 2664297"/>
              <a:gd name="connsiteX53" fmla="*/ 1048446 w 2664297"/>
              <a:gd name="connsiteY53" fmla="*/ 631131 h 2664297"/>
              <a:gd name="connsiteX54" fmla="*/ 826751 w 2664297"/>
              <a:gd name="connsiteY54" fmla="*/ 631131 h 2664297"/>
              <a:gd name="connsiteX55" fmla="*/ 651426 w 2664297"/>
              <a:gd name="connsiteY55" fmla="*/ 631131 h 2664297"/>
              <a:gd name="connsiteX56" fmla="*/ 194414 w 2664297"/>
              <a:gd name="connsiteY56" fmla="*/ 1332148 h 2664297"/>
              <a:gd name="connsiteX57" fmla="*/ 1332149 w 2664297"/>
              <a:gd name="connsiteY57" fmla="*/ 194414 h 2664297"/>
              <a:gd name="connsiteX58" fmla="*/ 2469883 w 2664297"/>
              <a:gd name="connsiteY58" fmla="*/ 1332148 h 2664297"/>
              <a:gd name="connsiteX59" fmla="*/ 1332149 w 2664297"/>
              <a:gd name="connsiteY59" fmla="*/ 2469883 h 2664297"/>
              <a:gd name="connsiteX60" fmla="*/ 194414 w 2664297"/>
              <a:gd name="connsiteY60" fmla="*/ 1332148 h 2664297"/>
              <a:gd name="connsiteX61" fmla="*/ 0 w 2664297"/>
              <a:gd name="connsiteY61" fmla="*/ 1332148 h 2664297"/>
              <a:gd name="connsiteX62" fmla="*/ 1332149 w 2664297"/>
              <a:gd name="connsiteY62" fmla="*/ 2664297 h 2664297"/>
              <a:gd name="connsiteX63" fmla="*/ 2664297 w 2664297"/>
              <a:gd name="connsiteY63" fmla="*/ 1332148 h 2664297"/>
              <a:gd name="connsiteX64" fmla="*/ 1332149 w 2664297"/>
              <a:gd name="connsiteY64" fmla="*/ 0 h 2664297"/>
              <a:gd name="connsiteX65" fmla="*/ 0 w 2664297"/>
              <a:gd name="connsiteY65" fmla="*/ 1332148 h 2664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664297" h="2664297">
                <a:moveTo>
                  <a:pt x="646751" y="1405756"/>
                </a:moveTo>
                <a:lnTo>
                  <a:pt x="646751" y="2053756"/>
                </a:lnTo>
                <a:lnTo>
                  <a:pt x="651426" y="2053756"/>
                </a:lnTo>
                <a:lnTo>
                  <a:pt x="826751" y="2053756"/>
                </a:lnTo>
                <a:lnTo>
                  <a:pt x="1048446" y="2053756"/>
                </a:lnTo>
                <a:lnTo>
                  <a:pt x="1189474" y="2053756"/>
                </a:lnTo>
                <a:lnTo>
                  <a:pt x="1228446" y="2053756"/>
                </a:lnTo>
                <a:lnTo>
                  <a:pt x="1228446" y="1653434"/>
                </a:lnTo>
                <a:lnTo>
                  <a:pt x="1445378" y="1653434"/>
                </a:lnTo>
                <a:lnTo>
                  <a:pt x="1445378" y="2053756"/>
                </a:lnTo>
                <a:lnTo>
                  <a:pt x="1465687" y="2053756"/>
                </a:lnTo>
                <a:lnTo>
                  <a:pt x="1625378" y="2053756"/>
                </a:lnTo>
                <a:lnTo>
                  <a:pt x="1837546" y="2053756"/>
                </a:lnTo>
                <a:lnTo>
                  <a:pt x="2003735" y="2053756"/>
                </a:lnTo>
                <a:lnTo>
                  <a:pt x="2017546" y="2053756"/>
                </a:lnTo>
                <a:lnTo>
                  <a:pt x="2017546" y="1405756"/>
                </a:lnTo>
                <a:lnTo>
                  <a:pt x="1837546" y="1405756"/>
                </a:lnTo>
                <a:lnTo>
                  <a:pt x="1837546" y="1837756"/>
                </a:lnTo>
                <a:lnTo>
                  <a:pt x="1625378" y="1837756"/>
                </a:lnTo>
                <a:lnTo>
                  <a:pt x="1625378" y="1437434"/>
                </a:lnTo>
                <a:lnTo>
                  <a:pt x="1608318" y="1437434"/>
                </a:lnTo>
                <a:lnTo>
                  <a:pt x="1445378" y="1437434"/>
                </a:lnTo>
                <a:lnTo>
                  <a:pt x="1228446" y="1437434"/>
                </a:lnTo>
                <a:lnTo>
                  <a:pt x="1070270" y="1437434"/>
                </a:lnTo>
                <a:lnTo>
                  <a:pt x="1048446" y="1437434"/>
                </a:lnTo>
                <a:lnTo>
                  <a:pt x="1048446" y="1837756"/>
                </a:lnTo>
                <a:lnTo>
                  <a:pt x="826751" y="1837756"/>
                </a:lnTo>
                <a:lnTo>
                  <a:pt x="826751" y="1405756"/>
                </a:lnTo>
                <a:close/>
                <a:moveTo>
                  <a:pt x="646751" y="631131"/>
                </a:moveTo>
                <a:lnTo>
                  <a:pt x="646751" y="1279131"/>
                </a:lnTo>
                <a:lnTo>
                  <a:pt x="826751" y="1279131"/>
                </a:lnTo>
                <a:lnTo>
                  <a:pt x="826751" y="847131"/>
                </a:lnTo>
                <a:lnTo>
                  <a:pt x="1048446" y="847131"/>
                </a:lnTo>
                <a:lnTo>
                  <a:pt x="1048446" y="1247453"/>
                </a:lnTo>
                <a:lnTo>
                  <a:pt x="1070270" y="1247453"/>
                </a:lnTo>
                <a:lnTo>
                  <a:pt x="1228446" y="1247453"/>
                </a:lnTo>
                <a:lnTo>
                  <a:pt x="1445378" y="1247453"/>
                </a:lnTo>
                <a:lnTo>
                  <a:pt x="1608318" y="1247453"/>
                </a:lnTo>
                <a:lnTo>
                  <a:pt x="1625378" y="1247453"/>
                </a:lnTo>
                <a:lnTo>
                  <a:pt x="1625378" y="847131"/>
                </a:lnTo>
                <a:lnTo>
                  <a:pt x="1837546" y="847131"/>
                </a:lnTo>
                <a:lnTo>
                  <a:pt x="1837546" y="1279131"/>
                </a:lnTo>
                <a:lnTo>
                  <a:pt x="2017546" y="1279131"/>
                </a:lnTo>
                <a:lnTo>
                  <a:pt x="2017546" y="631131"/>
                </a:lnTo>
                <a:lnTo>
                  <a:pt x="2003735" y="631131"/>
                </a:lnTo>
                <a:lnTo>
                  <a:pt x="1837546" y="631131"/>
                </a:lnTo>
                <a:lnTo>
                  <a:pt x="1625378" y="631131"/>
                </a:lnTo>
                <a:lnTo>
                  <a:pt x="1465687" y="631131"/>
                </a:lnTo>
                <a:lnTo>
                  <a:pt x="1445378" y="631131"/>
                </a:lnTo>
                <a:lnTo>
                  <a:pt x="1445378" y="1031453"/>
                </a:lnTo>
                <a:lnTo>
                  <a:pt x="1228446" y="1031453"/>
                </a:lnTo>
                <a:lnTo>
                  <a:pt x="1228446" y="631131"/>
                </a:lnTo>
                <a:lnTo>
                  <a:pt x="1189474" y="631131"/>
                </a:lnTo>
                <a:lnTo>
                  <a:pt x="1048446" y="631131"/>
                </a:lnTo>
                <a:lnTo>
                  <a:pt x="826751" y="631131"/>
                </a:lnTo>
                <a:lnTo>
                  <a:pt x="651426" y="631131"/>
                </a:lnTo>
                <a:close/>
                <a:moveTo>
                  <a:pt x="194414" y="1332148"/>
                </a:moveTo>
                <a:cubicBezTo>
                  <a:pt x="194414" y="703795"/>
                  <a:pt x="703796" y="194414"/>
                  <a:pt x="1332149" y="194414"/>
                </a:cubicBezTo>
                <a:cubicBezTo>
                  <a:pt x="1960502" y="194414"/>
                  <a:pt x="2469883" y="703795"/>
                  <a:pt x="2469883" y="1332148"/>
                </a:cubicBezTo>
                <a:cubicBezTo>
                  <a:pt x="2469883" y="1960502"/>
                  <a:pt x="1960502" y="2469883"/>
                  <a:pt x="1332149" y="2469883"/>
                </a:cubicBezTo>
                <a:cubicBezTo>
                  <a:pt x="703796" y="2469883"/>
                  <a:pt x="194414" y="1960502"/>
                  <a:pt x="194414" y="1332148"/>
                </a:cubicBezTo>
                <a:close/>
                <a:moveTo>
                  <a:pt x="0" y="1332148"/>
                </a:moveTo>
                <a:cubicBezTo>
                  <a:pt x="0" y="2067874"/>
                  <a:pt x="596423" y="2664297"/>
                  <a:pt x="1332149" y="2664297"/>
                </a:cubicBezTo>
                <a:cubicBezTo>
                  <a:pt x="2067874" y="2664297"/>
                  <a:pt x="2664297" y="2067874"/>
                  <a:pt x="2664297" y="1332148"/>
                </a:cubicBezTo>
                <a:cubicBezTo>
                  <a:pt x="2664297" y="596423"/>
                  <a:pt x="2067874" y="0"/>
                  <a:pt x="1332149" y="0"/>
                </a:cubicBezTo>
                <a:cubicBezTo>
                  <a:pt x="596423" y="0"/>
                  <a:pt x="0" y="596423"/>
                  <a:pt x="0" y="1332148"/>
                </a:cubicBezTo>
                <a:close/>
              </a:path>
            </a:pathLst>
          </a:custGeom>
          <a:solidFill>
            <a:schemeClr val="bg1"/>
          </a:solidFill>
          <a:ln w="9525" cap="flat" cmpd="sng" algn="ctr">
            <a:noFill/>
            <a:prstDash val="solid"/>
            <a:round/>
            <a:headEnd type="none" w="med" len="med"/>
            <a:tailEnd type="none" w="med" len="med"/>
          </a:ln>
          <a:effectLst/>
        </p:spPr>
        <p:txBody>
          <a:bodyPr vert="horz" wrap="square" lIns="82296" tIns="41148" rIns="82296" bIns="41148" numCol="1" rtlCol="0" anchor="t" anchorCtr="0" compatLnSpc="1">
            <a:prstTxWarp prst="textNoShape">
              <a:avLst/>
            </a:prstTxWarp>
          </a:bodyPr>
          <a:lstStyle/>
          <a:p>
            <a:pPr marL="0" marR="0" lvl="0" indent="0" algn="l" defTabSz="822960" rtl="0" eaLnBrk="1" fontAlgn="base" latinLnBrk="0" hangingPunct="1">
              <a:lnSpc>
                <a:spcPct val="100000"/>
              </a:lnSpc>
              <a:spcBef>
                <a:spcPct val="0"/>
              </a:spcBef>
              <a:spcAft>
                <a:spcPct val="0"/>
              </a:spcAft>
              <a:buClrTx/>
              <a:buSzTx/>
              <a:buFontTx/>
              <a:buNone/>
              <a:tabLst/>
              <a:defRPr/>
            </a:pPr>
            <a:endParaRPr kumimoji="0" lang="zh-CN" altLang="en-US" sz="1620" b="0" i="0" u="none" strike="noStrike" kern="1200" cap="none" spc="0" normalizeH="0" baseline="0" noProof="0">
              <a:ln>
                <a:noFill/>
              </a:ln>
              <a:solidFill>
                <a:prstClr val="black"/>
              </a:solidFill>
              <a:effectLst/>
              <a:uLnTx/>
              <a:uFillTx/>
              <a:latin typeface="OPPOSans R" panose="00020600040101010101" pitchFamily="18" charset="-122"/>
              <a:ea typeface="宋体" panose="02010600030101010101" pitchFamily="2" charset="-122"/>
              <a:cs typeface="+mn-cs"/>
            </a:endParaRPr>
          </a:p>
        </p:txBody>
      </p:sp>
      <p:sp>
        <p:nvSpPr>
          <p:cNvPr id="34" name="椭圆 33">
            <a:extLst>
              <a:ext uri="{FF2B5EF4-FFF2-40B4-BE49-F238E27FC236}">
                <a16:creationId xmlns:a16="http://schemas.microsoft.com/office/drawing/2014/main" id="{365CD10C-4CB0-44D6-B954-A94543BEC520}"/>
              </a:ext>
            </a:extLst>
          </p:cNvPr>
          <p:cNvSpPr/>
          <p:nvPr/>
        </p:nvSpPr>
        <p:spPr>
          <a:xfrm>
            <a:off x="3549005" y="2149795"/>
            <a:ext cx="1252445" cy="1252445"/>
          </a:xfrm>
          <a:prstGeom prst="ellipse">
            <a:avLst/>
          </a:prstGeom>
          <a:gradFill flip="none" rotWithShape="1">
            <a:gsLst>
              <a:gs pos="30000">
                <a:srgbClr val="3A4760"/>
              </a:gs>
              <a:gs pos="100000">
                <a:srgbClr val="141822"/>
              </a:gs>
            </a:gsLst>
            <a:lin ang="2700000" scaled="1"/>
            <a:tileRect/>
          </a:gradFill>
          <a:ln w="12700" cap="flat" cmpd="sng" algn="ctr">
            <a:noFill/>
            <a:prstDash val="solid"/>
            <a:miter lim="800000"/>
          </a:ln>
          <a:effectLst>
            <a:outerShdw blurRad="711200" dist="546100" dir="2700000" sx="93000" sy="93000" algn="tl" rotWithShape="0">
              <a:srgbClr val="202634">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2296" tIns="41148" rIns="82296" bIns="41148" numCol="1" spcCol="0" rtlCol="0" fromWordArt="0" anchor="ctr" anchorCtr="0" forceAA="0" compatLnSpc="1">
            <a:prstTxWarp prst="textNoShape">
              <a:avLst/>
            </a:prstTxWarp>
            <a:noAutofit/>
          </a:bodyPr>
          <a:lstStyle/>
          <a:p>
            <a:pPr marL="0" marR="0" lvl="0" indent="0" algn="ctr" defTabSz="548640" rtl="0" eaLnBrk="1" fontAlgn="auto" latinLnBrk="0" hangingPunct="1">
              <a:lnSpc>
                <a:spcPct val="100000"/>
              </a:lnSpc>
              <a:spcBef>
                <a:spcPts val="0"/>
              </a:spcBef>
              <a:spcAft>
                <a:spcPts val="0"/>
              </a:spcAft>
              <a:buClrTx/>
              <a:buSzTx/>
              <a:buFontTx/>
              <a:buNone/>
              <a:tabLst/>
              <a:defRPr/>
            </a:pPr>
            <a:endParaRPr kumimoji="0" lang="zh-CN" altLang="en-US" sz="1264"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sp>
        <p:nvSpPr>
          <p:cNvPr id="35" name="椭圆 34">
            <a:extLst>
              <a:ext uri="{FF2B5EF4-FFF2-40B4-BE49-F238E27FC236}">
                <a16:creationId xmlns:a16="http://schemas.microsoft.com/office/drawing/2014/main" id="{DE07D924-B54F-4FA5-B1B6-206427A74A99}"/>
              </a:ext>
            </a:extLst>
          </p:cNvPr>
          <p:cNvSpPr/>
          <p:nvPr/>
        </p:nvSpPr>
        <p:spPr>
          <a:xfrm>
            <a:off x="3549005" y="4029044"/>
            <a:ext cx="1252445" cy="1252445"/>
          </a:xfrm>
          <a:prstGeom prst="ellipse">
            <a:avLst/>
          </a:prstGeom>
          <a:gradFill flip="none" rotWithShape="1">
            <a:gsLst>
              <a:gs pos="30000">
                <a:srgbClr val="3A4760"/>
              </a:gs>
              <a:gs pos="100000">
                <a:srgbClr val="141822"/>
              </a:gs>
            </a:gsLst>
            <a:lin ang="2700000" scaled="1"/>
            <a:tileRect/>
          </a:gradFill>
          <a:ln w="12700" cap="flat" cmpd="sng" algn="ctr">
            <a:noFill/>
            <a:prstDash val="solid"/>
            <a:miter lim="800000"/>
          </a:ln>
          <a:effectLst>
            <a:outerShdw blurRad="711200" dist="546100" dir="2700000" sx="93000" sy="93000" algn="tl" rotWithShape="0">
              <a:srgbClr val="202634">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2296" tIns="41148" rIns="82296" bIns="41148" numCol="1" spcCol="0" rtlCol="0" fromWordArt="0" anchor="ctr" anchorCtr="0" forceAA="0" compatLnSpc="1">
            <a:prstTxWarp prst="textNoShape">
              <a:avLst/>
            </a:prstTxWarp>
            <a:noAutofit/>
          </a:bodyPr>
          <a:lstStyle/>
          <a:p>
            <a:pPr marL="0" marR="0" lvl="0" indent="0" algn="ctr" defTabSz="548640" rtl="0" eaLnBrk="1" fontAlgn="auto" latinLnBrk="0" hangingPunct="1">
              <a:lnSpc>
                <a:spcPct val="100000"/>
              </a:lnSpc>
              <a:spcBef>
                <a:spcPts val="0"/>
              </a:spcBef>
              <a:spcAft>
                <a:spcPts val="0"/>
              </a:spcAft>
              <a:buClrTx/>
              <a:buSzTx/>
              <a:buFontTx/>
              <a:buNone/>
              <a:tabLst/>
              <a:defRPr/>
            </a:pPr>
            <a:endParaRPr kumimoji="0" lang="zh-CN" altLang="en-US" sz="1264"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sp>
        <p:nvSpPr>
          <p:cNvPr id="73" name="文本框 72">
            <a:extLst>
              <a:ext uri="{FF2B5EF4-FFF2-40B4-BE49-F238E27FC236}">
                <a16:creationId xmlns:a16="http://schemas.microsoft.com/office/drawing/2014/main" id="{342D9A5B-1568-4654-A4ED-C30CA334543E}"/>
              </a:ext>
            </a:extLst>
          </p:cNvPr>
          <p:cNvSpPr txBox="1"/>
          <p:nvPr/>
        </p:nvSpPr>
        <p:spPr>
          <a:xfrm>
            <a:off x="3506437" y="3395186"/>
            <a:ext cx="1337580" cy="406971"/>
          </a:xfrm>
          <a:prstGeom prst="rect">
            <a:avLst/>
          </a:prstGeom>
          <a:noFill/>
        </p:spPr>
        <p:txBody>
          <a:bodyPr wrap="square" rtlCol="0">
            <a:spAutoFit/>
          </a:bodyPr>
          <a:lstStyle/>
          <a:p>
            <a:pPr marL="0" marR="0" lvl="0" indent="0" algn="ctr" defTabSz="822960" rtl="0" eaLnBrk="1" fontAlgn="auto" latinLnBrk="0" hangingPunct="1">
              <a:lnSpc>
                <a:spcPct val="130000"/>
              </a:lnSpc>
              <a:spcBef>
                <a:spcPts val="0"/>
              </a:spcBef>
              <a:spcAft>
                <a:spcPts val="0"/>
              </a:spcAft>
              <a:buClrTx/>
              <a:buSzTx/>
              <a:buFontTx/>
              <a:buNone/>
              <a:tabLst/>
              <a:defRPr/>
            </a:pPr>
            <a:r>
              <a:rPr kumimoji="0" lang="zh-CN" altLang="en-US" sz="1680" b="0" i="0" u="none" strike="noStrike" kern="1200" cap="none" spc="0" normalizeH="0" baseline="0" noProof="0" dirty="0">
                <a:ln>
                  <a:noFill/>
                </a:ln>
                <a:solidFill>
                  <a:prstClr val="black">
                    <a:lumMod val="50000"/>
                    <a:lumOff val="50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rPr>
              <a:t>大众汽车</a:t>
            </a:r>
            <a:endParaRPr kumimoji="0" lang="en-US" altLang="zh-CN" sz="1680" b="0" i="0" u="none" strike="noStrike" kern="1200" cap="none" spc="0" normalizeH="0" baseline="0" noProof="0" dirty="0">
              <a:ln>
                <a:noFill/>
              </a:ln>
              <a:solidFill>
                <a:prstClr val="black">
                  <a:lumMod val="50000"/>
                  <a:lumOff val="50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sp>
        <p:nvSpPr>
          <p:cNvPr id="82" name="文本框 81">
            <a:extLst>
              <a:ext uri="{FF2B5EF4-FFF2-40B4-BE49-F238E27FC236}">
                <a16:creationId xmlns:a16="http://schemas.microsoft.com/office/drawing/2014/main" id="{A41FC00C-6CD5-47E7-AF32-EE6588C0437D}"/>
              </a:ext>
            </a:extLst>
          </p:cNvPr>
          <p:cNvSpPr txBox="1"/>
          <p:nvPr/>
        </p:nvSpPr>
        <p:spPr>
          <a:xfrm>
            <a:off x="3371621" y="5314244"/>
            <a:ext cx="1607213" cy="406971"/>
          </a:xfrm>
          <a:prstGeom prst="rect">
            <a:avLst/>
          </a:prstGeom>
          <a:noFill/>
        </p:spPr>
        <p:txBody>
          <a:bodyPr wrap="square" rtlCol="0">
            <a:spAutoFit/>
          </a:bodyPr>
          <a:lstStyle/>
          <a:p>
            <a:pPr marL="0" marR="0" lvl="0" indent="0" algn="ctr" defTabSz="822960" rtl="0" eaLnBrk="1" fontAlgn="auto" latinLnBrk="0" hangingPunct="1">
              <a:lnSpc>
                <a:spcPct val="130000"/>
              </a:lnSpc>
              <a:spcBef>
                <a:spcPts val="0"/>
              </a:spcBef>
              <a:spcAft>
                <a:spcPts val="0"/>
              </a:spcAft>
              <a:buClrTx/>
              <a:buSzTx/>
              <a:buFontTx/>
              <a:buNone/>
              <a:tabLst/>
              <a:defRPr/>
            </a:pPr>
            <a:r>
              <a:rPr kumimoji="0" lang="zh-CN" altLang="en-US" sz="1680" b="0" i="0" u="none" strike="noStrike" kern="1200" cap="none" spc="0" normalizeH="0" baseline="0" noProof="0" dirty="0">
                <a:ln>
                  <a:noFill/>
                </a:ln>
                <a:solidFill>
                  <a:prstClr val="black">
                    <a:lumMod val="50000"/>
                    <a:lumOff val="50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rPr>
              <a:t>中国南方电网</a:t>
            </a:r>
            <a:endParaRPr kumimoji="0" lang="en-US" altLang="zh-CN" sz="1680" b="0" i="0" u="none" strike="noStrike" kern="1200" cap="none" spc="0" normalizeH="0" baseline="0" noProof="0" dirty="0">
              <a:ln>
                <a:noFill/>
              </a:ln>
              <a:solidFill>
                <a:prstClr val="black">
                  <a:lumMod val="50000"/>
                  <a:lumOff val="50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pic>
        <p:nvPicPr>
          <p:cNvPr id="40" name="图形 39">
            <a:extLst>
              <a:ext uri="{FF2B5EF4-FFF2-40B4-BE49-F238E27FC236}">
                <a16:creationId xmlns:a16="http://schemas.microsoft.com/office/drawing/2014/main" id="{3FFC3567-70C6-48F8-9508-741BFE96AE82}"/>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3868866" y="2469657"/>
            <a:ext cx="612724" cy="612724"/>
          </a:xfrm>
          <a:prstGeom prst="rect">
            <a:avLst/>
          </a:prstGeom>
        </p:spPr>
      </p:pic>
      <p:sp>
        <p:nvSpPr>
          <p:cNvPr id="113" name="íṡliḍé">
            <a:extLst>
              <a:ext uri="{FF2B5EF4-FFF2-40B4-BE49-F238E27FC236}">
                <a16:creationId xmlns:a16="http://schemas.microsoft.com/office/drawing/2014/main" id="{BDC9F86F-D2AB-4655-A2FD-8831FB23BF51}"/>
              </a:ext>
            </a:extLst>
          </p:cNvPr>
          <p:cNvSpPr/>
          <p:nvPr/>
        </p:nvSpPr>
        <p:spPr bwMode="auto">
          <a:xfrm>
            <a:off x="3888119" y="4436591"/>
            <a:ext cx="574218" cy="437352"/>
          </a:xfrm>
          <a:custGeom>
            <a:avLst/>
            <a:gdLst>
              <a:gd name="T0" fmla="*/ 443 w 443"/>
              <a:gd name="T1" fmla="*/ 128 h 337"/>
              <a:gd name="T2" fmla="*/ 443 w 443"/>
              <a:gd name="T3" fmla="*/ 83 h 337"/>
              <a:gd name="T4" fmla="*/ 305 w 443"/>
              <a:gd name="T5" fmla="*/ 83 h 337"/>
              <a:gd name="T6" fmla="*/ 305 w 443"/>
              <a:gd name="T7" fmla="*/ 0 h 337"/>
              <a:gd name="T8" fmla="*/ 304 w 443"/>
              <a:gd name="T9" fmla="*/ 0 h 337"/>
              <a:gd name="T10" fmla="*/ 254 w 443"/>
              <a:gd name="T11" fmla="*/ 0 h 337"/>
              <a:gd name="T12" fmla="*/ 254 w 443"/>
              <a:gd name="T13" fmla="*/ 62 h 337"/>
              <a:gd name="T14" fmla="*/ 55 w 443"/>
              <a:gd name="T15" fmla="*/ 35 h 337"/>
              <a:gd name="T16" fmla="*/ 0 w 443"/>
              <a:gd name="T17" fmla="*/ 35 h 337"/>
              <a:gd name="T18" fmla="*/ 0 w 443"/>
              <a:gd name="T19" fmla="*/ 79 h 337"/>
              <a:gd name="T20" fmla="*/ 55 w 443"/>
              <a:gd name="T21" fmla="*/ 79 h 337"/>
              <a:gd name="T22" fmla="*/ 254 w 443"/>
              <a:gd name="T23" fmla="*/ 107 h 337"/>
              <a:gd name="T24" fmla="*/ 254 w 443"/>
              <a:gd name="T25" fmla="*/ 132 h 337"/>
              <a:gd name="T26" fmla="*/ 55 w 443"/>
              <a:gd name="T27" fmla="*/ 104 h 337"/>
              <a:gd name="T28" fmla="*/ 0 w 443"/>
              <a:gd name="T29" fmla="*/ 104 h 337"/>
              <a:gd name="T30" fmla="*/ 0 w 443"/>
              <a:gd name="T31" fmla="*/ 149 h 337"/>
              <a:gd name="T32" fmla="*/ 55 w 443"/>
              <a:gd name="T33" fmla="*/ 149 h 337"/>
              <a:gd name="T34" fmla="*/ 254 w 443"/>
              <a:gd name="T35" fmla="*/ 177 h 337"/>
              <a:gd name="T36" fmla="*/ 254 w 443"/>
              <a:gd name="T37" fmla="*/ 201 h 337"/>
              <a:gd name="T38" fmla="*/ 55 w 443"/>
              <a:gd name="T39" fmla="*/ 174 h 337"/>
              <a:gd name="T40" fmla="*/ 0 w 443"/>
              <a:gd name="T41" fmla="*/ 174 h 337"/>
              <a:gd name="T42" fmla="*/ 0 w 443"/>
              <a:gd name="T43" fmla="*/ 218 h 337"/>
              <a:gd name="T44" fmla="*/ 55 w 443"/>
              <a:gd name="T45" fmla="*/ 218 h 337"/>
              <a:gd name="T46" fmla="*/ 254 w 443"/>
              <a:gd name="T47" fmla="*/ 246 h 337"/>
              <a:gd name="T48" fmla="*/ 254 w 443"/>
              <a:gd name="T49" fmla="*/ 337 h 337"/>
              <a:gd name="T50" fmla="*/ 443 w 443"/>
              <a:gd name="T51" fmla="*/ 337 h 337"/>
              <a:gd name="T52" fmla="*/ 443 w 443"/>
              <a:gd name="T53" fmla="*/ 292 h 337"/>
              <a:gd name="T54" fmla="*/ 305 w 443"/>
              <a:gd name="T55" fmla="*/ 292 h 337"/>
              <a:gd name="T56" fmla="*/ 305 w 443"/>
              <a:gd name="T57" fmla="*/ 267 h 337"/>
              <a:gd name="T58" fmla="*/ 443 w 443"/>
              <a:gd name="T59" fmla="*/ 267 h 337"/>
              <a:gd name="T60" fmla="*/ 443 w 443"/>
              <a:gd name="T61" fmla="*/ 222 h 337"/>
              <a:gd name="T62" fmla="*/ 305 w 443"/>
              <a:gd name="T63" fmla="*/ 222 h 337"/>
              <a:gd name="T64" fmla="*/ 305 w 443"/>
              <a:gd name="T65" fmla="*/ 197 h 337"/>
              <a:gd name="T66" fmla="*/ 443 w 443"/>
              <a:gd name="T67" fmla="*/ 197 h 337"/>
              <a:gd name="T68" fmla="*/ 443 w 443"/>
              <a:gd name="T69" fmla="*/ 153 h 337"/>
              <a:gd name="T70" fmla="*/ 305 w 443"/>
              <a:gd name="T71" fmla="*/ 153 h 337"/>
              <a:gd name="T72" fmla="*/ 305 w 443"/>
              <a:gd name="T73" fmla="*/ 128 h 337"/>
              <a:gd name="T74" fmla="*/ 443 w 443"/>
              <a:gd name="T75" fmla="*/ 128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3" h="337">
                <a:moveTo>
                  <a:pt x="443" y="128"/>
                </a:moveTo>
                <a:cubicBezTo>
                  <a:pt x="443" y="83"/>
                  <a:pt x="443" y="83"/>
                  <a:pt x="443" y="83"/>
                </a:cubicBezTo>
                <a:cubicBezTo>
                  <a:pt x="443" y="83"/>
                  <a:pt x="308" y="83"/>
                  <a:pt x="305" y="83"/>
                </a:cubicBezTo>
                <a:cubicBezTo>
                  <a:pt x="305" y="81"/>
                  <a:pt x="305" y="0"/>
                  <a:pt x="305" y="0"/>
                </a:cubicBezTo>
                <a:cubicBezTo>
                  <a:pt x="304" y="0"/>
                  <a:pt x="304" y="0"/>
                  <a:pt x="304" y="0"/>
                </a:cubicBezTo>
                <a:cubicBezTo>
                  <a:pt x="254" y="0"/>
                  <a:pt x="254" y="0"/>
                  <a:pt x="254" y="0"/>
                </a:cubicBezTo>
                <a:cubicBezTo>
                  <a:pt x="254" y="0"/>
                  <a:pt x="254" y="59"/>
                  <a:pt x="254" y="62"/>
                </a:cubicBezTo>
                <a:cubicBezTo>
                  <a:pt x="217" y="46"/>
                  <a:pt x="139" y="35"/>
                  <a:pt x="55" y="35"/>
                </a:cubicBezTo>
                <a:cubicBezTo>
                  <a:pt x="0" y="35"/>
                  <a:pt x="0" y="35"/>
                  <a:pt x="0" y="35"/>
                </a:cubicBezTo>
                <a:cubicBezTo>
                  <a:pt x="0" y="79"/>
                  <a:pt x="0" y="79"/>
                  <a:pt x="0" y="79"/>
                </a:cubicBezTo>
                <a:cubicBezTo>
                  <a:pt x="55" y="79"/>
                  <a:pt x="55" y="79"/>
                  <a:pt x="55" y="79"/>
                </a:cubicBezTo>
                <a:cubicBezTo>
                  <a:pt x="140" y="79"/>
                  <a:pt x="218" y="90"/>
                  <a:pt x="254" y="107"/>
                </a:cubicBezTo>
                <a:cubicBezTo>
                  <a:pt x="254" y="109"/>
                  <a:pt x="254" y="129"/>
                  <a:pt x="254" y="132"/>
                </a:cubicBezTo>
                <a:cubicBezTo>
                  <a:pt x="217" y="115"/>
                  <a:pt x="139" y="104"/>
                  <a:pt x="55" y="104"/>
                </a:cubicBezTo>
                <a:cubicBezTo>
                  <a:pt x="0" y="104"/>
                  <a:pt x="0" y="104"/>
                  <a:pt x="0" y="104"/>
                </a:cubicBezTo>
                <a:cubicBezTo>
                  <a:pt x="0" y="149"/>
                  <a:pt x="0" y="149"/>
                  <a:pt x="0" y="149"/>
                </a:cubicBezTo>
                <a:cubicBezTo>
                  <a:pt x="55" y="149"/>
                  <a:pt x="55" y="149"/>
                  <a:pt x="55" y="149"/>
                </a:cubicBezTo>
                <a:cubicBezTo>
                  <a:pt x="140" y="149"/>
                  <a:pt x="218" y="160"/>
                  <a:pt x="254" y="177"/>
                </a:cubicBezTo>
                <a:cubicBezTo>
                  <a:pt x="254" y="178"/>
                  <a:pt x="254" y="198"/>
                  <a:pt x="254" y="201"/>
                </a:cubicBezTo>
                <a:cubicBezTo>
                  <a:pt x="217" y="185"/>
                  <a:pt x="139" y="174"/>
                  <a:pt x="55" y="174"/>
                </a:cubicBezTo>
                <a:cubicBezTo>
                  <a:pt x="0" y="174"/>
                  <a:pt x="0" y="174"/>
                  <a:pt x="0" y="174"/>
                </a:cubicBezTo>
                <a:cubicBezTo>
                  <a:pt x="0" y="218"/>
                  <a:pt x="0" y="218"/>
                  <a:pt x="0" y="218"/>
                </a:cubicBezTo>
                <a:cubicBezTo>
                  <a:pt x="55" y="218"/>
                  <a:pt x="55" y="218"/>
                  <a:pt x="55" y="218"/>
                </a:cubicBezTo>
                <a:cubicBezTo>
                  <a:pt x="140" y="218"/>
                  <a:pt x="218" y="229"/>
                  <a:pt x="254" y="246"/>
                </a:cubicBezTo>
                <a:cubicBezTo>
                  <a:pt x="254" y="248"/>
                  <a:pt x="254" y="337"/>
                  <a:pt x="254" y="337"/>
                </a:cubicBezTo>
                <a:cubicBezTo>
                  <a:pt x="443" y="337"/>
                  <a:pt x="443" y="337"/>
                  <a:pt x="443" y="337"/>
                </a:cubicBezTo>
                <a:cubicBezTo>
                  <a:pt x="443" y="292"/>
                  <a:pt x="443" y="292"/>
                  <a:pt x="443" y="292"/>
                </a:cubicBezTo>
                <a:cubicBezTo>
                  <a:pt x="443" y="292"/>
                  <a:pt x="308" y="292"/>
                  <a:pt x="305" y="292"/>
                </a:cubicBezTo>
                <a:cubicBezTo>
                  <a:pt x="305" y="290"/>
                  <a:pt x="305" y="269"/>
                  <a:pt x="305" y="267"/>
                </a:cubicBezTo>
                <a:cubicBezTo>
                  <a:pt x="308" y="267"/>
                  <a:pt x="443" y="267"/>
                  <a:pt x="443" y="267"/>
                </a:cubicBezTo>
                <a:cubicBezTo>
                  <a:pt x="443" y="222"/>
                  <a:pt x="443" y="222"/>
                  <a:pt x="443" y="222"/>
                </a:cubicBezTo>
                <a:cubicBezTo>
                  <a:pt x="443" y="222"/>
                  <a:pt x="308" y="222"/>
                  <a:pt x="305" y="222"/>
                </a:cubicBezTo>
                <a:cubicBezTo>
                  <a:pt x="305" y="220"/>
                  <a:pt x="305" y="200"/>
                  <a:pt x="305" y="197"/>
                </a:cubicBezTo>
                <a:cubicBezTo>
                  <a:pt x="308" y="197"/>
                  <a:pt x="443" y="197"/>
                  <a:pt x="443" y="197"/>
                </a:cubicBezTo>
                <a:cubicBezTo>
                  <a:pt x="443" y="153"/>
                  <a:pt x="443" y="153"/>
                  <a:pt x="443" y="153"/>
                </a:cubicBezTo>
                <a:cubicBezTo>
                  <a:pt x="443" y="153"/>
                  <a:pt x="308" y="153"/>
                  <a:pt x="305" y="153"/>
                </a:cubicBezTo>
                <a:cubicBezTo>
                  <a:pt x="305" y="151"/>
                  <a:pt x="305" y="130"/>
                  <a:pt x="305" y="128"/>
                </a:cubicBezTo>
                <a:cubicBezTo>
                  <a:pt x="308" y="128"/>
                  <a:pt x="443" y="128"/>
                  <a:pt x="443" y="128"/>
                </a:cubicBezTo>
                <a:close/>
              </a:path>
            </a:pathLst>
          </a:custGeom>
          <a:solidFill>
            <a:schemeClr val="bg1"/>
          </a:solidFill>
          <a:ln>
            <a:noFill/>
          </a:ln>
        </p:spPr>
        <p:txBody>
          <a:bodyPr anchor="ctr"/>
          <a:lstStyle/>
          <a:p>
            <a:pPr marL="0" marR="0" lvl="0" indent="0" algn="ctr" defTabSz="548640" rtl="0" eaLnBrk="1" fontAlgn="auto" latinLnBrk="0" hangingPunct="1">
              <a:lnSpc>
                <a:spcPct val="100000"/>
              </a:lnSpc>
              <a:spcBef>
                <a:spcPts val="0"/>
              </a:spcBef>
              <a:spcAft>
                <a:spcPts val="0"/>
              </a:spcAft>
              <a:buClrTx/>
              <a:buSzTx/>
              <a:buFontTx/>
              <a:buNone/>
              <a:tabLst/>
              <a:defRPr/>
            </a:pPr>
            <a:endParaRPr kumimoji="0" sz="1264" b="0" i="0" u="none" strike="noStrike" kern="1200" cap="none" spc="0" normalizeH="0" baseline="0" noProof="0">
              <a:ln>
                <a:noFill/>
              </a:ln>
              <a:solidFill>
                <a:prstClr val="black"/>
              </a:solidFill>
              <a:effectLst/>
              <a:uLnTx/>
              <a:uFillTx/>
              <a:latin typeface="OPPOSans R" panose="00020600040101010101" pitchFamily="18" charset="-122"/>
              <a:ea typeface="+mn-ea"/>
              <a:cs typeface="+mn-cs"/>
            </a:endParaRPr>
          </a:p>
        </p:txBody>
      </p:sp>
      <p:sp>
        <p:nvSpPr>
          <p:cNvPr id="33" name="椭圆 32">
            <a:extLst>
              <a:ext uri="{FF2B5EF4-FFF2-40B4-BE49-F238E27FC236}">
                <a16:creationId xmlns:a16="http://schemas.microsoft.com/office/drawing/2014/main" id="{5ED2B250-0515-4C1F-B71C-EB2E193425CE}"/>
              </a:ext>
            </a:extLst>
          </p:cNvPr>
          <p:cNvSpPr/>
          <p:nvPr/>
        </p:nvSpPr>
        <p:spPr>
          <a:xfrm>
            <a:off x="1628232" y="4029044"/>
            <a:ext cx="1252445" cy="1252445"/>
          </a:xfrm>
          <a:prstGeom prst="ellipse">
            <a:avLst/>
          </a:prstGeom>
          <a:gradFill flip="none" rotWithShape="1">
            <a:gsLst>
              <a:gs pos="30000">
                <a:srgbClr val="3A4760"/>
              </a:gs>
              <a:gs pos="100000">
                <a:srgbClr val="141822"/>
              </a:gs>
            </a:gsLst>
            <a:lin ang="2700000" scaled="1"/>
            <a:tileRect/>
          </a:gradFill>
          <a:ln w="12700" cap="flat" cmpd="sng" algn="ctr">
            <a:noFill/>
            <a:prstDash val="solid"/>
            <a:miter lim="800000"/>
          </a:ln>
          <a:effectLst>
            <a:outerShdw blurRad="711200" dist="546100" dir="2700000" sx="93000" sy="93000" algn="tl" rotWithShape="0">
              <a:srgbClr val="202634">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2296" tIns="41148" rIns="82296" bIns="41148" numCol="1" spcCol="0" rtlCol="0" fromWordArt="0" anchor="ctr" anchorCtr="0" forceAA="0" compatLnSpc="1">
            <a:prstTxWarp prst="textNoShape">
              <a:avLst/>
            </a:prstTxWarp>
            <a:noAutofit/>
          </a:bodyPr>
          <a:lstStyle/>
          <a:p>
            <a:pPr marL="0" marR="0" lvl="0" indent="0" algn="ctr" defTabSz="548640" rtl="0" eaLnBrk="1" fontAlgn="auto" latinLnBrk="0" hangingPunct="1">
              <a:lnSpc>
                <a:spcPct val="100000"/>
              </a:lnSpc>
              <a:spcBef>
                <a:spcPts val="0"/>
              </a:spcBef>
              <a:spcAft>
                <a:spcPts val="0"/>
              </a:spcAft>
              <a:buClrTx/>
              <a:buSzTx/>
              <a:buFontTx/>
              <a:buNone/>
              <a:tabLst/>
              <a:defRPr/>
            </a:pPr>
            <a:endParaRPr kumimoji="0" lang="zh-CN" altLang="en-US" sz="1264"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sp>
        <p:nvSpPr>
          <p:cNvPr id="5" name="椭圆 4">
            <a:extLst>
              <a:ext uri="{FF2B5EF4-FFF2-40B4-BE49-F238E27FC236}">
                <a16:creationId xmlns:a16="http://schemas.microsoft.com/office/drawing/2014/main" id="{E8EBDAF4-F1EC-495F-BC7E-32A838167809}"/>
              </a:ext>
            </a:extLst>
          </p:cNvPr>
          <p:cNvSpPr/>
          <p:nvPr/>
        </p:nvSpPr>
        <p:spPr>
          <a:xfrm>
            <a:off x="1628232" y="2149795"/>
            <a:ext cx="1252445" cy="1252445"/>
          </a:xfrm>
          <a:prstGeom prst="ellipse">
            <a:avLst/>
          </a:prstGeom>
          <a:gradFill flip="none" rotWithShape="1">
            <a:gsLst>
              <a:gs pos="30000">
                <a:srgbClr val="3A4760"/>
              </a:gs>
              <a:gs pos="100000">
                <a:srgbClr val="141822"/>
              </a:gs>
            </a:gsLst>
            <a:lin ang="2700000" scaled="1"/>
            <a:tileRect/>
          </a:gradFill>
          <a:ln w="12700" cap="flat" cmpd="sng" algn="ctr">
            <a:noFill/>
            <a:prstDash val="solid"/>
            <a:miter lim="800000"/>
          </a:ln>
          <a:effectLst>
            <a:outerShdw blurRad="711200" dist="546100" dir="2700000" sx="93000" sy="93000" algn="tl" rotWithShape="0">
              <a:srgbClr val="202634">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2296" tIns="41148" rIns="82296" bIns="41148" numCol="1" spcCol="0" rtlCol="0" fromWordArt="0" anchor="ctr" anchorCtr="0" forceAA="0" compatLnSpc="1">
            <a:prstTxWarp prst="textNoShape">
              <a:avLst/>
            </a:prstTxWarp>
            <a:noAutofit/>
          </a:bodyPr>
          <a:lstStyle/>
          <a:p>
            <a:pPr marL="0" marR="0" lvl="0" indent="0" algn="ctr" defTabSz="548640" rtl="0" eaLnBrk="1" fontAlgn="auto" latinLnBrk="0" hangingPunct="1">
              <a:lnSpc>
                <a:spcPct val="100000"/>
              </a:lnSpc>
              <a:spcBef>
                <a:spcPts val="0"/>
              </a:spcBef>
              <a:spcAft>
                <a:spcPts val="0"/>
              </a:spcAft>
              <a:buClrTx/>
              <a:buSzTx/>
              <a:buFontTx/>
              <a:buNone/>
              <a:tabLst/>
              <a:defRPr/>
            </a:pPr>
            <a:endParaRPr kumimoji="0" lang="zh-CN" altLang="en-US" sz="1264"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sp>
        <p:nvSpPr>
          <p:cNvPr id="77" name="文本框 76">
            <a:extLst>
              <a:ext uri="{FF2B5EF4-FFF2-40B4-BE49-F238E27FC236}">
                <a16:creationId xmlns:a16="http://schemas.microsoft.com/office/drawing/2014/main" id="{69E65217-B5E8-42B7-85FD-D09AA404CD86}"/>
              </a:ext>
            </a:extLst>
          </p:cNvPr>
          <p:cNvSpPr txBox="1"/>
          <p:nvPr/>
        </p:nvSpPr>
        <p:spPr>
          <a:xfrm>
            <a:off x="1575932" y="3395186"/>
            <a:ext cx="1357044" cy="406971"/>
          </a:xfrm>
          <a:prstGeom prst="rect">
            <a:avLst/>
          </a:prstGeom>
          <a:noFill/>
        </p:spPr>
        <p:txBody>
          <a:bodyPr wrap="square" rtlCol="0">
            <a:spAutoFit/>
          </a:bodyPr>
          <a:lstStyle/>
          <a:p>
            <a:pPr marL="0" marR="0" lvl="0" indent="0" algn="ctr" defTabSz="822960" rtl="0" eaLnBrk="1" fontAlgn="auto" latinLnBrk="0" hangingPunct="1">
              <a:lnSpc>
                <a:spcPct val="130000"/>
              </a:lnSpc>
              <a:spcBef>
                <a:spcPts val="0"/>
              </a:spcBef>
              <a:spcAft>
                <a:spcPts val="0"/>
              </a:spcAft>
              <a:buClrTx/>
              <a:buSzTx/>
              <a:buFontTx/>
              <a:buNone/>
              <a:tabLst/>
              <a:defRPr/>
            </a:pPr>
            <a:r>
              <a:rPr kumimoji="0" lang="zh-CN" altLang="en-US" sz="1680" b="0" i="0" u="none" strike="noStrike" kern="1200" cap="none" spc="0" normalizeH="0" baseline="0" noProof="0" dirty="0">
                <a:ln>
                  <a:noFill/>
                </a:ln>
                <a:solidFill>
                  <a:prstClr val="black">
                    <a:lumMod val="50000"/>
                    <a:lumOff val="50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rPr>
              <a:t>阿里巴巴</a:t>
            </a:r>
            <a:endParaRPr kumimoji="0" lang="en-US" altLang="zh-CN" sz="1680" b="0" i="0" u="none" strike="noStrike" kern="1200" cap="none" spc="0" normalizeH="0" baseline="0" noProof="0" dirty="0">
              <a:ln>
                <a:noFill/>
              </a:ln>
              <a:solidFill>
                <a:prstClr val="black">
                  <a:lumMod val="50000"/>
                  <a:lumOff val="50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sp>
        <p:nvSpPr>
          <p:cNvPr id="83" name="文本框 82">
            <a:extLst>
              <a:ext uri="{FF2B5EF4-FFF2-40B4-BE49-F238E27FC236}">
                <a16:creationId xmlns:a16="http://schemas.microsoft.com/office/drawing/2014/main" id="{FA7198D8-6BDC-41C4-94BA-3992527D026C}"/>
              </a:ext>
            </a:extLst>
          </p:cNvPr>
          <p:cNvSpPr txBox="1"/>
          <p:nvPr/>
        </p:nvSpPr>
        <p:spPr>
          <a:xfrm>
            <a:off x="1575932" y="5314244"/>
            <a:ext cx="1357044" cy="406971"/>
          </a:xfrm>
          <a:prstGeom prst="rect">
            <a:avLst/>
          </a:prstGeom>
          <a:noFill/>
        </p:spPr>
        <p:txBody>
          <a:bodyPr wrap="square" rtlCol="0">
            <a:spAutoFit/>
          </a:bodyPr>
          <a:lstStyle/>
          <a:p>
            <a:pPr marL="0" marR="0" lvl="0" indent="0" algn="ctr" defTabSz="822960" rtl="0" eaLnBrk="1" fontAlgn="auto" latinLnBrk="0" hangingPunct="1">
              <a:lnSpc>
                <a:spcPct val="130000"/>
              </a:lnSpc>
              <a:spcBef>
                <a:spcPts val="0"/>
              </a:spcBef>
              <a:spcAft>
                <a:spcPts val="0"/>
              </a:spcAft>
              <a:buClrTx/>
              <a:buSzTx/>
              <a:buFontTx/>
              <a:buNone/>
              <a:tabLst/>
              <a:defRPr/>
            </a:pPr>
            <a:r>
              <a:rPr kumimoji="0" lang="zh-CN" altLang="en-US" sz="1680" b="0" i="0" u="none" strike="noStrike" kern="1200" cap="none" spc="0" normalizeH="0" baseline="0" noProof="0" dirty="0">
                <a:ln>
                  <a:noFill/>
                </a:ln>
                <a:solidFill>
                  <a:prstClr val="black">
                    <a:lumMod val="50000"/>
                    <a:lumOff val="50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rPr>
              <a:t>中国石化</a:t>
            </a:r>
            <a:endParaRPr kumimoji="0" lang="en-US" altLang="zh-CN" sz="1680" b="0" i="0" u="none" strike="noStrike" kern="1200" cap="none" spc="0" normalizeH="0" baseline="0" noProof="0" dirty="0">
              <a:ln>
                <a:noFill/>
              </a:ln>
              <a:solidFill>
                <a:prstClr val="black">
                  <a:lumMod val="50000"/>
                  <a:lumOff val="50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endParaRPr>
          </a:p>
        </p:txBody>
      </p:sp>
      <p:pic>
        <p:nvPicPr>
          <p:cNvPr id="47" name="图形 46">
            <a:extLst>
              <a:ext uri="{FF2B5EF4-FFF2-40B4-BE49-F238E27FC236}">
                <a16:creationId xmlns:a16="http://schemas.microsoft.com/office/drawing/2014/main" id="{DBD9EEFC-76F0-4CC0-AD64-C7300FF994B8}"/>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915773" y="4316586"/>
            <a:ext cx="677365" cy="677365"/>
          </a:xfrm>
          <a:prstGeom prst="rect">
            <a:avLst/>
          </a:prstGeom>
        </p:spPr>
      </p:pic>
      <p:sp>
        <p:nvSpPr>
          <p:cNvPr id="119" name="图形 117">
            <a:extLst>
              <a:ext uri="{FF2B5EF4-FFF2-40B4-BE49-F238E27FC236}">
                <a16:creationId xmlns:a16="http://schemas.microsoft.com/office/drawing/2014/main" id="{2F55D2F4-A2DD-428B-9367-69F8240BF852}"/>
              </a:ext>
            </a:extLst>
          </p:cNvPr>
          <p:cNvSpPr/>
          <p:nvPr/>
        </p:nvSpPr>
        <p:spPr>
          <a:xfrm>
            <a:off x="1843179" y="2571809"/>
            <a:ext cx="822550" cy="408419"/>
          </a:xfrm>
          <a:custGeom>
            <a:avLst/>
            <a:gdLst>
              <a:gd name="connsiteX0" fmla="*/ 1016731 w 1695015"/>
              <a:gd name="connsiteY0" fmla="*/ 715863 h 841623"/>
              <a:gd name="connsiteX1" fmla="*/ 995337 w 1695015"/>
              <a:gd name="connsiteY1" fmla="*/ 629915 h 841623"/>
              <a:gd name="connsiteX2" fmla="*/ 1270483 w 1695015"/>
              <a:gd name="connsiteY2" fmla="*/ 210964 h 841623"/>
              <a:gd name="connsiteX3" fmla="*/ 952363 w 1695015"/>
              <a:gd name="connsiteY3" fmla="*/ 0 h 841623"/>
              <a:gd name="connsiteX4" fmla="*/ 634243 w 1695015"/>
              <a:gd name="connsiteY4" fmla="*/ 64368 h 841623"/>
              <a:gd name="connsiteX5" fmla="*/ 63301 w 1695015"/>
              <a:gd name="connsiteY5" fmla="*/ 495970 h 841623"/>
              <a:gd name="connsiteX6" fmla="*/ 234081 w 1695015"/>
              <a:gd name="connsiteY6" fmla="*/ 841623 h 841623"/>
              <a:gd name="connsiteX7" fmla="*/ 680007 w 1695015"/>
              <a:gd name="connsiteY7" fmla="*/ 714747 h 841623"/>
              <a:gd name="connsiteX8" fmla="*/ 189061 w 1695015"/>
              <a:gd name="connsiteY8" fmla="*/ 742094 h 841623"/>
              <a:gd name="connsiteX9" fmla="*/ 155946 w 1695015"/>
              <a:gd name="connsiteY9" fmla="*/ 693353 h 841623"/>
              <a:gd name="connsiteX10" fmla="*/ 317053 w 1695015"/>
              <a:gd name="connsiteY10" fmla="*/ 546943 h 841623"/>
              <a:gd name="connsiteX11" fmla="*/ 317053 w 1695015"/>
              <a:gd name="connsiteY11" fmla="*/ 441461 h 841623"/>
              <a:gd name="connsiteX12" fmla="*/ 699727 w 1695015"/>
              <a:gd name="connsiteY12" fmla="*/ 381930 h 841623"/>
              <a:gd name="connsiteX13" fmla="*/ 706611 w 1695015"/>
              <a:gd name="connsiteY13" fmla="*/ 420998 h 841623"/>
              <a:gd name="connsiteX14" fmla="*/ 727074 w 1695015"/>
              <a:gd name="connsiteY14" fmla="*/ 420998 h 841623"/>
              <a:gd name="connsiteX15" fmla="*/ 656753 w 1695015"/>
              <a:gd name="connsiteY15" fmla="*/ 335049 h 841623"/>
              <a:gd name="connsiteX16" fmla="*/ 685030 w 1695015"/>
              <a:gd name="connsiteY16" fmla="*/ 362396 h 841623"/>
              <a:gd name="connsiteX17" fmla="*/ 683170 w 1695015"/>
              <a:gd name="connsiteY17" fmla="*/ 364257 h 841623"/>
              <a:gd name="connsiteX18" fmla="*/ 682240 w 1695015"/>
              <a:gd name="connsiteY18" fmla="*/ 365187 h 841623"/>
              <a:gd name="connsiteX19" fmla="*/ 360213 w 1695015"/>
              <a:gd name="connsiteY19" fmla="*/ 420812 h 841623"/>
              <a:gd name="connsiteX20" fmla="*/ 447091 w 1695015"/>
              <a:gd name="connsiteY20" fmla="*/ 335793 h 841623"/>
              <a:gd name="connsiteX21" fmla="*/ 422721 w 1695015"/>
              <a:gd name="connsiteY21" fmla="*/ 274216 h 841623"/>
              <a:gd name="connsiteX22" fmla="*/ 975059 w 1695015"/>
              <a:gd name="connsiteY22" fmla="*/ 127806 h 841623"/>
              <a:gd name="connsiteX23" fmla="*/ 922039 w 1695015"/>
              <a:gd name="connsiteY23" fmla="*/ 85018 h 841623"/>
              <a:gd name="connsiteX24" fmla="*/ 949386 w 1695015"/>
              <a:gd name="connsiteY24" fmla="*/ 68461 h 841623"/>
              <a:gd name="connsiteX25" fmla="*/ 1179698 w 1695015"/>
              <a:gd name="connsiteY25" fmla="*/ 210964 h 841623"/>
              <a:gd name="connsiteX26" fmla="*/ 1165001 w 1695015"/>
              <a:gd name="connsiteY26" fmla="*/ 253938 h 841623"/>
              <a:gd name="connsiteX27" fmla="*/ 950317 w 1695015"/>
              <a:gd name="connsiteY27" fmla="*/ 528340 h 841623"/>
              <a:gd name="connsiteX28" fmla="*/ 863438 w 1695015"/>
              <a:gd name="connsiteY28" fmla="*/ 636798 h 841623"/>
              <a:gd name="connsiteX29" fmla="*/ 824371 w 1695015"/>
              <a:gd name="connsiteY29" fmla="*/ 736327 h 841623"/>
              <a:gd name="connsiteX30" fmla="*/ 1695015 w 1695015"/>
              <a:gd name="connsiteY30" fmla="*/ 526294 h 841623"/>
              <a:gd name="connsiteX31" fmla="*/ 1016731 w 1695015"/>
              <a:gd name="connsiteY31" fmla="*/ 715863 h 841623"/>
              <a:gd name="connsiteX32" fmla="*/ 1174861 w 1695015"/>
              <a:gd name="connsiteY32" fmla="*/ 152363 h 841623"/>
              <a:gd name="connsiteX33" fmla="*/ 1182488 w 1695015"/>
              <a:gd name="connsiteY33" fmla="*/ 187896 h 841623"/>
              <a:gd name="connsiteX34" fmla="*/ 1174861 w 1695015"/>
              <a:gd name="connsiteY34" fmla="*/ 152363 h 841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695015" h="841623">
                <a:moveTo>
                  <a:pt x="1016731" y="715863"/>
                </a:moveTo>
                <a:cubicBezTo>
                  <a:pt x="947526" y="720700"/>
                  <a:pt x="954223" y="683679"/>
                  <a:pt x="995337" y="629915"/>
                </a:cubicBezTo>
                <a:cubicBezTo>
                  <a:pt x="1089099" y="504899"/>
                  <a:pt x="1262670" y="335049"/>
                  <a:pt x="1270483" y="210964"/>
                </a:cubicBezTo>
                <a:cubicBezTo>
                  <a:pt x="1281273" y="49857"/>
                  <a:pt x="1119236" y="0"/>
                  <a:pt x="952363" y="0"/>
                </a:cubicBezTo>
                <a:cubicBezTo>
                  <a:pt x="836277" y="2977"/>
                  <a:pt x="716098" y="35161"/>
                  <a:pt x="634243" y="64368"/>
                </a:cubicBezTo>
                <a:cubicBezTo>
                  <a:pt x="352213" y="163897"/>
                  <a:pt x="175480" y="320167"/>
                  <a:pt x="63301" y="495970"/>
                </a:cubicBezTo>
                <a:cubicBezTo>
                  <a:pt x="-52785" y="669727"/>
                  <a:pt x="-16694" y="836786"/>
                  <a:pt x="234081" y="841623"/>
                </a:cubicBezTo>
                <a:cubicBezTo>
                  <a:pt x="423465" y="833810"/>
                  <a:pt x="551271" y="781162"/>
                  <a:pt x="680007" y="714747"/>
                </a:cubicBezTo>
                <a:cubicBezTo>
                  <a:pt x="680938" y="714747"/>
                  <a:pt x="321890" y="817252"/>
                  <a:pt x="189061" y="742094"/>
                </a:cubicBezTo>
                <a:cubicBezTo>
                  <a:pt x="174364" y="734281"/>
                  <a:pt x="159853" y="723491"/>
                  <a:pt x="155946" y="693353"/>
                </a:cubicBezTo>
                <a:cubicBezTo>
                  <a:pt x="155946" y="631775"/>
                  <a:pt x="257522" y="567407"/>
                  <a:pt x="317053" y="546943"/>
                </a:cubicBezTo>
                <a:lnTo>
                  <a:pt x="317053" y="441461"/>
                </a:lnTo>
                <a:cubicBezTo>
                  <a:pt x="437046" y="483505"/>
                  <a:pt x="578618" y="471785"/>
                  <a:pt x="699727" y="381930"/>
                </a:cubicBezTo>
                <a:cubicBezTo>
                  <a:pt x="703634" y="392720"/>
                  <a:pt x="707541" y="406301"/>
                  <a:pt x="706611" y="420998"/>
                </a:cubicBezTo>
                <a:lnTo>
                  <a:pt x="727074" y="420998"/>
                </a:lnTo>
                <a:cubicBezTo>
                  <a:pt x="731911" y="378954"/>
                  <a:pt x="703634" y="338026"/>
                  <a:pt x="656753" y="335049"/>
                </a:cubicBezTo>
                <a:cubicBezTo>
                  <a:pt x="670334" y="345839"/>
                  <a:pt x="680193" y="354583"/>
                  <a:pt x="685030" y="362396"/>
                </a:cubicBezTo>
                <a:lnTo>
                  <a:pt x="683170" y="364257"/>
                </a:lnTo>
                <a:lnTo>
                  <a:pt x="682240" y="365187"/>
                </a:lnTo>
                <a:cubicBezTo>
                  <a:pt x="526156" y="474576"/>
                  <a:pt x="374724" y="423788"/>
                  <a:pt x="360213" y="420812"/>
                </a:cubicBezTo>
                <a:lnTo>
                  <a:pt x="447091" y="335793"/>
                </a:lnTo>
                <a:lnTo>
                  <a:pt x="422721" y="274216"/>
                </a:lnTo>
                <a:cubicBezTo>
                  <a:pt x="595547" y="213754"/>
                  <a:pt x="738050" y="169664"/>
                  <a:pt x="975059" y="127806"/>
                </a:cubicBezTo>
                <a:lnTo>
                  <a:pt x="922039" y="85018"/>
                </a:lnTo>
                <a:lnTo>
                  <a:pt x="949386" y="68461"/>
                </a:lnTo>
                <a:cubicBezTo>
                  <a:pt x="1089843" y="107528"/>
                  <a:pt x="1184535" y="136736"/>
                  <a:pt x="1179698" y="210964"/>
                </a:cubicBezTo>
                <a:cubicBezTo>
                  <a:pt x="1177838" y="223614"/>
                  <a:pt x="1172815" y="238311"/>
                  <a:pt x="1165001" y="253938"/>
                </a:cubicBezTo>
                <a:cubicBezTo>
                  <a:pt x="1123143" y="336910"/>
                  <a:pt x="1000174" y="470669"/>
                  <a:pt x="950317" y="528340"/>
                </a:cubicBezTo>
                <a:cubicBezTo>
                  <a:pt x="918132" y="566477"/>
                  <a:pt x="885948" y="601638"/>
                  <a:pt x="863438" y="636798"/>
                </a:cubicBezTo>
                <a:cubicBezTo>
                  <a:pt x="838137" y="672889"/>
                  <a:pt x="825301" y="706189"/>
                  <a:pt x="824371" y="736327"/>
                </a:cubicBezTo>
                <a:cubicBezTo>
                  <a:pt x="829208" y="981521"/>
                  <a:pt x="1552512" y="621171"/>
                  <a:pt x="1695015" y="526294"/>
                </a:cubicBezTo>
                <a:cubicBezTo>
                  <a:pt x="1487214" y="615218"/>
                  <a:pt x="1261739" y="700236"/>
                  <a:pt x="1016731" y="715863"/>
                </a:cubicBezTo>
                <a:close/>
                <a:moveTo>
                  <a:pt x="1174861" y="152363"/>
                </a:moveTo>
                <a:cubicBezTo>
                  <a:pt x="1180070" y="162037"/>
                  <a:pt x="1182488" y="173943"/>
                  <a:pt x="1182488" y="187896"/>
                </a:cubicBezTo>
                <a:cubicBezTo>
                  <a:pt x="1182302" y="175245"/>
                  <a:pt x="1179884" y="163153"/>
                  <a:pt x="1174861" y="152363"/>
                </a:cubicBezTo>
                <a:close/>
              </a:path>
            </a:pathLst>
          </a:custGeom>
          <a:solidFill>
            <a:schemeClr val="bg1"/>
          </a:solidFill>
          <a:ln w="1860" cap="flat">
            <a:noFill/>
            <a:prstDash val="solid"/>
            <a:miter/>
          </a:ln>
        </p:spPr>
        <p:txBody>
          <a:bodyPr rot="0" spcFirstLastPara="0" vertOverflow="overflow" horzOverflow="overflow" vert="horz" wrap="square" lIns="82296" tIns="41148" rIns="82296" bIns="41148" numCol="1" spcCol="0" rtlCol="0" fromWordArt="0" anchor="ctr" anchorCtr="0" forceAA="0" compatLnSpc="1">
            <a:prstTxWarp prst="textNoShape">
              <a:avLst/>
            </a:prstTxWarp>
            <a:noAutofit/>
          </a:bodyPr>
          <a:lstStyle/>
          <a:p>
            <a:pPr marL="0" marR="0" lvl="0" indent="0" algn="l" defTabSz="548640" rtl="0" eaLnBrk="1" fontAlgn="auto" latinLnBrk="0" hangingPunct="1">
              <a:lnSpc>
                <a:spcPct val="100000"/>
              </a:lnSpc>
              <a:spcBef>
                <a:spcPts val="0"/>
              </a:spcBef>
              <a:spcAft>
                <a:spcPts val="0"/>
              </a:spcAft>
              <a:buClrTx/>
              <a:buSzTx/>
              <a:buFontTx/>
              <a:buNone/>
              <a:tabLst/>
              <a:defRPr/>
            </a:pPr>
            <a:endParaRPr kumimoji="0" lang="zh-CN" altLang="en-US" sz="1264" b="0" i="0" u="none" strike="noStrike" kern="1200" cap="none" spc="0" normalizeH="0" baseline="0" noProof="0">
              <a:ln>
                <a:noFill/>
              </a:ln>
              <a:solidFill>
                <a:prstClr val="black"/>
              </a:solidFill>
              <a:effectLst/>
              <a:uLnTx/>
              <a:uFillTx/>
              <a:latin typeface="OPPOSans R" panose="00020600040101010101" pitchFamily="18" charset="-122"/>
              <a:ea typeface="等线" panose="02010600030101010101" pitchFamily="2" charset="-122"/>
              <a:cs typeface="+mn-cs"/>
            </a:endParaRPr>
          </a:p>
        </p:txBody>
      </p:sp>
      <p:sp>
        <p:nvSpPr>
          <p:cNvPr id="122" name="文本框 121">
            <a:extLst>
              <a:ext uri="{FF2B5EF4-FFF2-40B4-BE49-F238E27FC236}">
                <a16:creationId xmlns:a16="http://schemas.microsoft.com/office/drawing/2014/main" id="{CA373291-6103-4E1D-9595-8615E9CD682C}"/>
              </a:ext>
            </a:extLst>
          </p:cNvPr>
          <p:cNvSpPr txBox="1"/>
          <p:nvPr/>
        </p:nvSpPr>
        <p:spPr>
          <a:xfrm>
            <a:off x="2641991" y="5732535"/>
            <a:ext cx="6908018" cy="631648"/>
          </a:xfrm>
          <a:prstGeom prst="rect">
            <a:avLst/>
          </a:prstGeom>
          <a:noFill/>
        </p:spPr>
        <p:txBody>
          <a:bodyPr wrap="square" rtlCol="0">
            <a:spAutoFit/>
          </a:bodyPr>
          <a:lstStyle/>
          <a:p>
            <a:pPr marL="0" marR="0" lvl="0" indent="0" algn="ctr" defTabSz="822960" rtl="0" eaLnBrk="1" fontAlgn="auto" latinLnBrk="0" hangingPunct="1">
              <a:lnSpc>
                <a:spcPct val="130000"/>
              </a:lnSpc>
              <a:spcBef>
                <a:spcPts val="0"/>
              </a:spcBef>
              <a:spcAft>
                <a:spcPts val="0"/>
              </a:spcAft>
              <a:buClrTx/>
              <a:buSzTx/>
              <a:buFontTx/>
              <a:buNone/>
              <a:tabLst/>
              <a:defRPr/>
            </a:pPr>
            <a:r>
              <a:rPr kumimoji="0" lang="en-US" altLang="zh-CN" sz="2880" b="0" i="0" u="none" strike="noStrike" kern="1200" cap="none" spc="0" normalizeH="0" baseline="0" noProof="0" dirty="0">
                <a:ln>
                  <a:noFill/>
                </a:ln>
                <a:solidFill>
                  <a:srgbClr val="7F7F7F"/>
                </a:solidFill>
                <a:effectLst/>
                <a:uLnTx/>
                <a:uFillTx/>
                <a:latin typeface="OPPOSans R" panose="00020600040101010101" pitchFamily="18" charset="-122"/>
                <a:ea typeface="OPPOSans R" panose="00020600040101010101" pitchFamily="18" charset="-122"/>
                <a:cs typeface="OPPOSans R" panose="00020600040101010101" pitchFamily="18" charset="-122"/>
              </a:rPr>
              <a:t>……</a:t>
            </a:r>
          </a:p>
        </p:txBody>
      </p:sp>
    </p:spTree>
    <p:custDataLst>
      <p:tags r:id="rId1"/>
    </p:custDataLst>
    <p:extLst>
      <p:ext uri="{BB962C8B-B14F-4D97-AF65-F5344CB8AC3E}">
        <p14:creationId xmlns:p14="http://schemas.microsoft.com/office/powerpoint/2010/main" val="4194456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9D063C53-1201-421A-A5C9-C37FDA8D6F8B}"/>
              </a:ext>
            </a:extLst>
          </p:cNvPr>
          <p:cNvSpPr/>
          <p:nvPr/>
        </p:nvSpPr>
        <p:spPr>
          <a:xfrm flipH="1">
            <a:off x="0" y="0"/>
            <a:ext cx="4784051" cy="6858000"/>
          </a:xfrm>
          <a:prstGeom prst="rect">
            <a:avLst/>
          </a:prstGeom>
          <a:gradFill flip="none" rotWithShape="1">
            <a:gsLst>
              <a:gs pos="0">
                <a:srgbClr val="1D91FF"/>
              </a:gs>
              <a:gs pos="100000">
                <a:srgbClr val="0066FF"/>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等线" panose="02010600030101010101" pitchFamily="2" charset="-122"/>
              <a:cs typeface="+mn-cs"/>
            </a:endParaRPr>
          </a:p>
        </p:txBody>
      </p:sp>
      <p:pic>
        <p:nvPicPr>
          <p:cNvPr id="173" name="图片 172" descr="城市的夜景&#10;&#10;描述已自动生成">
            <a:extLst>
              <a:ext uri="{FF2B5EF4-FFF2-40B4-BE49-F238E27FC236}">
                <a16:creationId xmlns:a16="http://schemas.microsoft.com/office/drawing/2014/main" id="{5E828EB0-311E-4AC4-A478-85FE4A0F7613}"/>
              </a:ext>
            </a:extLst>
          </p:cNvPr>
          <p:cNvPicPr>
            <a:picLocks noChangeAspect="1"/>
          </p:cNvPicPr>
          <p:nvPr/>
        </p:nvPicPr>
        <p:blipFill rotWithShape="1">
          <a:blip r:embed="rId19" cstate="screen">
            <a:alphaModFix amt="5000"/>
            <a:extLst>
              <a:ext uri="{BEBA8EAE-BF5A-486C-A8C5-ECC9F3942E4B}">
                <a14:imgProps xmlns:a14="http://schemas.microsoft.com/office/drawing/2010/main">
                  <a14:imgLayer r:embed="rId20">
                    <a14:imgEffect>
                      <a14:colorTemperature colorTemp="4700"/>
                    </a14:imgEffect>
                  </a14:imgLayer>
                </a14:imgProps>
              </a:ext>
              <a:ext uri="{28A0092B-C50C-407E-A947-70E740481C1C}">
                <a14:useLocalDpi xmlns:a14="http://schemas.microsoft.com/office/drawing/2010/main"/>
              </a:ext>
            </a:extLst>
          </a:blip>
          <a:stretch/>
        </p:blipFill>
        <p:spPr>
          <a:xfrm>
            <a:off x="9155" y="637"/>
            <a:ext cx="5193792" cy="6864096"/>
          </a:xfrm>
          <a:prstGeom prst="rect">
            <a:avLst/>
          </a:prstGeom>
        </p:spPr>
      </p:pic>
      <p:sp>
        <p:nvSpPr>
          <p:cNvPr id="166" name="矩形: 圆角 165">
            <a:extLst>
              <a:ext uri="{FF2B5EF4-FFF2-40B4-BE49-F238E27FC236}">
                <a16:creationId xmlns:a16="http://schemas.microsoft.com/office/drawing/2014/main" id="{93FDFF93-CAD8-4D39-B469-3267344C8625}"/>
              </a:ext>
            </a:extLst>
          </p:cNvPr>
          <p:cNvSpPr/>
          <p:nvPr/>
        </p:nvSpPr>
        <p:spPr>
          <a:xfrm>
            <a:off x="4446629" y="0"/>
            <a:ext cx="7667588" cy="6858000"/>
          </a:xfrm>
          <a:prstGeom prst="roundRect">
            <a:avLst>
              <a:gd name="adj" fmla="val 0"/>
            </a:avLst>
          </a:prstGeom>
          <a:solidFill>
            <a:schemeClr val="bg1"/>
          </a:solidFill>
          <a:ln w="12700" cap="flat" cmpd="sng" algn="ctr">
            <a:noFill/>
            <a:prstDash val="solid"/>
            <a:miter lim="800000"/>
          </a:ln>
          <a:effectLst>
            <a:outerShdw blurRad="317500" dist="304800" dir="10800000" sx="98000" sy="98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180" name="图片 179" descr="形状&#10;&#10;中度可信度描述已自动生成">
            <a:extLst>
              <a:ext uri="{FF2B5EF4-FFF2-40B4-BE49-F238E27FC236}">
                <a16:creationId xmlns:a16="http://schemas.microsoft.com/office/drawing/2014/main" id="{C6AB77F2-BE83-47A7-9931-357377BAEE04}"/>
              </a:ext>
            </a:extLst>
          </p:cNvPr>
          <p:cNvPicPr>
            <a:picLocks noChangeAspect="1"/>
          </p:cNvPicPr>
          <p:nvPr/>
        </p:nvPicPr>
        <p:blipFill>
          <a:blip r:embed="rId21" cstate="screen">
            <a:alphaModFix amt="38000"/>
            <a:duotone>
              <a:schemeClr val="accent5">
                <a:shade val="45000"/>
                <a:satMod val="135000"/>
              </a:schemeClr>
              <a:prstClr val="white"/>
            </a:duotone>
            <a:extLst>
              <a:ext uri="{BEBA8EAE-BF5A-486C-A8C5-ECC9F3942E4B}">
                <a14:imgProps xmlns:a14="http://schemas.microsoft.com/office/drawing/2010/main">
                  <a14:imgLayer r:embed="rId22">
                    <a14:imgEffect>
                      <a14:brightnessContrast bright="-100000"/>
                    </a14:imgEffect>
                  </a14:imgLayer>
                </a14:imgProps>
              </a:ext>
              <a:ext uri="{28A0092B-C50C-407E-A947-70E740481C1C}">
                <a14:useLocalDpi xmlns:a14="http://schemas.microsoft.com/office/drawing/2010/main"/>
              </a:ext>
            </a:extLst>
          </a:blip>
          <a:stretch>
            <a:fillRect/>
          </a:stretch>
        </p:blipFill>
        <p:spPr>
          <a:xfrm flipH="1">
            <a:off x="0" y="0"/>
            <a:ext cx="6473232" cy="3596240"/>
          </a:xfrm>
          <a:prstGeom prst="rect">
            <a:avLst/>
          </a:prstGeom>
        </p:spPr>
      </p:pic>
      <p:sp>
        <p:nvSpPr>
          <p:cNvPr id="7" name="文本框 6">
            <a:extLst>
              <a:ext uri="{FF2B5EF4-FFF2-40B4-BE49-F238E27FC236}">
                <a16:creationId xmlns:a16="http://schemas.microsoft.com/office/drawing/2014/main" id="{17853BCF-FF7D-4CFC-A814-B5B4C4055A0F}"/>
              </a:ext>
            </a:extLst>
          </p:cNvPr>
          <p:cNvSpPr txBox="1"/>
          <p:nvPr/>
        </p:nvSpPr>
        <p:spPr>
          <a:xfrm>
            <a:off x="702876" y="1502685"/>
            <a:ext cx="2730500" cy="701731"/>
          </a:xfrm>
          <a:prstGeom prst="rect">
            <a:avLst/>
          </a:prstGeom>
          <a:noFill/>
          <a:effectLst>
            <a:softEdge rad="127000"/>
          </a:effectLst>
        </p:spPr>
        <p:txBody>
          <a:bodyPr wrap="square" rtlCol="0">
            <a:spAutoFit/>
          </a:bodyPr>
          <a:lstStyle/>
          <a:p>
            <a:pPr marL="0" marR="0" lvl="0" indent="0" algn="l" defTabSz="82296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900" normalizeH="0" baseline="0" noProof="0" dirty="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合作客户</a:t>
            </a:r>
          </a:p>
        </p:txBody>
      </p:sp>
      <p:sp>
        <p:nvSpPr>
          <p:cNvPr id="8" name="文本框 7">
            <a:extLst>
              <a:ext uri="{FF2B5EF4-FFF2-40B4-BE49-F238E27FC236}">
                <a16:creationId xmlns:a16="http://schemas.microsoft.com/office/drawing/2014/main" id="{12A61214-CB7E-433A-AD9B-3EB02BE04A33}"/>
              </a:ext>
            </a:extLst>
          </p:cNvPr>
          <p:cNvSpPr txBox="1"/>
          <p:nvPr/>
        </p:nvSpPr>
        <p:spPr>
          <a:xfrm>
            <a:off x="728276" y="2125627"/>
            <a:ext cx="2400163" cy="286232"/>
          </a:xfrm>
          <a:prstGeom prst="rect">
            <a:avLst/>
          </a:prstGeom>
          <a:noFill/>
        </p:spPr>
        <p:txBody>
          <a:bodyPr wrap="square" rtlCol="0">
            <a:spAutoFit/>
          </a:bodyPr>
          <a:lstStyle/>
          <a:p>
            <a:pPr marL="0" marR="0" lvl="0" indent="0" algn="l" defTabSz="822960" rtl="0" eaLnBrk="1" fontAlgn="auto" latinLnBrk="0" hangingPunct="1">
              <a:lnSpc>
                <a:spcPct val="100000"/>
              </a:lnSpc>
              <a:spcBef>
                <a:spcPts val="0"/>
              </a:spcBef>
              <a:spcAft>
                <a:spcPts val="0"/>
              </a:spcAft>
              <a:buClrTx/>
              <a:buSzTx/>
              <a:buFontTx/>
              <a:buNone/>
              <a:tabLst/>
              <a:defRPr/>
            </a:pPr>
            <a:r>
              <a:rPr kumimoji="0" lang="en-US" altLang="zh-CN" sz="1260" b="0" i="0" u="none" strike="noStrike" kern="1200" cap="none" spc="9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OPPOSans R" panose="00020600040101010101" pitchFamily="18" charset="-122"/>
              </a:rPr>
              <a:t>Cooperative Client</a:t>
            </a:r>
          </a:p>
        </p:txBody>
      </p:sp>
      <p:cxnSp>
        <p:nvCxnSpPr>
          <p:cNvPr id="6" name="直接连接符 5">
            <a:extLst>
              <a:ext uri="{FF2B5EF4-FFF2-40B4-BE49-F238E27FC236}">
                <a16:creationId xmlns:a16="http://schemas.microsoft.com/office/drawing/2014/main" id="{592C5A0D-2EA0-4A1A-8344-025D3BD2CCCB}"/>
              </a:ext>
            </a:extLst>
          </p:cNvPr>
          <p:cNvCxnSpPr>
            <a:cxnSpLocks/>
          </p:cNvCxnSpPr>
          <p:nvPr/>
        </p:nvCxnSpPr>
        <p:spPr>
          <a:xfrm>
            <a:off x="835433" y="2610071"/>
            <a:ext cx="35433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79" name="文本框 178">
            <a:extLst>
              <a:ext uri="{FF2B5EF4-FFF2-40B4-BE49-F238E27FC236}">
                <a16:creationId xmlns:a16="http://schemas.microsoft.com/office/drawing/2014/main" id="{A15AF2AA-CC5C-4C80-B9CC-BE3FDCADC63C}"/>
              </a:ext>
            </a:extLst>
          </p:cNvPr>
          <p:cNvSpPr txBox="1"/>
          <p:nvPr/>
        </p:nvSpPr>
        <p:spPr>
          <a:xfrm>
            <a:off x="702876" y="3190559"/>
            <a:ext cx="3211948" cy="2950103"/>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公司的主要合作客户包括世界</a:t>
            </a:r>
            <a:r>
              <a:rPr kumimoji="0" lang="en-US" altLang="zh-CN"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500</a:t>
            </a:r>
            <a:r>
              <a:rPr kumimoji="0"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强企业及相关领域国际知名企业。</a:t>
            </a:r>
            <a:endParaRPr kumimoji="0" lang="en-US" altLang="zh-CN"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公司成为这些客户的合格供应商经过了严格的供应商认证体系，合作历史较长，合作情况良好。</a:t>
            </a:r>
          </a:p>
        </p:txBody>
      </p:sp>
      <p:sp>
        <p:nvSpPr>
          <p:cNvPr id="229" name="PA-矩形 205">
            <a:extLst>
              <a:ext uri="{FF2B5EF4-FFF2-40B4-BE49-F238E27FC236}">
                <a16:creationId xmlns:a16="http://schemas.microsoft.com/office/drawing/2014/main" id="{8EDB3BFD-B5EA-6CF1-D156-104360C98C15}"/>
              </a:ext>
            </a:extLst>
          </p:cNvPr>
          <p:cNvSpPr/>
          <p:nvPr>
            <p:custDataLst>
              <p:tags r:id="rId1"/>
            </p:custDataLst>
          </p:nvPr>
        </p:nvSpPr>
        <p:spPr>
          <a:xfrm>
            <a:off x="4869225" y="499533"/>
            <a:ext cx="1922081" cy="1295357"/>
          </a:xfrm>
          <a:prstGeom prst="roundRect">
            <a:avLst>
              <a:gd name="adj" fmla="val 6583"/>
            </a:avLst>
          </a:prstGeom>
          <a:solidFill>
            <a:schemeClr val="bg1"/>
          </a:solidFill>
          <a:ln>
            <a:solidFill>
              <a:schemeClr val="bg1">
                <a:lumMod val="95000"/>
              </a:schemeClr>
            </a:solidFill>
          </a:ln>
          <a:effectLst>
            <a:outerShdw blurRad="419100" dist="127000" dir="2700000" sx="96000" sy="96000" algn="tl" rotWithShape="0">
              <a:srgbClr val="1575DE">
                <a:alpha val="20000"/>
              </a:srgbClr>
            </a:outerShdw>
          </a:effectLst>
          <a:scene3d>
            <a:camera prst="orthographicFront"/>
            <a:lightRig rig="threePt" dir="t"/>
          </a:scene3d>
          <a:sp3d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293" name="PA-矩形 205">
            <a:extLst>
              <a:ext uri="{FF2B5EF4-FFF2-40B4-BE49-F238E27FC236}">
                <a16:creationId xmlns:a16="http://schemas.microsoft.com/office/drawing/2014/main" id="{9E0BA0C0-08F9-7452-7D44-E2A7C2C79810}"/>
              </a:ext>
            </a:extLst>
          </p:cNvPr>
          <p:cNvSpPr/>
          <p:nvPr>
            <p:custDataLst>
              <p:tags r:id="rId2"/>
            </p:custDataLst>
          </p:nvPr>
        </p:nvSpPr>
        <p:spPr>
          <a:xfrm>
            <a:off x="6971022" y="499533"/>
            <a:ext cx="1922081" cy="1295357"/>
          </a:xfrm>
          <a:prstGeom prst="roundRect">
            <a:avLst>
              <a:gd name="adj" fmla="val 6583"/>
            </a:avLst>
          </a:prstGeom>
          <a:solidFill>
            <a:schemeClr val="bg1"/>
          </a:solidFill>
          <a:ln>
            <a:solidFill>
              <a:schemeClr val="bg1">
                <a:lumMod val="95000"/>
              </a:schemeClr>
            </a:solidFill>
          </a:ln>
          <a:effectLst>
            <a:outerShdw blurRad="419100" dist="127000" dir="2700000" sx="96000" sy="96000" algn="tl" rotWithShape="0">
              <a:srgbClr val="1575DE">
                <a:alpha val="20000"/>
              </a:srgbClr>
            </a:outerShdw>
          </a:effectLst>
          <a:scene3d>
            <a:camera prst="orthographicFront"/>
            <a:lightRig rig="threePt" dir="t"/>
          </a:scene3d>
          <a:sp3d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294" name="PA-矩形 205">
            <a:extLst>
              <a:ext uri="{FF2B5EF4-FFF2-40B4-BE49-F238E27FC236}">
                <a16:creationId xmlns:a16="http://schemas.microsoft.com/office/drawing/2014/main" id="{68D0597D-1699-071D-0C28-91ABC765B5D2}"/>
              </a:ext>
            </a:extLst>
          </p:cNvPr>
          <p:cNvSpPr/>
          <p:nvPr>
            <p:custDataLst>
              <p:tags r:id="rId3"/>
            </p:custDataLst>
          </p:nvPr>
        </p:nvSpPr>
        <p:spPr>
          <a:xfrm>
            <a:off x="9072819" y="499533"/>
            <a:ext cx="1922081" cy="1295357"/>
          </a:xfrm>
          <a:prstGeom prst="roundRect">
            <a:avLst>
              <a:gd name="adj" fmla="val 6583"/>
            </a:avLst>
          </a:prstGeom>
          <a:solidFill>
            <a:schemeClr val="bg1"/>
          </a:solidFill>
          <a:ln>
            <a:solidFill>
              <a:schemeClr val="bg1">
                <a:lumMod val="95000"/>
              </a:schemeClr>
            </a:solidFill>
          </a:ln>
          <a:effectLst>
            <a:outerShdw blurRad="419100" dist="127000" dir="2700000" sx="96000" sy="96000" algn="tl" rotWithShape="0">
              <a:srgbClr val="1575DE">
                <a:alpha val="20000"/>
              </a:srgbClr>
            </a:outerShdw>
          </a:effectLst>
          <a:scene3d>
            <a:camera prst="orthographicFront"/>
            <a:lightRig rig="threePt" dir="t"/>
          </a:scene3d>
          <a:sp3d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311" name="PA-矩形 205">
            <a:extLst>
              <a:ext uri="{FF2B5EF4-FFF2-40B4-BE49-F238E27FC236}">
                <a16:creationId xmlns:a16="http://schemas.microsoft.com/office/drawing/2014/main" id="{CD9EB827-5232-5E60-E404-8EEE7B0CB688}"/>
              </a:ext>
            </a:extLst>
          </p:cNvPr>
          <p:cNvSpPr/>
          <p:nvPr>
            <p:custDataLst>
              <p:tags r:id="rId4"/>
            </p:custDataLst>
          </p:nvPr>
        </p:nvSpPr>
        <p:spPr>
          <a:xfrm>
            <a:off x="11174615" y="499533"/>
            <a:ext cx="1922081" cy="1295357"/>
          </a:xfrm>
          <a:prstGeom prst="roundRect">
            <a:avLst>
              <a:gd name="adj" fmla="val 6583"/>
            </a:avLst>
          </a:prstGeom>
          <a:solidFill>
            <a:schemeClr val="bg1"/>
          </a:solidFill>
          <a:ln>
            <a:solidFill>
              <a:schemeClr val="bg1">
                <a:lumMod val="95000"/>
              </a:schemeClr>
            </a:solidFill>
          </a:ln>
          <a:effectLst>
            <a:outerShdw blurRad="419100" dist="127000" dir="2700000" sx="96000" sy="96000" algn="tl" rotWithShape="0">
              <a:srgbClr val="1575DE">
                <a:alpha val="20000"/>
              </a:srgbClr>
            </a:outerShdw>
          </a:effectLst>
          <a:scene3d>
            <a:camera prst="orthographicFront"/>
            <a:lightRig rig="threePt" dir="t"/>
          </a:scene3d>
          <a:sp3d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314" name="PA-矩形 205">
            <a:extLst>
              <a:ext uri="{FF2B5EF4-FFF2-40B4-BE49-F238E27FC236}">
                <a16:creationId xmlns:a16="http://schemas.microsoft.com/office/drawing/2014/main" id="{A4BA1964-F325-8687-ED0B-FDD0C8A2ADA0}"/>
              </a:ext>
            </a:extLst>
          </p:cNvPr>
          <p:cNvSpPr/>
          <p:nvPr>
            <p:custDataLst>
              <p:tags r:id="rId5"/>
            </p:custDataLst>
          </p:nvPr>
        </p:nvSpPr>
        <p:spPr>
          <a:xfrm>
            <a:off x="5346354" y="2015136"/>
            <a:ext cx="1922081" cy="1295357"/>
          </a:xfrm>
          <a:prstGeom prst="roundRect">
            <a:avLst>
              <a:gd name="adj" fmla="val 6583"/>
            </a:avLst>
          </a:prstGeom>
          <a:solidFill>
            <a:schemeClr val="bg1"/>
          </a:solidFill>
          <a:ln>
            <a:solidFill>
              <a:schemeClr val="bg1">
                <a:lumMod val="95000"/>
              </a:schemeClr>
            </a:solidFill>
          </a:ln>
          <a:effectLst>
            <a:outerShdw blurRad="419100" dist="127000" dir="2700000" sx="96000" sy="96000" algn="tl" rotWithShape="0">
              <a:srgbClr val="1575DE">
                <a:alpha val="20000"/>
              </a:srgbClr>
            </a:outerShdw>
          </a:effectLst>
          <a:scene3d>
            <a:camera prst="orthographicFront"/>
            <a:lightRig rig="threePt" dir="t"/>
          </a:scene3d>
          <a:sp3d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315" name="PA-矩形 205">
            <a:extLst>
              <a:ext uri="{FF2B5EF4-FFF2-40B4-BE49-F238E27FC236}">
                <a16:creationId xmlns:a16="http://schemas.microsoft.com/office/drawing/2014/main" id="{611DB06F-101B-3A05-76B7-2F30E27C2A1A}"/>
              </a:ext>
            </a:extLst>
          </p:cNvPr>
          <p:cNvSpPr/>
          <p:nvPr>
            <p:custDataLst>
              <p:tags r:id="rId6"/>
            </p:custDataLst>
          </p:nvPr>
        </p:nvSpPr>
        <p:spPr>
          <a:xfrm>
            <a:off x="7448151" y="2015136"/>
            <a:ext cx="1922081" cy="1295357"/>
          </a:xfrm>
          <a:prstGeom prst="roundRect">
            <a:avLst>
              <a:gd name="adj" fmla="val 6583"/>
            </a:avLst>
          </a:prstGeom>
          <a:solidFill>
            <a:schemeClr val="bg1"/>
          </a:solidFill>
          <a:ln>
            <a:solidFill>
              <a:schemeClr val="bg1">
                <a:lumMod val="95000"/>
              </a:schemeClr>
            </a:solidFill>
          </a:ln>
          <a:effectLst>
            <a:outerShdw blurRad="419100" dist="127000" dir="2700000" sx="96000" sy="96000" algn="tl" rotWithShape="0">
              <a:srgbClr val="1575DE">
                <a:alpha val="20000"/>
              </a:srgbClr>
            </a:outerShdw>
          </a:effectLst>
          <a:scene3d>
            <a:camera prst="orthographicFront"/>
            <a:lightRig rig="threePt" dir="t"/>
          </a:scene3d>
          <a:sp3d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316" name="PA-矩形 205">
            <a:extLst>
              <a:ext uri="{FF2B5EF4-FFF2-40B4-BE49-F238E27FC236}">
                <a16:creationId xmlns:a16="http://schemas.microsoft.com/office/drawing/2014/main" id="{88FD1F9A-1795-97C4-4D4E-0B9364EB03AC}"/>
              </a:ext>
            </a:extLst>
          </p:cNvPr>
          <p:cNvSpPr/>
          <p:nvPr>
            <p:custDataLst>
              <p:tags r:id="rId7"/>
            </p:custDataLst>
          </p:nvPr>
        </p:nvSpPr>
        <p:spPr>
          <a:xfrm>
            <a:off x="9549948" y="2015136"/>
            <a:ext cx="1922081" cy="1295357"/>
          </a:xfrm>
          <a:prstGeom prst="roundRect">
            <a:avLst>
              <a:gd name="adj" fmla="val 6583"/>
            </a:avLst>
          </a:prstGeom>
          <a:solidFill>
            <a:schemeClr val="bg1"/>
          </a:solidFill>
          <a:ln>
            <a:solidFill>
              <a:schemeClr val="bg1">
                <a:lumMod val="95000"/>
              </a:schemeClr>
            </a:solidFill>
          </a:ln>
          <a:effectLst>
            <a:outerShdw blurRad="419100" dist="127000" dir="2700000" sx="96000" sy="96000" algn="tl" rotWithShape="0">
              <a:srgbClr val="1575DE">
                <a:alpha val="20000"/>
              </a:srgbClr>
            </a:outerShdw>
          </a:effectLst>
          <a:scene3d>
            <a:camera prst="orthographicFront"/>
            <a:lightRig rig="threePt" dir="t"/>
          </a:scene3d>
          <a:sp3d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317" name="PA-矩形 205">
            <a:extLst>
              <a:ext uri="{FF2B5EF4-FFF2-40B4-BE49-F238E27FC236}">
                <a16:creationId xmlns:a16="http://schemas.microsoft.com/office/drawing/2014/main" id="{D4D6FEC6-91A9-C9B5-3A48-BA0351E86177}"/>
              </a:ext>
            </a:extLst>
          </p:cNvPr>
          <p:cNvSpPr/>
          <p:nvPr>
            <p:custDataLst>
              <p:tags r:id="rId8"/>
            </p:custDataLst>
          </p:nvPr>
        </p:nvSpPr>
        <p:spPr>
          <a:xfrm>
            <a:off x="11651744" y="2015136"/>
            <a:ext cx="1922081" cy="1295357"/>
          </a:xfrm>
          <a:prstGeom prst="roundRect">
            <a:avLst>
              <a:gd name="adj" fmla="val 6583"/>
            </a:avLst>
          </a:prstGeom>
          <a:solidFill>
            <a:schemeClr val="bg1"/>
          </a:solidFill>
          <a:ln>
            <a:solidFill>
              <a:schemeClr val="bg1">
                <a:lumMod val="95000"/>
              </a:schemeClr>
            </a:solidFill>
          </a:ln>
          <a:effectLst>
            <a:outerShdw blurRad="419100" dist="127000" dir="2700000" sx="96000" sy="96000" algn="tl" rotWithShape="0">
              <a:srgbClr val="1575DE">
                <a:alpha val="20000"/>
              </a:srgbClr>
            </a:outerShdw>
          </a:effectLst>
          <a:scene3d>
            <a:camera prst="orthographicFront"/>
            <a:lightRig rig="threePt" dir="t"/>
          </a:scene3d>
          <a:sp3d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319" name="PA-矩形 205">
            <a:extLst>
              <a:ext uri="{FF2B5EF4-FFF2-40B4-BE49-F238E27FC236}">
                <a16:creationId xmlns:a16="http://schemas.microsoft.com/office/drawing/2014/main" id="{4AF4E721-18A0-68D9-2EE8-92475A30E55E}"/>
              </a:ext>
            </a:extLst>
          </p:cNvPr>
          <p:cNvSpPr/>
          <p:nvPr>
            <p:custDataLst>
              <p:tags r:id="rId9"/>
            </p:custDataLst>
          </p:nvPr>
        </p:nvSpPr>
        <p:spPr>
          <a:xfrm>
            <a:off x="4869225" y="3530739"/>
            <a:ext cx="1922081" cy="1295357"/>
          </a:xfrm>
          <a:prstGeom prst="roundRect">
            <a:avLst>
              <a:gd name="adj" fmla="val 6583"/>
            </a:avLst>
          </a:prstGeom>
          <a:solidFill>
            <a:schemeClr val="bg1"/>
          </a:solidFill>
          <a:ln>
            <a:solidFill>
              <a:schemeClr val="bg1">
                <a:lumMod val="95000"/>
              </a:schemeClr>
            </a:solidFill>
          </a:ln>
          <a:effectLst>
            <a:outerShdw blurRad="419100" dist="127000" dir="2700000" sx="96000" sy="96000" algn="tl" rotWithShape="0">
              <a:srgbClr val="1575DE">
                <a:alpha val="20000"/>
              </a:srgbClr>
            </a:outerShdw>
          </a:effectLst>
          <a:scene3d>
            <a:camera prst="orthographicFront"/>
            <a:lightRig rig="threePt" dir="t"/>
          </a:scene3d>
          <a:sp3d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320" name="PA-矩形 205">
            <a:extLst>
              <a:ext uri="{FF2B5EF4-FFF2-40B4-BE49-F238E27FC236}">
                <a16:creationId xmlns:a16="http://schemas.microsoft.com/office/drawing/2014/main" id="{7E8B109E-4172-503A-4ED3-7EB1ADD0EF37}"/>
              </a:ext>
            </a:extLst>
          </p:cNvPr>
          <p:cNvSpPr/>
          <p:nvPr>
            <p:custDataLst>
              <p:tags r:id="rId10"/>
            </p:custDataLst>
          </p:nvPr>
        </p:nvSpPr>
        <p:spPr>
          <a:xfrm>
            <a:off x="6971022" y="3530739"/>
            <a:ext cx="1922081" cy="1295357"/>
          </a:xfrm>
          <a:prstGeom prst="roundRect">
            <a:avLst>
              <a:gd name="adj" fmla="val 6583"/>
            </a:avLst>
          </a:prstGeom>
          <a:solidFill>
            <a:schemeClr val="bg1"/>
          </a:solidFill>
          <a:ln>
            <a:solidFill>
              <a:schemeClr val="bg1">
                <a:lumMod val="95000"/>
              </a:schemeClr>
            </a:solidFill>
          </a:ln>
          <a:effectLst>
            <a:outerShdw blurRad="419100" dist="127000" dir="2700000" sx="96000" sy="96000" algn="tl" rotWithShape="0">
              <a:srgbClr val="1575DE">
                <a:alpha val="20000"/>
              </a:srgbClr>
            </a:outerShdw>
          </a:effectLst>
          <a:scene3d>
            <a:camera prst="orthographicFront"/>
            <a:lightRig rig="threePt" dir="t"/>
          </a:scene3d>
          <a:sp3d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321" name="PA-矩形 205">
            <a:extLst>
              <a:ext uri="{FF2B5EF4-FFF2-40B4-BE49-F238E27FC236}">
                <a16:creationId xmlns:a16="http://schemas.microsoft.com/office/drawing/2014/main" id="{22278F92-652F-8760-937D-3B19CFDE00FA}"/>
              </a:ext>
            </a:extLst>
          </p:cNvPr>
          <p:cNvSpPr/>
          <p:nvPr>
            <p:custDataLst>
              <p:tags r:id="rId11"/>
            </p:custDataLst>
          </p:nvPr>
        </p:nvSpPr>
        <p:spPr>
          <a:xfrm>
            <a:off x="9072819" y="3530739"/>
            <a:ext cx="1922081" cy="1295357"/>
          </a:xfrm>
          <a:prstGeom prst="roundRect">
            <a:avLst>
              <a:gd name="adj" fmla="val 6583"/>
            </a:avLst>
          </a:prstGeom>
          <a:solidFill>
            <a:schemeClr val="bg1"/>
          </a:solidFill>
          <a:ln>
            <a:solidFill>
              <a:schemeClr val="bg1">
                <a:lumMod val="95000"/>
              </a:schemeClr>
            </a:solidFill>
          </a:ln>
          <a:effectLst>
            <a:outerShdw blurRad="419100" dist="127000" dir="2700000" sx="96000" sy="96000" algn="tl" rotWithShape="0">
              <a:srgbClr val="1575DE">
                <a:alpha val="20000"/>
              </a:srgbClr>
            </a:outerShdw>
          </a:effectLst>
          <a:scene3d>
            <a:camera prst="orthographicFront"/>
            <a:lightRig rig="threePt" dir="t"/>
          </a:scene3d>
          <a:sp3d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322" name="PA-矩形 205">
            <a:extLst>
              <a:ext uri="{FF2B5EF4-FFF2-40B4-BE49-F238E27FC236}">
                <a16:creationId xmlns:a16="http://schemas.microsoft.com/office/drawing/2014/main" id="{9160C88D-2D51-3F7A-DC59-4EF9A4ECE7E3}"/>
              </a:ext>
            </a:extLst>
          </p:cNvPr>
          <p:cNvSpPr/>
          <p:nvPr>
            <p:custDataLst>
              <p:tags r:id="rId12"/>
            </p:custDataLst>
          </p:nvPr>
        </p:nvSpPr>
        <p:spPr>
          <a:xfrm>
            <a:off x="11174615" y="3530739"/>
            <a:ext cx="1922081" cy="1295357"/>
          </a:xfrm>
          <a:prstGeom prst="roundRect">
            <a:avLst>
              <a:gd name="adj" fmla="val 6583"/>
            </a:avLst>
          </a:prstGeom>
          <a:solidFill>
            <a:schemeClr val="bg1"/>
          </a:solidFill>
          <a:ln>
            <a:solidFill>
              <a:schemeClr val="bg1">
                <a:lumMod val="95000"/>
              </a:schemeClr>
            </a:solidFill>
          </a:ln>
          <a:effectLst>
            <a:outerShdw blurRad="419100" dist="127000" dir="2700000" sx="96000" sy="96000" algn="tl" rotWithShape="0">
              <a:srgbClr val="1575DE">
                <a:alpha val="20000"/>
              </a:srgbClr>
            </a:outerShdw>
          </a:effectLst>
          <a:scene3d>
            <a:camera prst="orthographicFront"/>
            <a:lightRig rig="threePt" dir="t"/>
          </a:scene3d>
          <a:sp3d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334" name="PA-矩形 205">
            <a:extLst>
              <a:ext uri="{FF2B5EF4-FFF2-40B4-BE49-F238E27FC236}">
                <a16:creationId xmlns:a16="http://schemas.microsoft.com/office/drawing/2014/main" id="{874128D5-4C6C-9D57-861B-41003FD967EE}"/>
              </a:ext>
            </a:extLst>
          </p:cNvPr>
          <p:cNvSpPr/>
          <p:nvPr>
            <p:custDataLst>
              <p:tags r:id="rId13"/>
            </p:custDataLst>
          </p:nvPr>
        </p:nvSpPr>
        <p:spPr>
          <a:xfrm>
            <a:off x="5346354" y="5046342"/>
            <a:ext cx="1922081" cy="1295357"/>
          </a:xfrm>
          <a:prstGeom prst="roundRect">
            <a:avLst>
              <a:gd name="adj" fmla="val 6583"/>
            </a:avLst>
          </a:prstGeom>
          <a:solidFill>
            <a:schemeClr val="bg1"/>
          </a:solidFill>
          <a:ln>
            <a:solidFill>
              <a:schemeClr val="bg1">
                <a:lumMod val="95000"/>
              </a:schemeClr>
            </a:solidFill>
          </a:ln>
          <a:effectLst>
            <a:outerShdw blurRad="419100" dist="127000" dir="2700000" sx="96000" sy="96000" algn="tl" rotWithShape="0">
              <a:srgbClr val="1575DE">
                <a:alpha val="20000"/>
              </a:srgbClr>
            </a:outerShdw>
          </a:effectLst>
          <a:scene3d>
            <a:camera prst="orthographicFront"/>
            <a:lightRig rig="threePt" dir="t"/>
          </a:scene3d>
          <a:sp3d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335" name="PA-矩形 205">
            <a:extLst>
              <a:ext uri="{FF2B5EF4-FFF2-40B4-BE49-F238E27FC236}">
                <a16:creationId xmlns:a16="http://schemas.microsoft.com/office/drawing/2014/main" id="{FD493C88-F4D7-870E-6E2C-630809347C48}"/>
              </a:ext>
            </a:extLst>
          </p:cNvPr>
          <p:cNvSpPr/>
          <p:nvPr>
            <p:custDataLst>
              <p:tags r:id="rId14"/>
            </p:custDataLst>
          </p:nvPr>
        </p:nvSpPr>
        <p:spPr>
          <a:xfrm>
            <a:off x="7448151" y="5046342"/>
            <a:ext cx="1922081" cy="1295357"/>
          </a:xfrm>
          <a:prstGeom prst="roundRect">
            <a:avLst>
              <a:gd name="adj" fmla="val 6583"/>
            </a:avLst>
          </a:prstGeom>
          <a:solidFill>
            <a:schemeClr val="bg1"/>
          </a:solidFill>
          <a:ln>
            <a:solidFill>
              <a:schemeClr val="bg1">
                <a:lumMod val="95000"/>
              </a:schemeClr>
            </a:solidFill>
          </a:ln>
          <a:effectLst>
            <a:outerShdw blurRad="419100" dist="127000" dir="2700000" sx="96000" sy="96000" algn="tl" rotWithShape="0">
              <a:srgbClr val="1575DE">
                <a:alpha val="20000"/>
              </a:srgbClr>
            </a:outerShdw>
          </a:effectLst>
          <a:scene3d>
            <a:camera prst="orthographicFront"/>
            <a:lightRig rig="threePt" dir="t"/>
          </a:scene3d>
          <a:sp3d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336" name="PA-矩形 205">
            <a:extLst>
              <a:ext uri="{FF2B5EF4-FFF2-40B4-BE49-F238E27FC236}">
                <a16:creationId xmlns:a16="http://schemas.microsoft.com/office/drawing/2014/main" id="{08F243BB-E1F3-C09E-DEA5-768E39DB1E39}"/>
              </a:ext>
            </a:extLst>
          </p:cNvPr>
          <p:cNvSpPr/>
          <p:nvPr>
            <p:custDataLst>
              <p:tags r:id="rId15"/>
            </p:custDataLst>
          </p:nvPr>
        </p:nvSpPr>
        <p:spPr>
          <a:xfrm>
            <a:off x="9549948" y="5046342"/>
            <a:ext cx="1922081" cy="1295357"/>
          </a:xfrm>
          <a:prstGeom prst="roundRect">
            <a:avLst>
              <a:gd name="adj" fmla="val 6583"/>
            </a:avLst>
          </a:prstGeom>
          <a:solidFill>
            <a:schemeClr val="bg1"/>
          </a:solidFill>
          <a:ln>
            <a:solidFill>
              <a:schemeClr val="bg1">
                <a:lumMod val="95000"/>
              </a:schemeClr>
            </a:solidFill>
          </a:ln>
          <a:effectLst>
            <a:outerShdw blurRad="419100" dist="127000" dir="2700000" sx="96000" sy="96000" algn="tl" rotWithShape="0">
              <a:srgbClr val="1575DE">
                <a:alpha val="20000"/>
              </a:srgbClr>
            </a:outerShdw>
          </a:effectLst>
          <a:scene3d>
            <a:camera prst="orthographicFront"/>
            <a:lightRig rig="threePt" dir="t"/>
          </a:scene3d>
          <a:sp3d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337" name="PA-矩形 205">
            <a:extLst>
              <a:ext uri="{FF2B5EF4-FFF2-40B4-BE49-F238E27FC236}">
                <a16:creationId xmlns:a16="http://schemas.microsoft.com/office/drawing/2014/main" id="{FEA131FE-5E60-7D98-098B-80F3010A3651}"/>
              </a:ext>
            </a:extLst>
          </p:cNvPr>
          <p:cNvSpPr/>
          <p:nvPr>
            <p:custDataLst>
              <p:tags r:id="rId16"/>
            </p:custDataLst>
          </p:nvPr>
        </p:nvSpPr>
        <p:spPr>
          <a:xfrm>
            <a:off x="11651744" y="5046342"/>
            <a:ext cx="1922081" cy="1295357"/>
          </a:xfrm>
          <a:prstGeom prst="roundRect">
            <a:avLst>
              <a:gd name="adj" fmla="val 6583"/>
            </a:avLst>
          </a:prstGeom>
          <a:solidFill>
            <a:schemeClr val="bg1"/>
          </a:solidFill>
          <a:ln>
            <a:solidFill>
              <a:schemeClr val="bg1">
                <a:lumMod val="95000"/>
              </a:schemeClr>
            </a:solidFill>
          </a:ln>
          <a:effectLst>
            <a:outerShdw blurRad="419100" dist="127000" dir="2700000" sx="96000" sy="96000" algn="tl" rotWithShape="0">
              <a:srgbClr val="1575DE">
                <a:alpha val="20000"/>
              </a:srgbClr>
            </a:outerShdw>
          </a:effectLst>
          <a:scene3d>
            <a:camera prst="orthographicFront"/>
            <a:lightRig rig="threePt" dir="t"/>
          </a:scene3d>
          <a:sp3d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grpSp>
        <p:nvGrpSpPr>
          <p:cNvPr id="148" name="组合 147">
            <a:extLst>
              <a:ext uri="{FF2B5EF4-FFF2-40B4-BE49-F238E27FC236}">
                <a16:creationId xmlns:a16="http://schemas.microsoft.com/office/drawing/2014/main" id="{182F39A3-9D5F-4AA6-B5F8-C9649CAB15A2}"/>
              </a:ext>
            </a:extLst>
          </p:cNvPr>
          <p:cNvGrpSpPr/>
          <p:nvPr/>
        </p:nvGrpSpPr>
        <p:grpSpPr>
          <a:xfrm>
            <a:off x="9355326" y="1018638"/>
            <a:ext cx="1357066" cy="257146"/>
            <a:chOff x="1327150" y="2729768"/>
            <a:chExt cx="9524999" cy="1804863"/>
          </a:xfrm>
        </p:grpSpPr>
        <p:sp>
          <p:nvSpPr>
            <p:cNvPr id="149" name="任意多边形 2">
              <a:extLst>
                <a:ext uri="{FF2B5EF4-FFF2-40B4-BE49-F238E27FC236}">
                  <a16:creationId xmlns:a16="http://schemas.microsoft.com/office/drawing/2014/main" id="{4DFB29DB-2299-4C5F-B53D-12E3C4BC66AE}"/>
                </a:ext>
              </a:extLst>
            </p:cNvPr>
            <p:cNvSpPr/>
            <p:nvPr/>
          </p:nvSpPr>
          <p:spPr>
            <a:xfrm>
              <a:off x="9673031" y="2947595"/>
              <a:ext cx="1179118" cy="1560614"/>
            </a:xfrm>
            <a:custGeom>
              <a:avLst/>
              <a:gdLst>
                <a:gd name="connsiteX0" fmla="*/ 407070 w 1179118"/>
                <a:gd name="connsiteY0" fmla="*/ 343014 h 1560614"/>
                <a:gd name="connsiteX1" fmla="*/ 0 w 1179118"/>
                <a:gd name="connsiteY1" fmla="*/ 343014 h 1560614"/>
                <a:gd name="connsiteX2" fmla="*/ 160134 w 1179118"/>
                <a:gd name="connsiteY2" fmla="*/ 572672 h 1560614"/>
                <a:gd name="connsiteX3" fmla="*/ 366474 w 1179118"/>
                <a:gd name="connsiteY3" fmla="*/ 572672 h 1560614"/>
                <a:gd name="connsiteX4" fmla="*/ 192938 w 1179118"/>
                <a:gd name="connsiteY4" fmla="*/ 1560614 h 1560614"/>
                <a:gd name="connsiteX5" fmla="*/ 554441 w 1179118"/>
                <a:gd name="connsiteY5" fmla="*/ 1560614 h 1560614"/>
                <a:gd name="connsiteX6" fmla="*/ 728215 w 1179118"/>
                <a:gd name="connsiteY6" fmla="*/ 572672 h 1560614"/>
                <a:gd name="connsiteX7" fmla="*/ 1179119 w 1179118"/>
                <a:gd name="connsiteY7" fmla="*/ 572672 h 1560614"/>
                <a:gd name="connsiteX8" fmla="*/ 467287 w 1179118"/>
                <a:gd name="connsiteY8" fmla="*/ 0 h 1560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9118" h="1560614">
                  <a:moveTo>
                    <a:pt x="407070" y="343014"/>
                  </a:moveTo>
                  <a:lnTo>
                    <a:pt x="0" y="343014"/>
                  </a:lnTo>
                  <a:lnTo>
                    <a:pt x="160134" y="572672"/>
                  </a:lnTo>
                  <a:lnTo>
                    <a:pt x="366474" y="572672"/>
                  </a:lnTo>
                  <a:lnTo>
                    <a:pt x="192938" y="1560614"/>
                  </a:lnTo>
                  <a:lnTo>
                    <a:pt x="554441" y="1560614"/>
                  </a:lnTo>
                  <a:lnTo>
                    <a:pt x="728215" y="572672"/>
                  </a:lnTo>
                  <a:lnTo>
                    <a:pt x="1179119" y="572672"/>
                  </a:lnTo>
                  <a:lnTo>
                    <a:pt x="467287" y="0"/>
                  </a:lnTo>
                  <a:close/>
                </a:path>
              </a:pathLst>
            </a:custGeom>
            <a:solidFill>
              <a:srgbClr val="265EAC"/>
            </a:solidFill>
            <a:ln w="952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150" name="任意多边形 3">
              <a:extLst>
                <a:ext uri="{FF2B5EF4-FFF2-40B4-BE49-F238E27FC236}">
                  <a16:creationId xmlns:a16="http://schemas.microsoft.com/office/drawing/2014/main" id="{9536DF80-979E-46C4-A0C9-8D001C4C6D8B}"/>
                </a:ext>
              </a:extLst>
            </p:cNvPr>
            <p:cNvSpPr/>
            <p:nvPr/>
          </p:nvSpPr>
          <p:spPr>
            <a:xfrm>
              <a:off x="1327150" y="2729768"/>
              <a:ext cx="1687287" cy="1778508"/>
            </a:xfrm>
            <a:custGeom>
              <a:avLst/>
              <a:gdLst>
                <a:gd name="connsiteX0" fmla="*/ 1687287 w 1687287"/>
                <a:gd name="connsiteY0" fmla="*/ 0 h 1778508"/>
                <a:gd name="connsiteX1" fmla="*/ 44853 w 1687287"/>
                <a:gd name="connsiteY1" fmla="*/ 0 h 1778508"/>
                <a:gd name="connsiteX2" fmla="*/ 0 w 1687287"/>
                <a:gd name="connsiteY2" fmla="*/ 258689 h 1778508"/>
                <a:gd name="connsiteX3" fmla="*/ 637689 w 1687287"/>
                <a:gd name="connsiteY3" fmla="*/ 258689 h 1778508"/>
                <a:gd name="connsiteX4" fmla="*/ 370523 w 1687287"/>
                <a:gd name="connsiteY4" fmla="*/ 1778508 h 1778508"/>
                <a:gd name="connsiteX5" fmla="*/ 732034 w 1687287"/>
                <a:gd name="connsiteY5" fmla="*/ 1778508 h 1778508"/>
                <a:gd name="connsiteX6" fmla="*/ 999258 w 1687287"/>
                <a:gd name="connsiteY6" fmla="*/ 258689 h 1778508"/>
                <a:gd name="connsiteX7" fmla="*/ 1642434 w 1687287"/>
                <a:gd name="connsiteY7" fmla="*/ 258689 h 177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87287" h="1778508">
                  <a:moveTo>
                    <a:pt x="1687287" y="0"/>
                  </a:moveTo>
                  <a:lnTo>
                    <a:pt x="44853" y="0"/>
                  </a:lnTo>
                  <a:lnTo>
                    <a:pt x="0" y="258689"/>
                  </a:lnTo>
                  <a:lnTo>
                    <a:pt x="637689" y="258689"/>
                  </a:lnTo>
                  <a:lnTo>
                    <a:pt x="370523" y="1778508"/>
                  </a:lnTo>
                  <a:lnTo>
                    <a:pt x="732034" y="1778508"/>
                  </a:lnTo>
                  <a:lnTo>
                    <a:pt x="999258" y="258689"/>
                  </a:lnTo>
                  <a:lnTo>
                    <a:pt x="1642434" y="258689"/>
                  </a:lnTo>
                  <a:close/>
                </a:path>
              </a:pathLst>
            </a:custGeom>
            <a:solidFill>
              <a:srgbClr val="265EAC"/>
            </a:solidFill>
            <a:ln w="952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151" name="任意多边形 4">
              <a:extLst>
                <a:ext uri="{FF2B5EF4-FFF2-40B4-BE49-F238E27FC236}">
                  <a16:creationId xmlns:a16="http://schemas.microsoft.com/office/drawing/2014/main" id="{FC04DA11-7180-4AAB-8BC0-400DE31FC8E5}"/>
                </a:ext>
              </a:extLst>
            </p:cNvPr>
            <p:cNvSpPr/>
            <p:nvPr/>
          </p:nvSpPr>
          <p:spPr>
            <a:xfrm>
              <a:off x="2458950" y="3263206"/>
              <a:ext cx="1346011" cy="1271425"/>
            </a:xfrm>
            <a:custGeom>
              <a:avLst/>
              <a:gdLst>
                <a:gd name="connsiteX0" fmla="*/ 822835 w 1346011"/>
                <a:gd name="connsiteY0" fmla="*/ 0 h 1271425"/>
                <a:gd name="connsiteX1" fmla="*/ 10771 w 1346011"/>
                <a:gd name="connsiteY1" fmla="*/ 625240 h 1271425"/>
                <a:gd name="connsiteX2" fmla="*/ 639040 w 1346011"/>
                <a:gd name="connsiteY2" fmla="*/ 1271426 h 1271425"/>
                <a:gd name="connsiteX3" fmla="*/ 1197615 w 1346011"/>
                <a:gd name="connsiteY3" fmla="*/ 1144915 h 1271425"/>
                <a:gd name="connsiteX4" fmla="*/ 1246526 w 1346011"/>
                <a:gd name="connsiteY4" fmla="*/ 866642 h 1271425"/>
                <a:gd name="connsiteX5" fmla="*/ 730975 w 1346011"/>
                <a:gd name="connsiteY5" fmla="*/ 1038473 h 1271425"/>
                <a:gd name="connsiteX6" fmla="*/ 344899 w 1346011"/>
                <a:gd name="connsiteY6" fmla="*/ 721424 h 1271425"/>
                <a:gd name="connsiteX7" fmla="*/ 1300208 w 1346011"/>
                <a:gd name="connsiteY7" fmla="*/ 721424 h 1271425"/>
                <a:gd name="connsiteX8" fmla="*/ 1335451 w 1346011"/>
                <a:gd name="connsiteY8" fmla="*/ 592036 h 1271425"/>
                <a:gd name="connsiteX9" fmla="*/ 822835 w 1346011"/>
                <a:gd name="connsiteY9" fmla="*/ 0 h 1271425"/>
                <a:gd name="connsiteX10" fmla="*/ 1010229 w 1346011"/>
                <a:gd name="connsiteY10" fmla="*/ 506768 h 1271425"/>
                <a:gd name="connsiteX11" fmla="*/ 381503 w 1346011"/>
                <a:gd name="connsiteY11" fmla="*/ 506768 h 1271425"/>
                <a:gd name="connsiteX12" fmla="*/ 763799 w 1346011"/>
                <a:gd name="connsiteY12" fmla="*/ 210045 h 1271425"/>
                <a:gd name="connsiteX13" fmla="*/ 1010229 w 1346011"/>
                <a:gd name="connsiteY13" fmla="*/ 506768 h 127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46011" h="1271425">
                  <a:moveTo>
                    <a:pt x="822835" y="0"/>
                  </a:moveTo>
                  <a:cubicBezTo>
                    <a:pt x="363320" y="0"/>
                    <a:pt x="69159" y="289227"/>
                    <a:pt x="10771" y="625240"/>
                  </a:cubicBezTo>
                  <a:cubicBezTo>
                    <a:pt x="-53961" y="998325"/>
                    <a:pt x="175277" y="1271426"/>
                    <a:pt x="639040" y="1271426"/>
                  </a:cubicBezTo>
                  <a:cubicBezTo>
                    <a:pt x="846247" y="1271426"/>
                    <a:pt x="1040100" y="1232449"/>
                    <a:pt x="1197615" y="1144915"/>
                  </a:cubicBezTo>
                  <a:lnTo>
                    <a:pt x="1246526" y="866642"/>
                  </a:lnTo>
                  <a:cubicBezTo>
                    <a:pt x="1092668" y="976875"/>
                    <a:pt x="896853" y="1038473"/>
                    <a:pt x="730975" y="1038473"/>
                  </a:cubicBezTo>
                  <a:cubicBezTo>
                    <a:pt x="499785" y="1038473"/>
                    <a:pt x="315990" y="942223"/>
                    <a:pt x="344899" y="721424"/>
                  </a:cubicBezTo>
                  <a:lnTo>
                    <a:pt x="1300208" y="721424"/>
                  </a:lnTo>
                  <a:cubicBezTo>
                    <a:pt x="1311715" y="695201"/>
                    <a:pt x="1325507" y="649300"/>
                    <a:pt x="1335451" y="592036"/>
                  </a:cubicBezTo>
                  <a:cubicBezTo>
                    <a:pt x="1381743" y="325450"/>
                    <a:pt x="1287254" y="0"/>
                    <a:pt x="822835" y="0"/>
                  </a:cubicBezTo>
                  <a:moveTo>
                    <a:pt x="1010229" y="506768"/>
                  </a:moveTo>
                  <a:lnTo>
                    <a:pt x="381503" y="506768"/>
                  </a:lnTo>
                  <a:cubicBezTo>
                    <a:pt x="419298" y="382229"/>
                    <a:pt x="541437" y="210045"/>
                    <a:pt x="763799" y="210045"/>
                  </a:cubicBezTo>
                  <a:cubicBezTo>
                    <a:pt x="1005772" y="210045"/>
                    <a:pt x="1031346" y="394002"/>
                    <a:pt x="1010229" y="506768"/>
                  </a:cubicBezTo>
                </a:path>
              </a:pathLst>
            </a:custGeom>
            <a:solidFill>
              <a:srgbClr val="265EAC"/>
            </a:solidFill>
            <a:ln w="952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152" name="任意多边形 5">
              <a:extLst>
                <a:ext uri="{FF2B5EF4-FFF2-40B4-BE49-F238E27FC236}">
                  <a16:creationId xmlns:a16="http://schemas.microsoft.com/office/drawing/2014/main" id="{6F1A78DA-B103-442C-90ED-4FD81335FB30}"/>
                </a:ext>
              </a:extLst>
            </p:cNvPr>
            <p:cNvSpPr/>
            <p:nvPr/>
          </p:nvSpPr>
          <p:spPr>
            <a:xfrm>
              <a:off x="3876973" y="3263272"/>
              <a:ext cx="1431836" cy="1244936"/>
            </a:xfrm>
            <a:custGeom>
              <a:avLst/>
              <a:gdLst>
                <a:gd name="connsiteX0" fmla="*/ 1001411 w 1431836"/>
                <a:gd name="connsiteY0" fmla="*/ 0 h 1244936"/>
                <a:gd name="connsiteX1" fmla="*/ 527057 w 1431836"/>
                <a:gd name="connsiteY1" fmla="*/ 188071 h 1244936"/>
                <a:gd name="connsiteX2" fmla="*/ 518627 w 1431836"/>
                <a:gd name="connsiteY2" fmla="*/ 188071 h 1244936"/>
                <a:gd name="connsiteX3" fmla="*/ 200406 w 1431836"/>
                <a:gd name="connsiteY3" fmla="*/ 0 h 1244936"/>
                <a:gd name="connsiteX4" fmla="*/ 148619 w 1431836"/>
                <a:gd name="connsiteY4" fmla="*/ 389468 h 1244936"/>
                <a:gd name="connsiteX5" fmla="*/ 0 w 1431836"/>
                <a:gd name="connsiteY5" fmla="*/ 1244937 h 1244936"/>
                <a:gd name="connsiteX6" fmla="*/ 361502 w 1431836"/>
                <a:gd name="connsiteY6" fmla="*/ 1244937 h 1244936"/>
                <a:gd name="connsiteX7" fmla="*/ 487232 w 1431836"/>
                <a:gd name="connsiteY7" fmla="*/ 528523 h 1244936"/>
                <a:gd name="connsiteX8" fmla="*/ 520770 w 1431836"/>
                <a:gd name="connsiteY8" fmla="*/ 430778 h 1244936"/>
                <a:gd name="connsiteX9" fmla="*/ 831733 w 1431836"/>
                <a:gd name="connsiteY9" fmla="*/ 250222 h 1244936"/>
                <a:gd name="connsiteX10" fmla="*/ 1052398 w 1431836"/>
                <a:gd name="connsiteY10" fmla="*/ 557955 h 1244936"/>
                <a:gd name="connsiteX11" fmla="*/ 931507 w 1431836"/>
                <a:gd name="connsiteY11" fmla="*/ 1244937 h 1244936"/>
                <a:gd name="connsiteX12" fmla="*/ 1293076 w 1431836"/>
                <a:gd name="connsiteY12" fmla="*/ 1244937 h 1244936"/>
                <a:gd name="connsiteX13" fmla="*/ 1420378 w 1431836"/>
                <a:gd name="connsiteY13" fmla="*/ 521732 h 1244936"/>
                <a:gd name="connsiteX14" fmla="*/ 1001411 w 1431836"/>
                <a:gd name="connsiteY14" fmla="*/ 0 h 1244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31836" h="1244936">
                  <a:moveTo>
                    <a:pt x="1001411" y="0"/>
                  </a:moveTo>
                  <a:cubicBezTo>
                    <a:pt x="775773" y="0"/>
                    <a:pt x="606752" y="93526"/>
                    <a:pt x="527057" y="188071"/>
                  </a:cubicBezTo>
                  <a:lnTo>
                    <a:pt x="518627" y="188071"/>
                  </a:lnTo>
                  <a:lnTo>
                    <a:pt x="200406" y="0"/>
                  </a:lnTo>
                  <a:cubicBezTo>
                    <a:pt x="188700" y="105527"/>
                    <a:pt x="173079" y="248822"/>
                    <a:pt x="148619" y="389468"/>
                  </a:cubicBezTo>
                  <a:lnTo>
                    <a:pt x="0" y="1244937"/>
                  </a:lnTo>
                  <a:lnTo>
                    <a:pt x="361502" y="1244937"/>
                  </a:lnTo>
                  <a:lnTo>
                    <a:pt x="487232" y="528523"/>
                  </a:lnTo>
                  <a:cubicBezTo>
                    <a:pt x="493252" y="493357"/>
                    <a:pt x="505216" y="456086"/>
                    <a:pt x="520770" y="430778"/>
                  </a:cubicBezTo>
                  <a:cubicBezTo>
                    <a:pt x="574777" y="336785"/>
                    <a:pt x="688086" y="250222"/>
                    <a:pt x="831733" y="250222"/>
                  </a:cubicBezTo>
                  <a:cubicBezTo>
                    <a:pt x="1028995" y="250222"/>
                    <a:pt x="1082678" y="383315"/>
                    <a:pt x="1052398" y="557955"/>
                  </a:cubicBezTo>
                  <a:lnTo>
                    <a:pt x="931507" y="1244937"/>
                  </a:lnTo>
                  <a:lnTo>
                    <a:pt x="1293076" y="1244937"/>
                  </a:lnTo>
                  <a:lnTo>
                    <a:pt x="1420378" y="521732"/>
                  </a:lnTo>
                  <a:cubicBezTo>
                    <a:pt x="1487215" y="136712"/>
                    <a:pt x="1250461" y="0"/>
                    <a:pt x="1001411" y="0"/>
                  </a:cubicBezTo>
                </a:path>
              </a:pathLst>
            </a:custGeom>
            <a:solidFill>
              <a:srgbClr val="265EAC"/>
            </a:solidFill>
            <a:ln w="952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153" name="任意多边形 6">
              <a:extLst>
                <a:ext uri="{FF2B5EF4-FFF2-40B4-BE49-F238E27FC236}">
                  <a16:creationId xmlns:a16="http://schemas.microsoft.com/office/drawing/2014/main" id="{9EB9F28C-098B-4026-BDD5-6917E44A8856}"/>
                </a:ext>
              </a:extLst>
            </p:cNvPr>
            <p:cNvSpPr/>
            <p:nvPr/>
          </p:nvSpPr>
          <p:spPr>
            <a:xfrm>
              <a:off x="8213801" y="3263272"/>
              <a:ext cx="1431600" cy="1244936"/>
            </a:xfrm>
            <a:custGeom>
              <a:avLst/>
              <a:gdLst>
                <a:gd name="connsiteX0" fmla="*/ 1001268 w 1431600"/>
                <a:gd name="connsiteY0" fmla="*/ 0 h 1244936"/>
                <a:gd name="connsiteX1" fmla="*/ 526980 w 1431600"/>
                <a:gd name="connsiteY1" fmla="*/ 188071 h 1244936"/>
                <a:gd name="connsiteX2" fmla="*/ 518560 w 1431600"/>
                <a:gd name="connsiteY2" fmla="*/ 188071 h 1244936"/>
                <a:gd name="connsiteX3" fmla="*/ 200330 w 1431600"/>
                <a:gd name="connsiteY3" fmla="*/ 0 h 1244936"/>
                <a:gd name="connsiteX4" fmla="*/ 148476 w 1431600"/>
                <a:gd name="connsiteY4" fmla="*/ 389468 h 1244936"/>
                <a:gd name="connsiteX5" fmla="*/ 0 w 1431600"/>
                <a:gd name="connsiteY5" fmla="*/ 1244937 h 1244936"/>
                <a:gd name="connsiteX6" fmla="*/ 361369 w 1431600"/>
                <a:gd name="connsiteY6" fmla="*/ 1244937 h 1244936"/>
                <a:gd name="connsiteX7" fmla="*/ 487166 w 1431600"/>
                <a:gd name="connsiteY7" fmla="*/ 528523 h 1244936"/>
                <a:gd name="connsiteX8" fmla="*/ 520579 w 1431600"/>
                <a:gd name="connsiteY8" fmla="*/ 430778 h 1244936"/>
                <a:gd name="connsiteX9" fmla="*/ 831485 w 1431600"/>
                <a:gd name="connsiteY9" fmla="*/ 250222 h 1244936"/>
                <a:gd name="connsiteX10" fmla="*/ 1052351 w 1431600"/>
                <a:gd name="connsiteY10" fmla="*/ 557955 h 1244936"/>
                <a:gd name="connsiteX11" fmla="*/ 931516 w 1431600"/>
                <a:gd name="connsiteY11" fmla="*/ 1244937 h 1244936"/>
                <a:gd name="connsiteX12" fmla="*/ 1293019 w 1431600"/>
                <a:gd name="connsiteY12" fmla="*/ 1244937 h 1244936"/>
                <a:gd name="connsiteX13" fmla="*/ 1420130 w 1431600"/>
                <a:gd name="connsiteY13" fmla="*/ 521732 h 1244936"/>
                <a:gd name="connsiteX14" fmla="*/ 1001268 w 1431600"/>
                <a:gd name="connsiteY14" fmla="*/ 0 h 1244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31600" h="1244936">
                  <a:moveTo>
                    <a:pt x="1001268" y="0"/>
                  </a:moveTo>
                  <a:cubicBezTo>
                    <a:pt x="775507" y="0"/>
                    <a:pt x="606695" y="93526"/>
                    <a:pt x="526980" y="188071"/>
                  </a:cubicBezTo>
                  <a:lnTo>
                    <a:pt x="518560" y="188071"/>
                  </a:lnTo>
                  <a:lnTo>
                    <a:pt x="200330" y="0"/>
                  </a:lnTo>
                  <a:cubicBezTo>
                    <a:pt x="188623" y="105527"/>
                    <a:pt x="172927" y="248822"/>
                    <a:pt x="148476" y="389468"/>
                  </a:cubicBezTo>
                  <a:lnTo>
                    <a:pt x="0" y="1244937"/>
                  </a:lnTo>
                  <a:lnTo>
                    <a:pt x="361369" y="1244937"/>
                  </a:lnTo>
                  <a:lnTo>
                    <a:pt x="487166" y="528523"/>
                  </a:lnTo>
                  <a:cubicBezTo>
                    <a:pt x="493119" y="493357"/>
                    <a:pt x="505092" y="456086"/>
                    <a:pt x="520579" y="430778"/>
                  </a:cubicBezTo>
                  <a:cubicBezTo>
                    <a:pt x="574643" y="336785"/>
                    <a:pt x="687943" y="250222"/>
                    <a:pt x="831485" y="250222"/>
                  </a:cubicBezTo>
                  <a:cubicBezTo>
                    <a:pt x="1028986" y="250222"/>
                    <a:pt x="1082612" y="383315"/>
                    <a:pt x="1052351" y="557955"/>
                  </a:cubicBezTo>
                  <a:lnTo>
                    <a:pt x="931516" y="1244937"/>
                  </a:lnTo>
                  <a:lnTo>
                    <a:pt x="1293019" y="1244937"/>
                  </a:lnTo>
                  <a:lnTo>
                    <a:pt x="1420130" y="521732"/>
                  </a:lnTo>
                  <a:cubicBezTo>
                    <a:pt x="1486995" y="136712"/>
                    <a:pt x="1250309" y="0"/>
                    <a:pt x="1001268" y="0"/>
                  </a:cubicBezTo>
                </a:path>
              </a:pathLst>
            </a:custGeom>
            <a:solidFill>
              <a:srgbClr val="265EAC"/>
            </a:solidFill>
            <a:ln w="952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154" name="任意多边形 7">
              <a:extLst>
                <a:ext uri="{FF2B5EF4-FFF2-40B4-BE49-F238E27FC236}">
                  <a16:creationId xmlns:a16="http://schemas.microsoft.com/office/drawing/2014/main" id="{F6B5F9F8-B34B-4D2F-B010-2AE39E125146}"/>
                </a:ext>
              </a:extLst>
            </p:cNvPr>
            <p:cNvSpPr/>
            <p:nvPr/>
          </p:nvSpPr>
          <p:spPr>
            <a:xfrm>
              <a:off x="6795711" y="3263206"/>
              <a:ext cx="1346082" cy="1271425"/>
            </a:xfrm>
            <a:custGeom>
              <a:avLst/>
              <a:gdLst>
                <a:gd name="connsiteX0" fmla="*/ 822768 w 1346082"/>
                <a:gd name="connsiteY0" fmla="*/ 0 h 1271425"/>
                <a:gd name="connsiteX1" fmla="*/ 10771 w 1346082"/>
                <a:gd name="connsiteY1" fmla="*/ 625240 h 1271425"/>
                <a:gd name="connsiteX2" fmla="*/ 638974 w 1346082"/>
                <a:gd name="connsiteY2" fmla="*/ 1271426 h 1271425"/>
                <a:gd name="connsiteX3" fmla="*/ 1197548 w 1346082"/>
                <a:gd name="connsiteY3" fmla="*/ 1144915 h 1271425"/>
                <a:gd name="connsiteX4" fmla="*/ 1246526 w 1346082"/>
                <a:gd name="connsiteY4" fmla="*/ 866642 h 1271425"/>
                <a:gd name="connsiteX5" fmla="*/ 730842 w 1346082"/>
                <a:gd name="connsiteY5" fmla="*/ 1038473 h 1271425"/>
                <a:gd name="connsiteX6" fmla="*/ 344880 w 1346082"/>
                <a:gd name="connsiteY6" fmla="*/ 721424 h 1271425"/>
                <a:gd name="connsiteX7" fmla="*/ 1300323 w 1346082"/>
                <a:gd name="connsiteY7" fmla="*/ 721424 h 1271425"/>
                <a:gd name="connsiteX8" fmla="*/ 1335622 w 1346082"/>
                <a:gd name="connsiteY8" fmla="*/ 592036 h 1271425"/>
                <a:gd name="connsiteX9" fmla="*/ 822768 w 1346082"/>
                <a:gd name="connsiteY9" fmla="*/ 0 h 1271425"/>
                <a:gd name="connsiteX10" fmla="*/ 1010153 w 1346082"/>
                <a:gd name="connsiteY10" fmla="*/ 506768 h 1271425"/>
                <a:gd name="connsiteX11" fmla="*/ 381503 w 1346082"/>
                <a:gd name="connsiteY11" fmla="*/ 506768 h 1271425"/>
                <a:gd name="connsiteX12" fmla="*/ 763656 w 1346082"/>
                <a:gd name="connsiteY12" fmla="*/ 210045 h 1271425"/>
                <a:gd name="connsiteX13" fmla="*/ 1010153 w 1346082"/>
                <a:gd name="connsiteY13" fmla="*/ 506768 h 127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46082" h="1271425">
                  <a:moveTo>
                    <a:pt x="822768" y="0"/>
                  </a:moveTo>
                  <a:cubicBezTo>
                    <a:pt x="363253" y="0"/>
                    <a:pt x="69169" y="289227"/>
                    <a:pt x="10771" y="625240"/>
                  </a:cubicBezTo>
                  <a:cubicBezTo>
                    <a:pt x="-53961" y="998325"/>
                    <a:pt x="175278" y="1271426"/>
                    <a:pt x="638974" y="1271426"/>
                  </a:cubicBezTo>
                  <a:cubicBezTo>
                    <a:pt x="846171" y="1271426"/>
                    <a:pt x="1040100" y="1232449"/>
                    <a:pt x="1197548" y="1144915"/>
                  </a:cubicBezTo>
                  <a:lnTo>
                    <a:pt x="1246526" y="866642"/>
                  </a:lnTo>
                  <a:cubicBezTo>
                    <a:pt x="1092687" y="976875"/>
                    <a:pt x="896920" y="1038473"/>
                    <a:pt x="730842" y="1038473"/>
                  </a:cubicBezTo>
                  <a:cubicBezTo>
                    <a:pt x="499775" y="1038473"/>
                    <a:pt x="316190" y="942223"/>
                    <a:pt x="344880" y="721424"/>
                  </a:cubicBezTo>
                  <a:lnTo>
                    <a:pt x="1300323" y="721424"/>
                  </a:lnTo>
                  <a:cubicBezTo>
                    <a:pt x="1311638" y="695201"/>
                    <a:pt x="1325497" y="649300"/>
                    <a:pt x="1335622" y="592036"/>
                  </a:cubicBezTo>
                  <a:cubicBezTo>
                    <a:pt x="1381657" y="325450"/>
                    <a:pt x="1287121" y="0"/>
                    <a:pt x="822768" y="0"/>
                  </a:cubicBezTo>
                  <a:moveTo>
                    <a:pt x="1010153" y="506768"/>
                  </a:moveTo>
                  <a:lnTo>
                    <a:pt x="381503" y="506768"/>
                  </a:lnTo>
                  <a:cubicBezTo>
                    <a:pt x="419223" y="382229"/>
                    <a:pt x="541362" y="210045"/>
                    <a:pt x="763656" y="210045"/>
                  </a:cubicBezTo>
                  <a:cubicBezTo>
                    <a:pt x="1005772" y="210045"/>
                    <a:pt x="1031337" y="394002"/>
                    <a:pt x="1010153" y="506768"/>
                  </a:cubicBezTo>
                </a:path>
              </a:pathLst>
            </a:custGeom>
            <a:solidFill>
              <a:srgbClr val="265EAC"/>
            </a:solidFill>
            <a:ln w="952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155" name="任意多边形 8">
              <a:extLst>
                <a:ext uri="{FF2B5EF4-FFF2-40B4-BE49-F238E27FC236}">
                  <a16:creationId xmlns:a16="http://schemas.microsoft.com/office/drawing/2014/main" id="{29DA760E-AAB3-4976-8CA3-B1B093D85D3E}"/>
                </a:ext>
              </a:extLst>
            </p:cNvPr>
            <p:cNvSpPr/>
            <p:nvPr/>
          </p:nvSpPr>
          <p:spPr>
            <a:xfrm>
              <a:off x="5439138" y="3263930"/>
              <a:ext cx="1321976" cy="1270568"/>
            </a:xfrm>
            <a:custGeom>
              <a:avLst/>
              <a:gdLst>
                <a:gd name="connsiteX0" fmla="*/ 9917 w 1321976"/>
                <a:gd name="connsiteY0" fmla="*/ 619144 h 1270568"/>
                <a:gd name="connsiteX1" fmla="*/ 656817 w 1321976"/>
                <a:gd name="connsiteY1" fmla="*/ 1270568 h 1270568"/>
                <a:gd name="connsiteX2" fmla="*/ 1128105 w 1321976"/>
                <a:gd name="connsiteY2" fmla="*/ 1189492 h 1270568"/>
                <a:gd name="connsiteX3" fmla="*/ 1186560 w 1321976"/>
                <a:gd name="connsiteY3" fmla="*/ 864070 h 1270568"/>
                <a:gd name="connsiteX4" fmla="*/ 769870 w 1321976"/>
                <a:gd name="connsiteY4" fmla="*/ 1027214 h 1270568"/>
                <a:gd name="connsiteX5" fmla="*/ 380907 w 1321976"/>
                <a:gd name="connsiteY5" fmla="*/ 634317 h 1270568"/>
                <a:gd name="connsiteX6" fmla="*/ 905477 w 1321976"/>
                <a:gd name="connsiteY6" fmla="*/ 239554 h 1270568"/>
                <a:gd name="connsiteX7" fmla="*/ 1265941 w 1321976"/>
                <a:gd name="connsiteY7" fmla="*/ 403450 h 1270568"/>
                <a:gd name="connsiteX8" fmla="*/ 1321977 w 1321976"/>
                <a:gd name="connsiteY8" fmla="*/ 72438 h 1270568"/>
                <a:gd name="connsiteX9" fmla="*/ 935614 w 1321976"/>
                <a:gd name="connsiteY9" fmla="*/ 0 h 1270568"/>
                <a:gd name="connsiteX10" fmla="*/ 9917 w 1321976"/>
                <a:gd name="connsiteY10" fmla="*/ 619144 h 1270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21976" h="1270568">
                  <a:moveTo>
                    <a:pt x="9917" y="619144"/>
                  </a:moveTo>
                  <a:cubicBezTo>
                    <a:pt x="-55662" y="997077"/>
                    <a:pt x="208952" y="1270568"/>
                    <a:pt x="656817" y="1270568"/>
                  </a:cubicBezTo>
                  <a:cubicBezTo>
                    <a:pt x="834926" y="1270568"/>
                    <a:pt x="1047542" y="1219362"/>
                    <a:pt x="1128105" y="1189492"/>
                  </a:cubicBezTo>
                  <a:lnTo>
                    <a:pt x="1186560" y="864070"/>
                  </a:lnTo>
                  <a:cubicBezTo>
                    <a:pt x="1060963" y="999163"/>
                    <a:pt x="890694" y="1027214"/>
                    <a:pt x="769870" y="1027214"/>
                  </a:cubicBezTo>
                  <a:cubicBezTo>
                    <a:pt x="523839" y="1027214"/>
                    <a:pt x="337559" y="883958"/>
                    <a:pt x="380907" y="634317"/>
                  </a:cubicBezTo>
                  <a:cubicBezTo>
                    <a:pt x="418502" y="411099"/>
                    <a:pt x="629890" y="239554"/>
                    <a:pt x="905477" y="239554"/>
                  </a:cubicBezTo>
                  <a:cubicBezTo>
                    <a:pt x="1017672" y="239554"/>
                    <a:pt x="1169957" y="277130"/>
                    <a:pt x="1265941" y="403450"/>
                  </a:cubicBezTo>
                  <a:lnTo>
                    <a:pt x="1321977" y="72438"/>
                  </a:lnTo>
                  <a:cubicBezTo>
                    <a:pt x="1244234" y="42596"/>
                    <a:pt x="1119809" y="0"/>
                    <a:pt x="935614" y="0"/>
                  </a:cubicBezTo>
                  <a:cubicBezTo>
                    <a:pt x="433075" y="-10"/>
                    <a:pt x="73278" y="254632"/>
                    <a:pt x="9917" y="619144"/>
                  </a:cubicBezTo>
                </a:path>
              </a:pathLst>
            </a:custGeom>
            <a:solidFill>
              <a:srgbClr val="265EAC"/>
            </a:solidFill>
            <a:ln w="9525" cap="flat">
              <a:noFill/>
              <a:prstDash val="solid"/>
              <a:miter/>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grpSp>
      <p:grpSp>
        <p:nvGrpSpPr>
          <p:cNvPr id="183" name="组合 182">
            <a:extLst>
              <a:ext uri="{FF2B5EF4-FFF2-40B4-BE49-F238E27FC236}">
                <a16:creationId xmlns:a16="http://schemas.microsoft.com/office/drawing/2014/main" id="{E50A0B25-E2BB-E17C-1DFB-14EC3B6D2BE9}"/>
              </a:ext>
            </a:extLst>
          </p:cNvPr>
          <p:cNvGrpSpPr/>
          <p:nvPr/>
        </p:nvGrpSpPr>
        <p:grpSpPr>
          <a:xfrm>
            <a:off x="5287806" y="962816"/>
            <a:ext cx="1084917" cy="368791"/>
            <a:chOff x="-4237615" y="113494"/>
            <a:chExt cx="1027430" cy="349250"/>
          </a:xfrm>
          <a:scene3d>
            <a:camera prst="orthographicFront"/>
            <a:lightRig rig="threePt" dir="t"/>
          </a:scene3d>
        </p:grpSpPr>
        <p:sp>
          <p:nvSpPr>
            <p:cNvPr id="184" name="iśļïḋè">
              <a:extLst>
                <a:ext uri="{FF2B5EF4-FFF2-40B4-BE49-F238E27FC236}">
                  <a16:creationId xmlns:a16="http://schemas.microsoft.com/office/drawing/2014/main" id="{0C71D723-1F22-9CF0-4616-2A6E32C8E0EF}"/>
                </a:ext>
              </a:extLst>
            </p:cNvPr>
            <p:cNvSpPr/>
            <p:nvPr/>
          </p:nvSpPr>
          <p:spPr bwMode="auto">
            <a:xfrm>
              <a:off x="-3886474" y="113494"/>
              <a:ext cx="310497" cy="349250"/>
            </a:xfrm>
            <a:custGeom>
              <a:avLst/>
              <a:gdLst>
                <a:gd name="T0" fmla="*/ 43 w 268"/>
                <a:gd name="T1" fmla="*/ 150 h 300"/>
                <a:gd name="T2" fmla="*/ 68 w 268"/>
                <a:gd name="T3" fmla="*/ 98 h 300"/>
                <a:gd name="T4" fmla="*/ 32 w 268"/>
                <a:gd name="T5" fmla="*/ 66 h 300"/>
                <a:gd name="T6" fmla="*/ 4 w 268"/>
                <a:gd name="T7" fmla="*/ 104 h 300"/>
                <a:gd name="T8" fmla="*/ 43 w 268"/>
                <a:gd name="T9" fmla="*/ 150 h 300"/>
                <a:gd name="T10" fmla="*/ 100 w 268"/>
                <a:gd name="T11" fmla="*/ 88 h 300"/>
                <a:gd name="T12" fmla="*/ 131 w 268"/>
                <a:gd name="T13" fmla="*/ 44 h 300"/>
                <a:gd name="T14" fmla="*/ 100 w 268"/>
                <a:gd name="T15" fmla="*/ 0 h 300"/>
                <a:gd name="T16" fmla="*/ 69 w 268"/>
                <a:gd name="T17" fmla="*/ 44 h 300"/>
                <a:gd name="T18" fmla="*/ 100 w 268"/>
                <a:gd name="T19" fmla="*/ 88 h 300"/>
                <a:gd name="T20" fmla="*/ 174 w 268"/>
                <a:gd name="T21" fmla="*/ 91 h 300"/>
                <a:gd name="T22" fmla="*/ 214 w 268"/>
                <a:gd name="T23" fmla="*/ 51 h 300"/>
                <a:gd name="T24" fmla="*/ 186 w 268"/>
                <a:gd name="T25" fmla="*/ 7 h 300"/>
                <a:gd name="T26" fmla="*/ 148 w 268"/>
                <a:gd name="T27" fmla="*/ 46 h 300"/>
                <a:gd name="T28" fmla="*/ 174 w 268"/>
                <a:gd name="T29" fmla="*/ 91 h 300"/>
                <a:gd name="T30" fmla="*/ 265 w 268"/>
                <a:gd name="T31" fmla="*/ 122 h 300"/>
                <a:gd name="T32" fmla="*/ 230 w 268"/>
                <a:gd name="T33" fmla="*/ 86 h 300"/>
                <a:gd name="T34" fmla="*/ 199 w 268"/>
                <a:gd name="T35" fmla="*/ 129 h 300"/>
                <a:gd name="T36" fmla="*/ 234 w 268"/>
                <a:gd name="T37" fmla="*/ 169 h 300"/>
                <a:gd name="T38" fmla="*/ 265 w 268"/>
                <a:gd name="T39" fmla="*/ 122 h 300"/>
                <a:gd name="T40" fmla="*/ 230 w 268"/>
                <a:gd name="T41" fmla="*/ 200 h 300"/>
                <a:gd name="T42" fmla="*/ 174 w 268"/>
                <a:gd name="T43" fmla="*/ 143 h 300"/>
                <a:gd name="T44" fmla="*/ 93 w 268"/>
                <a:gd name="T45" fmla="*/ 139 h 300"/>
                <a:gd name="T46" fmla="*/ 56 w 268"/>
                <a:gd name="T47" fmla="*/ 179 h 300"/>
                <a:gd name="T48" fmla="*/ 22 w 268"/>
                <a:gd name="T49" fmla="*/ 243 h 300"/>
                <a:gd name="T50" fmla="*/ 62 w 268"/>
                <a:gd name="T51" fmla="*/ 282 h 300"/>
                <a:gd name="T52" fmla="*/ 111 w 268"/>
                <a:gd name="T53" fmla="*/ 278 h 300"/>
                <a:gd name="T54" fmla="*/ 161 w 268"/>
                <a:gd name="T55" fmla="*/ 280 h 300"/>
                <a:gd name="T56" fmla="*/ 240 w 268"/>
                <a:gd name="T57" fmla="*/ 260 h 300"/>
                <a:gd name="T58" fmla="*/ 230 w 268"/>
                <a:gd name="T59" fmla="*/ 20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8" h="300">
                  <a:moveTo>
                    <a:pt x="43" y="150"/>
                  </a:moveTo>
                  <a:cubicBezTo>
                    <a:pt x="74" y="143"/>
                    <a:pt x="69" y="106"/>
                    <a:pt x="68" y="98"/>
                  </a:cubicBezTo>
                  <a:cubicBezTo>
                    <a:pt x="67" y="86"/>
                    <a:pt x="52" y="64"/>
                    <a:pt x="32" y="66"/>
                  </a:cubicBezTo>
                  <a:cubicBezTo>
                    <a:pt x="7" y="68"/>
                    <a:pt x="4" y="104"/>
                    <a:pt x="4" y="104"/>
                  </a:cubicBezTo>
                  <a:cubicBezTo>
                    <a:pt x="0" y="121"/>
                    <a:pt x="12" y="157"/>
                    <a:pt x="43" y="150"/>
                  </a:cubicBezTo>
                  <a:moveTo>
                    <a:pt x="100" y="88"/>
                  </a:moveTo>
                  <a:cubicBezTo>
                    <a:pt x="117" y="88"/>
                    <a:pt x="131" y="68"/>
                    <a:pt x="131" y="44"/>
                  </a:cubicBezTo>
                  <a:cubicBezTo>
                    <a:pt x="131" y="19"/>
                    <a:pt x="117" y="0"/>
                    <a:pt x="100" y="0"/>
                  </a:cubicBezTo>
                  <a:cubicBezTo>
                    <a:pt x="83" y="0"/>
                    <a:pt x="69" y="19"/>
                    <a:pt x="69" y="44"/>
                  </a:cubicBezTo>
                  <a:cubicBezTo>
                    <a:pt x="69" y="68"/>
                    <a:pt x="83" y="88"/>
                    <a:pt x="100" y="88"/>
                  </a:cubicBezTo>
                  <a:moveTo>
                    <a:pt x="174" y="91"/>
                  </a:moveTo>
                  <a:cubicBezTo>
                    <a:pt x="197" y="94"/>
                    <a:pt x="212" y="69"/>
                    <a:pt x="214" y="51"/>
                  </a:cubicBezTo>
                  <a:cubicBezTo>
                    <a:pt x="217" y="32"/>
                    <a:pt x="203" y="11"/>
                    <a:pt x="186" y="7"/>
                  </a:cubicBezTo>
                  <a:cubicBezTo>
                    <a:pt x="170" y="3"/>
                    <a:pt x="150" y="29"/>
                    <a:pt x="148" y="46"/>
                  </a:cubicBezTo>
                  <a:cubicBezTo>
                    <a:pt x="146" y="67"/>
                    <a:pt x="151" y="88"/>
                    <a:pt x="174" y="91"/>
                  </a:cubicBezTo>
                  <a:moveTo>
                    <a:pt x="265" y="122"/>
                  </a:moveTo>
                  <a:cubicBezTo>
                    <a:pt x="265" y="113"/>
                    <a:pt x="257" y="86"/>
                    <a:pt x="230" y="86"/>
                  </a:cubicBezTo>
                  <a:cubicBezTo>
                    <a:pt x="203" y="86"/>
                    <a:pt x="199" y="112"/>
                    <a:pt x="199" y="129"/>
                  </a:cubicBezTo>
                  <a:cubicBezTo>
                    <a:pt x="199" y="146"/>
                    <a:pt x="200" y="170"/>
                    <a:pt x="234" y="169"/>
                  </a:cubicBezTo>
                  <a:cubicBezTo>
                    <a:pt x="268" y="169"/>
                    <a:pt x="265" y="131"/>
                    <a:pt x="265" y="122"/>
                  </a:cubicBezTo>
                  <a:moveTo>
                    <a:pt x="230" y="200"/>
                  </a:moveTo>
                  <a:cubicBezTo>
                    <a:pt x="230" y="200"/>
                    <a:pt x="195" y="172"/>
                    <a:pt x="174" y="143"/>
                  </a:cubicBezTo>
                  <a:cubicBezTo>
                    <a:pt x="146" y="99"/>
                    <a:pt x="106" y="117"/>
                    <a:pt x="93" y="139"/>
                  </a:cubicBezTo>
                  <a:cubicBezTo>
                    <a:pt x="79" y="161"/>
                    <a:pt x="59" y="175"/>
                    <a:pt x="56" y="179"/>
                  </a:cubicBezTo>
                  <a:cubicBezTo>
                    <a:pt x="53" y="183"/>
                    <a:pt x="13" y="204"/>
                    <a:pt x="22" y="243"/>
                  </a:cubicBezTo>
                  <a:cubicBezTo>
                    <a:pt x="31" y="283"/>
                    <a:pt x="62" y="282"/>
                    <a:pt x="62" y="282"/>
                  </a:cubicBezTo>
                  <a:cubicBezTo>
                    <a:pt x="62" y="282"/>
                    <a:pt x="85" y="284"/>
                    <a:pt x="111" y="278"/>
                  </a:cubicBezTo>
                  <a:cubicBezTo>
                    <a:pt x="138" y="272"/>
                    <a:pt x="161" y="280"/>
                    <a:pt x="161" y="280"/>
                  </a:cubicBezTo>
                  <a:cubicBezTo>
                    <a:pt x="161" y="280"/>
                    <a:pt x="223" y="300"/>
                    <a:pt x="240" y="260"/>
                  </a:cubicBezTo>
                  <a:cubicBezTo>
                    <a:pt x="257" y="220"/>
                    <a:pt x="230" y="200"/>
                    <a:pt x="230" y="200"/>
                  </a:cubicBezTo>
                </a:path>
              </a:pathLst>
            </a:custGeom>
            <a:solidFill>
              <a:srgbClr val="2319DC"/>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185" name="íŝḻiḑe">
              <a:extLst>
                <a:ext uri="{FF2B5EF4-FFF2-40B4-BE49-F238E27FC236}">
                  <a16:creationId xmlns:a16="http://schemas.microsoft.com/office/drawing/2014/main" id="{CDCF170C-097A-A5ED-B3C2-BDCF6F838B84}"/>
                </a:ext>
              </a:extLst>
            </p:cNvPr>
            <p:cNvSpPr/>
            <p:nvPr/>
          </p:nvSpPr>
          <p:spPr bwMode="auto">
            <a:xfrm>
              <a:off x="-3825036" y="302061"/>
              <a:ext cx="82232" cy="112951"/>
            </a:xfrm>
            <a:custGeom>
              <a:avLst/>
              <a:gdLst>
                <a:gd name="T0" fmla="*/ 53 w 71"/>
                <a:gd name="T1" fmla="*/ 0 h 97"/>
                <a:gd name="T2" fmla="*/ 53 w 71"/>
                <a:gd name="T3" fmla="*/ 26 h 97"/>
                <a:gd name="T4" fmla="*/ 31 w 71"/>
                <a:gd name="T5" fmla="*/ 26 h 97"/>
                <a:gd name="T6" fmla="*/ 2 w 71"/>
                <a:gd name="T7" fmla="*/ 52 h 97"/>
                <a:gd name="T8" fmla="*/ 5 w 71"/>
                <a:gd name="T9" fmla="*/ 80 h 97"/>
                <a:gd name="T10" fmla="*/ 31 w 71"/>
                <a:gd name="T11" fmla="*/ 97 h 97"/>
                <a:gd name="T12" fmla="*/ 71 w 71"/>
                <a:gd name="T13" fmla="*/ 97 h 97"/>
                <a:gd name="T14" fmla="*/ 71 w 71"/>
                <a:gd name="T15" fmla="*/ 0 h 97"/>
                <a:gd name="T16" fmla="*/ 53 w 71"/>
                <a:gd name="T17" fmla="*/ 0 h 97"/>
                <a:gd name="T18" fmla="*/ 52 w 71"/>
                <a:gd name="T19" fmla="*/ 81 h 97"/>
                <a:gd name="T20" fmla="*/ 36 w 71"/>
                <a:gd name="T21" fmla="*/ 81 h 97"/>
                <a:gd name="T22" fmla="*/ 21 w 71"/>
                <a:gd name="T23" fmla="*/ 68 h 97"/>
                <a:gd name="T24" fmla="*/ 23 w 71"/>
                <a:gd name="T25" fmla="*/ 53 h 97"/>
                <a:gd name="T26" fmla="*/ 35 w 71"/>
                <a:gd name="T27" fmla="*/ 42 h 97"/>
                <a:gd name="T28" fmla="*/ 52 w 71"/>
                <a:gd name="T29" fmla="*/ 42 h 97"/>
                <a:gd name="T30" fmla="*/ 52 w 71"/>
                <a:gd name="T31"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97">
                  <a:moveTo>
                    <a:pt x="53" y="0"/>
                  </a:moveTo>
                  <a:cubicBezTo>
                    <a:pt x="53" y="26"/>
                    <a:pt x="53" y="26"/>
                    <a:pt x="53" y="26"/>
                  </a:cubicBezTo>
                  <a:cubicBezTo>
                    <a:pt x="31" y="26"/>
                    <a:pt x="31" y="26"/>
                    <a:pt x="31" y="26"/>
                  </a:cubicBezTo>
                  <a:cubicBezTo>
                    <a:pt x="31" y="26"/>
                    <a:pt x="10" y="28"/>
                    <a:pt x="2" y="52"/>
                  </a:cubicBezTo>
                  <a:cubicBezTo>
                    <a:pt x="0" y="68"/>
                    <a:pt x="5" y="78"/>
                    <a:pt x="5" y="80"/>
                  </a:cubicBezTo>
                  <a:cubicBezTo>
                    <a:pt x="6" y="82"/>
                    <a:pt x="13" y="94"/>
                    <a:pt x="31" y="97"/>
                  </a:cubicBezTo>
                  <a:cubicBezTo>
                    <a:pt x="71" y="97"/>
                    <a:pt x="71" y="97"/>
                    <a:pt x="71" y="97"/>
                  </a:cubicBezTo>
                  <a:cubicBezTo>
                    <a:pt x="71" y="0"/>
                    <a:pt x="71" y="0"/>
                    <a:pt x="71" y="0"/>
                  </a:cubicBezTo>
                  <a:lnTo>
                    <a:pt x="53" y="0"/>
                  </a:lnTo>
                  <a:close/>
                  <a:moveTo>
                    <a:pt x="52" y="81"/>
                  </a:moveTo>
                  <a:cubicBezTo>
                    <a:pt x="36" y="81"/>
                    <a:pt x="36" y="81"/>
                    <a:pt x="36" y="81"/>
                  </a:cubicBezTo>
                  <a:cubicBezTo>
                    <a:pt x="36" y="81"/>
                    <a:pt x="25" y="81"/>
                    <a:pt x="21" y="68"/>
                  </a:cubicBezTo>
                  <a:cubicBezTo>
                    <a:pt x="20" y="62"/>
                    <a:pt x="22" y="55"/>
                    <a:pt x="23" y="53"/>
                  </a:cubicBezTo>
                  <a:cubicBezTo>
                    <a:pt x="23" y="50"/>
                    <a:pt x="27" y="44"/>
                    <a:pt x="35" y="42"/>
                  </a:cubicBezTo>
                  <a:cubicBezTo>
                    <a:pt x="52" y="42"/>
                    <a:pt x="52" y="42"/>
                    <a:pt x="52" y="42"/>
                  </a:cubicBezTo>
                  <a:lnTo>
                    <a:pt x="52"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186" name="íšḷíďê">
              <a:extLst>
                <a:ext uri="{FF2B5EF4-FFF2-40B4-BE49-F238E27FC236}">
                  <a16:creationId xmlns:a16="http://schemas.microsoft.com/office/drawing/2014/main" id="{771547E7-E03A-AA4C-3C01-F0DDDD382EA8}"/>
                </a:ext>
              </a:extLst>
            </p:cNvPr>
            <p:cNvSpPr/>
            <p:nvPr/>
          </p:nvSpPr>
          <p:spPr bwMode="auto">
            <a:xfrm>
              <a:off x="-3731462" y="334670"/>
              <a:ext cx="75616" cy="80342"/>
            </a:xfrm>
            <a:custGeom>
              <a:avLst/>
              <a:gdLst>
                <a:gd name="T0" fmla="*/ 0 w 65"/>
                <a:gd name="T1" fmla="*/ 0 h 69"/>
                <a:gd name="T2" fmla="*/ 0 w 65"/>
                <a:gd name="T3" fmla="*/ 52 h 69"/>
                <a:gd name="T4" fmla="*/ 19 w 65"/>
                <a:gd name="T5" fmla="*/ 69 h 69"/>
                <a:gd name="T6" fmla="*/ 65 w 65"/>
                <a:gd name="T7" fmla="*/ 69 h 69"/>
                <a:gd name="T8" fmla="*/ 65 w 65"/>
                <a:gd name="T9" fmla="*/ 0 h 69"/>
                <a:gd name="T10" fmla="*/ 45 w 65"/>
                <a:gd name="T11" fmla="*/ 0 h 69"/>
                <a:gd name="T12" fmla="*/ 45 w 65"/>
                <a:gd name="T13" fmla="*/ 52 h 69"/>
                <a:gd name="T14" fmla="*/ 26 w 65"/>
                <a:gd name="T15" fmla="*/ 52 h 69"/>
                <a:gd name="T16" fmla="*/ 19 w 65"/>
                <a:gd name="T17" fmla="*/ 46 h 69"/>
                <a:gd name="T18" fmla="*/ 19 w 65"/>
                <a:gd name="T19" fmla="*/ 0 h 69"/>
                <a:gd name="T20" fmla="*/ 0 w 65"/>
                <a:gd name="T21"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69">
                  <a:moveTo>
                    <a:pt x="0" y="0"/>
                  </a:moveTo>
                  <a:cubicBezTo>
                    <a:pt x="0" y="52"/>
                    <a:pt x="0" y="52"/>
                    <a:pt x="0" y="52"/>
                  </a:cubicBezTo>
                  <a:cubicBezTo>
                    <a:pt x="0" y="52"/>
                    <a:pt x="1" y="64"/>
                    <a:pt x="19" y="69"/>
                  </a:cubicBezTo>
                  <a:cubicBezTo>
                    <a:pt x="65" y="69"/>
                    <a:pt x="65" y="69"/>
                    <a:pt x="65" y="69"/>
                  </a:cubicBezTo>
                  <a:cubicBezTo>
                    <a:pt x="65" y="0"/>
                    <a:pt x="65" y="0"/>
                    <a:pt x="65" y="0"/>
                  </a:cubicBezTo>
                  <a:cubicBezTo>
                    <a:pt x="45" y="0"/>
                    <a:pt x="45" y="0"/>
                    <a:pt x="45" y="0"/>
                  </a:cubicBezTo>
                  <a:cubicBezTo>
                    <a:pt x="45" y="52"/>
                    <a:pt x="45" y="52"/>
                    <a:pt x="45" y="52"/>
                  </a:cubicBezTo>
                  <a:cubicBezTo>
                    <a:pt x="26" y="52"/>
                    <a:pt x="26" y="52"/>
                    <a:pt x="26" y="52"/>
                  </a:cubicBezTo>
                  <a:cubicBezTo>
                    <a:pt x="26" y="52"/>
                    <a:pt x="20" y="51"/>
                    <a:pt x="19" y="46"/>
                  </a:cubicBezTo>
                  <a:cubicBezTo>
                    <a:pt x="19" y="0"/>
                    <a:pt x="19" y="0"/>
                    <a:pt x="19"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187" name="ï$lidè">
              <a:extLst>
                <a:ext uri="{FF2B5EF4-FFF2-40B4-BE49-F238E27FC236}">
                  <a16:creationId xmlns:a16="http://schemas.microsoft.com/office/drawing/2014/main" id="{4C7120C9-6B9A-2E9E-7F17-878C7AF46ECE}"/>
                </a:ext>
              </a:extLst>
            </p:cNvPr>
            <p:cNvSpPr/>
            <p:nvPr/>
          </p:nvSpPr>
          <p:spPr bwMode="auto">
            <a:xfrm>
              <a:off x="-3565580" y="270397"/>
              <a:ext cx="165410" cy="167772"/>
            </a:xfrm>
            <a:custGeom>
              <a:avLst/>
              <a:gdLst>
                <a:gd name="T0" fmla="*/ 143 w 143"/>
                <a:gd name="T1" fmla="*/ 22 h 144"/>
                <a:gd name="T2" fmla="*/ 143 w 143"/>
                <a:gd name="T3" fmla="*/ 0 h 144"/>
                <a:gd name="T4" fmla="*/ 0 w 143"/>
                <a:gd name="T5" fmla="*/ 0 h 144"/>
                <a:gd name="T6" fmla="*/ 0 w 143"/>
                <a:gd name="T7" fmla="*/ 22 h 144"/>
                <a:gd name="T8" fmla="*/ 62 w 143"/>
                <a:gd name="T9" fmla="*/ 22 h 144"/>
                <a:gd name="T10" fmla="*/ 56 w 143"/>
                <a:gd name="T11" fmla="*/ 35 h 144"/>
                <a:gd name="T12" fmla="*/ 4 w 143"/>
                <a:gd name="T13" fmla="*/ 35 h 144"/>
                <a:gd name="T14" fmla="*/ 4 w 143"/>
                <a:gd name="T15" fmla="*/ 144 h 144"/>
                <a:gd name="T16" fmla="*/ 127 w 143"/>
                <a:gd name="T17" fmla="*/ 144 h 144"/>
                <a:gd name="T18" fmla="*/ 139 w 143"/>
                <a:gd name="T19" fmla="*/ 130 h 144"/>
                <a:gd name="T20" fmla="*/ 139 w 143"/>
                <a:gd name="T21" fmla="*/ 35 h 144"/>
                <a:gd name="T22" fmla="*/ 87 w 143"/>
                <a:gd name="T23" fmla="*/ 35 h 144"/>
                <a:gd name="T24" fmla="*/ 92 w 143"/>
                <a:gd name="T25" fmla="*/ 22 h 144"/>
                <a:gd name="T26" fmla="*/ 143 w 143"/>
                <a:gd name="T27" fmla="*/ 22 h 144"/>
                <a:gd name="T28" fmla="*/ 115 w 143"/>
                <a:gd name="T29" fmla="*/ 120 h 144"/>
                <a:gd name="T30" fmla="*/ 112 w 143"/>
                <a:gd name="T31" fmla="*/ 124 h 144"/>
                <a:gd name="T32" fmla="*/ 30 w 143"/>
                <a:gd name="T33" fmla="*/ 124 h 144"/>
                <a:gd name="T34" fmla="*/ 30 w 143"/>
                <a:gd name="T35" fmla="*/ 99 h 144"/>
                <a:gd name="T36" fmla="*/ 115 w 143"/>
                <a:gd name="T37" fmla="*/ 99 h 144"/>
                <a:gd name="T38" fmla="*/ 115 w 143"/>
                <a:gd name="T39" fmla="*/ 120 h 144"/>
                <a:gd name="T40" fmla="*/ 115 w 143"/>
                <a:gd name="T41" fmla="*/ 78 h 144"/>
                <a:gd name="T42" fmla="*/ 30 w 143"/>
                <a:gd name="T43" fmla="*/ 78 h 144"/>
                <a:gd name="T44" fmla="*/ 30 w 143"/>
                <a:gd name="T45" fmla="*/ 54 h 144"/>
                <a:gd name="T46" fmla="*/ 115 w 143"/>
                <a:gd name="T47" fmla="*/ 54 h 144"/>
                <a:gd name="T48" fmla="*/ 115 w 143"/>
                <a:gd name="T49" fmla="*/ 7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3" h="144">
                  <a:moveTo>
                    <a:pt x="143" y="22"/>
                  </a:moveTo>
                  <a:cubicBezTo>
                    <a:pt x="143" y="0"/>
                    <a:pt x="143" y="0"/>
                    <a:pt x="143" y="0"/>
                  </a:cubicBezTo>
                  <a:cubicBezTo>
                    <a:pt x="0" y="0"/>
                    <a:pt x="0" y="0"/>
                    <a:pt x="0" y="0"/>
                  </a:cubicBezTo>
                  <a:cubicBezTo>
                    <a:pt x="0" y="22"/>
                    <a:pt x="0" y="22"/>
                    <a:pt x="0" y="22"/>
                  </a:cubicBezTo>
                  <a:cubicBezTo>
                    <a:pt x="62" y="22"/>
                    <a:pt x="62" y="22"/>
                    <a:pt x="62" y="22"/>
                  </a:cubicBezTo>
                  <a:cubicBezTo>
                    <a:pt x="56" y="35"/>
                    <a:pt x="56" y="35"/>
                    <a:pt x="56" y="35"/>
                  </a:cubicBezTo>
                  <a:cubicBezTo>
                    <a:pt x="4" y="35"/>
                    <a:pt x="4" y="35"/>
                    <a:pt x="4" y="35"/>
                  </a:cubicBezTo>
                  <a:cubicBezTo>
                    <a:pt x="4" y="144"/>
                    <a:pt x="4" y="144"/>
                    <a:pt x="4" y="144"/>
                  </a:cubicBezTo>
                  <a:cubicBezTo>
                    <a:pt x="127" y="144"/>
                    <a:pt x="127" y="144"/>
                    <a:pt x="127" y="144"/>
                  </a:cubicBezTo>
                  <a:cubicBezTo>
                    <a:pt x="140" y="144"/>
                    <a:pt x="139" y="130"/>
                    <a:pt x="139" y="130"/>
                  </a:cubicBezTo>
                  <a:cubicBezTo>
                    <a:pt x="139" y="35"/>
                    <a:pt x="139" y="35"/>
                    <a:pt x="139" y="35"/>
                  </a:cubicBezTo>
                  <a:cubicBezTo>
                    <a:pt x="87" y="35"/>
                    <a:pt x="87" y="35"/>
                    <a:pt x="87" y="35"/>
                  </a:cubicBezTo>
                  <a:cubicBezTo>
                    <a:pt x="92" y="22"/>
                    <a:pt x="92" y="22"/>
                    <a:pt x="92" y="22"/>
                  </a:cubicBezTo>
                  <a:lnTo>
                    <a:pt x="143" y="22"/>
                  </a:lnTo>
                  <a:close/>
                  <a:moveTo>
                    <a:pt x="115" y="120"/>
                  </a:moveTo>
                  <a:cubicBezTo>
                    <a:pt x="115" y="120"/>
                    <a:pt x="114" y="124"/>
                    <a:pt x="112" y="124"/>
                  </a:cubicBezTo>
                  <a:cubicBezTo>
                    <a:pt x="30" y="124"/>
                    <a:pt x="30" y="124"/>
                    <a:pt x="30" y="124"/>
                  </a:cubicBezTo>
                  <a:cubicBezTo>
                    <a:pt x="30" y="99"/>
                    <a:pt x="30" y="99"/>
                    <a:pt x="30" y="99"/>
                  </a:cubicBezTo>
                  <a:cubicBezTo>
                    <a:pt x="115" y="99"/>
                    <a:pt x="115" y="99"/>
                    <a:pt x="115" y="99"/>
                  </a:cubicBezTo>
                  <a:lnTo>
                    <a:pt x="115" y="120"/>
                  </a:lnTo>
                  <a:close/>
                  <a:moveTo>
                    <a:pt x="115" y="78"/>
                  </a:moveTo>
                  <a:cubicBezTo>
                    <a:pt x="30" y="78"/>
                    <a:pt x="30" y="78"/>
                    <a:pt x="30" y="78"/>
                  </a:cubicBezTo>
                  <a:cubicBezTo>
                    <a:pt x="30" y="54"/>
                    <a:pt x="30" y="54"/>
                    <a:pt x="30" y="54"/>
                  </a:cubicBezTo>
                  <a:cubicBezTo>
                    <a:pt x="115" y="54"/>
                    <a:pt x="115" y="54"/>
                    <a:pt x="115" y="54"/>
                  </a:cubicBezTo>
                  <a:lnTo>
                    <a:pt x="115" y="78"/>
                  </a:lnTo>
                  <a:close/>
                </a:path>
              </a:pathLst>
            </a:custGeom>
            <a:solidFill>
              <a:srgbClr val="E1060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188" name="iṩľiḍé">
              <a:extLst>
                <a:ext uri="{FF2B5EF4-FFF2-40B4-BE49-F238E27FC236}">
                  <a16:creationId xmlns:a16="http://schemas.microsoft.com/office/drawing/2014/main" id="{4DCD44E6-A703-D88B-240D-2AAEDC911330}"/>
                </a:ext>
              </a:extLst>
            </p:cNvPr>
            <p:cNvSpPr/>
            <p:nvPr/>
          </p:nvSpPr>
          <p:spPr bwMode="auto">
            <a:xfrm>
              <a:off x="-3381738" y="259054"/>
              <a:ext cx="171553" cy="177697"/>
            </a:xfrm>
            <a:custGeom>
              <a:avLst/>
              <a:gdLst>
                <a:gd name="T0" fmla="*/ 147 w 148"/>
                <a:gd name="T1" fmla="*/ 10 h 153"/>
                <a:gd name="T2" fmla="*/ 91 w 148"/>
                <a:gd name="T3" fmla="*/ 10 h 153"/>
                <a:gd name="T4" fmla="*/ 91 w 148"/>
                <a:gd name="T5" fmla="*/ 0 h 153"/>
                <a:gd name="T6" fmla="*/ 65 w 148"/>
                <a:gd name="T7" fmla="*/ 0 h 153"/>
                <a:gd name="T8" fmla="*/ 65 w 148"/>
                <a:gd name="T9" fmla="*/ 10 h 153"/>
                <a:gd name="T10" fmla="*/ 0 w 148"/>
                <a:gd name="T11" fmla="*/ 10 h 153"/>
                <a:gd name="T12" fmla="*/ 0 w 148"/>
                <a:gd name="T13" fmla="*/ 153 h 153"/>
                <a:gd name="T14" fmla="*/ 24 w 148"/>
                <a:gd name="T15" fmla="*/ 153 h 153"/>
                <a:gd name="T16" fmla="*/ 24 w 148"/>
                <a:gd name="T17" fmla="*/ 28 h 153"/>
                <a:gd name="T18" fmla="*/ 147 w 148"/>
                <a:gd name="T19" fmla="*/ 28 h 153"/>
                <a:gd name="T20" fmla="*/ 147 w 148"/>
                <a:gd name="T21" fmla="*/ 10 h 153"/>
                <a:gd name="T22" fmla="*/ 132 w 148"/>
                <a:gd name="T23" fmla="*/ 40 h 153"/>
                <a:gd name="T24" fmla="*/ 132 w 148"/>
                <a:gd name="T25" fmla="*/ 32 h 153"/>
                <a:gd name="T26" fmla="*/ 109 w 148"/>
                <a:gd name="T27" fmla="*/ 32 h 153"/>
                <a:gd name="T28" fmla="*/ 109 w 148"/>
                <a:gd name="T29" fmla="*/ 40 h 153"/>
                <a:gd name="T30" fmla="*/ 63 w 148"/>
                <a:gd name="T31" fmla="*/ 40 h 153"/>
                <a:gd name="T32" fmla="*/ 63 w 148"/>
                <a:gd name="T33" fmla="*/ 32 h 153"/>
                <a:gd name="T34" fmla="*/ 41 w 148"/>
                <a:gd name="T35" fmla="*/ 32 h 153"/>
                <a:gd name="T36" fmla="*/ 41 w 148"/>
                <a:gd name="T37" fmla="*/ 40 h 153"/>
                <a:gd name="T38" fmla="*/ 27 w 148"/>
                <a:gd name="T39" fmla="*/ 40 h 153"/>
                <a:gd name="T40" fmla="*/ 27 w 148"/>
                <a:gd name="T41" fmla="*/ 56 h 153"/>
                <a:gd name="T42" fmla="*/ 41 w 148"/>
                <a:gd name="T43" fmla="*/ 56 h 153"/>
                <a:gd name="T44" fmla="*/ 41 w 148"/>
                <a:gd name="T45" fmla="*/ 87 h 153"/>
                <a:gd name="T46" fmla="*/ 119 w 148"/>
                <a:gd name="T47" fmla="*/ 87 h 153"/>
                <a:gd name="T48" fmla="*/ 132 w 148"/>
                <a:gd name="T49" fmla="*/ 75 h 153"/>
                <a:gd name="T50" fmla="*/ 132 w 148"/>
                <a:gd name="T51" fmla="*/ 56 h 153"/>
                <a:gd name="T52" fmla="*/ 148 w 148"/>
                <a:gd name="T53" fmla="*/ 56 h 153"/>
                <a:gd name="T54" fmla="*/ 148 w 148"/>
                <a:gd name="T55" fmla="*/ 40 h 153"/>
                <a:gd name="T56" fmla="*/ 132 w 148"/>
                <a:gd name="T57" fmla="*/ 40 h 153"/>
                <a:gd name="T58" fmla="*/ 109 w 148"/>
                <a:gd name="T59" fmla="*/ 67 h 153"/>
                <a:gd name="T60" fmla="*/ 105 w 148"/>
                <a:gd name="T61" fmla="*/ 71 h 153"/>
                <a:gd name="T62" fmla="*/ 62 w 148"/>
                <a:gd name="T63" fmla="*/ 71 h 153"/>
                <a:gd name="T64" fmla="*/ 62 w 148"/>
                <a:gd name="T65" fmla="*/ 56 h 153"/>
                <a:gd name="T66" fmla="*/ 109 w 148"/>
                <a:gd name="T67" fmla="*/ 56 h 153"/>
                <a:gd name="T68" fmla="*/ 109 w 148"/>
                <a:gd name="T69" fmla="*/ 67 h 153"/>
                <a:gd name="T70" fmla="*/ 30 w 148"/>
                <a:gd name="T71" fmla="*/ 109 h 153"/>
                <a:gd name="T72" fmla="*/ 66 w 148"/>
                <a:gd name="T73" fmla="*/ 130 h 153"/>
                <a:gd name="T74" fmla="*/ 51 w 148"/>
                <a:gd name="T75" fmla="*/ 137 h 153"/>
                <a:gd name="T76" fmla="*/ 27 w 148"/>
                <a:gd name="T77" fmla="*/ 137 h 153"/>
                <a:gd name="T78" fmla="*/ 27 w 148"/>
                <a:gd name="T79" fmla="*/ 153 h 153"/>
                <a:gd name="T80" fmla="*/ 59 w 148"/>
                <a:gd name="T81" fmla="*/ 153 h 153"/>
                <a:gd name="T82" fmla="*/ 87 w 148"/>
                <a:gd name="T83" fmla="*/ 142 h 153"/>
                <a:gd name="T84" fmla="*/ 109 w 148"/>
                <a:gd name="T85" fmla="*/ 152 h 153"/>
                <a:gd name="T86" fmla="*/ 146 w 148"/>
                <a:gd name="T87" fmla="*/ 152 h 153"/>
                <a:gd name="T88" fmla="*/ 146 w 148"/>
                <a:gd name="T89" fmla="*/ 136 h 153"/>
                <a:gd name="T90" fmla="*/ 118 w 148"/>
                <a:gd name="T91" fmla="*/ 136 h 153"/>
                <a:gd name="T92" fmla="*/ 104 w 148"/>
                <a:gd name="T93" fmla="*/ 130 h 153"/>
                <a:gd name="T94" fmla="*/ 146 w 148"/>
                <a:gd name="T95" fmla="*/ 106 h 153"/>
                <a:gd name="T96" fmla="*/ 146 w 148"/>
                <a:gd name="T97" fmla="*/ 93 h 153"/>
                <a:gd name="T98" fmla="*/ 30 w 148"/>
                <a:gd name="T99" fmla="*/ 93 h 153"/>
                <a:gd name="T100" fmla="*/ 30 w 148"/>
                <a:gd name="T101" fmla="*/ 109 h 153"/>
                <a:gd name="T102" fmla="*/ 105 w 148"/>
                <a:gd name="T103" fmla="*/ 109 h 153"/>
                <a:gd name="T104" fmla="*/ 84 w 148"/>
                <a:gd name="T105" fmla="*/ 120 h 153"/>
                <a:gd name="T106" fmla="*/ 65 w 148"/>
                <a:gd name="T107" fmla="*/ 109 h 153"/>
                <a:gd name="T108" fmla="*/ 105 w 148"/>
                <a:gd name="T109" fmla="*/ 10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8" h="153">
                  <a:moveTo>
                    <a:pt x="147" y="10"/>
                  </a:moveTo>
                  <a:cubicBezTo>
                    <a:pt x="91" y="10"/>
                    <a:pt x="91" y="10"/>
                    <a:pt x="91" y="10"/>
                  </a:cubicBezTo>
                  <a:cubicBezTo>
                    <a:pt x="91" y="0"/>
                    <a:pt x="91" y="0"/>
                    <a:pt x="91" y="0"/>
                  </a:cubicBezTo>
                  <a:cubicBezTo>
                    <a:pt x="65" y="0"/>
                    <a:pt x="65" y="0"/>
                    <a:pt x="65" y="0"/>
                  </a:cubicBezTo>
                  <a:cubicBezTo>
                    <a:pt x="65" y="10"/>
                    <a:pt x="65" y="10"/>
                    <a:pt x="65" y="10"/>
                  </a:cubicBezTo>
                  <a:cubicBezTo>
                    <a:pt x="0" y="10"/>
                    <a:pt x="0" y="10"/>
                    <a:pt x="0" y="10"/>
                  </a:cubicBezTo>
                  <a:cubicBezTo>
                    <a:pt x="0" y="153"/>
                    <a:pt x="0" y="153"/>
                    <a:pt x="0" y="153"/>
                  </a:cubicBezTo>
                  <a:cubicBezTo>
                    <a:pt x="24" y="153"/>
                    <a:pt x="24" y="153"/>
                    <a:pt x="24" y="153"/>
                  </a:cubicBezTo>
                  <a:cubicBezTo>
                    <a:pt x="24" y="28"/>
                    <a:pt x="24" y="28"/>
                    <a:pt x="24" y="28"/>
                  </a:cubicBezTo>
                  <a:cubicBezTo>
                    <a:pt x="147" y="28"/>
                    <a:pt x="147" y="28"/>
                    <a:pt x="147" y="28"/>
                  </a:cubicBezTo>
                  <a:lnTo>
                    <a:pt x="147" y="10"/>
                  </a:lnTo>
                  <a:close/>
                  <a:moveTo>
                    <a:pt x="132" y="40"/>
                  </a:moveTo>
                  <a:cubicBezTo>
                    <a:pt x="132" y="32"/>
                    <a:pt x="132" y="32"/>
                    <a:pt x="132" y="32"/>
                  </a:cubicBezTo>
                  <a:cubicBezTo>
                    <a:pt x="109" y="32"/>
                    <a:pt x="109" y="32"/>
                    <a:pt x="109" y="32"/>
                  </a:cubicBezTo>
                  <a:cubicBezTo>
                    <a:pt x="109" y="40"/>
                    <a:pt x="109" y="40"/>
                    <a:pt x="109" y="40"/>
                  </a:cubicBezTo>
                  <a:cubicBezTo>
                    <a:pt x="63" y="40"/>
                    <a:pt x="63" y="40"/>
                    <a:pt x="63" y="40"/>
                  </a:cubicBezTo>
                  <a:cubicBezTo>
                    <a:pt x="63" y="32"/>
                    <a:pt x="63" y="32"/>
                    <a:pt x="63" y="32"/>
                  </a:cubicBezTo>
                  <a:cubicBezTo>
                    <a:pt x="41" y="32"/>
                    <a:pt x="41" y="32"/>
                    <a:pt x="41" y="32"/>
                  </a:cubicBezTo>
                  <a:cubicBezTo>
                    <a:pt x="41" y="40"/>
                    <a:pt x="41" y="40"/>
                    <a:pt x="41" y="40"/>
                  </a:cubicBezTo>
                  <a:cubicBezTo>
                    <a:pt x="27" y="40"/>
                    <a:pt x="27" y="40"/>
                    <a:pt x="27" y="40"/>
                  </a:cubicBezTo>
                  <a:cubicBezTo>
                    <a:pt x="27" y="56"/>
                    <a:pt x="27" y="56"/>
                    <a:pt x="27" y="56"/>
                  </a:cubicBezTo>
                  <a:cubicBezTo>
                    <a:pt x="41" y="56"/>
                    <a:pt x="41" y="56"/>
                    <a:pt x="41" y="56"/>
                  </a:cubicBezTo>
                  <a:cubicBezTo>
                    <a:pt x="41" y="87"/>
                    <a:pt x="41" y="87"/>
                    <a:pt x="41" y="87"/>
                  </a:cubicBezTo>
                  <a:cubicBezTo>
                    <a:pt x="119" y="87"/>
                    <a:pt x="119" y="87"/>
                    <a:pt x="119" y="87"/>
                  </a:cubicBezTo>
                  <a:cubicBezTo>
                    <a:pt x="130" y="87"/>
                    <a:pt x="132" y="75"/>
                    <a:pt x="132" y="75"/>
                  </a:cubicBezTo>
                  <a:cubicBezTo>
                    <a:pt x="132" y="56"/>
                    <a:pt x="132" y="56"/>
                    <a:pt x="132" y="56"/>
                  </a:cubicBezTo>
                  <a:cubicBezTo>
                    <a:pt x="148" y="56"/>
                    <a:pt x="148" y="56"/>
                    <a:pt x="148" y="56"/>
                  </a:cubicBezTo>
                  <a:cubicBezTo>
                    <a:pt x="148" y="40"/>
                    <a:pt x="148" y="40"/>
                    <a:pt x="148" y="40"/>
                  </a:cubicBezTo>
                  <a:lnTo>
                    <a:pt x="132" y="40"/>
                  </a:lnTo>
                  <a:close/>
                  <a:moveTo>
                    <a:pt x="109" y="67"/>
                  </a:moveTo>
                  <a:cubicBezTo>
                    <a:pt x="109" y="67"/>
                    <a:pt x="107" y="71"/>
                    <a:pt x="105" y="71"/>
                  </a:cubicBezTo>
                  <a:cubicBezTo>
                    <a:pt x="62" y="71"/>
                    <a:pt x="62" y="71"/>
                    <a:pt x="62" y="71"/>
                  </a:cubicBezTo>
                  <a:cubicBezTo>
                    <a:pt x="62" y="56"/>
                    <a:pt x="62" y="56"/>
                    <a:pt x="62" y="56"/>
                  </a:cubicBezTo>
                  <a:cubicBezTo>
                    <a:pt x="109" y="56"/>
                    <a:pt x="109" y="56"/>
                    <a:pt x="109" y="56"/>
                  </a:cubicBezTo>
                  <a:lnTo>
                    <a:pt x="109" y="67"/>
                  </a:lnTo>
                  <a:close/>
                  <a:moveTo>
                    <a:pt x="30" y="109"/>
                  </a:moveTo>
                  <a:cubicBezTo>
                    <a:pt x="66" y="130"/>
                    <a:pt x="66" y="130"/>
                    <a:pt x="66" y="130"/>
                  </a:cubicBezTo>
                  <a:cubicBezTo>
                    <a:pt x="63" y="133"/>
                    <a:pt x="51" y="137"/>
                    <a:pt x="51" y="137"/>
                  </a:cubicBezTo>
                  <a:cubicBezTo>
                    <a:pt x="27" y="137"/>
                    <a:pt x="27" y="137"/>
                    <a:pt x="27" y="137"/>
                  </a:cubicBezTo>
                  <a:cubicBezTo>
                    <a:pt x="27" y="153"/>
                    <a:pt x="27" y="153"/>
                    <a:pt x="27" y="153"/>
                  </a:cubicBezTo>
                  <a:cubicBezTo>
                    <a:pt x="59" y="153"/>
                    <a:pt x="59" y="153"/>
                    <a:pt x="59" y="153"/>
                  </a:cubicBezTo>
                  <a:cubicBezTo>
                    <a:pt x="69" y="151"/>
                    <a:pt x="87" y="142"/>
                    <a:pt x="87" y="142"/>
                  </a:cubicBezTo>
                  <a:cubicBezTo>
                    <a:pt x="95" y="149"/>
                    <a:pt x="109" y="152"/>
                    <a:pt x="109" y="152"/>
                  </a:cubicBezTo>
                  <a:cubicBezTo>
                    <a:pt x="146" y="152"/>
                    <a:pt x="146" y="152"/>
                    <a:pt x="146" y="152"/>
                  </a:cubicBezTo>
                  <a:cubicBezTo>
                    <a:pt x="146" y="136"/>
                    <a:pt x="146" y="136"/>
                    <a:pt x="146" y="136"/>
                  </a:cubicBezTo>
                  <a:cubicBezTo>
                    <a:pt x="118" y="136"/>
                    <a:pt x="118" y="136"/>
                    <a:pt x="118" y="136"/>
                  </a:cubicBezTo>
                  <a:cubicBezTo>
                    <a:pt x="110" y="134"/>
                    <a:pt x="104" y="130"/>
                    <a:pt x="104" y="130"/>
                  </a:cubicBezTo>
                  <a:cubicBezTo>
                    <a:pt x="146" y="106"/>
                    <a:pt x="146" y="106"/>
                    <a:pt x="146" y="106"/>
                  </a:cubicBezTo>
                  <a:cubicBezTo>
                    <a:pt x="146" y="93"/>
                    <a:pt x="146" y="93"/>
                    <a:pt x="146" y="93"/>
                  </a:cubicBezTo>
                  <a:cubicBezTo>
                    <a:pt x="30" y="93"/>
                    <a:pt x="30" y="93"/>
                    <a:pt x="30" y="93"/>
                  </a:cubicBezTo>
                  <a:lnTo>
                    <a:pt x="30" y="109"/>
                  </a:lnTo>
                  <a:close/>
                  <a:moveTo>
                    <a:pt x="105" y="109"/>
                  </a:moveTo>
                  <a:cubicBezTo>
                    <a:pt x="84" y="120"/>
                    <a:pt x="84" y="120"/>
                    <a:pt x="84" y="120"/>
                  </a:cubicBezTo>
                  <a:cubicBezTo>
                    <a:pt x="65" y="109"/>
                    <a:pt x="65" y="109"/>
                    <a:pt x="65" y="109"/>
                  </a:cubicBezTo>
                  <a:lnTo>
                    <a:pt x="105" y="109"/>
                  </a:lnTo>
                  <a:close/>
                </a:path>
              </a:pathLst>
            </a:custGeom>
            <a:solidFill>
              <a:srgbClr val="E1060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189" name="isľïḓé">
              <a:extLst>
                <a:ext uri="{FF2B5EF4-FFF2-40B4-BE49-F238E27FC236}">
                  <a16:creationId xmlns:a16="http://schemas.microsoft.com/office/drawing/2014/main" id="{C45BB4D0-8E5D-8AB8-F231-7F11099C5974}"/>
                </a:ext>
              </a:extLst>
            </p:cNvPr>
            <p:cNvSpPr/>
            <p:nvPr/>
          </p:nvSpPr>
          <p:spPr bwMode="auto">
            <a:xfrm>
              <a:off x="-3931843" y="265671"/>
              <a:ext cx="35917" cy="171080"/>
            </a:xfrm>
            <a:custGeom>
              <a:avLst/>
              <a:gdLst>
                <a:gd name="T0" fmla="*/ 0 w 76"/>
                <a:gd name="T1" fmla="*/ 67 h 362"/>
                <a:gd name="T2" fmla="*/ 76 w 76"/>
                <a:gd name="T3" fmla="*/ 67 h 362"/>
                <a:gd name="T4" fmla="*/ 76 w 76"/>
                <a:gd name="T5" fmla="*/ 0 h 362"/>
                <a:gd name="T6" fmla="*/ 0 w 76"/>
                <a:gd name="T7" fmla="*/ 0 h 362"/>
                <a:gd name="T8" fmla="*/ 0 w 76"/>
                <a:gd name="T9" fmla="*/ 67 h 362"/>
                <a:gd name="T10" fmla="*/ 0 w 76"/>
                <a:gd name="T11" fmla="*/ 362 h 362"/>
                <a:gd name="T12" fmla="*/ 76 w 76"/>
                <a:gd name="T13" fmla="*/ 362 h 362"/>
                <a:gd name="T14" fmla="*/ 76 w 76"/>
                <a:gd name="T15" fmla="*/ 96 h 362"/>
                <a:gd name="T16" fmla="*/ 0 w 76"/>
                <a:gd name="T17" fmla="*/ 96 h 362"/>
                <a:gd name="T18" fmla="*/ 0 w 76"/>
                <a:gd name="T19" fmla="*/ 362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362">
                  <a:moveTo>
                    <a:pt x="0" y="67"/>
                  </a:moveTo>
                  <a:lnTo>
                    <a:pt x="76" y="67"/>
                  </a:lnTo>
                  <a:lnTo>
                    <a:pt x="76" y="0"/>
                  </a:lnTo>
                  <a:lnTo>
                    <a:pt x="0" y="0"/>
                  </a:lnTo>
                  <a:lnTo>
                    <a:pt x="0" y="67"/>
                  </a:lnTo>
                  <a:close/>
                  <a:moveTo>
                    <a:pt x="0" y="362"/>
                  </a:moveTo>
                  <a:lnTo>
                    <a:pt x="76" y="362"/>
                  </a:lnTo>
                  <a:lnTo>
                    <a:pt x="76" y="96"/>
                  </a:lnTo>
                  <a:lnTo>
                    <a:pt x="0" y="96"/>
                  </a:lnTo>
                  <a:lnTo>
                    <a:pt x="0" y="362"/>
                  </a:lnTo>
                  <a:close/>
                </a:path>
              </a:pathLst>
            </a:custGeom>
            <a:solidFill>
              <a:srgbClr val="E1060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190" name="iṡľïḓè">
              <a:extLst>
                <a:ext uri="{FF2B5EF4-FFF2-40B4-BE49-F238E27FC236}">
                  <a16:creationId xmlns:a16="http://schemas.microsoft.com/office/drawing/2014/main" id="{5A7D4304-1EFF-3BE7-7274-DF1580BEA3FA}"/>
                </a:ext>
              </a:extLst>
            </p:cNvPr>
            <p:cNvSpPr/>
            <p:nvPr/>
          </p:nvSpPr>
          <p:spPr bwMode="auto">
            <a:xfrm>
              <a:off x="-4077404" y="311040"/>
              <a:ext cx="128547" cy="125711"/>
            </a:xfrm>
            <a:custGeom>
              <a:avLst/>
              <a:gdLst>
                <a:gd name="T0" fmla="*/ 75 w 111"/>
                <a:gd name="T1" fmla="*/ 0 h 108"/>
                <a:gd name="T2" fmla="*/ 9 w 111"/>
                <a:gd name="T3" fmla="*/ 0 h 108"/>
                <a:gd name="T4" fmla="*/ 9 w 111"/>
                <a:gd name="T5" fmla="*/ 23 h 108"/>
                <a:gd name="T6" fmla="*/ 67 w 111"/>
                <a:gd name="T7" fmla="*/ 23 h 108"/>
                <a:gd name="T8" fmla="*/ 81 w 111"/>
                <a:gd name="T9" fmla="*/ 35 h 108"/>
                <a:gd name="T10" fmla="*/ 81 w 111"/>
                <a:gd name="T11" fmla="*/ 43 h 108"/>
                <a:gd name="T12" fmla="*/ 28 w 111"/>
                <a:gd name="T13" fmla="*/ 43 h 108"/>
                <a:gd name="T14" fmla="*/ 1 w 111"/>
                <a:gd name="T15" fmla="*/ 70 h 108"/>
                <a:gd name="T16" fmla="*/ 2 w 111"/>
                <a:gd name="T17" fmla="*/ 89 h 108"/>
                <a:gd name="T18" fmla="*/ 27 w 111"/>
                <a:gd name="T19" fmla="*/ 108 h 108"/>
                <a:gd name="T20" fmla="*/ 111 w 111"/>
                <a:gd name="T21" fmla="*/ 108 h 108"/>
                <a:gd name="T22" fmla="*/ 111 w 111"/>
                <a:gd name="T23" fmla="*/ 31 h 108"/>
                <a:gd name="T24" fmla="*/ 75 w 111"/>
                <a:gd name="T25" fmla="*/ 0 h 108"/>
                <a:gd name="T26" fmla="*/ 81 w 111"/>
                <a:gd name="T27" fmla="*/ 87 h 108"/>
                <a:gd name="T28" fmla="*/ 38 w 111"/>
                <a:gd name="T29" fmla="*/ 87 h 108"/>
                <a:gd name="T30" fmla="*/ 30 w 111"/>
                <a:gd name="T31" fmla="*/ 80 h 108"/>
                <a:gd name="T32" fmla="*/ 30 w 111"/>
                <a:gd name="T33" fmla="*/ 72 h 108"/>
                <a:gd name="T34" fmla="*/ 39 w 111"/>
                <a:gd name="T35" fmla="*/ 64 h 108"/>
                <a:gd name="T36" fmla="*/ 81 w 111"/>
                <a:gd name="T37" fmla="*/ 64 h 108"/>
                <a:gd name="T38" fmla="*/ 81 w 111"/>
                <a:gd name="T39" fmla="*/ 8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1" h="108">
                  <a:moveTo>
                    <a:pt x="75" y="0"/>
                  </a:moveTo>
                  <a:cubicBezTo>
                    <a:pt x="9" y="0"/>
                    <a:pt x="9" y="0"/>
                    <a:pt x="9" y="0"/>
                  </a:cubicBezTo>
                  <a:cubicBezTo>
                    <a:pt x="9" y="23"/>
                    <a:pt x="9" y="23"/>
                    <a:pt x="9" y="23"/>
                  </a:cubicBezTo>
                  <a:cubicBezTo>
                    <a:pt x="67" y="23"/>
                    <a:pt x="67" y="23"/>
                    <a:pt x="67" y="23"/>
                  </a:cubicBezTo>
                  <a:cubicBezTo>
                    <a:pt x="67" y="23"/>
                    <a:pt x="81" y="26"/>
                    <a:pt x="81" y="35"/>
                  </a:cubicBezTo>
                  <a:cubicBezTo>
                    <a:pt x="81" y="43"/>
                    <a:pt x="81" y="43"/>
                    <a:pt x="81" y="43"/>
                  </a:cubicBezTo>
                  <a:cubicBezTo>
                    <a:pt x="28" y="43"/>
                    <a:pt x="28" y="43"/>
                    <a:pt x="28" y="43"/>
                  </a:cubicBezTo>
                  <a:cubicBezTo>
                    <a:pt x="28" y="43"/>
                    <a:pt x="7" y="45"/>
                    <a:pt x="1" y="70"/>
                  </a:cubicBezTo>
                  <a:cubicBezTo>
                    <a:pt x="0" y="81"/>
                    <a:pt x="1" y="87"/>
                    <a:pt x="2" y="89"/>
                  </a:cubicBezTo>
                  <a:cubicBezTo>
                    <a:pt x="3" y="91"/>
                    <a:pt x="9" y="105"/>
                    <a:pt x="27" y="108"/>
                  </a:cubicBezTo>
                  <a:cubicBezTo>
                    <a:pt x="111" y="108"/>
                    <a:pt x="111" y="108"/>
                    <a:pt x="111" y="108"/>
                  </a:cubicBezTo>
                  <a:cubicBezTo>
                    <a:pt x="111" y="31"/>
                    <a:pt x="111" y="31"/>
                    <a:pt x="111" y="31"/>
                  </a:cubicBezTo>
                  <a:cubicBezTo>
                    <a:pt x="111" y="31"/>
                    <a:pt x="107" y="5"/>
                    <a:pt x="75" y="0"/>
                  </a:cubicBezTo>
                  <a:moveTo>
                    <a:pt x="81" y="87"/>
                  </a:moveTo>
                  <a:cubicBezTo>
                    <a:pt x="38" y="87"/>
                    <a:pt x="38" y="87"/>
                    <a:pt x="38" y="87"/>
                  </a:cubicBezTo>
                  <a:cubicBezTo>
                    <a:pt x="33" y="85"/>
                    <a:pt x="31" y="81"/>
                    <a:pt x="30" y="80"/>
                  </a:cubicBezTo>
                  <a:cubicBezTo>
                    <a:pt x="30" y="79"/>
                    <a:pt x="29" y="75"/>
                    <a:pt x="30" y="72"/>
                  </a:cubicBezTo>
                  <a:cubicBezTo>
                    <a:pt x="34" y="65"/>
                    <a:pt x="39" y="64"/>
                    <a:pt x="39" y="64"/>
                  </a:cubicBezTo>
                  <a:cubicBezTo>
                    <a:pt x="81" y="64"/>
                    <a:pt x="81" y="64"/>
                    <a:pt x="81" y="64"/>
                  </a:cubicBezTo>
                  <a:lnTo>
                    <a:pt x="81" y="87"/>
                  </a:lnTo>
                  <a:close/>
                </a:path>
              </a:pathLst>
            </a:custGeom>
            <a:solidFill>
              <a:srgbClr val="E1060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191" name="îṩ1îḑê">
              <a:extLst>
                <a:ext uri="{FF2B5EF4-FFF2-40B4-BE49-F238E27FC236}">
                  <a16:creationId xmlns:a16="http://schemas.microsoft.com/office/drawing/2014/main" id="{DD9F29AE-07F4-22F7-CE0E-F2F993A0A580}"/>
                </a:ext>
              </a:extLst>
            </p:cNvPr>
            <p:cNvSpPr/>
            <p:nvPr/>
          </p:nvSpPr>
          <p:spPr bwMode="auto">
            <a:xfrm>
              <a:off x="-4237615" y="262362"/>
              <a:ext cx="156430" cy="175806"/>
            </a:xfrm>
            <a:custGeom>
              <a:avLst/>
              <a:gdLst>
                <a:gd name="T0" fmla="*/ 132 w 135"/>
                <a:gd name="T1" fmla="*/ 112 h 151"/>
                <a:gd name="T2" fmla="*/ 109 w 135"/>
                <a:gd name="T3" fmla="*/ 77 h 151"/>
                <a:gd name="T4" fmla="*/ 127 w 135"/>
                <a:gd name="T5" fmla="*/ 40 h 151"/>
                <a:gd name="T6" fmla="*/ 75 w 135"/>
                <a:gd name="T7" fmla="*/ 2 h 151"/>
                <a:gd name="T8" fmla="*/ 0 w 135"/>
                <a:gd name="T9" fmla="*/ 2 h 151"/>
                <a:gd name="T10" fmla="*/ 0 w 135"/>
                <a:gd name="T11" fmla="*/ 151 h 151"/>
                <a:gd name="T12" fmla="*/ 85 w 135"/>
                <a:gd name="T13" fmla="*/ 151 h 151"/>
                <a:gd name="T14" fmla="*/ 132 w 135"/>
                <a:gd name="T15" fmla="*/ 112 h 151"/>
                <a:gd name="T16" fmla="*/ 84 w 135"/>
                <a:gd name="T17" fmla="*/ 124 h 151"/>
                <a:gd name="T18" fmla="*/ 84 w 135"/>
                <a:gd name="T19" fmla="*/ 124 h 151"/>
                <a:gd name="T20" fmla="*/ 32 w 135"/>
                <a:gd name="T21" fmla="*/ 124 h 151"/>
                <a:gd name="T22" fmla="*/ 32 w 135"/>
                <a:gd name="T23" fmla="*/ 91 h 151"/>
                <a:gd name="T24" fmla="*/ 83 w 135"/>
                <a:gd name="T25" fmla="*/ 91 h 151"/>
                <a:gd name="T26" fmla="*/ 85 w 135"/>
                <a:gd name="T27" fmla="*/ 92 h 151"/>
                <a:gd name="T28" fmla="*/ 98 w 135"/>
                <a:gd name="T29" fmla="*/ 102 h 151"/>
                <a:gd name="T30" fmla="*/ 96 w 135"/>
                <a:gd name="T31" fmla="*/ 117 h 151"/>
                <a:gd name="T32" fmla="*/ 84 w 135"/>
                <a:gd name="T33" fmla="*/ 124 h 151"/>
                <a:gd name="T34" fmla="*/ 94 w 135"/>
                <a:gd name="T35" fmla="*/ 54 h 151"/>
                <a:gd name="T36" fmla="*/ 82 w 135"/>
                <a:gd name="T37" fmla="*/ 62 h 151"/>
                <a:gd name="T38" fmla="*/ 32 w 135"/>
                <a:gd name="T39" fmla="*/ 62 h 151"/>
                <a:gd name="T40" fmla="*/ 32 w 135"/>
                <a:gd name="T41" fmla="*/ 31 h 151"/>
                <a:gd name="T42" fmla="*/ 82 w 135"/>
                <a:gd name="T43" fmla="*/ 31 h 151"/>
                <a:gd name="T44" fmla="*/ 96 w 135"/>
                <a:gd name="T45" fmla="*/ 39 h 151"/>
                <a:gd name="T46" fmla="*/ 94 w 135"/>
                <a:gd name="T47" fmla="*/ 5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5" h="151">
                  <a:moveTo>
                    <a:pt x="132" y="112"/>
                  </a:moveTo>
                  <a:cubicBezTo>
                    <a:pt x="133" y="86"/>
                    <a:pt x="109" y="77"/>
                    <a:pt x="109" y="77"/>
                  </a:cubicBezTo>
                  <a:cubicBezTo>
                    <a:pt x="129" y="66"/>
                    <a:pt x="127" y="40"/>
                    <a:pt x="127" y="40"/>
                  </a:cubicBezTo>
                  <a:cubicBezTo>
                    <a:pt x="124" y="0"/>
                    <a:pt x="75" y="2"/>
                    <a:pt x="75" y="2"/>
                  </a:cubicBezTo>
                  <a:cubicBezTo>
                    <a:pt x="0" y="2"/>
                    <a:pt x="0" y="2"/>
                    <a:pt x="0" y="2"/>
                  </a:cubicBezTo>
                  <a:cubicBezTo>
                    <a:pt x="0" y="151"/>
                    <a:pt x="0" y="151"/>
                    <a:pt x="0" y="151"/>
                  </a:cubicBezTo>
                  <a:cubicBezTo>
                    <a:pt x="85" y="151"/>
                    <a:pt x="85" y="151"/>
                    <a:pt x="85" y="151"/>
                  </a:cubicBezTo>
                  <a:cubicBezTo>
                    <a:pt x="135" y="151"/>
                    <a:pt x="132" y="112"/>
                    <a:pt x="132" y="112"/>
                  </a:cubicBezTo>
                  <a:moveTo>
                    <a:pt x="84" y="124"/>
                  </a:moveTo>
                  <a:cubicBezTo>
                    <a:pt x="84" y="124"/>
                    <a:pt x="84" y="124"/>
                    <a:pt x="84" y="124"/>
                  </a:cubicBezTo>
                  <a:cubicBezTo>
                    <a:pt x="32" y="124"/>
                    <a:pt x="32" y="124"/>
                    <a:pt x="32" y="124"/>
                  </a:cubicBezTo>
                  <a:cubicBezTo>
                    <a:pt x="32" y="91"/>
                    <a:pt x="32" y="91"/>
                    <a:pt x="32" y="91"/>
                  </a:cubicBezTo>
                  <a:cubicBezTo>
                    <a:pt x="83" y="91"/>
                    <a:pt x="83" y="91"/>
                    <a:pt x="83" y="91"/>
                  </a:cubicBezTo>
                  <a:cubicBezTo>
                    <a:pt x="85" y="92"/>
                    <a:pt x="85" y="92"/>
                    <a:pt x="85" y="92"/>
                  </a:cubicBezTo>
                  <a:cubicBezTo>
                    <a:pt x="85" y="92"/>
                    <a:pt x="95" y="94"/>
                    <a:pt x="98" y="102"/>
                  </a:cubicBezTo>
                  <a:cubicBezTo>
                    <a:pt x="98" y="102"/>
                    <a:pt x="100" y="110"/>
                    <a:pt x="96" y="117"/>
                  </a:cubicBezTo>
                  <a:cubicBezTo>
                    <a:pt x="96" y="117"/>
                    <a:pt x="93" y="122"/>
                    <a:pt x="84" y="124"/>
                  </a:cubicBezTo>
                  <a:moveTo>
                    <a:pt x="94" y="54"/>
                  </a:moveTo>
                  <a:cubicBezTo>
                    <a:pt x="94" y="54"/>
                    <a:pt x="91" y="61"/>
                    <a:pt x="82" y="62"/>
                  </a:cubicBezTo>
                  <a:cubicBezTo>
                    <a:pt x="32" y="62"/>
                    <a:pt x="32" y="62"/>
                    <a:pt x="32" y="62"/>
                  </a:cubicBezTo>
                  <a:cubicBezTo>
                    <a:pt x="32" y="31"/>
                    <a:pt x="32" y="31"/>
                    <a:pt x="32" y="31"/>
                  </a:cubicBezTo>
                  <a:cubicBezTo>
                    <a:pt x="82" y="31"/>
                    <a:pt x="82" y="31"/>
                    <a:pt x="82" y="31"/>
                  </a:cubicBezTo>
                  <a:cubicBezTo>
                    <a:pt x="82" y="31"/>
                    <a:pt x="92" y="31"/>
                    <a:pt x="96" y="39"/>
                  </a:cubicBezTo>
                  <a:cubicBezTo>
                    <a:pt x="96" y="39"/>
                    <a:pt x="98" y="48"/>
                    <a:pt x="94" y="54"/>
                  </a:cubicBezTo>
                </a:path>
              </a:pathLst>
            </a:custGeom>
            <a:solidFill>
              <a:srgbClr val="E10601"/>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1"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grpSp>
      <p:pic>
        <p:nvPicPr>
          <p:cNvPr id="291" name="图片 290">
            <a:extLst>
              <a:ext uri="{FF2B5EF4-FFF2-40B4-BE49-F238E27FC236}">
                <a16:creationId xmlns:a16="http://schemas.microsoft.com/office/drawing/2014/main" id="{CD043D39-69D9-A3F1-92C1-C88A12D0FDD3}"/>
              </a:ext>
            </a:extLst>
          </p:cNvPr>
          <p:cNvPicPr>
            <a:picLocks noChangeAspect="1"/>
          </p:cNvPicPr>
          <p:nvPr/>
        </p:nvPicPr>
        <p:blipFill>
          <a:blip r:embed="rId23" cstate="screen">
            <a:extLst>
              <a:ext uri="{28A0092B-C50C-407E-A947-70E740481C1C}">
                <a14:useLocalDpi xmlns:a14="http://schemas.microsoft.com/office/drawing/2010/main"/>
              </a:ext>
            </a:extLst>
          </a:blip>
          <a:stretch>
            <a:fillRect/>
          </a:stretch>
        </p:blipFill>
        <p:spPr>
          <a:xfrm>
            <a:off x="5757297" y="2387306"/>
            <a:ext cx="1100194" cy="551017"/>
          </a:xfrm>
          <a:prstGeom prst="rect">
            <a:avLst/>
          </a:prstGeom>
          <a:scene3d>
            <a:camera prst="orthographicFront"/>
            <a:lightRig rig="threePt" dir="t"/>
          </a:scene3d>
          <a:sp3d prstMaterial="flat"/>
        </p:spPr>
      </p:pic>
      <p:grpSp>
        <p:nvGrpSpPr>
          <p:cNvPr id="38" name="组合 37">
            <a:extLst>
              <a:ext uri="{FF2B5EF4-FFF2-40B4-BE49-F238E27FC236}">
                <a16:creationId xmlns:a16="http://schemas.microsoft.com/office/drawing/2014/main" id="{1797C347-74F8-432D-A1DF-76625EBD8934}"/>
              </a:ext>
            </a:extLst>
          </p:cNvPr>
          <p:cNvGrpSpPr/>
          <p:nvPr/>
        </p:nvGrpSpPr>
        <p:grpSpPr>
          <a:xfrm>
            <a:off x="5167619" y="3976566"/>
            <a:ext cx="1325292" cy="403703"/>
            <a:chOff x="2062163" y="2200236"/>
            <a:chExt cx="8067675" cy="2457527"/>
          </a:xfrm>
        </p:grpSpPr>
        <p:grpSp>
          <p:nvGrpSpPr>
            <p:cNvPr id="39" name="组合 38">
              <a:extLst>
                <a:ext uri="{FF2B5EF4-FFF2-40B4-BE49-F238E27FC236}">
                  <a16:creationId xmlns:a16="http://schemas.microsoft.com/office/drawing/2014/main" id="{2E55433B-39F4-4A74-98C6-97BB073605DA}"/>
                </a:ext>
              </a:extLst>
            </p:cNvPr>
            <p:cNvGrpSpPr/>
            <p:nvPr/>
          </p:nvGrpSpPr>
          <p:grpSpPr>
            <a:xfrm>
              <a:off x="2062163" y="2200236"/>
              <a:ext cx="3033693" cy="2457527"/>
              <a:chOff x="2062162" y="2200292"/>
              <a:chExt cx="3033693" cy="2457527"/>
            </a:xfrm>
          </p:grpSpPr>
          <p:sp>
            <p:nvSpPr>
              <p:cNvPr id="55" name="任意多边形 538">
                <a:extLst>
                  <a:ext uri="{FF2B5EF4-FFF2-40B4-BE49-F238E27FC236}">
                    <a16:creationId xmlns:a16="http://schemas.microsoft.com/office/drawing/2014/main" id="{E206343A-C612-456C-B78B-D7D1D7349924}"/>
                  </a:ext>
                </a:extLst>
              </p:cNvPr>
              <p:cNvSpPr/>
              <p:nvPr/>
            </p:nvSpPr>
            <p:spPr>
              <a:xfrm>
                <a:off x="2285237" y="3250596"/>
                <a:ext cx="2054828" cy="1279588"/>
              </a:xfrm>
              <a:custGeom>
                <a:avLst/>
                <a:gdLst>
                  <a:gd name="connsiteX0" fmla="*/ 0 w 2054828"/>
                  <a:gd name="connsiteY0" fmla="*/ 639794 h 1279588"/>
                  <a:gd name="connsiteX1" fmla="*/ 1027462 w 2054828"/>
                  <a:gd name="connsiteY1" fmla="*/ 1279589 h 1279588"/>
                  <a:gd name="connsiteX2" fmla="*/ 2054828 w 2054828"/>
                  <a:gd name="connsiteY2" fmla="*/ 639794 h 1279588"/>
                  <a:gd name="connsiteX3" fmla="*/ 1027462 w 2054828"/>
                  <a:gd name="connsiteY3" fmla="*/ 0 h 1279588"/>
                  <a:gd name="connsiteX4" fmla="*/ 0 w 2054828"/>
                  <a:gd name="connsiteY4" fmla="*/ 639794 h 1279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828" h="1279588">
                    <a:moveTo>
                      <a:pt x="0" y="639794"/>
                    </a:moveTo>
                    <a:cubicBezTo>
                      <a:pt x="0" y="993077"/>
                      <a:pt x="459962" y="1279589"/>
                      <a:pt x="1027462" y="1279589"/>
                    </a:cubicBezTo>
                    <a:cubicBezTo>
                      <a:pt x="1594866" y="1279589"/>
                      <a:pt x="2054828" y="993077"/>
                      <a:pt x="2054828" y="639794"/>
                    </a:cubicBezTo>
                    <a:cubicBezTo>
                      <a:pt x="2054828" y="286417"/>
                      <a:pt x="1594866" y="0"/>
                      <a:pt x="1027462" y="0"/>
                    </a:cubicBezTo>
                    <a:cubicBezTo>
                      <a:pt x="459962" y="0"/>
                      <a:pt x="0" y="286417"/>
                      <a:pt x="0" y="639794"/>
                    </a:cubicBezTo>
                  </a:path>
                </a:pathLst>
              </a:custGeom>
              <a:solidFill>
                <a:srgbClr val="FFFF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56" name="任意多边形 539">
                <a:extLst>
                  <a:ext uri="{FF2B5EF4-FFF2-40B4-BE49-F238E27FC236}">
                    <a16:creationId xmlns:a16="http://schemas.microsoft.com/office/drawing/2014/main" id="{F658F9F1-959B-49B5-95B1-36EE15ADF908}"/>
                  </a:ext>
                </a:extLst>
              </p:cNvPr>
              <p:cNvSpPr/>
              <p:nvPr/>
            </p:nvSpPr>
            <p:spPr>
              <a:xfrm>
                <a:off x="2062162" y="2547155"/>
                <a:ext cx="2646616" cy="2110664"/>
              </a:xfrm>
              <a:custGeom>
                <a:avLst/>
                <a:gdLst>
                  <a:gd name="connsiteX0" fmla="*/ 2278952 w 2646616"/>
                  <a:gd name="connsiteY0" fmla="*/ 836315 h 2110664"/>
                  <a:gd name="connsiteX1" fmla="*/ 2229326 w 2646616"/>
                  <a:gd name="connsiteY1" fmla="*/ 758686 h 2110664"/>
                  <a:gd name="connsiteX2" fmla="*/ 2230279 w 2646616"/>
                  <a:gd name="connsiteY2" fmla="*/ 456648 h 2110664"/>
                  <a:gd name="connsiteX3" fmla="*/ 1553528 w 2646616"/>
                  <a:gd name="connsiteY3" fmla="*/ 452838 h 2110664"/>
                  <a:gd name="connsiteX4" fmla="*/ 1481328 w 2646616"/>
                  <a:gd name="connsiteY4" fmla="*/ 418358 h 2110664"/>
                  <a:gd name="connsiteX5" fmla="*/ 1447800 w 2646616"/>
                  <a:gd name="connsiteY5" fmla="*/ 63837 h 2110664"/>
                  <a:gd name="connsiteX6" fmla="*/ 452533 w 2646616"/>
                  <a:gd name="connsiteY6" fmla="*/ 452171 h 2110664"/>
                  <a:gd name="connsiteX7" fmla="*/ 0 w 2646616"/>
                  <a:gd name="connsiteY7" fmla="*/ 1303992 h 2110664"/>
                  <a:gd name="connsiteX8" fmla="*/ 1272731 w 2646616"/>
                  <a:gd name="connsiteY8" fmla="*/ 2110665 h 2110664"/>
                  <a:gd name="connsiteX9" fmla="*/ 2646616 w 2646616"/>
                  <a:gd name="connsiteY9" fmla="*/ 1250652 h 2110664"/>
                  <a:gd name="connsiteX10" fmla="*/ 2278952 w 2646616"/>
                  <a:gd name="connsiteY10" fmla="*/ 836315 h 2110664"/>
                  <a:gd name="connsiteX11" fmla="*/ 1274445 w 2646616"/>
                  <a:gd name="connsiteY11" fmla="*/ 1930833 h 2110664"/>
                  <a:gd name="connsiteX12" fmla="*/ 306038 w 2646616"/>
                  <a:gd name="connsiteY12" fmla="*/ 1423626 h 2110664"/>
                  <a:gd name="connsiteX13" fmla="*/ 1156430 w 2646616"/>
                  <a:gd name="connsiteY13" fmla="*/ 736778 h 2110664"/>
                  <a:gd name="connsiteX14" fmla="*/ 2124837 w 2646616"/>
                  <a:gd name="connsiteY14" fmla="*/ 1243699 h 2110664"/>
                  <a:gd name="connsiteX15" fmla="*/ 1274445 w 2646616"/>
                  <a:gd name="connsiteY15" fmla="*/ 1930833 h 2110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46616" h="2110664">
                    <a:moveTo>
                      <a:pt x="2278952" y="836315"/>
                    </a:moveTo>
                    <a:cubicBezTo>
                      <a:pt x="2236184" y="823456"/>
                      <a:pt x="2206943" y="814788"/>
                      <a:pt x="2229326" y="758686"/>
                    </a:cubicBezTo>
                    <a:cubicBezTo>
                      <a:pt x="2277809" y="636861"/>
                      <a:pt x="2282762" y="531705"/>
                      <a:pt x="2230279" y="456648"/>
                    </a:cubicBezTo>
                    <a:cubicBezTo>
                      <a:pt x="2131790" y="315964"/>
                      <a:pt x="1862328" y="323584"/>
                      <a:pt x="1553528" y="452838"/>
                    </a:cubicBezTo>
                    <a:cubicBezTo>
                      <a:pt x="1553528" y="452648"/>
                      <a:pt x="1456563" y="495320"/>
                      <a:pt x="1481328" y="418358"/>
                    </a:cubicBezTo>
                    <a:cubicBezTo>
                      <a:pt x="1528858" y="265672"/>
                      <a:pt x="1521714" y="137656"/>
                      <a:pt x="1447800" y="63837"/>
                    </a:cubicBezTo>
                    <a:cubicBezTo>
                      <a:pt x="1280255" y="-103803"/>
                      <a:pt x="834581" y="70124"/>
                      <a:pt x="452533" y="452171"/>
                    </a:cubicBezTo>
                    <a:cubicBezTo>
                      <a:pt x="166211" y="738398"/>
                      <a:pt x="0" y="1041674"/>
                      <a:pt x="0" y="1303992"/>
                    </a:cubicBezTo>
                    <a:cubicBezTo>
                      <a:pt x="0" y="1805674"/>
                      <a:pt x="643319" y="2110665"/>
                      <a:pt x="1272731" y="2110665"/>
                    </a:cubicBezTo>
                    <a:cubicBezTo>
                      <a:pt x="2097786" y="2110665"/>
                      <a:pt x="2646616" y="1631271"/>
                      <a:pt x="2646616" y="1250652"/>
                    </a:cubicBezTo>
                    <a:cubicBezTo>
                      <a:pt x="2646616" y="1020719"/>
                      <a:pt x="2452973" y="890226"/>
                      <a:pt x="2278952" y="836315"/>
                    </a:cubicBezTo>
                    <a:close/>
                    <a:moveTo>
                      <a:pt x="1274445" y="1930833"/>
                    </a:moveTo>
                    <a:cubicBezTo>
                      <a:pt x="772192" y="1980363"/>
                      <a:pt x="338709" y="1753382"/>
                      <a:pt x="306038" y="1423626"/>
                    </a:cubicBezTo>
                    <a:cubicBezTo>
                      <a:pt x="273463" y="1093966"/>
                      <a:pt x="654272" y="786499"/>
                      <a:pt x="1156430" y="736778"/>
                    </a:cubicBezTo>
                    <a:cubicBezTo>
                      <a:pt x="1658684" y="687153"/>
                      <a:pt x="2092262" y="914134"/>
                      <a:pt x="2124837" y="1243699"/>
                    </a:cubicBezTo>
                    <a:cubicBezTo>
                      <a:pt x="2157317" y="1573645"/>
                      <a:pt x="1776698" y="1881112"/>
                      <a:pt x="1274445" y="1930833"/>
                    </a:cubicBezTo>
                    <a:close/>
                  </a:path>
                </a:pathLst>
              </a:custGeom>
              <a:solidFill>
                <a:srgbClr val="D52B2A"/>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57" name="任意多边形 540">
                <a:extLst>
                  <a:ext uri="{FF2B5EF4-FFF2-40B4-BE49-F238E27FC236}">
                    <a16:creationId xmlns:a16="http://schemas.microsoft.com/office/drawing/2014/main" id="{892F9A37-CC10-42F4-9FF7-C6658D297320}"/>
                  </a:ext>
                </a:extLst>
              </p:cNvPr>
              <p:cNvSpPr/>
              <p:nvPr/>
            </p:nvSpPr>
            <p:spPr>
              <a:xfrm>
                <a:off x="4032574" y="2200292"/>
                <a:ext cx="1063281" cy="1131222"/>
              </a:xfrm>
              <a:custGeom>
                <a:avLst/>
                <a:gdLst>
                  <a:gd name="connsiteX0" fmla="*/ 856417 w 1063281"/>
                  <a:gd name="connsiteY0" fmla="*/ 265064 h 1131222"/>
                  <a:gd name="connsiteX1" fmla="*/ 92036 w 1063281"/>
                  <a:gd name="connsiteY1" fmla="*/ 17604 h 1131222"/>
                  <a:gd name="connsiteX2" fmla="*/ 91941 w 1063281"/>
                  <a:gd name="connsiteY2" fmla="*/ 17604 h 1131222"/>
                  <a:gd name="connsiteX3" fmla="*/ 2596 w 1063281"/>
                  <a:gd name="connsiteY3" fmla="*/ 155431 h 1131222"/>
                  <a:gd name="connsiteX4" fmla="*/ 140518 w 1063281"/>
                  <a:gd name="connsiteY4" fmla="*/ 244871 h 1131222"/>
                  <a:gd name="connsiteX5" fmla="*/ 684015 w 1063281"/>
                  <a:gd name="connsiteY5" fmla="*/ 420797 h 1131222"/>
                  <a:gd name="connsiteX6" fmla="*/ 803363 w 1063281"/>
                  <a:gd name="connsiteY6" fmla="*/ 979343 h 1131222"/>
                  <a:gd name="connsiteX7" fmla="*/ 803363 w 1063281"/>
                  <a:gd name="connsiteY7" fmla="*/ 979343 h 1131222"/>
                  <a:gd name="connsiteX8" fmla="*/ 878229 w 1063281"/>
                  <a:gd name="connsiteY8" fmla="*/ 1125552 h 1131222"/>
                  <a:gd name="connsiteX9" fmla="*/ 1024438 w 1063281"/>
                  <a:gd name="connsiteY9" fmla="*/ 1050971 h 1131222"/>
                  <a:gd name="connsiteX10" fmla="*/ 1024438 w 1063281"/>
                  <a:gd name="connsiteY10" fmla="*/ 1050495 h 1131222"/>
                  <a:gd name="connsiteX11" fmla="*/ 856417 w 1063281"/>
                  <a:gd name="connsiteY11" fmla="*/ 265064 h 1131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3281" h="1131222">
                    <a:moveTo>
                      <a:pt x="856417" y="265064"/>
                    </a:moveTo>
                    <a:cubicBezTo>
                      <a:pt x="657154" y="44179"/>
                      <a:pt x="363308" y="-40022"/>
                      <a:pt x="92036" y="17604"/>
                    </a:cubicBezTo>
                    <a:lnTo>
                      <a:pt x="91941" y="17604"/>
                    </a:lnTo>
                    <a:cubicBezTo>
                      <a:pt x="29171" y="31034"/>
                      <a:pt x="-10834" y="92756"/>
                      <a:pt x="2596" y="155431"/>
                    </a:cubicBezTo>
                    <a:cubicBezTo>
                      <a:pt x="15931" y="218105"/>
                      <a:pt x="77748" y="258206"/>
                      <a:pt x="140518" y="244871"/>
                    </a:cubicBezTo>
                    <a:cubicBezTo>
                      <a:pt x="333495" y="203913"/>
                      <a:pt x="542378" y="263825"/>
                      <a:pt x="684015" y="420797"/>
                    </a:cubicBezTo>
                    <a:cubicBezTo>
                      <a:pt x="825556" y="577674"/>
                      <a:pt x="863942" y="791701"/>
                      <a:pt x="803363" y="979343"/>
                    </a:cubicBezTo>
                    <a:lnTo>
                      <a:pt x="803363" y="979343"/>
                    </a:lnTo>
                    <a:cubicBezTo>
                      <a:pt x="783646" y="1040494"/>
                      <a:pt x="817079" y="1105835"/>
                      <a:pt x="878229" y="1125552"/>
                    </a:cubicBezTo>
                    <a:cubicBezTo>
                      <a:pt x="939189" y="1145269"/>
                      <a:pt x="1004721" y="1111931"/>
                      <a:pt x="1024438" y="1050971"/>
                    </a:cubicBezTo>
                    <a:cubicBezTo>
                      <a:pt x="1024438" y="1050876"/>
                      <a:pt x="1024438" y="1050590"/>
                      <a:pt x="1024438" y="1050495"/>
                    </a:cubicBezTo>
                    <a:cubicBezTo>
                      <a:pt x="1109401" y="786557"/>
                      <a:pt x="1055680" y="485758"/>
                      <a:pt x="856417" y="265064"/>
                    </a:cubicBezTo>
                  </a:path>
                </a:pathLst>
              </a:custGeom>
              <a:solidFill>
                <a:srgbClr val="E89214"/>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58" name="任意多边形 541">
                <a:extLst>
                  <a:ext uri="{FF2B5EF4-FFF2-40B4-BE49-F238E27FC236}">
                    <a16:creationId xmlns:a16="http://schemas.microsoft.com/office/drawing/2014/main" id="{FFE8EBE0-3C99-4AF2-9778-33C9C7A9FDA9}"/>
                  </a:ext>
                </a:extLst>
              </p:cNvPr>
              <p:cNvSpPr/>
              <p:nvPr/>
            </p:nvSpPr>
            <p:spPr>
              <a:xfrm>
                <a:off x="4131596" y="2612531"/>
                <a:ext cx="552131" cy="580885"/>
              </a:xfrm>
              <a:custGeom>
                <a:avLst/>
                <a:gdLst>
                  <a:gd name="connsiteX0" fmla="*/ 451452 w 552131"/>
                  <a:gd name="connsiteY0" fmla="*/ 128954 h 580885"/>
                  <a:gd name="connsiteX1" fmla="*/ 79120 w 552131"/>
                  <a:gd name="connsiteY1" fmla="*/ 8653 h 580885"/>
                  <a:gd name="connsiteX2" fmla="*/ 2253 w 552131"/>
                  <a:gd name="connsiteY2" fmla="*/ 127430 h 580885"/>
                  <a:gd name="connsiteX3" fmla="*/ 120839 w 552131"/>
                  <a:gd name="connsiteY3" fmla="*/ 204106 h 580885"/>
                  <a:gd name="connsiteX4" fmla="*/ 120839 w 552131"/>
                  <a:gd name="connsiteY4" fmla="*/ 204201 h 580885"/>
                  <a:gd name="connsiteX5" fmla="*/ 302958 w 552131"/>
                  <a:gd name="connsiteY5" fmla="*/ 262970 h 580885"/>
                  <a:gd name="connsiteX6" fmla="*/ 342772 w 552131"/>
                  <a:gd name="connsiteY6" fmla="*/ 450137 h 580885"/>
                  <a:gd name="connsiteX7" fmla="*/ 342867 w 552131"/>
                  <a:gd name="connsiteY7" fmla="*/ 450137 h 580885"/>
                  <a:gd name="connsiteX8" fmla="*/ 407161 w 552131"/>
                  <a:gd name="connsiteY8" fmla="*/ 576057 h 580885"/>
                  <a:gd name="connsiteX9" fmla="*/ 533082 w 552131"/>
                  <a:gd name="connsiteY9" fmla="*/ 511573 h 580885"/>
                  <a:gd name="connsiteX10" fmla="*/ 451452 w 552131"/>
                  <a:gd name="connsiteY10" fmla="*/ 128954 h 58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2131" h="580885">
                    <a:moveTo>
                      <a:pt x="451452" y="128954"/>
                    </a:moveTo>
                    <a:cubicBezTo>
                      <a:pt x="354488" y="21321"/>
                      <a:pt x="211327" y="-19541"/>
                      <a:pt x="79120" y="8653"/>
                    </a:cubicBezTo>
                    <a:cubicBezTo>
                      <a:pt x="25113" y="20178"/>
                      <a:pt x="-9367" y="73328"/>
                      <a:pt x="2253" y="127430"/>
                    </a:cubicBezTo>
                    <a:cubicBezTo>
                      <a:pt x="13779" y="181246"/>
                      <a:pt x="66928" y="215917"/>
                      <a:pt x="120839" y="204106"/>
                    </a:cubicBezTo>
                    <a:lnTo>
                      <a:pt x="120839" y="204201"/>
                    </a:lnTo>
                    <a:cubicBezTo>
                      <a:pt x="185419" y="190580"/>
                      <a:pt x="255523" y="210487"/>
                      <a:pt x="302958" y="262970"/>
                    </a:cubicBezTo>
                    <a:cubicBezTo>
                      <a:pt x="350392" y="315548"/>
                      <a:pt x="363155" y="387272"/>
                      <a:pt x="342772" y="450137"/>
                    </a:cubicBezTo>
                    <a:lnTo>
                      <a:pt x="342867" y="450137"/>
                    </a:lnTo>
                    <a:cubicBezTo>
                      <a:pt x="325913" y="502619"/>
                      <a:pt x="354678" y="559103"/>
                      <a:pt x="407161" y="576057"/>
                    </a:cubicBezTo>
                    <a:cubicBezTo>
                      <a:pt x="459739" y="592916"/>
                      <a:pt x="516127" y="564246"/>
                      <a:pt x="533082" y="511573"/>
                    </a:cubicBezTo>
                    <a:cubicBezTo>
                      <a:pt x="574610" y="383081"/>
                      <a:pt x="548607" y="236491"/>
                      <a:pt x="451452" y="128954"/>
                    </a:cubicBezTo>
                  </a:path>
                </a:pathLst>
              </a:custGeom>
              <a:solidFill>
                <a:srgbClr val="E89214"/>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59" name="任意多边形 542">
                <a:extLst>
                  <a:ext uri="{FF2B5EF4-FFF2-40B4-BE49-F238E27FC236}">
                    <a16:creationId xmlns:a16="http://schemas.microsoft.com/office/drawing/2014/main" id="{00C78799-CD34-45E2-8F37-50B2F421D71E}"/>
                  </a:ext>
                </a:extLst>
              </p:cNvPr>
              <p:cNvSpPr/>
              <p:nvPr/>
            </p:nvSpPr>
            <p:spPr>
              <a:xfrm>
                <a:off x="2732248" y="3521291"/>
                <a:ext cx="961899" cy="839749"/>
              </a:xfrm>
              <a:custGeom>
                <a:avLst/>
                <a:gdLst>
                  <a:gd name="connsiteX0" fmla="*/ 654460 w 961899"/>
                  <a:gd name="connsiteY0" fmla="*/ 16484 h 839749"/>
                  <a:gd name="connsiteX1" fmla="*/ 41526 w 961899"/>
                  <a:gd name="connsiteY1" fmla="*/ 283946 h 839749"/>
                  <a:gd name="connsiteX2" fmla="*/ 279461 w 961899"/>
                  <a:gd name="connsiteY2" fmla="*/ 815060 h 839749"/>
                  <a:gd name="connsiteX3" fmla="*/ 926875 w 961899"/>
                  <a:gd name="connsiteY3" fmla="*/ 540264 h 839749"/>
                  <a:gd name="connsiteX4" fmla="*/ 654460 w 961899"/>
                  <a:gd name="connsiteY4" fmla="*/ 16484 h 839749"/>
                  <a:gd name="connsiteX5" fmla="*/ 472056 w 961899"/>
                  <a:gd name="connsiteY5" fmla="*/ 564934 h 839749"/>
                  <a:gd name="connsiteX6" fmla="*/ 241075 w 961899"/>
                  <a:gd name="connsiteY6" fmla="*/ 640658 h 839749"/>
                  <a:gd name="connsiteX7" fmla="*/ 189640 w 961899"/>
                  <a:gd name="connsiteY7" fmla="*/ 439871 h 839749"/>
                  <a:gd name="connsiteX8" fmla="*/ 415954 w 961899"/>
                  <a:gd name="connsiteY8" fmla="*/ 363671 h 839749"/>
                  <a:gd name="connsiteX9" fmla="*/ 472056 w 961899"/>
                  <a:gd name="connsiteY9" fmla="*/ 564934 h 839749"/>
                  <a:gd name="connsiteX10" fmla="*/ 632076 w 961899"/>
                  <a:gd name="connsiteY10" fmla="*/ 359575 h 839749"/>
                  <a:gd name="connsiteX11" fmla="*/ 545303 w 961899"/>
                  <a:gd name="connsiteY11" fmla="*/ 391484 h 839749"/>
                  <a:gd name="connsiteX12" fmla="*/ 523015 w 961899"/>
                  <a:gd name="connsiteY12" fmla="*/ 316046 h 839749"/>
                  <a:gd name="connsiteX13" fmla="*/ 607692 w 961899"/>
                  <a:gd name="connsiteY13" fmla="*/ 284232 h 839749"/>
                  <a:gd name="connsiteX14" fmla="*/ 632076 w 961899"/>
                  <a:gd name="connsiteY14" fmla="*/ 359575 h 839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1899" h="839749">
                    <a:moveTo>
                      <a:pt x="654460" y="16484"/>
                    </a:moveTo>
                    <a:cubicBezTo>
                      <a:pt x="415478" y="-45714"/>
                      <a:pt x="145349" y="73444"/>
                      <a:pt x="41526" y="283946"/>
                    </a:cubicBezTo>
                    <a:cubicBezTo>
                      <a:pt x="-64201" y="498735"/>
                      <a:pt x="38002" y="737146"/>
                      <a:pt x="279461" y="815060"/>
                    </a:cubicBezTo>
                    <a:cubicBezTo>
                      <a:pt x="529587" y="895737"/>
                      <a:pt x="824386" y="772103"/>
                      <a:pt x="926875" y="540264"/>
                    </a:cubicBezTo>
                    <a:cubicBezTo>
                      <a:pt x="1028030" y="313664"/>
                      <a:pt x="901824" y="80397"/>
                      <a:pt x="654460" y="16484"/>
                    </a:cubicBezTo>
                    <a:close/>
                    <a:moveTo>
                      <a:pt x="472056" y="564934"/>
                    </a:moveTo>
                    <a:cubicBezTo>
                      <a:pt x="423479" y="642467"/>
                      <a:pt x="319466" y="676376"/>
                      <a:pt x="241075" y="640658"/>
                    </a:cubicBezTo>
                    <a:cubicBezTo>
                      <a:pt x="163827" y="605510"/>
                      <a:pt x="141062" y="515499"/>
                      <a:pt x="189640" y="439871"/>
                    </a:cubicBezTo>
                    <a:cubicBezTo>
                      <a:pt x="237646" y="364623"/>
                      <a:pt x="338135" y="331095"/>
                      <a:pt x="415954" y="363671"/>
                    </a:cubicBezTo>
                    <a:cubicBezTo>
                      <a:pt x="494630" y="397199"/>
                      <a:pt x="519681" y="486638"/>
                      <a:pt x="472056" y="564934"/>
                    </a:cubicBezTo>
                    <a:close/>
                    <a:moveTo>
                      <a:pt x="632076" y="359575"/>
                    </a:moveTo>
                    <a:cubicBezTo>
                      <a:pt x="614550" y="389579"/>
                      <a:pt x="575688" y="404057"/>
                      <a:pt x="545303" y="391484"/>
                    </a:cubicBezTo>
                    <a:cubicBezTo>
                      <a:pt x="515395" y="379196"/>
                      <a:pt x="506060" y="345573"/>
                      <a:pt x="523015" y="316046"/>
                    </a:cubicBezTo>
                    <a:cubicBezTo>
                      <a:pt x="540541" y="286709"/>
                      <a:pt x="577784" y="272326"/>
                      <a:pt x="607692" y="284232"/>
                    </a:cubicBezTo>
                    <a:cubicBezTo>
                      <a:pt x="637886" y="295281"/>
                      <a:pt x="648840" y="329285"/>
                      <a:pt x="632076" y="359575"/>
                    </a:cubicBezTo>
                    <a:close/>
                  </a:path>
                </a:pathLst>
              </a:custGeom>
              <a:solidFill>
                <a:srgbClr val="040000"/>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grpSp>
        <p:grpSp>
          <p:nvGrpSpPr>
            <p:cNvPr id="40" name="组合 39">
              <a:extLst>
                <a:ext uri="{FF2B5EF4-FFF2-40B4-BE49-F238E27FC236}">
                  <a16:creationId xmlns:a16="http://schemas.microsoft.com/office/drawing/2014/main" id="{88F016B5-70C2-4D0C-9534-5D947D625E02}"/>
                </a:ext>
              </a:extLst>
            </p:cNvPr>
            <p:cNvGrpSpPr/>
            <p:nvPr/>
          </p:nvGrpSpPr>
          <p:grpSpPr>
            <a:xfrm>
              <a:off x="5410867" y="2738286"/>
              <a:ext cx="4718971" cy="1075467"/>
              <a:chOff x="5410866" y="2738342"/>
              <a:chExt cx="4718971" cy="1075467"/>
            </a:xfrm>
            <a:solidFill>
              <a:srgbClr val="050101"/>
            </a:solidFill>
          </p:grpSpPr>
          <p:sp>
            <p:nvSpPr>
              <p:cNvPr id="51" name="任意多边形 534">
                <a:extLst>
                  <a:ext uri="{FF2B5EF4-FFF2-40B4-BE49-F238E27FC236}">
                    <a16:creationId xmlns:a16="http://schemas.microsoft.com/office/drawing/2014/main" id="{15CE55CE-2DEA-4987-9B69-A13F3B41DA40}"/>
                  </a:ext>
                </a:extLst>
              </p:cNvPr>
              <p:cNvSpPr/>
              <p:nvPr/>
            </p:nvSpPr>
            <p:spPr>
              <a:xfrm>
                <a:off x="5410866" y="2740437"/>
                <a:ext cx="1289684" cy="1063847"/>
              </a:xfrm>
              <a:custGeom>
                <a:avLst/>
                <a:gdLst>
                  <a:gd name="connsiteX0" fmla="*/ 174879 w 1289684"/>
                  <a:gd name="connsiteY0" fmla="*/ 697325 h 1063847"/>
                  <a:gd name="connsiteX1" fmla="*/ 241554 w 1289684"/>
                  <a:gd name="connsiteY1" fmla="*/ 731806 h 1063847"/>
                  <a:gd name="connsiteX2" fmla="*/ 63246 w 1289684"/>
                  <a:gd name="connsiteY2" fmla="*/ 951643 h 1063847"/>
                  <a:gd name="connsiteX3" fmla="*/ 0 w 1289684"/>
                  <a:gd name="connsiteY3" fmla="*/ 912876 h 1063847"/>
                  <a:gd name="connsiteX4" fmla="*/ 174879 w 1289684"/>
                  <a:gd name="connsiteY4" fmla="*/ 697325 h 1063847"/>
                  <a:gd name="connsiteX5" fmla="*/ 120491 w 1289684"/>
                  <a:gd name="connsiteY5" fmla="*/ 579882 h 1063847"/>
                  <a:gd name="connsiteX6" fmla="*/ 348043 w 1289684"/>
                  <a:gd name="connsiteY6" fmla="*/ 579882 h 1063847"/>
                  <a:gd name="connsiteX7" fmla="*/ 375475 w 1289684"/>
                  <a:gd name="connsiteY7" fmla="*/ 477488 h 1063847"/>
                  <a:gd name="connsiteX8" fmla="*/ 455866 w 1289684"/>
                  <a:gd name="connsiteY8" fmla="*/ 477488 h 1063847"/>
                  <a:gd name="connsiteX9" fmla="*/ 428434 w 1289684"/>
                  <a:gd name="connsiteY9" fmla="*/ 579882 h 1063847"/>
                  <a:gd name="connsiteX10" fmla="*/ 647129 w 1289684"/>
                  <a:gd name="connsiteY10" fmla="*/ 579882 h 1063847"/>
                  <a:gd name="connsiteX11" fmla="*/ 628650 w 1289684"/>
                  <a:gd name="connsiteY11" fmla="*/ 648843 h 1063847"/>
                  <a:gd name="connsiteX12" fmla="*/ 409956 w 1289684"/>
                  <a:gd name="connsiteY12" fmla="*/ 648843 h 1063847"/>
                  <a:gd name="connsiteX13" fmla="*/ 334518 w 1289684"/>
                  <a:gd name="connsiteY13" fmla="*/ 930116 h 1063847"/>
                  <a:gd name="connsiteX14" fmla="*/ 190119 w 1289684"/>
                  <a:gd name="connsiteY14" fmla="*/ 1044321 h 1063847"/>
                  <a:gd name="connsiteX15" fmla="*/ 82201 w 1289684"/>
                  <a:gd name="connsiteY15" fmla="*/ 1043273 h 1063847"/>
                  <a:gd name="connsiteX16" fmla="*/ 91821 w 1289684"/>
                  <a:gd name="connsiteY16" fmla="*/ 961358 h 1063847"/>
                  <a:gd name="connsiteX17" fmla="*/ 191643 w 1289684"/>
                  <a:gd name="connsiteY17" fmla="*/ 967740 h 1063847"/>
                  <a:gd name="connsiteX18" fmla="*/ 258794 w 1289684"/>
                  <a:gd name="connsiteY18" fmla="*/ 912781 h 1063847"/>
                  <a:gd name="connsiteX19" fmla="*/ 329470 w 1289684"/>
                  <a:gd name="connsiteY19" fmla="*/ 648748 h 1063847"/>
                  <a:gd name="connsiteX20" fmla="*/ 101917 w 1289684"/>
                  <a:gd name="connsiteY20" fmla="*/ 648748 h 1063847"/>
                  <a:gd name="connsiteX21" fmla="*/ 120491 w 1289684"/>
                  <a:gd name="connsiteY21" fmla="*/ 579882 h 1063847"/>
                  <a:gd name="connsiteX22" fmla="*/ 143256 w 1289684"/>
                  <a:gd name="connsiteY22" fmla="*/ 378333 h 1063847"/>
                  <a:gd name="connsiteX23" fmla="*/ 322897 w 1289684"/>
                  <a:gd name="connsiteY23" fmla="*/ 378333 h 1063847"/>
                  <a:gd name="connsiteX24" fmla="*/ 267081 w 1289684"/>
                  <a:gd name="connsiteY24" fmla="*/ 253270 h 1063847"/>
                  <a:gd name="connsiteX25" fmla="*/ 338233 w 1289684"/>
                  <a:gd name="connsiteY25" fmla="*/ 212312 h 1063847"/>
                  <a:gd name="connsiteX26" fmla="*/ 400431 w 1289684"/>
                  <a:gd name="connsiteY26" fmla="*/ 334137 h 1063847"/>
                  <a:gd name="connsiteX27" fmla="*/ 325564 w 1289684"/>
                  <a:gd name="connsiteY27" fmla="*/ 378333 h 1063847"/>
                  <a:gd name="connsiteX28" fmla="*/ 472821 w 1289684"/>
                  <a:gd name="connsiteY28" fmla="*/ 378333 h 1063847"/>
                  <a:gd name="connsiteX29" fmla="*/ 629698 w 1289684"/>
                  <a:gd name="connsiteY29" fmla="*/ 211265 h 1063847"/>
                  <a:gd name="connsiteX30" fmla="*/ 697325 w 1289684"/>
                  <a:gd name="connsiteY30" fmla="*/ 254413 h 1063847"/>
                  <a:gd name="connsiteX31" fmla="*/ 560927 w 1289684"/>
                  <a:gd name="connsiteY31" fmla="*/ 378428 h 1063847"/>
                  <a:gd name="connsiteX32" fmla="*/ 729996 w 1289684"/>
                  <a:gd name="connsiteY32" fmla="*/ 378428 h 1063847"/>
                  <a:gd name="connsiteX33" fmla="*/ 711517 w 1289684"/>
                  <a:gd name="connsiteY33" fmla="*/ 447389 h 1063847"/>
                  <a:gd name="connsiteX34" fmla="*/ 124587 w 1289684"/>
                  <a:gd name="connsiteY34" fmla="*/ 447389 h 1063847"/>
                  <a:gd name="connsiteX35" fmla="*/ 143256 w 1289684"/>
                  <a:gd name="connsiteY35" fmla="*/ 378333 h 1063847"/>
                  <a:gd name="connsiteX36" fmla="*/ 245936 w 1289684"/>
                  <a:gd name="connsiteY36" fmla="*/ 128302 h 1063847"/>
                  <a:gd name="connsiteX37" fmla="*/ 486918 w 1289684"/>
                  <a:gd name="connsiteY37" fmla="*/ 128302 h 1063847"/>
                  <a:gd name="connsiteX38" fmla="*/ 458057 w 1289684"/>
                  <a:gd name="connsiteY38" fmla="*/ 32385 h 1063847"/>
                  <a:gd name="connsiteX39" fmla="*/ 538067 w 1289684"/>
                  <a:gd name="connsiteY39" fmla="*/ 0 h 1063847"/>
                  <a:gd name="connsiteX40" fmla="*/ 572929 w 1289684"/>
                  <a:gd name="connsiteY40" fmla="*/ 110966 h 1063847"/>
                  <a:gd name="connsiteX41" fmla="*/ 531019 w 1289684"/>
                  <a:gd name="connsiteY41" fmla="*/ 128206 h 1063847"/>
                  <a:gd name="connsiteX42" fmla="*/ 768096 w 1289684"/>
                  <a:gd name="connsiteY42" fmla="*/ 128206 h 1063847"/>
                  <a:gd name="connsiteX43" fmla="*/ 749617 w 1289684"/>
                  <a:gd name="connsiteY43" fmla="*/ 197168 h 1063847"/>
                  <a:gd name="connsiteX44" fmla="*/ 227457 w 1289684"/>
                  <a:gd name="connsiteY44" fmla="*/ 197168 h 1063847"/>
                  <a:gd name="connsiteX45" fmla="*/ 245936 w 1289684"/>
                  <a:gd name="connsiteY45" fmla="*/ 128302 h 1063847"/>
                  <a:gd name="connsiteX46" fmla="*/ 494824 w 1289684"/>
                  <a:gd name="connsiteY46" fmla="*/ 702659 h 1063847"/>
                  <a:gd name="connsiteX47" fmla="*/ 563689 w 1289684"/>
                  <a:gd name="connsiteY47" fmla="*/ 853535 h 1063847"/>
                  <a:gd name="connsiteX48" fmla="*/ 479584 w 1289684"/>
                  <a:gd name="connsiteY48" fmla="*/ 900970 h 1063847"/>
                  <a:gd name="connsiteX49" fmla="*/ 417671 w 1289684"/>
                  <a:gd name="connsiteY49" fmla="*/ 744665 h 1063847"/>
                  <a:gd name="connsiteX50" fmla="*/ 494824 w 1289684"/>
                  <a:gd name="connsiteY50" fmla="*/ 702659 h 1063847"/>
                  <a:gd name="connsiteX51" fmla="*/ 844867 w 1289684"/>
                  <a:gd name="connsiteY51" fmla="*/ 95917 h 1063847"/>
                  <a:gd name="connsiteX52" fmla="*/ 1282922 w 1289684"/>
                  <a:gd name="connsiteY52" fmla="*/ 51816 h 1063847"/>
                  <a:gd name="connsiteX53" fmla="*/ 1289685 w 1289684"/>
                  <a:gd name="connsiteY53" fmla="*/ 134779 h 1063847"/>
                  <a:gd name="connsiteX54" fmla="*/ 903827 w 1289684"/>
                  <a:gd name="connsiteY54" fmla="*/ 171450 h 1063847"/>
                  <a:gd name="connsiteX55" fmla="*/ 836581 w 1289684"/>
                  <a:gd name="connsiteY55" fmla="*/ 422529 h 1063847"/>
                  <a:gd name="connsiteX56" fmla="*/ 1243870 w 1289684"/>
                  <a:gd name="connsiteY56" fmla="*/ 422529 h 1063847"/>
                  <a:gd name="connsiteX57" fmla="*/ 1224248 w 1289684"/>
                  <a:gd name="connsiteY57" fmla="*/ 495776 h 1063847"/>
                  <a:gd name="connsiteX58" fmla="*/ 1064609 w 1289684"/>
                  <a:gd name="connsiteY58" fmla="*/ 495776 h 1063847"/>
                  <a:gd name="connsiteX59" fmla="*/ 913352 w 1289684"/>
                  <a:gd name="connsiteY59" fmla="*/ 1060514 h 1063847"/>
                  <a:gd name="connsiteX60" fmla="*/ 830771 w 1289684"/>
                  <a:gd name="connsiteY60" fmla="*/ 1060514 h 1063847"/>
                  <a:gd name="connsiteX61" fmla="*/ 982028 w 1289684"/>
                  <a:gd name="connsiteY61" fmla="*/ 495776 h 1063847"/>
                  <a:gd name="connsiteX62" fmla="*/ 816864 w 1289684"/>
                  <a:gd name="connsiteY62" fmla="*/ 495776 h 1063847"/>
                  <a:gd name="connsiteX63" fmla="*/ 802767 w 1289684"/>
                  <a:gd name="connsiteY63" fmla="*/ 548640 h 1063847"/>
                  <a:gd name="connsiteX64" fmla="*/ 500729 w 1289684"/>
                  <a:gd name="connsiteY64" fmla="*/ 1063847 h 1063847"/>
                  <a:gd name="connsiteX65" fmla="*/ 460057 w 1289684"/>
                  <a:gd name="connsiteY65" fmla="*/ 994886 h 1063847"/>
                  <a:gd name="connsiteX66" fmla="*/ 724376 w 1289684"/>
                  <a:gd name="connsiteY66" fmla="*/ 545402 h 1063847"/>
                  <a:gd name="connsiteX67" fmla="*/ 844867 w 1289684"/>
                  <a:gd name="connsiteY67" fmla="*/ 95917 h 1063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289684" h="1063847">
                    <a:moveTo>
                      <a:pt x="174879" y="697325"/>
                    </a:moveTo>
                    <a:lnTo>
                      <a:pt x="241554" y="731806"/>
                    </a:lnTo>
                    <a:cubicBezTo>
                      <a:pt x="179641" y="812959"/>
                      <a:pt x="120110" y="886301"/>
                      <a:pt x="63246" y="951643"/>
                    </a:cubicBezTo>
                    <a:cubicBezTo>
                      <a:pt x="45053" y="938689"/>
                      <a:pt x="24003" y="925830"/>
                      <a:pt x="0" y="912876"/>
                    </a:cubicBezTo>
                    <a:cubicBezTo>
                      <a:pt x="51054" y="858298"/>
                      <a:pt x="109347" y="786384"/>
                      <a:pt x="174879" y="697325"/>
                    </a:cubicBezTo>
                    <a:close/>
                    <a:moveTo>
                      <a:pt x="120491" y="579882"/>
                    </a:moveTo>
                    <a:lnTo>
                      <a:pt x="348043" y="579882"/>
                    </a:lnTo>
                    <a:lnTo>
                      <a:pt x="375475" y="477488"/>
                    </a:lnTo>
                    <a:lnTo>
                      <a:pt x="455866" y="477488"/>
                    </a:lnTo>
                    <a:lnTo>
                      <a:pt x="428434" y="579882"/>
                    </a:lnTo>
                    <a:lnTo>
                      <a:pt x="647129" y="579882"/>
                    </a:lnTo>
                    <a:lnTo>
                      <a:pt x="628650" y="648843"/>
                    </a:lnTo>
                    <a:lnTo>
                      <a:pt x="409956" y="648843"/>
                    </a:lnTo>
                    <a:lnTo>
                      <a:pt x="334518" y="930116"/>
                    </a:lnTo>
                    <a:cubicBezTo>
                      <a:pt x="314134" y="1006221"/>
                      <a:pt x="266033" y="1044321"/>
                      <a:pt x="190119" y="1044321"/>
                    </a:cubicBezTo>
                    <a:cubicBezTo>
                      <a:pt x="158115" y="1044321"/>
                      <a:pt x="122111" y="1043940"/>
                      <a:pt x="82201" y="1043273"/>
                    </a:cubicBezTo>
                    <a:cubicBezTo>
                      <a:pt x="85630" y="1019556"/>
                      <a:pt x="88773" y="992219"/>
                      <a:pt x="91821" y="961358"/>
                    </a:cubicBezTo>
                    <a:cubicBezTo>
                      <a:pt x="133731" y="965645"/>
                      <a:pt x="167068" y="967740"/>
                      <a:pt x="191643" y="967740"/>
                    </a:cubicBezTo>
                    <a:cubicBezTo>
                      <a:pt x="226504" y="967740"/>
                      <a:pt x="248983" y="949452"/>
                      <a:pt x="258794" y="912781"/>
                    </a:cubicBezTo>
                    <a:lnTo>
                      <a:pt x="329470" y="648748"/>
                    </a:lnTo>
                    <a:lnTo>
                      <a:pt x="101917" y="648748"/>
                    </a:lnTo>
                    <a:lnTo>
                      <a:pt x="120491" y="579882"/>
                    </a:lnTo>
                    <a:close/>
                    <a:moveTo>
                      <a:pt x="143256" y="378333"/>
                    </a:moveTo>
                    <a:lnTo>
                      <a:pt x="322897" y="378333"/>
                    </a:lnTo>
                    <a:cubicBezTo>
                      <a:pt x="304229" y="329851"/>
                      <a:pt x="285655" y="288131"/>
                      <a:pt x="267081" y="253270"/>
                    </a:cubicBezTo>
                    <a:lnTo>
                      <a:pt x="338233" y="212312"/>
                    </a:lnTo>
                    <a:cubicBezTo>
                      <a:pt x="355092" y="241078"/>
                      <a:pt x="375761" y="281654"/>
                      <a:pt x="400431" y="334137"/>
                    </a:cubicBezTo>
                    <a:lnTo>
                      <a:pt x="325564" y="378333"/>
                    </a:lnTo>
                    <a:lnTo>
                      <a:pt x="472821" y="378333"/>
                    </a:lnTo>
                    <a:cubicBezTo>
                      <a:pt x="528447" y="321945"/>
                      <a:pt x="580834" y="266224"/>
                      <a:pt x="629698" y="211265"/>
                    </a:cubicBezTo>
                    <a:lnTo>
                      <a:pt x="697325" y="254413"/>
                    </a:lnTo>
                    <a:cubicBezTo>
                      <a:pt x="649224" y="299371"/>
                      <a:pt x="603885" y="340614"/>
                      <a:pt x="560927" y="378428"/>
                    </a:cubicBezTo>
                    <a:lnTo>
                      <a:pt x="729996" y="378428"/>
                    </a:lnTo>
                    <a:lnTo>
                      <a:pt x="711517" y="447389"/>
                    </a:lnTo>
                    <a:lnTo>
                      <a:pt x="124587" y="447389"/>
                    </a:lnTo>
                    <a:lnTo>
                      <a:pt x="143256" y="378333"/>
                    </a:lnTo>
                    <a:close/>
                    <a:moveTo>
                      <a:pt x="245936" y="128302"/>
                    </a:moveTo>
                    <a:lnTo>
                      <a:pt x="486918" y="128302"/>
                    </a:lnTo>
                    <a:cubicBezTo>
                      <a:pt x="478822" y="98869"/>
                      <a:pt x="469201" y="66866"/>
                      <a:pt x="458057" y="32385"/>
                    </a:cubicBezTo>
                    <a:lnTo>
                      <a:pt x="538067" y="0"/>
                    </a:lnTo>
                    <a:cubicBezTo>
                      <a:pt x="551307" y="36671"/>
                      <a:pt x="562928" y="73628"/>
                      <a:pt x="572929" y="110966"/>
                    </a:cubicBezTo>
                    <a:lnTo>
                      <a:pt x="531019" y="128206"/>
                    </a:lnTo>
                    <a:lnTo>
                      <a:pt x="768096" y="128206"/>
                    </a:lnTo>
                    <a:lnTo>
                      <a:pt x="749617" y="197168"/>
                    </a:lnTo>
                    <a:lnTo>
                      <a:pt x="227457" y="197168"/>
                    </a:lnTo>
                    <a:lnTo>
                      <a:pt x="245936" y="128302"/>
                    </a:lnTo>
                    <a:close/>
                    <a:moveTo>
                      <a:pt x="494824" y="702659"/>
                    </a:moveTo>
                    <a:cubicBezTo>
                      <a:pt x="521780" y="757333"/>
                      <a:pt x="544830" y="807625"/>
                      <a:pt x="563689" y="853535"/>
                    </a:cubicBezTo>
                    <a:lnTo>
                      <a:pt x="479584" y="900970"/>
                    </a:lnTo>
                    <a:cubicBezTo>
                      <a:pt x="461772" y="845725"/>
                      <a:pt x="441103" y="793528"/>
                      <a:pt x="417671" y="744665"/>
                    </a:cubicBezTo>
                    <a:lnTo>
                      <a:pt x="494824" y="702659"/>
                    </a:lnTo>
                    <a:close/>
                    <a:moveTo>
                      <a:pt x="844867" y="95917"/>
                    </a:moveTo>
                    <a:cubicBezTo>
                      <a:pt x="999172" y="94488"/>
                      <a:pt x="1145191" y="79819"/>
                      <a:pt x="1282922" y="51816"/>
                    </a:cubicBezTo>
                    <a:lnTo>
                      <a:pt x="1289685" y="134779"/>
                    </a:lnTo>
                    <a:cubicBezTo>
                      <a:pt x="1137380" y="153448"/>
                      <a:pt x="1008888" y="165735"/>
                      <a:pt x="903827" y="171450"/>
                    </a:cubicBezTo>
                    <a:lnTo>
                      <a:pt x="836581" y="422529"/>
                    </a:lnTo>
                    <a:lnTo>
                      <a:pt x="1243870" y="422529"/>
                    </a:lnTo>
                    <a:lnTo>
                      <a:pt x="1224248" y="495776"/>
                    </a:lnTo>
                    <a:lnTo>
                      <a:pt x="1064609" y="495776"/>
                    </a:lnTo>
                    <a:lnTo>
                      <a:pt x="913352" y="1060514"/>
                    </a:lnTo>
                    <a:lnTo>
                      <a:pt x="830771" y="1060514"/>
                    </a:lnTo>
                    <a:lnTo>
                      <a:pt x="982028" y="495776"/>
                    </a:lnTo>
                    <a:lnTo>
                      <a:pt x="816864" y="495776"/>
                    </a:lnTo>
                    <a:lnTo>
                      <a:pt x="802767" y="548640"/>
                    </a:lnTo>
                    <a:cubicBezTo>
                      <a:pt x="743617" y="769239"/>
                      <a:pt x="642938" y="940975"/>
                      <a:pt x="500729" y="1063847"/>
                    </a:cubicBezTo>
                    <a:cubicBezTo>
                      <a:pt x="488918" y="1041559"/>
                      <a:pt x="475297" y="1018603"/>
                      <a:pt x="460057" y="994886"/>
                    </a:cubicBezTo>
                    <a:cubicBezTo>
                      <a:pt x="583121" y="893636"/>
                      <a:pt x="671227" y="743807"/>
                      <a:pt x="724376" y="545402"/>
                    </a:cubicBezTo>
                    <a:lnTo>
                      <a:pt x="844867" y="95917"/>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52" name="任意多边形 535">
                <a:extLst>
                  <a:ext uri="{FF2B5EF4-FFF2-40B4-BE49-F238E27FC236}">
                    <a16:creationId xmlns:a16="http://schemas.microsoft.com/office/drawing/2014/main" id="{C331516C-0F90-4C72-ABAB-BBCC5B0619D2}"/>
                  </a:ext>
                </a:extLst>
              </p:cNvPr>
              <p:cNvSpPr/>
              <p:nvPr/>
            </p:nvSpPr>
            <p:spPr>
              <a:xfrm>
                <a:off x="6555295" y="2738342"/>
                <a:ext cx="1209389" cy="1075467"/>
              </a:xfrm>
              <a:custGeom>
                <a:avLst/>
                <a:gdLst>
                  <a:gd name="connsiteX0" fmla="*/ 242792 w 1209389"/>
                  <a:gd name="connsiteY0" fmla="*/ 621792 h 1075467"/>
                  <a:gd name="connsiteX1" fmla="*/ 322231 w 1209389"/>
                  <a:gd name="connsiteY1" fmla="*/ 658463 h 1075467"/>
                  <a:gd name="connsiteX2" fmla="*/ 88392 w 1209389"/>
                  <a:gd name="connsiteY2" fmla="*/ 1069086 h 1075467"/>
                  <a:gd name="connsiteX3" fmla="*/ 0 w 1209389"/>
                  <a:gd name="connsiteY3" fmla="*/ 1036796 h 1075467"/>
                  <a:gd name="connsiteX4" fmla="*/ 242792 w 1209389"/>
                  <a:gd name="connsiteY4" fmla="*/ 621792 h 1075467"/>
                  <a:gd name="connsiteX5" fmla="*/ 217265 w 1209389"/>
                  <a:gd name="connsiteY5" fmla="*/ 304991 h 1075467"/>
                  <a:gd name="connsiteX6" fmla="*/ 374332 w 1209389"/>
                  <a:gd name="connsiteY6" fmla="*/ 451485 h 1075467"/>
                  <a:gd name="connsiteX7" fmla="*/ 290894 w 1209389"/>
                  <a:gd name="connsiteY7" fmla="*/ 521494 h 1075467"/>
                  <a:gd name="connsiteX8" fmla="*/ 144685 w 1209389"/>
                  <a:gd name="connsiteY8" fmla="*/ 367474 h 1075467"/>
                  <a:gd name="connsiteX9" fmla="*/ 217265 w 1209389"/>
                  <a:gd name="connsiteY9" fmla="*/ 304991 h 1075467"/>
                  <a:gd name="connsiteX10" fmla="*/ 334518 w 1209389"/>
                  <a:gd name="connsiteY10" fmla="*/ 25813 h 1075467"/>
                  <a:gd name="connsiteX11" fmla="*/ 484251 w 1209389"/>
                  <a:gd name="connsiteY11" fmla="*/ 183166 h 1075467"/>
                  <a:gd name="connsiteX12" fmla="*/ 400526 w 1209389"/>
                  <a:gd name="connsiteY12" fmla="*/ 249936 h 1075467"/>
                  <a:gd name="connsiteX13" fmla="*/ 261747 w 1209389"/>
                  <a:gd name="connsiteY13" fmla="*/ 85058 h 1075467"/>
                  <a:gd name="connsiteX14" fmla="*/ 334518 w 1209389"/>
                  <a:gd name="connsiteY14" fmla="*/ 25813 h 1075467"/>
                  <a:gd name="connsiteX15" fmla="*/ 1088898 w 1209389"/>
                  <a:gd name="connsiteY15" fmla="*/ 645509 h 1075467"/>
                  <a:gd name="connsiteX16" fmla="*/ 1125665 w 1209389"/>
                  <a:gd name="connsiteY16" fmla="*/ 712280 h 1075467"/>
                  <a:gd name="connsiteX17" fmla="*/ 854964 w 1209389"/>
                  <a:gd name="connsiteY17" fmla="*/ 843820 h 1075467"/>
                  <a:gd name="connsiteX18" fmla="*/ 1098233 w 1209389"/>
                  <a:gd name="connsiteY18" fmla="*/ 960120 h 1075467"/>
                  <a:gd name="connsiteX19" fmla="*/ 1013555 w 1209389"/>
                  <a:gd name="connsiteY19" fmla="*/ 1043083 h 1075467"/>
                  <a:gd name="connsiteX20" fmla="*/ 650176 w 1209389"/>
                  <a:gd name="connsiteY20" fmla="*/ 608743 h 1075467"/>
                  <a:gd name="connsiteX21" fmla="*/ 515207 w 1209389"/>
                  <a:gd name="connsiteY21" fmla="*/ 608743 h 1075467"/>
                  <a:gd name="connsiteX22" fmla="*/ 423672 w 1209389"/>
                  <a:gd name="connsiteY22" fmla="*/ 950405 h 1075467"/>
                  <a:gd name="connsiteX23" fmla="*/ 686086 w 1209389"/>
                  <a:gd name="connsiteY23" fmla="*/ 857726 h 1075467"/>
                  <a:gd name="connsiteX24" fmla="*/ 662749 w 1209389"/>
                  <a:gd name="connsiteY24" fmla="*/ 949357 h 1075467"/>
                  <a:gd name="connsiteX25" fmla="*/ 391573 w 1209389"/>
                  <a:gd name="connsiteY25" fmla="*/ 1045273 h 1075467"/>
                  <a:gd name="connsiteX26" fmla="*/ 327660 w 1209389"/>
                  <a:gd name="connsiteY26" fmla="*/ 1075468 h 1075467"/>
                  <a:gd name="connsiteX27" fmla="*/ 296513 w 1209389"/>
                  <a:gd name="connsiteY27" fmla="*/ 1000030 h 1075467"/>
                  <a:gd name="connsiteX28" fmla="*/ 342519 w 1209389"/>
                  <a:gd name="connsiteY28" fmla="*/ 936498 h 1075467"/>
                  <a:gd name="connsiteX29" fmla="*/ 557784 w 1209389"/>
                  <a:gd name="connsiteY29" fmla="*/ 133636 h 1075467"/>
                  <a:gd name="connsiteX30" fmla="*/ 840010 w 1209389"/>
                  <a:gd name="connsiteY30" fmla="*/ 133636 h 1075467"/>
                  <a:gd name="connsiteX31" fmla="*/ 814197 w 1209389"/>
                  <a:gd name="connsiteY31" fmla="*/ 30194 h 1075467"/>
                  <a:gd name="connsiteX32" fmla="*/ 900398 w 1209389"/>
                  <a:gd name="connsiteY32" fmla="*/ 0 h 1075467"/>
                  <a:gd name="connsiteX33" fmla="*/ 932688 w 1209389"/>
                  <a:gd name="connsiteY33" fmla="*/ 133636 h 1075467"/>
                  <a:gd name="connsiteX34" fmla="*/ 1209389 w 1209389"/>
                  <a:gd name="connsiteY34" fmla="*/ 133636 h 1075467"/>
                  <a:gd name="connsiteX35" fmla="*/ 1073944 w 1209389"/>
                  <a:gd name="connsiteY35" fmla="*/ 639032 h 1075467"/>
                  <a:gd name="connsiteX36" fmla="*/ 989171 w 1209389"/>
                  <a:gd name="connsiteY36" fmla="*/ 639032 h 1075467"/>
                  <a:gd name="connsiteX37" fmla="*/ 997267 w 1209389"/>
                  <a:gd name="connsiteY37" fmla="*/ 608838 h 1075467"/>
                  <a:gd name="connsiteX38" fmla="*/ 736092 w 1209389"/>
                  <a:gd name="connsiteY38" fmla="*/ 608838 h 1075467"/>
                  <a:gd name="connsiteX39" fmla="*/ 810006 w 1209389"/>
                  <a:gd name="connsiteY39" fmla="*/ 790956 h 1075467"/>
                  <a:gd name="connsiteX40" fmla="*/ 1088898 w 1209389"/>
                  <a:gd name="connsiteY40" fmla="*/ 645509 h 1075467"/>
                  <a:gd name="connsiteX41" fmla="*/ 1016317 w 1209389"/>
                  <a:gd name="connsiteY41" fmla="*/ 537686 h 1075467"/>
                  <a:gd name="connsiteX42" fmla="*/ 1051751 w 1209389"/>
                  <a:gd name="connsiteY42" fmla="*/ 405098 h 1075467"/>
                  <a:gd name="connsiteX43" fmla="*/ 569785 w 1209389"/>
                  <a:gd name="connsiteY43" fmla="*/ 405098 h 1075467"/>
                  <a:gd name="connsiteX44" fmla="*/ 534353 w 1209389"/>
                  <a:gd name="connsiteY44" fmla="*/ 537686 h 1075467"/>
                  <a:gd name="connsiteX45" fmla="*/ 1016317 w 1209389"/>
                  <a:gd name="connsiteY45" fmla="*/ 537686 h 1075467"/>
                  <a:gd name="connsiteX46" fmla="*/ 1105472 w 1209389"/>
                  <a:gd name="connsiteY46" fmla="*/ 204692 h 1075467"/>
                  <a:gd name="connsiteX47" fmla="*/ 623506 w 1209389"/>
                  <a:gd name="connsiteY47" fmla="*/ 204692 h 1075467"/>
                  <a:gd name="connsiteX48" fmla="*/ 588264 w 1209389"/>
                  <a:gd name="connsiteY48" fmla="*/ 336137 h 1075467"/>
                  <a:gd name="connsiteX49" fmla="*/ 1070325 w 1209389"/>
                  <a:gd name="connsiteY49" fmla="*/ 336137 h 1075467"/>
                  <a:gd name="connsiteX50" fmla="*/ 1105472 w 1209389"/>
                  <a:gd name="connsiteY50" fmla="*/ 204692 h 1075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209389" h="1075467">
                    <a:moveTo>
                      <a:pt x="242792" y="621792"/>
                    </a:moveTo>
                    <a:cubicBezTo>
                      <a:pt x="269081" y="634746"/>
                      <a:pt x="295561" y="646938"/>
                      <a:pt x="322231" y="658463"/>
                    </a:cubicBezTo>
                    <a:cubicBezTo>
                      <a:pt x="240792" y="801434"/>
                      <a:pt x="162878" y="938308"/>
                      <a:pt x="88392" y="1069086"/>
                    </a:cubicBezTo>
                    <a:lnTo>
                      <a:pt x="0" y="1036796"/>
                    </a:lnTo>
                    <a:cubicBezTo>
                      <a:pt x="77438" y="916781"/>
                      <a:pt x="158496" y="778383"/>
                      <a:pt x="242792" y="621792"/>
                    </a:cubicBezTo>
                    <a:close/>
                    <a:moveTo>
                      <a:pt x="217265" y="304991"/>
                    </a:moveTo>
                    <a:cubicBezTo>
                      <a:pt x="262890" y="342995"/>
                      <a:pt x="315182" y="391858"/>
                      <a:pt x="374332" y="451485"/>
                    </a:cubicBezTo>
                    <a:cubicBezTo>
                      <a:pt x="338804" y="481679"/>
                      <a:pt x="310896" y="505016"/>
                      <a:pt x="290894" y="521494"/>
                    </a:cubicBezTo>
                    <a:cubicBezTo>
                      <a:pt x="226409" y="449008"/>
                      <a:pt x="177546" y="397669"/>
                      <a:pt x="144685" y="367474"/>
                    </a:cubicBezTo>
                    <a:lnTo>
                      <a:pt x="217265" y="304991"/>
                    </a:lnTo>
                    <a:close/>
                    <a:moveTo>
                      <a:pt x="334518" y="25813"/>
                    </a:moveTo>
                    <a:cubicBezTo>
                      <a:pt x="379476" y="68866"/>
                      <a:pt x="429387" y="121444"/>
                      <a:pt x="484251" y="183166"/>
                    </a:cubicBezTo>
                    <a:cubicBezTo>
                      <a:pt x="452247" y="208312"/>
                      <a:pt x="424339" y="230600"/>
                      <a:pt x="400526" y="249936"/>
                    </a:cubicBezTo>
                    <a:cubicBezTo>
                      <a:pt x="340328" y="174498"/>
                      <a:pt x="294132" y="119634"/>
                      <a:pt x="261747" y="85058"/>
                    </a:cubicBezTo>
                    <a:lnTo>
                      <a:pt x="334518" y="25813"/>
                    </a:lnTo>
                    <a:close/>
                    <a:moveTo>
                      <a:pt x="1088898" y="645509"/>
                    </a:moveTo>
                    <a:lnTo>
                      <a:pt x="1125665" y="712280"/>
                    </a:lnTo>
                    <a:cubicBezTo>
                      <a:pt x="1046702" y="754666"/>
                      <a:pt x="956501" y="798481"/>
                      <a:pt x="854964" y="843820"/>
                    </a:cubicBezTo>
                    <a:cubicBezTo>
                      <a:pt x="912685" y="900589"/>
                      <a:pt x="993743" y="939356"/>
                      <a:pt x="1098233" y="960120"/>
                    </a:cubicBezTo>
                    <a:cubicBezTo>
                      <a:pt x="1075277" y="979551"/>
                      <a:pt x="1046988" y="1007173"/>
                      <a:pt x="1013555" y="1043083"/>
                    </a:cubicBezTo>
                    <a:cubicBezTo>
                      <a:pt x="800957" y="981265"/>
                      <a:pt x="679894" y="836581"/>
                      <a:pt x="650176" y="608743"/>
                    </a:cubicBezTo>
                    <a:lnTo>
                      <a:pt x="515207" y="608743"/>
                    </a:lnTo>
                    <a:lnTo>
                      <a:pt x="423672" y="950405"/>
                    </a:lnTo>
                    <a:cubicBezTo>
                      <a:pt x="520351" y="919544"/>
                      <a:pt x="607981" y="888587"/>
                      <a:pt x="686086" y="857726"/>
                    </a:cubicBezTo>
                    <a:cubicBezTo>
                      <a:pt x="674180" y="896493"/>
                      <a:pt x="666464" y="927068"/>
                      <a:pt x="662749" y="949357"/>
                    </a:cubicBezTo>
                    <a:cubicBezTo>
                      <a:pt x="572453" y="978027"/>
                      <a:pt x="481965" y="1010031"/>
                      <a:pt x="391573" y="1045273"/>
                    </a:cubicBezTo>
                    <a:cubicBezTo>
                      <a:pt x="377285" y="1050989"/>
                      <a:pt x="355949" y="1061085"/>
                      <a:pt x="327660" y="1075468"/>
                    </a:cubicBezTo>
                    <a:lnTo>
                      <a:pt x="296513" y="1000030"/>
                    </a:lnTo>
                    <a:cubicBezTo>
                      <a:pt x="318897" y="988600"/>
                      <a:pt x="334328" y="967359"/>
                      <a:pt x="342519" y="936498"/>
                    </a:cubicBezTo>
                    <a:lnTo>
                      <a:pt x="557784" y="133636"/>
                    </a:lnTo>
                    <a:lnTo>
                      <a:pt x="840010" y="133636"/>
                    </a:lnTo>
                    <a:cubicBezTo>
                      <a:pt x="832866" y="99155"/>
                      <a:pt x="824294" y="64579"/>
                      <a:pt x="814197" y="30194"/>
                    </a:cubicBezTo>
                    <a:lnTo>
                      <a:pt x="900398" y="0"/>
                    </a:lnTo>
                    <a:cubicBezTo>
                      <a:pt x="912781" y="42386"/>
                      <a:pt x="923639" y="86963"/>
                      <a:pt x="932688" y="133636"/>
                    </a:cubicBezTo>
                    <a:lnTo>
                      <a:pt x="1209389" y="133636"/>
                    </a:lnTo>
                    <a:lnTo>
                      <a:pt x="1073944" y="639032"/>
                    </a:lnTo>
                    <a:lnTo>
                      <a:pt x="989171" y="639032"/>
                    </a:lnTo>
                    <a:lnTo>
                      <a:pt x="997267" y="608838"/>
                    </a:lnTo>
                    <a:lnTo>
                      <a:pt x="736092" y="608838"/>
                    </a:lnTo>
                    <a:cubicBezTo>
                      <a:pt x="749141" y="677037"/>
                      <a:pt x="773716" y="737806"/>
                      <a:pt x="810006" y="790956"/>
                    </a:cubicBezTo>
                    <a:cubicBezTo>
                      <a:pt x="898969" y="750760"/>
                      <a:pt x="991933" y="702278"/>
                      <a:pt x="1088898" y="645509"/>
                    </a:cubicBezTo>
                    <a:close/>
                    <a:moveTo>
                      <a:pt x="1016317" y="537686"/>
                    </a:moveTo>
                    <a:lnTo>
                      <a:pt x="1051751" y="405098"/>
                    </a:lnTo>
                    <a:lnTo>
                      <a:pt x="569785" y="405098"/>
                    </a:lnTo>
                    <a:lnTo>
                      <a:pt x="534353" y="537686"/>
                    </a:lnTo>
                    <a:lnTo>
                      <a:pt x="1016317" y="537686"/>
                    </a:lnTo>
                    <a:close/>
                    <a:moveTo>
                      <a:pt x="1105472" y="204692"/>
                    </a:moveTo>
                    <a:lnTo>
                      <a:pt x="623506" y="204692"/>
                    </a:lnTo>
                    <a:lnTo>
                      <a:pt x="588264" y="336137"/>
                    </a:lnTo>
                    <a:lnTo>
                      <a:pt x="1070325" y="336137"/>
                    </a:lnTo>
                    <a:lnTo>
                      <a:pt x="1105472" y="204692"/>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53" name="任意多边形 536">
                <a:extLst>
                  <a:ext uri="{FF2B5EF4-FFF2-40B4-BE49-F238E27FC236}">
                    <a16:creationId xmlns:a16="http://schemas.microsoft.com/office/drawing/2014/main" id="{AF1E7B31-8577-47E3-9C2C-8F2E2224EF67}"/>
                  </a:ext>
                </a:extLst>
              </p:cNvPr>
              <p:cNvSpPr/>
              <p:nvPr/>
            </p:nvSpPr>
            <p:spPr>
              <a:xfrm>
                <a:off x="7767256" y="2749105"/>
                <a:ext cx="1228058" cy="1064704"/>
              </a:xfrm>
              <a:custGeom>
                <a:avLst/>
                <a:gdLst>
                  <a:gd name="connsiteX0" fmla="*/ 0 w 1228058"/>
                  <a:gd name="connsiteY0" fmla="*/ 633698 h 1064704"/>
                  <a:gd name="connsiteX1" fmla="*/ 303943 w 1228058"/>
                  <a:gd name="connsiteY1" fmla="*/ 298514 h 1064704"/>
                  <a:gd name="connsiteX2" fmla="*/ 368712 w 1228058"/>
                  <a:gd name="connsiteY2" fmla="*/ 331851 h 1064704"/>
                  <a:gd name="connsiteX3" fmla="*/ 240601 w 1228058"/>
                  <a:gd name="connsiteY3" fmla="*/ 489299 h 1064704"/>
                  <a:gd name="connsiteX4" fmla="*/ 88963 w 1228058"/>
                  <a:gd name="connsiteY4" fmla="*/ 1055084 h 1064704"/>
                  <a:gd name="connsiteX5" fmla="*/ 13145 w 1228058"/>
                  <a:gd name="connsiteY5" fmla="*/ 1055084 h 1064704"/>
                  <a:gd name="connsiteX6" fmla="*/ 134493 w 1228058"/>
                  <a:gd name="connsiteY6" fmla="*/ 602361 h 1064704"/>
                  <a:gd name="connsiteX7" fmla="*/ 5905 w 1228058"/>
                  <a:gd name="connsiteY7" fmla="*/ 719900 h 1064704"/>
                  <a:gd name="connsiteX8" fmla="*/ 0 w 1228058"/>
                  <a:gd name="connsiteY8" fmla="*/ 633698 h 1064704"/>
                  <a:gd name="connsiteX9" fmla="*/ 98679 w 1228058"/>
                  <a:gd name="connsiteY9" fmla="*/ 286703 h 1064704"/>
                  <a:gd name="connsiteX10" fmla="*/ 384810 w 1228058"/>
                  <a:gd name="connsiteY10" fmla="*/ 5429 h 1064704"/>
                  <a:gd name="connsiteX11" fmla="*/ 443960 w 1228058"/>
                  <a:gd name="connsiteY11" fmla="*/ 43148 h 1064704"/>
                  <a:gd name="connsiteX12" fmla="*/ 102775 w 1228058"/>
                  <a:gd name="connsiteY12" fmla="*/ 370713 h 1064704"/>
                  <a:gd name="connsiteX13" fmla="*/ 98679 w 1228058"/>
                  <a:gd name="connsiteY13" fmla="*/ 286703 h 1064704"/>
                  <a:gd name="connsiteX14" fmla="*/ 547497 w 1228058"/>
                  <a:gd name="connsiteY14" fmla="*/ 705898 h 1064704"/>
                  <a:gd name="connsiteX15" fmla="*/ 400145 w 1228058"/>
                  <a:gd name="connsiteY15" fmla="*/ 705898 h 1064704"/>
                  <a:gd name="connsiteX16" fmla="*/ 387001 w 1228058"/>
                  <a:gd name="connsiteY16" fmla="*/ 755428 h 1064704"/>
                  <a:gd name="connsiteX17" fmla="*/ 200215 w 1228058"/>
                  <a:gd name="connsiteY17" fmla="*/ 1031272 h 1064704"/>
                  <a:gd name="connsiteX18" fmla="*/ 168592 w 1228058"/>
                  <a:gd name="connsiteY18" fmla="*/ 962311 h 1064704"/>
                  <a:gd name="connsiteX19" fmla="*/ 314420 w 1228058"/>
                  <a:gd name="connsiteY19" fmla="*/ 746760 h 1064704"/>
                  <a:gd name="connsiteX20" fmla="*/ 344995 w 1228058"/>
                  <a:gd name="connsiteY20" fmla="*/ 632555 h 1064704"/>
                  <a:gd name="connsiteX21" fmla="*/ 641699 w 1228058"/>
                  <a:gd name="connsiteY21" fmla="*/ 632555 h 1064704"/>
                  <a:gd name="connsiteX22" fmla="*/ 591502 w 1228058"/>
                  <a:gd name="connsiteY22" fmla="*/ 820007 h 1064704"/>
                  <a:gd name="connsiteX23" fmla="*/ 735806 w 1228058"/>
                  <a:gd name="connsiteY23" fmla="*/ 718757 h 1064704"/>
                  <a:gd name="connsiteX24" fmla="*/ 732568 w 1228058"/>
                  <a:gd name="connsiteY24" fmla="*/ 801719 h 1064704"/>
                  <a:gd name="connsiteX25" fmla="*/ 561975 w 1228058"/>
                  <a:gd name="connsiteY25" fmla="*/ 918115 h 1064704"/>
                  <a:gd name="connsiteX26" fmla="*/ 505777 w 1228058"/>
                  <a:gd name="connsiteY26" fmla="*/ 961263 h 1064704"/>
                  <a:gd name="connsiteX27" fmla="*/ 467296 w 1228058"/>
                  <a:gd name="connsiteY27" fmla="*/ 892302 h 1064704"/>
                  <a:gd name="connsiteX28" fmla="*/ 518350 w 1228058"/>
                  <a:gd name="connsiteY28" fmla="*/ 814673 h 1064704"/>
                  <a:gd name="connsiteX29" fmla="*/ 547497 w 1228058"/>
                  <a:gd name="connsiteY29" fmla="*/ 705898 h 1064704"/>
                  <a:gd name="connsiteX30" fmla="*/ 378428 w 1228058"/>
                  <a:gd name="connsiteY30" fmla="*/ 457962 h 1064704"/>
                  <a:gd name="connsiteX31" fmla="*/ 733234 w 1228058"/>
                  <a:gd name="connsiteY31" fmla="*/ 457962 h 1064704"/>
                  <a:gd name="connsiteX32" fmla="*/ 713041 w 1228058"/>
                  <a:gd name="connsiteY32" fmla="*/ 533400 h 1064704"/>
                  <a:gd name="connsiteX33" fmla="*/ 358235 w 1228058"/>
                  <a:gd name="connsiteY33" fmla="*/ 533400 h 1064704"/>
                  <a:gd name="connsiteX34" fmla="*/ 378428 w 1228058"/>
                  <a:gd name="connsiteY34" fmla="*/ 457962 h 1064704"/>
                  <a:gd name="connsiteX35" fmla="*/ 381857 w 1228058"/>
                  <a:gd name="connsiteY35" fmla="*/ 362045 h 1064704"/>
                  <a:gd name="connsiteX36" fmla="*/ 452628 w 1228058"/>
                  <a:gd name="connsiteY36" fmla="*/ 98012 h 1064704"/>
                  <a:gd name="connsiteX37" fmla="*/ 523970 w 1228058"/>
                  <a:gd name="connsiteY37" fmla="*/ 98012 h 1064704"/>
                  <a:gd name="connsiteX38" fmla="*/ 472821 w 1228058"/>
                  <a:gd name="connsiteY38" fmla="*/ 288798 h 1064704"/>
                  <a:gd name="connsiteX39" fmla="*/ 564356 w 1228058"/>
                  <a:gd name="connsiteY39" fmla="*/ 288798 h 1064704"/>
                  <a:gd name="connsiteX40" fmla="*/ 637794 w 1228058"/>
                  <a:gd name="connsiteY40" fmla="*/ 15050 h 1064704"/>
                  <a:gd name="connsiteX41" fmla="*/ 711422 w 1228058"/>
                  <a:gd name="connsiteY41" fmla="*/ 15050 h 1064704"/>
                  <a:gd name="connsiteX42" fmla="*/ 637984 w 1228058"/>
                  <a:gd name="connsiteY42" fmla="*/ 288798 h 1064704"/>
                  <a:gd name="connsiteX43" fmla="*/ 729424 w 1228058"/>
                  <a:gd name="connsiteY43" fmla="*/ 288798 h 1064704"/>
                  <a:gd name="connsiteX44" fmla="*/ 780955 w 1228058"/>
                  <a:gd name="connsiteY44" fmla="*/ 96965 h 1064704"/>
                  <a:gd name="connsiteX45" fmla="*/ 852392 w 1228058"/>
                  <a:gd name="connsiteY45" fmla="*/ 96965 h 1064704"/>
                  <a:gd name="connsiteX46" fmla="*/ 772097 w 1228058"/>
                  <a:gd name="connsiteY46" fmla="*/ 396621 h 1064704"/>
                  <a:gd name="connsiteX47" fmla="*/ 700659 w 1228058"/>
                  <a:gd name="connsiteY47" fmla="*/ 396621 h 1064704"/>
                  <a:gd name="connsiteX48" fmla="*/ 709898 w 1228058"/>
                  <a:gd name="connsiteY48" fmla="*/ 362045 h 1064704"/>
                  <a:gd name="connsiteX49" fmla="*/ 381857 w 1228058"/>
                  <a:gd name="connsiteY49" fmla="*/ 362045 h 1064704"/>
                  <a:gd name="connsiteX50" fmla="*/ 1007840 w 1228058"/>
                  <a:gd name="connsiteY50" fmla="*/ 0 h 1064704"/>
                  <a:gd name="connsiteX51" fmla="*/ 1080230 w 1228058"/>
                  <a:gd name="connsiteY51" fmla="*/ 12954 h 1064704"/>
                  <a:gd name="connsiteX52" fmla="*/ 987647 w 1228058"/>
                  <a:gd name="connsiteY52" fmla="*/ 202597 h 1064704"/>
                  <a:gd name="connsiteX53" fmla="*/ 1228058 w 1228058"/>
                  <a:gd name="connsiteY53" fmla="*/ 202597 h 1064704"/>
                  <a:gd name="connsiteX54" fmla="*/ 1207294 w 1228058"/>
                  <a:gd name="connsiteY54" fmla="*/ 280226 h 1064704"/>
                  <a:gd name="connsiteX55" fmla="*/ 1153668 w 1228058"/>
                  <a:gd name="connsiteY55" fmla="*/ 280226 h 1064704"/>
                  <a:gd name="connsiteX56" fmla="*/ 914972 w 1228058"/>
                  <a:gd name="connsiteY56" fmla="*/ 768858 h 1064704"/>
                  <a:gd name="connsiteX57" fmla="*/ 1027843 w 1228058"/>
                  <a:gd name="connsiteY57" fmla="*/ 974217 h 1064704"/>
                  <a:gd name="connsiteX58" fmla="*/ 958882 w 1228058"/>
                  <a:gd name="connsiteY58" fmla="*/ 1057180 h 1064704"/>
                  <a:gd name="connsiteX59" fmla="*/ 851439 w 1228058"/>
                  <a:gd name="connsiteY59" fmla="*/ 848106 h 1064704"/>
                  <a:gd name="connsiteX60" fmla="*/ 621030 w 1228058"/>
                  <a:gd name="connsiteY60" fmla="*/ 1064705 h 1064704"/>
                  <a:gd name="connsiteX61" fmla="*/ 584454 w 1228058"/>
                  <a:gd name="connsiteY61" fmla="*/ 996791 h 1064704"/>
                  <a:gd name="connsiteX62" fmla="*/ 834009 w 1228058"/>
                  <a:gd name="connsiteY62" fmla="*/ 765143 h 1064704"/>
                  <a:gd name="connsiteX63" fmla="*/ 848106 w 1228058"/>
                  <a:gd name="connsiteY63" fmla="*/ 429387 h 1064704"/>
                  <a:gd name="connsiteX64" fmla="*/ 788575 w 1228058"/>
                  <a:gd name="connsiteY64" fmla="*/ 509683 h 1064704"/>
                  <a:gd name="connsiteX65" fmla="*/ 749998 w 1228058"/>
                  <a:gd name="connsiteY65" fmla="*/ 453676 h 1064704"/>
                  <a:gd name="connsiteX66" fmla="*/ 1007840 w 1228058"/>
                  <a:gd name="connsiteY66" fmla="*/ 0 h 1064704"/>
                  <a:gd name="connsiteX67" fmla="*/ 1077753 w 1228058"/>
                  <a:gd name="connsiteY67" fmla="*/ 280226 h 1064704"/>
                  <a:gd name="connsiteX68" fmla="*/ 943832 w 1228058"/>
                  <a:gd name="connsiteY68" fmla="*/ 280226 h 1064704"/>
                  <a:gd name="connsiteX69" fmla="*/ 937736 w 1228058"/>
                  <a:gd name="connsiteY69" fmla="*/ 290417 h 1064704"/>
                  <a:gd name="connsiteX70" fmla="*/ 898207 w 1228058"/>
                  <a:gd name="connsiteY70" fmla="*/ 677323 h 1064704"/>
                  <a:gd name="connsiteX71" fmla="*/ 1077753 w 1228058"/>
                  <a:gd name="connsiteY71" fmla="*/ 280226 h 1064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228058" h="1064704">
                    <a:moveTo>
                      <a:pt x="0" y="633698"/>
                    </a:moveTo>
                    <a:cubicBezTo>
                      <a:pt x="109442" y="538925"/>
                      <a:pt x="210883" y="427196"/>
                      <a:pt x="303943" y="298514"/>
                    </a:cubicBezTo>
                    <a:lnTo>
                      <a:pt x="368712" y="331851"/>
                    </a:lnTo>
                    <a:cubicBezTo>
                      <a:pt x="326136" y="387953"/>
                      <a:pt x="283559" y="440436"/>
                      <a:pt x="240601" y="489299"/>
                    </a:cubicBezTo>
                    <a:lnTo>
                      <a:pt x="88963" y="1055084"/>
                    </a:lnTo>
                    <a:lnTo>
                      <a:pt x="13145" y="1055084"/>
                    </a:lnTo>
                    <a:lnTo>
                      <a:pt x="134493" y="602361"/>
                    </a:lnTo>
                    <a:cubicBezTo>
                      <a:pt x="91726" y="645128"/>
                      <a:pt x="48958" y="684276"/>
                      <a:pt x="5905" y="719900"/>
                    </a:cubicBezTo>
                    <a:cubicBezTo>
                      <a:pt x="4763" y="691134"/>
                      <a:pt x="2667" y="662464"/>
                      <a:pt x="0" y="633698"/>
                    </a:cubicBezTo>
                    <a:close/>
                    <a:moveTo>
                      <a:pt x="98679" y="286703"/>
                    </a:moveTo>
                    <a:cubicBezTo>
                      <a:pt x="216979" y="194691"/>
                      <a:pt x="312420" y="100965"/>
                      <a:pt x="384810" y="5429"/>
                    </a:cubicBezTo>
                    <a:lnTo>
                      <a:pt x="443960" y="43148"/>
                    </a:lnTo>
                    <a:cubicBezTo>
                      <a:pt x="345853" y="164592"/>
                      <a:pt x="232220" y="273749"/>
                      <a:pt x="102775" y="370713"/>
                    </a:cubicBezTo>
                    <a:cubicBezTo>
                      <a:pt x="102108" y="342710"/>
                      <a:pt x="100774" y="314611"/>
                      <a:pt x="98679" y="286703"/>
                    </a:cubicBezTo>
                    <a:close/>
                    <a:moveTo>
                      <a:pt x="547497" y="705898"/>
                    </a:moveTo>
                    <a:lnTo>
                      <a:pt x="400145" y="705898"/>
                    </a:lnTo>
                    <a:lnTo>
                      <a:pt x="387001" y="755428"/>
                    </a:lnTo>
                    <a:cubicBezTo>
                      <a:pt x="352330" y="884777"/>
                      <a:pt x="290131" y="976694"/>
                      <a:pt x="200215" y="1031272"/>
                    </a:cubicBezTo>
                    <a:cubicBezTo>
                      <a:pt x="192976" y="1011174"/>
                      <a:pt x="182594" y="988124"/>
                      <a:pt x="168592" y="962311"/>
                    </a:cubicBezTo>
                    <a:cubicBezTo>
                      <a:pt x="237363" y="924973"/>
                      <a:pt x="285845" y="853154"/>
                      <a:pt x="314420" y="746760"/>
                    </a:cubicBezTo>
                    <a:lnTo>
                      <a:pt x="344995" y="632555"/>
                    </a:lnTo>
                    <a:lnTo>
                      <a:pt x="641699" y="632555"/>
                    </a:lnTo>
                    <a:lnTo>
                      <a:pt x="591502" y="820007"/>
                    </a:lnTo>
                    <a:cubicBezTo>
                      <a:pt x="633507" y="791337"/>
                      <a:pt x="681514" y="757523"/>
                      <a:pt x="735806" y="718757"/>
                    </a:cubicBezTo>
                    <a:cubicBezTo>
                      <a:pt x="734092" y="750379"/>
                      <a:pt x="732948" y="778002"/>
                      <a:pt x="732568" y="801719"/>
                    </a:cubicBezTo>
                    <a:cubicBezTo>
                      <a:pt x="683228" y="833342"/>
                      <a:pt x="626364" y="872109"/>
                      <a:pt x="561975" y="918115"/>
                    </a:cubicBezTo>
                    <a:cubicBezTo>
                      <a:pt x="541591" y="933164"/>
                      <a:pt x="522827" y="947547"/>
                      <a:pt x="505777" y="961263"/>
                    </a:cubicBezTo>
                    <a:lnTo>
                      <a:pt x="467296" y="892302"/>
                    </a:lnTo>
                    <a:cubicBezTo>
                      <a:pt x="492633" y="872871"/>
                      <a:pt x="509588" y="847058"/>
                      <a:pt x="518350" y="814673"/>
                    </a:cubicBezTo>
                    <a:lnTo>
                      <a:pt x="547497" y="705898"/>
                    </a:lnTo>
                    <a:close/>
                    <a:moveTo>
                      <a:pt x="378428" y="457962"/>
                    </a:moveTo>
                    <a:lnTo>
                      <a:pt x="733234" y="457962"/>
                    </a:lnTo>
                    <a:lnTo>
                      <a:pt x="713041" y="533400"/>
                    </a:lnTo>
                    <a:lnTo>
                      <a:pt x="358235" y="533400"/>
                    </a:lnTo>
                    <a:lnTo>
                      <a:pt x="378428" y="457962"/>
                    </a:lnTo>
                    <a:close/>
                    <a:moveTo>
                      <a:pt x="381857" y="362045"/>
                    </a:moveTo>
                    <a:lnTo>
                      <a:pt x="452628" y="98012"/>
                    </a:lnTo>
                    <a:lnTo>
                      <a:pt x="523970" y="98012"/>
                    </a:lnTo>
                    <a:lnTo>
                      <a:pt x="472821" y="288798"/>
                    </a:lnTo>
                    <a:lnTo>
                      <a:pt x="564356" y="288798"/>
                    </a:lnTo>
                    <a:lnTo>
                      <a:pt x="637794" y="15050"/>
                    </a:lnTo>
                    <a:lnTo>
                      <a:pt x="711422" y="15050"/>
                    </a:lnTo>
                    <a:lnTo>
                      <a:pt x="637984" y="288798"/>
                    </a:lnTo>
                    <a:lnTo>
                      <a:pt x="729424" y="288798"/>
                    </a:lnTo>
                    <a:lnTo>
                      <a:pt x="780955" y="96965"/>
                    </a:lnTo>
                    <a:lnTo>
                      <a:pt x="852392" y="96965"/>
                    </a:lnTo>
                    <a:lnTo>
                      <a:pt x="772097" y="396621"/>
                    </a:lnTo>
                    <a:lnTo>
                      <a:pt x="700659" y="396621"/>
                    </a:lnTo>
                    <a:lnTo>
                      <a:pt x="709898" y="362045"/>
                    </a:lnTo>
                    <a:lnTo>
                      <a:pt x="381857" y="362045"/>
                    </a:lnTo>
                    <a:close/>
                    <a:moveTo>
                      <a:pt x="1007840" y="0"/>
                    </a:moveTo>
                    <a:lnTo>
                      <a:pt x="1080230" y="12954"/>
                    </a:lnTo>
                    <a:cubicBezTo>
                      <a:pt x="1050512" y="79439"/>
                      <a:pt x="1019651" y="142685"/>
                      <a:pt x="987647" y="202597"/>
                    </a:cubicBezTo>
                    <a:lnTo>
                      <a:pt x="1228058" y="202597"/>
                    </a:lnTo>
                    <a:lnTo>
                      <a:pt x="1207294" y="280226"/>
                    </a:lnTo>
                    <a:lnTo>
                      <a:pt x="1153668" y="280226"/>
                    </a:lnTo>
                    <a:cubicBezTo>
                      <a:pt x="1082897" y="486061"/>
                      <a:pt x="1003363" y="648938"/>
                      <a:pt x="914972" y="768858"/>
                    </a:cubicBezTo>
                    <a:cubicBezTo>
                      <a:pt x="936307" y="848963"/>
                      <a:pt x="974026" y="917448"/>
                      <a:pt x="1027843" y="974217"/>
                    </a:cubicBezTo>
                    <a:cubicBezTo>
                      <a:pt x="1004030" y="1002221"/>
                      <a:pt x="981075" y="1029843"/>
                      <a:pt x="958882" y="1057180"/>
                    </a:cubicBezTo>
                    <a:cubicBezTo>
                      <a:pt x="909447" y="995744"/>
                      <a:pt x="873728" y="926116"/>
                      <a:pt x="851439" y="848106"/>
                    </a:cubicBezTo>
                    <a:cubicBezTo>
                      <a:pt x="786669" y="923163"/>
                      <a:pt x="709898" y="995362"/>
                      <a:pt x="621030" y="1064705"/>
                    </a:cubicBezTo>
                    <a:cubicBezTo>
                      <a:pt x="611695" y="1043845"/>
                      <a:pt x="599504" y="1021175"/>
                      <a:pt x="584454" y="996791"/>
                    </a:cubicBezTo>
                    <a:cubicBezTo>
                      <a:pt x="685323" y="922782"/>
                      <a:pt x="768572" y="845534"/>
                      <a:pt x="834009" y="765143"/>
                    </a:cubicBezTo>
                    <a:cubicBezTo>
                      <a:pt x="819055" y="665226"/>
                      <a:pt x="823722" y="553403"/>
                      <a:pt x="848106" y="429387"/>
                    </a:cubicBezTo>
                    <a:cubicBezTo>
                      <a:pt x="828675" y="457105"/>
                      <a:pt x="808958" y="483870"/>
                      <a:pt x="788575" y="509683"/>
                    </a:cubicBezTo>
                    <a:cubicBezTo>
                      <a:pt x="778669" y="491014"/>
                      <a:pt x="765905" y="472345"/>
                      <a:pt x="749998" y="453676"/>
                    </a:cubicBezTo>
                    <a:cubicBezTo>
                      <a:pt x="848487" y="330899"/>
                      <a:pt x="934307" y="179546"/>
                      <a:pt x="1007840" y="0"/>
                    </a:cubicBezTo>
                    <a:close/>
                    <a:moveTo>
                      <a:pt x="1077753" y="280226"/>
                    </a:moveTo>
                    <a:lnTo>
                      <a:pt x="943832" y="280226"/>
                    </a:lnTo>
                    <a:lnTo>
                      <a:pt x="937736" y="290417"/>
                    </a:lnTo>
                    <a:cubicBezTo>
                      <a:pt x="899350" y="437769"/>
                      <a:pt x="886206" y="566738"/>
                      <a:pt x="898207" y="677323"/>
                    </a:cubicBezTo>
                    <a:cubicBezTo>
                      <a:pt x="954786" y="588264"/>
                      <a:pt x="1014603" y="455867"/>
                      <a:pt x="1077753" y="280226"/>
                    </a:cubicBez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54" name="任意多边形 537">
                <a:extLst>
                  <a:ext uri="{FF2B5EF4-FFF2-40B4-BE49-F238E27FC236}">
                    <a16:creationId xmlns:a16="http://schemas.microsoft.com/office/drawing/2014/main" id="{00833138-F320-4CE4-B16F-4A9010CF2E86}"/>
                  </a:ext>
                </a:extLst>
              </p:cNvPr>
              <p:cNvSpPr/>
              <p:nvPr/>
            </p:nvSpPr>
            <p:spPr>
              <a:xfrm>
                <a:off x="8910637" y="2747962"/>
                <a:ext cx="1219200" cy="1060513"/>
              </a:xfrm>
              <a:custGeom>
                <a:avLst/>
                <a:gdLst>
                  <a:gd name="connsiteX0" fmla="*/ 90107 w 1219200"/>
                  <a:gd name="connsiteY0" fmla="*/ 303943 h 1060513"/>
                  <a:gd name="connsiteX1" fmla="*/ 202692 w 1219200"/>
                  <a:gd name="connsiteY1" fmla="*/ 303943 h 1060513"/>
                  <a:gd name="connsiteX2" fmla="*/ 284036 w 1219200"/>
                  <a:gd name="connsiteY2" fmla="*/ 0 h 1060513"/>
                  <a:gd name="connsiteX3" fmla="*/ 366713 w 1219200"/>
                  <a:gd name="connsiteY3" fmla="*/ 0 h 1060513"/>
                  <a:gd name="connsiteX4" fmla="*/ 285179 w 1219200"/>
                  <a:gd name="connsiteY4" fmla="*/ 303943 h 1060513"/>
                  <a:gd name="connsiteX5" fmla="*/ 392239 w 1219200"/>
                  <a:gd name="connsiteY5" fmla="*/ 303943 h 1060513"/>
                  <a:gd name="connsiteX6" fmla="*/ 371475 w 1219200"/>
                  <a:gd name="connsiteY6" fmla="*/ 381571 h 1060513"/>
                  <a:gd name="connsiteX7" fmla="*/ 264319 w 1219200"/>
                  <a:gd name="connsiteY7" fmla="*/ 381571 h 1060513"/>
                  <a:gd name="connsiteX8" fmla="*/ 82391 w 1219200"/>
                  <a:gd name="connsiteY8" fmla="*/ 1060514 h 1060513"/>
                  <a:gd name="connsiteX9" fmla="*/ 0 w 1219200"/>
                  <a:gd name="connsiteY9" fmla="*/ 1060514 h 1060513"/>
                  <a:gd name="connsiteX10" fmla="*/ 182023 w 1219200"/>
                  <a:gd name="connsiteY10" fmla="*/ 381571 h 1060513"/>
                  <a:gd name="connsiteX11" fmla="*/ 69342 w 1219200"/>
                  <a:gd name="connsiteY11" fmla="*/ 381571 h 1060513"/>
                  <a:gd name="connsiteX12" fmla="*/ 90107 w 1219200"/>
                  <a:gd name="connsiteY12" fmla="*/ 303943 h 1060513"/>
                  <a:gd name="connsiteX13" fmla="*/ 248508 w 1219200"/>
                  <a:gd name="connsiteY13" fmla="*/ 732854 h 1060513"/>
                  <a:gd name="connsiteX14" fmla="*/ 820960 w 1219200"/>
                  <a:gd name="connsiteY14" fmla="*/ 732854 h 1060513"/>
                  <a:gd name="connsiteX15" fmla="*/ 837629 w 1219200"/>
                  <a:gd name="connsiteY15" fmla="*/ 670370 h 1060513"/>
                  <a:gd name="connsiteX16" fmla="*/ 920210 w 1219200"/>
                  <a:gd name="connsiteY16" fmla="*/ 670370 h 1060513"/>
                  <a:gd name="connsiteX17" fmla="*/ 903541 w 1219200"/>
                  <a:gd name="connsiteY17" fmla="*/ 732854 h 1060513"/>
                  <a:gd name="connsiteX18" fmla="*/ 1083183 w 1219200"/>
                  <a:gd name="connsiteY18" fmla="*/ 732854 h 1060513"/>
                  <a:gd name="connsiteX19" fmla="*/ 1064705 w 1219200"/>
                  <a:gd name="connsiteY19" fmla="*/ 801814 h 1060513"/>
                  <a:gd name="connsiteX20" fmla="*/ 885063 w 1219200"/>
                  <a:gd name="connsiteY20" fmla="*/ 801814 h 1060513"/>
                  <a:gd name="connsiteX21" fmla="*/ 851821 w 1219200"/>
                  <a:gd name="connsiteY21" fmla="*/ 925830 h 1060513"/>
                  <a:gd name="connsiteX22" fmla="*/ 685324 w 1219200"/>
                  <a:gd name="connsiteY22" fmla="*/ 1047655 h 1060513"/>
                  <a:gd name="connsiteX23" fmla="*/ 528542 w 1219200"/>
                  <a:gd name="connsiteY23" fmla="*/ 1045464 h 1060513"/>
                  <a:gd name="connsiteX24" fmla="*/ 536639 w 1219200"/>
                  <a:gd name="connsiteY24" fmla="*/ 965740 h 1060513"/>
                  <a:gd name="connsiteX25" fmla="*/ 695230 w 1219200"/>
                  <a:gd name="connsiteY25" fmla="*/ 973360 h 1060513"/>
                  <a:gd name="connsiteX26" fmla="*/ 772192 w 1219200"/>
                  <a:gd name="connsiteY26" fmla="*/ 915162 h 1060513"/>
                  <a:gd name="connsiteX27" fmla="*/ 802577 w 1219200"/>
                  <a:gd name="connsiteY27" fmla="*/ 801910 h 1060513"/>
                  <a:gd name="connsiteX28" fmla="*/ 230124 w 1219200"/>
                  <a:gd name="connsiteY28" fmla="*/ 801910 h 1060513"/>
                  <a:gd name="connsiteX29" fmla="*/ 248508 w 1219200"/>
                  <a:gd name="connsiteY29" fmla="*/ 732854 h 1060513"/>
                  <a:gd name="connsiteX30" fmla="*/ 925830 w 1219200"/>
                  <a:gd name="connsiteY30" fmla="*/ 666083 h 1060513"/>
                  <a:gd name="connsiteX31" fmla="*/ 941546 w 1219200"/>
                  <a:gd name="connsiteY31" fmla="*/ 606838 h 1060513"/>
                  <a:gd name="connsiteX32" fmla="*/ 732949 w 1219200"/>
                  <a:gd name="connsiteY32" fmla="*/ 606838 h 1060513"/>
                  <a:gd name="connsiteX33" fmla="*/ 714566 w 1219200"/>
                  <a:gd name="connsiteY33" fmla="*/ 675799 h 1060513"/>
                  <a:gd name="connsiteX34" fmla="*/ 634175 w 1219200"/>
                  <a:gd name="connsiteY34" fmla="*/ 675799 h 1060513"/>
                  <a:gd name="connsiteX35" fmla="*/ 652749 w 1219200"/>
                  <a:gd name="connsiteY35" fmla="*/ 606838 h 1060513"/>
                  <a:gd name="connsiteX36" fmla="*/ 446246 w 1219200"/>
                  <a:gd name="connsiteY36" fmla="*/ 606838 h 1060513"/>
                  <a:gd name="connsiteX37" fmla="*/ 424529 w 1219200"/>
                  <a:gd name="connsiteY37" fmla="*/ 687705 h 1060513"/>
                  <a:gd name="connsiteX38" fmla="*/ 344138 w 1219200"/>
                  <a:gd name="connsiteY38" fmla="*/ 687705 h 1060513"/>
                  <a:gd name="connsiteX39" fmla="*/ 457391 w 1219200"/>
                  <a:gd name="connsiteY39" fmla="*/ 265271 h 1060513"/>
                  <a:gd name="connsiteX40" fmla="*/ 744188 w 1219200"/>
                  <a:gd name="connsiteY40" fmla="*/ 265271 h 1060513"/>
                  <a:gd name="connsiteX41" fmla="*/ 763238 w 1219200"/>
                  <a:gd name="connsiteY41" fmla="*/ 194119 h 1060513"/>
                  <a:gd name="connsiteX42" fmla="*/ 421767 w 1219200"/>
                  <a:gd name="connsiteY42" fmla="*/ 194119 h 1060513"/>
                  <a:gd name="connsiteX43" fmla="*/ 440341 w 1219200"/>
                  <a:gd name="connsiteY43" fmla="*/ 125158 h 1060513"/>
                  <a:gd name="connsiteX44" fmla="*/ 781717 w 1219200"/>
                  <a:gd name="connsiteY44" fmla="*/ 125158 h 1060513"/>
                  <a:gd name="connsiteX45" fmla="*/ 815245 w 1219200"/>
                  <a:gd name="connsiteY45" fmla="*/ 191 h 1060513"/>
                  <a:gd name="connsiteX46" fmla="*/ 895636 w 1219200"/>
                  <a:gd name="connsiteY46" fmla="*/ 191 h 1060513"/>
                  <a:gd name="connsiteX47" fmla="*/ 862108 w 1219200"/>
                  <a:gd name="connsiteY47" fmla="*/ 125158 h 1060513"/>
                  <a:gd name="connsiteX48" fmla="*/ 1219200 w 1219200"/>
                  <a:gd name="connsiteY48" fmla="*/ 125158 h 1060513"/>
                  <a:gd name="connsiteX49" fmla="*/ 1200626 w 1219200"/>
                  <a:gd name="connsiteY49" fmla="*/ 194119 h 1060513"/>
                  <a:gd name="connsiteX50" fmla="*/ 843629 w 1219200"/>
                  <a:gd name="connsiteY50" fmla="*/ 194119 h 1060513"/>
                  <a:gd name="connsiteX51" fmla="*/ 824579 w 1219200"/>
                  <a:gd name="connsiteY51" fmla="*/ 265271 h 1060513"/>
                  <a:gd name="connsiteX52" fmla="*/ 1113568 w 1219200"/>
                  <a:gd name="connsiteY52" fmla="*/ 265271 h 1060513"/>
                  <a:gd name="connsiteX53" fmla="*/ 1006221 w 1219200"/>
                  <a:gd name="connsiteY53" fmla="*/ 666179 h 1060513"/>
                  <a:gd name="connsiteX54" fmla="*/ 925830 w 1219200"/>
                  <a:gd name="connsiteY54" fmla="*/ 666179 h 1060513"/>
                  <a:gd name="connsiteX55" fmla="*/ 345757 w 1219200"/>
                  <a:gd name="connsiteY55" fmla="*/ 861155 h 1060513"/>
                  <a:gd name="connsiteX56" fmla="*/ 410433 w 1219200"/>
                  <a:gd name="connsiteY56" fmla="*/ 807244 h 1060513"/>
                  <a:gd name="connsiteX57" fmla="*/ 533876 w 1219200"/>
                  <a:gd name="connsiteY57" fmla="*/ 912876 h 1060513"/>
                  <a:gd name="connsiteX58" fmla="*/ 465011 w 1219200"/>
                  <a:gd name="connsiteY58" fmla="*/ 969931 h 1060513"/>
                  <a:gd name="connsiteX59" fmla="*/ 345757 w 1219200"/>
                  <a:gd name="connsiteY59" fmla="*/ 861155 h 1060513"/>
                  <a:gd name="connsiteX60" fmla="*/ 463677 w 1219200"/>
                  <a:gd name="connsiteY60" fmla="*/ 542163 h 1060513"/>
                  <a:gd name="connsiteX61" fmla="*/ 669989 w 1219200"/>
                  <a:gd name="connsiteY61" fmla="*/ 542163 h 1060513"/>
                  <a:gd name="connsiteX62" fmla="*/ 689610 w 1219200"/>
                  <a:gd name="connsiteY62" fmla="*/ 468821 h 1060513"/>
                  <a:gd name="connsiteX63" fmla="*/ 483298 w 1219200"/>
                  <a:gd name="connsiteY63" fmla="*/ 468821 h 1060513"/>
                  <a:gd name="connsiteX64" fmla="*/ 463677 w 1219200"/>
                  <a:gd name="connsiteY64" fmla="*/ 542163 h 1060513"/>
                  <a:gd name="connsiteX65" fmla="*/ 500539 w 1219200"/>
                  <a:gd name="connsiteY65" fmla="*/ 404146 h 1060513"/>
                  <a:gd name="connsiteX66" fmla="*/ 707041 w 1219200"/>
                  <a:gd name="connsiteY66" fmla="*/ 404146 h 1060513"/>
                  <a:gd name="connsiteX67" fmla="*/ 726377 w 1219200"/>
                  <a:gd name="connsiteY67" fmla="*/ 331946 h 1060513"/>
                  <a:gd name="connsiteX68" fmla="*/ 519970 w 1219200"/>
                  <a:gd name="connsiteY68" fmla="*/ 331946 h 1060513"/>
                  <a:gd name="connsiteX69" fmla="*/ 500539 w 1219200"/>
                  <a:gd name="connsiteY69" fmla="*/ 404146 h 1060513"/>
                  <a:gd name="connsiteX70" fmla="*/ 750380 w 1219200"/>
                  <a:gd name="connsiteY70" fmla="*/ 542163 h 1060513"/>
                  <a:gd name="connsiteX71" fmla="*/ 958977 w 1219200"/>
                  <a:gd name="connsiteY71" fmla="*/ 542163 h 1060513"/>
                  <a:gd name="connsiteX72" fmla="*/ 978598 w 1219200"/>
                  <a:gd name="connsiteY72" fmla="*/ 468821 h 1060513"/>
                  <a:gd name="connsiteX73" fmla="*/ 770001 w 1219200"/>
                  <a:gd name="connsiteY73" fmla="*/ 468821 h 1060513"/>
                  <a:gd name="connsiteX74" fmla="*/ 750380 w 1219200"/>
                  <a:gd name="connsiteY74" fmla="*/ 542163 h 1060513"/>
                  <a:gd name="connsiteX75" fmla="*/ 1015365 w 1219200"/>
                  <a:gd name="connsiteY75" fmla="*/ 332042 h 1060513"/>
                  <a:gd name="connsiteX76" fmla="*/ 806768 w 1219200"/>
                  <a:gd name="connsiteY76" fmla="*/ 332042 h 1060513"/>
                  <a:gd name="connsiteX77" fmla="*/ 787336 w 1219200"/>
                  <a:gd name="connsiteY77" fmla="*/ 404241 h 1060513"/>
                  <a:gd name="connsiteX78" fmla="*/ 995934 w 1219200"/>
                  <a:gd name="connsiteY78" fmla="*/ 404241 h 1060513"/>
                  <a:gd name="connsiteX79" fmla="*/ 1015365 w 1219200"/>
                  <a:gd name="connsiteY79" fmla="*/ 332042 h 1060513"/>
                  <a:gd name="connsiteX80" fmla="*/ 1085755 w 1219200"/>
                  <a:gd name="connsiteY80" fmla="*/ 122968 h 1060513"/>
                  <a:gd name="connsiteX81" fmla="*/ 963454 w 1219200"/>
                  <a:gd name="connsiteY81" fmla="*/ 55054 h 1060513"/>
                  <a:gd name="connsiteX82" fmla="*/ 1012698 w 1219200"/>
                  <a:gd name="connsiteY82" fmla="*/ 95 h 1060513"/>
                  <a:gd name="connsiteX83" fmla="*/ 1136523 w 1219200"/>
                  <a:gd name="connsiteY83" fmla="*/ 62579 h 1060513"/>
                  <a:gd name="connsiteX84" fmla="*/ 1085755 w 1219200"/>
                  <a:gd name="connsiteY84" fmla="*/ 122968 h 1060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1219200" h="1060513">
                    <a:moveTo>
                      <a:pt x="90107" y="303943"/>
                    </a:moveTo>
                    <a:lnTo>
                      <a:pt x="202692" y="303943"/>
                    </a:lnTo>
                    <a:lnTo>
                      <a:pt x="284036" y="0"/>
                    </a:lnTo>
                    <a:lnTo>
                      <a:pt x="366713" y="0"/>
                    </a:lnTo>
                    <a:lnTo>
                      <a:pt x="285179" y="303943"/>
                    </a:lnTo>
                    <a:lnTo>
                      <a:pt x="392239" y="303943"/>
                    </a:lnTo>
                    <a:lnTo>
                      <a:pt x="371475" y="381571"/>
                    </a:lnTo>
                    <a:lnTo>
                      <a:pt x="264319" y="381571"/>
                    </a:lnTo>
                    <a:lnTo>
                      <a:pt x="82391" y="1060514"/>
                    </a:lnTo>
                    <a:lnTo>
                      <a:pt x="0" y="1060514"/>
                    </a:lnTo>
                    <a:lnTo>
                      <a:pt x="182023" y="381571"/>
                    </a:lnTo>
                    <a:lnTo>
                      <a:pt x="69342" y="381571"/>
                    </a:lnTo>
                    <a:lnTo>
                      <a:pt x="90107" y="303943"/>
                    </a:lnTo>
                    <a:close/>
                    <a:moveTo>
                      <a:pt x="248508" y="732854"/>
                    </a:moveTo>
                    <a:lnTo>
                      <a:pt x="820960" y="732854"/>
                    </a:lnTo>
                    <a:lnTo>
                      <a:pt x="837629" y="670370"/>
                    </a:lnTo>
                    <a:lnTo>
                      <a:pt x="920210" y="670370"/>
                    </a:lnTo>
                    <a:lnTo>
                      <a:pt x="903541" y="732854"/>
                    </a:lnTo>
                    <a:lnTo>
                      <a:pt x="1083183" y="732854"/>
                    </a:lnTo>
                    <a:lnTo>
                      <a:pt x="1064705" y="801814"/>
                    </a:lnTo>
                    <a:lnTo>
                      <a:pt x="885063" y="801814"/>
                    </a:lnTo>
                    <a:lnTo>
                      <a:pt x="851821" y="925830"/>
                    </a:lnTo>
                    <a:cubicBezTo>
                      <a:pt x="830104" y="1006983"/>
                      <a:pt x="774573" y="1047655"/>
                      <a:pt x="685324" y="1047655"/>
                    </a:cubicBezTo>
                    <a:cubicBezTo>
                      <a:pt x="642842" y="1047655"/>
                      <a:pt x="590645" y="1046893"/>
                      <a:pt x="528542" y="1045464"/>
                    </a:cubicBezTo>
                    <a:cubicBezTo>
                      <a:pt x="531781" y="1022413"/>
                      <a:pt x="534448" y="995934"/>
                      <a:pt x="536639" y="965740"/>
                    </a:cubicBezTo>
                    <a:cubicBezTo>
                      <a:pt x="595599" y="970788"/>
                      <a:pt x="648367" y="973360"/>
                      <a:pt x="695230" y="973360"/>
                    </a:cubicBezTo>
                    <a:cubicBezTo>
                      <a:pt x="736187" y="973360"/>
                      <a:pt x="761809" y="953929"/>
                      <a:pt x="772192" y="915162"/>
                    </a:cubicBezTo>
                    <a:lnTo>
                      <a:pt x="802577" y="801910"/>
                    </a:lnTo>
                    <a:lnTo>
                      <a:pt x="230124" y="801910"/>
                    </a:lnTo>
                    <a:lnTo>
                      <a:pt x="248508" y="732854"/>
                    </a:lnTo>
                    <a:close/>
                    <a:moveTo>
                      <a:pt x="925830" y="666083"/>
                    </a:moveTo>
                    <a:lnTo>
                      <a:pt x="941546" y="606838"/>
                    </a:lnTo>
                    <a:lnTo>
                      <a:pt x="732949" y="606838"/>
                    </a:lnTo>
                    <a:lnTo>
                      <a:pt x="714566" y="675799"/>
                    </a:lnTo>
                    <a:lnTo>
                      <a:pt x="634175" y="675799"/>
                    </a:lnTo>
                    <a:lnTo>
                      <a:pt x="652749" y="606838"/>
                    </a:lnTo>
                    <a:lnTo>
                      <a:pt x="446246" y="606838"/>
                    </a:lnTo>
                    <a:lnTo>
                      <a:pt x="424529" y="687705"/>
                    </a:lnTo>
                    <a:lnTo>
                      <a:pt x="344138" y="687705"/>
                    </a:lnTo>
                    <a:lnTo>
                      <a:pt x="457391" y="265271"/>
                    </a:lnTo>
                    <a:lnTo>
                      <a:pt x="744188" y="265271"/>
                    </a:lnTo>
                    <a:lnTo>
                      <a:pt x="763238" y="194119"/>
                    </a:lnTo>
                    <a:lnTo>
                      <a:pt x="421767" y="194119"/>
                    </a:lnTo>
                    <a:lnTo>
                      <a:pt x="440341" y="125158"/>
                    </a:lnTo>
                    <a:lnTo>
                      <a:pt x="781717" y="125158"/>
                    </a:lnTo>
                    <a:lnTo>
                      <a:pt x="815245" y="191"/>
                    </a:lnTo>
                    <a:lnTo>
                      <a:pt x="895636" y="191"/>
                    </a:lnTo>
                    <a:lnTo>
                      <a:pt x="862108" y="125158"/>
                    </a:lnTo>
                    <a:lnTo>
                      <a:pt x="1219200" y="125158"/>
                    </a:lnTo>
                    <a:lnTo>
                      <a:pt x="1200626" y="194119"/>
                    </a:lnTo>
                    <a:lnTo>
                      <a:pt x="843629" y="194119"/>
                    </a:lnTo>
                    <a:lnTo>
                      <a:pt x="824579" y="265271"/>
                    </a:lnTo>
                    <a:lnTo>
                      <a:pt x="1113568" y="265271"/>
                    </a:lnTo>
                    <a:lnTo>
                      <a:pt x="1006221" y="666179"/>
                    </a:lnTo>
                    <a:lnTo>
                      <a:pt x="925830" y="666179"/>
                    </a:lnTo>
                    <a:close/>
                    <a:moveTo>
                      <a:pt x="345757" y="861155"/>
                    </a:moveTo>
                    <a:lnTo>
                      <a:pt x="410433" y="807244"/>
                    </a:lnTo>
                    <a:cubicBezTo>
                      <a:pt x="454914" y="841058"/>
                      <a:pt x="496062" y="876205"/>
                      <a:pt x="533876" y="912876"/>
                    </a:cubicBezTo>
                    <a:lnTo>
                      <a:pt x="465011" y="969931"/>
                    </a:lnTo>
                    <a:cubicBezTo>
                      <a:pt x="430816" y="934022"/>
                      <a:pt x="391001" y="897731"/>
                      <a:pt x="345757" y="861155"/>
                    </a:cubicBezTo>
                    <a:close/>
                    <a:moveTo>
                      <a:pt x="463677" y="542163"/>
                    </a:moveTo>
                    <a:lnTo>
                      <a:pt x="669989" y="542163"/>
                    </a:lnTo>
                    <a:lnTo>
                      <a:pt x="689610" y="468821"/>
                    </a:lnTo>
                    <a:lnTo>
                      <a:pt x="483298" y="468821"/>
                    </a:lnTo>
                    <a:lnTo>
                      <a:pt x="463677" y="542163"/>
                    </a:lnTo>
                    <a:close/>
                    <a:moveTo>
                      <a:pt x="500539" y="404146"/>
                    </a:moveTo>
                    <a:lnTo>
                      <a:pt x="707041" y="404146"/>
                    </a:lnTo>
                    <a:lnTo>
                      <a:pt x="726377" y="331946"/>
                    </a:lnTo>
                    <a:lnTo>
                      <a:pt x="519970" y="331946"/>
                    </a:lnTo>
                    <a:lnTo>
                      <a:pt x="500539" y="404146"/>
                    </a:lnTo>
                    <a:close/>
                    <a:moveTo>
                      <a:pt x="750380" y="542163"/>
                    </a:moveTo>
                    <a:lnTo>
                      <a:pt x="958977" y="542163"/>
                    </a:lnTo>
                    <a:lnTo>
                      <a:pt x="978598" y="468821"/>
                    </a:lnTo>
                    <a:lnTo>
                      <a:pt x="770001" y="468821"/>
                    </a:lnTo>
                    <a:lnTo>
                      <a:pt x="750380" y="542163"/>
                    </a:lnTo>
                    <a:close/>
                    <a:moveTo>
                      <a:pt x="1015365" y="332042"/>
                    </a:moveTo>
                    <a:lnTo>
                      <a:pt x="806768" y="332042"/>
                    </a:lnTo>
                    <a:lnTo>
                      <a:pt x="787336" y="404241"/>
                    </a:lnTo>
                    <a:lnTo>
                      <a:pt x="995934" y="404241"/>
                    </a:lnTo>
                    <a:lnTo>
                      <a:pt x="1015365" y="332042"/>
                    </a:lnTo>
                    <a:close/>
                    <a:moveTo>
                      <a:pt x="1085755" y="122968"/>
                    </a:moveTo>
                    <a:cubicBezTo>
                      <a:pt x="1047559" y="99250"/>
                      <a:pt x="1006697" y="76581"/>
                      <a:pt x="963454" y="55054"/>
                    </a:cubicBezTo>
                    <a:lnTo>
                      <a:pt x="1012698" y="95"/>
                    </a:lnTo>
                    <a:cubicBezTo>
                      <a:pt x="1060990" y="22479"/>
                      <a:pt x="1102328" y="43244"/>
                      <a:pt x="1136523" y="62579"/>
                    </a:cubicBezTo>
                    <a:lnTo>
                      <a:pt x="1085755" y="122968"/>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grpSp>
        <p:grpSp>
          <p:nvGrpSpPr>
            <p:cNvPr id="41" name="组合 40">
              <a:extLst>
                <a:ext uri="{FF2B5EF4-FFF2-40B4-BE49-F238E27FC236}">
                  <a16:creationId xmlns:a16="http://schemas.microsoft.com/office/drawing/2014/main" id="{AC075345-CF57-444D-B433-2591E325F3FE}"/>
                </a:ext>
              </a:extLst>
            </p:cNvPr>
            <p:cNvGrpSpPr/>
            <p:nvPr/>
          </p:nvGrpSpPr>
          <p:grpSpPr>
            <a:xfrm>
              <a:off x="5310949" y="3953961"/>
              <a:ext cx="4484335" cy="619030"/>
              <a:chOff x="5310948" y="3954017"/>
              <a:chExt cx="4484335" cy="619030"/>
            </a:xfrm>
            <a:solidFill>
              <a:srgbClr val="050101"/>
            </a:solidFill>
          </p:grpSpPr>
          <p:sp>
            <p:nvSpPr>
              <p:cNvPr id="42" name="任意多边形 525">
                <a:extLst>
                  <a:ext uri="{FF2B5EF4-FFF2-40B4-BE49-F238E27FC236}">
                    <a16:creationId xmlns:a16="http://schemas.microsoft.com/office/drawing/2014/main" id="{C07ED63D-7D30-4A04-BDE9-5D55A03CBAD2}"/>
                  </a:ext>
                </a:extLst>
              </p:cNvPr>
              <p:cNvSpPr/>
              <p:nvPr/>
            </p:nvSpPr>
            <p:spPr>
              <a:xfrm>
                <a:off x="5310948" y="4111751"/>
                <a:ext cx="639413" cy="448818"/>
              </a:xfrm>
              <a:custGeom>
                <a:avLst/>
                <a:gdLst>
                  <a:gd name="connsiteX0" fmla="*/ 639413 w 639413"/>
                  <a:gd name="connsiteY0" fmla="*/ 0 h 448818"/>
                  <a:gd name="connsiteX1" fmla="*/ 374237 w 639413"/>
                  <a:gd name="connsiteY1" fmla="*/ 448818 h 448818"/>
                  <a:gd name="connsiteX2" fmla="*/ 310896 w 639413"/>
                  <a:gd name="connsiteY2" fmla="*/ 448818 h 448818"/>
                  <a:gd name="connsiteX3" fmla="*/ 287750 w 639413"/>
                  <a:gd name="connsiteY3" fmla="*/ 115538 h 448818"/>
                  <a:gd name="connsiteX4" fmla="*/ 95250 w 639413"/>
                  <a:gd name="connsiteY4" fmla="*/ 448818 h 448818"/>
                  <a:gd name="connsiteX5" fmla="*/ 30956 w 639413"/>
                  <a:gd name="connsiteY5" fmla="*/ 448818 h 448818"/>
                  <a:gd name="connsiteX6" fmla="*/ 0 w 639413"/>
                  <a:gd name="connsiteY6" fmla="*/ 0 h 448818"/>
                  <a:gd name="connsiteX7" fmla="*/ 78486 w 639413"/>
                  <a:gd name="connsiteY7" fmla="*/ 0 h 448818"/>
                  <a:gd name="connsiteX8" fmla="*/ 98489 w 639413"/>
                  <a:gd name="connsiteY8" fmla="*/ 334518 h 448818"/>
                  <a:gd name="connsiteX9" fmla="*/ 292799 w 639413"/>
                  <a:gd name="connsiteY9" fmla="*/ 0 h 448818"/>
                  <a:gd name="connsiteX10" fmla="*/ 349949 w 639413"/>
                  <a:gd name="connsiteY10" fmla="*/ 0 h 448818"/>
                  <a:gd name="connsiteX11" fmla="*/ 373190 w 639413"/>
                  <a:gd name="connsiteY11" fmla="*/ 335852 h 448818"/>
                  <a:gd name="connsiteX12" fmla="*/ 576358 w 639413"/>
                  <a:gd name="connsiteY12" fmla="*/ 0 h 448818"/>
                  <a:gd name="connsiteX13" fmla="*/ 639413 w 639413"/>
                  <a:gd name="connsiteY13" fmla="*/ 0 h 448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39413" h="448818">
                    <a:moveTo>
                      <a:pt x="639413" y="0"/>
                    </a:moveTo>
                    <a:lnTo>
                      <a:pt x="374237" y="448818"/>
                    </a:lnTo>
                    <a:lnTo>
                      <a:pt x="310896" y="448818"/>
                    </a:lnTo>
                    <a:lnTo>
                      <a:pt x="287750" y="115538"/>
                    </a:lnTo>
                    <a:lnTo>
                      <a:pt x="95250" y="448818"/>
                    </a:lnTo>
                    <a:lnTo>
                      <a:pt x="30956" y="448818"/>
                    </a:lnTo>
                    <a:lnTo>
                      <a:pt x="0" y="0"/>
                    </a:lnTo>
                    <a:lnTo>
                      <a:pt x="78486" y="0"/>
                    </a:lnTo>
                    <a:lnTo>
                      <a:pt x="98489" y="334518"/>
                    </a:lnTo>
                    <a:lnTo>
                      <a:pt x="292799" y="0"/>
                    </a:lnTo>
                    <a:lnTo>
                      <a:pt x="349949" y="0"/>
                    </a:lnTo>
                    <a:lnTo>
                      <a:pt x="373190" y="335852"/>
                    </a:lnTo>
                    <a:lnTo>
                      <a:pt x="576358" y="0"/>
                    </a:lnTo>
                    <a:lnTo>
                      <a:pt x="639413" y="0"/>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43" name="任意多边形 526">
                <a:extLst>
                  <a:ext uri="{FF2B5EF4-FFF2-40B4-BE49-F238E27FC236}">
                    <a16:creationId xmlns:a16="http://schemas.microsoft.com/office/drawing/2014/main" id="{1C6BD305-6C7E-41A1-9ECD-9ED758FE78CE}"/>
                  </a:ext>
                </a:extLst>
              </p:cNvPr>
              <p:cNvSpPr/>
              <p:nvPr/>
            </p:nvSpPr>
            <p:spPr>
              <a:xfrm>
                <a:off x="5937293" y="4099369"/>
                <a:ext cx="475475" cy="473678"/>
              </a:xfrm>
              <a:custGeom>
                <a:avLst/>
                <a:gdLst>
                  <a:gd name="connsiteX0" fmla="*/ 358635 w 475475"/>
                  <a:gd name="connsiteY0" fmla="*/ 327469 h 473678"/>
                  <a:gd name="connsiteX1" fmla="*/ 427787 w 475475"/>
                  <a:gd name="connsiteY1" fmla="*/ 340805 h 473678"/>
                  <a:gd name="connsiteX2" fmla="*/ 324631 w 475475"/>
                  <a:gd name="connsiteY2" fmla="*/ 435959 h 473678"/>
                  <a:gd name="connsiteX3" fmla="*/ 178517 w 475475"/>
                  <a:gd name="connsiteY3" fmla="*/ 473678 h 473678"/>
                  <a:gd name="connsiteX4" fmla="*/ 28975 w 475475"/>
                  <a:gd name="connsiteY4" fmla="*/ 408908 h 473678"/>
                  <a:gd name="connsiteX5" fmla="*/ 10592 w 475475"/>
                  <a:gd name="connsiteY5" fmla="*/ 239268 h 473678"/>
                  <a:gd name="connsiteX6" fmla="*/ 123273 w 475475"/>
                  <a:gd name="connsiteY6" fmla="*/ 66104 h 473678"/>
                  <a:gd name="connsiteX7" fmla="*/ 307391 w 475475"/>
                  <a:gd name="connsiteY7" fmla="*/ 0 h 473678"/>
                  <a:gd name="connsiteX8" fmla="*/ 449885 w 475475"/>
                  <a:gd name="connsiteY8" fmla="*/ 60865 h 473678"/>
                  <a:gd name="connsiteX9" fmla="*/ 462553 w 475475"/>
                  <a:gd name="connsiteY9" fmla="*/ 242983 h 473678"/>
                  <a:gd name="connsiteX10" fmla="*/ 96983 w 475475"/>
                  <a:gd name="connsiteY10" fmla="*/ 242983 h 473678"/>
                  <a:gd name="connsiteX11" fmla="*/ 107937 w 475475"/>
                  <a:gd name="connsiteY11" fmla="*/ 380333 h 473678"/>
                  <a:gd name="connsiteX12" fmla="*/ 199568 w 475475"/>
                  <a:gd name="connsiteY12" fmla="*/ 415861 h 473678"/>
                  <a:gd name="connsiteX13" fmla="*/ 358635 w 475475"/>
                  <a:gd name="connsiteY13" fmla="*/ 327469 h 473678"/>
                  <a:gd name="connsiteX14" fmla="*/ 390734 w 475475"/>
                  <a:gd name="connsiteY14" fmla="*/ 190976 h 473678"/>
                  <a:gd name="connsiteX15" fmla="*/ 394830 w 475475"/>
                  <a:gd name="connsiteY15" fmla="*/ 123825 h 473678"/>
                  <a:gd name="connsiteX16" fmla="*/ 364350 w 475475"/>
                  <a:gd name="connsiteY16" fmla="*/ 73819 h 473678"/>
                  <a:gd name="connsiteX17" fmla="*/ 295580 w 475475"/>
                  <a:gd name="connsiteY17" fmla="*/ 53150 h 473678"/>
                  <a:gd name="connsiteX18" fmla="*/ 186709 w 475475"/>
                  <a:gd name="connsiteY18" fmla="*/ 90488 h 473678"/>
                  <a:gd name="connsiteX19" fmla="*/ 114224 w 475475"/>
                  <a:gd name="connsiteY19" fmla="*/ 190881 h 473678"/>
                  <a:gd name="connsiteX20" fmla="*/ 390734 w 475475"/>
                  <a:gd name="connsiteY20" fmla="*/ 190881 h 473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75475" h="473678">
                    <a:moveTo>
                      <a:pt x="358635" y="327469"/>
                    </a:moveTo>
                    <a:lnTo>
                      <a:pt x="427787" y="340805"/>
                    </a:lnTo>
                    <a:cubicBezTo>
                      <a:pt x="404355" y="379190"/>
                      <a:pt x="369875" y="410909"/>
                      <a:pt x="324631" y="435959"/>
                    </a:cubicBezTo>
                    <a:cubicBezTo>
                      <a:pt x="279387" y="461105"/>
                      <a:pt x="230619" y="473678"/>
                      <a:pt x="178517" y="473678"/>
                    </a:cubicBezTo>
                    <a:cubicBezTo>
                      <a:pt x="109747" y="473678"/>
                      <a:pt x="59931" y="452152"/>
                      <a:pt x="28975" y="408908"/>
                    </a:cubicBezTo>
                    <a:cubicBezTo>
                      <a:pt x="-1981" y="365760"/>
                      <a:pt x="-8172" y="309277"/>
                      <a:pt x="10592" y="239268"/>
                    </a:cubicBezTo>
                    <a:cubicBezTo>
                      <a:pt x="29832" y="167830"/>
                      <a:pt x="67265" y="110109"/>
                      <a:pt x="123273" y="66104"/>
                    </a:cubicBezTo>
                    <a:cubicBezTo>
                      <a:pt x="179280" y="22003"/>
                      <a:pt x="240621" y="0"/>
                      <a:pt x="307391" y="0"/>
                    </a:cubicBezTo>
                    <a:cubicBezTo>
                      <a:pt x="373208" y="0"/>
                      <a:pt x="420738" y="20288"/>
                      <a:pt x="449885" y="60865"/>
                    </a:cubicBezTo>
                    <a:cubicBezTo>
                      <a:pt x="479031" y="101346"/>
                      <a:pt x="483317" y="162115"/>
                      <a:pt x="462553" y="242983"/>
                    </a:cubicBezTo>
                    <a:lnTo>
                      <a:pt x="96983" y="242983"/>
                    </a:lnTo>
                    <a:cubicBezTo>
                      <a:pt x="78791" y="310801"/>
                      <a:pt x="82410" y="356616"/>
                      <a:pt x="107937" y="380333"/>
                    </a:cubicBezTo>
                    <a:cubicBezTo>
                      <a:pt x="133559" y="404050"/>
                      <a:pt x="164040" y="415861"/>
                      <a:pt x="199568" y="415861"/>
                    </a:cubicBezTo>
                    <a:cubicBezTo>
                      <a:pt x="263576" y="415861"/>
                      <a:pt x="316630" y="386334"/>
                      <a:pt x="358635" y="327469"/>
                    </a:cubicBezTo>
                    <a:close/>
                    <a:moveTo>
                      <a:pt x="390734" y="190976"/>
                    </a:moveTo>
                    <a:cubicBezTo>
                      <a:pt x="396735" y="165830"/>
                      <a:pt x="398164" y="143446"/>
                      <a:pt x="394830" y="123825"/>
                    </a:cubicBezTo>
                    <a:cubicBezTo>
                      <a:pt x="391306" y="104394"/>
                      <a:pt x="381114" y="87630"/>
                      <a:pt x="364350" y="73819"/>
                    </a:cubicBezTo>
                    <a:cubicBezTo>
                      <a:pt x="347396" y="60103"/>
                      <a:pt x="324536" y="53150"/>
                      <a:pt x="295580" y="53150"/>
                    </a:cubicBezTo>
                    <a:cubicBezTo>
                      <a:pt x="256718" y="53150"/>
                      <a:pt x="220428" y="65722"/>
                      <a:pt x="186709" y="90488"/>
                    </a:cubicBezTo>
                    <a:cubicBezTo>
                      <a:pt x="152991" y="115348"/>
                      <a:pt x="128797" y="148876"/>
                      <a:pt x="114224" y="190881"/>
                    </a:cubicBezTo>
                    <a:lnTo>
                      <a:pt x="390734" y="190881"/>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44" name="任意多边形 527">
                <a:extLst>
                  <a:ext uri="{FF2B5EF4-FFF2-40B4-BE49-F238E27FC236}">
                    <a16:creationId xmlns:a16="http://schemas.microsoft.com/office/drawing/2014/main" id="{A4C21DCA-23CF-48F4-B7E8-CA793ABC30EA}"/>
                  </a:ext>
                </a:extLst>
              </p:cNvPr>
              <p:cNvSpPr/>
              <p:nvPr/>
            </p:nvSpPr>
            <p:spPr>
              <a:xfrm>
                <a:off x="6458997" y="3954017"/>
                <a:ext cx="243173" cy="606552"/>
              </a:xfrm>
              <a:custGeom>
                <a:avLst/>
                <a:gdLst>
                  <a:gd name="connsiteX0" fmla="*/ 198501 w 243173"/>
                  <a:gd name="connsiteY0" fmla="*/ 157734 h 606552"/>
                  <a:gd name="connsiteX1" fmla="*/ 78200 w 243173"/>
                  <a:gd name="connsiteY1" fmla="*/ 606552 h 606552"/>
                  <a:gd name="connsiteX2" fmla="*/ 0 w 243173"/>
                  <a:gd name="connsiteY2" fmla="*/ 606552 h 606552"/>
                  <a:gd name="connsiteX3" fmla="*/ 120396 w 243173"/>
                  <a:gd name="connsiteY3" fmla="*/ 157734 h 606552"/>
                  <a:gd name="connsiteX4" fmla="*/ 198501 w 243173"/>
                  <a:gd name="connsiteY4" fmla="*/ 157734 h 606552"/>
                  <a:gd name="connsiteX5" fmla="*/ 243174 w 243173"/>
                  <a:gd name="connsiteY5" fmla="*/ 0 h 606552"/>
                  <a:gd name="connsiteX6" fmla="*/ 222409 w 243173"/>
                  <a:gd name="connsiteY6" fmla="*/ 77724 h 606552"/>
                  <a:gd name="connsiteX7" fmla="*/ 138208 w 243173"/>
                  <a:gd name="connsiteY7" fmla="*/ 77724 h 606552"/>
                  <a:gd name="connsiteX8" fmla="*/ 158972 w 243173"/>
                  <a:gd name="connsiteY8" fmla="*/ 0 h 606552"/>
                  <a:gd name="connsiteX9" fmla="*/ 243174 w 243173"/>
                  <a:gd name="connsiteY9" fmla="*/ 0 h 606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3173" h="606552">
                    <a:moveTo>
                      <a:pt x="198501" y="157734"/>
                    </a:moveTo>
                    <a:lnTo>
                      <a:pt x="78200" y="606552"/>
                    </a:lnTo>
                    <a:lnTo>
                      <a:pt x="0" y="606552"/>
                    </a:lnTo>
                    <a:lnTo>
                      <a:pt x="120396" y="157734"/>
                    </a:lnTo>
                    <a:lnTo>
                      <a:pt x="198501" y="157734"/>
                    </a:lnTo>
                    <a:close/>
                    <a:moveTo>
                      <a:pt x="243174" y="0"/>
                    </a:moveTo>
                    <a:lnTo>
                      <a:pt x="222409" y="77724"/>
                    </a:lnTo>
                    <a:lnTo>
                      <a:pt x="138208" y="77724"/>
                    </a:lnTo>
                    <a:lnTo>
                      <a:pt x="158972" y="0"/>
                    </a:lnTo>
                    <a:lnTo>
                      <a:pt x="243174" y="0"/>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45" name="任意多边形 528">
                <a:extLst>
                  <a:ext uri="{FF2B5EF4-FFF2-40B4-BE49-F238E27FC236}">
                    <a16:creationId xmlns:a16="http://schemas.microsoft.com/office/drawing/2014/main" id="{6D8A8107-3958-4029-B74D-705A0C5D1CB2}"/>
                  </a:ext>
                </a:extLst>
              </p:cNvPr>
              <p:cNvSpPr/>
              <p:nvPr/>
            </p:nvSpPr>
            <p:spPr>
              <a:xfrm>
                <a:off x="6693217" y="3954017"/>
                <a:ext cx="503516" cy="619029"/>
              </a:xfrm>
              <a:custGeom>
                <a:avLst/>
                <a:gdLst>
                  <a:gd name="connsiteX0" fmla="*/ 37814 w 503516"/>
                  <a:gd name="connsiteY0" fmla="*/ 606552 h 619029"/>
                  <a:gd name="connsiteX1" fmla="*/ 0 w 503516"/>
                  <a:gd name="connsiteY1" fmla="*/ 606552 h 619029"/>
                  <a:gd name="connsiteX2" fmla="*/ 162592 w 503516"/>
                  <a:gd name="connsiteY2" fmla="*/ 0 h 619029"/>
                  <a:gd name="connsiteX3" fmla="*/ 240792 w 503516"/>
                  <a:gd name="connsiteY3" fmla="*/ 0 h 619029"/>
                  <a:gd name="connsiteX4" fmla="*/ 178498 w 503516"/>
                  <a:gd name="connsiteY4" fmla="*/ 232410 h 619029"/>
                  <a:gd name="connsiteX5" fmla="*/ 350234 w 503516"/>
                  <a:gd name="connsiteY5" fmla="*/ 145352 h 619029"/>
                  <a:gd name="connsiteX6" fmla="*/ 479203 w 503516"/>
                  <a:gd name="connsiteY6" fmla="*/ 206312 h 619029"/>
                  <a:gd name="connsiteX7" fmla="*/ 490347 w 503516"/>
                  <a:gd name="connsiteY7" fmla="*/ 383286 h 619029"/>
                  <a:gd name="connsiteX8" fmla="*/ 387858 w 503516"/>
                  <a:gd name="connsiteY8" fmla="*/ 551212 h 619029"/>
                  <a:gd name="connsiteX9" fmla="*/ 220027 w 503516"/>
                  <a:gd name="connsiteY9" fmla="*/ 619030 h 619029"/>
                  <a:gd name="connsiteX10" fmla="*/ 85820 w 503516"/>
                  <a:gd name="connsiteY10" fmla="*/ 532352 h 619029"/>
                  <a:gd name="connsiteX11" fmla="*/ 37814 w 503516"/>
                  <a:gd name="connsiteY11" fmla="*/ 606552 h 619029"/>
                  <a:gd name="connsiteX12" fmla="*/ 125349 w 503516"/>
                  <a:gd name="connsiteY12" fmla="*/ 430530 h 619029"/>
                  <a:gd name="connsiteX13" fmla="*/ 146113 w 503516"/>
                  <a:gd name="connsiteY13" fmla="*/ 530924 h 619029"/>
                  <a:gd name="connsiteX14" fmla="*/ 226885 w 503516"/>
                  <a:gd name="connsiteY14" fmla="*/ 562070 h 619029"/>
                  <a:gd name="connsiteX15" fmla="*/ 335852 w 503516"/>
                  <a:gd name="connsiteY15" fmla="*/ 515779 h 619029"/>
                  <a:gd name="connsiteX16" fmla="*/ 406527 w 503516"/>
                  <a:gd name="connsiteY16" fmla="*/ 389001 h 619029"/>
                  <a:gd name="connsiteX17" fmla="*/ 407575 w 503516"/>
                  <a:gd name="connsiteY17" fmla="*/ 252698 h 619029"/>
                  <a:gd name="connsiteX18" fmla="*/ 322612 w 503516"/>
                  <a:gd name="connsiteY18" fmla="*/ 203073 h 619029"/>
                  <a:gd name="connsiteX19" fmla="*/ 224028 w 503516"/>
                  <a:gd name="connsiteY19" fmla="*/ 238411 h 619029"/>
                  <a:gd name="connsiteX20" fmla="*/ 152305 w 503516"/>
                  <a:gd name="connsiteY20" fmla="*/ 329660 h 619029"/>
                  <a:gd name="connsiteX21" fmla="*/ 125349 w 503516"/>
                  <a:gd name="connsiteY21" fmla="*/ 430530 h 619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3516" h="619029">
                    <a:moveTo>
                      <a:pt x="37814" y="606552"/>
                    </a:moveTo>
                    <a:lnTo>
                      <a:pt x="0" y="606552"/>
                    </a:lnTo>
                    <a:lnTo>
                      <a:pt x="162592" y="0"/>
                    </a:lnTo>
                    <a:lnTo>
                      <a:pt x="240792" y="0"/>
                    </a:lnTo>
                    <a:lnTo>
                      <a:pt x="178498" y="232410"/>
                    </a:lnTo>
                    <a:cubicBezTo>
                      <a:pt x="229933" y="174403"/>
                      <a:pt x="287178" y="145352"/>
                      <a:pt x="350234" y="145352"/>
                    </a:cubicBezTo>
                    <a:cubicBezTo>
                      <a:pt x="408051" y="145352"/>
                      <a:pt x="451009" y="165640"/>
                      <a:pt x="479203" y="206312"/>
                    </a:cubicBezTo>
                    <a:cubicBezTo>
                      <a:pt x="507396" y="246888"/>
                      <a:pt x="511016" y="305848"/>
                      <a:pt x="490347" y="383286"/>
                    </a:cubicBezTo>
                    <a:cubicBezTo>
                      <a:pt x="472440" y="449961"/>
                      <a:pt x="438340" y="505968"/>
                      <a:pt x="387858" y="551212"/>
                    </a:cubicBezTo>
                    <a:cubicBezTo>
                      <a:pt x="337375" y="596456"/>
                      <a:pt x="281368" y="619030"/>
                      <a:pt x="220027" y="619030"/>
                    </a:cubicBezTo>
                    <a:cubicBezTo>
                      <a:pt x="151638" y="619030"/>
                      <a:pt x="106966" y="590074"/>
                      <a:pt x="85820" y="532352"/>
                    </a:cubicBezTo>
                    <a:lnTo>
                      <a:pt x="37814" y="606552"/>
                    </a:lnTo>
                    <a:close/>
                    <a:moveTo>
                      <a:pt x="125349" y="430530"/>
                    </a:moveTo>
                    <a:cubicBezTo>
                      <a:pt x="116681" y="476631"/>
                      <a:pt x="123539" y="510064"/>
                      <a:pt x="146113" y="530924"/>
                    </a:cubicBezTo>
                    <a:cubicBezTo>
                      <a:pt x="168688" y="551688"/>
                      <a:pt x="195548" y="562070"/>
                      <a:pt x="226885" y="562070"/>
                    </a:cubicBezTo>
                    <a:cubicBezTo>
                      <a:pt x="266890" y="562070"/>
                      <a:pt x="303181" y="546640"/>
                      <a:pt x="335852" y="515779"/>
                    </a:cubicBezTo>
                    <a:cubicBezTo>
                      <a:pt x="368522" y="484918"/>
                      <a:pt x="392049" y="442722"/>
                      <a:pt x="406527" y="389001"/>
                    </a:cubicBezTo>
                    <a:cubicBezTo>
                      <a:pt x="422053" y="331184"/>
                      <a:pt x="422338" y="285655"/>
                      <a:pt x="407575" y="252698"/>
                    </a:cubicBezTo>
                    <a:cubicBezTo>
                      <a:pt x="392811" y="219551"/>
                      <a:pt x="364427" y="203073"/>
                      <a:pt x="322612" y="203073"/>
                    </a:cubicBezTo>
                    <a:cubicBezTo>
                      <a:pt x="289655" y="203073"/>
                      <a:pt x="256794" y="214789"/>
                      <a:pt x="224028" y="238411"/>
                    </a:cubicBezTo>
                    <a:cubicBezTo>
                      <a:pt x="191167" y="261938"/>
                      <a:pt x="167449" y="292322"/>
                      <a:pt x="152305" y="329660"/>
                    </a:cubicBezTo>
                    <a:lnTo>
                      <a:pt x="125349" y="430530"/>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46" name="任意多边形 529">
                <a:extLst>
                  <a:ext uri="{FF2B5EF4-FFF2-40B4-BE49-F238E27FC236}">
                    <a16:creationId xmlns:a16="http://schemas.microsoft.com/office/drawing/2014/main" id="{83FEBFF5-DFE9-4409-B00D-5534AEF0A06C}"/>
                  </a:ext>
                </a:extLst>
              </p:cNvPr>
              <p:cNvSpPr/>
              <p:nvPr/>
            </p:nvSpPr>
            <p:spPr>
              <a:xfrm>
                <a:off x="7251327" y="4099274"/>
                <a:ext cx="473424" cy="473678"/>
              </a:xfrm>
              <a:custGeom>
                <a:avLst/>
                <a:gdLst>
                  <a:gd name="connsiteX0" fmla="*/ 166932 w 473424"/>
                  <a:gd name="connsiteY0" fmla="*/ 473678 h 473678"/>
                  <a:gd name="connsiteX1" fmla="*/ 23581 w 473424"/>
                  <a:gd name="connsiteY1" fmla="*/ 405194 h 473678"/>
                  <a:gd name="connsiteX2" fmla="*/ 11008 w 473424"/>
                  <a:gd name="connsiteY2" fmla="*/ 235268 h 473678"/>
                  <a:gd name="connsiteX3" fmla="*/ 122165 w 473424"/>
                  <a:gd name="connsiteY3" fmla="*/ 64008 h 473678"/>
                  <a:gd name="connsiteX4" fmla="*/ 301806 w 473424"/>
                  <a:gd name="connsiteY4" fmla="*/ 0 h 473678"/>
                  <a:gd name="connsiteX5" fmla="*/ 447825 w 473424"/>
                  <a:gd name="connsiteY5" fmla="*/ 67437 h 473678"/>
                  <a:gd name="connsiteX6" fmla="*/ 462874 w 473424"/>
                  <a:gd name="connsiteY6" fmla="*/ 235744 h 473678"/>
                  <a:gd name="connsiteX7" fmla="*/ 352194 w 473424"/>
                  <a:gd name="connsiteY7" fmla="*/ 407194 h 473678"/>
                  <a:gd name="connsiteX8" fmla="*/ 166932 w 473424"/>
                  <a:gd name="connsiteY8" fmla="*/ 473678 h 473678"/>
                  <a:gd name="connsiteX9" fmla="*/ 188459 w 473424"/>
                  <a:gd name="connsiteY9" fmla="*/ 415957 h 473678"/>
                  <a:gd name="connsiteX10" fmla="*/ 300282 w 473424"/>
                  <a:gd name="connsiteY10" fmla="*/ 371951 h 473678"/>
                  <a:gd name="connsiteX11" fmla="*/ 377339 w 473424"/>
                  <a:gd name="connsiteY11" fmla="*/ 235172 h 473678"/>
                  <a:gd name="connsiteX12" fmla="*/ 371244 w 473424"/>
                  <a:gd name="connsiteY12" fmla="*/ 99822 h 473678"/>
                  <a:gd name="connsiteX13" fmla="*/ 283328 w 473424"/>
                  <a:gd name="connsiteY13" fmla="*/ 57912 h 473678"/>
                  <a:gd name="connsiteX14" fmla="*/ 173219 w 473424"/>
                  <a:gd name="connsiteY14" fmla="*/ 100298 h 473678"/>
                  <a:gd name="connsiteX15" fmla="*/ 96923 w 473424"/>
                  <a:gd name="connsiteY15" fmla="*/ 234696 h 473678"/>
                  <a:gd name="connsiteX16" fmla="*/ 99971 w 473424"/>
                  <a:gd name="connsiteY16" fmla="*/ 374047 h 473678"/>
                  <a:gd name="connsiteX17" fmla="*/ 188459 w 473424"/>
                  <a:gd name="connsiteY17" fmla="*/ 415957 h 473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3424" h="473678">
                    <a:moveTo>
                      <a:pt x="166932" y="473678"/>
                    </a:moveTo>
                    <a:cubicBezTo>
                      <a:pt x="97876" y="473678"/>
                      <a:pt x="50156" y="450818"/>
                      <a:pt x="23581" y="405194"/>
                    </a:cubicBezTo>
                    <a:cubicBezTo>
                      <a:pt x="-2994" y="359474"/>
                      <a:pt x="-6994" y="302895"/>
                      <a:pt x="11008" y="235268"/>
                    </a:cubicBezTo>
                    <a:cubicBezTo>
                      <a:pt x="30154" y="163735"/>
                      <a:pt x="67205" y="106680"/>
                      <a:pt x="122165" y="64008"/>
                    </a:cubicBezTo>
                    <a:cubicBezTo>
                      <a:pt x="177124" y="21241"/>
                      <a:pt x="236941" y="0"/>
                      <a:pt x="301806" y="0"/>
                    </a:cubicBezTo>
                    <a:cubicBezTo>
                      <a:pt x="371244" y="0"/>
                      <a:pt x="419916" y="22479"/>
                      <a:pt x="447825" y="67437"/>
                    </a:cubicBezTo>
                    <a:cubicBezTo>
                      <a:pt x="475828" y="112395"/>
                      <a:pt x="480877" y="168497"/>
                      <a:pt x="462874" y="235744"/>
                    </a:cubicBezTo>
                    <a:cubicBezTo>
                      <a:pt x="444205" y="305753"/>
                      <a:pt x="407153" y="362903"/>
                      <a:pt x="352194" y="407194"/>
                    </a:cubicBezTo>
                    <a:cubicBezTo>
                      <a:pt x="297139" y="451580"/>
                      <a:pt x="235417" y="473678"/>
                      <a:pt x="166932" y="473678"/>
                    </a:cubicBezTo>
                    <a:close/>
                    <a:moveTo>
                      <a:pt x="188459" y="415957"/>
                    </a:moveTo>
                    <a:cubicBezTo>
                      <a:pt x="228273" y="415957"/>
                      <a:pt x="265516" y="401288"/>
                      <a:pt x="300282" y="371951"/>
                    </a:cubicBezTo>
                    <a:cubicBezTo>
                      <a:pt x="335144" y="342614"/>
                      <a:pt x="360766" y="296990"/>
                      <a:pt x="377339" y="235172"/>
                    </a:cubicBezTo>
                    <a:cubicBezTo>
                      <a:pt x="393913" y="172974"/>
                      <a:pt x="392008" y="127825"/>
                      <a:pt x="371244" y="99822"/>
                    </a:cubicBezTo>
                    <a:cubicBezTo>
                      <a:pt x="350479" y="71914"/>
                      <a:pt x="321237" y="57912"/>
                      <a:pt x="283328" y="57912"/>
                    </a:cubicBezTo>
                    <a:cubicBezTo>
                      <a:pt x="244466" y="57912"/>
                      <a:pt x="207794" y="72009"/>
                      <a:pt x="173219" y="100298"/>
                    </a:cubicBezTo>
                    <a:cubicBezTo>
                      <a:pt x="138738" y="128588"/>
                      <a:pt x="113307" y="173355"/>
                      <a:pt x="96923" y="234696"/>
                    </a:cubicBezTo>
                    <a:cubicBezTo>
                      <a:pt x="79493" y="299561"/>
                      <a:pt x="80541" y="346043"/>
                      <a:pt x="99971" y="374047"/>
                    </a:cubicBezTo>
                    <a:cubicBezTo>
                      <a:pt x="119498" y="401955"/>
                      <a:pt x="148930" y="415957"/>
                      <a:pt x="188459" y="415957"/>
                    </a:cubicBez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47" name="任意多边形 530">
                <a:extLst>
                  <a:ext uri="{FF2B5EF4-FFF2-40B4-BE49-F238E27FC236}">
                    <a16:creationId xmlns:a16="http://schemas.microsoft.com/office/drawing/2014/main" id="{101A4583-25BD-41AC-B59D-4ED62F06D8B7}"/>
                  </a:ext>
                </a:extLst>
              </p:cNvPr>
              <p:cNvSpPr/>
              <p:nvPr/>
            </p:nvSpPr>
            <p:spPr>
              <a:xfrm>
                <a:off x="7765541" y="4460938"/>
                <a:ext cx="138207" cy="99631"/>
              </a:xfrm>
              <a:custGeom>
                <a:avLst/>
                <a:gdLst>
                  <a:gd name="connsiteX0" fmla="*/ 138207 w 138207"/>
                  <a:gd name="connsiteY0" fmla="*/ 0 h 99631"/>
                  <a:gd name="connsiteX1" fmla="*/ 111633 w 138207"/>
                  <a:gd name="connsiteY1" fmla="*/ 99632 h 99631"/>
                  <a:gd name="connsiteX2" fmla="*/ 0 w 138207"/>
                  <a:gd name="connsiteY2" fmla="*/ 99632 h 99631"/>
                  <a:gd name="connsiteX3" fmla="*/ 26670 w 138207"/>
                  <a:gd name="connsiteY3" fmla="*/ 0 h 99631"/>
                  <a:gd name="connsiteX4" fmla="*/ 138207 w 138207"/>
                  <a:gd name="connsiteY4" fmla="*/ 0 h 99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207" h="99631">
                    <a:moveTo>
                      <a:pt x="138207" y="0"/>
                    </a:moveTo>
                    <a:lnTo>
                      <a:pt x="111633" y="99632"/>
                    </a:lnTo>
                    <a:lnTo>
                      <a:pt x="0" y="99632"/>
                    </a:lnTo>
                    <a:lnTo>
                      <a:pt x="26670" y="0"/>
                    </a:lnTo>
                    <a:lnTo>
                      <a:pt x="138207" y="0"/>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48" name="任意多边形 531">
                <a:extLst>
                  <a:ext uri="{FF2B5EF4-FFF2-40B4-BE49-F238E27FC236}">
                    <a16:creationId xmlns:a16="http://schemas.microsoft.com/office/drawing/2014/main" id="{B7AC73FC-01DE-40B7-A8D6-75DB69C74A85}"/>
                  </a:ext>
                </a:extLst>
              </p:cNvPr>
              <p:cNvSpPr/>
              <p:nvPr/>
            </p:nvSpPr>
            <p:spPr>
              <a:xfrm>
                <a:off x="8035848" y="4099369"/>
                <a:ext cx="441486" cy="473678"/>
              </a:xfrm>
              <a:custGeom>
                <a:avLst/>
                <a:gdLst>
                  <a:gd name="connsiteX0" fmla="*/ 330245 w 441486"/>
                  <a:gd name="connsiteY0" fmla="*/ 303943 h 473678"/>
                  <a:gd name="connsiteX1" fmla="*/ 398063 w 441486"/>
                  <a:gd name="connsiteY1" fmla="*/ 315087 h 473678"/>
                  <a:gd name="connsiteX2" fmla="*/ 300622 w 441486"/>
                  <a:gd name="connsiteY2" fmla="*/ 431578 h 473678"/>
                  <a:gd name="connsiteX3" fmla="*/ 161271 w 441486"/>
                  <a:gd name="connsiteY3" fmla="*/ 473678 h 473678"/>
                  <a:gd name="connsiteX4" fmla="*/ 20968 w 441486"/>
                  <a:gd name="connsiteY4" fmla="*/ 405193 h 473678"/>
                  <a:gd name="connsiteX5" fmla="*/ 11157 w 441486"/>
                  <a:gd name="connsiteY5" fmla="*/ 237934 h 473678"/>
                  <a:gd name="connsiteX6" fmla="*/ 114408 w 441486"/>
                  <a:gd name="connsiteY6" fmla="*/ 67723 h 473678"/>
                  <a:gd name="connsiteX7" fmla="*/ 289192 w 441486"/>
                  <a:gd name="connsiteY7" fmla="*/ 0 h 473678"/>
                  <a:gd name="connsiteX8" fmla="*/ 409302 w 441486"/>
                  <a:gd name="connsiteY8" fmla="*/ 43720 h 473678"/>
                  <a:gd name="connsiteX9" fmla="*/ 440449 w 441486"/>
                  <a:gd name="connsiteY9" fmla="*/ 156877 h 473678"/>
                  <a:gd name="connsiteX10" fmla="*/ 366535 w 441486"/>
                  <a:gd name="connsiteY10" fmla="*/ 168878 h 473678"/>
                  <a:gd name="connsiteX11" fmla="*/ 276047 w 441486"/>
                  <a:gd name="connsiteY11" fmla="*/ 57817 h 473678"/>
                  <a:gd name="connsiteX12" fmla="*/ 163367 w 441486"/>
                  <a:gd name="connsiteY12" fmla="*/ 106871 h 473678"/>
                  <a:gd name="connsiteX13" fmla="*/ 94406 w 441486"/>
                  <a:gd name="connsiteY13" fmla="*/ 234125 h 473678"/>
                  <a:gd name="connsiteX14" fmla="*/ 93167 w 441486"/>
                  <a:gd name="connsiteY14" fmla="*/ 368236 h 473678"/>
                  <a:gd name="connsiteX15" fmla="*/ 177654 w 441486"/>
                  <a:gd name="connsiteY15" fmla="*/ 415957 h 473678"/>
                  <a:gd name="connsiteX16" fmla="*/ 330245 w 441486"/>
                  <a:gd name="connsiteY16" fmla="*/ 303943 h 473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1486" h="473678">
                    <a:moveTo>
                      <a:pt x="330245" y="303943"/>
                    </a:moveTo>
                    <a:lnTo>
                      <a:pt x="398063" y="315087"/>
                    </a:lnTo>
                    <a:cubicBezTo>
                      <a:pt x="374822" y="364712"/>
                      <a:pt x="342341" y="403574"/>
                      <a:pt x="300622" y="431578"/>
                    </a:cubicBezTo>
                    <a:cubicBezTo>
                      <a:pt x="258903" y="459676"/>
                      <a:pt x="212420" y="473678"/>
                      <a:pt x="161271" y="473678"/>
                    </a:cubicBezTo>
                    <a:cubicBezTo>
                      <a:pt x="91929" y="473678"/>
                      <a:pt x="45162" y="450818"/>
                      <a:pt x="20968" y="405193"/>
                    </a:cubicBezTo>
                    <a:cubicBezTo>
                      <a:pt x="-3226" y="359473"/>
                      <a:pt x="-6464" y="303752"/>
                      <a:pt x="11157" y="237934"/>
                    </a:cubicBezTo>
                    <a:cubicBezTo>
                      <a:pt x="29540" y="169735"/>
                      <a:pt x="63830" y="113062"/>
                      <a:pt x="114408" y="67723"/>
                    </a:cubicBezTo>
                    <a:cubicBezTo>
                      <a:pt x="164890" y="22574"/>
                      <a:pt x="223184" y="0"/>
                      <a:pt x="289192" y="0"/>
                    </a:cubicBezTo>
                    <a:cubicBezTo>
                      <a:pt x="344151" y="0"/>
                      <a:pt x="384061" y="14668"/>
                      <a:pt x="409302" y="43720"/>
                    </a:cubicBezTo>
                    <a:cubicBezTo>
                      <a:pt x="434448" y="72961"/>
                      <a:pt x="445021" y="110680"/>
                      <a:pt x="440449" y="156877"/>
                    </a:cubicBezTo>
                    <a:lnTo>
                      <a:pt x="366535" y="168878"/>
                    </a:lnTo>
                    <a:cubicBezTo>
                      <a:pt x="373107" y="94869"/>
                      <a:pt x="342913" y="57817"/>
                      <a:pt x="276047" y="57817"/>
                    </a:cubicBezTo>
                    <a:cubicBezTo>
                      <a:pt x="232899" y="57817"/>
                      <a:pt x="195370" y="74104"/>
                      <a:pt x="163367" y="106871"/>
                    </a:cubicBezTo>
                    <a:cubicBezTo>
                      <a:pt x="131458" y="139636"/>
                      <a:pt x="108407" y="182023"/>
                      <a:pt x="94406" y="234125"/>
                    </a:cubicBezTo>
                    <a:cubicBezTo>
                      <a:pt x="79070" y="291655"/>
                      <a:pt x="78594" y="336328"/>
                      <a:pt x="93167" y="368236"/>
                    </a:cubicBezTo>
                    <a:cubicBezTo>
                      <a:pt x="107645" y="400050"/>
                      <a:pt x="135839" y="415957"/>
                      <a:pt x="177654" y="415957"/>
                    </a:cubicBezTo>
                    <a:cubicBezTo>
                      <a:pt x="242234" y="415861"/>
                      <a:pt x="293097" y="378523"/>
                      <a:pt x="330245" y="303943"/>
                    </a:cubicBez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49" name="任意多边形 532">
                <a:extLst>
                  <a:ext uri="{FF2B5EF4-FFF2-40B4-BE49-F238E27FC236}">
                    <a16:creationId xmlns:a16="http://schemas.microsoft.com/office/drawing/2014/main" id="{47D95E5E-82D9-43E4-A09D-1B80B90F0E8A}"/>
                  </a:ext>
                </a:extLst>
              </p:cNvPr>
              <p:cNvSpPr/>
              <p:nvPr/>
            </p:nvSpPr>
            <p:spPr>
              <a:xfrm>
                <a:off x="8512063" y="4099274"/>
                <a:ext cx="473545" cy="473678"/>
              </a:xfrm>
              <a:custGeom>
                <a:avLst/>
                <a:gdLst>
                  <a:gd name="connsiteX0" fmla="*/ 166830 w 473545"/>
                  <a:gd name="connsiteY0" fmla="*/ 473678 h 473678"/>
                  <a:gd name="connsiteX1" fmla="*/ 23574 w 473545"/>
                  <a:gd name="connsiteY1" fmla="*/ 405194 h 473678"/>
                  <a:gd name="connsiteX2" fmla="*/ 11096 w 473545"/>
                  <a:gd name="connsiteY2" fmla="*/ 235268 h 473678"/>
                  <a:gd name="connsiteX3" fmla="*/ 122158 w 473545"/>
                  <a:gd name="connsiteY3" fmla="*/ 64008 h 473678"/>
                  <a:gd name="connsiteX4" fmla="*/ 301800 w 473545"/>
                  <a:gd name="connsiteY4" fmla="*/ 0 h 473678"/>
                  <a:gd name="connsiteX5" fmla="*/ 448008 w 473545"/>
                  <a:gd name="connsiteY5" fmla="*/ 67437 h 473678"/>
                  <a:gd name="connsiteX6" fmla="*/ 462963 w 473545"/>
                  <a:gd name="connsiteY6" fmla="*/ 235744 h 473678"/>
                  <a:gd name="connsiteX7" fmla="*/ 352187 w 473545"/>
                  <a:gd name="connsiteY7" fmla="*/ 407194 h 473678"/>
                  <a:gd name="connsiteX8" fmla="*/ 166830 w 473545"/>
                  <a:gd name="connsiteY8" fmla="*/ 473678 h 473678"/>
                  <a:gd name="connsiteX9" fmla="*/ 188452 w 473545"/>
                  <a:gd name="connsiteY9" fmla="*/ 415957 h 473678"/>
                  <a:gd name="connsiteX10" fmla="*/ 300371 w 473545"/>
                  <a:gd name="connsiteY10" fmla="*/ 371951 h 473678"/>
                  <a:gd name="connsiteX11" fmla="*/ 377333 w 473545"/>
                  <a:gd name="connsiteY11" fmla="*/ 235172 h 473678"/>
                  <a:gd name="connsiteX12" fmla="*/ 371237 w 473545"/>
                  <a:gd name="connsiteY12" fmla="*/ 99822 h 473678"/>
                  <a:gd name="connsiteX13" fmla="*/ 283416 w 473545"/>
                  <a:gd name="connsiteY13" fmla="*/ 57912 h 473678"/>
                  <a:gd name="connsiteX14" fmla="*/ 173402 w 473545"/>
                  <a:gd name="connsiteY14" fmla="*/ 100298 h 473678"/>
                  <a:gd name="connsiteX15" fmla="*/ 96917 w 473545"/>
                  <a:gd name="connsiteY15" fmla="*/ 234696 h 473678"/>
                  <a:gd name="connsiteX16" fmla="*/ 99965 w 473545"/>
                  <a:gd name="connsiteY16" fmla="*/ 374047 h 473678"/>
                  <a:gd name="connsiteX17" fmla="*/ 188452 w 473545"/>
                  <a:gd name="connsiteY17" fmla="*/ 415957 h 473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3545" h="473678">
                    <a:moveTo>
                      <a:pt x="166830" y="473678"/>
                    </a:moveTo>
                    <a:cubicBezTo>
                      <a:pt x="97774" y="473678"/>
                      <a:pt x="50053" y="450818"/>
                      <a:pt x="23574" y="405194"/>
                    </a:cubicBezTo>
                    <a:cubicBezTo>
                      <a:pt x="-2906" y="359474"/>
                      <a:pt x="-7097" y="302895"/>
                      <a:pt x="11096" y="235268"/>
                    </a:cubicBezTo>
                    <a:cubicBezTo>
                      <a:pt x="30146" y="163735"/>
                      <a:pt x="67199" y="106680"/>
                      <a:pt x="122158" y="64008"/>
                    </a:cubicBezTo>
                    <a:cubicBezTo>
                      <a:pt x="177117" y="21241"/>
                      <a:pt x="236934" y="0"/>
                      <a:pt x="301800" y="0"/>
                    </a:cubicBezTo>
                    <a:cubicBezTo>
                      <a:pt x="371237" y="0"/>
                      <a:pt x="420005" y="22479"/>
                      <a:pt x="448008" y="67437"/>
                    </a:cubicBezTo>
                    <a:cubicBezTo>
                      <a:pt x="476012" y="112395"/>
                      <a:pt x="480965" y="168497"/>
                      <a:pt x="462963" y="235744"/>
                    </a:cubicBezTo>
                    <a:cubicBezTo>
                      <a:pt x="444198" y="305753"/>
                      <a:pt x="407336" y="362903"/>
                      <a:pt x="352187" y="407194"/>
                    </a:cubicBezTo>
                    <a:cubicBezTo>
                      <a:pt x="297132" y="451580"/>
                      <a:pt x="235219" y="473678"/>
                      <a:pt x="166830" y="473678"/>
                    </a:cubicBezTo>
                    <a:close/>
                    <a:moveTo>
                      <a:pt x="188452" y="415957"/>
                    </a:moveTo>
                    <a:cubicBezTo>
                      <a:pt x="228266" y="415957"/>
                      <a:pt x="265509" y="401288"/>
                      <a:pt x="300371" y="371951"/>
                    </a:cubicBezTo>
                    <a:cubicBezTo>
                      <a:pt x="335137" y="342614"/>
                      <a:pt x="360759" y="296990"/>
                      <a:pt x="377333" y="235172"/>
                    </a:cubicBezTo>
                    <a:cubicBezTo>
                      <a:pt x="394002" y="172974"/>
                      <a:pt x="392001" y="127825"/>
                      <a:pt x="371237" y="99822"/>
                    </a:cubicBezTo>
                    <a:cubicBezTo>
                      <a:pt x="350568" y="71914"/>
                      <a:pt x="321230" y="57912"/>
                      <a:pt x="283416" y="57912"/>
                    </a:cubicBezTo>
                    <a:cubicBezTo>
                      <a:pt x="244459" y="57912"/>
                      <a:pt x="207883" y="72009"/>
                      <a:pt x="173402" y="100298"/>
                    </a:cubicBezTo>
                    <a:cubicBezTo>
                      <a:pt x="138826" y="128588"/>
                      <a:pt x="113395" y="173355"/>
                      <a:pt x="96917" y="234696"/>
                    </a:cubicBezTo>
                    <a:cubicBezTo>
                      <a:pt x="79581" y="299561"/>
                      <a:pt x="80534" y="346043"/>
                      <a:pt x="99965" y="374047"/>
                    </a:cubicBezTo>
                    <a:cubicBezTo>
                      <a:pt x="119300" y="401955"/>
                      <a:pt x="148828" y="415957"/>
                      <a:pt x="188452" y="415957"/>
                    </a:cubicBez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50" name="任意多边形 533">
                <a:extLst>
                  <a:ext uri="{FF2B5EF4-FFF2-40B4-BE49-F238E27FC236}">
                    <a16:creationId xmlns:a16="http://schemas.microsoft.com/office/drawing/2014/main" id="{27885F62-AD57-4CFA-B1E3-D3B99F3A41D6}"/>
                  </a:ext>
                </a:extLst>
              </p:cNvPr>
              <p:cNvSpPr/>
              <p:nvPr/>
            </p:nvSpPr>
            <p:spPr>
              <a:xfrm>
                <a:off x="9031985" y="4099179"/>
                <a:ext cx="763298" cy="461391"/>
              </a:xfrm>
              <a:custGeom>
                <a:avLst/>
                <a:gdLst>
                  <a:gd name="connsiteX0" fmla="*/ 674180 w 763298"/>
                  <a:gd name="connsiteY0" fmla="*/ 461391 h 461391"/>
                  <a:gd name="connsiteX1" fmla="*/ 597980 w 763298"/>
                  <a:gd name="connsiteY1" fmla="*/ 461391 h 461391"/>
                  <a:gd name="connsiteX2" fmla="*/ 672846 w 763298"/>
                  <a:gd name="connsiteY2" fmla="*/ 182309 h 461391"/>
                  <a:gd name="connsiteX3" fmla="*/ 683514 w 763298"/>
                  <a:gd name="connsiteY3" fmla="*/ 117634 h 461391"/>
                  <a:gd name="connsiteX4" fmla="*/ 661321 w 763298"/>
                  <a:gd name="connsiteY4" fmla="*/ 78105 h 461391"/>
                  <a:gd name="connsiteX5" fmla="*/ 607886 w 763298"/>
                  <a:gd name="connsiteY5" fmla="*/ 60103 h 461391"/>
                  <a:gd name="connsiteX6" fmla="*/ 511683 w 763298"/>
                  <a:gd name="connsiteY6" fmla="*/ 96774 h 461391"/>
                  <a:gd name="connsiteX7" fmla="*/ 440150 w 763298"/>
                  <a:gd name="connsiteY7" fmla="*/ 208597 h 461391"/>
                  <a:gd name="connsiteX8" fmla="*/ 372428 w 763298"/>
                  <a:gd name="connsiteY8" fmla="*/ 461391 h 461391"/>
                  <a:gd name="connsiteX9" fmla="*/ 296609 w 763298"/>
                  <a:gd name="connsiteY9" fmla="*/ 461391 h 461391"/>
                  <a:gd name="connsiteX10" fmla="*/ 375761 w 763298"/>
                  <a:gd name="connsiteY10" fmla="*/ 165830 h 461391"/>
                  <a:gd name="connsiteX11" fmla="*/ 366522 w 763298"/>
                  <a:gd name="connsiteY11" fmla="*/ 82296 h 461391"/>
                  <a:gd name="connsiteX12" fmla="*/ 306514 w 763298"/>
                  <a:gd name="connsiteY12" fmla="*/ 57912 h 461391"/>
                  <a:gd name="connsiteX13" fmla="*/ 209550 w 763298"/>
                  <a:gd name="connsiteY13" fmla="*/ 96107 h 461391"/>
                  <a:gd name="connsiteX14" fmla="*/ 146781 w 763298"/>
                  <a:gd name="connsiteY14" fmla="*/ 192881 h 461391"/>
                  <a:gd name="connsiteX15" fmla="*/ 74772 w 763298"/>
                  <a:gd name="connsiteY15" fmla="*/ 461296 h 461391"/>
                  <a:gd name="connsiteX16" fmla="*/ 0 w 763298"/>
                  <a:gd name="connsiteY16" fmla="*/ 461296 h 461391"/>
                  <a:gd name="connsiteX17" fmla="*/ 120301 w 763298"/>
                  <a:gd name="connsiteY17" fmla="*/ 12478 h 461391"/>
                  <a:gd name="connsiteX18" fmla="*/ 187547 w 763298"/>
                  <a:gd name="connsiteY18" fmla="*/ 12478 h 461391"/>
                  <a:gd name="connsiteX19" fmla="*/ 164402 w 763298"/>
                  <a:gd name="connsiteY19" fmla="*/ 98679 h 461391"/>
                  <a:gd name="connsiteX20" fmla="*/ 345853 w 763298"/>
                  <a:gd name="connsiteY20" fmla="*/ 0 h 461391"/>
                  <a:gd name="connsiteX21" fmla="*/ 429578 w 763298"/>
                  <a:gd name="connsiteY21" fmla="*/ 31528 h 461391"/>
                  <a:gd name="connsiteX22" fmla="*/ 458058 w 763298"/>
                  <a:gd name="connsiteY22" fmla="*/ 107537 h 461391"/>
                  <a:gd name="connsiteX23" fmla="*/ 645795 w 763298"/>
                  <a:gd name="connsiteY23" fmla="*/ 0 h 461391"/>
                  <a:gd name="connsiteX24" fmla="*/ 728758 w 763298"/>
                  <a:gd name="connsiteY24" fmla="*/ 26194 h 461391"/>
                  <a:gd name="connsiteX25" fmla="*/ 762953 w 763298"/>
                  <a:gd name="connsiteY25" fmla="*/ 86392 h 461391"/>
                  <a:gd name="connsiteX26" fmla="*/ 748951 w 763298"/>
                  <a:gd name="connsiteY26" fmla="*/ 182118 h 461391"/>
                  <a:gd name="connsiteX27" fmla="*/ 674180 w 763298"/>
                  <a:gd name="connsiteY27" fmla="*/ 461391 h 461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63298" h="461391">
                    <a:moveTo>
                      <a:pt x="674180" y="461391"/>
                    </a:moveTo>
                    <a:lnTo>
                      <a:pt x="597980" y="461391"/>
                    </a:lnTo>
                    <a:lnTo>
                      <a:pt x="672846" y="182309"/>
                    </a:lnTo>
                    <a:cubicBezTo>
                      <a:pt x="680561" y="153638"/>
                      <a:pt x="683990" y="132017"/>
                      <a:pt x="683514" y="117634"/>
                    </a:cubicBezTo>
                    <a:cubicBezTo>
                      <a:pt x="682847" y="103346"/>
                      <a:pt x="675418" y="90107"/>
                      <a:pt x="661321" y="78105"/>
                    </a:cubicBezTo>
                    <a:cubicBezTo>
                      <a:pt x="647319" y="66104"/>
                      <a:pt x="629508" y="60103"/>
                      <a:pt x="607886" y="60103"/>
                    </a:cubicBezTo>
                    <a:cubicBezTo>
                      <a:pt x="578072" y="60103"/>
                      <a:pt x="545878" y="72390"/>
                      <a:pt x="511683" y="96774"/>
                    </a:cubicBezTo>
                    <a:cubicBezTo>
                      <a:pt x="477393" y="121253"/>
                      <a:pt x="453580" y="158591"/>
                      <a:pt x="440150" y="208597"/>
                    </a:cubicBezTo>
                    <a:lnTo>
                      <a:pt x="372428" y="461391"/>
                    </a:lnTo>
                    <a:lnTo>
                      <a:pt x="296609" y="461391"/>
                    </a:lnTo>
                    <a:lnTo>
                      <a:pt x="375761" y="165830"/>
                    </a:lnTo>
                    <a:cubicBezTo>
                      <a:pt x="386429" y="126492"/>
                      <a:pt x="383286" y="98584"/>
                      <a:pt x="366522" y="82296"/>
                    </a:cubicBezTo>
                    <a:cubicBezTo>
                      <a:pt x="349853" y="66008"/>
                      <a:pt x="329851" y="57912"/>
                      <a:pt x="306514" y="57912"/>
                    </a:cubicBezTo>
                    <a:cubicBezTo>
                      <a:pt x="273272" y="57912"/>
                      <a:pt x="240888" y="70580"/>
                      <a:pt x="209550" y="96107"/>
                    </a:cubicBezTo>
                    <a:cubicBezTo>
                      <a:pt x="178213" y="121539"/>
                      <a:pt x="157258" y="153829"/>
                      <a:pt x="146781" y="192881"/>
                    </a:cubicBezTo>
                    <a:lnTo>
                      <a:pt x="74772" y="461296"/>
                    </a:lnTo>
                    <a:lnTo>
                      <a:pt x="0" y="461296"/>
                    </a:lnTo>
                    <a:lnTo>
                      <a:pt x="120301" y="12478"/>
                    </a:lnTo>
                    <a:lnTo>
                      <a:pt x="187547" y="12478"/>
                    </a:lnTo>
                    <a:lnTo>
                      <a:pt x="164402" y="98679"/>
                    </a:lnTo>
                    <a:cubicBezTo>
                      <a:pt x="219551" y="32861"/>
                      <a:pt x="280035" y="0"/>
                      <a:pt x="345853" y="0"/>
                    </a:cubicBezTo>
                    <a:cubicBezTo>
                      <a:pt x="382048" y="0"/>
                      <a:pt x="409956" y="10478"/>
                      <a:pt x="429578" y="31528"/>
                    </a:cubicBezTo>
                    <a:cubicBezTo>
                      <a:pt x="449104" y="52578"/>
                      <a:pt x="458629" y="77914"/>
                      <a:pt x="458058" y="107537"/>
                    </a:cubicBezTo>
                    <a:cubicBezTo>
                      <a:pt x="511778" y="35814"/>
                      <a:pt x="574263" y="0"/>
                      <a:pt x="645795" y="0"/>
                    </a:cubicBezTo>
                    <a:cubicBezTo>
                      <a:pt x="679990" y="0"/>
                      <a:pt x="707613" y="8763"/>
                      <a:pt x="728758" y="26194"/>
                    </a:cubicBezTo>
                    <a:cubicBezTo>
                      <a:pt x="749808" y="43720"/>
                      <a:pt x="761143" y="63817"/>
                      <a:pt x="762953" y="86392"/>
                    </a:cubicBezTo>
                    <a:cubicBezTo>
                      <a:pt x="764667" y="109061"/>
                      <a:pt x="760000" y="141065"/>
                      <a:pt x="748951" y="182118"/>
                    </a:cubicBezTo>
                    <a:lnTo>
                      <a:pt x="674180" y="461391"/>
                    </a:lnTo>
                    <a:close/>
                  </a:path>
                </a:pathLst>
              </a:custGeom>
              <a:solidFill>
                <a:srgbClr val="05010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grpSp>
      </p:grpSp>
      <p:grpSp>
        <p:nvGrpSpPr>
          <p:cNvPr id="117" name="组合 116">
            <a:extLst>
              <a:ext uri="{FF2B5EF4-FFF2-40B4-BE49-F238E27FC236}">
                <a16:creationId xmlns:a16="http://schemas.microsoft.com/office/drawing/2014/main" id="{4B098DA8-BD2B-493D-8B95-DCB44C285EED}"/>
              </a:ext>
            </a:extLst>
          </p:cNvPr>
          <p:cNvGrpSpPr/>
          <p:nvPr/>
        </p:nvGrpSpPr>
        <p:grpSpPr>
          <a:xfrm>
            <a:off x="10033658" y="5301867"/>
            <a:ext cx="954659" cy="784307"/>
            <a:chOff x="3740718" y="1493997"/>
            <a:chExt cx="4710563" cy="3870007"/>
          </a:xfrm>
        </p:grpSpPr>
        <p:grpSp>
          <p:nvGrpSpPr>
            <p:cNvPr id="118" name="组合 117">
              <a:extLst>
                <a:ext uri="{FF2B5EF4-FFF2-40B4-BE49-F238E27FC236}">
                  <a16:creationId xmlns:a16="http://schemas.microsoft.com/office/drawing/2014/main" id="{7186AEE9-8437-44C1-BD69-E6AA1405C0B2}"/>
                </a:ext>
              </a:extLst>
            </p:cNvPr>
            <p:cNvGrpSpPr/>
            <p:nvPr/>
          </p:nvGrpSpPr>
          <p:grpSpPr>
            <a:xfrm>
              <a:off x="3740718" y="3604832"/>
              <a:ext cx="4710563" cy="1759172"/>
              <a:chOff x="3738562" y="3606260"/>
              <a:chExt cx="4710563" cy="1759172"/>
            </a:xfrm>
            <a:solidFill>
              <a:srgbClr val="2D59C6"/>
            </a:solidFill>
          </p:grpSpPr>
          <p:grpSp>
            <p:nvGrpSpPr>
              <p:cNvPr id="124" name="组合 123">
                <a:extLst>
                  <a:ext uri="{FF2B5EF4-FFF2-40B4-BE49-F238E27FC236}">
                    <a16:creationId xmlns:a16="http://schemas.microsoft.com/office/drawing/2014/main" id="{DDCC32F0-1D94-4F56-8597-190F2282270B}"/>
                  </a:ext>
                </a:extLst>
              </p:cNvPr>
              <p:cNvGrpSpPr/>
              <p:nvPr/>
            </p:nvGrpSpPr>
            <p:grpSpPr>
              <a:xfrm>
                <a:off x="3738562" y="4226147"/>
                <a:ext cx="4710563" cy="1139285"/>
                <a:chOff x="3738562" y="4226147"/>
                <a:chExt cx="4710563" cy="1139285"/>
              </a:xfrm>
              <a:solidFill>
                <a:srgbClr val="2D59C6"/>
              </a:solidFill>
            </p:grpSpPr>
            <p:sp>
              <p:nvSpPr>
                <p:cNvPr id="134" name="任意多边形 18">
                  <a:extLst>
                    <a:ext uri="{FF2B5EF4-FFF2-40B4-BE49-F238E27FC236}">
                      <a16:creationId xmlns:a16="http://schemas.microsoft.com/office/drawing/2014/main" id="{480BAF16-2C3A-4401-A912-102B80E2E3F7}"/>
                    </a:ext>
                  </a:extLst>
                </p:cNvPr>
                <p:cNvSpPr/>
                <p:nvPr/>
              </p:nvSpPr>
              <p:spPr>
                <a:xfrm>
                  <a:off x="4913184" y="4232052"/>
                  <a:ext cx="1086135" cy="300990"/>
                </a:xfrm>
                <a:custGeom>
                  <a:avLst/>
                  <a:gdLst>
                    <a:gd name="connsiteX0" fmla="*/ 867728 w 1086135"/>
                    <a:gd name="connsiteY0" fmla="*/ 0 h 300990"/>
                    <a:gd name="connsiteX1" fmla="*/ 767334 w 1086135"/>
                    <a:gd name="connsiteY1" fmla="*/ 0 h 300990"/>
                    <a:gd name="connsiteX2" fmla="*/ 767334 w 1086135"/>
                    <a:gd name="connsiteY2" fmla="*/ 70771 h 300990"/>
                    <a:gd name="connsiteX3" fmla="*/ 295180 w 1086135"/>
                    <a:gd name="connsiteY3" fmla="*/ 70771 h 300990"/>
                    <a:gd name="connsiteX4" fmla="*/ 295180 w 1086135"/>
                    <a:gd name="connsiteY4" fmla="*/ 0 h 300990"/>
                    <a:gd name="connsiteX5" fmla="*/ 194786 w 1086135"/>
                    <a:gd name="connsiteY5" fmla="*/ 0 h 300990"/>
                    <a:gd name="connsiteX6" fmla="*/ 194786 w 1086135"/>
                    <a:gd name="connsiteY6" fmla="*/ 70771 h 300990"/>
                    <a:gd name="connsiteX7" fmla="*/ 0 w 1086135"/>
                    <a:gd name="connsiteY7" fmla="*/ 70771 h 300990"/>
                    <a:gd name="connsiteX8" fmla="*/ 0 w 1086135"/>
                    <a:gd name="connsiteY8" fmla="*/ 171164 h 300990"/>
                    <a:gd name="connsiteX9" fmla="*/ 194786 w 1086135"/>
                    <a:gd name="connsiteY9" fmla="*/ 171164 h 300990"/>
                    <a:gd name="connsiteX10" fmla="*/ 194786 w 1086135"/>
                    <a:gd name="connsiteY10" fmla="*/ 300990 h 300990"/>
                    <a:gd name="connsiteX11" fmla="*/ 295180 w 1086135"/>
                    <a:gd name="connsiteY11" fmla="*/ 300990 h 300990"/>
                    <a:gd name="connsiteX12" fmla="*/ 295180 w 1086135"/>
                    <a:gd name="connsiteY12" fmla="*/ 171164 h 300990"/>
                    <a:gd name="connsiteX13" fmla="*/ 767334 w 1086135"/>
                    <a:gd name="connsiteY13" fmla="*/ 171164 h 300990"/>
                    <a:gd name="connsiteX14" fmla="*/ 767334 w 1086135"/>
                    <a:gd name="connsiteY14" fmla="*/ 300990 h 300990"/>
                    <a:gd name="connsiteX15" fmla="*/ 867728 w 1086135"/>
                    <a:gd name="connsiteY15" fmla="*/ 300990 h 300990"/>
                    <a:gd name="connsiteX16" fmla="*/ 867728 w 1086135"/>
                    <a:gd name="connsiteY16" fmla="*/ 171164 h 300990"/>
                    <a:gd name="connsiteX17" fmla="*/ 1086136 w 1086135"/>
                    <a:gd name="connsiteY17" fmla="*/ 171164 h 300990"/>
                    <a:gd name="connsiteX18" fmla="*/ 1086136 w 1086135"/>
                    <a:gd name="connsiteY18" fmla="*/ 70771 h 300990"/>
                    <a:gd name="connsiteX19" fmla="*/ 867728 w 1086135"/>
                    <a:gd name="connsiteY19" fmla="*/ 70771 h 300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86135" h="300990">
                      <a:moveTo>
                        <a:pt x="867728" y="0"/>
                      </a:moveTo>
                      <a:lnTo>
                        <a:pt x="767334" y="0"/>
                      </a:lnTo>
                      <a:lnTo>
                        <a:pt x="767334" y="70771"/>
                      </a:lnTo>
                      <a:lnTo>
                        <a:pt x="295180" y="70771"/>
                      </a:lnTo>
                      <a:lnTo>
                        <a:pt x="295180" y="0"/>
                      </a:lnTo>
                      <a:lnTo>
                        <a:pt x="194786" y="0"/>
                      </a:lnTo>
                      <a:lnTo>
                        <a:pt x="194786" y="70771"/>
                      </a:lnTo>
                      <a:lnTo>
                        <a:pt x="0" y="70771"/>
                      </a:lnTo>
                      <a:lnTo>
                        <a:pt x="0" y="171164"/>
                      </a:lnTo>
                      <a:lnTo>
                        <a:pt x="194786" y="171164"/>
                      </a:lnTo>
                      <a:lnTo>
                        <a:pt x="194786" y="300990"/>
                      </a:lnTo>
                      <a:lnTo>
                        <a:pt x="295180" y="300990"/>
                      </a:lnTo>
                      <a:lnTo>
                        <a:pt x="295180" y="171164"/>
                      </a:lnTo>
                      <a:lnTo>
                        <a:pt x="767334" y="171164"/>
                      </a:lnTo>
                      <a:lnTo>
                        <a:pt x="767334" y="300990"/>
                      </a:lnTo>
                      <a:lnTo>
                        <a:pt x="867728" y="300990"/>
                      </a:lnTo>
                      <a:lnTo>
                        <a:pt x="867728" y="171164"/>
                      </a:lnTo>
                      <a:lnTo>
                        <a:pt x="1086136" y="171164"/>
                      </a:lnTo>
                      <a:lnTo>
                        <a:pt x="1086136" y="70771"/>
                      </a:lnTo>
                      <a:lnTo>
                        <a:pt x="867728" y="70771"/>
                      </a:ln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135" name="任意多边形 19">
                  <a:extLst>
                    <a:ext uri="{FF2B5EF4-FFF2-40B4-BE49-F238E27FC236}">
                      <a16:creationId xmlns:a16="http://schemas.microsoft.com/office/drawing/2014/main" id="{430A5FF3-E7FB-4FF1-983E-0694CF380306}"/>
                    </a:ext>
                  </a:extLst>
                </p:cNvPr>
                <p:cNvSpPr/>
                <p:nvPr/>
              </p:nvSpPr>
              <p:spPr>
                <a:xfrm>
                  <a:off x="4960428" y="4598003"/>
                  <a:ext cx="962295" cy="767429"/>
                </a:xfrm>
                <a:custGeom>
                  <a:avLst/>
                  <a:gdLst>
                    <a:gd name="connsiteX0" fmla="*/ 892683 w 962295"/>
                    <a:gd name="connsiteY0" fmla="*/ 95 h 767429"/>
                    <a:gd name="connsiteX1" fmla="*/ 879538 w 962295"/>
                    <a:gd name="connsiteY1" fmla="*/ 476 h 767429"/>
                    <a:gd name="connsiteX2" fmla="*/ 879538 w 962295"/>
                    <a:gd name="connsiteY2" fmla="*/ 0 h 767429"/>
                    <a:gd name="connsiteX3" fmla="*/ 0 w 962295"/>
                    <a:gd name="connsiteY3" fmla="*/ 0 h 767429"/>
                    <a:gd name="connsiteX4" fmla="*/ 0 w 962295"/>
                    <a:gd name="connsiteY4" fmla="*/ 100393 h 767429"/>
                    <a:gd name="connsiteX5" fmla="*/ 236125 w 962295"/>
                    <a:gd name="connsiteY5" fmla="*/ 100393 h 767429"/>
                    <a:gd name="connsiteX6" fmla="*/ 236125 w 962295"/>
                    <a:gd name="connsiteY6" fmla="*/ 767429 h 767429"/>
                    <a:gd name="connsiteX7" fmla="*/ 336518 w 962295"/>
                    <a:gd name="connsiteY7" fmla="*/ 767429 h 767429"/>
                    <a:gd name="connsiteX8" fmla="*/ 336518 w 962295"/>
                    <a:gd name="connsiteY8" fmla="*/ 100393 h 767429"/>
                    <a:gd name="connsiteX9" fmla="*/ 861822 w 962295"/>
                    <a:gd name="connsiteY9" fmla="*/ 100393 h 767429"/>
                    <a:gd name="connsiteX10" fmla="*/ 861822 w 962295"/>
                    <a:gd name="connsiteY10" fmla="*/ 602171 h 767429"/>
                    <a:gd name="connsiteX11" fmla="*/ 696563 w 962295"/>
                    <a:gd name="connsiteY11" fmla="*/ 602171 h 767429"/>
                    <a:gd name="connsiteX12" fmla="*/ 696563 w 962295"/>
                    <a:gd name="connsiteY12" fmla="*/ 702564 h 767429"/>
                    <a:gd name="connsiteX13" fmla="*/ 861822 w 962295"/>
                    <a:gd name="connsiteY13" fmla="*/ 702564 h 767429"/>
                    <a:gd name="connsiteX14" fmla="*/ 938594 w 962295"/>
                    <a:gd name="connsiteY14" fmla="*/ 702564 h 767429"/>
                    <a:gd name="connsiteX15" fmla="*/ 962216 w 962295"/>
                    <a:gd name="connsiteY15" fmla="*/ 702564 h 767429"/>
                    <a:gd name="connsiteX16" fmla="*/ 962216 w 962295"/>
                    <a:gd name="connsiteY16" fmla="*/ 77819 h 767429"/>
                    <a:gd name="connsiteX17" fmla="*/ 960692 w 962295"/>
                    <a:gd name="connsiteY17" fmla="*/ 59055 h 767429"/>
                    <a:gd name="connsiteX18" fmla="*/ 892683 w 962295"/>
                    <a:gd name="connsiteY18" fmla="*/ 95 h 767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62295" h="767429">
                      <a:moveTo>
                        <a:pt x="892683" y="95"/>
                      </a:moveTo>
                      <a:cubicBezTo>
                        <a:pt x="888206" y="-95"/>
                        <a:pt x="883825" y="0"/>
                        <a:pt x="879538" y="476"/>
                      </a:cubicBezTo>
                      <a:lnTo>
                        <a:pt x="879538" y="0"/>
                      </a:lnTo>
                      <a:lnTo>
                        <a:pt x="0" y="0"/>
                      </a:lnTo>
                      <a:lnTo>
                        <a:pt x="0" y="100393"/>
                      </a:lnTo>
                      <a:lnTo>
                        <a:pt x="236125" y="100393"/>
                      </a:lnTo>
                      <a:lnTo>
                        <a:pt x="236125" y="767429"/>
                      </a:lnTo>
                      <a:lnTo>
                        <a:pt x="336518" y="767429"/>
                      </a:lnTo>
                      <a:lnTo>
                        <a:pt x="336518" y="100393"/>
                      </a:lnTo>
                      <a:lnTo>
                        <a:pt x="861822" y="100393"/>
                      </a:lnTo>
                      <a:lnTo>
                        <a:pt x="861822" y="602171"/>
                      </a:lnTo>
                      <a:lnTo>
                        <a:pt x="696563" y="602171"/>
                      </a:lnTo>
                      <a:lnTo>
                        <a:pt x="696563" y="702564"/>
                      </a:lnTo>
                      <a:lnTo>
                        <a:pt x="861822" y="702564"/>
                      </a:lnTo>
                      <a:lnTo>
                        <a:pt x="938594" y="702564"/>
                      </a:lnTo>
                      <a:lnTo>
                        <a:pt x="962216" y="702564"/>
                      </a:lnTo>
                      <a:lnTo>
                        <a:pt x="962216" y="77819"/>
                      </a:lnTo>
                      <a:cubicBezTo>
                        <a:pt x="962501" y="71723"/>
                        <a:pt x="962025" y="65341"/>
                        <a:pt x="960692" y="59055"/>
                      </a:cubicBezTo>
                      <a:cubicBezTo>
                        <a:pt x="953738" y="25622"/>
                        <a:pt x="926592" y="2096"/>
                        <a:pt x="892683" y="95"/>
                      </a:cubicBez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136" name="任意多边形 20">
                  <a:extLst>
                    <a:ext uri="{FF2B5EF4-FFF2-40B4-BE49-F238E27FC236}">
                      <a16:creationId xmlns:a16="http://schemas.microsoft.com/office/drawing/2014/main" id="{2BDE8C91-EA67-4B5A-9967-A5C97F5D27C4}"/>
                    </a:ext>
                  </a:extLst>
                </p:cNvPr>
                <p:cNvSpPr/>
                <p:nvPr/>
              </p:nvSpPr>
              <p:spPr>
                <a:xfrm>
                  <a:off x="7303769" y="4562475"/>
                  <a:ext cx="554831" cy="749855"/>
                </a:xfrm>
                <a:custGeom>
                  <a:avLst/>
                  <a:gdLst>
                    <a:gd name="connsiteX0" fmla="*/ 0 w 554831"/>
                    <a:gd name="connsiteY0" fmla="*/ 100394 h 749855"/>
                    <a:gd name="connsiteX1" fmla="*/ 135731 w 554831"/>
                    <a:gd name="connsiteY1" fmla="*/ 100394 h 749855"/>
                    <a:gd name="connsiteX2" fmla="*/ 41243 w 554831"/>
                    <a:gd name="connsiteY2" fmla="*/ 749713 h 749855"/>
                    <a:gd name="connsiteX3" fmla="*/ 58960 w 554831"/>
                    <a:gd name="connsiteY3" fmla="*/ 749713 h 749855"/>
                    <a:gd name="connsiteX4" fmla="*/ 141637 w 554831"/>
                    <a:gd name="connsiteY4" fmla="*/ 749713 h 749855"/>
                    <a:gd name="connsiteX5" fmla="*/ 455771 w 554831"/>
                    <a:gd name="connsiteY5" fmla="*/ 749713 h 749855"/>
                    <a:gd name="connsiteX6" fmla="*/ 465773 w 554831"/>
                    <a:gd name="connsiteY6" fmla="*/ 749713 h 749855"/>
                    <a:gd name="connsiteX7" fmla="*/ 466344 w 554831"/>
                    <a:gd name="connsiteY7" fmla="*/ 749713 h 749855"/>
                    <a:gd name="connsiteX8" fmla="*/ 476250 w 554831"/>
                    <a:gd name="connsiteY8" fmla="*/ 748284 h 749855"/>
                    <a:gd name="connsiteX9" fmla="*/ 533781 w 554831"/>
                    <a:gd name="connsiteY9" fmla="*/ 690658 h 749855"/>
                    <a:gd name="connsiteX10" fmla="*/ 537210 w 554831"/>
                    <a:gd name="connsiteY10" fmla="*/ 690658 h 749855"/>
                    <a:gd name="connsiteX11" fmla="*/ 537210 w 554831"/>
                    <a:gd name="connsiteY11" fmla="*/ 419100 h 749855"/>
                    <a:gd name="connsiteX12" fmla="*/ 436817 w 554831"/>
                    <a:gd name="connsiteY12" fmla="*/ 419100 h 749855"/>
                    <a:gd name="connsiteX13" fmla="*/ 436817 w 554831"/>
                    <a:gd name="connsiteY13" fmla="*/ 649319 h 749855"/>
                    <a:gd name="connsiteX14" fmla="*/ 156305 w 554831"/>
                    <a:gd name="connsiteY14" fmla="*/ 649319 h 749855"/>
                    <a:gd name="connsiteX15" fmla="*/ 236125 w 554831"/>
                    <a:gd name="connsiteY15" fmla="*/ 100394 h 749855"/>
                    <a:gd name="connsiteX16" fmla="*/ 554831 w 554831"/>
                    <a:gd name="connsiteY16" fmla="*/ 100394 h 749855"/>
                    <a:gd name="connsiteX17" fmla="*/ 554831 w 554831"/>
                    <a:gd name="connsiteY17" fmla="*/ 0 h 749855"/>
                    <a:gd name="connsiteX18" fmla="*/ 0 w 554831"/>
                    <a:gd name="connsiteY18" fmla="*/ 0 h 749855"/>
                    <a:gd name="connsiteX19" fmla="*/ 0 w 554831"/>
                    <a:gd name="connsiteY19" fmla="*/ 100394 h 749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54831" h="749855">
                      <a:moveTo>
                        <a:pt x="0" y="100394"/>
                      </a:moveTo>
                      <a:lnTo>
                        <a:pt x="135731" y="100394"/>
                      </a:lnTo>
                      <a:lnTo>
                        <a:pt x="41243" y="749713"/>
                      </a:lnTo>
                      <a:lnTo>
                        <a:pt x="58960" y="749713"/>
                      </a:lnTo>
                      <a:lnTo>
                        <a:pt x="141637" y="749713"/>
                      </a:lnTo>
                      <a:lnTo>
                        <a:pt x="455771" y="749713"/>
                      </a:lnTo>
                      <a:cubicBezTo>
                        <a:pt x="459105" y="749903"/>
                        <a:pt x="462439" y="749903"/>
                        <a:pt x="465773" y="749713"/>
                      </a:cubicBezTo>
                      <a:lnTo>
                        <a:pt x="466344" y="749713"/>
                      </a:lnTo>
                      <a:cubicBezTo>
                        <a:pt x="469678" y="749522"/>
                        <a:pt x="472916" y="749046"/>
                        <a:pt x="476250" y="748284"/>
                      </a:cubicBezTo>
                      <a:cubicBezTo>
                        <a:pt x="506063" y="742188"/>
                        <a:pt x="528066" y="719614"/>
                        <a:pt x="533781" y="690658"/>
                      </a:cubicBezTo>
                      <a:lnTo>
                        <a:pt x="537210" y="690658"/>
                      </a:lnTo>
                      <a:lnTo>
                        <a:pt x="537210" y="419100"/>
                      </a:lnTo>
                      <a:lnTo>
                        <a:pt x="436817" y="419100"/>
                      </a:lnTo>
                      <a:lnTo>
                        <a:pt x="436817" y="649319"/>
                      </a:lnTo>
                      <a:lnTo>
                        <a:pt x="156305" y="649319"/>
                      </a:lnTo>
                      <a:lnTo>
                        <a:pt x="236125" y="100394"/>
                      </a:lnTo>
                      <a:lnTo>
                        <a:pt x="554831" y="100394"/>
                      </a:lnTo>
                      <a:lnTo>
                        <a:pt x="554831" y="0"/>
                      </a:lnTo>
                      <a:lnTo>
                        <a:pt x="0" y="0"/>
                      </a:lnTo>
                      <a:lnTo>
                        <a:pt x="0" y="100394"/>
                      </a:ln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137" name="任意多边形 21">
                  <a:extLst>
                    <a:ext uri="{FF2B5EF4-FFF2-40B4-BE49-F238E27FC236}">
                      <a16:creationId xmlns:a16="http://schemas.microsoft.com/office/drawing/2014/main" id="{9D29CD54-EE6B-4767-B801-4A1AB76FB668}"/>
                    </a:ext>
                  </a:extLst>
                </p:cNvPr>
                <p:cNvSpPr/>
                <p:nvPr/>
              </p:nvSpPr>
              <p:spPr>
                <a:xfrm>
                  <a:off x="7356919" y="4255579"/>
                  <a:ext cx="448627" cy="100393"/>
                </a:xfrm>
                <a:custGeom>
                  <a:avLst/>
                  <a:gdLst>
                    <a:gd name="connsiteX0" fmla="*/ 0 w 448627"/>
                    <a:gd name="connsiteY0" fmla="*/ 0 h 100393"/>
                    <a:gd name="connsiteX1" fmla="*/ 448628 w 448627"/>
                    <a:gd name="connsiteY1" fmla="*/ 0 h 100393"/>
                    <a:gd name="connsiteX2" fmla="*/ 448628 w 448627"/>
                    <a:gd name="connsiteY2" fmla="*/ 100394 h 100393"/>
                    <a:gd name="connsiteX3" fmla="*/ 0 w 448627"/>
                    <a:gd name="connsiteY3" fmla="*/ 100394 h 100393"/>
                  </a:gdLst>
                  <a:ahLst/>
                  <a:cxnLst>
                    <a:cxn ang="0">
                      <a:pos x="connsiteX0" y="connsiteY0"/>
                    </a:cxn>
                    <a:cxn ang="0">
                      <a:pos x="connsiteX1" y="connsiteY1"/>
                    </a:cxn>
                    <a:cxn ang="0">
                      <a:pos x="connsiteX2" y="connsiteY2"/>
                    </a:cxn>
                    <a:cxn ang="0">
                      <a:pos x="connsiteX3" y="connsiteY3"/>
                    </a:cxn>
                  </a:cxnLst>
                  <a:rect l="l" t="t" r="r" b="b"/>
                  <a:pathLst>
                    <a:path w="448627" h="100393">
                      <a:moveTo>
                        <a:pt x="0" y="0"/>
                      </a:moveTo>
                      <a:lnTo>
                        <a:pt x="448628" y="0"/>
                      </a:lnTo>
                      <a:lnTo>
                        <a:pt x="448628" y="100394"/>
                      </a:lnTo>
                      <a:lnTo>
                        <a:pt x="0" y="100394"/>
                      </a:ln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138" name="任意多边形 22">
                  <a:extLst>
                    <a:ext uri="{FF2B5EF4-FFF2-40B4-BE49-F238E27FC236}">
                      <a16:creationId xmlns:a16="http://schemas.microsoft.com/office/drawing/2014/main" id="{13D01F73-49CB-40DE-87D8-E08CCE4A0D90}"/>
                    </a:ext>
                  </a:extLst>
                </p:cNvPr>
                <p:cNvSpPr/>
                <p:nvPr/>
              </p:nvSpPr>
              <p:spPr>
                <a:xfrm>
                  <a:off x="7894128" y="4226147"/>
                  <a:ext cx="554997" cy="1098041"/>
                </a:xfrm>
                <a:custGeom>
                  <a:avLst/>
                  <a:gdLst>
                    <a:gd name="connsiteX0" fmla="*/ 553307 w 554997"/>
                    <a:gd name="connsiteY0" fmla="*/ 153353 h 1098041"/>
                    <a:gd name="connsiteX1" fmla="*/ 485394 w 554997"/>
                    <a:gd name="connsiteY1" fmla="*/ 94583 h 1098041"/>
                    <a:gd name="connsiteX2" fmla="*/ 478155 w 554997"/>
                    <a:gd name="connsiteY2" fmla="*/ 94488 h 1098041"/>
                    <a:gd name="connsiteX3" fmla="*/ 240506 w 554997"/>
                    <a:gd name="connsiteY3" fmla="*/ 94488 h 1098041"/>
                    <a:gd name="connsiteX4" fmla="*/ 253841 w 554997"/>
                    <a:gd name="connsiteY4" fmla="*/ 0 h 1098041"/>
                    <a:gd name="connsiteX5" fmla="*/ 153448 w 554997"/>
                    <a:gd name="connsiteY5" fmla="*/ 0 h 1098041"/>
                    <a:gd name="connsiteX6" fmla="*/ 140113 w 554997"/>
                    <a:gd name="connsiteY6" fmla="*/ 94488 h 1098041"/>
                    <a:gd name="connsiteX7" fmla="*/ 11811 w 554997"/>
                    <a:gd name="connsiteY7" fmla="*/ 94488 h 1098041"/>
                    <a:gd name="connsiteX8" fmla="*/ 11811 w 554997"/>
                    <a:gd name="connsiteY8" fmla="*/ 194881 h 1098041"/>
                    <a:gd name="connsiteX9" fmla="*/ 125921 w 554997"/>
                    <a:gd name="connsiteY9" fmla="*/ 194881 h 1098041"/>
                    <a:gd name="connsiteX10" fmla="*/ 0 w 554997"/>
                    <a:gd name="connsiteY10" fmla="*/ 1086231 h 1098041"/>
                    <a:gd name="connsiteX11" fmla="*/ 100394 w 554997"/>
                    <a:gd name="connsiteY11" fmla="*/ 1086231 h 1098041"/>
                    <a:gd name="connsiteX12" fmla="*/ 226314 w 554997"/>
                    <a:gd name="connsiteY12" fmla="*/ 194881 h 1098041"/>
                    <a:gd name="connsiteX13" fmla="*/ 454533 w 554997"/>
                    <a:gd name="connsiteY13" fmla="*/ 194881 h 1098041"/>
                    <a:gd name="connsiteX14" fmla="*/ 454533 w 554997"/>
                    <a:gd name="connsiteY14" fmla="*/ 997648 h 1098041"/>
                    <a:gd name="connsiteX15" fmla="*/ 289274 w 554997"/>
                    <a:gd name="connsiteY15" fmla="*/ 997648 h 1098041"/>
                    <a:gd name="connsiteX16" fmla="*/ 289274 w 554997"/>
                    <a:gd name="connsiteY16" fmla="*/ 1098042 h 1098041"/>
                    <a:gd name="connsiteX17" fmla="*/ 554927 w 554997"/>
                    <a:gd name="connsiteY17" fmla="*/ 1098042 h 1098041"/>
                    <a:gd name="connsiteX18" fmla="*/ 554927 w 554997"/>
                    <a:gd name="connsiteY18" fmla="*/ 1003554 h 1098041"/>
                    <a:gd name="connsiteX19" fmla="*/ 554927 w 554997"/>
                    <a:gd name="connsiteY19" fmla="*/ 997648 h 1098041"/>
                    <a:gd name="connsiteX20" fmla="*/ 554927 w 554997"/>
                    <a:gd name="connsiteY20" fmla="*/ 172403 h 1098041"/>
                    <a:gd name="connsiteX21" fmla="*/ 554927 w 554997"/>
                    <a:gd name="connsiteY21" fmla="*/ 165354 h 1098041"/>
                    <a:gd name="connsiteX22" fmla="*/ 553307 w 554997"/>
                    <a:gd name="connsiteY22" fmla="*/ 153353 h 1098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54997" h="1098041">
                      <a:moveTo>
                        <a:pt x="553307" y="153353"/>
                      </a:moveTo>
                      <a:cubicBezTo>
                        <a:pt x="546449" y="120015"/>
                        <a:pt x="519303" y="96583"/>
                        <a:pt x="485394" y="94583"/>
                      </a:cubicBezTo>
                      <a:cubicBezTo>
                        <a:pt x="483013" y="94488"/>
                        <a:pt x="480536" y="94393"/>
                        <a:pt x="478155" y="94488"/>
                      </a:cubicBezTo>
                      <a:lnTo>
                        <a:pt x="240506" y="94488"/>
                      </a:lnTo>
                      <a:lnTo>
                        <a:pt x="253841" y="0"/>
                      </a:lnTo>
                      <a:lnTo>
                        <a:pt x="153448" y="0"/>
                      </a:lnTo>
                      <a:lnTo>
                        <a:pt x="140113" y="94488"/>
                      </a:lnTo>
                      <a:lnTo>
                        <a:pt x="11811" y="94488"/>
                      </a:lnTo>
                      <a:lnTo>
                        <a:pt x="11811" y="194881"/>
                      </a:lnTo>
                      <a:lnTo>
                        <a:pt x="125921" y="194881"/>
                      </a:lnTo>
                      <a:lnTo>
                        <a:pt x="0" y="1086231"/>
                      </a:lnTo>
                      <a:lnTo>
                        <a:pt x="100394" y="1086231"/>
                      </a:lnTo>
                      <a:lnTo>
                        <a:pt x="226314" y="194881"/>
                      </a:lnTo>
                      <a:lnTo>
                        <a:pt x="454533" y="194881"/>
                      </a:lnTo>
                      <a:lnTo>
                        <a:pt x="454533" y="997648"/>
                      </a:lnTo>
                      <a:lnTo>
                        <a:pt x="289274" y="997648"/>
                      </a:lnTo>
                      <a:lnTo>
                        <a:pt x="289274" y="1098042"/>
                      </a:lnTo>
                      <a:lnTo>
                        <a:pt x="554927" y="1098042"/>
                      </a:lnTo>
                      <a:lnTo>
                        <a:pt x="554927" y="1003554"/>
                      </a:lnTo>
                      <a:lnTo>
                        <a:pt x="554927" y="997648"/>
                      </a:lnTo>
                      <a:lnTo>
                        <a:pt x="554927" y="172403"/>
                      </a:lnTo>
                      <a:cubicBezTo>
                        <a:pt x="555022" y="170116"/>
                        <a:pt x="555022" y="167735"/>
                        <a:pt x="554927" y="165354"/>
                      </a:cubicBezTo>
                      <a:cubicBezTo>
                        <a:pt x="554641" y="161258"/>
                        <a:pt x="554069" y="157353"/>
                        <a:pt x="553307" y="153353"/>
                      </a:cubicBez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139" name="任意多边形 23">
                  <a:extLst>
                    <a:ext uri="{FF2B5EF4-FFF2-40B4-BE49-F238E27FC236}">
                      <a16:creationId xmlns:a16="http://schemas.microsoft.com/office/drawing/2014/main" id="{4BB9F6B5-6035-4CA4-9227-BEBFB41E13CB}"/>
                    </a:ext>
                  </a:extLst>
                </p:cNvPr>
                <p:cNvSpPr/>
                <p:nvPr/>
              </p:nvSpPr>
              <p:spPr>
                <a:xfrm>
                  <a:off x="6601395" y="4326445"/>
                  <a:ext cx="129825" cy="271557"/>
                </a:xfrm>
                <a:custGeom>
                  <a:avLst/>
                  <a:gdLst>
                    <a:gd name="connsiteX0" fmla="*/ 129826 w 129825"/>
                    <a:gd name="connsiteY0" fmla="*/ 271558 h 271557"/>
                    <a:gd name="connsiteX1" fmla="*/ 100298 w 129825"/>
                    <a:gd name="connsiteY1" fmla="*/ 0 h 271557"/>
                    <a:gd name="connsiteX2" fmla="*/ 0 w 129825"/>
                    <a:gd name="connsiteY2" fmla="*/ 0 h 271557"/>
                    <a:gd name="connsiteX3" fmla="*/ 29528 w 129825"/>
                    <a:gd name="connsiteY3" fmla="*/ 271558 h 271557"/>
                  </a:gdLst>
                  <a:ahLst/>
                  <a:cxnLst>
                    <a:cxn ang="0">
                      <a:pos x="connsiteX0" y="connsiteY0"/>
                    </a:cxn>
                    <a:cxn ang="0">
                      <a:pos x="connsiteX1" y="connsiteY1"/>
                    </a:cxn>
                    <a:cxn ang="0">
                      <a:pos x="connsiteX2" y="connsiteY2"/>
                    </a:cxn>
                    <a:cxn ang="0">
                      <a:pos x="connsiteX3" y="connsiteY3"/>
                    </a:cxn>
                  </a:cxnLst>
                  <a:rect l="l" t="t" r="r" b="b"/>
                  <a:pathLst>
                    <a:path w="129825" h="271557">
                      <a:moveTo>
                        <a:pt x="129826" y="271558"/>
                      </a:moveTo>
                      <a:lnTo>
                        <a:pt x="100298" y="0"/>
                      </a:lnTo>
                      <a:lnTo>
                        <a:pt x="0" y="0"/>
                      </a:lnTo>
                      <a:lnTo>
                        <a:pt x="29528" y="271558"/>
                      </a:ln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140" name="任意多边形 24">
                  <a:extLst>
                    <a:ext uri="{FF2B5EF4-FFF2-40B4-BE49-F238E27FC236}">
                      <a16:creationId xmlns:a16="http://schemas.microsoft.com/office/drawing/2014/main" id="{A27F70D5-E33B-416E-93C8-DA280ADE246D}"/>
                    </a:ext>
                  </a:extLst>
                </p:cNvPr>
                <p:cNvSpPr/>
                <p:nvPr/>
              </p:nvSpPr>
              <p:spPr>
                <a:xfrm>
                  <a:off x="6937819" y="4232052"/>
                  <a:ext cx="259746" cy="1097851"/>
                </a:xfrm>
                <a:custGeom>
                  <a:avLst/>
                  <a:gdLst>
                    <a:gd name="connsiteX0" fmla="*/ 100394 w 259746"/>
                    <a:gd name="connsiteY0" fmla="*/ 0 h 1097851"/>
                    <a:gd name="connsiteX1" fmla="*/ 0 w 259746"/>
                    <a:gd name="connsiteY1" fmla="*/ 0 h 1097851"/>
                    <a:gd name="connsiteX2" fmla="*/ 0 w 259746"/>
                    <a:gd name="connsiteY2" fmla="*/ 997553 h 1097851"/>
                    <a:gd name="connsiteX3" fmla="*/ 0 w 259746"/>
                    <a:gd name="connsiteY3" fmla="*/ 1097852 h 1097851"/>
                    <a:gd name="connsiteX4" fmla="*/ 259747 w 259746"/>
                    <a:gd name="connsiteY4" fmla="*/ 1097852 h 1097851"/>
                    <a:gd name="connsiteX5" fmla="*/ 259747 w 259746"/>
                    <a:gd name="connsiteY5" fmla="*/ 997553 h 1097851"/>
                    <a:gd name="connsiteX6" fmla="*/ 100394 w 259746"/>
                    <a:gd name="connsiteY6" fmla="*/ 997553 h 109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9746" h="1097851">
                      <a:moveTo>
                        <a:pt x="100394" y="0"/>
                      </a:moveTo>
                      <a:lnTo>
                        <a:pt x="0" y="0"/>
                      </a:lnTo>
                      <a:lnTo>
                        <a:pt x="0" y="997553"/>
                      </a:lnTo>
                      <a:lnTo>
                        <a:pt x="0" y="1097852"/>
                      </a:lnTo>
                      <a:lnTo>
                        <a:pt x="259747" y="1097852"/>
                      </a:lnTo>
                      <a:lnTo>
                        <a:pt x="259747" y="997553"/>
                      </a:lnTo>
                      <a:lnTo>
                        <a:pt x="100394" y="997553"/>
                      </a:ln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141" name="任意多边形 25">
                  <a:extLst>
                    <a:ext uri="{FF2B5EF4-FFF2-40B4-BE49-F238E27FC236}">
                      <a16:creationId xmlns:a16="http://schemas.microsoft.com/office/drawing/2014/main" id="{09C0F3A6-6C5A-456C-BA40-9267F9C8CCB9}"/>
                    </a:ext>
                  </a:extLst>
                </p:cNvPr>
                <p:cNvSpPr/>
                <p:nvPr/>
              </p:nvSpPr>
              <p:spPr>
                <a:xfrm>
                  <a:off x="6613206" y="4232148"/>
                  <a:ext cx="253841" cy="1098050"/>
                </a:xfrm>
                <a:custGeom>
                  <a:avLst/>
                  <a:gdLst>
                    <a:gd name="connsiteX0" fmla="*/ 124587 w 253841"/>
                    <a:gd name="connsiteY0" fmla="*/ 997458 h 1098050"/>
                    <a:gd name="connsiteX1" fmla="*/ 0 w 253841"/>
                    <a:gd name="connsiteY1" fmla="*/ 997458 h 1098050"/>
                    <a:gd name="connsiteX2" fmla="*/ 0 w 253841"/>
                    <a:gd name="connsiteY2" fmla="*/ 1097851 h 1098050"/>
                    <a:gd name="connsiteX3" fmla="*/ 141637 w 253841"/>
                    <a:gd name="connsiteY3" fmla="*/ 1097851 h 1098050"/>
                    <a:gd name="connsiteX4" fmla="*/ 141732 w 253841"/>
                    <a:gd name="connsiteY4" fmla="*/ 1097756 h 1098050"/>
                    <a:gd name="connsiteX5" fmla="*/ 163354 w 253841"/>
                    <a:gd name="connsiteY5" fmla="*/ 1096423 h 1098050"/>
                    <a:gd name="connsiteX6" fmla="*/ 222123 w 253841"/>
                    <a:gd name="connsiteY6" fmla="*/ 1028509 h 1098050"/>
                    <a:gd name="connsiteX7" fmla="*/ 222218 w 253841"/>
                    <a:gd name="connsiteY7" fmla="*/ 1021175 h 1098050"/>
                    <a:gd name="connsiteX8" fmla="*/ 224314 w 253841"/>
                    <a:gd name="connsiteY8" fmla="*/ 1021175 h 1098050"/>
                    <a:gd name="connsiteX9" fmla="*/ 253841 w 253841"/>
                    <a:gd name="connsiteY9" fmla="*/ 0 h 1098050"/>
                    <a:gd name="connsiteX10" fmla="*/ 153448 w 253841"/>
                    <a:gd name="connsiteY10" fmla="*/ 0 h 1098050"/>
                    <a:gd name="connsiteX11" fmla="*/ 124587 w 253841"/>
                    <a:gd name="connsiteY11" fmla="*/ 997458 h 1098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3841" h="1098050">
                      <a:moveTo>
                        <a:pt x="124587" y="997458"/>
                      </a:moveTo>
                      <a:lnTo>
                        <a:pt x="0" y="997458"/>
                      </a:lnTo>
                      <a:lnTo>
                        <a:pt x="0" y="1097851"/>
                      </a:lnTo>
                      <a:lnTo>
                        <a:pt x="141637" y="1097851"/>
                      </a:lnTo>
                      <a:lnTo>
                        <a:pt x="141732" y="1097756"/>
                      </a:lnTo>
                      <a:cubicBezTo>
                        <a:pt x="148781" y="1098423"/>
                        <a:pt x="156115" y="1097947"/>
                        <a:pt x="163354" y="1096423"/>
                      </a:cubicBezTo>
                      <a:cubicBezTo>
                        <a:pt x="196691" y="1089565"/>
                        <a:pt x="220123" y="1062323"/>
                        <a:pt x="222123" y="1028509"/>
                      </a:cubicBezTo>
                      <a:cubicBezTo>
                        <a:pt x="222218" y="1026033"/>
                        <a:pt x="222314" y="1023556"/>
                        <a:pt x="222218" y="1021175"/>
                      </a:cubicBezTo>
                      <a:lnTo>
                        <a:pt x="224314" y="1021175"/>
                      </a:lnTo>
                      <a:lnTo>
                        <a:pt x="253841" y="0"/>
                      </a:lnTo>
                      <a:lnTo>
                        <a:pt x="153448" y="0"/>
                      </a:lnTo>
                      <a:lnTo>
                        <a:pt x="124587" y="997458"/>
                      </a:ln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142" name="任意多边形 26">
                  <a:extLst>
                    <a:ext uri="{FF2B5EF4-FFF2-40B4-BE49-F238E27FC236}">
                      <a16:creationId xmlns:a16="http://schemas.microsoft.com/office/drawing/2014/main" id="{8F968418-C840-4AC1-BA85-AA137E834BB5}"/>
                    </a:ext>
                  </a:extLst>
                </p:cNvPr>
                <p:cNvSpPr/>
                <p:nvPr/>
              </p:nvSpPr>
              <p:spPr>
                <a:xfrm>
                  <a:off x="7067739" y="4704207"/>
                  <a:ext cx="135731" cy="383666"/>
                </a:xfrm>
                <a:custGeom>
                  <a:avLst/>
                  <a:gdLst>
                    <a:gd name="connsiteX0" fmla="*/ 0 w 135731"/>
                    <a:gd name="connsiteY0" fmla="*/ 0 h 383666"/>
                    <a:gd name="connsiteX1" fmla="*/ 35338 w 135731"/>
                    <a:gd name="connsiteY1" fmla="*/ 383667 h 383666"/>
                    <a:gd name="connsiteX2" fmla="*/ 135731 w 135731"/>
                    <a:gd name="connsiteY2" fmla="*/ 383667 h 383666"/>
                    <a:gd name="connsiteX3" fmla="*/ 100298 w 135731"/>
                    <a:gd name="connsiteY3" fmla="*/ 0 h 383666"/>
                  </a:gdLst>
                  <a:ahLst/>
                  <a:cxnLst>
                    <a:cxn ang="0">
                      <a:pos x="connsiteX0" y="connsiteY0"/>
                    </a:cxn>
                    <a:cxn ang="0">
                      <a:pos x="connsiteX1" y="connsiteY1"/>
                    </a:cxn>
                    <a:cxn ang="0">
                      <a:pos x="connsiteX2" y="connsiteY2"/>
                    </a:cxn>
                    <a:cxn ang="0">
                      <a:pos x="connsiteX3" y="connsiteY3"/>
                    </a:cxn>
                  </a:cxnLst>
                  <a:rect l="l" t="t" r="r" b="b"/>
                  <a:pathLst>
                    <a:path w="135731" h="383666">
                      <a:moveTo>
                        <a:pt x="0" y="0"/>
                      </a:moveTo>
                      <a:lnTo>
                        <a:pt x="35338" y="383667"/>
                      </a:lnTo>
                      <a:lnTo>
                        <a:pt x="135731" y="383667"/>
                      </a:lnTo>
                      <a:lnTo>
                        <a:pt x="100298" y="0"/>
                      </a:ln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143" name="任意多边形 27">
                  <a:extLst>
                    <a:ext uri="{FF2B5EF4-FFF2-40B4-BE49-F238E27FC236}">
                      <a16:creationId xmlns:a16="http://schemas.microsoft.com/office/drawing/2014/main" id="{6E587CC1-CD9E-4A9A-99FE-C3BB4D87FEDE}"/>
                    </a:ext>
                  </a:extLst>
                </p:cNvPr>
                <p:cNvSpPr/>
                <p:nvPr/>
              </p:nvSpPr>
              <p:spPr>
                <a:xfrm>
                  <a:off x="7067739" y="4326445"/>
                  <a:ext cx="129825" cy="271557"/>
                </a:xfrm>
                <a:custGeom>
                  <a:avLst/>
                  <a:gdLst>
                    <a:gd name="connsiteX0" fmla="*/ 129826 w 129825"/>
                    <a:gd name="connsiteY0" fmla="*/ 0 h 271557"/>
                    <a:gd name="connsiteX1" fmla="*/ 29432 w 129825"/>
                    <a:gd name="connsiteY1" fmla="*/ 0 h 271557"/>
                    <a:gd name="connsiteX2" fmla="*/ 0 w 129825"/>
                    <a:gd name="connsiteY2" fmla="*/ 271558 h 271557"/>
                    <a:gd name="connsiteX3" fmla="*/ 100298 w 129825"/>
                    <a:gd name="connsiteY3" fmla="*/ 271558 h 271557"/>
                  </a:gdLst>
                  <a:ahLst/>
                  <a:cxnLst>
                    <a:cxn ang="0">
                      <a:pos x="connsiteX0" y="connsiteY0"/>
                    </a:cxn>
                    <a:cxn ang="0">
                      <a:pos x="connsiteX1" y="connsiteY1"/>
                    </a:cxn>
                    <a:cxn ang="0">
                      <a:pos x="connsiteX2" y="connsiteY2"/>
                    </a:cxn>
                    <a:cxn ang="0">
                      <a:pos x="connsiteX3" y="connsiteY3"/>
                    </a:cxn>
                  </a:cxnLst>
                  <a:rect l="l" t="t" r="r" b="b"/>
                  <a:pathLst>
                    <a:path w="129825" h="271557">
                      <a:moveTo>
                        <a:pt x="129826" y="0"/>
                      </a:moveTo>
                      <a:lnTo>
                        <a:pt x="29432" y="0"/>
                      </a:lnTo>
                      <a:lnTo>
                        <a:pt x="0" y="271558"/>
                      </a:lnTo>
                      <a:lnTo>
                        <a:pt x="100298" y="271558"/>
                      </a:ln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144" name="任意多边形 28">
                  <a:extLst>
                    <a:ext uri="{FF2B5EF4-FFF2-40B4-BE49-F238E27FC236}">
                      <a16:creationId xmlns:a16="http://schemas.microsoft.com/office/drawing/2014/main" id="{14595FCF-BEFE-436D-A7D1-C124207E5DE4}"/>
                    </a:ext>
                  </a:extLst>
                </p:cNvPr>
                <p:cNvSpPr/>
                <p:nvPr/>
              </p:nvSpPr>
              <p:spPr>
                <a:xfrm>
                  <a:off x="6583679" y="4704207"/>
                  <a:ext cx="135731" cy="383666"/>
                </a:xfrm>
                <a:custGeom>
                  <a:avLst/>
                  <a:gdLst>
                    <a:gd name="connsiteX0" fmla="*/ 135731 w 135731"/>
                    <a:gd name="connsiteY0" fmla="*/ 0 h 383666"/>
                    <a:gd name="connsiteX1" fmla="*/ 35433 w 135731"/>
                    <a:gd name="connsiteY1" fmla="*/ 0 h 383666"/>
                    <a:gd name="connsiteX2" fmla="*/ 0 w 135731"/>
                    <a:gd name="connsiteY2" fmla="*/ 383667 h 383666"/>
                    <a:gd name="connsiteX3" fmla="*/ 100298 w 135731"/>
                    <a:gd name="connsiteY3" fmla="*/ 383667 h 383666"/>
                  </a:gdLst>
                  <a:ahLst/>
                  <a:cxnLst>
                    <a:cxn ang="0">
                      <a:pos x="connsiteX0" y="connsiteY0"/>
                    </a:cxn>
                    <a:cxn ang="0">
                      <a:pos x="connsiteX1" y="connsiteY1"/>
                    </a:cxn>
                    <a:cxn ang="0">
                      <a:pos x="connsiteX2" y="connsiteY2"/>
                    </a:cxn>
                    <a:cxn ang="0">
                      <a:pos x="connsiteX3" y="connsiteY3"/>
                    </a:cxn>
                  </a:cxnLst>
                  <a:rect l="l" t="t" r="r" b="b"/>
                  <a:pathLst>
                    <a:path w="135731" h="383666">
                      <a:moveTo>
                        <a:pt x="135731" y="0"/>
                      </a:moveTo>
                      <a:lnTo>
                        <a:pt x="35433" y="0"/>
                      </a:lnTo>
                      <a:lnTo>
                        <a:pt x="0" y="383667"/>
                      </a:lnTo>
                      <a:lnTo>
                        <a:pt x="100298" y="383667"/>
                      </a:ln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145" name="任意多边形 29">
                  <a:extLst>
                    <a:ext uri="{FF2B5EF4-FFF2-40B4-BE49-F238E27FC236}">
                      <a16:creationId xmlns:a16="http://schemas.microsoft.com/office/drawing/2014/main" id="{7851F559-F34A-46B2-ABAE-752F65B94966}"/>
                    </a:ext>
                  </a:extLst>
                </p:cNvPr>
                <p:cNvSpPr/>
                <p:nvPr/>
              </p:nvSpPr>
              <p:spPr>
                <a:xfrm>
                  <a:off x="6087807" y="4243863"/>
                  <a:ext cx="466344" cy="1092041"/>
                </a:xfrm>
                <a:custGeom>
                  <a:avLst/>
                  <a:gdLst>
                    <a:gd name="connsiteX0" fmla="*/ 324707 w 466344"/>
                    <a:gd name="connsiteY0" fmla="*/ 678752 h 1092041"/>
                    <a:gd name="connsiteX1" fmla="*/ 460439 w 466344"/>
                    <a:gd name="connsiteY1" fmla="*/ 678752 h 1092041"/>
                    <a:gd name="connsiteX2" fmla="*/ 460439 w 466344"/>
                    <a:gd name="connsiteY2" fmla="*/ 578358 h 1092041"/>
                    <a:gd name="connsiteX3" fmla="*/ 324707 w 466344"/>
                    <a:gd name="connsiteY3" fmla="*/ 578358 h 1092041"/>
                    <a:gd name="connsiteX4" fmla="*/ 324707 w 466344"/>
                    <a:gd name="connsiteY4" fmla="*/ 454438 h 1092041"/>
                    <a:gd name="connsiteX5" fmla="*/ 460439 w 466344"/>
                    <a:gd name="connsiteY5" fmla="*/ 454438 h 1092041"/>
                    <a:gd name="connsiteX6" fmla="*/ 460439 w 466344"/>
                    <a:gd name="connsiteY6" fmla="*/ 407194 h 1092041"/>
                    <a:gd name="connsiteX7" fmla="*/ 460439 w 466344"/>
                    <a:gd name="connsiteY7" fmla="*/ 354044 h 1092041"/>
                    <a:gd name="connsiteX8" fmla="*/ 460439 w 466344"/>
                    <a:gd name="connsiteY8" fmla="*/ 77629 h 1092041"/>
                    <a:gd name="connsiteX9" fmla="*/ 458915 w 466344"/>
                    <a:gd name="connsiteY9" fmla="*/ 58865 h 1092041"/>
                    <a:gd name="connsiteX10" fmla="*/ 391001 w 466344"/>
                    <a:gd name="connsiteY10" fmla="*/ 95 h 1092041"/>
                    <a:gd name="connsiteX11" fmla="*/ 389668 w 466344"/>
                    <a:gd name="connsiteY11" fmla="*/ 0 h 1092041"/>
                    <a:gd name="connsiteX12" fmla="*/ 383191 w 466344"/>
                    <a:gd name="connsiteY12" fmla="*/ 0 h 1092041"/>
                    <a:gd name="connsiteX13" fmla="*/ 141732 w 466344"/>
                    <a:gd name="connsiteY13" fmla="*/ 0 h 1092041"/>
                    <a:gd name="connsiteX14" fmla="*/ 100393 w 466344"/>
                    <a:gd name="connsiteY14" fmla="*/ 0 h 1092041"/>
                    <a:gd name="connsiteX15" fmla="*/ 41338 w 466344"/>
                    <a:gd name="connsiteY15" fmla="*/ 0 h 1092041"/>
                    <a:gd name="connsiteX16" fmla="*/ 41338 w 466344"/>
                    <a:gd name="connsiteY16" fmla="*/ 454533 h 1092041"/>
                    <a:gd name="connsiteX17" fmla="*/ 64961 w 466344"/>
                    <a:gd name="connsiteY17" fmla="*/ 454533 h 1092041"/>
                    <a:gd name="connsiteX18" fmla="*/ 141732 w 466344"/>
                    <a:gd name="connsiteY18" fmla="*/ 454533 h 1092041"/>
                    <a:gd name="connsiteX19" fmla="*/ 224409 w 466344"/>
                    <a:gd name="connsiteY19" fmla="*/ 454533 h 1092041"/>
                    <a:gd name="connsiteX20" fmla="*/ 224409 w 466344"/>
                    <a:gd name="connsiteY20" fmla="*/ 934879 h 1092041"/>
                    <a:gd name="connsiteX21" fmla="*/ 159449 w 466344"/>
                    <a:gd name="connsiteY21" fmla="*/ 951262 h 1092041"/>
                    <a:gd name="connsiteX22" fmla="*/ 159449 w 466344"/>
                    <a:gd name="connsiteY22" fmla="*/ 525304 h 1092041"/>
                    <a:gd name="connsiteX23" fmla="*/ 59055 w 466344"/>
                    <a:gd name="connsiteY23" fmla="*/ 525304 h 1092041"/>
                    <a:gd name="connsiteX24" fmla="*/ 59055 w 466344"/>
                    <a:gd name="connsiteY24" fmla="*/ 976694 h 1092041"/>
                    <a:gd name="connsiteX25" fmla="*/ 0 w 466344"/>
                    <a:gd name="connsiteY25" fmla="*/ 991648 h 1092041"/>
                    <a:gd name="connsiteX26" fmla="*/ 0 w 466344"/>
                    <a:gd name="connsiteY26" fmla="*/ 1092042 h 1092041"/>
                    <a:gd name="connsiteX27" fmla="*/ 466344 w 466344"/>
                    <a:gd name="connsiteY27" fmla="*/ 974027 h 1092041"/>
                    <a:gd name="connsiteX28" fmla="*/ 466344 w 466344"/>
                    <a:gd name="connsiteY28" fmla="*/ 873633 h 1092041"/>
                    <a:gd name="connsiteX29" fmla="*/ 324707 w 466344"/>
                    <a:gd name="connsiteY29" fmla="*/ 909542 h 1092041"/>
                    <a:gd name="connsiteX30" fmla="*/ 324707 w 466344"/>
                    <a:gd name="connsiteY30" fmla="*/ 678752 h 1092041"/>
                    <a:gd name="connsiteX31" fmla="*/ 141732 w 466344"/>
                    <a:gd name="connsiteY31" fmla="*/ 354140 h 1092041"/>
                    <a:gd name="connsiteX32" fmla="*/ 141732 w 466344"/>
                    <a:gd name="connsiteY32" fmla="*/ 100298 h 1092041"/>
                    <a:gd name="connsiteX33" fmla="*/ 360140 w 466344"/>
                    <a:gd name="connsiteY33" fmla="*/ 100298 h 1092041"/>
                    <a:gd name="connsiteX34" fmla="*/ 360140 w 466344"/>
                    <a:gd name="connsiteY34" fmla="*/ 354140 h 1092041"/>
                    <a:gd name="connsiteX35" fmla="*/ 141732 w 466344"/>
                    <a:gd name="connsiteY35" fmla="*/ 354140 h 1092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66344" h="1092041">
                      <a:moveTo>
                        <a:pt x="324707" y="678752"/>
                      </a:moveTo>
                      <a:lnTo>
                        <a:pt x="460439" y="678752"/>
                      </a:lnTo>
                      <a:lnTo>
                        <a:pt x="460439" y="578358"/>
                      </a:lnTo>
                      <a:lnTo>
                        <a:pt x="324707" y="578358"/>
                      </a:lnTo>
                      <a:lnTo>
                        <a:pt x="324707" y="454438"/>
                      </a:lnTo>
                      <a:lnTo>
                        <a:pt x="460439" y="454438"/>
                      </a:lnTo>
                      <a:lnTo>
                        <a:pt x="460439" y="407194"/>
                      </a:lnTo>
                      <a:lnTo>
                        <a:pt x="460439" y="354044"/>
                      </a:lnTo>
                      <a:lnTo>
                        <a:pt x="460439" y="77629"/>
                      </a:lnTo>
                      <a:cubicBezTo>
                        <a:pt x="460724" y="71533"/>
                        <a:pt x="460248" y="65151"/>
                        <a:pt x="458915" y="58865"/>
                      </a:cubicBezTo>
                      <a:cubicBezTo>
                        <a:pt x="452057" y="25527"/>
                        <a:pt x="424910" y="2096"/>
                        <a:pt x="391001" y="95"/>
                      </a:cubicBezTo>
                      <a:lnTo>
                        <a:pt x="389668" y="0"/>
                      </a:lnTo>
                      <a:lnTo>
                        <a:pt x="383191" y="0"/>
                      </a:lnTo>
                      <a:lnTo>
                        <a:pt x="141732" y="0"/>
                      </a:lnTo>
                      <a:lnTo>
                        <a:pt x="100393" y="0"/>
                      </a:lnTo>
                      <a:lnTo>
                        <a:pt x="41338" y="0"/>
                      </a:lnTo>
                      <a:lnTo>
                        <a:pt x="41338" y="454533"/>
                      </a:lnTo>
                      <a:lnTo>
                        <a:pt x="64961" y="454533"/>
                      </a:lnTo>
                      <a:lnTo>
                        <a:pt x="141732" y="454533"/>
                      </a:lnTo>
                      <a:lnTo>
                        <a:pt x="224409" y="454533"/>
                      </a:lnTo>
                      <a:lnTo>
                        <a:pt x="224409" y="934879"/>
                      </a:lnTo>
                      <a:lnTo>
                        <a:pt x="159449" y="951262"/>
                      </a:lnTo>
                      <a:lnTo>
                        <a:pt x="159449" y="525304"/>
                      </a:lnTo>
                      <a:lnTo>
                        <a:pt x="59055" y="525304"/>
                      </a:lnTo>
                      <a:lnTo>
                        <a:pt x="59055" y="976694"/>
                      </a:lnTo>
                      <a:lnTo>
                        <a:pt x="0" y="991648"/>
                      </a:lnTo>
                      <a:lnTo>
                        <a:pt x="0" y="1092042"/>
                      </a:lnTo>
                      <a:lnTo>
                        <a:pt x="466344" y="974027"/>
                      </a:lnTo>
                      <a:lnTo>
                        <a:pt x="466344" y="873633"/>
                      </a:lnTo>
                      <a:lnTo>
                        <a:pt x="324707" y="909542"/>
                      </a:lnTo>
                      <a:lnTo>
                        <a:pt x="324707" y="678752"/>
                      </a:lnTo>
                      <a:close/>
                      <a:moveTo>
                        <a:pt x="141732" y="354140"/>
                      </a:moveTo>
                      <a:lnTo>
                        <a:pt x="141732" y="100298"/>
                      </a:lnTo>
                      <a:lnTo>
                        <a:pt x="360140" y="100298"/>
                      </a:lnTo>
                      <a:lnTo>
                        <a:pt x="360140" y="354140"/>
                      </a:lnTo>
                      <a:lnTo>
                        <a:pt x="141732" y="354140"/>
                      </a:ln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146" name="任意多边形 30">
                  <a:extLst>
                    <a:ext uri="{FF2B5EF4-FFF2-40B4-BE49-F238E27FC236}">
                      <a16:creationId xmlns:a16="http://schemas.microsoft.com/office/drawing/2014/main" id="{44239F4D-2937-4575-A192-3365923DC00B}"/>
                    </a:ext>
                  </a:extLst>
                </p:cNvPr>
                <p:cNvSpPr/>
                <p:nvPr/>
              </p:nvSpPr>
              <p:spPr>
                <a:xfrm>
                  <a:off x="3738562" y="4538944"/>
                  <a:ext cx="1050607" cy="814772"/>
                </a:xfrm>
                <a:custGeom>
                  <a:avLst/>
                  <a:gdLst>
                    <a:gd name="connsiteX0" fmla="*/ 876681 w 1050607"/>
                    <a:gd name="connsiteY0" fmla="*/ 137164 h 814772"/>
                    <a:gd name="connsiteX1" fmla="*/ 901446 w 1050607"/>
                    <a:gd name="connsiteY1" fmla="*/ 62202 h 814772"/>
                    <a:gd name="connsiteX2" fmla="*/ 831818 w 1050607"/>
                    <a:gd name="connsiteY2" fmla="*/ 99 h 814772"/>
                    <a:gd name="connsiteX3" fmla="*/ 820484 w 1050607"/>
                    <a:gd name="connsiteY3" fmla="*/ 290 h 814772"/>
                    <a:gd name="connsiteX4" fmla="*/ 820484 w 1050607"/>
                    <a:gd name="connsiteY4" fmla="*/ 4 h 814772"/>
                    <a:gd name="connsiteX5" fmla="*/ 147542 w 1050607"/>
                    <a:gd name="connsiteY5" fmla="*/ 4 h 814772"/>
                    <a:gd name="connsiteX6" fmla="*/ 147542 w 1050607"/>
                    <a:gd name="connsiteY6" fmla="*/ 100397 h 814772"/>
                    <a:gd name="connsiteX7" fmla="*/ 771239 w 1050607"/>
                    <a:gd name="connsiteY7" fmla="*/ 100397 h 814772"/>
                    <a:gd name="connsiteX8" fmla="*/ 548926 w 1050607"/>
                    <a:gd name="connsiteY8" fmla="*/ 312900 h 814772"/>
                    <a:gd name="connsiteX9" fmla="*/ 0 w 1050607"/>
                    <a:gd name="connsiteY9" fmla="*/ 312900 h 814772"/>
                    <a:gd name="connsiteX10" fmla="*/ 0 w 1050607"/>
                    <a:gd name="connsiteY10" fmla="*/ 413294 h 814772"/>
                    <a:gd name="connsiteX11" fmla="*/ 554831 w 1050607"/>
                    <a:gd name="connsiteY11" fmla="*/ 413294 h 814772"/>
                    <a:gd name="connsiteX12" fmla="*/ 554831 w 1050607"/>
                    <a:gd name="connsiteY12" fmla="*/ 714379 h 814772"/>
                    <a:gd name="connsiteX13" fmla="*/ 312801 w 1050607"/>
                    <a:gd name="connsiteY13" fmla="*/ 714379 h 814772"/>
                    <a:gd name="connsiteX14" fmla="*/ 312801 w 1050607"/>
                    <a:gd name="connsiteY14" fmla="*/ 814772 h 814772"/>
                    <a:gd name="connsiteX15" fmla="*/ 655130 w 1050607"/>
                    <a:gd name="connsiteY15" fmla="*/ 814772 h 814772"/>
                    <a:gd name="connsiteX16" fmla="*/ 655130 w 1050607"/>
                    <a:gd name="connsiteY16" fmla="*/ 714379 h 814772"/>
                    <a:gd name="connsiteX17" fmla="*/ 655130 w 1050607"/>
                    <a:gd name="connsiteY17" fmla="*/ 413294 h 814772"/>
                    <a:gd name="connsiteX18" fmla="*/ 1050608 w 1050607"/>
                    <a:gd name="connsiteY18" fmla="*/ 413294 h 814772"/>
                    <a:gd name="connsiteX19" fmla="*/ 1050608 w 1050607"/>
                    <a:gd name="connsiteY19" fmla="*/ 312900 h 814772"/>
                    <a:gd name="connsiteX20" fmla="*/ 684752 w 1050607"/>
                    <a:gd name="connsiteY20" fmla="*/ 312900 h 814772"/>
                    <a:gd name="connsiteX21" fmla="*/ 876681 w 1050607"/>
                    <a:gd name="connsiteY21" fmla="*/ 137164 h 81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50607" h="814772">
                      <a:moveTo>
                        <a:pt x="876681" y="137164"/>
                      </a:moveTo>
                      <a:cubicBezTo>
                        <a:pt x="897541" y="119066"/>
                        <a:pt x="907256" y="90968"/>
                        <a:pt x="901446" y="62202"/>
                      </a:cubicBezTo>
                      <a:cubicBezTo>
                        <a:pt x="894493" y="27055"/>
                        <a:pt x="866585" y="2195"/>
                        <a:pt x="831818" y="99"/>
                      </a:cubicBezTo>
                      <a:cubicBezTo>
                        <a:pt x="828008" y="-91"/>
                        <a:pt x="824198" y="4"/>
                        <a:pt x="820484" y="290"/>
                      </a:cubicBezTo>
                      <a:lnTo>
                        <a:pt x="820484" y="4"/>
                      </a:lnTo>
                      <a:lnTo>
                        <a:pt x="147542" y="4"/>
                      </a:lnTo>
                      <a:lnTo>
                        <a:pt x="147542" y="100397"/>
                      </a:lnTo>
                      <a:lnTo>
                        <a:pt x="771239" y="100397"/>
                      </a:lnTo>
                      <a:lnTo>
                        <a:pt x="548926" y="312900"/>
                      </a:lnTo>
                      <a:lnTo>
                        <a:pt x="0" y="312900"/>
                      </a:lnTo>
                      <a:lnTo>
                        <a:pt x="0" y="413294"/>
                      </a:lnTo>
                      <a:lnTo>
                        <a:pt x="554831" y="413294"/>
                      </a:lnTo>
                      <a:lnTo>
                        <a:pt x="554831" y="714379"/>
                      </a:lnTo>
                      <a:lnTo>
                        <a:pt x="312801" y="714379"/>
                      </a:lnTo>
                      <a:lnTo>
                        <a:pt x="312801" y="814772"/>
                      </a:lnTo>
                      <a:lnTo>
                        <a:pt x="655130" y="814772"/>
                      </a:lnTo>
                      <a:lnTo>
                        <a:pt x="655130" y="714379"/>
                      </a:lnTo>
                      <a:lnTo>
                        <a:pt x="655130" y="413294"/>
                      </a:lnTo>
                      <a:lnTo>
                        <a:pt x="1050608" y="413294"/>
                      </a:lnTo>
                      <a:lnTo>
                        <a:pt x="1050608" y="312900"/>
                      </a:lnTo>
                      <a:lnTo>
                        <a:pt x="684752" y="312900"/>
                      </a:lnTo>
                      <a:lnTo>
                        <a:pt x="876681" y="137164"/>
                      </a:ln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147" name="任意多边形 31">
                  <a:extLst>
                    <a:ext uri="{FF2B5EF4-FFF2-40B4-BE49-F238E27FC236}">
                      <a16:creationId xmlns:a16="http://schemas.microsoft.com/office/drawing/2014/main" id="{7C4E6D8D-F2F5-4270-A3CF-259C4A0AC94D}"/>
                    </a:ext>
                  </a:extLst>
                </p:cNvPr>
                <p:cNvSpPr/>
                <p:nvPr/>
              </p:nvSpPr>
              <p:spPr>
                <a:xfrm>
                  <a:off x="3738562" y="4231957"/>
                  <a:ext cx="1068585" cy="277463"/>
                </a:xfrm>
                <a:custGeom>
                  <a:avLst/>
                  <a:gdLst>
                    <a:gd name="connsiteX0" fmla="*/ 998887 w 1068585"/>
                    <a:gd name="connsiteY0" fmla="*/ 70961 h 277463"/>
                    <a:gd name="connsiteX1" fmla="*/ 991648 w 1068585"/>
                    <a:gd name="connsiteY1" fmla="*/ 70866 h 277463"/>
                    <a:gd name="connsiteX2" fmla="*/ 572548 w 1068585"/>
                    <a:gd name="connsiteY2" fmla="*/ 70866 h 277463"/>
                    <a:gd name="connsiteX3" fmla="*/ 572548 w 1068585"/>
                    <a:gd name="connsiteY3" fmla="*/ 0 h 277463"/>
                    <a:gd name="connsiteX4" fmla="*/ 472250 w 1068585"/>
                    <a:gd name="connsiteY4" fmla="*/ 0 h 277463"/>
                    <a:gd name="connsiteX5" fmla="*/ 472250 w 1068585"/>
                    <a:gd name="connsiteY5" fmla="*/ 70866 h 277463"/>
                    <a:gd name="connsiteX6" fmla="*/ 100394 w 1068585"/>
                    <a:gd name="connsiteY6" fmla="*/ 70866 h 277463"/>
                    <a:gd name="connsiteX7" fmla="*/ 0 w 1068585"/>
                    <a:gd name="connsiteY7" fmla="*/ 70866 h 277463"/>
                    <a:gd name="connsiteX8" fmla="*/ 0 w 1068585"/>
                    <a:gd name="connsiteY8" fmla="*/ 277463 h 277463"/>
                    <a:gd name="connsiteX9" fmla="*/ 100394 w 1068585"/>
                    <a:gd name="connsiteY9" fmla="*/ 277463 h 277463"/>
                    <a:gd name="connsiteX10" fmla="*/ 100394 w 1068585"/>
                    <a:gd name="connsiteY10" fmla="*/ 171260 h 277463"/>
                    <a:gd name="connsiteX11" fmla="*/ 968121 w 1068585"/>
                    <a:gd name="connsiteY11" fmla="*/ 171260 h 277463"/>
                    <a:gd name="connsiteX12" fmla="*/ 968121 w 1068585"/>
                    <a:gd name="connsiteY12" fmla="*/ 277463 h 277463"/>
                    <a:gd name="connsiteX13" fmla="*/ 1068515 w 1068585"/>
                    <a:gd name="connsiteY13" fmla="*/ 277463 h 277463"/>
                    <a:gd name="connsiteX14" fmla="*/ 1068515 w 1068585"/>
                    <a:gd name="connsiteY14" fmla="*/ 148590 h 277463"/>
                    <a:gd name="connsiteX15" fmla="*/ 1068515 w 1068585"/>
                    <a:gd name="connsiteY15" fmla="*/ 141923 h 277463"/>
                    <a:gd name="connsiteX16" fmla="*/ 1068515 w 1068585"/>
                    <a:gd name="connsiteY16" fmla="*/ 124016 h 277463"/>
                    <a:gd name="connsiteX17" fmla="*/ 1065657 w 1068585"/>
                    <a:gd name="connsiteY17" fmla="*/ 124016 h 277463"/>
                    <a:gd name="connsiteX18" fmla="*/ 998887 w 1068585"/>
                    <a:gd name="connsiteY18" fmla="*/ 70961 h 277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68585" h="277463">
                      <a:moveTo>
                        <a:pt x="998887" y="70961"/>
                      </a:moveTo>
                      <a:cubicBezTo>
                        <a:pt x="996506" y="70866"/>
                        <a:pt x="994029" y="70771"/>
                        <a:pt x="991648" y="70866"/>
                      </a:cubicBezTo>
                      <a:lnTo>
                        <a:pt x="572548" y="70866"/>
                      </a:lnTo>
                      <a:lnTo>
                        <a:pt x="572548" y="0"/>
                      </a:lnTo>
                      <a:lnTo>
                        <a:pt x="472250" y="0"/>
                      </a:lnTo>
                      <a:lnTo>
                        <a:pt x="472250" y="70866"/>
                      </a:lnTo>
                      <a:lnTo>
                        <a:pt x="100394" y="70866"/>
                      </a:lnTo>
                      <a:lnTo>
                        <a:pt x="0" y="70866"/>
                      </a:lnTo>
                      <a:lnTo>
                        <a:pt x="0" y="277463"/>
                      </a:lnTo>
                      <a:lnTo>
                        <a:pt x="100394" y="277463"/>
                      </a:lnTo>
                      <a:lnTo>
                        <a:pt x="100394" y="171260"/>
                      </a:lnTo>
                      <a:lnTo>
                        <a:pt x="968121" y="171260"/>
                      </a:lnTo>
                      <a:lnTo>
                        <a:pt x="968121" y="277463"/>
                      </a:lnTo>
                      <a:lnTo>
                        <a:pt x="1068515" y="277463"/>
                      </a:lnTo>
                      <a:lnTo>
                        <a:pt x="1068515" y="148590"/>
                      </a:lnTo>
                      <a:cubicBezTo>
                        <a:pt x="1068610" y="146400"/>
                        <a:pt x="1068610" y="144209"/>
                        <a:pt x="1068515" y="141923"/>
                      </a:cubicBezTo>
                      <a:lnTo>
                        <a:pt x="1068515" y="124016"/>
                      </a:lnTo>
                      <a:lnTo>
                        <a:pt x="1065657" y="124016"/>
                      </a:lnTo>
                      <a:cubicBezTo>
                        <a:pt x="1056799" y="93821"/>
                        <a:pt x="1030891" y="72866"/>
                        <a:pt x="998887" y="70961"/>
                      </a:cubicBez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grpSp>
          <p:grpSp>
            <p:nvGrpSpPr>
              <p:cNvPr id="125" name="组合 124">
                <a:extLst>
                  <a:ext uri="{FF2B5EF4-FFF2-40B4-BE49-F238E27FC236}">
                    <a16:creationId xmlns:a16="http://schemas.microsoft.com/office/drawing/2014/main" id="{26F746F3-26ED-4490-8147-D97F20E1E810}"/>
                  </a:ext>
                </a:extLst>
              </p:cNvPr>
              <p:cNvGrpSpPr/>
              <p:nvPr/>
            </p:nvGrpSpPr>
            <p:grpSpPr>
              <a:xfrm>
                <a:off x="3738562" y="3606260"/>
                <a:ext cx="2626803" cy="531304"/>
                <a:chOff x="3738562" y="3606260"/>
                <a:chExt cx="2626803" cy="531304"/>
              </a:xfrm>
              <a:solidFill>
                <a:srgbClr val="2D59C6"/>
              </a:solidFill>
            </p:grpSpPr>
            <p:sp>
              <p:nvSpPr>
                <p:cNvPr id="126" name="任意多边形 10">
                  <a:extLst>
                    <a:ext uri="{FF2B5EF4-FFF2-40B4-BE49-F238E27FC236}">
                      <a16:creationId xmlns:a16="http://schemas.microsoft.com/office/drawing/2014/main" id="{5A04C980-79ED-467B-B4C1-95EDF806EF0C}"/>
                    </a:ext>
                  </a:extLst>
                </p:cNvPr>
                <p:cNvSpPr/>
                <p:nvPr/>
              </p:nvSpPr>
              <p:spPr>
                <a:xfrm>
                  <a:off x="3738562" y="3606260"/>
                  <a:ext cx="253174" cy="393192"/>
                </a:xfrm>
                <a:custGeom>
                  <a:avLst/>
                  <a:gdLst>
                    <a:gd name="connsiteX0" fmla="*/ 188214 w 253174"/>
                    <a:gd name="connsiteY0" fmla="*/ 178403 h 393192"/>
                    <a:gd name="connsiteX1" fmla="*/ 225552 w 253174"/>
                    <a:gd name="connsiteY1" fmla="*/ 103156 h 393192"/>
                    <a:gd name="connsiteX2" fmla="*/ 92107 w 253174"/>
                    <a:gd name="connsiteY2" fmla="*/ 0 h 393192"/>
                    <a:gd name="connsiteX3" fmla="*/ 0 w 253174"/>
                    <a:gd name="connsiteY3" fmla="*/ 0 h 393192"/>
                    <a:gd name="connsiteX4" fmla="*/ 0 w 253174"/>
                    <a:gd name="connsiteY4" fmla="*/ 393192 h 393192"/>
                    <a:gd name="connsiteX5" fmla="*/ 96679 w 253174"/>
                    <a:gd name="connsiteY5" fmla="*/ 393192 h 393192"/>
                    <a:gd name="connsiteX6" fmla="*/ 253175 w 253174"/>
                    <a:gd name="connsiteY6" fmla="*/ 273558 h 393192"/>
                    <a:gd name="connsiteX7" fmla="*/ 188214 w 253174"/>
                    <a:gd name="connsiteY7" fmla="*/ 178403 h 393192"/>
                    <a:gd name="connsiteX8" fmla="*/ 70580 w 253174"/>
                    <a:gd name="connsiteY8" fmla="*/ 70771 h 393192"/>
                    <a:gd name="connsiteX9" fmla="*/ 104108 w 253174"/>
                    <a:gd name="connsiteY9" fmla="*/ 70771 h 393192"/>
                    <a:gd name="connsiteX10" fmla="*/ 154877 w 253174"/>
                    <a:gd name="connsiteY10" fmla="*/ 110490 h 393192"/>
                    <a:gd name="connsiteX11" fmla="*/ 104108 w 253174"/>
                    <a:gd name="connsiteY11" fmla="*/ 150209 h 393192"/>
                    <a:gd name="connsiteX12" fmla="*/ 70580 w 253174"/>
                    <a:gd name="connsiteY12" fmla="*/ 150209 h 393192"/>
                    <a:gd name="connsiteX13" fmla="*/ 70580 w 253174"/>
                    <a:gd name="connsiteY13" fmla="*/ 70771 h 393192"/>
                    <a:gd name="connsiteX14" fmla="*/ 118967 w 253174"/>
                    <a:gd name="connsiteY14" fmla="*/ 322517 h 393192"/>
                    <a:gd name="connsiteX15" fmla="*/ 70580 w 253174"/>
                    <a:gd name="connsiteY15" fmla="*/ 322517 h 393192"/>
                    <a:gd name="connsiteX16" fmla="*/ 70580 w 253174"/>
                    <a:gd name="connsiteY16" fmla="*/ 220885 h 393192"/>
                    <a:gd name="connsiteX17" fmla="*/ 118967 w 253174"/>
                    <a:gd name="connsiteY17" fmla="*/ 220885 h 393192"/>
                    <a:gd name="connsiteX18" fmla="*/ 182499 w 253174"/>
                    <a:gd name="connsiteY18" fmla="*/ 272510 h 393192"/>
                    <a:gd name="connsiteX19" fmla="*/ 118967 w 253174"/>
                    <a:gd name="connsiteY19" fmla="*/ 322517 h 393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3174" h="393192">
                      <a:moveTo>
                        <a:pt x="188214" y="178403"/>
                      </a:moveTo>
                      <a:cubicBezTo>
                        <a:pt x="194024" y="171450"/>
                        <a:pt x="225552" y="151257"/>
                        <a:pt x="225552" y="103156"/>
                      </a:cubicBezTo>
                      <a:cubicBezTo>
                        <a:pt x="225552" y="571"/>
                        <a:pt x="116205" y="0"/>
                        <a:pt x="92107" y="0"/>
                      </a:cubicBezTo>
                      <a:lnTo>
                        <a:pt x="0" y="0"/>
                      </a:lnTo>
                      <a:lnTo>
                        <a:pt x="0" y="393192"/>
                      </a:lnTo>
                      <a:lnTo>
                        <a:pt x="96679" y="393192"/>
                      </a:lnTo>
                      <a:cubicBezTo>
                        <a:pt x="223266" y="393192"/>
                        <a:pt x="253175" y="330422"/>
                        <a:pt x="253175" y="273558"/>
                      </a:cubicBezTo>
                      <a:cubicBezTo>
                        <a:pt x="253175" y="229457"/>
                        <a:pt x="229457" y="192881"/>
                        <a:pt x="188214" y="178403"/>
                      </a:cubicBezTo>
                      <a:close/>
                      <a:moveTo>
                        <a:pt x="70580" y="70771"/>
                      </a:moveTo>
                      <a:lnTo>
                        <a:pt x="104108" y="70771"/>
                      </a:lnTo>
                      <a:cubicBezTo>
                        <a:pt x="119825" y="70771"/>
                        <a:pt x="154877" y="72866"/>
                        <a:pt x="154877" y="110490"/>
                      </a:cubicBezTo>
                      <a:cubicBezTo>
                        <a:pt x="154877" y="120396"/>
                        <a:pt x="151257" y="150209"/>
                        <a:pt x="104108" y="150209"/>
                      </a:cubicBezTo>
                      <a:lnTo>
                        <a:pt x="70580" y="150209"/>
                      </a:lnTo>
                      <a:lnTo>
                        <a:pt x="70580" y="70771"/>
                      </a:lnTo>
                      <a:close/>
                      <a:moveTo>
                        <a:pt x="118967" y="322517"/>
                      </a:moveTo>
                      <a:lnTo>
                        <a:pt x="70580" y="322517"/>
                      </a:lnTo>
                      <a:lnTo>
                        <a:pt x="70580" y="220885"/>
                      </a:lnTo>
                      <a:lnTo>
                        <a:pt x="118967" y="220885"/>
                      </a:lnTo>
                      <a:cubicBezTo>
                        <a:pt x="177070" y="220885"/>
                        <a:pt x="182499" y="257461"/>
                        <a:pt x="182499" y="272510"/>
                      </a:cubicBezTo>
                      <a:cubicBezTo>
                        <a:pt x="182499" y="322040"/>
                        <a:pt x="127635" y="322517"/>
                        <a:pt x="118967" y="322517"/>
                      </a:cubicBez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127" name="任意多边形 11">
                  <a:extLst>
                    <a:ext uri="{FF2B5EF4-FFF2-40B4-BE49-F238E27FC236}">
                      <a16:creationId xmlns:a16="http://schemas.microsoft.com/office/drawing/2014/main" id="{CCBCA42E-9E13-4D24-944B-1BC9E89B024B}"/>
                    </a:ext>
                  </a:extLst>
                </p:cNvPr>
                <p:cNvSpPr/>
                <p:nvPr/>
              </p:nvSpPr>
              <p:spPr>
                <a:xfrm>
                  <a:off x="4012119" y="3606450"/>
                  <a:ext cx="431387" cy="531114"/>
                </a:xfrm>
                <a:custGeom>
                  <a:avLst/>
                  <a:gdLst>
                    <a:gd name="connsiteX0" fmla="*/ 388906 w 431387"/>
                    <a:gd name="connsiteY0" fmla="*/ 0 h 531114"/>
                    <a:gd name="connsiteX1" fmla="*/ 318326 w 431387"/>
                    <a:gd name="connsiteY1" fmla="*/ 0 h 531114"/>
                    <a:gd name="connsiteX2" fmla="*/ 318326 w 431387"/>
                    <a:gd name="connsiteY2" fmla="*/ 100775 h 531114"/>
                    <a:gd name="connsiteX3" fmla="*/ 297942 w 431387"/>
                    <a:gd name="connsiteY3" fmla="*/ 100775 h 531114"/>
                    <a:gd name="connsiteX4" fmla="*/ 298418 w 431387"/>
                    <a:gd name="connsiteY4" fmla="*/ 99727 h 531114"/>
                    <a:gd name="connsiteX5" fmla="*/ 218218 w 431387"/>
                    <a:gd name="connsiteY5" fmla="*/ 99727 h 531114"/>
                    <a:gd name="connsiteX6" fmla="*/ 147638 w 431387"/>
                    <a:gd name="connsiteY6" fmla="*/ 288322 h 531114"/>
                    <a:gd name="connsiteX7" fmla="*/ 80201 w 431387"/>
                    <a:gd name="connsiteY7" fmla="*/ 99727 h 531114"/>
                    <a:gd name="connsiteX8" fmla="*/ 0 w 431387"/>
                    <a:gd name="connsiteY8" fmla="*/ 99727 h 531114"/>
                    <a:gd name="connsiteX9" fmla="*/ 107823 w 431387"/>
                    <a:gd name="connsiteY9" fmla="*/ 366522 h 531114"/>
                    <a:gd name="connsiteX10" fmla="*/ 42577 w 431387"/>
                    <a:gd name="connsiteY10" fmla="*/ 531114 h 531114"/>
                    <a:gd name="connsiteX11" fmla="*/ 118491 w 431387"/>
                    <a:gd name="connsiteY11" fmla="*/ 531114 h 531114"/>
                    <a:gd name="connsiteX12" fmla="*/ 272796 w 431387"/>
                    <a:gd name="connsiteY12" fmla="*/ 160972 h 531114"/>
                    <a:gd name="connsiteX13" fmla="*/ 318326 w 431387"/>
                    <a:gd name="connsiteY13" fmla="*/ 160972 h 531114"/>
                    <a:gd name="connsiteX14" fmla="*/ 318326 w 431387"/>
                    <a:gd name="connsiteY14" fmla="*/ 392906 h 531114"/>
                    <a:gd name="connsiteX15" fmla="*/ 427673 w 431387"/>
                    <a:gd name="connsiteY15" fmla="*/ 392906 h 531114"/>
                    <a:gd name="connsiteX16" fmla="*/ 427673 w 431387"/>
                    <a:gd name="connsiteY16" fmla="*/ 321755 h 531114"/>
                    <a:gd name="connsiteX17" fmla="*/ 388906 w 431387"/>
                    <a:gd name="connsiteY17" fmla="*/ 321850 h 531114"/>
                    <a:gd name="connsiteX18" fmla="*/ 388906 w 431387"/>
                    <a:gd name="connsiteY18" fmla="*/ 160972 h 531114"/>
                    <a:gd name="connsiteX19" fmla="*/ 431387 w 431387"/>
                    <a:gd name="connsiteY19" fmla="*/ 160972 h 531114"/>
                    <a:gd name="connsiteX20" fmla="*/ 431387 w 431387"/>
                    <a:gd name="connsiteY20" fmla="*/ 100775 h 531114"/>
                    <a:gd name="connsiteX21" fmla="*/ 388906 w 431387"/>
                    <a:gd name="connsiteY21" fmla="*/ 100775 h 531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31387" h="531114">
                      <a:moveTo>
                        <a:pt x="388906" y="0"/>
                      </a:moveTo>
                      <a:lnTo>
                        <a:pt x="318326" y="0"/>
                      </a:lnTo>
                      <a:lnTo>
                        <a:pt x="318326" y="100775"/>
                      </a:lnTo>
                      <a:lnTo>
                        <a:pt x="297942" y="100775"/>
                      </a:lnTo>
                      <a:lnTo>
                        <a:pt x="298418" y="99727"/>
                      </a:lnTo>
                      <a:lnTo>
                        <a:pt x="218218" y="99727"/>
                      </a:lnTo>
                      <a:lnTo>
                        <a:pt x="147638" y="288322"/>
                      </a:lnTo>
                      <a:lnTo>
                        <a:pt x="80201" y="99727"/>
                      </a:lnTo>
                      <a:lnTo>
                        <a:pt x="0" y="99727"/>
                      </a:lnTo>
                      <a:lnTo>
                        <a:pt x="107823" y="366522"/>
                      </a:lnTo>
                      <a:lnTo>
                        <a:pt x="42577" y="531114"/>
                      </a:lnTo>
                      <a:lnTo>
                        <a:pt x="118491" y="531114"/>
                      </a:lnTo>
                      <a:lnTo>
                        <a:pt x="272796" y="160972"/>
                      </a:lnTo>
                      <a:lnTo>
                        <a:pt x="318326" y="160972"/>
                      </a:lnTo>
                      <a:lnTo>
                        <a:pt x="318326" y="392906"/>
                      </a:lnTo>
                      <a:lnTo>
                        <a:pt x="427673" y="392906"/>
                      </a:lnTo>
                      <a:lnTo>
                        <a:pt x="427673" y="321755"/>
                      </a:lnTo>
                      <a:lnTo>
                        <a:pt x="388906" y="321850"/>
                      </a:lnTo>
                      <a:lnTo>
                        <a:pt x="388906" y="160972"/>
                      </a:lnTo>
                      <a:lnTo>
                        <a:pt x="431387" y="160972"/>
                      </a:lnTo>
                      <a:lnTo>
                        <a:pt x="431387" y="100775"/>
                      </a:lnTo>
                      <a:lnTo>
                        <a:pt x="388906" y="100775"/>
                      </a:ln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128" name="任意多边形 12">
                  <a:extLst>
                    <a:ext uri="{FF2B5EF4-FFF2-40B4-BE49-F238E27FC236}">
                      <a16:creationId xmlns:a16="http://schemas.microsoft.com/office/drawing/2014/main" id="{B07EBB53-FAA9-4AC6-A969-AD861390CA48}"/>
                    </a:ext>
                  </a:extLst>
                </p:cNvPr>
                <p:cNvSpPr/>
                <p:nvPr/>
              </p:nvSpPr>
              <p:spPr>
                <a:xfrm>
                  <a:off x="4828222" y="3606355"/>
                  <a:ext cx="314039" cy="393191"/>
                </a:xfrm>
                <a:custGeom>
                  <a:avLst/>
                  <a:gdLst>
                    <a:gd name="connsiteX0" fmla="*/ 106394 w 314039"/>
                    <a:gd name="connsiteY0" fmla="*/ 0 h 393191"/>
                    <a:gd name="connsiteX1" fmla="*/ 0 w 314039"/>
                    <a:gd name="connsiteY1" fmla="*/ 0 h 393191"/>
                    <a:gd name="connsiteX2" fmla="*/ 0 w 314039"/>
                    <a:gd name="connsiteY2" fmla="*/ 393192 h 393191"/>
                    <a:gd name="connsiteX3" fmla="*/ 108013 w 314039"/>
                    <a:gd name="connsiteY3" fmla="*/ 393192 h 393191"/>
                    <a:gd name="connsiteX4" fmla="*/ 314039 w 314039"/>
                    <a:gd name="connsiteY4" fmla="*/ 198692 h 393191"/>
                    <a:gd name="connsiteX5" fmla="*/ 106394 w 314039"/>
                    <a:gd name="connsiteY5" fmla="*/ 0 h 393191"/>
                    <a:gd name="connsiteX6" fmla="*/ 105918 w 314039"/>
                    <a:gd name="connsiteY6" fmla="*/ 322421 h 393191"/>
                    <a:gd name="connsiteX7" fmla="*/ 70580 w 314039"/>
                    <a:gd name="connsiteY7" fmla="*/ 322421 h 393191"/>
                    <a:gd name="connsiteX8" fmla="*/ 70580 w 314039"/>
                    <a:gd name="connsiteY8" fmla="*/ 70675 h 393191"/>
                    <a:gd name="connsiteX9" fmla="*/ 102203 w 314039"/>
                    <a:gd name="connsiteY9" fmla="*/ 70675 h 393191"/>
                    <a:gd name="connsiteX10" fmla="*/ 243364 w 314039"/>
                    <a:gd name="connsiteY10" fmla="*/ 198692 h 393191"/>
                    <a:gd name="connsiteX11" fmla="*/ 105918 w 314039"/>
                    <a:gd name="connsiteY11" fmla="*/ 322421 h 393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4039" h="393191">
                      <a:moveTo>
                        <a:pt x="106394" y="0"/>
                      </a:moveTo>
                      <a:lnTo>
                        <a:pt x="0" y="0"/>
                      </a:lnTo>
                      <a:lnTo>
                        <a:pt x="0" y="393192"/>
                      </a:lnTo>
                      <a:lnTo>
                        <a:pt x="108013" y="393192"/>
                      </a:lnTo>
                      <a:cubicBezTo>
                        <a:pt x="303657" y="393192"/>
                        <a:pt x="314039" y="240697"/>
                        <a:pt x="314039" y="198692"/>
                      </a:cubicBezTo>
                      <a:cubicBezTo>
                        <a:pt x="314039" y="122206"/>
                        <a:pt x="284607" y="0"/>
                        <a:pt x="106394" y="0"/>
                      </a:cubicBezTo>
                      <a:close/>
                      <a:moveTo>
                        <a:pt x="105918" y="322421"/>
                      </a:moveTo>
                      <a:lnTo>
                        <a:pt x="70580" y="322421"/>
                      </a:lnTo>
                      <a:lnTo>
                        <a:pt x="70580" y="70675"/>
                      </a:lnTo>
                      <a:lnTo>
                        <a:pt x="102203" y="70675"/>
                      </a:lnTo>
                      <a:cubicBezTo>
                        <a:pt x="141732" y="70675"/>
                        <a:pt x="243364" y="74390"/>
                        <a:pt x="243364" y="198692"/>
                      </a:cubicBezTo>
                      <a:cubicBezTo>
                        <a:pt x="243364" y="317659"/>
                        <a:pt x="145447" y="322421"/>
                        <a:pt x="105918" y="322421"/>
                      </a:cubicBez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129" name="任意多边形 13">
                  <a:extLst>
                    <a:ext uri="{FF2B5EF4-FFF2-40B4-BE49-F238E27FC236}">
                      <a16:creationId xmlns:a16="http://schemas.microsoft.com/office/drawing/2014/main" id="{9F59B9A1-C3E4-4C21-A88B-3CEF16D3052A}"/>
                    </a:ext>
                  </a:extLst>
                </p:cNvPr>
                <p:cNvSpPr/>
                <p:nvPr/>
              </p:nvSpPr>
              <p:spPr>
                <a:xfrm>
                  <a:off x="5154643" y="3701033"/>
                  <a:ext cx="308324" cy="303275"/>
                </a:xfrm>
                <a:custGeom>
                  <a:avLst/>
                  <a:gdLst>
                    <a:gd name="connsiteX0" fmla="*/ 243459 w 308324"/>
                    <a:gd name="connsiteY0" fmla="*/ 46292 h 303275"/>
                    <a:gd name="connsiteX1" fmla="*/ 242411 w 308324"/>
                    <a:gd name="connsiteY1" fmla="*/ 46292 h 303275"/>
                    <a:gd name="connsiteX2" fmla="*/ 146113 w 308324"/>
                    <a:gd name="connsiteY2" fmla="*/ 0 h 303275"/>
                    <a:gd name="connsiteX3" fmla="*/ 0 w 308324"/>
                    <a:gd name="connsiteY3" fmla="*/ 154210 h 303275"/>
                    <a:gd name="connsiteX4" fmla="*/ 144018 w 308324"/>
                    <a:gd name="connsiteY4" fmla="*/ 303276 h 303275"/>
                    <a:gd name="connsiteX5" fmla="*/ 242507 w 308324"/>
                    <a:gd name="connsiteY5" fmla="*/ 254794 h 303275"/>
                    <a:gd name="connsiteX6" fmla="*/ 243554 w 308324"/>
                    <a:gd name="connsiteY6" fmla="*/ 254794 h 303275"/>
                    <a:gd name="connsiteX7" fmla="*/ 243554 w 308324"/>
                    <a:gd name="connsiteY7" fmla="*/ 298228 h 303275"/>
                    <a:gd name="connsiteX8" fmla="*/ 308324 w 308324"/>
                    <a:gd name="connsiteY8" fmla="*/ 298228 h 303275"/>
                    <a:gd name="connsiteX9" fmla="*/ 308324 w 308324"/>
                    <a:gd name="connsiteY9" fmla="*/ 5144 h 303275"/>
                    <a:gd name="connsiteX10" fmla="*/ 243554 w 308324"/>
                    <a:gd name="connsiteY10" fmla="*/ 5144 h 303275"/>
                    <a:gd name="connsiteX11" fmla="*/ 243554 w 308324"/>
                    <a:gd name="connsiteY11" fmla="*/ 46292 h 303275"/>
                    <a:gd name="connsiteX12" fmla="*/ 157829 w 308324"/>
                    <a:gd name="connsiteY12" fmla="*/ 237649 h 303275"/>
                    <a:gd name="connsiteX13" fmla="*/ 70485 w 308324"/>
                    <a:gd name="connsiteY13" fmla="*/ 154305 h 303275"/>
                    <a:gd name="connsiteX14" fmla="*/ 157829 w 308324"/>
                    <a:gd name="connsiteY14" fmla="*/ 65818 h 303275"/>
                    <a:gd name="connsiteX15" fmla="*/ 242983 w 308324"/>
                    <a:gd name="connsiteY15" fmla="*/ 151257 h 303275"/>
                    <a:gd name="connsiteX16" fmla="*/ 157829 w 308324"/>
                    <a:gd name="connsiteY16" fmla="*/ 237649 h 303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8324" h="303275">
                      <a:moveTo>
                        <a:pt x="243459" y="46292"/>
                      </a:moveTo>
                      <a:lnTo>
                        <a:pt x="242411" y="46292"/>
                      </a:lnTo>
                      <a:cubicBezTo>
                        <a:pt x="221075" y="17240"/>
                        <a:pt x="188119" y="0"/>
                        <a:pt x="146113" y="0"/>
                      </a:cubicBezTo>
                      <a:cubicBezTo>
                        <a:pt x="64675" y="0"/>
                        <a:pt x="0" y="65723"/>
                        <a:pt x="0" y="154210"/>
                      </a:cubicBezTo>
                      <a:cubicBezTo>
                        <a:pt x="0" y="245364"/>
                        <a:pt x="68961" y="303276"/>
                        <a:pt x="144018" y="303276"/>
                      </a:cubicBezTo>
                      <a:cubicBezTo>
                        <a:pt x="159449" y="303276"/>
                        <a:pt x="208407" y="300704"/>
                        <a:pt x="242507" y="254794"/>
                      </a:cubicBezTo>
                      <a:lnTo>
                        <a:pt x="243554" y="254794"/>
                      </a:lnTo>
                      <a:lnTo>
                        <a:pt x="243554" y="298228"/>
                      </a:lnTo>
                      <a:lnTo>
                        <a:pt x="308324" y="298228"/>
                      </a:lnTo>
                      <a:lnTo>
                        <a:pt x="308324" y="5144"/>
                      </a:lnTo>
                      <a:lnTo>
                        <a:pt x="243554" y="5144"/>
                      </a:lnTo>
                      <a:lnTo>
                        <a:pt x="243554" y="46292"/>
                      </a:lnTo>
                      <a:close/>
                      <a:moveTo>
                        <a:pt x="157829" y="237649"/>
                      </a:moveTo>
                      <a:cubicBezTo>
                        <a:pt x="105918" y="237649"/>
                        <a:pt x="70485" y="202025"/>
                        <a:pt x="70485" y="154305"/>
                      </a:cubicBezTo>
                      <a:cubicBezTo>
                        <a:pt x="70485" y="103442"/>
                        <a:pt x="106394" y="65818"/>
                        <a:pt x="157829" y="65818"/>
                      </a:cubicBezTo>
                      <a:cubicBezTo>
                        <a:pt x="209264" y="65818"/>
                        <a:pt x="242983" y="102394"/>
                        <a:pt x="242983" y="151257"/>
                      </a:cubicBezTo>
                      <a:cubicBezTo>
                        <a:pt x="242983" y="202597"/>
                        <a:pt x="208693" y="237649"/>
                        <a:pt x="157829" y="237649"/>
                      </a:cubicBez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130" name="任意多边形 14">
                  <a:extLst>
                    <a:ext uri="{FF2B5EF4-FFF2-40B4-BE49-F238E27FC236}">
                      <a16:creationId xmlns:a16="http://schemas.microsoft.com/office/drawing/2014/main" id="{D9777571-A6C9-48FF-BD50-127860FBDEA7}"/>
                    </a:ext>
                  </a:extLst>
                </p:cNvPr>
                <p:cNvSpPr/>
                <p:nvPr/>
              </p:nvSpPr>
              <p:spPr>
                <a:xfrm>
                  <a:off x="5497543" y="3701033"/>
                  <a:ext cx="264223" cy="298323"/>
                </a:xfrm>
                <a:custGeom>
                  <a:avLst/>
                  <a:gdLst>
                    <a:gd name="connsiteX0" fmla="*/ 148400 w 264223"/>
                    <a:gd name="connsiteY0" fmla="*/ 0 h 298323"/>
                    <a:gd name="connsiteX1" fmla="*/ 65818 w 264223"/>
                    <a:gd name="connsiteY1" fmla="*/ 36004 h 298323"/>
                    <a:gd name="connsiteX2" fmla="*/ 64770 w 264223"/>
                    <a:gd name="connsiteY2" fmla="*/ 31909 h 298323"/>
                    <a:gd name="connsiteX3" fmla="*/ 64770 w 264223"/>
                    <a:gd name="connsiteY3" fmla="*/ 5144 h 298323"/>
                    <a:gd name="connsiteX4" fmla="*/ 0 w 264223"/>
                    <a:gd name="connsiteY4" fmla="*/ 5144 h 298323"/>
                    <a:gd name="connsiteX5" fmla="*/ 0 w 264223"/>
                    <a:gd name="connsiteY5" fmla="*/ 298323 h 298323"/>
                    <a:gd name="connsiteX6" fmla="*/ 70580 w 264223"/>
                    <a:gd name="connsiteY6" fmla="*/ 298323 h 298323"/>
                    <a:gd name="connsiteX7" fmla="*/ 70580 w 264223"/>
                    <a:gd name="connsiteY7" fmla="*/ 145066 h 298323"/>
                    <a:gd name="connsiteX8" fmla="*/ 133159 w 264223"/>
                    <a:gd name="connsiteY8" fmla="*/ 65818 h 298323"/>
                    <a:gd name="connsiteX9" fmla="*/ 193643 w 264223"/>
                    <a:gd name="connsiteY9" fmla="*/ 145066 h 298323"/>
                    <a:gd name="connsiteX10" fmla="*/ 193643 w 264223"/>
                    <a:gd name="connsiteY10" fmla="*/ 298323 h 298323"/>
                    <a:gd name="connsiteX11" fmla="*/ 264224 w 264223"/>
                    <a:gd name="connsiteY11" fmla="*/ 298323 h 298323"/>
                    <a:gd name="connsiteX12" fmla="*/ 264224 w 264223"/>
                    <a:gd name="connsiteY12" fmla="*/ 129445 h 298323"/>
                    <a:gd name="connsiteX13" fmla="*/ 148400 w 264223"/>
                    <a:gd name="connsiteY13" fmla="*/ 0 h 298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4223" h="298323">
                      <a:moveTo>
                        <a:pt x="148400" y="0"/>
                      </a:moveTo>
                      <a:cubicBezTo>
                        <a:pt x="99441" y="0"/>
                        <a:pt x="75533" y="24003"/>
                        <a:pt x="65818" y="36004"/>
                      </a:cubicBezTo>
                      <a:lnTo>
                        <a:pt x="64770" y="31909"/>
                      </a:lnTo>
                      <a:lnTo>
                        <a:pt x="64770" y="5144"/>
                      </a:lnTo>
                      <a:lnTo>
                        <a:pt x="0" y="5144"/>
                      </a:lnTo>
                      <a:lnTo>
                        <a:pt x="0" y="298323"/>
                      </a:lnTo>
                      <a:lnTo>
                        <a:pt x="70580" y="298323"/>
                      </a:lnTo>
                      <a:lnTo>
                        <a:pt x="70580" y="145066"/>
                      </a:lnTo>
                      <a:cubicBezTo>
                        <a:pt x="70580" y="119539"/>
                        <a:pt x="74390" y="65818"/>
                        <a:pt x="133159" y="65818"/>
                      </a:cubicBezTo>
                      <a:cubicBezTo>
                        <a:pt x="161449" y="65818"/>
                        <a:pt x="193643" y="80391"/>
                        <a:pt x="193643" y="145066"/>
                      </a:cubicBezTo>
                      <a:lnTo>
                        <a:pt x="193643" y="298323"/>
                      </a:lnTo>
                      <a:lnTo>
                        <a:pt x="264224" y="298323"/>
                      </a:lnTo>
                      <a:lnTo>
                        <a:pt x="264224" y="129445"/>
                      </a:lnTo>
                      <a:cubicBezTo>
                        <a:pt x="264128" y="48101"/>
                        <a:pt x="217456" y="0"/>
                        <a:pt x="148400" y="0"/>
                      </a:cubicBez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131" name="任意多边形 15">
                  <a:extLst>
                    <a:ext uri="{FF2B5EF4-FFF2-40B4-BE49-F238E27FC236}">
                      <a16:creationId xmlns:a16="http://schemas.microsoft.com/office/drawing/2014/main" id="{AC303AFD-FB4D-42CA-A390-24E66CBF51ED}"/>
                    </a:ext>
                  </a:extLst>
                </p:cNvPr>
                <p:cNvSpPr/>
                <p:nvPr/>
              </p:nvSpPr>
              <p:spPr>
                <a:xfrm>
                  <a:off x="5784492" y="3700086"/>
                  <a:ext cx="271120" cy="305382"/>
                </a:xfrm>
                <a:custGeom>
                  <a:avLst/>
                  <a:gdLst>
                    <a:gd name="connsiteX0" fmla="*/ 124341 w 271120"/>
                    <a:gd name="connsiteY0" fmla="*/ 235167 h 305382"/>
                    <a:gd name="connsiteX1" fmla="*/ 65190 w 271120"/>
                    <a:gd name="connsiteY1" fmla="*/ 154681 h 305382"/>
                    <a:gd name="connsiteX2" fmla="*/ 120626 w 271120"/>
                    <a:gd name="connsiteY2" fmla="*/ 71528 h 305382"/>
                    <a:gd name="connsiteX3" fmla="*/ 217590 w 271120"/>
                    <a:gd name="connsiteY3" fmla="*/ 95435 h 305382"/>
                    <a:gd name="connsiteX4" fmla="*/ 266644 w 271120"/>
                    <a:gd name="connsiteY4" fmla="*/ 52478 h 305382"/>
                    <a:gd name="connsiteX5" fmla="*/ 97099 w 271120"/>
                    <a:gd name="connsiteY5" fmla="*/ 10758 h 305382"/>
                    <a:gd name="connsiteX6" fmla="*/ 39 w 271120"/>
                    <a:gd name="connsiteY6" fmla="*/ 156205 h 305382"/>
                    <a:gd name="connsiteX7" fmla="*/ 103576 w 271120"/>
                    <a:gd name="connsiteY7" fmla="*/ 297079 h 305382"/>
                    <a:gd name="connsiteX8" fmla="*/ 271121 w 271120"/>
                    <a:gd name="connsiteY8" fmla="*/ 247550 h 305382"/>
                    <a:gd name="connsiteX9" fmla="*/ 220162 w 271120"/>
                    <a:gd name="connsiteY9" fmla="*/ 206973 h 305382"/>
                    <a:gd name="connsiteX10" fmla="*/ 124341 w 271120"/>
                    <a:gd name="connsiteY10" fmla="*/ 235167 h 305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1120" h="305382">
                      <a:moveTo>
                        <a:pt x="124341" y="235167"/>
                      </a:moveTo>
                      <a:cubicBezTo>
                        <a:pt x="88908" y="223166"/>
                        <a:pt x="66048" y="192114"/>
                        <a:pt x="65190" y="154681"/>
                      </a:cubicBezTo>
                      <a:cubicBezTo>
                        <a:pt x="64333" y="117248"/>
                        <a:pt x="85764" y="85148"/>
                        <a:pt x="120626" y="71528"/>
                      </a:cubicBezTo>
                      <a:cubicBezTo>
                        <a:pt x="155487" y="58002"/>
                        <a:pt x="192921" y="67241"/>
                        <a:pt x="217590" y="95435"/>
                      </a:cubicBezTo>
                      <a:lnTo>
                        <a:pt x="266644" y="52478"/>
                      </a:lnTo>
                      <a:cubicBezTo>
                        <a:pt x="223591" y="3233"/>
                        <a:pt x="158059" y="-12959"/>
                        <a:pt x="97099" y="10758"/>
                      </a:cubicBezTo>
                      <a:cubicBezTo>
                        <a:pt x="36139" y="34475"/>
                        <a:pt x="-1389" y="90673"/>
                        <a:pt x="39" y="156205"/>
                      </a:cubicBezTo>
                      <a:cubicBezTo>
                        <a:pt x="1563" y="221641"/>
                        <a:pt x="41568" y="276125"/>
                        <a:pt x="103576" y="297079"/>
                      </a:cubicBezTo>
                      <a:cubicBezTo>
                        <a:pt x="165584" y="317939"/>
                        <a:pt x="230354" y="298794"/>
                        <a:pt x="271121" y="247550"/>
                      </a:cubicBezTo>
                      <a:lnTo>
                        <a:pt x="220162" y="206973"/>
                      </a:lnTo>
                      <a:cubicBezTo>
                        <a:pt x="196826" y="236120"/>
                        <a:pt x="159774" y="247073"/>
                        <a:pt x="124341" y="235167"/>
                      </a:cubicBez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132" name="任意多边形 16">
                  <a:extLst>
                    <a:ext uri="{FF2B5EF4-FFF2-40B4-BE49-F238E27FC236}">
                      <a16:creationId xmlns:a16="http://schemas.microsoft.com/office/drawing/2014/main" id="{5731FA18-85EB-4D92-9D16-297AC1FFC8B8}"/>
                    </a:ext>
                  </a:extLst>
                </p:cNvPr>
                <p:cNvSpPr/>
                <p:nvPr/>
              </p:nvSpPr>
              <p:spPr>
                <a:xfrm>
                  <a:off x="6060860" y="3700356"/>
                  <a:ext cx="304505" cy="304972"/>
                </a:xfrm>
                <a:custGeom>
                  <a:avLst/>
                  <a:gdLst>
                    <a:gd name="connsiteX0" fmla="*/ 301363 w 304505"/>
                    <a:gd name="connsiteY0" fmla="*/ 121931 h 304972"/>
                    <a:gd name="connsiteX1" fmla="*/ 177728 w 304505"/>
                    <a:gd name="connsiteY1" fmla="*/ 2202 h 304972"/>
                    <a:gd name="connsiteX2" fmla="*/ 8755 w 304505"/>
                    <a:gd name="connsiteY2" fmla="*/ 102119 h 304972"/>
                    <a:gd name="connsiteX3" fmla="*/ 78859 w 304505"/>
                    <a:gd name="connsiteY3" fmla="*/ 285666 h 304972"/>
                    <a:gd name="connsiteX4" fmla="*/ 271359 w 304505"/>
                    <a:gd name="connsiteY4" fmla="*/ 247185 h 304972"/>
                    <a:gd name="connsiteX5" fmla="*/ 220400 w 304505"/>
                    <a:gd name="connsiteY5" fmla="*/ 206608 h 304972"/>
                    <a:gd name="connsiteX6" fmla="*/ 110386 w 304505"/>
                    <a:gd name="connsiteY6" fmla="*/ 228611 h 304972"/>
                    <a:gd name="connsiteX7" fmla="*/ 70763 w 304505"/>
                    <a:gd name="connsiteY7" fmla="*/ 182891 h 304972"/>
                    <a:gd name="connsiteX8" fmla="*/ 304506 w 304505"/>
                    <a:gd name="connsiteY8" fmla="*/ 182891 h 304972"/>
                    <a:gd name="connsiteX9" fmla="*/ 304506 w 304505"/>
                    <a:gd name="connsiteY9" fmla="*/ 121931 h 304972"/>
                    <a:gd name="connsiteX10" fmla="*/ 301363 w 304505"/>
                    <a:gd name="connsiteY10" fmla="*/ 121931 h 304972"/>
                    <a:gd name="connsiteX11" fmla="*/ 166775 w 304505"/>
                    <a:gd name="connsiteY11" fmla="*/ 66591 h 304972"/>
                    <a:gd name="connsiteX12" fmla="*/ 233830 w 304505"/>
                    <a:gd name="connsiteY12" fmla="*/ 121931 h 304972"/>
                    <a:gd name="connsiteX13" fmla="*/ 70953 w 304505"/>
                    <a:gd name="connsiteY13" fmla="*/ 121931 h 304972"/>
                    <a:gd name="connsiteX14" fmla="*/ 166775 w 304505"/>
                    <a:gd name="connsiteY14" fmla="*/ 66591 h 304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4505" h="304972">
                      <a:moveTo>
                        <a:pt x="301363" y="121931"/>
                      </a:moveTo>
                      <a:cubicBezTo>
                        <a:pt x="289266" y="60876"/>
                        <a:pt x="241451" y="13060"/>
                        <a:pt x="177728" y="2202"/>
                      </a:cubicBezTo>
                      <a:cubicBezTo>
                        <a:pt x="103814" y="-10276"/>
                        <a:pt x="33425" y="31253"/>
                        <a:pt x="8755" y="102119"/>
                      </a:cubicBezTo>
                      <a:cubicBezTo>
                        <a:pt x="-16010" y="172985"/>
                        <a:pt x="13136" y="249376"/>
                        <a:pt x="78859" y="285666"/>
                      </a:cubicBezTo>
                      <a:cubicBezTo>
                        <a:pt x="144581" y="321956"/>
                        <a:pt x="224686" y="305954"/>
                        <a:pt x="271359" y="247185"/>
                      </a:cubicBezTo>
                      <a:lnTo>
                        <a:pt x="220400" y="206608"/>
                      </a:lnTo>
                      <a:cubicBezTo>
                        <a:pt x="193730" y="240231"/>
                        <a:pt x="148010" y="249376"/>
                        <a:pt x="110386" y="228611"/>
                      </a:cubicBezTo>
                      <a:cubicBezTo>
                        <a:pt x="91432" y="218134"/>
                        <a:pt x="77716" y="201750"/>
                        <a:pt x="70763" y="182891"/>
                      </a:cubicBezTo>
                      <a:lnTo>
                        <a:pt x="304506" y="182891"/>
                      </a:lnTo>
                      <a:lnTo>
                        <a:pt x="304506" y="121931"/>
                      </a:lnTo>
                      <a:lnTo>
                        <a:pt x="301363" y="121931"/>
                      </a:lnTo>
                      <a:close/>
                      <a:moveTo>
                        <a:pt x="166775" y="66591"/>
                      </a:moveTo>
                      <a:cubicBezTo>
                        <a:pt x="198493" y="72020"/>
                        <a:pt x="223353" y="93451"/>
                        <a:pt x="233830" y="121931"/>
                      </a:cubicBezTo>
                      <a:lnTo>
                        <a:pt x="70953" y="121931"/>
                      </a:lnTo>
                      <a:cubicBezTo>
                        <a:pt x="85622" y="82497"/>
                        <a:pt x="125150" y="59542"/>
                        <a:pt x="166775" y="66591"/>
                      </a:cubicBez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133" name="任意多边形 17">
                  <a:extLst>
                    <a:ext uri="{FF2B5EF4-FFF2-40B4-BE49-F238E27FC236}">
                      <a16:creationId xmlns:a16="http://schemas.microsoft.com/office/drawing/2014/main" id="{C62394C9-D176-4012-851A-C9613C77FCC7}"/>
                    </a:ext>
                  </a:extLst>
                </p:cNvPr>
                <p:cNvSpPr/>
                <p:nvPr/>
              </p:nvSpPr>
              <p:spPr>
                <a:xfrm>
                  <a:off x="4467804" y="3700356"/>
                  <a:ext cx="304505" cy="304972"/>
                </a:xfrm>
                <a:custGeom>
                  <a:avLst/>
                  <a:gdLst>
                    <a:gd name="connsiteX0" fmla="*/ 177728 w 304505"/>
                    <a:gd name="connsiteY0" fmla="*/ 2202 h 304972"/>
                    <a:gd name="connsiteX1" fmla="*/ 8755 w 304505"/>
                    <a:gd name="connsiteY1" fmla="*/ 102119 h 304972"/>
                    <a:gd name="connsiteX2" fmla="*/ 78859 w 304505"/>
                    <a:gd name="connsiteY2" fmla="*/ 285666 h 304972"/>
                    <a:gd name="connsiteX3" fmla="*/ 271359 w 304505"/>
                    <a:gd name="connsiteY3" fmla="*/ 247185 h 304972"/>
                    <a:gd name="connsiteX4" fmla="*/ 220400 w 304505"/>
                    <a:gd name="connsiteY4" fmla="*/ 206608 h 304972"/>
                    <a:gd name="connsiteX5" fmla="*/ 110386 w 304505"/>
                    <a:gd name="connsiteY5" fmla="*/ 228611 h 304972"/>
                    <a:gd name="connsiteX6" fmla="*/ 70762 w 304505"/>
                    <a:gd name="connsiteY6" fmla="*/ 182891 h 304972"/>
                    <a:gd name="connsiteX7" fmla="*/ 304506 w 304505"/>
                    <a:gd name="connsiteY7" fmla="*/ 182891 h 304972"/>
                    <a:gd name="connsiteX8" fmla="*/ 304506 w 304505"/>
                    <a:gd name="connsiteY8" fmla="*/ 121931 h 304972"/>
                    <a:gd name="connsiteX9" fmla="*/ 301458 w 304505"/>
                    <a:gd name="connsiteY9" fmla="*/ 121931 h 304972"/>
                    <a:gd name="connsiteX10" fmla="*/ 177728 w 304505"/>
                    <a:gd name="connsiteY10" fmla="*/ 2202 h 304972"/>
                    <a:gd name="connsiteX11" fmla="*/ 166870 w 304505"/>
                    <a:gd name="connsiteY11" fmla="*/ 66591 h 304972"/>
                    <a:gd name="connsiteX12" fmla="*/ 233926 w 304505"/>
                    <a:gd name="connsiteY12" fmla="*/ 121931 h 304972"/>
                    <a:gd name="connsiteX13" fmla="*/ 70953 w 304505"/>
                    <a:gd name="connsiteY13" fmla="*/ 121931 h 304972"/>
                    <a:gd name="connsiteX14" fmla="*/ 166870 w 304505"/>
                    <a:gd name="connsiteY14" fmla="*/ 66591 h 304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04505" h="304972">
                      <a:moveTo>
                        <a:pt x="177728" y="2202"/>
                      </a:moveTo>
                      <a:cubicBezTo>
                        <a:pt x="103814" y="-10276"/>
                        <a:pt x="33424" y="31253"/>
                        <a:pt x="8755" y="102119"/>
                      </a:cubicBezTo>
                      <a:cubicBezTo>
                        <a:pt x="-16010" y="172985"/>
                        <a:pt x="13136" y="249376"/>
                        <a:pt x="78859" y="285666"/>
                      </a:cubicBezTo>
                      <a:cubicBezTo>
                        <a:pt x="144581" y="321956"/>
                        <a:pt x="224687" y="305954"/>
                        <a:pt x="271359" y="247185"/>
                      </a:cubicBezTo>
                      <a:lnTo>
                        <a:pt x="220400" y="206608"/>
                      </a:lnTo>
                      <a:cubicBezTo>
                        <a:pt x="193730" y="240231"/>
                        <a:pt x="148010" y="249376"/>
                        <a:pt x="110386" y="228611"/>
                      </a:cubicBezTo>
                      <a:cubicBezTo>
                        <a:pt x="91432" y="218134"/>
                        <a:pt x="77811" y="201750"/>
                        <a:pt x="70762" y="182891"/>
                      </a:cubicBezTo>
                      <a:lnTo>
                        <a:pt x="304506" y="182891"/>
                      </a:lnTo>
                      <a:lnTo>
                        <a:pt x="304506" y="121931"/>
                      </a:lnTo>
                      <a:lnTo>
                        <a:pt x="301458" y="121931"/>
                      </a:lnTo>
                      <a:cubicBezTo>
                        <a:pt x="289266" y="60876"/>
                        <a:pt x="241451" y="13060"/>
                        <a:pt x="177728" y="2202"/>
                      </a:cubicBezTo>
                      <a:close/>
                      <a:moveTo>
                        <a:pt x="166870" y="66591"/>
                      </a:moveTo>
                      <a:cubicBezTo>
                        <a:pt x="198588" y="72020"/>
                        <a:pt x="223543" y="93451"/>
                        <a:pt x="233926" y="121931"/>
                      </a:cubicBezTo>
                      <a:lnTo>
                        <a:pt x="70953" y="121931"/>
                      </a:lnTo>
                      <a:cubicBezTo>
                        <a:pt x="85717" y="82497"/>
                        <a:pt x="125245" y="59542"/>
                        <a:pt x="166870" y="66591"/>
                      </a:cubicBez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grpSp>
        </p:grpSp>
        <p:grpSp>
          <p:nvGrpSpPr>
            <p:cNvPr id="119" name="组合 118">
              <a:extLst>
                <a:ext uri="{FF2B5EF4-FFF2-40B4-BE49-F238E27FC236}">
                  <a16:creationId xmlns:a16="http://schemas.microsoft.com/office/drawing/2014/main" id="{C4D4C449-F0D5-42DD-8D1F-F54B3D6CF45A}"/>
                </a:ext>
              </a:extLst>
            </p:cNvPr>
            <p:cNvGrpSpPr/>
            <p:nvPr/>
          </p:nvGrpSpPr>
          <p:grpSpPr>
            <a:xfrm>
              <a:off x="5072217" y="1493997"/>
              <a:ext cx="2047398" cy="1782222"/>
              <a:chOff x="5070061" y="1495425"/>
              <a:chExt cx="2047398" cy="1782222"/>
            </a:xfrm>
          </p:grpSpPr>
          <p:sp>
            <p:nvSpPr>
              <p:cNvPr id="120" name="任意多边形 4">
                <a:extLst>
                  <a:ext uri="{FF2B5EF4-FFF2-40B4-BE49-F238E27FC236}">
                    <a16:creationId xmlns:a16="http://schemas.microsoft.com/office/drawing/2014/main" id="{F53DF9F0-9B93-48B9-9DFC-CE8F767CB5B0}"/>
                  </a:ext>
                </a:extLst>
              </p:cNvPr>
              <p:cNvSpPr/>
              <p:nvPr/>
            </p:nvSpPr>
            <p:spPr>
              <a:xfrm>
                <a:off x="5070061" y="1591151"/>
                <a:ext cx="346138" cy="1598104"/>
              </a:xfrm>
              <a:custGeom>
                <a:avLst/>
                <a:gdLst>
                  <a:gd name="connsiteX0" fmla="*/ 0 w 346138"/>
                  <a:gd name="connsiteY0" fmla="*/ 0 h 1598104"/>
                  <a:gd name="connsiteX1" fmla="*/ 346139 w 346138"/>
                  <a:gd name="connsiteY1" fmla="*/ 88392 h 1598104"/>
                  <a:gd name="connsiteX2" fmla="*/ 346139 w 346138"/>
                  <a:gd name="connsiteY2" fmla="*/ 1509808 h 1598104"/>
                  <a:gd name="connsiteX3" fmla="*/ 0 w 346138"/>
                  <a:gd name="connsiteY3" fmla="*/ 1598105 h 1598104"/>
                </a:gdLst>
                <a:ahLst/>
                <a:cxnLst>
                  <a:cxn ang="0">
                    <a:pos x="connsiteX0" y="connsiteY0"/>
                  </a:cxn>
                  <a:cxn ang="0">
                    <a:pos x="connsiteX1" y="connsiteY1"/>
                  </a:cxn>
                  <a:cxn ang="0">
                    <a:pos x="connsiteX2" y="connsiteY2"/>
                  </a:cxn>
                  <a:cxn ang="0">
                    <a:pos x="connsiteX3" y="connsiteY3"/>
                  </a:cxn>
                </a:cxnLst>
                <a:rect l="l" t="t" r="r" b="b"/>
                <a:pathLst>
                  <a:path w="346138" h="1598104">
                    <a:moveTo>
                      <a:pt x="0" y="0"/>
                    </a:moveTo>
                    <a:lnTo>
                      <a:pt x="346139" y="88392"/>
                    </a:lnTo>
                    <a:lnTo>
                      <a:pt x="346139" y="1509808"/>
                    </a:lnTo>
                    <a:lnTo>
                      <a:pt x="0" y="1598105"/>
                    </a:lnTo>
                    <a:close/>
                  </a:path>
                </a:pathLst>
              </a:custGeom>
              <a:solidFill>
                <a:srgbClr val="2D59C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121" name="任意多边形 5">
                <a:extLst>
                  <a:ext uri="{FF2B5EF4-FFF2-40B4-BE49-F238E27FC236}">
                    <a16:creationId xmlns:a16="http://schemas.microsoft.com/office/drawing/2014/main" id="{9493B7F0-B7B8-4ED2-ADE4-D57B6BD44A4F}"/>
                  </a:ext>
                </a:extLst>
              </p:cNvPr>
              <p:cNvSpPr/>
              <p:nvPr/>
            </p:nvSpPr>
            <p:spPr>
              <a:xfrm>
                <a:off x="6763987" y="1495425"/>
                <a:ext cx="353472" cy="1782222"/>
              </a:xfrm>
              <a:custGeom>
                <a:avLst/>
                <a:gdLst>
                  <a:gd name="connsiteX0" fmla="*/ 0 w 353472"/>
                  <a:gd name="connsiteY0" fmla="*/ 0 h 1782222"/>
                  <a:gd name="connsiteX1" fmla="*/ 353473 w 353472"/>
                  <a:gd name="connsiteY1" fmla="*/ 95726 h 1782222"/>
                  <a:gd name="connsiteX2" fmla="*/ 353473 w 353472"/>
                  <a:gd name="connsiteY2" fmla="*/ 1693831 h 1782222"/>
                  <a:gd name="connsiteX3" fmla="*/ 0 w 353472"/>
                  <a:gd name="connsiteY3" fmla="*/ 1782223 h 1782222"/>
                </a:gdLst>
                <a:ahLst/>
                <a:cxnLst>
                  <a:cxn ang="0">
                    <a:pos x="connsiteX0" y="connsiteY0"/>
                  </a:cxn>
                  <a:cxn ang="0">
                    <a:pos x="connsiteX1" y="connsiteY1"/>
                  </a:cxn>
                  <a:cxn ang="0">
                    <a:pos x="connsiteX2" y="connsiteY2"/>
                  </a:cxn>
                  <a:cxn ang="0">
                    <a:pos x="connsiteX3" y="connsiteY3"/>
                  </a:cxn>
                </a:cxnLst>
                <a:rect l="l" t="t" r="r" b="b"/>
                <a:pathLst>
                  <a:path w="353472" h="1782222">
                    <a:moveTo>
                      <a:pt x="0" y="0"/>
                    </a:moveTo>
                    <a:lnTo>
                      <a:pt x="353473" y="95726"/>
                    </a:lnTo>
                    <a:lnTo>
                      <a:pt x="353473" y="1693831"/>
                    </a:lnTo>
                    <a:lnTo>
                      <a:pt x="0" y="1782223"/>
                    </a:lnTo>
                    <a:close/>
                  </a:path>
                </a:pathLst>
              </a:custGeom>
              <a:solidFill>
                <a:srgbClr val="76E0D6"/>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122" name="任意多边形 6">
                <a:extLst>
                  <a:ext uri="{FF2B5EF4-FFF2-40B4-BE49-F238E27FC236}">
                    <a16:creationId xmlns:a16="http://schemas.microsoft.com/office/drawing/2014/main" id="{BD5D4B3A-92AB-4CE6-AA94-D471B4768EEA}"/>
                  </a:ext>
                </a:extLst>
              </p:cNvPr>
              <p:cNvSpPr/>
              <p:nvPr/>
            </p:nvSpPr>
            <p:spPr>
              <a:xfrm>
                <a:off x="6204298" y="2069877"/>
                <a:ext cx="353472" cy="935259"/>
              </a:xfrm>
              <a:custGeom>
                <a:avLst/>
                <a:gdLst>
                  <a:gd name="connsiteX0" fmla="*/ 0 w 353472"/>
                  <a:gd name="connsiteY0" fmla="*/ 88392 h 935259"/>
                  <a:gd name="connsiteX1" fmla="*/ 353473 w 353472"/>
                  <a:gd name="connsiteY1" fmla="*/ 0 h 935259"/>
                  <a:gd name="connsiteX2" fmla="*/ 353473 w 353472"/>
                  <a:gd name="connsiteY2" fmla="*/ 935260 h 935259"/>
                  <a:gd name="connsiteX3" fmla="*/ 0 w 353472"/>
                  <a:gd name="connsiteY3" fmla="*/ 846963 h 935259"/>
                </a:gdLst>
                <a:ahLst/>
                <a:cxnLst>
                  <a:cxn ang="0">
                    <a:pos x="connsiteX0" y="connsiteY0"/>
                  </a:cxn>
                  <a:cxn ang="0">
                    <a:pos x="connsiteX1" y="connsiteY1"/>
                  </a:cxn>
                  <a:cxn ang="0">
                    <a:pos x="connsiteX2" y="connsiteY2"/>
                  </a:cxn>
                  <a:cxn ang="0">
                    <a:pos x="connsiteX3" y="connsiteY3"/>
                  </a:cxn>
                </a:cxnLst>
                <a:rect l="l" t="t" r="r" b="b"/>
                <a:pathLst>
                  <a:path w="353472" h="935259">
                    <a:moveTo>
                      <a:pt x="0" y="88392"/>
                    </a:moveTo>
                    <a:lnTo>
                      <a:pt x="353473" y="0"/>
                    </a:lnTo>
                    <a:lnTo>
                      <a:pt x="353473" y="935260"/>
                    </a:lnTo>
                    <a:lnTo>
                      <a:pt x="0" y="846963"/>
                    </a:lnTo>
                    <a:close/>
                  </a:path>
                </a:pathLst>
              </a:custGeom>
              <a:solidFill>
                <a:srgbClr val="26CDD5"/>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sp>
            <p:nvSpPr>
              <p:cNvPr id="123" name="任意多边形 7">
                <a:extLst>
                  <a:ext uri="{FF2B5EF4-FFF2-40B4-BE49-F238E27FC236}">
                    <a16:creationId xmlns:a16="http://schemas.microsoft.com/office/drawing/2014/main" id="{993DCAD6-BC6C-461B-B680-840E5A78EA50}"/>
                  </a:ext>
                </a:extLst>
              </p:cNvPr>
              <p:cNvSpPr/>
              <p:nvPr/>
            </p:nvSpPr>
            <p:spPr>
              <a:xfrm>
                <a:off x="5622416" y="2298191"/>
                <a:ext cx="353567" cy="942689"/>
              </a:xfrm>
              <a:custGeom>
                <a:avLst/>
                <a:gdLst>
                  <a:gd name="connsiteX0" fmla="*/ 0 w 353567"/>
                  <a:gd name="connsiteY0" fmla="*/ 0 h 942689"/>
                  <a:gd name="connsiteX1" fmla="*/ 353568 w 353567"/>
                  <a:gd name="connsiteY1" fmla="*/ 88392 h 942689"/>
                  <a:gd name="connsiteX2" fmla="*/ 353568 w 353567"/>
                  <a:gd name="connsiteY2" fmla="*/ 846868 h 942689"/>
                  <a:gd name="connsiteX3" fmla="*/ 0 w 353567"/>
                  <a:gd name="connsiteY3" fmla="*/ 942689 h 942689"/>
                </a:gdLst>
                <a:ahLst/>
                <a:cxnLst>
                  <a:cxn ang="0">
                    <a:pos x="connsiteX0" y="connsiteY0"/>
                  </a:cxn>
                  <a:cxn ang="0">
                    <a:pos x="connsiteX1" y="connsiteY1"/>
                  </a:cxn>
                  <a:cxn ang="0">
                    <a:pos x="connsiteX2" y="connsiteY2"/>
                  </a:cxn>
                  <a:cxn ang="0">
                    <a:pos x="connsiteX3" y="connsiteY3"/>
                  </a:cxn>
                </a:cxnLst>
                <a:rect l="l" t="t" r="r" b="b"/>
                <a:pathLst>
                  <a:path w="353567" h="942689">
                    <a:moveTo>
                      <a:pt x="0" y="0"/>
                    </a:moveTo>
                    <a:lnTo>
                      <a:pt x="353568" y="88392"/>
                    </a:lnTo>
                    <a:lnTo>
                      <a:pt x="353568" y="846868"/>
                    </a:lnTo>
                    <a:lnTo>
                      <a:pt x="0" y="942689"/>
                    </a:lnTo>
                    <a:close/>
                  </a:path>
                </a:pathLst>
              </a:custGeom>
              <a:solidFill>
                <a:srgbClr val="318EDE"/>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sym typeface="Microsoft YaHei" panose="020B0503020204020204" pitchFamily="34" charset="-122"/>
                </a:endParaRPr>
              </a:p>
            </p:txBody>
          </p:sp>
        </p:grpSp>
      </p:grpSp>
      <p:pic>
        <p:nvPicPr>
          <p:cNvPr id="164" name="图片 163">
            <a:extLst>
              <a:ext uri="{FF2B5EF4-FFF2-40B4-BE49-F238E27FC236}">
                <a16:creationId xmlns:a16="http://schemas.microsoft.com/office/drawing/2014/main" id="{46C33A8D-5D16-C131-DA50-D48645826C41}"/>
              </a:ext>
            </a:extLst>
          </p:cNvPr>
          <p:cNvPicPr>
            <a:picLocks noChangeAspect="1"/>
          </p:cNvPicPr>
          <p:nvPr/>
        </p:nvPicPr>
        <p:blipFill>
          <a:blip r:embed="rId24" cstate="screen">
            <a:extLst>
              <a:ext uri="{28A0092B-C50C-407E-A947-70E740481C1C}">
                <a14:useLocalDpi xmlns:a14="http://schemas.microsoft.com/office/drawing/2010/main"/>
              </a:ext>
            </a:extLst>
          </a:blip>
          <a:stretch>
            <a:fillRect/>
          </a:stretch>
        </p:blipFill>
        <p:spPr>
          <a:xfrm>
            <a:off x="7221092" y="4030084"/>
            <a:ext cx="1421942" cy="296669"/>
          </a:xfrm>
          <a:prstGeom prst="rect">
            <a:avLst/>
          </a:prstGeom>
          <a:scene3d>
            <a:camera prst="orthographicFront"/>
            <a:lightRig rig="threePt" dir="t"/>
          </a:scene3d>
          <a:sp3d prstMaterial="flat"/>
        </p:spPr>
      </p:pic>
      <p:pic>
        <p:nvPicPr>
          <p:cNvPr id="165" name="图片 164">
            <a:extLst>
              <a:ext uri="{FF2B5EF4-FFF2-40B4-BE49-F238E27FC236}">
                <a16:creationId xmlns:a16="http://schemas.microsoft.com/office/drawing/2014/main" id="{70708922-1B32-7FCC-A443-721D5EF51E20}"/>
              </a:ext>
            </a:extLst>
          </p:cNvPr>
          <p:cNvPicPr>
            <a:picLocks noChangeAspect="1"/>
          </p:cNvPicPr>
          <p:nvPr/>
        </p:nvPicPr>
        <p:blipFill>
          <a:blip r:embed="rId25" cstate="screen">
            <a:extLst>
              <a:ext uri="{28A0092B-C50C-407E-A947-70E740481C1C}">
                <a14:useLocalDpi xmlns:a14="http://schemas.microsoft.com/office/drawing/2010/main"/>
              </a:ext>
            </a:extLst>
          </a:blip>
          <a:stretch>
            <a:fillRect/>
          </a:stretch>
        </p:blipFill>
        <p:spPr>
          <a:xfrm>
            <a:off x="11940306" y="2500080"/>
            <a:ext cx="1344957" cy="325468"/>
          </a:xfrm>
          <a:prstGeom prst="rect">
            <a:avLst/>
          </a:prstGeom>
          <a:scene3d>
            <a:camera prst="orthographicFront"/>
            <a:lightRig rig="threePt" dir="t"/>
          </a:scene3d>
          <a:sp3d prstMaterial="flat"/>
        </p:spPr>
      </p:pic>
      <p:pic>
        <p:nvPicPr>
          <p:cNvPr id="292" name="图片 291">
            <a:extLst>
              <a:ext uri="{FF2B5EF4-FFF2-40B4-BE49-F238E27FC236}">
                <a16:creationId xmlns:a16="http://schemas.microsoft.com/office/drawing/2014/main" id="{7F5DB5CE-8DF1-782D-DE0B-9AC8CADF7675}"/>
              </a:ext>
            </a:extLst>
          </p:cNvPr>
          <p:cNvPicPr>
            <a:picLocks noChangeAspect="1"/>
          </p:cNvPicPr>
          <p:nvPr/>
        </p:nvPicPr>
        <p:blipFill>
          <a:blip r:embed="rId26" cstate="screen">
            <a:extLst>
              <a:ext uri="{28A0092B-C50C-407E-A947-70E740481C1C}">
                <a14:useLocalDpi xmlns:a14="http://schemas.microsoft.com/office/drawing/2010/main"/>
              </a:ext>
            </a:extLst>
          </a:blip>
          <a:stretch>
            <a:fillRect/>
          </a:stretch>
        </p:blipFill>
        <p:spPr>
          <a:xfrm>
            <a:off x="9795572" y="2478631"/>
            <a:ext cx="1430832" cy="368366"/>
          </a:xfrm>
          <a:prstGeom prst="rect">
            <a:avLst/>
          </a:prstGeom>
          <a:scene3d>
            <a:camera prst="orthographicFront"/>
            <a:lightRig rig="threePt" dir="t"/>
          </a:scene3d>
          <a:sp3d prstMaterial="flat"/>
        </p:spPr>
      </p:pic>
      <p:pic>
        <p:nvPicPr>
          <p:cNvPr id="339" name="Picture 8" descr="IBM Logo PNG Transparent &amp; SVG Vector - Freebie Supply">
            <a:extLst>
              <a:ext uri="{FF2B5EF4-FFF2-40B4-BE49-F238E27FC236}">
                <a16:creationId xmlns:a16="http://schemas.microsoft.com/office/drawing/2014/main" id="{F818E9CA-C9BE-A672-9CA4-56ADC0F9AD9D}"/>
              </a:ext>
            </a:extLst>
          </p:cNvPr>
          <p:cNvPicPr>
            <a:picLocks noChangeAspect="1" noChangeArrowheads="1"/>
          </p:cNvPicPr>
          <p:nvPr/>
        </p:nvPicPr>
        <p:blipFill>
          <a:blip r:embed="rId27" cstate="screen">
            <a:extLst>
              <a:ext uri="{28A0092B-C50C-407E-A947-70E740481C1C}">
                <a14:useLocalDpi xmlns:a14="http://schemas.microsoft.com/office/drawing/2010/main"/>
              </a:ext>
            </a:extLst>
          </a:blip>
          <a:srcRect/>
          <a:stretch>
            <a:fillRect/>
          </a:stretch>
        </p:blipFill>
        <p:spPr bwMode="auto">
          <a:xfrm>
            <a:off x="5792256" y="5488166"/>
            <a:ext cx="1030278" cy="411708"/>
          </a:xfrm>
          <a:prstGeom prst="rect">
            <a:avLst/>
          </a:prstGeom>
          <a:extLst>
            <a:ext uri="{909E8E84-426E-40DD-AFC4-6F175D3DCCD1}">
              <a14:hiddenFill xmlns:a14="http://schemas.microsoft.com/office/drawing/2010/main">
                <a:solidFill>
                  <a:srgbClr val="FFFFFF"/>
                </a:solidFill>
              </a14:hiddenFill>
            </a:ext>
          </a:extLst>
        </p:spPr>
      </p:pic>
      <p:pic>
        <p:nvPicPr>
          <p:cNvPr id="341" name="图片 340">
            <a:extLst>
              <a:ext uri="{FF2B5EF4-FFF2-40B4-BE49-F238E27FC236}">
                <a16:creationId xmlns:a16="http://schemas.microsoft.com/office/drawing/2014/main" id="{161976D3-9CF8-7A36-3763-83001BFCCC78}"/>
              </a:ext>
            </a:extLst>
          </p:cNvPr>
          <p:cNvPicPr>
            <a:picLocks noChangeAspect="1"/>
          </p:cNvPicPr>
          <p:nvPr/>
        </p:nvPicPr>
        <p:blipFill>
          <a:blip r:embed="rId28" cstate="screen">
            <a:extLst>
              <a:ext uri="{28A0092B-C50C-407E-A947-70E740481C1C}">
                <a14:useLocalDpi xmlns:a14="http://schemas.microsoft.com/office/drawing/2010/main"/>
              </a:ext>
            </a:extLst>
          </a:blip>
          <a:stretch>
            <a:fillRect/>
          </a:stretch>
        </p:blipFill>
        <p:spPr>
          <a:xfrm>
            <a:off x="7829697" y="5520481"/>
            <a:ext cx="1158988" cy="347080"/>
          </a:xfrm>
          <a:prstGeom prst="rect">
            <a:avLst/>
          </a:prstGeom>
        </p:spPr>
      </p:pic>
      <p:pic>
        <p:nvPicPr>
          <p:cNvPr id="342" name="Picture 38">
            <a:extLst>
              <a:ext uri="{FF2B5EF4-FFF2-40B4-BE49-F238E27FC236}">
                <a16:creationId xmlns:a16="http://schemas.microsoft.com/office/drawing/2014/main" id="{4E119B03-83A0-31D1-3748-EA6CB152CAFD}"/>
              </a:ext>
            </a:extLst>
          </p:cNvPr>
          <p:cNvPicPr>
            <a:picLocks noChangeAspect="1" noChangeArrowheads="1"/>
          </p:cNvPicPr>
          <p:nvPr/>
        </p:nvPicPr>
        <p:blipFill>
          <a:blip r:embed="rId29" cstate="screen">
            <a:extLst>
              <a:ext uri="{28A0092B-C50C-407E-A947-70E740481C1C}">
                <a14:useLocalDpi xmlns:a14="http://schemas.microsoft.com/office/drawing/2010/main"/>
              </a:ext>
            </a:extLst>
          </a:blip>
          <a:srcRect/>
          <a:stretch>
            <a:fillRect/>
          </a:stretch>
        </p:blipFill>
        <p:spPr bwMode="auto">
          <a:xfrm>
            <a:off x="11476641" y="947309"/>
            <a:ext cx="1318028" cy="399804"/>
          </a:xfrm>
          <a:prstGeom prst="rect">
            <a:avLst/>
          </a:prstGeom>
          <a:extLst>
            <a:ext uri="{909E8E84-426E-40DD-AFC4-6F175D3DCCD1}">
              <a14:hiddenFill xmlns:a14="http://schemas.microsoft.com/office/drawing/2010/main">
                <a:solidFill>
                  <a:srgbClr val="FFFFFF"/>
                </a:solidFill>
              </a14:hiddenFill>
            </a:ext>
          </a:extLst>
        </p:spPr>
      </p:pic>
      <p:pic>
        <p:nvPicPr>
          <p:cNvPr id="344" name="图片 343" descr="徽标&#10;&#10;描述已自动生成">
            <a:extLst>
              <a:ext uri="{FF2B5EF4-FFF2-40B4-BE49-F238E27FC236}">
                <a16:creationId xmlns:a16="http://schemas.microsoft.com/office/drawing/2014/main" id="{774DBB20-7CD0-D861-C751-076EDBC0B10D}"/>
              </a:ext>
            </a:extLst>
          </p:cNvPr>
          <p:cNvPicPr>
            <a:picLocks noChangeAspect="1"/>
          </p:cNvPicPr>
          <p:nvPr/>
        </p:nvPicPr>
        <p:blipFill rotWithShape="1">
          <a:blip r:embed="rId30" cstate="screen">
            <a:extLst>
              <a:ext uri="{28A0092B-C50C-407E-A947-70E740481C1C}">
                <a14:useLocalDpi xmlns:a14="http://schemas.microsoft.com/office/drawing/2010/main"/>
              </a:ext>
            </a:extLst>
          </a:blip>
          <a:srcRect/>
          <a:stretch/>
        </p:blipFill>
        <p:spPr>
          <a:xfrm>
            <a:off x="9356429" y="3939095"/>
            <a:ext cx="1354861" cy="478645"/>
          </a:xfrm>
          <a:prstGeom prst="rect">
            <a:avLst/>
          </a:prstGeom>
        </p:spPr>
      </p:pic>
      <p:pic>
        <p:nvPicPr>
          <p:cNvPr id="345" name="Picture 10">
            <a:extLst>
              <a:ext uri="{FF2B5EF4-FFF2-40B4-BE49-F238E27FC236}">
                <a16:creationId xmlns:a16="http://schemas.microsoft.com/office/drawing/2014/main" id="{36DC21B3-D2BA-6109-3DAD-AC0D778AC5B0}"/>
              </a:ext>
            </a:extLst>
          </p:cNvPr>
          <p:cNvPicPr>
            <a:picLocks noChangeAspect="1" noChangeArrowheads="1"/>
          </p:cNvPicPr>
          <p:nvPr/>
        </p:nvPicPr>
        <p:blipFill>
          <a:blip r:embed="rId31" cstate="screen">
            <a:extLst>
              <a:ext uri="{28A0092B-C50C-407E-A947-70E740481C1C}">
                <a14:useLocalDpi xmlns:a14="http://schemas.microsoft.com/office/drawing/2010/main"/>
              </a:ext>
            </a:extLst>
          </a:blip>
          <a:srcRect/>
          <a:stretch>
            <a:fillRect/>
          </a:stretch>
        </p:blipFill>
        <p:spPr bwMode="auto">
          <a:xfrm>
            <a:off x="7680961" y="2483317"/>
            <a:ext cx="1456460" cy="358994"/>
          </a:xfrm>
          <a:prstGeom prst="rect">
            <a:avLst/>
          </a:prstGeom>
          <a:extLst>
            <a:ext uri="{909E8E84-426E-40DD-AFC4-6F175D3DCCD1}">
              <a14:hiddenFill xmlns:a14="http://schemas.microsoft.com/office/drawing/2010/main">
                <a:solidFill>
                  <a:srgbClr val="FFFFFF"/>
                </a:solidFill>
              </a14:hiddenFill>
            </a:ext>
          </a:extLst>
        </p:spPr>
      </p:pic>
      <p:pic>
        <p:nvPicPr>
          <p:cNvPr id="346" name="Picture 38">
            <a:extLst>
              <a:ext uri="{FF2B5EF4-FFF2-40B4-BE49-F238E27FC236}">
                <a16:creationId xmlns:a16="http://schemas.microsoft.com/office/drawing/2014/main" id="{7ACF3CBF-E118-B9D3-3304-A70EB13B88BB}"/>
              </a:ext>
            </a:extLst>
          </p:cNvPr>
          <p:cNvPicPr>
            <a:picLocks noChangeAspect="1" noChangeArrowheads="1"/>
          </p:cNvPicPr>
          <p:nvPr/>
        </p:nvPicPr>
        <p:blipFill>
          <a:blip r:embed="rId32" cstate="screen">
            <a:extLst>
              <a:ext uri="{28A0092B-C50C-407E-A947-70E740481C1C}">
                <a14:useLocalDpi xmlns:a14="http://schemas.microsoft.com/office/drawing/2010/main"/>
              </a:ext>
            </a:extLst>
          </a:blip>
          <a:srcRect/>
          <a:stretch>
            <a:fillRect/>
          </a:stretch>
        </p:blipFill>
        <p:spPr bwMode="auto">
          <a:xfrm>
            <a:off x="11542725" y="3998562"/>
            <a:ext cx="1185860" cy="359710"/>
          </a:xfrm>
          <a:prstGeom prst="rect">
            <a:avLst/>
          </a:prstGeom>
          <a:extLst>
            <a:ext uri="{909E8E84-426E-40DD-AFC4-6F175D3DCCD1}">
              <a14:hiddenFill xmlns:a14="http://schemas.microsoft.com/office/drawing/2010/main">
                <a:solidFill>
                  <a:srgbClr val="FFFFFF"/>
                </a:solidFill>
              </a14:hiddenFill>
            </a:ext>
          </a:extLst>
        </p:spPr>
      </p:pic>
      <p:pic>
        <p:nvPicPr>
          <p:cNvPr id="347" name="Picture 68">
            <a:extLst>
              <a:ext uri="{FF2B5EF4-FFF2-40B4-BE49-F238E27FC236}">
                <a16:creationId xmlns:a16="http://schemas.microsoft.com/office/drawing/2014/main" id="{CD83EFF6-5A4C-C02D-AEA1-FE632651AA6C}"/>
              </a:ext>
            </a:extLst>
          </p:cNvPr>
          <p:cNvPicPr>
            <a:picLocks noChangeAspect="1" noChangeArrowheads="1"/>
          </p:cNvPicPr>
          <p:nvPr/>
        </p:nvPicPr>
        <p:blipFill>
          <a:blip r:embed="rId33" cstate="screen">
            <a:extLst>
              <a:ext uri="{28A0092B-C50C-407E-A947-70E740481C1C}">
                <a14:useLocalDpi xmlns:a14="http://schemas.microsoft.com/office/drawing/2010/main"/>
              </a:ext>
            </a:extLst>
          </a:blip>
          <a:srcRect/>
          <a:stretch>
            <a:fillRect/>
          </a:stretch>
        </p:blipFill>
        <p:spPr bwMode="auto">
          <a:xfrm>
            <a:off x="7382554" y="907017"/>
            <a:ext cx="1099016" cy="480388"/>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16756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矩形: 圆角 121">
            <a:extLst>
              <a:ext uri="{FF2B5EF4-FFF2-40B4-BE49-F238E27FC236}">
                <a16:creationId xmlns:a16="http://schemas.microsoft.com/office/drawing/2014/main" id="{9C19D5ED-CB16-DE95-3322-8DEEA415A38E}"/>
              </a:ext>
            </a:extLst>
          </p:cNvPr>
          <p:cNvSpPr/>
          <p:nvPr/>
        </p:nvSpPr>
        <p:spPr>
          <a:xfrm>
            <a:off x="0" y="0"/>
            <a:ext cx="12192000" cy="6858000"/>
          </a:xfrm>
          <a:prstGeom prst="roundRect">
            <a:avLst>
              <a:gd name="adj" fmla="val 0"/>
            </a:avLst>
          </a:prstGeom>
          <a:gradFill flip="none" rotWithShape="1">
            <a:gsLst>
              <a:gs pos="0">
                <a:srgbClr val="F0F2F5"/>
              </a:gs>
              <a:gs pos="100000">
                <a:srgbClr val="E7E9EC"/>
              </a:gs>
            </a:gsLst>
            <a:lin ang="54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Gotham"/>
              <a:ea typeface="HarmonyOS Sans SC"/>
              <a:cs typeface="+mn-cs"/>
            </a:endParaRPr>
          </a:p>
        </p:txBody>
      </p:sp>
      <p:sp>
        <p:nvSpPr>
          <p:cNvPr id="123" name="圆: 空心 122">
            <a:extLst>
              <a:ext uri="{FF2B5EF4-FFF2-40B4-BE49-F238E27FC236}">
                <a16:creationId xmlns:a16="http://schemas.microsoft.com/office/drawing/2014/main" id="{53873B59-E735-BEBF-786B-EDC68CAD19E5}"/>
              </a:ext>
            </a:extLst>
          </p:cNvPr>
          <p:cNvSpPr/>
          <p:nvPr/>
        </p:nvSpPr>
        <p:spPr>
          <a:xfrm>
            <a:off x="568518" y="-1741391"/>
            <a:ext cx="11153582" cy="11153582"/>
          </a:xfrm>
          <a:prstGeom prst="donut">
            <a:avLst>
              <a:gd name="adj" fmla="val 12101"/>
            </a:avLst>
          </a:prstGeom>
          <a:solidFill>
            <a:schemeClr val="bg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Gotham"/>
              <a:ea typeface="HarmonyOS Sans SC"/>
              <a:cs typeface="+mn-cs"/>
            </a:endParaRPr>
          </a:p>
        </p:txBody>
      </p:sp>
      <p:sp>
        <p:nvSpPr>
          <p:cNvPr id="124" name="椭圆 123">
            <a:extLst>
              <a:ext uri="{FF2B5EF4-FFF2-40B4-BE49-F238E27FC236}">
                <a16:creationId xmlns:a16="http://schemas.microsoft.com/office/drawing/2014/main" id="{612EA6AA-EC37-3238-07B5-E59FD771CAEC}"/>
              </a:ext>
            </a:extLst>
          </p:cNvPr>
          <p:cNvSpPr/>
          <p:nvPr/>
        </p:nvSpPr>
        <p:spPr>
          <a:xfrm>
            <a:off x="2875549" y="565640"/>
            <a:ext cx="6539520" cy="6539520"/>
          </a:xfrm>
          <a:prstGeom prst="ellipse">
            <a:avLst/>
          </a:prstGeom>
          <a:noFill/>
          <a:ln>
            <a:solidFill>
              <a:schemeClr val="bg1"/>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1" i="0" u="none" strike="noStrike" kern="1200" cap="none" spc="0" normalizeH="0" baseline="0" noProof="0">
              <a:ln>
                <a:noFill/>
              </a:ln>
              <a:gradFill flip="none" rotWithShape="1">
                <a:gsLst>
                  <a:gs pos="0">
                    <a:srgbClr val="00A2F0"/>
                  </a:gs>
                  <a:gs pos="100000">
                    <a:srgbClr val="003CBF"/>
                  </a:gs>
                </a:gsLst>
                <a:lin ang="0" scaled="1"/>
                <a:tileRect/>
              </a:gradFill>
              <a:effectLst/>
              <a:uLnTx/>
              <a:uFillTx/>
              <a:latin typeface="Gotham"/>
              <a:ea typeface="HarmonyOS Sans SC"/>
              <a:cs typeface="+mn-cs"/>
            </a:endParaRPr>
          </a:p>
        </p:txBody>
      </p:sp>
      <p:sp>
        <p:nvSpPr>
          <p:cNvPr id="49" name="文本框 48">
            <a:extLst>
              <a:ext uri="{FF2B5EF4-FFF2-40B4-BE49-F238E27FC236}">
                <a16:creationId xmlns:a16="http://schemas.microsoft.com/office/drawing/2014/main" id="{EF85185D-1927-8381-6D6F-4A15CEE876A5}"/>
              </a:ext>
            </a:extLst>
          </p:cNvPr>
          <p:cNvSpPr txBox="1"/>
          <p:nvPr/>
        </p:nvSpPr>
        <p:spPr>
          <a:xfrm>
            <a:off x="4344202" y="830063"/>
            <a:ext cx="350359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gradFill flip="none" rotWithShape="1">
                  <a:gsLst>
                    <a:gs pos="0">
                      <a:srgbClr val="00A2F0"/>
                    </a:gs>
                    <a:gs pos="100000">
                      <a:srgbClr val="003CBF"/>
                    </a:gs>
                  </a:gsLst>
                  <a:lin ang="0" scaled="1"/>
                  <a:tileRect/>
                </a:gradFill>
                <a:effectLst/>
                <a:uLnTx/>
                <a:uFillTx/>
                <a:latin typeface="OPPOSans B" panose="00020600040101010101" pitchFamily="18" charset="-122"/>
                <a:ea typeface="OPPOSans B" panose="00020600040101010101" pitchFamily="18" charset="-122"/>
                <a:cs typeface="OPPOSans B" panose="00020600040101010101" pitchFamily="18" charset="-122"/>
              </a:rPr>
              <a:t>战略合作伙伴</a:t>
            </a:r>
          </a:p>
        </p:txBody>
      </p:sp>
      <p:sp>
        <p:nvSpPr>
          <p:cNvPr id="66" name="六边形 65">
            <a:extLst>
              <a:ext uri="{FF2B5EF4-FFF2-40B4-BE49-F238E27FC236}">
                <a16:creationId xmlns:a16="http://schemas.microsoft.com/office/drawing/2014/main" id="{BF916FC7-2FD4-0F33-9987-E9FC1A85FAAE}"/>
              </a:ext>
            </a:extLst>
          </p:cNvPr>
          <p:cNvSpPr/>
          <p:nvPr/>
        </p:nvSpPr>
        <p:spPr>
          <a:xfrm rot="5400000">
            <a:off x="3314912" y="4625208"/>
            <a:ext cx="1391333" cy="1199422"/>
          </a:xfrm>
          <a:prstGeom prst="hexagon">
            <a:avLst/>
          </a:prstGeom>
          <a:solidFill>
            <a:schemeClr val="bg1"/>
          </a:solidFill>
          <a:ln>
            <a:noFill/>
          </a:ln>
          <a:effectLst>
            <a:outerShdw blurRad="419100" dist="165100" dir="5400000" sx="88000" sy="88000" algn="t" rotWithShape="0">
              <a:srgbClr val="0040C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Gotham"/>
              <a:ea typeface="HarmonyOS Sans SC"/>
              <a:cs typeface="+mn-cs"/>
              <a:sym typeface="Microsoft YaHei" panose="020B0503020204020204" pitchFamily="34" charset="-122"/>
            </a:endParaRPr>
          </a:p>
        </p:txBody>
      </p:sp>
      <p:sp>
        <p:nvSpPr>
          <p:cNvPr id="69" name="六边形 68">
            <a:extLst>
              <a:ext uri="{FF2B5EF4-FFF2-40B4-BE49-F238E27FC236}">
                <a16:creationId xmlns:a16="http://schemas.microsoft.com/office/drawing/2014/main" id="{2752032E-D009-1DE1-3530-60EEC7E7B39E}"/>
              </a:ext>
            </a:extLst>
          </p:cNvPr>
          <p:cNvSpPr/>
          <p:nvPr/>
        </p:nvSpPr>
        <p:spPr>
          <a:xfrm rot="5400000">
            <a:off x="1957178" y="4625208"/>
            <a:ext cx="1391333" cy="1199422"/>
          </a:xfrm>
          <a:prstGeom prst="hexagon">
            <a:avLst/>
          </a:prstGeom>
          <a:solidFill>
            <a:schemeClr val="bg1"/>
          </a:solidFill>
          <a:ln>
            <a:noFill/>
          </a:ln>
          <a:effectLst>
            <a:outerShdw blurRad="419100" dist="165100" dir="5400000" sx="88000" sy="88000" algn="t" rotWithShape="0">
              <a:srgbClr val="0040C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Gotham"/>
              <a:ea typeface="HarmonyOS Sans SC"/>
              <a:cs typeface="+mn-cs"/>
              <a:sym typeface="Microsoft YaHei" panose="020B0503020204020204" pitchFamily="34" charset="-122"/>
            </a:endParaRPr>
          </a:p>
        </p:txBody>
      </p:sp>
      <p:sp>
        <p:nvSpPr>
          <p:cNvPr id="107" name="六边形 106">
            <a:extLst>
              <a:ext uri="{FF2B5EF4-FFF2-40B4-BE49-F238E27FC236}">
                <a16:creationId xmlns:a16="http://schemas.microsoft.com/office/drawing/2014/main" id="{E3772E21-F8B7-2DBA-0C94-7D92489B4B8B}"/>
              </a:ext>
            </a:extLst>
          </p:cNvPr>
          <p:cNvSpPr/>
          <p:nvPr/>
        </p:nvSpPr>
        <p:spPr>
          <a:xfrm rot="5400000">
            <a:off x="6053574" y="4625208"/>
            <a:ext cx="1391333" cy="1199422"/>
          </a:xfrm>
          <a:prstGeom prst="hexagon">
            <a:avLst/>
          </a:prstGeom>
          <a:solidFill>
            <a:schemeClr val="bg1"/>
          </a:solidFill>
          <a:ln>
            <a:noFill/>
          </a:ln>
          <a:effectLst>
            <a:outerShdw blurRad="419100" dist="165100" dir="5400000" sx="88000" sy="88000" algn="t" rotWithShape="0">
              <a:srgbClr val="0040C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Gotham"/>
              <a:ea typeface="HarmonyOS Sans SC"/>
              <a:cs typeface="+mn-cs"/>
              <a:sym typeface="Microsoft YaHei" panose="020B0503020204020204" pitchFamily="34" charset="-122"/>
            </a:endParaRPr>
          </a:p>
        </p:txBody>
      </p:sp>
      <p:sp>
        <p:nvSpPr>
          <p:cNvPr id="109" name="六边形 108">
            <a:extLst>
              <a:ext uri="{FF2B5EF4-FFF2-40B4-BE49-F238E27FC236}">
                <a16:creationId xmlns:a16="http://schemas.microsoft.com/office/drawing/2014/main" id="{1C00A7BA-5045-5531-A274-166469EE7CDF}"/>
              </a:ext>
            </a:extLst>
          </p:cNvPr>
          <p:cNvSpPr/>
          <p:nvPr/>
        </p:nvSpPr>
        <p:spPr>
          <a:xfrm rot="5400000">
            <a:off x="4695840" y="4625208"/>
            <a:ext cx="1391333" cy="1199422"/>
          </a:xfrm>
          <a:prstGeom prst="hexagon">
            <a:avLst/>
          </a:prstGeom>
          <a:solidFill>
            <a:schemeClr val="bg1"/>
          </a:solidFill>
          <a:ln>
            <a:noFill/>
          </a:ln>
          <a:effectLst>
            <a:outerShdw blurRad="419100" dist="165100" dir="5400000" sx="88000" sy="88000" algn="t" rotWithShape="0">
              <a:srgbClr val="0040C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Gotham"/>
              <a:ea typeface="HarmonyOS Sans SC"/>
              <a:cs typeface="+mn-cs"/>
              <a:sym typeface="Microsoft YaHei" panose="020B0503020204020204" pitchFamily="34" charset="-122"/>
            </a:endParaRPr>
          </a:p>
        </p:txBody>
      </p:sp>
      <p:sp>
        <p:nvSpPr>
          <p:cNvPr id="115" name="六边形 114">
            <a:extLst>
              <a:ext uri="{FF2B5EF4-FFF2-40B4-BE49-F238E27FC236}">
                <a16:creationId xmlns:a16="http://schemas.microsoft.com/office/drawing/2014/main" id="{C48BDF17-C68D-ED48-EA0C-489A7568CA1B}"/>
              </a:ext>
            </a:extLst>
          </p:cNvPr>
          <p:cNvSpPr/>
          <p:nvPr/>
        </p:nvSpPr>
        <p:spPr>
          <a:xfrm rot="5400000">
            <a:off x="8780639" y="4625208"/>
            <a:ext cx="1391333" cy="1199422"/>
          </a:xfrm>
          <a:prstGeom prst="hexagon">
            <a:avLst/>
          </a:prstGeom>
          <a:solidFill>
            <a:schemeClr val="bg1"/>
          </a:solidFill>
          <a:ln>
            <a:noFill/>
          </a:ln>
          <a:effectLst>
            <a:outerShdw blurRad="419100" dist="165100" dir="5400000" sx="88000" sy="88000" algn="t" rotWithShape="0">
              <a:srgbClr val="0040C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Gotham"/>
              <a:ea typeface="HarmonyOS Sans SC"/>
              <a:cs typeface="+mn-cs"/>
              <a:sym typeface="Microsoft YaHei" panose="020B0503020204020204" pitchFamily="34" charset="-122"/>
            </a:endParaRPr>
          </a:p>
        </p:txBody>
      </p:sp>
      <p:sp>
        <p:nvSpPr>
          <p:cNvPr id="117" name="六边形 116">
            <a:extLst>
              <a:ext uri="{FF2B5EF4-FFF2-40B4-BE49-F238E27FC236}">
                <a16:creationId xmlns:a16="http://schemas.microsoft.com/office/drawing/2014/main" id="{C8CA00EE-29BC-EC3F-A67E-B6C2D8600CB0}"/>
              </a:ext>
            </a:extLst>
          </p:cNvPr>
          <p:cNvSpPr/>
          <p:nvPr/>
        </p:nvSpPr>
        <p:spPr>
          <a:xfrm rot="5400000">
            <a:off x="7422904" y="4625208"/>
            <a:ext cx="1391333" cy="1199422"/>
          </a:xfrm>
          <a:prstGeom prst="hexagon">
            <a:avLst/>
          </a:prstGeom>
          <a:solidFill>
            <a:schemeClr val="bg1"/>
          </a:solidFill>
          <a:ln>
            <a:noFill/>
          </a:ln>
          <a:effectLst>
            <a:outerShdw blurRad="419100" dist="165100" dir="5400000" sx="88000" sy="88000" algn="t" rotWithShape="0">
              <a:srgbClr val="0040C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Gotham"/>
              <a:ea typeface="HarmonyOS Sans SC"/>
              <a:cs typeface="+mn-cs"/>
              <a:sym typeface="Microsoft YaHei" panose="020B0503020204020204" pitchFamily="34" charset="-122"/>
            </a:endParaRPr>
          </a:p>
        </p:txBody>
      </p:sp>
      <p:sp>
        <p:nvSpPr>
          <p:cNvPr id="67" name="六边形 66">
            <a:extLst>
              <a:ext uri="{FF2B5EF4-FFF2-40B4-BE49-F238E27FC236}">
                <a16:creationId xmlns:a16="http://schemas.microsoft.com/office/drawing/2014/main" id="{8167716A-A7A1-A8D1-2E6B-9325277A8FE1}"/>
              </a:ext>
            </a:extLst>
          </p:cNvPr>
          <p:cNvSpPr/>
          <p:nvPr/>
        </p:nvSpPr>
        <p:spPr>
          <a:xfrm rot="5400000">
            <a:off x="3314912" y="1958067"/>
            <a:ext cx="1391333" cy="1199422"/>
          </a:xfrm>
          <a:prstGeom prst="hexagon">
            <a:avLst/>
          </a:prstGeom>
          <a:solidFill>
            <a:schemeClr val="bg1"/>
          </a:solidFill>
          <a:ln>
            <a:noFill/>
          </a:ln>
          <a:effectLst>
            <a:outerShdw blurRad="419100" dist="165100" dir="5400000" sx="88000" sy="88000" algn="t" rotWithShape="0">
              <a:srgbClr val="0040C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Gotham"/>
              <a:ea typeface="HarmonyOS Sans SC"/>
              <a:cs typeface="+mn-cs"/>
              <a:sym typeface="Microsoft YaHei" panose="020B0503020204020204" pitchFamily="34" charset="-122"/>
            </a:endParaRPr>
          </a:p>
        </p:txBody>
      </p:sp>
      <p:sp>
        <p:nvSpPr>
          <p:cNvPr id="70" name="六边形 69">
            <a:extLst>
              <a:ext uri="{FF2B5EF4-FFF2-40B4-BE49-F238E27FC236}">
                <a16:creationId xmlns:a16="http://schemas.microsoft.com/office/drawing/2014/main" id="{E598CC1C-B153-89ED-FC7B-3EAD37BBC296}"/>
              </a:ext>
            </a:extLst>
          </p:cNvPr>
          <p:cNvSpPr/>
          <p:nvPr/>
        </p:nvSpPr>
        <p:spPr>
          <a:xfrm rot="5400000">
            <a:off x="1957178" y="1958067"/>
            <a:ext cx="1391333" cy="1199422"/>
          </a:xfrm>
          <a:prstGeom prst="hexagon">
            <a:avLst/>
          </a:prstGeom>
          <a:solidFill>
            <a:schemeClr val="bg1"/>
          </a:solidFill>
          <a:ln>
            <a:noFill/>
          </a:ln>
          <a:effectLst>
            <a:outerShdw blurRad="419100" dist="165100" dir="5400000" sx="88000" sy="88000" algn="t" rotWithShape="0">
              <a:srgbClr val="0040C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Gotham"/>
              <a:ea typeface="HarmonyOS Sans SC"/>
              <a:cs typeface="+mn-cs"/>
              <a:sym typeface="Microsoft YaHei" panose="020B0503020204020204" pitchFamily="34" charset="-122"/>
            </a:endParaRPr>
          </a:p>
        </p:txBody>
      </p:sp>
      <p:sp>
        <p:nvSpPr>
          <p:cNvPr id="108" name="六边形 107">
            <a:extLst>
              <a:ext uri="{FF2B5EF4-FFF2-40B4-BE49-F238E27FC236}">
                <a16:creationId xmlns:a16="http://schemas.microsoft.com/office/drawing/2014/main" id="{6184EE5E-EA35-4D0E-9792-B5BBEFBA0175}"/>
              </a:ext>
            </a:extLst>
          </p:cNvPr>
          <p:cNvSpPr/>
          <p:nvPr/>
        </p:nvSpPr>
        <p:spPr>
          <a:xfrm rot="5400000">
            <a:off x="6053574" y="1958067"/>
            <a:ext cx="1391333" cy="1199422"/>
          </a:xfrm>
          <a:prstGeom prst="hexagon">
            <a:avLst/>
          </a:prstGeom>
          <a:solidFill>
            <a:schemeClr val="bg1"/>
          </a:solidFill>
          <a:ln>
            <a:noFill/>
          </a:ln>
          <a:effectLst>
            <a:outerShdw blurRad="419100" dist="165100" dir="5400000" sx="88000" sy="88000" algn="t" rotWithShape="0">
              <a:srgbClr val="0040C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Gotham"/>
              <a:ea typeface="HarmonyOS Sans SC"/>
              <a:cs typeface="+mn-cs"/>
              <a:sym typeface="Microsoft YaHei" panose="020B0503020204020204" pitchFamily="34" charset="-122"/>
            </a:endParaRPr>
          </a:p>
        </p:txBody>
      </p:sp>
      <p:sp>
        <p:nvSpPr>
          <p:cNvPr id="110" name="六边形 109">
            <a:extLst>
              <a:ext uri="{FF2B5EF4-FFF2-40B4-BE49-F238E27FC236}">
                <a16:creationId xmlns:a16="http://schemas.microsoft.com/office/drawing/2014/main" id="{A9FAE258-53D2-7598-D048-DB7A82596EF8}"/>
              </a:ext>
            </a:extLst>
          </p:cNvPr>
          <p:cNvSpPr/>
          <p:nvPr/>
        </p:nvSpPr>
        <p:spPr>
          <a:xfrm rot="5400000">
            <a:off x="4695840" y="1958067"/>
            <a:ext cx="1391333" cy="1199422"/>
          </a:xfrm>
          <a:prstGeom prst="hexagon">
            <a:avLst/>
          </a:prstGeom>
          <a:solidFill>
            <a:schemeClr val="bg1"/>
          </a:solidFill>
          <a:ln>
            <a:noFill/>
          </a:ln>
          <a:effectLst>
            <a:outerShdw blurRad="419100" dist="165100" dir="5400000" sx="88000" sy="88000" algn="t" rotWithShape="0">
              <a:srgbClr val="0040C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Gotham"/>
              <a:ea typeface="HarmonyOS Sans SC"/>
              <a:cs typeface="+mn-cs"/>
              <a:sym typeface="Microsoft YaHei" panose="020B0503020204020204" pitchFamily="34" charset="-122"/>
            </a:endParaRPr>
          </a:p>
        </p:txBody>
      </p:sp>
      <p:sp>
        <p:nvSpPr>
          <p:cNvPr id="116" name="六边形 115">
            <a:extLst>
              <a:ext uri="{FF2B5EF4-FFF2-40B4-BE49-F238E27FC236}">
                <a16:creationId xmlns:a16="http://schemas.microsoft.com/office/drawing/2014/main" id="{8DAC6C1B-2F54-9E5F-9EF1-9EEF1F89A0D8}"/>
              </a:ext>
            </a:extLst>
          </p:cNvPr>
          <p:cNvSpPr/>
          <p:nvPr/>
        </p:nvSpPr>
        <p:spPr>
          <a:xfrm rot="5400000">
            <a:off x="8780639" y="1958067"/>
            <a:ext cx="1391333" cy="1199422"/>
          </a:xfrm>
          <a:prstGeom prst="hexagon">
            <a:avLst/>
          </a:prstGeom>
          <a:solidFill>
            <a:schemeClr val="bg1"/>
          </a:solidFill>
          <a:ln>
            <a:noFill/>
          </a:ln>
          <a:effectLst>
            <a:outerShdw blurRad="419100" dist="165100" dir="5400000" sx="88000" sy="88000" algn="t" rotWithShape="0">
              <a:srgbClr val="0040C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Gotham"/>
              <a:ea typeface="HarmonyOS Sans SC"/>
              <a:cs typeface="+mn-cs"/>
              <a:sym typeface="Microsoft YaHei" panose="020B0503020204020204" pitchFamily="34" charset="-122"/>
            </a:endParaRPr>
          </a:p>
        </p:txBody>
      </p:sp>
      <p:sp>
        <p:nvSpPr>
          <p:cNvPr id="118" name="六边形 117">
            <a:extLst>
              <a:ext uri="{FF2B5EF4-FFF2-40B4-BE49-F238E27FC236}">
                <a16:creationId xmlns:a16="http://schemas.microsoft.com/office/drawing/2014/main" id="{DACED001-6D0F-1145-F124-C63B6F40173A}"/>
              </a:ext>
            </a:extLst>
          </p:cNvPr>
          <p:cNvSpPr/>
          <p:nvPr/>
        </p:nvSpPr>
        <p:spPr>
          <a:xfrm rot="5400000">
            <a:off x="7422904" y="1958067"/>
            <a:ext cx="1391333" cy="1199422"/>
          </a:xfrm>
          <a:prstGeom prst="hexagon">
            <a:avLst/>
          </a:prstGeom>
          <a:solidFill>
            <a:schemeClr val="bg1"/>
          </a:solidFill>
          <a:ln>
            <a:noFill/>
          </a:ln>
          <a:effectLst>
            <a:outerShdw blurRad="419100" dist="165100" dir="5400000" sx="88000" sy="88000" algn="t" rotWithShape="0">
              <a:srgbClr val="0040C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Gotham"/>
              <a:ea typeface="HarmonyOS Sans SC"/>
              <a:cs typeface="+mn-cs"/>
              <a:sym typeface="Microsoft YaHei" panose="020B0503020204020204" pitchFamily="34" charset="-122"/>
            </a:endParaRPr>
          </a:p>
        </p:txBody>
      </p:sp>
      <p:sp>
        <p:nvSpPr>
          <p:cNvPr id="71" name="六边形 70">
            <a:extLst>
              <a:ext uri="{FF2B5EF4-FFF2-40B4-BE49-F238E27FC236}">
                <a16:creationId xmlns:a16="http://schemas.microsoft.com/office/drawing/2014/main" id="{650A4EEC-E160-659F-02B4-4A25450EBD63}"/>
              </a:ext>
            </a:extLst>
          </p:cNvPr>
          <p:cNvSpPr/>
          <p:nvPr/>
        </p:nvSpPr>
        <p:spPr>
          <a:xfrm rot="5400000">
            <a:off x="1244433" y="3291637"/>
            <a:ext cx="1391333" cy="1199422"/>
          </a:xfrm>
          <a:prstGeom prst="hexagon">
            <a:avLst/>
          </a:prstGeom>
          <a:solidFill>
            <a:schemeClr val="bg1"/>
          </a:solidFill>
          <a:ln>
            <a:noFill/>
          </a:ln>
          <a:effectLst>
            <a:outerShdw blurRad="419100" dist="165100" dir="5400000" sx="88000" sy="88000" algn="t" rotWithShape="0">
              <a:srgbClr val="0040C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Gotham"/>
              <a:ea typeface="HarmonyOS Sans SC"/>
              <a:cs typeface="+mn-cs"/>
              <a:sym typeface="Microsoft YaHei" panose="020B0503020204020204" pitchFamily="34" charset="-122"/>
            </a:endParaRPr>
          </a:p>
        </p:txBody>
      </p:sp>
      <p:sp>
        <p:nvSpPr>
          <p:cNvPr id="58" name="六边形 57">
            <a:extLst>
              <a:ext uri="{FF2B5EF4-FFF2-40B4-BE49-F238E27FC236}">
                <a16:creationId xmlns:a16="http://schemas.microsoft.com/office/drawing/2014/main" id="{984657F9-C1ED-1DF8-088E-C741D5BD3016}"/>
              </a:ext>
            </a:extLst>
          </p:cNvPr>
          <p:cNvSpPr/>
          <p:nvPr/>
        </p:nvSpPr>
        <p:spPr>
          <a:xfrm rot="5400000">
            <a:off x="2613765" y="3291637"/>
            <a:ext cx="1391333" cy="1199422"/>
          </a:xfrm>
          <a:prstGeom prst="hexagon">
            <a:avLst/>
          </a:prstGeom>
          <a:solidFill>
            <a:schemeClr val="bg1"/>
          </a:solidFill>
          <a:ln>
            <a:noFill/>
          </a:ln>
          <a:effectLst>
            <a:outerShdw blurRad="419100" dist="165100" dir="5400000" sx="88000" sy="88000" algn="t" rotWithShape="0">
              <a:srgbClr val="0040C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Gotham"/>
              <a:ea typeface="HarmonyOS Sans SC"/>
              <a:cs typeface="+mn-cs"/>
              <a:sym typeface="Microsoft YaHei" panose="020B0503020204020204" pitchFamily="34" charset="-122"/>
            </a:endParaRPr>
          </a:p>
        </p:txBody>
      </p:sp>
      <p:sp>
        <p:nvSpPr>
          <p:cNvPr id="64" name="六边形 63">
            <a:extLst>
              <a:ext uri="{FF2B5EF4-FFF2-40B4-BE49-F238E27FC236}">
                <a16:creationId xmlns:a16="http://schemas.microsoft.com/office/drawing/2014/main" id="{9D1A3F08-5991-C1E9-D5E6-89509D1BB519}"/>
              </a:ext>
            </a:extLst>
          </p:cNvPr>
          <p:cNvSpPr/>
          <p:nvPr/>
        </p:nvSpPr>
        <p:spPr>
          <a:xfrm rot="5400000">
            <a:off x="3983096" y="3291637"/>
            <a:ext cx="1391333" cy="1199422"/>
          </a:xfrm>
          <a:prstGeom prst="hexagon">
            <a:avLst/>
          </a:prstGeom>
          <a:solidFill>
            <a:schemeClr val="bg1"/>
          </a:solidFill>
          <a:ln>
            <a:noFill/>
          </a:ln>
          <a:effectLst>
            <a:outerShdw blurRad="419100" dist="165100" dir="5400000" sx="88000" sy="88000" algn="t" rotWithShape="0">
              <a:srgbClr val="0040C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Gotham"/>
              <a:ea typeface="HarmonyOS Sans SC"/>
              <a:cs typeface="+mn-cs"/>
              <a:sym typeface="Microsoft YaHei" panose="020B0503020204020204" pitchFamily="34" charset="-122"/>
            </a:endParaRPr>
          </a:p>
        </p:txBody>
      </p:sp>
      <p:sp>
        <p:nvSpPr>
          <p:cNvPr id="106" name="六边形 105">
            <a:extLst>
              <a:ext uri="{FF2B5EF4-FFF2-40B4-BE49-F238E27FC236}">
                <a16:creationId xmlns:a16="http://schemas.microsoft.com/office/drawing/2014/main" id="{A9373BB7-FE97-018F-1006-4E63474984A3}"/>
              </a:ext>
            </a:extLst>
          </p:cNvPr>
          <p:cNvSpPr/>
          <p:nvPr/>
        </p:nvSpPr>
        <p:spPr>
          <a:xfrm rot="5400000">
            <a:off x="6721758" y="3291637"/>
            <a:ext cx="1391333" cy="1199422"/>
          </a:xfrm>
          <a:prstGeom prst="hexagon">
            <a:avLst/>
          </a:prstGeom>
          <a:solidFill>
            <a:schemeClr val="bg1"/>
          </a:solidFill>
          <a:ln>
            <a:noFill/>
          </a:ln>
          <a:effectLst>
            <a:outerShdw blurRad="419100" dist="165100" dir="5400000" sx="88000" sy="88000" algn="t" rotWithShape="0">
              <a:srgbClr val="0040C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Gotham"/>
              <a:ea typeface="HarmonyOS Sans SC"/>
              <a:cs typeface="+mn-cs"/>
              <a:sym typeface="Microsoft YaHei" panose="020B0503020204020204" pitchFamily="34" charset="-122"/>
            </a:endParaRPr>
          </a:p>
        </p:txBody>
      </p:sp>
      <p:sp>
        <p:nvSpPr>
          <p:cNvPr id="113" name="六边形 112">
            <a:extLst>
              <a:ext uri="{FF2B5EF4-FFF2-40B4-BE49-F238E27FC236}">
                <a16:creationId xmlns:a16="http://schemas.microsoft.com/office/drawing/2014/main" id="{DB09FB29-4052-63C9-84E1-C15252DE2557}"/>
              </a:ext>
            </a:extLst>
          </p:cNvPr>
          <p:cNvSpPr/>
          <p:nvPr/>
        </p:nvSpPr>
        <p:spPr>
          <a:xfrm rot="5400000">
            <a:off x="8079491" y="3291637"/>
            <a:ext cx="1391333" cy="1199422"/>
          </a:xfrm>
          <a:prstGeom prst="hexagon">
            <a:avLst/>
          </a:prstGeom>
          <a:solidFill>
            <a:schemeClr val="bg1"/>
          </a:solidFill>
          <a:ln>
            <a:noFill/>
          </a:ln>
          <a:effectLst>
            <a:outerShdw blurRad="419100" dist="165100" dir="5400000" sx="88000" sy="88000" algn="t" rotWithShape="0">
              <a:srgbClr val="0040C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Gotham"/>
              <a:ea typeface="HarmonyOS Sans SC"/>
              <a:cs typeface="+mn-cs"/>
              <a:sym typeface="Microsoft YaHei" panose="020B0503020204020204" pitchFamily="34" charset="-122"/>
            </a:endParaRPr>
          </a:p>
        </p:txBody>
      </p:sp>
      <p:sp>
        <p:nvSpPr>
          <p:cNvPr id="114" name="六边形 113">
            <a:extLst>
              <a:ext uri="{FF2B5EF4-FFF2-40B4-BE49-F238E27FC236}">
                <a16:creationId xmlns:a16="http://schemas.microsoft.com/office/drawing/2014/main" id="{9BD2CDFC-9345-41B9-17BD-1B142AE59C5E}"/>
              </a:ext>
            </a:extLst>
          </p:cNvPr>
          <p:cNvSpPr/>
          <p:nvPr/>
        </p:nvSpPr>
        <p:spPr>
          <a:xfrm rot="5400000">
            <a:off x="9448823" y="3291637"/>
            <a:ext cx="1391333" cy="1199422"/>
          </a:xfrm>
          <a:prstGeom prst="hexagon">
            <a:avLst/>
          </a:prstGeom>
          <a:solidFill>
            <a:schemeClr val="bg1"/>
          </a:solidFill>
          <a:ln>
            <a:noFill/>
          </a:ln>
          <a:effectLst>
            <a:outerShdw blurRad="419100" dist="165100" dir="5400000" sx="88000" sy="88000" algn="t" rotWithShape="0">
              <a:srgbClr val="0040C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Gotham"/>
              <a:ea typeface="HarmonyOS Sans SC"/>
              <a:cs typeface="+mn-cs"/>
              <a:sym typeface="Microsoft YaHei" panose="020B0503020204020204" pitchFamily="34" charset="-122"/>
            </a:endParaRPr>
          </a:p>
        </p:txBody>
      </p:sp>
      <p:sp>
        <p:nvSpPr>
          <p:cNvPr id="105" name="六边形 104">
            <a:extLst>
              <a:ext uri="{FF2B5EF4-FFF2-40B4-BE49-F238E27FC236}">
                <a16:creationId xmlns:a16="http://schemas.microsoft.com/office/drawing/2014/main" id="{B12D3243-914E-4938-212A-19B8E673722B}"/>
              </a:ext>
            </a:extLst>
          </p:cNvPr>
          <p:cNvSpPr/>
          <p:nvPr/>
        </p:nvSpPr>
        <p:spPr>
          <a:xfrm rot="5400000">
            <a:off x="5352427" y="3291637"/>
            <a:ext cx="1391333" cy="1199422"/>
          </a:xfrm>
          <a:prstGeom prst="hexagon">
            <a:avLst/>
          </a:prstGeom>
          <a:solidFill>
            <a:schemeClr val="bg1"/>
          </a:solidFill>
          <a:ln>
            <a:noFill/>
          </a:ln>
          <a:effectLst>
            <a:outerShdw blurRad="419100" dist="165100" dir="5400000" sx="88000" sy="88000" algn="t" rotWithShape="0">
              <a:srgbClr val="0040C3">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Gotham"/>
              <a:ea typeface="HarmonyOS Sans SC"/>
              <a:cs typeface="+mn-cs"/>
              <a:sym typeface="Microsoft YaHei" panose="020B0503020204020204" pitchFamily="34" charset="-122"/>
            </a:endParaRPr>
          </a:p>
        </p:txBody>
      </p:sp>
      <p:sp>
        <p:nvSpPr>
          <p:cNvPr id="128" name="AutoShape 2">
            <a:extLst>
              <a:ext uri="{FF2B5EF4-FFF2-40B4-BE49-F238E27FC236}">
                <a16:creationId xmlns:a16="http://schemas.microsoft.com/office/drawing/2014/main" id="{09B3AFE5-3AEC-B161-AD17-0612A0D2F36B}"/>
              </a:ext>
            </a:extLst>
          </p:cNvPr>
          <p:cNvSpPr>
            <a:spLocks noChangeAspect="1" noChangeArrowheads="1"/>
          </p:cNvSpPr>
          <p:nvPr/>
        </p:nvSpPr>
        <p:spPr bwMode="auto">
          <a:xfrm>
            <a:off x="5934852" y="3222111"/>
            <a:ext cx="331817" cy="331817"/>
          </a:xfrm>
          <a:prstGeom prst="rect">
            <a:avLst/>
          </a:prstGeom>
          <a:noFill/>
          <a:effectLst>
            <a:outerShdw blurRad="419100" dist="165100" dir="5400000" sx="88000" sy="88000" algn="t" rotWithShape="0">
              <a:srgbClr val="0040C3">
                <a:alpha val="20000"/>
              </a:srgbClr>
            </a:outerShdw>
          </a:effectLst>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Gotham"/>
              <a:ea typeface="HarmonyOS Sans SC"/>
              <a:cs typeface="+mn-cs"/>
            </a:endParaRPr>
          </a:p>
        </p:txBody>
      </p:sp>
      <p:pic>
        <p:nvPicPr>
          <p:cNvPr id="131" name="图片 130">
            <a:extLst>
              <a:ext uri="{FF2B5EF4-FFF2-40B4-BE49-F238E27FC236}">
                <a16:creationId xmlns:a16="http://schemas.microsoft.com/office/drawing/2014/main" id="{5DC8E057-8056-0E0F-0FE1-B029E860F8FB}"/>
              </a:ext>
            </a:extLst>
          </p:cNvPr>
          <p:cNvPicPr>
            <a:picLocks noChangeAspect="1"/>
          </p:cNvPicPr>
          <p:nvPr/>
        </p:nvPicPr>
        <p:blipFill rotWithShape="1">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2216356" y="2223705"/>
            <a:ext cx="890859" cy="668145"/>
          </a:xfrm>
          <a:prstGeom prst="rect">
            <a:avLst/>
          </a:prstGeom>
        </p:spPr>
      </p:pic>
      <p:pic>
        <p:nvPicPr>
          <p:cNvPr id="134" name="图片 133">
            <a:extLst>
              <a:ext uri="{FF2B5EF4-FFF2-40B4-BE49-F238E27FC236}">
                <a16:creationId xmlns:a16="http://schemas.microsoft.com/office/drawing/2014/main" id="{CA7E3561-A03D-9C97-28AF-1964D5EA2516}"/>
              </a:ext>
            </a:extLst>
          </p:cNvPr>
          <p:cNvPicPr>
            <a:picLocks noChangeAspect="1"/>
          </p:cNvPicPr>
          <p:nvPr/>
        </p:nvPicPr>
        <p:blipFill rotWithShape="1">
          <a:blip r:embed="rId4"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4980998" y="4917038"/>
            <a:ext cx="821016" cy="615762"/>
          </a:xfrm>
          <a:prstGeom prst="rect">
            <a:avLst/>
          </a:prstGeom>
        </p:spPr>
      </p:pic>
      <p:pic>
        <p:nvPicPr>
          <p:cNvPr id="136" name="图片 135">
            <a:extLst>
              <a:ext uri="{FF2B5EF4-FFF2-40B4-BE49-F238E27FC236}">
                <a16:creationId xmlns:a16="http://schemas.microsoft.com/office/drawing/2014/main" id="{F034A803-83FD-EF62-4E0D-DB557736BE8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9674487" y="3684547"/>
            <a:ext cx="940005" cy="413602"/>
          </a:xfrm>
          <a:prstGeom prst="rect">
            <a:avLst/>
          </a:prstGeom>
        </p:spPr>
      </p:pic>
      <p:pic>
        <p:nvPicPr>
          <p:cNvPr id="138" name="图片 137">
            <a:extLst>
              <a:ext uri="{FF2B5EF4-FFF2-40B4-BE49-F238E27FC236}">
                <a16:creationId xmlns:a16="http://schemas.microsoft.com/office/drawing/2014/main" id="{8602F167-B52C-213F-D79F-281D6DD4A63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147797" y="2229270"/>
            <a:ext cx="657016" cy="657016"/>
          </a:xfrm>
          <a:prstGeom prst="rect">
            <a:avLst/>
          </a:prstGeom>
        </p:spPr>
      </p:pic>
      <p:pic>
        <p:nvPicPr>
          <p:cNvPr id="2062" name="Picture 14" descr="Bilibili Stock Forecast | ? logo, Video call with boyfriend ...">
            <a:extLst>
              <a:ext uri="{FF2B5EF4-FFF2-40B4-BE49-F238E27FC236}">
                <a16:creationId xmlns:a16="http://schemas.microsoft.com/office/drawing/2014/main" id="{1BB9F6AB-14E0-FD26-FDD3-3068E3FB71B0}"/>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5111044" y="2246971"/>
            <a:ext cx="560924" cy="560924"/>
          </a:xfrm>
          <a:prstGeom prst="rect">
            <a:avLst/>
          </a:prstGeom>
          <a:noFill/>
          <a:extLst>
            <a:ext uri="{909E8E84-426E-40DD-AFC4-6F175D3DCCD1}">
              <a14:hiddenFill xmlns:a14="http://schemas.microsoft.com/office/drawing/2010/main">
                <a:solidFill>
                  <a:srgbClr val="FFFFFF"/>
                </a:solidFill>
              </a14:hiddenFill>
            </a:ext>
          </a:extLst>
        </p:spPr>
      </p:pic>
      <p:pic>
        <p:nvPicPr>
          <p:cNvPr id="2068" name="Picture 20" descr="新聞及媒體資源-阿里巴巴集團">
            <a:extLst>
              <a:ext uri="{FF2B5EF4-FFF2-40B4-BE49-F238E27FC236}">
                <a16:creationId xmlns:a16="http://schemas.microsoft.com/office/drawing/2014/main" id="{796133B1-DA0A-6F7A-7F26-ADE6AF9B6DE9}"/>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1516133" y="3683788"/>
            <a:ext cx="847932" cy="415120"/>
          </a:xfrm>
          <a:prstGeom prst="rect">
            <a:avLst/>
          </a:prstGeom>
          <a:noFill/>
          <a:extLst>
            <a:ext uri="{909E8E84-426E-40DD-AFC4-6F175D3DCCD1}">
              <a14:hiddenFill xmlns:a14="http://schemas.microsoft.com/office/drawing/2010/main">
                <a:solidFill>
                  <a:srgbClr val="FFFFFF"/>
                </a:solidFill>
              </a14:hiddenFill>
            </a:ext>
          </a:extLst>
        </p:spPr>
      </p:pic>
      <p:pic>
        <p:nvPicPr>
          <p:cNvPr id="2070" name="Picture 22" descr="京东- Google Play 上的应用">
            <a:extLst>
              <a:ext uri="{FF2B5EF4-FFF2-40B4-BE49-F238E27FC236}">
                <a16:creationId xmlns:a16="http://schemas.microsoft.com/office/drawing/2014/main" id="{EADD86D6-F3D0-9F3E-1CD0-69F524FA1EEF}"/>
              </a:ext>
            </a:extLst>
          </p:cNvPr>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6432808" y="2241346"/>
            <a:ext cx="632864" cy="632864"/>
          </a:xfrm>
          <a:prstGeom prst="rect">
            <a:avLst/>
          </a:prstGeom>
          <a:noFill/>
          <a:extLst>
            <a:ext uri="{909E8E84-426E-40DD-AFC4-6F175D3DCCD1}">
              <a14:hiddenFill xmlns:a14="http://schemas.microsoft.com/office/drawing/2010/main">
                <a:solidFill>
                  <a:srgbClr val="FFFFFF"/>
                </a:solidFill>
              </a14:hiddenFill>
            </a:ext>
          </a:extLst>
        </p:spPr>
      </p:pic>
      <p:pic>
        <p:nvPicPr>
          <p:cNvPr id="181" name="图片 180" descr="图片包含 多边形&#10;&#10;描述已自动生成">
            <a:extLst>
              <a:ext uri="{FF2B5EF4-FFF2-40B4-BE49-F238E27FC236}">
                <a16:creationId xmlns:a16="http://schemas.microsoft.com/office/drawing/2014/main" id="{5DD55291-44CD-5545-FC20-5862EB9257AB}"/>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3028969" y="3610886"/>
            <a:ext cx="560924" cy="560924"/>
          </a:xfrm>
          <a:prstGeom prst="rect">
            <a:avLst/>
          </a:prstGeom>
        </p:spPr>
      </p:pic>
      <p:pic>
        <p:nvPicPr>
          <p:cNvPr id="183" name="图片 182" descr="图标&#10;&#10;描述已自动生成">
            <a:extLst>
              <a:ext uri="{FF2B5EF4-FFF2-40B4-BE49-F238E27FC236}">
                <a16:creationId xmlns:a16="http://schemas.microsoft.com/office/drawing/2014/main" id="{34E1E8D2-4025-35E3-7AEE-69CD00E1F93C}"/>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3730116" y="4944457"/>
            <a:ext cx="560924" cy="560924"/>
          </a:xfrm>
          <a:prstGeom prst="rect">
            <a:avLst/>
          </a:prstGeom>
        </p:spPr>
      </p:pic>
      <p:pic>
        <p:nvPicPr>
          <p:cNvPr id="2072" name="Picture 24">
            <a:extLst>
              <a:ext uri="{FF2B5EF4-FFF2-40B4-BE49-F238E27FC236}">
                <a16:creationId xmlns:a16="http://schemas.microsoft.com/office/drawing/2014/main" id="{4CE03FF5-BBD7-BD92-76F8-B194A6472B49}"/>
              </a:ext>
            </a:extLst>
          </p:cNvPr>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3548992" y="2481328"/>
            <a:ext cx="923173" cy="152901"/>
          </a:xfrm>
          <a:prstGeom prst="rect">
            <a:avLst/>
          </a:prstGeom>
          <a:noFill/>
          <a:extLst>
            <a:ext uri="{909E8E84-426E-40DD-AFC4-6F175D3DCCD1}">
              <a14:hiddenFill xmlns:a14="http://schemas.microsoft.com/office/drawing/2010/main">
                <a:solidFill>
                  <a:srgbClr val="FFFFFF"/>
                </a:solidFill>
              </a14:hiddenFill>
            </a:ext>
          </a:extLst>
        </p:spPr>
      </p:pic>
      <p:pic>
        <p:nvPicPr>
          <p:cNvPr id="185" name="图片 184" descr="图片包含 形状&#10;&#10;描述已自动生成">
            <a:extLst>
              <a:ext uri="{FF2B5EF4-FFF2-40B4-BE49-F238E27FC236}">
                <a16:creationId xmlns:a16="http://schemas.microsoft.com/office/drawing/2014/main" id="{4DFFC909-A0BE-44DD-1323-4D499F19E85F}"/>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6984908" y="3701979"/>
            <a:ext cx="865032" cy="378739"/>
          </a:xfrm>
          <a:prstGeom prst="rect">
            <a:avLst/>
          </a:prstGeom>
        </p:spPr>
      </p:pic>
      <p:pic>
        <p:nvPicPr>
          <p:cNvPr id="2074" name="Picture 26" descr="快手-素材库">
            <a:extLst>
              <a:ext uri="{FF2B5EF4-FFF2-40B4-BE49-F238E27FC236}">
                <a16:creationId xmlns:a16="http://schemas.microsoft.com/office/drawing/2014/main" id="{94F93D22-59F8-DC91-36C4-06C4A445186D}"/>
              </a:ext>
            </a:extLst>
          </p:cNvPr>
          <p:cNvPicPr>
            <a:picLocks noChangeAspect="1" noChangeArrowheads="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6353784" y="5076417"/>
            <a:ext cx="790912" cy="297004"/>
          </a:xfrm>
          <a:prstGeom prst="rect">
            <a:avLst/>
          </a:prstGeom>
          <a:noFill/>
          <a:extLst>
            <a:ext uri="{909E8E84-426E-40DD-AFC4-6F175D3DCCD1}">
              <a14:hiddenFill xmlns:a14="http://schemas.microsoft.com/office/drawing/2010/main">
                <a:solidFill>
                  <a:srgbClr val="FFFFFF"/>
                </a:solidFill>
              </a14:hiddenFill>
            </a:ext>
          </a:extLst>
        </p:spPr>
      </p:pic>
      <p:pic>
        <p:nvPicPr>
          <p:cNvPr id="2076" name="Picture 28" descr="西瓜视频- Wikiwand">
            <a:extLst>
              <a:ext uri="{FF2B5EF4-FFF2-40B4-BE49-F238E27FC236}">
                <a16:creationId xmlns:a16="http://schemas.microsoft.com/office/drawing/2014/main" id="{9962D4FD-D9C6-0CEF-4FD5-47154B0FAE6B}"/>
              </a:ext>
            </a:extLst>
          </p:cNvPr>
          <p:cNvPicPr>
            <a:picLocks noChangeAspect="1" noChangeArrowheads="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5544778" y="3749505"/>
            <a:ext cx="1006631" cy="283687"/>
          </a:xfrm>
          <a:prstGeom prst="rect">
            <a:avLst/>
          </a:prstGeom>
          <a:noFill/>
          <a:extLst>
            <a:ext uri="{909E8E84-426E-40DD-AFC4-6F175D3DCCD1}">
              <a14:hiddenFill xmlns:a14="http://schemas.microsoft.com/office/drawing/2010/main">
                <a:solidFill>
                  <a:srgbClr val="FFFFFF"/>
                </a:solidFill>
              </a14:hiddenFill>
            </a:ext>
          </a:extLst>
        </p:spPr>
      </p:pic>
      <p:pic>
        <p:nvPicPr>
          <p:cNvPr id="187" name="图片 186">
            <a:extLst>
              <a:ext uri="{FF2B5EF4-FFF2-40B4-BE49-F238E27FC236}">
                <a16:creationId xmlns:a16="http://schemas.microsoft.com/office/drawing/2014/main" id="{26E8F18A-A537-E120-A420-12E240728E3E}"/>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4276618" y="3489204"/>
            <a:ext cx="804288" cy="804288"/>
          </a:xfrm>
          <a:prstGeom prst="rect">
            <a:avLst/>
          </a:prstGeom>
        </p:spPr>
      </p:pic>
      <p:pic>
        <p:nvPicPr>
          <p:cNvPr id="2080" name="Picture 32" descr="广汽本田锋范操作指南|广汽本田官网">
            <a:extLst>
              <a:ext uri="{FF2B5EF4-FFF2-40B4-BE49-F238E27FC236}">
                <a16:creationId xmlns:a16="http://schemas.microsoft.com/office/drawing/2014/main" id="{B75C1904-8577-F754-435E-193585E23FE9}"/>
              </a:ext>
            </a:extLst>
          </p:cNvPr>
          <p:cNvPicPr>
            <a:picLocks noChangeAspect="1" noChangeArrowheads="1"/>
          </p:cNvPicPr>
          <p:nvPr/>
        </p:nvPicPr>
        <p:blipFill>
          <a:blip r:embed="rId17" cstate="screen">
            <a:extLst>
              <a:ext uri="{28A0092B-C50C-407E-A947-70E740481C1C}">
                <a14:useLocalDpi xmlns:a14="http://schemas.microsoft.com/office/drawing/2010/main"/>
              </a:ext>
            </a:extLst>
          </a:blip>
          <a:srcRect/>
          <a:stretch>
            <a:fillRect/>
          </a:stretch>
        </p:blipFill>
        <p:spPr bwMode="auto">
          <a:xfrm>
            <a:off x="7657628" y="5125709"/>
            <a:ext cx="921884" cy="198421"/>
          </a:xfrm>
          <a:prstGeom prst="rect">
            <a:avLst/>
          </a:prstGeom>
          <a:noFill/>
          <a:extLst>
            <a:ext uri="{909E8E84-426E-40DD-AFC4-6F175D3DCCD1}">
              <a14:hiddenFill xmlns:a14="http://schemas.microsoft.com/office/drawing/2010/main">
                <a:solidFill>
                  <a:srgbClr val="FFFFFF"/>
                </a:solidFill>
              </a14:hiddenFill>
            </a:ext>
          </a:extLst>
        </p:spPr>
      </p:pic>
      <p:pic>
        <p:nvPicPr>
          <p:cNvPr id="189" name="图片 188">
            <a:extLst>
              <a:ext uri="{FF2B5EF4-FFF2-40B4-BE49-F238E27FC236}">
                <a16:creationId xmlns:a16="http://schemas.microsoft.com/office/drawing/2014/main" id="{A7FA5042-73DC-7301-8482-23CD913D5A1D}"/>
              </a:ext>
            </a:extLst>
          </p:cNvPr>
          <p:cNvPicPr>
            <a:picLocks noChangeAspect="1"/>
          </p:cNvPicPr>
          <p:nvPr/>
        </p:nvPicPr>
        <p:blipFill rotWithShape="1">
          <a:blip r:embed="rId18"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7795171" y="2290945"/>
            <a:ext cx="646799" cy="533666"/>
          </a:xfrm>
          <a:prstGeom prst="rect">
            <a:avLst/>
          </a:prstGeom>
        </p:spPr>
      </p:pic>
      <p:pic>
        <p:nvPicPr>
          <p:cNvPr id="191" name="图片 190" descr="图片包含 笔记本, 游戏机, 花, 体育&#10;&#10;描述已自动生成">
            <a:extLst>
              <a:ext uri="{FF2B5EF4-FFF2-40B4-BE49-F238E27FC236}">
                <a16:creationId xmlns:a16="http://schemas.microsoft.com/office/drawing/2014/main" id="{7B645858-19AB-1FB5-E8E1-90AC7ECB5C93}"/>
              </a:ext>
            </a:extLst>
          </p:cNvPr>
          <p:cNvPicPr>
            <a:picLocks noChangeAspect="1"/>
          </p:cNvPicPr>
          <p:nvPr/>
        </p:nvPicPr>
        <p:blipFill rotWithShape="1">
          <a:blip r:embed="rId19" cstate="screen">
            <a:extLst>
              <a:ext uri="{28A0092B-C50C-407E-A947-70E740481C1C}">
                <a14:useLocalDpi xmlns:a14="http://schemas.microsoft.com/office/drawing/2010/main"/>
              </a:ext>
            </a:extLst>
          </a:blip>
          <a:srcRect/>
          <a:stretch/>
        </p:blipFill>
        <p:spPr>
          <a:xfrm>
            <a:off x="8297003" y="3672855"/>
            <a:ext cx="956308" cy="436987"/>
          </a:xfrm>
          <a:prstGeom prst="rect">
            <a:avLst/>
          </a:prstGeom>
        </p:spPr>
      </p:pic>
      <p:pic>
        <p:nvPicPr>
          <p:cNvPr id="2049" name="图片 2048" descr="亮着灯的招牌&#10;&#10;低可信度描述已自动生成">
            <a:extLst>
              <a:ext uri="{FF2B5EF4-FFF2-40B4-BE49-F238E27FC236}">
                <a16:creationId xmlns:a16="http://schemas.microsoft.com/office/drawing/2014/main" id="{A01C8C0A-B6E0-1883-DD98-0A507998E597}"/>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2121026" y="5103452"/>
            <a:ext cx="1063637" cy="242935"/>
          </a:xfrm>
          <a:prstGeom prst="rect">
            <a:avLst/>
          </a:prstGeom>
        </p:spPr>
      </p:pic>
      <p:pic>
        <p:nvPicPr>
          <p:cNvPr id="2051" name="图片 2050" descr="徽标&#10;&#10;描述已自动生成">
            <a:extLst>
              <a:ext uri="{FF2B5EF4-FFF2-40B4-BE49-F238E27FC236}">
                <a16:creationId xmlns:a16="http://schemas.microsoft.com/office/drawing/2014/main" id="{E89EE86E-0FFF-3C85-F7DB-9512C1FF0C22}"/>
              </a:ext>
            </a:extLst>
          </p:cNvPr>
          <p:cNvPicPr>
            <a:picLocks noChangeAspect="1"/>
          </p:cNvPicPr>
          <p:nvPr/>
        </p:nvPicPr>
        <p:blipFill rotWithShape="1">
          <a:blip r:embed="rId21" cstate="screen">
            <a:extLst>
              <a:ext uri="{28A0092B-C50C-407E-A947-70E740481C1C}">
                <a14:useLocalDpi xmlns:a14="http://schemas.microsoft.com/office/drawing/2010/main"/>
              </a:ext>
            </a:extLst>
          </a:blip>
          <a:srcRect/>
          <a:stretch/>
        </p:blipFill>
        <p:spPr>
          <a:xfrm>
            <a:off x="8995897" y="5127017"/>
            <a:ext cx="960816" cy="195805"/>
          </a:xfrm>
          <a:prstGeom prst="rect">
            <a:avLst/>
          </a:prstGeom>
        </p:spPr>
      </p:pic>
    </p:spTree>
    <p:extLst>
      <p:ext uri="{BB962C8B-B14F-4D97-AF65-F5344CB8AC3E}">
        <p14:creationId xmlns:p14="http://schemas.microsoft.com/office/powerpoint/2010/main" val="40036870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pic>
        <p:nvPicPr>
          <p:cNvPr id="132" name="Picture 21">
            <a:extLst>
              <a:ext uri="{FF2B5EF4-FFF2-40B4-BE49-F238E27FC236}">
                <a16:creationId xmlns:a16="http://schemas.microsoft.com/office/drawing/2014/main" id="{B3E16C78-6ECD-486F-9FD6-11EB3F5F2C1B}"/>
              </a:ext>
            </a:extLst>
          </p:cNvPr>
          <p:cNvPicPr>
            <a:picLocks noChangeAspect="1"/>
          </p:cNvPicPr>
          <p:nvPr/>
        </p:nvPicPr>
        <p:blipFill>
          <a:blip r:embed="rId3"/>
          <a:stretch>
            <a:fillRect/>
          </a:stretch>
        </p:blipFill>
        <p:spPr>
          <a:xfrm flipV="1">
            <a:off x="-2237482" y="8305408"/>
            <a:ext cx="12192000" cy="6857999"/>
          </a:xfrm>
          <a:prstGeom prst="rect">
            <a:avLst/>
          </a:prstGeom>
        </p:spPr>
      </p:pic>
      <p:grpSp>
        <p:nvGrpSpPr>
          <p:cNvPr id="663" name="组合 662">
            <a:extLst>
              <a:ext uri="{FF2B5EF4-FFF2-40B4-BE49-F238E27FC236}">
                <a16:creationId xmlns:a16="http://schemas.microsoft.com/office/drawing/2014/main" id="{35C984EE-6D8F-4276-9D6A-DA47739BA256}"/>
              </a:ext>
            </a:extLst>
          </p:cNvPr>
          <p:cNvGrpSpPr/>
          <p:nvPr/>
        </p:nvGrpSpPr>
        <p:grpSpPr>
          <a:xfrm>
            <a:off x="-10653" y="2522800"/>
            <a:ext cx="12260808" cy="4835922"/>
            <a:chOff x="-266568" y="2387426"/>
            <a:chExt cx="12725137" cy="5019064"/>
          </a:xfrm>
          <a:scene3d>
            <a:camera prst="perspectiveRelaxedModerately" fov="5700000">
              <a:rot lat="17990607" lon="0" rev="0"/>
            </a:camera>
            <a:lightRig rig="flat" dir="t"/>
          </a:scene3d>
        </p:grpSpPr>
        <p:grpSp>
          <p:nvGrpSpPr>
            <p:cNvPr id="3" name="组合 2">
              <a:extLst>
                <a:ext uri="{FF2B5EF4-FFF2-40B4-BE49-F238E27FC236}">
                  <a16:creationId xmlns:a16="http://schemas.microsoft.com/office/drawing/2014/main" id="{BB41E70A-6ADE-432C-BF57-942A461B6449}"/>
                </a:ext>
              </a:extLst>
            </p:cNvPr>
            <p:cNvGrpSpPr/>
            <p:nvPr/>
          </p:nvGrpSpPr>
          <p:grpSpPr>
            <a:xfrm>
              <a:off x="-266568" y="2387426"/>
              <a:ext cx="12725137" cy="5019064"/>
              <a:chOff x="978163" y="2387426"/>
              <a:chExt cx="12725137" cy="5019064"/>
            </a:xfrm>
          </p:grpSpPr>
          <p:sp>
            <p:nvSpPr>
              <p:cNvPr id="2" name="矩形: 圆角 1">
                <a:extLst>
                  <a:ext uri="{FF2B5EF4-FFF2-40B4-BE49-F238E27FC236}">
                    <a16:creationId xmlns:a16="http://schemas.microsoft.com/office/drawing/2014/main" id="{B77A9FA3-7E5B-4357-A452-A82B0B23F611}"/>
                  </a:ext>
                </a:extLst>
              </p:cNvPr>
              <p:cNvSpPr/>
              <p:nvPr/>
            </p:nvSpPr>
            <p:spPr>
              <a:xfrm>
                <a:off x="978163" y="2387426"/>
                <a:ext cx="2933437" cy="980464"/>
              </a:xfrm>
              <a:prstGeom prst="roundRect">
                <a:avLst>
                  <a:gd name="adj" fmla="val 13731"/>
                </a:avLst>
              </a:prstGeom>
              <a:solidFill>
                <a:schemeClr val="bg1"/>
              </a:solidFill>
              <a:ln>
                <a:noFill/>
              </a:ln>
              <a:effectLst/>
              <a:sp3d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圆角 5">
                <a:extLst>
                  <a:ext uri="{FF2B5EF4-FFF2-40B4-BE49-F238E27FC236}">
                    <a16:creationId xmlns:a16="http://schemas.microsoft.com/office/drawing/2014/main" id="{F77E3A93-DCBC-4026-A4DB-C6541E78CE47}"/>
                  </a:ext>
                </a:extLst>
              </p:cNvPr>
              <p:cNvSpPr/>
              <p:nvPr/>
            </p:nvSpPr>
            <p:spPr>
              <a:xfrm>
                <a:off x="4242063" y="2387426"/>
                <a:ext cx="2933437" cy="980464"/>
              </a:xfrm>
              <a:prstGeom prst="roundRect">
                <a:avLst>
                  <a:gd name="adj" fmla="val 13731"/>
                </a:avLst>
              </a:prstGeom>
              <a:solidFill>
                <a:schemeClr val="bg1"/>
              </a:solidFill>
              <a:ln>
                <a:noFill/>
              </a:ln>
              <a:effectLst/>
              <a:sp3d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矩形: 圆角 6">
                <a:extLst>
                  <a:ext uri="{FF2B5EF4-FFF2-40B4-BE49-F238E27FC236}">
                    <a16:creationId xmlns:a16="http://schemas.microsoft.com/office/drawing/2014/main" id="{FF235B7D-A545-43F6-9983-9B0BEE48EC04}"/>
                  </a:ext>
                </a:extLst>
              </p:cNvPr>
              <p:cNvSpPr/>
              <p:nvPr/>
            </p:nvSpPr>
            <p:spPr>
              <a:xfrm>
                <a:off x="7505963" y="2387426"/>
                <a:ext cx="2933437" cy="980464"/>
              </a:xfrm>
              <a:prstGeom prst="roundRect">
                <a:avLst>
                  <a:gd name="adj" fmla="val 13731"/>
                </a:avLst>
              </a:prstGeom>
              <a:solidFill>
                <a:schemeClr val="bg1"/>
              </a:solidFill>
              <a:ln>
                <a:noFill/>
              </a:ln>
              <a:effectLst/>
              <a:sp3d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8" name="矩形: 圆角 7">
                <a:extLst>
                  <a:ext uri="{FF2B5EF4-FFF2-40B4-BE49-F238E27FC236}">
                    <a16:creationId xmlns:a16="http://schemas.microsoft.com/office/drawing/2014/main" id="{F4818D7D-FBFB-4AE0-80B5-11A0E0D384F9}"/>
                  </a:ext>
                </a:extLst>
              </p:cNvPr>
              <p:cNvSpPr/>
              <p:nvPr/>
            </p:nvSpPr>
            <p:spPr>
              <a:xfrm>
                <a:off x="10769863" y="2387426"/>
                <a:ext cx="2933437" cy="980464"/>
              </a:xfrm>
              <a:prstGeom prst="roundRect">
                <a:avLst>
                  <a:gd name="adj" fmla="val 13731"/>
                </a:avLst>
              </a:prstGeom>
              <a:solidFill>
                <a:schemeClr val="bg1"/>
              </a:solidFill>
              <a:ln>
                <a:noFill/>
              </a:ln>
              <a:effectLst/>
              <a:sp3d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9" name="矩形: 圆角 8">
                <a:extLst>
                  <a:ext uri="{FF2B5EF4-FFF2-40B4-BE49-F238E27FC236}">
                    <a16:creationId xmlns:a16="http://schemas.microsoft.com/office/drawing/2014/main" id="{81950D37-E11B-4003-B017-F2912778D6D5}"/>
                  </a:ext>
                </a:extLst>
              </p:cNvPr>
              <p:cNvSpPr/>
              <p:nvPr/>
            </p:nvSpPr>
            <p:spPr>
              <a:xfrm>
                <a:off x="978163" y="3733626"/>
                <a:ext cx="2933437" cy="980464"/>
              </a:xfrm>
              <a:prstGeom prst="roundRect">
                <a:avLst>
                  <a:gd name="adj" fmla="val 13731"/>
                </a:avLst>
              </a:prstGeom>
              <a:solidFill>
                <a:schemeClr val="bg1"/>
              </a:solidFill>
              <a:ln>
                <a:noFill/>
              </a:ln>
              <a:effectLst/>
              <a:sp3d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0" name="矩形: 圆角 9">
                <a:extLst>
                  <a:ext uri="{FF2B5EF4-FFF2-40B4-BE49-F238E27FC236}">
                    <a16:creationId xmlns:a16="http://schemas.microsoft.com/office/drawing/2014/main" id="{3D91B3FF-99B5-4A80-89B3-82AB7C4B7A68}"/>
                  </a:ext>
                </a:extLst>
              </p:cNvPr>
              <p:cNvSpPr/>
              <p:nvPr/>
            </p:nvSpPr>
            <p:spPr>
              <a:xfrm>
                <a:off x="4242063" y="3733626"/>
                <a:ext cx="2933437" cy="980464"/>
              </a:xfrm>
              <a:prstGeom prst="roundRect">
                <a:avLst>
                  <a:gd name="adj" fmla="val 13731"/>
                </a:avLst>
              </a:prstGeom>
              <a:solidFill>
                <a:schemeClr val="bg1"/>
              </a:solidFill>
              <a:ln>
                <a:noFill/>
              </a:ln>
              <a:effectLst/>
              <a:sp3d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1" name="矩形: 圆角 10">
                <a:extLst>
                  <a:ext uri="{FF2B5EF4-FFF2-40B4-BE49-F238E27FC236}">
                    <a16:creationId xmlns:a16="http://schemas.microsoft.com/office/drawing/2014/main" id="{2117327B-6365-4278-A8C7-0A62375A114C}"/>
                  </a:ext>
                </a:extLst>
              </p:cNvPr>
              <p:cNvSpPr/>
              <p:nvPr/>
            </p:nvSpPr>
            <p:spPr>
              <a:xfrm>
                <a:off x="7505963" y="3733626"/>
                <a:ext cx="2933437" cy="980464"/>
              </a:xfrm>
              <a:prstGeom prst="roundRect">
                <a:avLst>
                  <a:gd name="adj" fmla="val 13731"/>
                </a:avLst>
              </a:prstGeom>
              <a:solidFill>
                <a:schemeClr val="bg1"/>
              </a:solidFill>
              <a:ln>
                <a:noFill/>
              </a:ln>
              <a:effectLst/>
              <a:sp3d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2" name="矩形: 圆角 11">
                <a:extLst>
                  <a:ext uri="{FF2B5EF4-FFF2-40B4-BE49-F238E27FC236}">
                    <a16:creationId xmlns:a16="http://schemas.microsoft.com/office/drawing/2014/main" id="{426868C0-2F0B-483F-ACF5-45F5E824A563}"/>
                  </a:ext>
                </a:extLst>
              </p:cNvPr>
              <p:cNvSpPr/>
              <p:nvPr/>
            </p:nvSpPr>
            <p:spPr>
              <a:xfrm>
                <a:off x="10769863" y="3733626"/>
                <a:ext cx="2933437" cy="980464"/>
              </a:xfrm>
              <a:prstGeom prst="roundRect">
                <a:avLst>
                  <a:gd name="adj" fmla="val 13731"/>
                </a:avLst>
              </a:prstGeom>
              <a:solidFill>
                <a:schemeClr val="bg1"/>
              </a:solidFill>
              <a:ln>
                <a:noFill/>
              </a:ln>
              <a:effectLst/>
              <a:sp3d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3" name="矩形: 圆角 12">
                <a:extLst>
                  <a:ext uri="{FF2B5EF4-FFF2-40B4-BE49-F238E27FC236}">
                    <a16:creationId xmlns:a16="http://schemas.microsoft.com/office/drawing/2014/main" id="{8DA8B01F-557A-477F-8BF4-E1A1667D5311}"/>
                  </a:ext>
                </a:extLst>
              </p:cNvPr>
              <p:cNvSpPr/>
              <p:nvPr/>
            </p:nvSpPr>
            <p:spPr>
              <a:xfrm>
                <a:off x="978163" y="5079826"/>
                <a:ext cx="2933437" cy="980464"/>
              </a:xfrm>
              <a:prstGeom prst="roundRect">
                <a:avLst>
                  <a:gd name="adj" fmla="val 13731"/>
                </a:avLst>
              </a:prstGeom>
              <a:solidFill>
                <a:schemeClr val="bg1"/>
              </a:solidFill>
              <a:ln>
                <a:noFill/>
              </a:ln>
              <a:effectLst/>
              <a:sp3d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4" name="矩形: 圆角 13">
                <a:extLst>
                  <a:ext uri="{FF2B5EF4-FFF2-40B4-BE49-F238E27FC236}">
                    <a16:creationId xmlns:a16="http://schemas.microsoft.com/office/drawing/2014/main" id="{459CD992-75CA-4E37-8ECA-E946E936A321}"/>
                  </a:ext>
                </a:extLst>
              </p:cNvPr>
              <p:cNvSpPr/>
              <p:nvPr/>
            </p:nvSpPr>
            <p:spPr>
              <a:xfrm>
                <a:off x="4242063" y="5079826"/>
                <a:ext cx="2933437" cy="980464"/>
              </a:xfrm>
              <a:prstGeom prst="roundRect">
                <a:avLst>
                  <a:gd name="adj" fmla="val 13731"/>
                </a:avLst>
              </a:prstGeom>
              <a:solidFill>
                <a:schemeClr val="bg1"/>
              </a:solidFill>
              <a:ln>
                <a:noFill/>
              </a:ln>
              <a:effectLst/>
              <a:sp3d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5" name="矩形: 圆角 14">
                <a:extLst>
                  <a:ext uri="{FF2B5EF4-FFF2-40B4-BE49-F238E27FC236}">
                    <a16:creationId xmlns:a16="http://schemas.microsoft.com/office/drawing/2014/main" id="{8CFF3D10-FF41-48AD-9AD2-0E92FE038B3D}"/>
                  </a:ext>
                </a:extLst>
              </p:cNvPr>
              <p:cNvSpPr/>
              <p:nvPr/>
            </p:nvSpPr>
            <p:spPr>
              <a:xfrm>
                <a:off x="7505963" y="5079826"/>
                <a:ext cx="2933437" cy="980464"/>
              </a:xfrm>
              <a:prstGeom prst="roundRect">
                <a:avLst>
                  <a:gd name="adj" fmla="val 13731"/>
                </a:avLst>
              </a:prstGeom>
              <a:solidFill>
                <a:schemeClr val="bg1"/>
              </a:solidFill>
              <a:ln>
                <a:noFill/>
              </a:ln>
              <a:effectLst/>
              <a:sp3d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6" name="矩形: 圆角 15">
                <a:extLst>
                  <a:ext uri="{FF2B5EF4-FFF2-40B4-BE49-F238E27FC236}">
                    <a16:creationId xmlns:a16="http://schemas.microsoft.com/office/drawing/2014/main" id="{3927D0EB-3592-4342-B4C6-0BE9CCEB14DB}"/>
                  </a:ext>
                </a:extLst>
              </p:cNvPr>
              <p:cNvSpPr/>
              <p:nvPr/>
            </p:nvSpPr>
            <p:spPr>
              <a:xfrm>
                <a:off x="10769863" y="5079826"/>
                <a:ext cx="2933437" cy="980464"/>
              </a:xfrm>
              <a:prstGeom prst="roundRect">
                <a:avLst>
                  <a:gd name="adj" fmla="val 13731"/>
                </a:avLst>
              </a:prstGeom>
              <a:solidFill>
                <a:schemeClr val="bg1"/>
              </a:solidFill>
              <a:ln>
                <a:noFill/>
              </a:ln>
              <a:effectLst/>
              <a:sp3d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7" name="矩形: 圆角 16">
                <a:extLst>
                  <a:ext uri="{FF2B5EF4-FFF2-40B4-BE49-F238E27FC236}">
                    <a16:creationId xmlns:a16="http://schemas.microsoft.com/office/drawing/2014/main" id="{4AD0BEA0-1812-4888-979D-CE7CA08F1B1C}"/>
                  </a:ext>
                </a:extLst>
              </p:cNvPr>
              <p:cNvSpPr/>
              <p:nvPr/>
            </p:nvSpPr>
            <p:spPr>
              <a:xfrm>
                <a:off x="978163" y="6426026"/>
                <a:ext cx="2933437" cy="980464"/>
              </a:xfrm>
              <a:prstGeom prst="roundRect">
                <a:avLst>
                  <a:gd name="adj" fmla="val 13731"/>
                </a:avLst>
              </a:prstGeom>
              <a:solidFill>
                <a:schemeClr val="bg1"/>
              </a:solidFill>
              <a:ln>
                <a:noFill/>
              </a:ln>
              <a:effectLst/>
              <a:sp3d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8" name="矩形: 圆角 17">
                <a:extLst>
                  <a:ext uri="{FF2B5EF4-FFF2-40B4-BE49-F238E27FC236}">
                    <a16:creationId xmlns:a16="http://schemas.microsoft.com/office/drawing/2014/main" id="{5023B5C1-4C62-49B9-AE5C-3FB116F4A620}"/>
                  </a:ext>
                </a:extLst>
              </p:cNvPr>
              <p:cNvSpPr/>
              <p:nvPr/>
            </p:nvSpPr>
            <p:spPr>
              <a:xfrm>
                <a:off x="4242063" y="6426026"/>
                <a:ext cx="2933437" cy="980464"/>
              </a:xfrm>
              <a:prstGeom prst="roundRect">
                <a:avLst>
                  <a:gd name="adj" fmla="val 13731"/>
                </a:avLst>
              </a:prstGeom>
              <a:solidFill>
                <a:schemeClr val="bg1"/>
              </a:solidFill>
              <a:ln>
                <a:noFill/>
              </a:ln>
              <a:effectLst/>
              <a:sp3d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9" name="矩形: 圆角 18">
                <a:extLst>
                  <a:ext uri="{FF2B5EF4-FFF2-40B4-BE49-F238E27FC236}">
                    <a16:creationId xmlns:a16="http://schemas.microsoft.com/office/drawing/2014/main" id="{B379D9A2-808A-45BB-8AB2-7F324C7BA3EA}"/>
                  </a:ext>
                </a:extLst>
              </p:cNvPr>
              <p:cNvSpPr/>
              <p:nvPr/>
            </p:nvSpPr>
            <p:spPr>
              <a:xfrm>
                <a:off x="7505963" y="6426026"/>
                <a:ext cx="2933437" cy="980464"/>
              </a:xfrm>
              <a:prstGeom prst="roundRect">
                <a:avLst>
                  <a:gd name="adj" fmla="val 13731"/>
                </a:avLst>
              </a:prstGeom>
              <a:solidFill>
                <a:schemeClr val="bg1"/>
              </a:solidFill>
              <a:ln>
                <a:noFill/>
              </a:ln>
              <a:effectLst/>
              <a:sp3d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0" name="矩形: 圆角 19">
                <a:extLst>
                  <a:ext uri="{FF2B5EF4-FFF2-40B4-BE49-F238E27FC236}">
                    <a16:creationId xmlns:a16="http://schemas.microsoft.com/office/drawing/2014/main" id="{85807BE6-1EA5-4794-BB94-CB5878F15880}"/>
                  </a:ext>
                </a:extLst>
              </p:cNvPr>
              <p:cNvSpPr/>
              <p:nvPr/>
            </p:nvSpPr>
            <p:spPr>
              <a:xfrm>
                <a:off x="10769863" y="6426026"/>
                <a:ext cx="2933437" cy="980464"/>
              </a:xfrm>
              <a:prstGeom prst="roundRect">
                <a:avLst>
                  <a:gd name="adj" fmla="val 13731"/>
                </a:avLst>
              </a:prstGeom>
              <a:solidFill>
                <a:schemeClr val="bg1"/>
              </a:solidFill>
              <a:ln>
                <a:noFill/>
              </a:ln>
              <a:effectLst/>
              <a:sp3d prstMaterial="fla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sp>
          <p:nvSpPr>
            <p:cNvPr id="575" name="ïṥḷïdê">
              <a:extLst>
                <a:ext uri="{FF2B5EF4-FFF2-40B4-BE49-F238E27FC236}">
                  <a16:creationId xmlns:a16="http://schemas.microsoft.com/office/drawing/2014/main" id="{BC054071-7C92-442D-85D0-330A7B3969F3}"/>
                </a:ext>
              </a:extLst>
            </p:cNvPr>
            <p:cNvSpPr/>
            <p:nvPr/>
          </p:nvSpPr>
          <p:spPr bwMode="auto">
            <a:xfrm>
              <a:off x="10047298" y="5037586"/>
              <a:ext cx="1887325" cy="1133106"/>
            </a:xfrm>
            <a:prstGeom prst="rect">
              <a:avLst/>
            </a:prstGeom>
            <a:noFill/>
            <a:ln>
              <a:noFill/>
            </a:ln>
            <a:sp3d prstMaterial="fla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647" name="图片 646">
              <a:extLst>
                <a:ext uri="{FF2B5EF4-FFF2-40B4-BE49-F238E27FC236}">
                  <a16:creationId xmlns:a16="http://schemas.microsoft.com/office/drawing/2014/main" id="{FC60F063-4DD8-4294-A303-4E538E3296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5188" y="2652088"/>
              <a:ext cx="1889924" cy="451143"/>
            </a:xfrm>
            <a:prstGeom prst="rect">
              <a:avLst/>
            </a:prstGeom>
            <a:sp3d prstMaterial="flat"/>
          </p:spPr>
        </p:pic>
        <p:pic>
          <p:nvPicPr>
            <p:cNvPr id="648" name="图片 647">
              <a:extLst>
                <a:ext uri="{FF2B5EF4-FFF2-40B4-BE49-F238E27FC236}">
                  <a16:creationId xmlns:a16="http://schemas.microsoft.com/office/drawing/2014/main" id="{1060B22E-880A-41E2-9F0E-FEC7B80A3E7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519089" y="2645991"/>
              <a:ext cx="1889924" cy="463336"/>
            </a:xfrm>
            <a:prstGeom prst="rect">
              <a:avLst/>
            </a:prstGeom>
            <a:sp3d prstMaterial="flat"/>
          </p:spPr>
        </p:pic>
        <p:pic>
          <p:nvPicPr>
            <p:cNvPr id="649" name="图片 648">
              <a:extLst>
                <a:ext uri="{FF2B5EF4-FFF2-40B4-BE49-F238E27FC236}">
                  <a16:creationId xmlns:a16="http://schemas.microsoft.com/office/drawing/2014/main" id="{47A5D434-0551-4137-9B47-0D37D605CF0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45224" y="2716462"/>
              <a:ext cx="2365453" cy="286537"/>
            </a:xfrm>
            <a:prstGeom prst="rect">
              <a:avLst/>
            </a:prstGeom>
            <a:sp3d prstMaterial="flat"/>
          </p:spPr>
        </p:pic>
        <p:pic>
          <p:nvPicPr>
            <p:cNvPr id="650" name="图片 649">
              <a:extLst>
                <a:ext uri="{FF2B5EF4-FFF2-40B4-BE49-F238E27FC236}">
                  <a16:creationId xmlns:a16="http://schemas.microsoft.com/office/drawing/2014/main" id="{7C755AAA-0633-465C-86DB-9CB5EA1CF7E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046888" y="2700860"/>
              <a:ext cx="1889924" cy="353599"/>
            </a:xfrm>
            <a:prstGeom prst="rect">
              <a:avLst/>
            </a:prstGeom>
            <a:sp3d prstMaterial="flat"/>
          </p:spPr>
        </p:pic>
        <p:pic>
          <p:nvPicPr>
            <p:cNvPr id="651" name="图片 650">
              <a:extLst>
                <a:ext uri="{FF2B5EF4-FFF2-40B4-BE49-F238E27FC236}">
                  <a16:creationId xmlns:a16="http://schemas.microsoft.com/office/drawing/2014/main" id="{49E7687A-D6C4-44A9-8BC7-2F62F0E3E7E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046888" y="3944286"/>
              <a:ext cx="1889924" cy="530398"/>
            </a:xfrm>
            <a:prstGeom prst="rect">
              <a:avLst/>
            </a:prstGeom>
            <a:sp3d prstMaterial="flat"/>
          </p:spPr>
        </p:pic>
        <p:pic>
          <p:nvPicPr>
            <p:cNvPr id="652" name="图片 651">
              <a:extLst>
                <a:ext uri="{FF2B5EF4-FFF2-40B4-BE49-F238E27FC236}">
                  <a16:creationId xmlns:a16="http://schemas.microsoft.com/office/drawing/2014/main" id="{D47536B5-7F2C-4DF5-AA90-644C895D744B}"/>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782988" y="3999154"/>
              <a:ext cx="1889924" cy="420660"/>
            </a:xfrm>
            <a:prstGeom prst="rect">
              <a:avLst/>
            </a:prstGeom>
            <a:sp3d prstMaterial="flat"/>
          </p:spPr>
        </p:pic>
        <p:pic>
          <p:nvPicPr>
            <p:cNvPr id="653" name="图片 652">
              <a:extLst>
                <a:ext uri="{FF2B5EF4-FFF2-40B4-BE49-F238E27FC236}">
                  <a16:creationId xmlns:a16="http://schemas.microsoft.com/office/drawing/2014/main" id="{76D1813E-F59E-4A3F-B0CB-A6ECBBCB4960}"/>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3519088" y="4023539"/>
              <a:ext cx="1889924" cy="371888"/>
            </a:xfrm>
            <a:prstGeom prst="rect">
              <a:avLst/>
            </a:prstGeom>
            <a:sp3d prstMaterial="flat"/>
          </p:spPr>
        </p:pic>
        <p:pic>
          <p:nvPicPr>
            <p:cNvPr id="654" name="图片 653">
              <a:extLst>
                <a:ext uri="{FF2B5EF4-FFF2-40B4-BE49-F238E27FC236}">
                  <a16:creationId xmlns:a16="http://schemas.microsoft.com/office/drawing/2014/main" id="{FDF9C142-47FA-4832-B021-D59BE9F72E4E}"/>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15560" y="4023541"/>
              <a:ext cx="1969179" cy="371888"/>
            </a:xfrm>
            <a:prstGeom prst="rect">
              <a:avLst/>
            </a:prstGeom>
            <a:sp3d prstMaterial="flat"/>
          </p:spPr>
        </p:pic>
        <p:pic>
          <p:nvPicPr>
            <p:cNvPr id="655" name="图片 654">
              <a:extLst>
                <a:ext uri="{FF2B5EF4-FFF2-40B4-BE49-F238E27FC236}">
                  <a16:creationId xmlns:a16="http://schemas.microsoft.com/office/drawing/2014/main" id="{9BEBC4F0-4340-49D9-AAF5-004043430AFC}"/>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276526" y="5444699"/>
              <a:ext cx="1847248" cy="298730"/>
            </a:xfrm>
            <a:prstGeom prst="rect">
              <a:avLst/>
            </a:prstGeom>
            <a:sp3d prstMaterial="flat"/>
          </p:spPr>
        </p:pic>
        <p:pic>
          <p:nvPicPr>
            <p:cNvPr id="656" name="图片 655">
              <a:extLst>
                <a:ext uri="{FF2B5EF4-FFF2-40B4-BE49-F238E27FC236}">
                  <a16:creationId xmlns:a16="http://schemas.microsoft.com/office/drawing/2014/main" id="{E19F5915-C9BB-4237-8449-55F7FBDB7B57}"/>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3519088" y="5335002"/>
              <a:ext cx="1889924" cy="536494"/>
            </a:xfrm>
            <a:prstGeom prst="rect">
              <a:avLst/>
            </a:prstGeom>
            <a:sp3d prstMaterial="flat"/>
          </p:spPr>
        </p:pic>
        <p:pic>
          <p:nvPicPr>
            <p:cNvPr id="657" name="图片 656">
              <a:extLst>
                <a:ext uri="{FF2B5EF4-FFF2-40B4-BE49-F238E27FC236}">
                  <a16:creationId xmlns:a16="http://schemas.microsoft.com/office/drawing/2014/main" id="{FCCD8157-A60C-4019-9F18-D45DF9FE5E6D}"/>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6782988" y="5432546"/>
              <a:ext cx="1889924" cy="341406"/>
            </a:xfrm>
            <a:prstGeom prst="rect">
              <a:avLst/>
            </a:prstGeom>
            <a:sp3d prstMaterial="flat"/>
          </p:spPr>
        </p:pic>
        <p:pic>
          <p:nvPicPr>
            <p:cNvPr id="658" name="图片 657">
              <a:extLst>
                <a:ext uri="{FF2B5EF4-FFF2-40B4-BE49-F238E27FC236}">
                  <a16:creationId xmlns:a16="http://schemas.microsoft.com/office/drawing/2014/main" id="{EE6911B4-075B-46C1-8C6F-94D1B6E45C2A}"/>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10052028" y="5310956"/>
              <a:ext cx="1871634" cy="518205"/>
            </a:xfrm>
            <a:prstGeom prst="rect">
              <a:avLst/>
            </a:prstGeom>
            <a:sp3d prstMaterial="flat"/>
          </p:spPr>
        </p:pic>
        <p:pic>
          <p:nvPicPr>
            <p:cNvPr id="659" name="图片 658">
              <a:extLst>
                <a:ext uri="{FF2B5EF4-FFF2-40B4-BE49-F238E27FC236}">
                  <a16:creationId xmlns:a16="http://schemas.microsoft.com/office/drawing/2014/main" id="{AD6AFF66-56FB-41BE-A7EA-A241574DDCCF}"/>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10046888" y="6618208"/>
              <a:ext cx="1889924" cy="591363"/>
            </a:xfrm>
            <a:prstGeom prst="rect">
              <a:avLst/>
            </a:prstGeom>
            <a:sp3d prstMaterial="flat"/>
          </p:spPr>
        </p:pic>
        <p:pic>
          <p:nvPicPr>
            <p:cNvPr id="660" name="图片 659">
              <a:extLst>
                <a:ext uri="{FF2B5EF4-FFF2-40B4-BE49-F238E27FC236}">
                  <a16:creationId xmlns:a16="http://schemas.microsoft.com/office/drawing/2014/main" id="{ACA2C9BB-3343-4454-BBE5-4732439BB6B3}"/>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7115249" y="6575531"/>
              <a:ext cx="1225402" cy="676715"/>
            </a:xfrm>
            <a:prstGeom prst="rect">
              <a:avLst/>
            </a:prstGeom>
            <a:sp3d prstMaterial="flat"/>
          </p:spPr>
        </p:pic>
        <p:pic>
          <p:nvPicPr>
            <p:cNvPr id="661" name="图片 660">
              <a:extLst>
                <a:ext uri="{FF2B5EF4-FFF2-40B4-BE49-F238E27FC236}">
                  <a16:creationId xmlns:a16="http://schemas.microsoft.com/office/drawing/2014/main" id="{AEC73908-4F65-4538-903A-94EFB14A745B}"/>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3519089" y="6615159"/>
              <a:ext cx="1889924" cy="597460"/>
            </a:xfrm>
            <a:prstGeom prst="rect">
              <a:avLst/>
            </a:prstGeom>
            <a:sp3d prstMaterial="flat"/>
          </p:spPr>
        </p:pic>
        <p:pic>
          <p:nvPicPr>
            <p:cNvPr id="662" name="图片 661">
              <a:extLst>
                <a:ext uri="{FF2B5EF4-FFF2-40B4-BE49-F238E27FC236}">
                  <a16:creationId xmlns:a16="http://schemas.microsoft.com/office/drawing/2014/main" id="{5376DAE7-1665-4AEB-8CE0-A45D156454EF}"/>
                </a:ext>
              </a:extLst>
            </p:cNvPr>
            <p:cNvPicPr>
              <a:picLocks noChangeAspect="1"/>
            </p:cNvPicPr>
            <p:nvPr/>
          </p:nvPicPr>
          <p:blipFill>
            <a:blip r:embed="rId19" cstate="screen">
              <a:extLst>
                <a:ext uri="{28A0092B-C50C-407E-A947-70E740481C1C}">
                  <a14:useLocalDpi xmlns:a14="http://schemas.microsoft.com/office/drawing/2010/main"/>
                </a:ext>
              </a:extLst>
            </a:blip>
            <a:stretch>
              <a:fillRect/>
            </a:stretch>
          </p:blipFill>
          <p:spPr>
            <a:xfrm>
              <a:off x="261285" y="6639545"/>
              <a:ext cx="1877731" cy="548688"/>
            </a:xfrm>
            <a:prstGeom prst="rect">
              <a:avLst/>
            </a:prstGeom>
            <a:sp3d prstMaterial="flat"/>
          </p:spPr>
        </p:pic>
      </p:grpSp>
      <p:sp>
        <p:nvSpPr>
          <p:cNvPr id="21" name="矩形 20">
            <a:extLst>
              <a:ext uri="{FF2B5EF4-FFF2-40B4-BE49-F238E27FC236}">
                <a16:creationId xmlns:a16="http://schemas.microsoft.com/office/drawing/2014/main" id="{210323E8-6698-4317-8BC3-B8C2F21B3445}"/>
              </a:ext>
            </a:extLst>
          </p:cNvPr>
          <p:cNvSpPr/>
          <p:nvPr/>
        </p:nvSpPr>
        <p:spPr>
          <a:xfrm flipV="1">
            <a:off x="0" y="-12272"/>
            <a:ext cx="12192000" cy="5728737"/>
          </a:xfrm>
          <a:prstGeom prst="rect">
            <a:avLst/>
          </a:prstGeom>
          <a:gradFill>
            <a:gsLst>
              <a:gs pos="0">
                <a:srgbClr val="002060">
                  <a:alpha val="0"/>
                </a:srgbClr>
              </a:gs>
              <a:gs pos="100000">
                <a:srgbClr val="002060">
                  <a:alpha val="74000"/>
                </a:srgbClr>
              </a:gs>
            </a:gsLst>
            <a:lin ang="54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5" name="文本框 44">
            <a:extLst>
              <a:ext uri="{FF2B5EF4-FFF2-40B4-BE49-F238E27FC236}">
                <a16:creationId xmlns:a16="http://schemas.microsoft.com/office/drawing/2014/main" id="{CE4856B0-B7CB-4D6F-9149-ABD9692EE7AF}"/>
              </a:ext>
            </a:extLst>
          </p:cNvPr>
          <p:cNvSpPr txBox="1"/>
          <p:nvPr/>
        </p:nvSpPr>
        <p:spPr>
          <a:xfrm>
            <a:off x="2999015" y="568016"/>
            <a:ext cx="6193971"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prstClr val="white"/>
                </a:solidFill>
                <a:effectLst/>
                <a:uLnTx/>
                <a:uFillTx/>
                <a:latin typeface="演示斜黑体" panose="00000A08000000000000" pitchFamily="50" charset="-122"/>
                <a:ea typeface="演示斜黑体" panose="00000A08000000000000" pitchFamily="50" charset="-122"/>
                <a:cs typeface="OPPOSans B" panose="00020600040101010101" pitchFamily="18" charset="-122"/>
                <a:sym typeface="思源宋体 CN Heavy" panose="02020900000000000000" pitchFamily="18" charset="-122"/>
              </a:rPr>
              <a:t>服务客户与行业</a:t>
            </a:r>
          </a:p>
        </p:txBody>
      </p:sp>
      <p:grpSp>
        <p:nvGrpSpPr>
          <p:cNvPr id="27" name="组合 26">
            <a:extLst>
              <a:ext uri="{FF2B5EF4-FFF2-40B4-BE49-F238E27FC236}">
                <a16:creationId xmlns:a16="http://schemas.microsoft.com/office/drawing/2014/main" id="{503B5EA2-A3AC-4C5A-8406-185B3960A141}"/>
              </a:ext>
            </a:extLst>
          </p:cNvPr>
          <p:cNvGrpSpPr/>
          <p:nvPr/>
        </p:nvGrpSpPr>
        <p:grpSpPr>
          <a:xfrm>
            <a:off x="3024705" y="1739148"/>
            <a:ext cx="6239849" cy="1238414"/>
            <a:chOff x="3024705" y="1739148"/>
            <a:chExt cx="6239849" cy="1238414"/>
          </a:xfrm>
        </p:grpSpPr>
        <p:grpSp>
          <p:nvGrpSpPr>
            <p:cNvPr id="80" name="组合 79">
              <a:extLst>
                <a:ext uri="{FF2B5EF4-FFF2-40B4-BE49-F238E27FC236}">
                  <a16:creationId xmlns:a16="http://schemas.microsoft.com/office/drawing/2014/main" id="{8A4EA5DD-8958-4194-86B0-B6B85D0EA4AA}"/>
                </a:ext>
              </a:extLst>
            </p:cNvPr>
            <p:cNvGrpSpPr/>
            <p:nvPr/>
          </p:nvGrpSpPr>
          <p:grpSpPr>
            <a:xfrm>
              <a:off x="3113382" y="1739148"/>
              <a:ext cx="1238419" cy="1238414"/>
              <a:chOff x="1327911" y="1667053"/>
              <a:chExt cx="1603248" cy="1603248"/>
            </a:xfrm>
          </p:grpSpPr>
          <p:sp>
            <p:nvSpPr>
              <p:cNvPr id="88" name="椭圆 87">
                <a:extLst>
                  <a:ext uri="{FF2B5EF4-FFF2-40B4-BE49-F238E27FC236}">
                    <a16:creationId xmlns:a16="http://schemas.microsoft.com/office/drawing/2014/main" id="{D9B3B21F-40FD-4837-BB03-F505F446A916}"/>
                  </a:ext>
                </a:extLst>
              </p:cNvPr>
              <p:cNvSpPr/>
              <p:nvPr/>
            </p:nvSpPr>
            <p:spPr>
              <a:xfrm>
                <a:off x="1612459" y="1898073"/>
                <a:ext cx="1095649" cy="1095648"/>
              </a:xfrm>
              <a:prstGeom prst="ellipse">
                <a:avLst/>
              </a:prstGeom>
              <a:gradFill flip="none" rotWithShape="1">
                <a:gsLst>
                  <a:gs pos="35000">
                    <a:srgbClr val="005898">
                      <a:lumMod val="60000"/>
                      <a:lumOff val="40000"/>
                    </a:srgbClr>
                  </a:gs>
                  <a:gs pos="100000">
                    <a:srgbClr val="005898"/>
                  </a:gs>
                </a:gsLst>
                <a:path path="circle">
                  <a:fillToRect r="100000" b="100000"/>
                </a:path>
                <a:tileRect l="-100000" t="-100000"/>
              </a:gradFill>
              <a:ln w="12700" cap="flat" cmpd="sng" algn="ctr">
                <a:noFill/>
                <a:prstDash val="solid"/>
                <a:miter lim="800000"/>
              </a:ln>
              <a:effectLst>
                <a:outerShdw blurRad="368300" dist="127000" dir="2400000" sx="98000" sy="98000" algn="tl" rotWithShape="0">
                  <a:srgbClr val="005898">
                    <a:alpha val="40000"/>
                  </a:srgbClr>
                </a:outerShdw>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OPPOSans R"/>
                  <a:ea typeface="OPPOSans R"/>
                  <a:cs typeface="+mn-cs"/>
                </a:endParaRPr>
              </a:p>
            </p:txBody>
          </p:sp>
          <p:sp>
            <p:nvSpPr>
              <p:cNvPr id="89" name="椭圆 88">
                <a:extLst>
                  <a:ext uri="{FF2B5EF4-FFF2-40B4-BE49-F238E27FC236}">
                    <a16:creationId xmlns:a16="http://schemas.microsoft.com/office/drawing/2014/main" id="{A1AA4184-817B-4C20-8827-5869B8160061}"/>
                  </a:ext>
                </a:extLst>
              </p:cNvPr>
              <p:cNvSpPr/>
              <p:nvPr/>
            </p:nvSpPr>
            <p:spPr>
              <a:xfrm rot="5680615">
                <a:off x="1490470" y="1829611"/>
                <a:ext cx="1278131" cy="1278129"/>
              </a:xfrm>
              <a:prstGeom prst="ellipse">
                <a:avLst/>
              </a:prstGeom>
              <a:noFill/>
              <a:ln w="22225" cap="flat" cmpd="sng" algn="ctr">
                <a:gradFill flip="none" rotWithShape="1">
                  <a:gsLst>
                    <a:gs pos="0">
                      <a:srgbClr val="005898">
                        <a:lumMod val="45000"/>
                        <a:lumOff val="55000"/>
                        <a:alpha val="44000"/>
                      </a:srgbClr>
                    </a:gs>
                    <a:gs pos="100000">
                      <a:srgbClr val="005898">
                        <a:lumMod val="20000"/>
                        <a:lumOff val="80000"/>
                        <a:alpha val="0"/>
                      </a:srgbClr>
                    </a:gs>
                  </a:gsLst>
                  <a:lin ang="2700000" scaled="1"/>
                  <a:tileRect/>
                </a:grad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latin typeface="OPPOSans R"/>
                  <a:ea typeface="OPPOSans R"/>
                  <a:cs typeface="+mn-cs"/>
                </a:endParaRPr>
              </a:p>
            </p:txBody>
          </p:sp>
          <p:sp>
            <p:nvSpPr>
              <p:cNvPr id="90" name="弧形 89">
                <a:extLst>
                  <a:ext uri="{FF2B5EF4-FFF2-40B4-BE49-F238E27FC236}">
                    <a16:creationId xmlns:a16="http://schemas.microsoft.com/office/drawing/2014/main" id="{0B7E52EB-3FE8-4AFF-B11B-90400382FD38}"/>
                  </a:ext>
                </a:extLst>
              </p:cNvPr>
              <p:cNvSpPr/>
              <p:nvPr/>
            </p:nvSpPr>
            <p:spPr>
              <a:xfrm rot="7609396">
                <a:off x="1327911" y="1667053"/>
                <a:ext cx="1603248" cy="1603248"/>
              </a:xfrm>
              <a:prstGeom prst="arc">
                <a:avLst>
                  <a:gd name="adj1" fmla="val 17154829"/>
                  <a:gd name="adj2" fmla="val 8729259"/>
                </a:avLst>
              </a:prstGeom>
              <a:noFill/>
              <a:ln w="6350" cap="flat" cmpd="sng" algn="ctr">
                <a:gradFill>
                  <a:gsLst>
                    <a:gs pos="0">
                      <a:srgbClr val="005898">
                        <a:lumMod val="20000"/>
                        <a:lumOff val="80000"/>
                        <a:alpha val="0"/>
                      </a:srgbClr>
                    </a:gs>
                    <a:gs pos="100000">
                      <a:srgbClr val="005898">
                        <a:lumMod val="40000"/>
                        <a:lumOff val="60000"/>
                        <a:alpha val="75000"/>
                      </a:srgbClr>
                    </a:gs>
                  </a:gsLst>
                  <a:lin ang="5400000" scaled="1"/>
                </a:gradFill>
                <a:prstDash val="sysDash"/>
                <a:roun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latin typeface="OPPOSans R"/>
                  <a:ea typeface="OPPOSans R"/>
                  <a:cs typeface="+mn-cs"/>
                </a:endParaRPr>
              </a:p>
            </p:txBody>
          </p:sp>
        </p:grpSp>
        <p:sp>
          <p:nvSpPr>
            <p:cNvPr id="25" name="文本框 24">
              <a:extLst>
                <a:ext uri="{FF2B5EF4-FFF2-40B4-BE49-F238E27FC236}">
                  <a16:creationId xmlns:a16="http://schemas.microsoft.com/office/drawing/2014/main" id="{1F7D5516-192B-4D65-825B-553B6A17701F}"/>
                </a:ext>
              </a:extLst>
            </p:cNvPr>
            <p:cNvSpPr txBox="1"/>
            <p:nvPr/>
          </p:nvSpPr>
          <p:spPr>
            <a:xfrm>
              <a:off x="3024705" y="2065968"/>
              <a:ext cx="1415772"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各大银行</a:t>
              </a:r>
            </a:p>
          </p:txBody>
        </p:sp>
        <p:grpSp>
          <p:nvGrpSpPr>
            <p:cNvPr id="116" name="组合 115">
              <a:extLst>
                <a:ext uri="{FF2B5EF4-FFF2-40B4-BE49-F238E27FC236}">
                  <a16:creationId xmlns:a16="http://schemas.microsoft.com/office/drawing/2014/main" id="{DE79D579-D544-4E63-ABA3-9DC091DF3C10}"/>
                </a:ext>
              </a:extLst>
            </p:cNvPr>
            <p:cNvGrpSpPr/>
            <p:nvPr/>
          </p:nvGrpSpPr>
          <p:grpSpPr>
            <a:xfrm>
              <a:off x="5476791" y="1739148"/>
              <a:ext cx="1238419" cy="1238414"/>
              <a:chOff x="1327911" y="1667053"/>
              <a:chExt cx="1603248" cy="1603248"/>
            </a:xfrm>
          </p:grpSpPr>
          <p:sp>
            <p:nvSpPr>
              <p:cNvPr id="117" name="椭圆 116">
                <a:extLst>
                  <a:ext uri="{FF2B5EF4-FFF2-40B4-BE49-F238E27FC236}">
                    <a16:creationId xmlns:a16="http://schemas.microsoft.com/office/drawing/2014/main" id="{FB8A3115-551B-4319-933A-78B3C663AFD4}"/>
                  </a:ext>
                </a:extLst>
              </p:cNvPr>
              <p:cNvSpPr/>
              <p:nvPr/>
            </p:nvSpPr>
            <p:spPr>
              <a:xfrm>
                <a:off x="1612459" y="1898073"/>
                <a:ext cx="1095649" cy="1095648"/>
              </a:xfrm>
              <a:prstGeom prst="ellipse">
                <a:avLst/>
              </a:prstGeom>
              <a:gradFill flip="none" rotWithShape="1">
                <a:gsLst>
                  <a:gs pos="35000">
                    <a:srgbClr val="005898">
                      <a:lumMod val="60000"/>
                      <a:lumOff val="40000"/>
                    </a:srgbClr>
                  </a:gs>
                  <a:gs pos="100000">
                    <a:srgbClr val="005898"/>
                  </a:gs>
                </a:gsLst>
                <a:path path="circle">
                  <a:fillToRect r="100000" b="100000"/>
                </a:path>
                <a:tileRect l="-100000" t="-100000"/>
              </a:gradFill>
              <a:ln w="12700" cap="flat" cmpd="sng" algn="ctr">
                <a:noFill/>
                <a:prstDash val="solid"/>
                <a:miter lim="800000"/>
              </a:ln>
              <a:effectLst>
                <a:outerShdw blurRad="368300" dist="127000" dir="2400000" sx="98000" sy="98000" algn="tl" rotWithShape="0">
                  <a:srgbClr val="005898">
                    <a:alpha val="40000"/>
                  </a:srgbClr>
                </a:outerShdw>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OPPOSans R"/>
                  <a:ea typeface="OPPOSans R"/>
                  <a:cs typeface="+mn-cs"/>
                </a:endParaRPr>
              </a:p>
            </p:txBody>
          </p:sp>
          <p:sp>
            <p:nvSpPr>
              <p:cNvPr id="118" name="椭圆 117">
                <a:extLst>
                  <a:ext uri="{FF2B5EF4-FFF2-40B4-BE49-F238E27FC236}">
                    <a16:creationId xmlns:a16="http://schemas.microsoft.com/office/drawing/2014/main" id="{5C68ADD1-E193-41A8-AC66-C19719DD9CAD}"/>
                  </a:ext>
                </a:extLst>
              </p:cNvPr>
              <p:cNvSpPr/>
              <p:nvPr/>
            </p:nvSpPr>
            <p:spPr>
              <a:xfrm rot="5680615">
                <a:off x="1490470" y="1829611"/>
                <a:ext cx="1278131" cy="1278129"/>
              </a:xfrm>
              <a:prstGeom prst="ellipse">
                <a:avLst/>
              </a:prstGeom>
              <a:noFill/>
              <a:ln w="22225" cap="flat" cmpd="sng" algn="ctr">
                <a:gradFill flip="none" rotWithShape="1">
                  <a:gsLst>
                    <a:gs pos="0">
                      <a:srgbClr val="005898">
                        <a:lumMod val="45000"/>
                        <a:lumOff val="55000"/>
                        <a:alpha val="44000"/>
                      </a:srgbClr>
                    </a:gs>
                    <a:gs pos="100000">
                      <a:srgbClr val="005898">
                        <a:lumMod val="20000"/>
                        <a:lumOff val="80000"/>
                        <a:alpha val="0"/>
                      </a:srgbClr>
                    </a:gs>
                  </a:gsLst>
                  <a:lin ang="2700000" scaled="1"/>
                  <a:tileRect/>
                </a:grad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latin typeface="OPPOSans R"/>
                  <a:ea typeface="OPPOSans R"/>
                  <a:cs typeface="+mn-cs"/>
                </a:endParaRPr>
              </a:p>
            </p:txBody>
          </p:sp>
          <p:sp>
            <p:nvSpPr>
              <p:cNvPr id="119" name="弧形 118">
                <a:extLst>
                  <a:ext uri="{FF2B5EF4-FFF2-40B4-BE49-F238E27FC236}">
                    <a16:creationId xmlns:a16="http://schemas.microsoft.com/office/drawing/2014/main" id="{69369AA7-6E86-46F0-9561-C0898844E44E}"/>
                  </a:ext>
                </a:extLst>
              </p:cNvPr>
              <p:cNvSpPr/>
              <p:nvPr/>
            </p:nvSpPr>
            <p:spPr>
              <a:xfrm rot="7609396">
                <a:off x="1327911" y="1667053"/>
                <a:ext cx="1603248" cy="1603248"/>
              </a:xfrm>
              <a:prstGeom prst="arc">
                <a:avLst>
                  <a:gd name="adj1" fmla="val 17154829"/>
                  <a:gd name="adj2" fmla="val 8729259"/>
                </a:avLst>
              </a:prstGeom>
              <a:noFill/>
              <a:ln w="6350" cap="flat" cmpd="sng" algn="ctr">
                <a:gradFill>
                  <a:gsLst>
                    <a:gs pos="0">
                      <a:srgbClr val="005898">
                        <a:lumMod val="20000"/>
                        <a:lumOff val="80000"/>
                        <a:alpha val="0"/>
                      </a:srgbClr>
                    </a:gs>
                    <a:gs pos="100000">
                      <a:srgbClr val="005898">
                        <a:lumMod val="40000"/>
                        <a:lumOff val="60000"/>
                        <a:alpha val="75000"/>
                      </a:srgbClr>
                    </a:gs>
                  </a:gsLst>
                  <a:lin ang="5400000" scaled="1"/>
                </a:gradFill>
                <a:prstDash val="sysDash"/>
                <a:roun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latin typeface="OPPOSans R"/>
                  <a:ea typeface="OPPOSans R"/>
                  <a:cs typeface="+mn-cs"/>
                </a:endParaRPr>
              </a:p>
            </p:txBody>
          </p:sp>
        </p:grpSp>
        <p:sp>
          <p:nvSpPr>
            <p:cNvPr id="120" name="文本框 119">
              <a:extLst>
                <a:ext uri="{FF2B5EF4-FFF2-40B4-BE49-F238E27FC236}">
                  <a16:creationId xmlns:a16="http://schemas.microsoft.com/office/drawing/2014/main" id="{1433D914-BB77-4E92-B932-20E7E59EA6F5}"/>
                </a:ext>
              </a:extLst>
            </p:cNvPr>
            <p:cNvSpPr txBox="1"/>
            <p:nvPr/>
          </p:nvSpPr>
          <p:spPr>
            <a:xfrm>
              <a:off x="5234225" y="2065968"/>
              <a:ext cx="1723549"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三大运营商</a:t>
              </a:r>
            </a:p>
          </p:txBody>
        </p:sp>
        <p:grpSp>
          <p:nvGrpSpPr>
            <p:cNvPr id="121" name="组合 120">
              <a:extLst>
                <a:ext uri="{FF2B5EF4-FFF2-40B4-BE49-F238E27FC236}">
                  <a16:creationId xmlns:a16="http://schemas.microsoft.com/office/drawing/2014/main" id="{E82B550D-90E2-40AC-A63D-EF82419DF5F4}"/>
                </a:ext>
              </a:extLst>
            </p:cNvPr>
            <p:cNvGrpSpPr/>
            <p:nvPr/>
          </p:nvGrpSpPr>
          <p:grpSpPr>
            <a:xfrm>
              <a:off x="7884611" y="1739148"/>
              <a:ext cx="1238419" cy="1238414"/>
              <a:chOff x="1327911" y="1667053"/>
              <a:chExt cx="1603248" cy="1603248"/>
            </a:xfrm>
          </p:grpSpPr>
          <p:sp>
            <p:nvSpPr>
              <p:cNvPr id="122" name="椭圆 121">
                <a:extLst>
                  <a:ext uri="{FF2B5EF4-FFF2-40B4-BE49-F238E27FC236}">
                    <a16:creationId xmlns:a16="http://schemas.microsoft.com/office/drawing/2014/main" id="{21B0CA77-E344-47E5-9E3C-F7B96A0F2DD7}"/>
                  </a:ext>
                </a:extLst>
              </p:cNvPr>
              <p:cNvSpPr/>
              <p:nvPr/>
            </p:nvSpPr>
            <p:spPr>
              <a:xfrm>
                <a:off x="1612459" y="1898073"/>
                <a:ext cx="1095649" cy="1095648"/>
              </a:xfrm>
              <a:prstGeom prst="ellipse">
                <a:avLst/>
              </a:prstGeom>
              <a:gradFill flip="none" rotWithShape="1">
                <a:gsLst>
                  <a:gs pos="35000">
                    <a:srgbClr val="005898">
                      <a:lumMod val="60000"/>
                      <a:lumOff val="40000"/>
                    </a:srgbClr>
                  </a:gs>
                  <a:gs pos="100000">
                    <a:srgbClr val="005898"/>
                  </a:gs>
                </a:gsLst>
                <a:path path="circle">
                  <a:fillToRect r="100000" b="100000"/>
                </a:path>
                <a:tileRect l="-100000" t="-100000"/>
              </a:gradFill>
              <a:ln w="12700" cap="flat" cmpd="sng" algn="ctr">
                <a:noFill/>
                <a:prstDash val="solid"/>
                <a:miter lim="800000"/>
              </a:ln>
              <a:effectLst>
                <a:outerShdw blurRad="368300" dist="127000" dir="2400000" sx="98000" sy="98000" algn="tl" rotWithShape="0">
                  <a:srgbClr val="005898">
                    <a:alpha val="40000"/>
                  </a:srgbClr>
                </a:outerShdw>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dirty="0">
                  <a:ln>
                    <a:noFill/>
                  </a:ln>
                  <a:solidFill>
                    <a:srgbClr val="FFFFFF"/>
                  </a:solidFill>
                  <a:effectLst/>
                  <a:uLnTx/>
                  <a:uFillTx/>
                  <a:latin typeface="OPPOSans R"/>
                  <a:ea typeface="OPPOSans R"/>
                  <a:cs typeface="+mn-cs"/>
                </a:endParaRPr>
              </a:p>
            </p:txBody>
          </p:sp>
          <p:sp>
            <p:nvSpPr>
              <p:cNvPr id="123" name="椭圆 122">
                <a:extLst>
                  <a:ext uri="{FF2B5EF4-FFF2-40B4-BE49-F238E27FC236}">
                    <a16:creationId xmlns:a16="http://schemas.microsoft.com/office/drawing/2014/main" id="{A0CADC3F-A95E-42AB-B6AF-0A97D29D4C90}"/>
                  </a:ext>
                </a:extLst>
              </p:cNvPr>
              <p:cNvSpPr/>
              <p:nvPr/>
            </p:nvSpPr>
            <p:spPr>
              <a:xfrm rot="5680615">
                <a:off x="1490470" y="1829611"/>
                <a:ext cx="1278131" cy="1278129"/>
              </a:xfrm>
              <a:prstGeom prst="ellipse">
                <a:avLst/>
              </a:prstGeom>
              <a:noFill/>
              <a:ln w="22225" cap="flat" cmpd="sng" algn="ctr">
                <a:gradFill flip="none" rotWithShape="1">
                  <a:gsLst>
                    <a:gs pos="0">
                      <a:srgbClr val="005898">
                        <a:lumMod val="45000"/>
                        <a:lumOff val="55000"/>
                        <a:alpha val="44000"/>
                      </a:srgbClr>
                    </a:gs>
                    <a:gs pos="100000">
                      <a:srgbClr val="005898">
                        <a:lumMod val="20000"/>
                        <a:lumOff val="80000"/>
                        <a:alpha val="0"/>
                      </a:srgbClr>
                    </a:gs>
                  </a:gsLst>
                  <a:lin ang="2700000" scaled="1"/>
                  <a:tileRect/>
                </a:gradFill>
                <a:prstDash val="solid"/>
                <a:miter lim="800000"/>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latin typeface="OPPOSans R"/>
                  <a:ea typeface="OPPOSans R"/>
                  <a:cs typeface="+mn-cs"/>
                </a:endParaRPr>
              </a:p>
            </p:txBody>
          </p:sp>
          <p:sp>
            <p:nvSpPr>
              <p:cNvPr id="124" name="弧形 123">
                <a:extLst>
                  <a:ext uri="{FF2B5EF4-FFF2-40B4-BE49-F238E27FC236}">
                    <a16:creationId xmlns:a16="http://schemas.microsoft.com/office/drawing/2014/main" id="{BD093679-1D90-4A94-BA2C-663ECC111211}"/>
                  </a:ext>
                </a:extLst>
              </p:cNvPr>
              <p:cNvSpPr/>
              <p:nvPr/>
            </p:nvSpPr>
            <p:spPr>
              <a:xfrm rot="7609396">
                <a:off x="1327911" y="1667053"/>
                <a:ext cx="1603248" cy="1603248"/>
              </a:xfrm>
              <a:prstGeom prst="arc">
                <a:avLst>
                  <a:gd name="adj1" fmla="val 17154829"/>
                  <a:gd name="adj2" fmla="val 8729259"/>
                </a:avLst>
              </a:prstGeom>
              <a:noFill/>
              <a:ln w="6350" cap="flat" cmpd="sng" algn="ctr">
                <a:gradFill>
                  <a:gsLst>
                    <a:gs pos="0">
                      <a:srgbClr val="005898">
                        <a:lumMod val="20000"/>
                        <a:lumOff val="80000"/>
                        <a:alpha val="0"/>
                      </a:srgbClr>
                    </a:gs>
                    <a:gs pos="100000">
                      <a:srgbClr val="005898">
                        <a:lumMod val="40000"/>
                        <a:lumOff val="60000"/>
                        <a:alpha val="75000"/>
                      </a:srgbClr>
                    </a:gs>
                  </a:gsLst>
                  <a:lin ang="5400000" scaled="1"/>
                </a:gradFill>
                <a:prstDash val="sysDash"/>
                <a:roun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FFFFFF"/>
                  </a:solidFill>
                  <a:effectLst/>
                  <a:uLnTx/>
                  <a:uFillTx/>
                  <a:latin typeface="OPPOSans R"/>
                  <a:ea typeface="OPPOSans R"/>
                  <a:cs typeface="+mn-cs"/>
                </a:endParaRPr>
              </a:p>
            </p:txBody>
          </p:sp>
        </p:grpSp>
        <p:sp>
          <p:nvSpPr>
            <p:cNvPr id="125" name="文本框 124">
              <a:extLst>
                <a:ext uri="{FF2B5EF4-FFF2-40B4-BE49-F238E27FC236}">
                  <a16:creationId xmlns:a16="http://schemas.microsoft.com/office/drawing/2014/main" id="{738D0D52-D627-462E-A1E7-AAAFCD27A258}"/>
                </a:ext>
              </a:extLst>
            </p:cNvPr>
            <p:cNvSpPr txBox="1"/>
            <p:nvPr/>
          </p:nvSpPr>
          <p:spPr>
            <a:xfrm>
              <a:off x="7848782" y="2065968"/>
              <a:ext cx="1415772"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OPPOSans B" panose="00020600040101010101" pitchFamily="18" charset="-122"/>
                </a:rPr>
                <a:t>其他国企</a:t>
              </a:r>
            </a:p>
          </p:txBody>
        </p:sp>
      </p:grpSp>
      <p:pic>
        <p:nvPicPr>
          <p:cNvPr id="26" name="图片 25">
            <a:extLst>
              <a:ext uri="{FF2B5EF4-FFF2-40B4-BE49-F238E27FC236}">
                <a16:creationId xmlns:a16="http://schemas.microsoft.com/office/drawing/2014/main" id="{7A47B96A-0C24-4A7A-85BF-2471148502E3}"/>
              </a:ext>
            </a:extLst>
          </p:cNvPr>
          <p:cNvPicPr>
            <a:picLocks noChangeAspect="1"/>
          </p:cNvPicPr>
          <p:nvPr/>
        </p:nvPicPr>
        <p:blipFill>
          <a:blip r:embed="rId20"/>
          <a:stretch>
            <a:fillRect/>
          </a:stretch>
        </p:blipFill>
        <p:spPr>
          <a:xfrm>
            <a:off x="438180" y="528756"/>
            <a:ext cx="1201016" cy="1201016"/>
          </a:xfrm>
          <a:prstGeom prst="rect">
            <a:avLst/>
          </a:prstGeom>
        </p:spPr>
      </p:pic>
      <p:pic>
        <p:nvPicPr>
          <p:cNvPr id="128" name="图片 127">
            <a:extLst>
              <a:ext uri="{FF2B5EF4-FFF2-40B4-BE49-F238E27FC236}">
                <a16:creationId xmlns:a16="http://schemas.microsoft.com/office/drawing/2014/main" id="{EFF20826-77FC-4270-9B58-B2AA03969156}"/>
              </a:ext>
            </a:extLst>
          </p:cNvPr>
          <p:cNvPicPr>
            <a:picLocks noChangeAspect="1"/>
          </p:cNvPicPr>
          <p:nvPr/>
        </p:nvPicPr>
        <p:blipFill>
          <a:blip r:embed="rId20"/>
          <a:stretch>
            <a:fillRect/>
          </a:stretch>
        </p:blipFill>
        <p:spPr>
          <a:xfrm>
            <a:off x="9954518" y="1609041"/>
            <a:ext cx="2271886" cy="2271886"/>
          </a:xfrm>
          <a:prstGeom prst="rect">
            <a:avLst/>
          </a:prstGeom>
        </p:spPr>
      </p:pic>
      <p:pic>
        <p:nvPicPr>
          <p:cNvPr id="129" name="图片 128">
            <a:extLst>
              <a:ext uri="{FF2B5EF4-FFF2-40B4-BE49-F238E27FC236}">
                <a16:creationId xmlns:a16="http://schemas.microsoft.com/office/drawing/2014/main" id="{82A33DB8-58D5-4F7E-BD14-AA42BAC6D4CB}"/>
              </a:ext>
            </a:extLst>
          </p:cNvPr>
          <p:cNvPicPr>
            <a:picLocks noChangeAspect="1"/>
          </p:cNvPicPr>
          <p:nvPr/>
        </p:nvPicPr>
        <p:blipFill>
          <a:blip r:embed="rId20" cstate="screen">
            <a:extLst>
              <a:ext uri="{28A0092B-C50C-407E-A947-70E740481C1C}">
                <a14:useLocalDpi xmlns:a14="http://schemas.microsoft.com/office/drawing/2010/main"/>
              </a:ext>
            </a:extLst>
          </a:blip>
          <a:stretch>
            <a:fillRect/>
          </a:stretch>
        </p:blipFill>
        <p:spPr>
          <a:xfrm>
            <a:off x="1389429" y="2856078"/>
            <a:ext cx="863069" cy="863069"/>
          </a:xfrm>
          <a:prstGeom prst="rect">
            <a:avLst/>
          </a:prstGeom>
        </p:spPr>
      </p:pic>
    </p:spTree>
    <p:custDataLst>
      <p:tags r:id="rId1"/>
    </p:custDataLst>
    <p:extLst>
      <p:ext uri="{BB962C8B-B14F-4D97-AF65-F5344CB8AC3E}">
        <p14:creationId xmlns:p14="http://schemas.microsoft.com/office/powerpoint/2010/main" val="37167823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VECTOR" val="#207774;#639044;#189504;#652413;#649001;#639043;#639042;#639056;#639046;#639045;#649003;"/>
</p:tagLst>
</file>

<file path=ppt/tags/tag10.xml><?xml version="1.0" encoding="utf-8"?>
<p:tagLst xmlns:a="http://schemas.openxmlformats.org/drawingml/2006/main" xmlns:r="http://schemas.openxmlformats.org/officeDocument/2006/relationships" xmlns:p="http://schemas.openxmlformats.org/presentationml/2006/main">
  <p:tag name="PA" val="v5.2.11"/>
</p:tagLst>
</file>

<file path=ppt/tags/tag11.xml><?xml version="1.0" encoding="utf-8"?>
<p:tagLst xmlns:a="http://schemas.openxmlformats.org/drawingml/2006/main" xmlns:r="http://schemas.openxmlformats.org/officeDocument/2006/relationships" xmlns:p="http://schemas.openxmlformats.org/presentationml/2006/main">
  <p:tag name="PA" val="v5.2.11"/>
</p:tagLst>
</file>

<file path=ppt/tags/tag12.xml><?xml version="1.0" encoding="utf-8"?>
<p:tagLst xmlns:a="http://schemas.openxmlformats.org/drawingml/2006/main" xmlns:r="http://schemas.openxmlformats.org/officeDocument/2006/relationships" xmlns:p="http://schemas.openxmlformats.org/presentationml/2006/main">
  <p:tag name="PA" val="v5.2.11"/>
</p:tagLst>
</file>

<file path=ppt/tags/tag13.xml><?xml version="1.0" encoding="utf-8"?>
<p:tagLst xmlns:a="http://schemas.openxmlformats.org/drawingml/2006/main" xmlns:r="http://schemas.openxmlformats.org/officeDocument/2006/relationships" xmlns:p="http://schemas.openxmlformats.org/presentationml/2006/main">
  <p:tag name="PA" val="v5.2.11"/>
</p:tagLst>
</file>

<file path=ppt/tags/tag14.xml><?xml version="1.0" encoding="utf-8"?>
<p:tagLst xmlns:a="http://schemas.openxmlformats.org/drawingml/2006/main" xmlns:r="http://schemas.openxmlformats.org/officeDocument/2006/relationships" xmlns:p="http://schemas.openxmlformats.org/presentationml/2006/main">
  <p:tag name="PA" val="v5.2.11"/>
</p:tagLst>
</file>

<file path=ppt/tags/tag15.xml><?xml version="1.0" encoding="utf-8"?>
<p:tagLst xmlns:a="http://schemas.openxmlformats.org/drawingml/2006/main" xmlns:r="http://schemas.openxmlformats.org/officeDocument/2006/relationships" xmlns:p="http://schemas.openxmlformats.org/presentationml/2006/main">
  <p:tag name="PA" val="v5.2.11"/>
</p:tagLst>
</file>

<file path=ppt/tags/tag16.xml><?xml version="1.0" encoding="utf-8"?>
<p:tagLst xmlns:a="http://schemas.openxmlformats.org/drawingml/2006/main" xmlns:r="http://schemas.openxmlformats.org/officeDocument/2006/relationships" xmlns:p="http://schemas.openxmlformats.org/presentationml/2006/main">
  <p:tag name="PA" val="v5.2.11"/>
</p:tagLst>
</file>

<file path=ppt/tags/tag17.xml><?xml version="1.0" encoding="utf-8"?>
<p:tagLst xmlns:a="http://schemas.openxmlformats.org/drawingml/2006/main" xmlns:r="http://schemas.openxmlformats.org/officeDocument/2006/relationships" xmlns:p="http://schemas.openxmlformats.org/presentationml/2006/main">
  <p:tag name="PA" val="v5.2.11"/>
</p:tagLst>
</file>

<file path=ppt/tags/tag18.xml><?xml version="1.0" encoding="utf-8"?>
<p:tagLst xmlns:a="http://schemas.openxmlformats.org/drawingml/2006/main" xmlns:r="http://schemas.openxmlformats.org/officeDocument/2006/relationships" xmlns:p="http://schemas.openxmlformats.org/presentationml/2006/main">
  <p:tag name="PA" val="v5.2.11"/>
</p:tagLst>
</file>

<file path=ppt/tags/tag19.xml><?xml version="1.0" encoding="utf-8"?>
<p:tagLst xmlns:a="http://schemas.openxmlformats.org/drawingml/2006/main" xmlns:r="http://schemas.openxmlformats.org/officeDocument/2006/relationships" xmlns:p="http://schemas.openxmlformats.org/presentationml/2006/main">
  <p:tag name="PA" val="v5.2.11"/>
</p:tagLst>
</file>

<file path=ppt/tags/tag2.xml><?xml version="1.0" encoding="utf-8"?>
<p:tagLst xmlns:a="http://schemas.openxmlformats.org/drawingml/2006/main" xmlns:r="http://schemas.openxmlformats.org/officeDocument/2006/relationships" xmlns:p="http://schemas.openxmlformats.org/presentationml/2006/main">
  <p:tag name="ISLIDE.ICON" val="#404416;#135806;#400581;#400581;"/>
</p:tagLst>
</file>

<file path=ppt/tags/tag20.xml><?xml version="1.0" encoding="utf-8"?>
<p:tagLst xmlns:a="http://schemas.openxmlformats.org/drawingml/2006/main" xmlns:r="http://schemas.openxmlformats.org/officeDocument/2006/relationships" xmlns:p="http://schemas.openxmlformats.org/presentationml/2006/main">
  <p:tag name="PA" val="v5.2.11"/>
</p:tagLst>
</file>

<file path=ppt/tags/tag21.xml><?xml version="1.0" encoding="utf-8"?>
<p:tagLst xmlns:a="http://schemas.openxmlformats.org/drawingml/2006/main" xmlns:r="http://schemas.openxmlformats.org/officeDocument/2006/relationships" xmlns:p="http://schemas.openxmlformats.org/presentationml/2006/main">
  <p:tag name="PA" val="v5.2.11"/>
</p:tagLst>
</file>

<file path=ppt/tags/tag22.xml><?xml version="1.0" encoding="utf-8"?>
<p:tagLst xmlns:a="http://schemas.openxmlformats.org/drawingml/2006/main" xmlns:r="http://schemas.openxmlformats.org/officeDocument/2006/relationships" xmlns:p="http://schemas.openxmlformats.org/presentationml/2006/main">
  <p:tag name="PA" val="v5.2.11"/>
</p:tagLst>
</file>

<file path=ppt/tags/tag23.xml><?xml version="1.0" encoding="utf-8"?>
<p:tagLst xmlns:a="http://schemas.openxmlformats.org/drawingml/2006/main" xmlns:r="http://schemas.openxmlformats.org/officeDocument/2006/relationships" xmlns:p="http://schemas.openxmlformats.org/presentationml/2006/main">
  <p:tag name="ISLIDE.VECTOR" val="#187385;#187391;#187392;#189497;#189500;#189501;#187393;#191546;#189505;#189503;#189502;#187387;#187397;#212460;#189510;#187391;#187392;#214173;"/>
</p:tagLst>
</file>

<file path=ppt/tags/tag24.xml><?xml version="1.0" encoding="utf-8"?>
<p:tagLst xmlns:a="http://schemas.openxmlformats.org/drawingml/2006/main" xmlns:r="http://schemas.openxmlformats.org/officeDocument/2006/relationships" xmlns:p="http://schemas.openxmlformats.org/presentationml/2006/main">
  <p:tag name="ISLIDE.DIAGRAM" val="#254821;"/>
</p:tagLst>
</file>

<file path=ppt/tags/tag25.xml><?xml version="1.0" encoding="utf-8"?>
<p:tagLst xmlns:a="http://schemas.openxmlformats.org/drawingml/2006/main" xmlns:r="http://schemas.openxmlformats.org/officeDocument/2006/relationships" xmlns:p="http://schemas.openxmlformats.org/presentationml/2006/main">
  <p:tag name="ISLIDE.ICON" val="#141173;"/>
</p:tagLst>
</file>

<file path=ppt/tags/tag26.xml><?xml version="1.0" encoding="utf-8"?>
<p:tagLst xmlns:a="http://schemas.openxmlformats.org/drawingml/2006/main" xmlns:r="http://schemas.openxmlformats.org/officeDocument/2006/relationships" xmlns:p="http://schemas.openxmlformats.org/presentationml/2006/main">
  <p:tag name="PA" val="v5.2.11"/>
</p:tagLst>
</file>

<file path=ppt/tags/tag27.xml><?xml version="1.0" encoding="utf-8"?>
<p:tagLst xmlns:a="http://schemas.openxmlformats.org/drawingml/2006/main" xmlns:r="http://schemas.openxmlformats.org/officeDocument/2006/relationships" xmlns:p="http://schemas.openxmlformats.org/presentationml/2006/main">
  <p:tag name="PA" val="v5.2.11"/>
</p:tagLst>
</file>

<file path=ppt/tags/tag3.xml><?xml version="1.0" encoding="utf-8"?>
<p:tagLst xmlns:a="http://schemas.openxmlformats.org/drawingml/2006/main" xmlns:r="http://schemas.openxmlformats.org/officeDocument/2006/relationships" xmlns:p="http://schemas.openxmlformats.org/presentationml/2006/main">
  <p:tag name="PA" val="v5.2.11"/>
</p:tagLst>
</file>

<file path=ppt/tags/tag4.xml><?xml version="1.0" encoding="utf-8"?>
<p:tagLst xmlns:a="http://schemas.openxmlformats.org/drawingml/2006/main" xmlns:r="http://schemas.openxmlformats.org/officeDocument/2006/relationships" xmlns:p="http://schemas.openxmlformats.org/presentationml/2006/main">
  <p:tag name="PA" val="v5.2.11"/>
</p:tagLst>
</file>

<file path=ppt/tags/tag5.xml><?xml version="1.0" encoding="utf-8"?>
<p:tagLst xmlns:a="http://schemas.openxmlformats.org/drawingml/2006/main" xmlns:r="http://schemas.openxmlformats.org/officeDocument/2006/relationships" xmlns:p="http://schemas.openxmlformats.org/presentationml/2006/main">
  <p:tag name="PA" val="v5.2.11"/>
</p:tagLst>
</file>

<file path=ppt/tags/tag6.xml><?xml version="1.0" encoding="utf-8"?>
<p:tagLst xmlns:a="http://schemas.openxmlformats.org/drawingml/2006/main" xmlns:r="http://schemas.openxmlformats.org/officeDocument/2006/relationships" xmlns:p="http://schemas.openxmlformats.org/presentationml/2006/main">
  <p:tag name="ISLIDE.VECTOR" val="#189504;"/>
</p:tagLst>
</file>

<file path=ppt/tags/tag7.xml><?xml version="1.0" encoding="utf-8"?>
<p:tagLst xmlns:a="http://schemas.openxmlformats.org/drawingml/2006/main" xmlns:r="http://schemas.openxmlformats.org/officeDocument/2006/relationships" xmlns:p="http://schemas.openxmlformats.org/presentationml/2006/main">
  <p:tag name="PA" val="v5.2.11"/>
</p:tagLst>
</file>

<file path=ppt/tags/tag8.xml><?xml version="1.0" encoding="utf-8"?>
<p:tagLst xmlns:a="http://schemas.openxmlformats.org/drawingml/2006/main" xmlns:r="http://schemas.openxmlformats.org/officeDocument/2006/relationships" xmlns:p="http://schemas.openxmlformats.org/presentationml/2006/main">
  <p:tag name="PA" val="v5.2.11"/>
</p:tagLst>
</file>

<file path=ppt/tags/tag9.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Office 主题 51PPT模板网​​">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98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
      <a:majorFont>
        <a:latin typeface="Gotham Bold"/>
        <a:ea typeface="思源黑体 CN Bold"/>
        <a:cs typeface=""/>
      </a:majorFont>
      <a:minorFont>
        <a:latin typeface="Gotham Book"/>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11.xml><?xml version="1.0" encoding="utf-8"?>
<a:theme xmlns:a="http://schemas.openxmlformats.org/drawingml/2006/main" name="15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
      <a:majorFont>
        <a:latin typeface="DINPro-Medium"/>
        <a:ea typeface="OPPOSans H"/>
        <a:cs typeface=""/>
      </a:majorFont>
      <a:minorFont>
        <a:latin typeface="DINPro-Regular"/>
        <a:ea typeface="OPPOSans 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3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鸿蒙+Gotham">
      <a:majorFont>
        <a:latin typeface="Gotham Black"/>
        <a:ea typeface="HarmonyOS Sans SC Black"/>
        <a:cs typeface=""/>
      </a:majorFont>
      <a:minorFont>
        <a:latin typeface="Gotham"/>
        <a:ea typeface="HarmonyOS Sans SC"/>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4_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1_Office 主题​​">
  <a:themeElements>
    <a:clrScheme name="经典蓝">
      <a:dk1>
        <a:sysClr val="windowText" lastClr="000000"/>
      </a:dk1>
      <a:lt1>
        <a:sysClr val="window" lastClr="FFFFFF"/>
      </a:lt1>
      <a:dk2>
        <a:srgbClr val="2D3847"/>
      </a:dk2>
      <a:lt2>
        <a:srgbClr val="E7E6E6"/>
      </a:lt2>
      <a:accent1>
        <a:srgbClr val="1D78FA"/>
      </a:accent1>
      <a:accent2>
        <a:srgbClr val="D8D8D8"/>
      </a:accent2>
      <a:accent3>
        <a:srgbClr val="BFBFBF"/>
      </a:accent3>
      <a:accent4>
        <a:srgbClr val="A5A5A5"/>
      </a:accent4>
      <a:accent5>
        <a:srgbClr val="7F7F7F"/>
      </a:accent5>
      <a:accent6>
        <a:srgbClr val="595959"/>
      </a:accent6>
      <a:hlink>
        <a:srgbClr val="0563C1"/>
      </a:hlink>
      <a:folHlink>
        <a:srgbClr val="954F72"/>
      </a:folHlink>
    </a:clrScheme>
    <a:fontScheme name="思源黑体&amp;Roboto">
      <a:majorFont>
        <a:latin typeface="Roboto Bold"/>
        <a:ea typeface="思源黑体 CN Bold"/>
        <a:cs typeface=""/>
      </a:majorFont>
      <a:minorFont>
        <a:latin typeface="Roboto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8_Office 主题​​">
  <a:themeElements>
    <a:clrScheme name="自定义 2">
      <a:dk1>
        <a:sysClr val="windowText" lastClr="000000"/>
      </a:dk1>
      <a:lt1>
        <a:sysClr val="window" lastClr="FFFFFF"/>
      </a:lt1>
      <a:dk2>
        <a:srgbClr val="2D3847"/>
      </a:dk2>
      <a:lt2>
        <a:srgbClr val="E7E6E6"/>
      </a:lt2>
      <a:accent1>
        <a:srgbClr val="1D78FA"/>
      </a:accent1>
      <a:accent2>
        <a:srgbClr val="D8D8D8"/>
      </a:accent2>
      <a:accent3>
        <a:srgbClr val="BFBFBF"/>
      </a:accent3>
      <a:accent4>
        <a:srgbClr val="A5A5A5"/>
      </a:accent4>
      <a:accent5>
        <a:srgbClr val="7F7F7F"/>
      </a:accent5>
      <a:accent6>
        <a:srgbClr val="595959"/>
      </a:accent6>
      <a:hlink>
        <a:srgbClr val="0563C1"/>
      </a:hlink>
      <a:folHlink>
        <a:srgbClr val="954F72"/>
      </a:folHlink>
    </a:clrScheme>
    <a:fontScheme name="工作型">
      <a:majorFont>
        <a:latin typeface="Roboto Bold"/>
        <a:ea typeface="思源黑体 CN Bold"/>
        <a:cs typeface=""/>
      </a:majorFont>
      <a:minorFont>
        <a:latin typeface="Roboto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81_Office 主题​​">
  <a:themeElements>
    <a:clrScheme name="第148期作业">
      <a:dk1>
        <a:sysClr val="windowText" lastClr="000000"/>
      </a:dk1>
      <a:lt1>
        <a:sysClr val="window" lastClr="FFFFFF"/>
      </a:lt1>
      <a:dk2>
        <a:srgbClr val="44546A"/>
      </a:dk2>
      <a:lt2>
        <a:srgbClr val="E7E6E6"/>
      </a:lt2>
      <a:accent1>
        <a:srgbClr val="00B050"/>
      </a:accent1>
      <a:accent2>
        <a:srgbClr val="ED7D31"/>
      </a:accent2>
      <a:accent3>
        <a:srgbClr val="A5A5A5"/>
      </a:accent3>
      <a:accent4>
        <a:srgbClr val="FFC000"/>
      </a:accent4>
      <a:accent5>
        <a:srgbClr val="5B9BD5"/>
      </a:accent5>
      <a:accent6>
        <a:srgbClr val="70AD47"/>
      </a:accent6>
      <a:hlink>
        <a:srgbClr val="00B050"/>
      </a:hlink>
      <a:folHlink>
        <a:srgbClr val="BFBFBF"/>
      </a:folHlink>
    </a:clrScheme>
    <a:fontScheme name="自定义 15">
      <a:majorFont>
        <a:latin typeface="Roboto Bold"/>
        <a:ea typeface="思源黑体 CN Bold"/>
        <a:cs typeface=""/>
      </a:majorFont>
      <a:minorFont>
        <a:latin typeface="Roboto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3_主题1">
  <a:themeElements>
    <a:clrScheme name="Office">
      <a:dk1>
        <a:srgbClr val="000000"/>
      </a:dk1>
      <a:lt1>
        <a:srgbClr val="FFFFFF"/>
      </a:lt1>
      <a:dk2>
        <a:srgbClr val="778495"/>
      </a:dk2>
      <a:lt2>
        <a:srgbClr val="F0F0F0"/>
      </a:lt2>
      <a:accent1>
        <a:srgbClr val="F84D4D"/>
      </a:accent1>
      <a:accent2>
        <a:srgbClr val="FF6B42"/>
      </a:accent2>
      <a:accent3>
        <a:srgbClr val="5BA3EB"/>
      </a:accent3>
      <a:accent4>
        <a:srgbClr val="06BB9A"/>
      </a:accent4>
      <a:accent5>
        <a:srgbClr val="8E7EF0"/>
      </a:accent5>
      <a:accent6>
        <a:srgbClr val="F4B919"/>
      </a:accent6>
      <a:hlink>
        <a:srgbClr val="4472C4"/>
      </a:hlink>
      <a:folHlink>
        <a:srgbClr val="BFBFBF"/>
      </a:folHlink>
    </a:clrScheme>
    <a:fontScheme name="主题标准">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FADC06E5-F6FD-43B6-A7FC-2E0633EE67FF}" vid="{FAB90306-471B-4F28-9DEE-1D9FBB0A2625}"/>
    </a:ext>
  </a:extLst>
</a:theme>
</file>

<file path=ppt/theme/theme7.xml><?xml version="1.0" encoding="utf-8"?>
<a:theme xmlns:a="http://schemas.openxmlformats.org/drawingml/2006/main" name="9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0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66</TotalTime>
  <Words>712</Words>
  <Application>Microsoft Office PowerPoint</Application>
  <PresentationFormat>宽屏</PresentationFormat>
  <Paragraphs>154</Paragraphs>
  <Slides>17</Slides>
  <Notes>7</Notes>
  <HiddenSlides>0</HiddenSlides>
  <MMClips>0</MMClips>
  <ScaleCrop>false</ScaleCrop>
  <HeadingPairs>
    <vt:vector size="6" baseType="variant">
      <vt:variant>
        <vt:lpstr>已用的字体</vt:lpstr>
      </vt:variant>
      <vt:variant>
        <vt:i4>28</vt:i4>
      </vt:variant>
      <vt:variant>
        <vt:lpstr>主题</vt:lpstr>
      </vt:variant>
      <vt:variant>
        <vt:i4>13</vt:i4>
      </vt:variant>
      <vt:variant>
        <vt:lpstr>幻灯片标题</vt:lpstr>
      </vt:variant>
      <vt:variant>
        <vt:i4>17</vt:i4>
      </vt:variant>
    </vt:vector>
  </HeadingPairs>
  <TitlesOfParts>
    <vt:vector size="58" baseType="lpstr">
      <vt:lpstr>DINPro-Medium</vt:lpstr>
      <vt:lpstr>DINPro-Regular</vt:lpstr>
      <vt:lpstr>Gotham</vt:lpstr>
      <vt:lpstr>Gotham Black</vt:lpstr>
      <vt:lpstr>Gotham Bold</vt:lpstr>
      <vt:lpstr>Gotham Book</vt:lpstr>
      <vt:lpstr>OPPOSans B</vt:lpstr>
      <vt:lpstr>OPPOSans H</vt:lpstr>
      <vt:lpstr>OPPOSans M</vt:lpstr>
      <vt:lpstr>OPPOSans R</vt:lpstr>
      <vt:lpstr>阿里巴巴普惠体 2.0 55 Regular</vt:lpstr>
      <vt:lpstr>阿里巴巴普惠体 2.0 65 Medium</vt:lpstr>
      <vt:lpstr>阿里巴巴普惠体 B</vt:lpstr>
      <vt:lpstr>阿里巴巴普惠体 Medium</vt:lpstr>
      <vt:lpstr>阿里巴巴普惠体 R</vt:lpstr>
      <vt:lpstr>等线</vt:lpstr>
      <vt:lpstr>等线 Light</vt:lpstr>
      <vt:lpstr>思源黑体 CN Bold</vt:lpstr>
      <vt:lpstr>思源黑体 CN Light</vt:lpstr>
      <vt:lpstr>思源黑体 CN Medium</vt:lpstr>
      <vt:lpstr>演示斜黑体</vt:lpstr>
      <vt:lpstr>Arial</vt:lpstr>
      <vt:lpstr>Bahnschrift SemiBold</vt:lpstr>
      <vt:lpstr>Bahnschrift SemiLight</vt:lpstr>
      <vt:lpstr>Calibri</vt:lpstr>
      <vt:lpstr>Calibri Light</vt:lpstr>
      <vt:lpstr>Segoe UI</vt:lpstr>
      <vt:lpstr>Segoe UI Light</vt:lpstr>
      <vt:lpstr>Office 主题 51PPT模板网​​</vt:lpstr>
      <vt:lpstr>3_Office 主题​​</vt:lpstr>
      <vt:lpstr>11_Office 主题​​</vt:lpstr>
      <vt:lpstr>8_Office 主题​​</vt:lpstr>
      <vt:lpstr>181_Office 主题​​</vt:lpstr>
      <vt:lpstr>3_主题1</vt:lpstr>
      <vt:lpstr>9_Office 主题​​</vt:lpstr>
      <vt:lpstr>10_Office 主题​​</vt:lpstr>
      <vt:lpstr>1_Office 主题​​</vt:lpstr>
      <vt:lpstr>98_Office 主题​​</vt:lpstr>
      <vt:lpstr>152_Office 主题​​</vt:lpstr>
      <vt:lpstr>131_Office 主题​​</vt:lpstr>
      <vt:lpstr>4_Office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LOGO墙页&amp;时间轴页练习作品杂选ppt模板</dc:title>
  <dc:creator>阳光彩虹</dc:creator>
  <cp:keywords>P界达人</cp:keywords>
  <dc:description>51PPT模板网，幻灯片演示模板及素材免费下载！_x000d_
51PPT模板网 唯一访问网址：www.51pptmoban.com</dc:description>
  <cp:lastModifiedBy>user Power</cp:lastModifiedBy>
  <cp:revision>16</cp:revision>
  <dcterms:created xsi:type="dcterms:W3CDTF">2023-04-30T08:45:07Z</dcterms:created>
  <dcterms:modified xsi:type="dcterms:W3CDTF">2023-07-17T08:20:31Z</dcterms:modified>
</cp:coreProperties>
</file>