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2"/>
  </p:notesMasterIdLst>
  <p:sldIdLst>
    <p:sldId id="333" r:id="rId3"/>
    <p:sldId id="334" r:id="rId4"/>
    <p:sldId id="335" r:id="rId5"/>
    <p:sldId id="336" r:id="rId6"/>
    <p:sldId id="337" r:id="rId7"/>
    <p:sldId id="338" r:id="rId8"/>
    <p:sldId id="341" r:id="rId9"/>
    <p:sldId id="339" r:id="rId10"/>
    <p:sldId id="342" r:id="rId11"/>
    <p:sldId id="343" r:id="rId12"/>
    <p:sldId id="346" r:id="rId13"/>
    <p:sldId id="344" r:id="rId14"/>
    <p:sldId id="347" r:id="rId15"/>
    <p:sldId id="351" r:id="rId16"/>
    <p:sldId id="356" r:id="rId17"/>
    <p:sldId id="348" r:id="rId18"/>
    <p:sldId id="357" r:id="rId19"/>
    <p:sldId id="358" r:id="rId20"/>
    <p:sldId id="35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EA1"/>
    <a:srgbClr val="3F8762"/>
    <a:srgbClr val="AEF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630" y="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1145D-A6F4-468C-9646-5C375E69D25D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59D03-F1DE-4C16-99E1-F0A771B719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9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331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015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147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665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646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75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38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22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5573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585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17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421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06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90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25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35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092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9085DC-8731-4CE4-8977-C9F7A186C7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59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649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random/>
      </p:transition>
    </mc:Choice>
    <mc:Fallback xmlns="" xmlns:a16="http://schemas.microsoft.com/office/drawing/2014/main" xmlns:a14="http://schemas.microsoft.com/office/drawing/2010/main">
      <p:transition spd="slow" advTm="1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18A26CA-4458-D7B1-B345-EF22E528B1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C8D543-C466-7FB6-4EBB-D2F39CAB1469}"/>
              </a:ext>
            </a:extLst>
          </p:cNvPr>
          <p:cNvSpPr>
            <a:spLocks/>
          </p:cNvSpPr>
          <p:nvPr userDrawn="1"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18D781-96DC-A897-A460-B8B352299D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9816" y="4735535"/>
            <a:ext cx="2343788" cy="2122465"/>
          </a:xfrm>
          <a:custGeom>
            <a:avLst/>
            <a:gdLst>
              <a:gd name="connsiteX0" fmla="*/ 0 w 2343788"/>
              <a:gd name="connsiteY0" fmla="*/ 0 h 2122465"/>
              <a:gd name="connsiteX1" fmla="*/ 2343788 w 2343788"/>
              <a:gd name="connsiteY1" fmla="*/ 0 h 2122465"/>
              <a:gd name="connsiteX2" fmla="*/ 2343788 w 2343788"/>
              <a:gd name="connsiteY2" fmla="*/ 2122465 h 2122465"/>
              <a:gd name="connsiteX3" fmla="*/ 0 w 2343788"/>
              <a:gd name="connsiteY3" fmla="*/ 2122465 h 2122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788" h="2122465">
                <a:moveTo>
                  <a:pt x="0" y="0"/>
                </a:moveTo>
                <a:lnTo>
                  <a:pt x="2343788" y="0"/>
                </a:lnTo>
                <a:lnTo>
                  <a:pt x="2343788" y="2122465"/>
                </a:lnTo>
                <a:lnTo>
                  <a:pt x="0" y="2122465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691A465A-E644-FF9F-EA65-CCF40F13F392}"/>
              </a:ext>
            </a:extLst>
          </p:cNvPr>
          <p:cNvGrpSpPr/>
          <p:nvPr userDrawn="1"/>
        </p:nvGrpSpPr>
        <p:grpSpPr>
          <a:xfrm>
            <a:off x="10370498" y="611612"/>
            <a:ext cx="1050656" cy="827330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24B1B97C-FBB8-D700-5366-DAF2AB270E84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FF0B2BC-E543-4BDE-9FD2-A009BCDBD3D3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DE08FBC-53C7-FBEC-F95C-94E9B71A1CFB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BA50067-6CE2-8EBF-7451-2EDD2630BD44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6803DD7B-0933-D805-7882-B59FD43039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92293" y="5446077"/>
            <a:ext cx="6382641" cy="1411923"/>
          </a:xfrm>
          <a:custGeom>
            <a:avLst/>
            <a:gdLst>
              <a:gd name="connsiteX0" fmla="*/ 0 w 6382641"/>
              <a:gd name="connsiteY0" fmla="*/ 0 h 1411923"/>
              <a:gd name="connsiteX1" fmla="*/ 6382641 w 6382641"/>
              <a:gd name="connsiteY1" fmla="*/ 0 h 1411923"/>
              <a:gd name="connsiteX2" fmla="*/ 6382641 w 6382641"/>
              <a:gd name="connsiteY2" fmla="*/ 1411923 h 1411923"/>
              <a:gd name="connsiteX3" fmla="*/ 0 w 6382641"/>
              <a:gd name="connsiteY3" fmla="*/ 1411923 h 141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2641" h="1411923">
                <a:moveTo>
                  <a:pt x="0" y="0"/>
                </a:moveTo>
                <a:lnTo>
                  <a:pt x="6382641" y="0"/>
                </a:lnTo>
                <a:lnTo>
                  <a:pt x="6382641" y="1411923"/>
                </a:lnTo>
                <a:lnTo>
                  <a:pt x="0" y="141192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64852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3040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D9FD3B-E947-C7E8-CEF5-5B79BCFFE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EB9381-DFAE-1B8D-A9C1-60C824C54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B48EEE-913B-DB4F-67EE-EBAD45A68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19C51-CB0B-413B-8D0D-90545187C12A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334883-CF7D-B286-E519-CEA1DAD01C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4C2D1B-76C4-7296-4559-099D3713E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1E88F-622B-40EA-8411-91C0E7CDE1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76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2023/7/17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8637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8183656-6D49-C3AD-C377-A7087EE053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330" y="1519680"/>
            <a:ext cx="3966369" cy="41649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7218" y="3487389"/>
            <a:ext cx="2343788" cy="3492177"/>
          </a:xfrm>
          <a:prstGeom prst="rect">
            <a:avLst/>
          </a:prstGeom>
        </p:spPr>
      </p:pic>
      <p:grpSp>
        <p:nvGrpSpPr>
          <p:cNvPr id="14" name="组合 13" descr="D:\51PPT模板网\51pptmoban.com\图片001.jpg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3902197" y="1189129"/>
            <a:ext cx="4018392" cy="3164250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32945313-CBA0-8514-21AC-B244C30D0C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4251">
            <a:off x="5980033" y="998145"/>
            <a:ext cx="1026281" cy="95679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D5767AD8-DB41-7EDC-268E-1D5143B772D7}"/>
              </a:ext>
            </a:extLst>
          </p:cNvPr>
          <p:cNvGrpSpPr/>
          <p:nvPr/>
        </p:nvGrpSpPr>
        <p:grpSpPr>
          <a:xfrm>
            <a:off x="3973714" y="3777112"/>
            <a:ext cx="1410796" cy="593317"/>
            <a:chOff x="4310663" y="3903664"/>
            <a:chExt cx="1410796" cy="59331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543C0C-355A-188D-7427-137E66825F12}"/>
                </a:ext>
              </a:extLst>
            </p:cNvPr>
            <p:cNvSpPr txBox="1"/>
            <p:nvPr/>
          </p:nvSpPr>
          <p:spPr>
            <a:xfrm>
              <a:off x="4318756" y="4235371"/>
              <a:ext cx="14027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b="1" dirty="0">
                  <a:solidFill>
                    <a:schemeClr val="bg1"/>
                  </a:solidFill>
                </a:rPr>
                <a:t>二十四节气之大暑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1F90C8-F66B-CA9B-9596-DD2DB3776716}"/>
                </a:ext>
              </a:extLst>
            </p:cNvPr>
            <p:cNvSpPr txBox="1"/>
            <p:nvPr/>
          </p:nvSpPr>
          <p:spPr>
            <a:xfrm>
              <a:off x="4310663" y="3903664"/>
              <a:ext cx="14027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MiSans Light" panose="00000400000000000000" pitchFamily="2" charset="-122"/>
                  <a:ea typeface="MiSans Light" panose="00000400000000000000" pitchFamily="2" charset="-122"/>
                </a:rPr>
                <a:t>DA SHU</a:t>
              </a:r>
              <a:endParaRPr lang="zh-CN" altLang="en-US" sz="20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990" y="5330582"/>
            <a:ext cx="6382641" cy="2400635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4A952-36B4-B33D-E2E3-253CA3543EA7}"/>
              </a:ext>
            </a:extLst>
          </p:cNvPr>
          <p:cNvGrpSpPr/>
          <p:nvPr/>
        </p:nvGrpSpPr>
        <p:grpSpPr>
          <a:xfrm>
            <a:off x="5172716" y="4743801"/>
            <a:ext cx="4172672" cy="277000"/>
            <a:chOff x="4289813" y="5868700"/>
            <a:chExt cx="2252541" cy="27700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B12C6FC-AFE4-0CD0-4EEF-A914A5FB8D2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16E414E-25E2-FFD1-353F-82D9F9F7F915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2023.07.18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96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8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关于大暑的传说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9C34B206-82B2-AABF-CA4B-7CB6E1BCDBC4}"/>
              </a:ext>
            </a:extLst>
          </p:cNvPr>
          <p:cNvSpPr txBox="1"/>
          <p:nvPr/>
        </p:nvSpPr>
        <p:spPr>
          <a:xfrm>
            <a:off x="5101969" y="1968296"/>
            <a:ext cx="5032147" cy="32357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/>
            </a:lvl1pPr>
          </a:lstStyle>
          <a:p>
            <a:r>
              <a:rPr lang="zh-CN" altLang="en-US" dirty="0"/>
              <a:t>纲，指成批运输货物的组织，如茶纲</a:t>
            </a:r>
            <a:r>
              <a:rPr lang="en-US" altLang="zh-CN" dirty="0"/>
              <a:t>﹑</a:t>
            </a:r>
            <a:r>
              <a:rPr lang="zh-CN" altLang="en-US" dirty="0"/>
              <a:t>盐纲</a:t>
            </a:r>
            <a:r>
              <a:rPr lang="en-US" altLang="zh-CN" dirty="0"/>
              <a:t>﹑</a:t>
            </a:r>
            <a:r>
              <a:rPr lang="zh-CN" altLang="en-US" dirty="0"/>
              <a:t>花石纲。北宋权相蔡京假公济私，在朝中大兴花石纲，铸九鼎，建明堂，修方泽，立道观，大兴土木徭役，修建华丽的艮岳。天下百姓穷不聊生，怨声载道。北京大名府（今河北邯郸大名县）知府梁中书搜刮民脂民膏，孝敬其岳父蔡京生日礼物</a:t>
            </a:r>
            <a:r>
              <a:rPr lang="en-US" altLang="zh-CN" dirty="0"/>
              <a:t>,</a:t>
            </a:r>
            <a:r>
              <a:rPr lang="zh-CN" altLang="en-US" dirty="0"/>
              <a:t>价值十万贯的金银财宝，名曰“生辰纲”。命令麾下的提辖杨志押运十万贯生日礼物，于六月十五日蔡京生辰之时，送到东京汴梁庆寿。阴历的六月十五日正值大暑时节。这一情况被山东好汉晁盖、吴用等获知，决定在山东省菏泽市郓城县东南</a:t>
            </a:r>
            <a:r>
              <a:rPr lang="en-US" altLang="zh-CN" dirty="0"/>
              <a:t>16</a:t>
            </a:r>
            <a:r>
              <a:rPr lang="zh-CN" altLang="en-US" dirty="0"/>
              <a:t>里处的黄泥冈截取这批宝物。</a:t>
            </a:r>
          </a:p>
        </p:txBody>
      </p:sp>
      <p:pic>
        <p:nvPicPr>
          <p:cNvPr id="155" name="图片 154" descr="D:\51PPT模板网\51pptmoban.com\图片001.jpg">
            <a:extLst>
              <a:ext uri="{FF2B5EF4-FFF2-40B4-BE49-F238E27FC236}">
                <a16:creationId xmlns:a16="http://schemas.microsoft.com/office/drawing/2014/main" id="{7821EA35-F408-9C36-E275-5C889F2825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5596" y="-838526"/>
            <a:ext cx="682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16" y="4354535"/>
            <a:ext cx="2343788" cy="34921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9878055" y="855886"/>
            <a:ext cx="1482313" cy="1167235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293" y="5446077"/>
            <a:ext cx="6382641" cy="240063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E106DBA-C9D3-EB63-2D3F-D776C375AEFE}"/>
              </a:ext>
            </a:extLst>
          </p:cNvPr>
          <p:cNvGrpSpPr/>
          <p:nvPr/>
        </p:nvGrpSpPr>
        <p:grpSpPr>
          <a:xfrm>
            <a:off x="6533081" y="2789224"/>
            <a:ext cx="3114650" cy="1446550"/>
            <a:chOff x="4216760" y="208006"/>
            <a:chExt cx="3114650" cy="1446550"/>
          </a:xfrm>
        </p:grpSpPr>
        <p:sp>
          <p:nvSpPr>
            <p:cNvPr id="3" name="图形 4">
              <a:extLst>
                <a:ext uri="{FF2B5EF4-FFF2-40B4-BE49-F238E27FC236}">
                  <a16:creationId xmlns:a16="http://schemas.microsoft.com/office/drawing/2014/main" id="{DB45C9F4-D6C6-6825-CB27-E2D203F72EC4}"/>
                </a:ext>
              </a:extLst>
            </p:cNvPr>
            <p:cNvSpPr/>
            <p:nvPr/>
          </p:nvSpPr>
          <p:spPr>
            <a:xfrm rot="569535">
              <a:off x="4216760" y="683158"/>
              <a:ext cx="807365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D9BC3D-4AB6-2337-2D16-976FB0E5860D}"/>
                </a:ext>
              </a:extLst>
            </p:cNvPr>
            <p:cNvSpPr txBox="1"/>
            <p:nvPr/>
          </p:nvSpPr>
          <p:spPr>
            <a:xfrm>
              <a:off x="4954291" y="208006"/>
              <a:ext cx="168507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8800" dirty="0"/>
                <a:t>03</a:t>
              </a:r>
              <a:endParaRPr lang="zh-CN" altLang="en-US" sz="8800" dirty="0"/>
            </a:p>
          </p:txBody>
        </p:sp>
        <p:sp>
          <p:nvSpPr>
            <p:cNvPr id="5" name="图形 4">
              <a:extLst>
                <a:ext uri="{FF2B5EF4-FFF2-40B4-BE49-F238E27FC236}">
                  <a16:creationId xmlns:a16="http://schemas.microsoft.com/office/drawing/2014/main" id="{7AC0176B-2A3C-9981-900D-B2FDE63D6DA5}"/>
                </a:ext>
              </a:extLst>
            </p:cNvPr>
            <p:cNvSpPr/>
            <p:nvPr/>
          </p:nvSpPr>
          <p:spPr>
            <a:xfrm rot="21367456" flipH="1">
              <a:off x="6523146" y="683157"/>
              <a:ext cx="808264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68A0EB-5C61-EDE5-8AA1-8DA2B0FB44F5}"/>
              </a:ext>
            </a:extLst>
          </p:cNvPr>
          <p:cNvGrpSpPr/>
          <p:nvPr/>
        </p:nvGrpSpPr>
        <p:grpSpPr>
          <a:xfrm>
            <a:off x="5617305" y="1729135"/>
            <a:ext cx="674795" cy="3566728"/>
            <a:chOff x="8937279" y="1458675"/>
            <a:chExt cx="674795" cy="356672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4BC8AB-88A2-E3EB-9B0E-9244AB4256EB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55A0B2-B1ED-87B5-BFFB-01517F496DBD}"/>
                </a:ext>
              </a:extLst>
            </p:cNvPr>
            <p:cNvSpPr txBox="1"/>
            <p:nvPr/>
          </p:nvSpPr>
          <p:spPr>
            <a:xfrm>
              <a:off x="9037986" y="2320014"/>
              <a:ext cx="492443" cy="13747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大暑的习俗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B8A570B-4774-02CC-B8DC-DFF3B12D7F32}"/>
                </a:ext>
              </a:extLst>
            </p:cNvPr>
            <p:cNvSpPr/>
            <p:nvPr/>
          </p:nvSpPr>
          <p:spPr>
            <a:xfrm>
              <a:off x="9183812" y="1705619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D5C1A2F-B4B7-DE5C-765D-780456111C05}"/>
              </a:ext>
            </a:extLst>
          </p:cNvPr>
          <p:cNvSpPr txBox="1"/>
          <p:nvPr/>
        </p:nvSpPr>
        <p:spPr>
          <a:xfrm>
            <a:off x="2871340" y="1889912"/>
            <a:ext cx="2446824" cy="3135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福建莆田人在大暑时节有吃荔枝、羊肉和米糟的习俗，叫做“过大暑”。荔枝含有葡萄糖和多种维生素，富有营养价值，所以吃鲜荔枝可以滋补身体。先将鲜荔枝浸于冷井水之中，大暑时刻一到便取出品尝。这一时刻吃荔枝，最惬意、最滋补。</a:t>
            </a:r>
          </a:p>
        </p:txBody>
      </p:sp>
    </p:spTree>
    <p:extLst>
      <p:ext uri="{BB962C8B-B14F-4D97-AF65-F5344CB8AC3E}">
        <p14:creationId xmlns:p14="http://schemas.microsoft.com/office/powerpoint/2010/main" val="54469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D:\51PPT模板网\51pptmoban.com\图片001.jpg">
            <a:extLst>
              <a:ext uri="{FF2B5EF4-FFF2-40B4-BE49-F238E27FC236}">
                <a16:creationId xmlns:a16="http://schemas.microsoft.com/office/drawing/2014/main" id="{CFDB45CB-90A3-C77D-8962-B6DD91455A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408" y="3512499"/>
            <a:ext cx="4061926" cy="2544495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9" y="2320014"/>
              <a:ext cx="492443" cy="13747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大暑的习俗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767290-A67B-A100-3470-51FE978B05F4}"/>
              </a:ext>
            </a:extLst>
          </p:cNvPr>
          <p:cNvGrpSpPr/>
          <p:nvPr/>
        </p:nvGrpSpPr>
        <p:grpSpPr>
          <a:xfrm>
            <a:off x="7038196" y="1228395"/>
            <a:ext cx="2908489" cy="3283766"/>
            <a:chOff x="7022233" y="2323326"/>
            <a:chExt cx="2908489" cy="3283766"/>
          </a:xfrm>
        </p:grpSpPr>
        <p:sp>
          <p:nvSpPr>
            <p:cNvPr id="6" name="公众号：陈西设计之家。微信搜索即可">
              <a:extLst>
                <a:ext uri="{FF2B5EF4-FFF2-40B4-BE49-F238E27FC236}">
                  <a16:creationId xmlns:a16="http://schemas.microsoft.com/office/drawing/2014/main" id="{BCBACC1E-2BEF-5160-7BC9-626112AD1BDF}"/>
                </a:ext>
              </a:extLst>
            </p:cNvPr>
            <p:cNvSpPr/>
            <p:nvPr/>
          </p:nvSpPr>
          <p:spPr>
            <a:xfrm rot="5879510">
              <a:off x="8375292" y="3272446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B27DDD4-7BFB-1E73-88FC-FE48E7DEE386}"/>
                </a:ext>
              </a:extLst>
            </p:cNvPr>
            <p:cNvSpPr txBox="1"/>
            <p:nvPr/>
          </p:nvSpPr>
          <p:spPr>
            <a:xfrm>
              <a:off x="7022233" y="2323326"/>
              <a:ext cx="2446824" cy="32837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/>
              </a:lvl1pPr>
            </a:lstStyle>
            <a:p>
              <a:r>
                <a:rPr lang="zh-CN" altLang="en-US" dirty="0"/>
                <a:t>福建莆田人在大暑时节有吃荔枝、羊肉和米糟的习俗，叫做“过大暑”。荔枝含有葡萄糖和多种维生素，富有营养价值，所以吃鲜荔枝可以滋补身体。先将鲜荔枝浸于冷井水之中，大暑时刻一到便取出品尝。这一时刻吃荔枝，最惬意、最滋补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1B78ACF-0CC8-C485-BD4B-17E54224B26D}"/>
                </a:ext>
              </a:extLst>
            </p:cNvPr>
            <p:cNvSpPr txBox="1"/>
            <p:nvPr/>
          </p:nvSpPr>
          <p:spPr>
            <a:xfrm>
              <a:off x="9469057" y="2644170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吃荔枝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CD950CC-CF82-8F34-BF97-0A5A3EDEAE70}"/>
              </a:ext>
            </a:extLst>
          </p:cNvPr>
          <p:cNvGrpSpPr/>
          <p:nvPr/>
        </p:nvGrpSpPr>
        <p:grpSpPr>
          <a:xfrm>
            <a:off x="1612600" y="2035040"/>
            <a:ext cx="2908489" cy="3283766"/>
            <a:chOff x="1510433" y="907551"/>
            <a:chExt cx="2908489" cy="3283766"/>
          </a:xfrm>
        </p:grpSpPr>
        <p:sp>
          <p:nvSpPr>
            <p:cNvPr id="7" name="公众号：陈西设计之家。微信搜索即可">
              <a:extLst>
                <a:ext uri="{FF2B5EF4-FFF2-40B4-BE49-F238E27FC236}">
                  <a16:creationId xmlns:a16="http://schemas.microsoft.com/office/drawing/2014/main" id="{B48271E9-C7AF-514F-9ED3-1AA8757E5E03}"/>
                </a:ext>
              </a:extLst>
            </p:cNvPr>
            <p:cNvSpPr/>
            <p:nvPr/>
          </p:nvSpPr>
          <p:spPr>
            <a:xfrm rot="5879510">
              <a:off x="2863492" y="1856671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11AED9F-8B33-B6C8-0841-B93E52DB6DA9}"/>
                </a:ext>
              </a:extLst>
            </p:cNvPr>
            <p:cNvSpPr txBox="1"/>
            <p:nvPr/>
          </p:nvSpPr>
          <p:spPr>
            <a:xfrm>
              <a:off x="1510433" y="907551"/>
              <a:ext cx="2446824" cy="32837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/>
              </a:lvl1pPr>
            </a:lstStyle>
            <a:p>
              <a:r>
                <a:rPr lang="zh-CN" altLang="en-US" dirty="0"/>
                <a:t>广东很多地方在大暑时节有“吃仙草”的习俗。仙草又名凉粉草、仙人草，唇形科仙草属草本植物，是重要的药食两用植物资源。由于其神奇的消暑功效，被誉为“仙草”。茎叶晒干后可以做成烧仙草，广东一带叫凉粉，是一种消暑的甜品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6BAA48E-BA86-B8D1-E05C-4160D27F2349}"/>
                </a:ext>
              </a:extLst>
            </p:cNvPr>
            <p:cNvSpPr txBox="1"/>
            <p:nvPr/>
          </p:nvSpPr>
          <p:spPr>
            <a:xfrm>
              <a:off x="3957257" y="1228395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吃仙草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EED41C-24C9-CAA9-5055-DF940607C3B0}"/>
              </a:ext>
            </a:extLst>
          </p:cNvPr>
          <p:cNvGrpSpPr/>
          <p:nvPr/>
        </p:nvGrpSpPr>
        <p:grpSpPr>
          <a:xfrm>
            <a:off x="4702992" y="1047870"/>
            <a:ext cx="1482156" cy="2229971"/>
            <a:chOff x="4702992" y="1047870"/>
            <a:chExt cx="1482156" cy="2229971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1C72ED9-DAFF-BD47-B149-BB56D4D278D9}"/>
                </a:ext>
              </a:extLst>
            </p:cNvPr>
            <p:cNvSpPr/>
            <p:nvPr/>
          </p:nvSpPr>
          <p:spPr>
            <a:xfrm>
              <a:off x="4819137" y="1640916"/>
              <a:ext cx="1243703" cy="1617876"/>
            </a:xfrm>
            <a:custGeom>
              <a:avLst/>
              <a:gdLst>
                <a:gd name="connsiteX0" fmla="*/ 683 w 2848422"/>
                <a:gd name="connsiteY0" fmla="*/ 464964 h 3705381"/>
                <a:gd name="connsiteX1" fmla="*/ 178829 w 2848422"/>
                <a:gd name="connsiteY1" fmla="*/ 3288468 h 3705381"/>
                <a:gd name="connsiteX2" fmla="*/ 2183899 w 2848422"/>
                <a:gd name="connsiteY2" fmla="*/ 3549515 h 3705381"/>
                <a:gd name="connsiteX3" fmla="*/ 2571602 w 2848422"/>
                <a:gd name="connsiteY3" fmla="*/ 2690716 h 3705381"/>
                <a:gd name="connsiteX4" fmla="*/ 2649162 w 2848422"/>
                <a:gd name="connsiteY4" fmla="*/ 1887330 h 3705381"/>
                <a:gd name="connsiteX5" fmla="*/ 2848423 w 2848422"/>
                <a:gd name="connsiteY5" fmla="*/ 0 h 3705381"/>
                <a:gd name="connsiteX6" fmla="*/ 2848028 w 2848422"/>
                <a:gd name="connsiteY6" fmla="*/ 247856 h 3705381"/>
                <a:gd name="connsiteX7" fmla="*/ 683 w 2848422"/>
                <a:gd name="connsiteY7" fmla="*/ 464964 h 3705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8422" h="3705381">
                  <a:moveTo>
                    <a:pt x="683" y="464964"/>
                  </a:moveTo>
                  <a:cubicBezTo>
                    <a:pt x="-12073" y="499077"/>
                    <a:pt x="157892" y="3197668"/>
                    <a:pt x="178829" y="3288468"/>
                  </a:cubicBezTo>
                  <a:cubicBezTo>
                    <a:pt x="199766" y="3379268"/>
                    <a:pt x="1644231" y="3984990"/>
                    <a:pt x="2183899" y="3549515"/>
                  </a:cubicBezTo>
                  <a:cubicBezTo>
                    <a:pt x="2723559" y="3114041"/>
                    <a:pt x="2569552" y="2702794"/>
                    <a:pt x="2571602" y="2690716"/>
                  </a:cubicBezTo>
                  <a:cubicBezTo>
                    <a:pt x="2573643" y="2678638"/>
                    <a:pt x="2649162" y="1887330"/>
                    <a:pt x="2649162" y="1887330"/>
                  </a:cubicBezTo>
                  <a:lnTo>
                    <a:pt x="2848423" y="0"/>
                  </a:lnTo>
                  <a:lnTo>
                    <a:pt x="2848028" y="247856"/>
                  </a:lnTo>
                  <a:cubicBezTo>
                    <a:pt x="2848011" y="247856"/>
                    <a:pt x="279456" y="-280387"/>
                    <a:pt x="683" y="464964"/>
                  </a:cubicBezTo>
                  <a:close/>
                </a:path>
              </a:pathLst>
            </a:custGeom>
            <a:solidFill>
              <a:srgbClr val="F9F0D8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FA93A3D-2E8C-8D6F-A135-94B2CA2A231C}"/>
                </a:ext>
              </a:extLst>
            </p:cNvPr>
            <p:cNvSpPr/>
            <p:nvPr/>
          </p:nvSpPr>
          <p:spPr>
            <a:xfrm>
              <a:off x="4901276" y="2736655"/>
              <a:ext cx="839068" cy="496672"/>
            </a:xfrm>
            <a:custGeom>
              <a:avLst/>
              <a:gdLst>
                <a:gd name="connsiteX0" fmla="*/ 1714 w 1921697"/>
                <a:gd name="connsiteY0" fmla="*/ 275166 h 1137515"/>
                <a:gd name="connsiteX1" fmla="*/ 137599 w 1921697"/>
                <a:gd name="connsiteY1" fmla="*/ 440210 h 1137515"/>
                <a:gd name="connsiteX2" fmla="*/ 157528 w 1921697"/>
                <a:gd name="connsiteY2" fmla="*/ 568761 h 1137515"/>
                <a:gd name="connsiteX3" fmla="*/ 271161 w 1921697"/>
                <a:gd name="connsiteY3" fmla="*/ 734555 h 1137515"/>
                <a:gd name="connsiteX4" fmla="*/ 547659 w 1921697"/>
                <a:gd name="connsiteY4" fmla="*/ 701629 h 1137515"/>
                <a:gd name="connsiteX5" fmla="*/ 641323 w 1921697"/>
                <a:gd name="connsiteY5" fmla="*/ 890288 h 1137515"/>
                <a:gd name="connsiteX6" fmla="*/ 614633 w 1921697"/>
                <a:gd name="connsiteY6" fmla="*/ 1096811 h 1137515"/>
                <a:gd name="connsiteX7" fmla="*/ 1133034 w 1921697"/>
                <a:gd name="connsiteY7" fmla="*/ 1137515 h 1137515"/>
                <a:gd name="connsiteX8" fmla="*/ 1282280 w 1921697"/>
                <a:gd name="connsiteY8" fmla="*/ 1091098 h 1137515"/>
                <a:gd name="connsiteX9" fmla="*/ 1447582 w 1921697"/>
                <a:gd name="connsiteY9" fmla="*/ 941416 h 1137515"/>
                <a:gd name="connsiteX10" fmla="*/ 1518389 w 1921697"/>
                <a:gd name="connsiteY10" fmla="*/ 771233 h 1137515"/>
                <a:gd name="connsiteX11" fmla="*/ 1688637 w 1921697"/>
                <a:gd name="connsiteY11" fmla="*/ 683289 h 1137515"/>
                <a:gd name="connsiteX12" fmla="*/ 1657945 w 1921697"/>
                <a:gd name="connsiteY12" fmla="*/ 885552 h 1137515"/>
                <a:gd name="connsiteX13" fmla="*/ 1659978 w 1921697"/>
                <a:gd name="connsiteY13" fmla="*/ 1039203 h 1137515"/>
                <a:gd name="connsiteX14" fmla="*/ 1835930 w 1921697"/>
                <a:gd name="connsiteY14" fmla="*/ 990705 h 1137515"/>
                <a:gd name="connsiteX15" fmla="*/ 1913643 w 1921697"/>
                <a:gd name="connsiteY15" fmla="*/ 780560 h 1137515"/>
                <a:gd name="connsiteX16" fmla="*/ 1737780 w 1921697"/>
                <a:gd name="connsiteY16" fmla="*/ 683297 h 1137515"/>
                <a:gd name="connsiteX17" fmla="*/ 1659986 w 1921697"/>
                <a:gd name="connsiteY17" fmla="*/ 439903 h 1137515"/>
                <a:gd name="connsiteX18" fmla="*/ 1518397 w 1921697"/>
                <a:gd name="connsiteY18" fmla="*/ 471668 h 1137515"/>
                <a:gd name="connsiteX19" fmla="*/ 1467502 w 1921697"/>
                <a:gd name="connsiteY19" fmla="*/ 706349 h 1137515"/>
                <a:gd name="connsiteX20" fmla="*/ 1333150 w 1921697"/>
                <a:gd name="connsiteY20" fmla="*/ 701636 h 1137515"/>
                <a:gd name="connsiteX21" fmla="*/ 1402965 w 1921697"/>
                <a:gd name="connsiteY21" fmla="*/ 496784 h 1137515"/>
                <a:gd name="connsiteX22" fmla="*/ 1309075 w 1921697"/>
                <a:gd name="connsiteY22" fmla="*/ 382247 h 1137515"/>
                <a:gd name="connsiteX23" fmla="*/ 1217952 w 1921697"/>
                <a:gd name="connsiteY23" fmla="*/ 79527 h 1137515"/>
                <a:gd name="connsiteX24" fmla="*/ 1002030 w 1921697"/>
                <a:gd name="connsiteY24" fmla="*/ 6929 h 1137515"/>
                <a:gd name="connsiteX25" fmla="*/ 652707 w 1921697"/>
                <a:gd name="connsiteY25" fmla="*/ 60309 h 1137515"/>
                <a:gd name="connsiteX26" fmla="*/ 631795 w 1921697"/>
                <a:gd name="connsiteY26" fmla="*/ 174571 h 1137515"/>
                <a:gd name="connsiteX27" fmla="*/ 505849 w 1921697"/>
                <a:gd name="connsiteY27" fmla="*/ 236470 h 1137515"/>
                <a:gd name="connsiteX28" fmla="*/ 409757 w 1921697"/>
                <a:gd name="connsiteY28" fmla="*/ 298943 h 1137515"/>
                <a:gd name="connsiteX29" fmla="*/ 211827 w 1921697"/>
                <a:gd name="connsiteY29" fmla="*/ 106483 h 1137515"/>
                <a:gd name="connsiteX30" fmla="*/ 1714 w 1921697"/>
                <a:gd name="connsiteY30" fmla="*/ 275166 h 1137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21697" h="1137515">
                  <a:moveTo>
                    <a:pt x="1714" y="275166"/>
                  </a:moveTo>
                  <a:cubicBezTo>
                    <a:pt x="6837" y="314087"/>
                    <a:pt x="137599" y="440210"/>
                    <a:pt x="137599" y="440210"/>
                  </a:cubicBezTo>
                  <a:cubicBezTo>
                    <a:pt x="137599" y="440210"/>
                    <a:pt x="143255" y="542329"/>
                    <a:pt x="157528" y="568761"/>
                  </a:cubicBezTo>
                  <a:cubicBezTo>
                    <a:pt x="171800" y="595192"/>
                    <a:pt x="271161" y="734555"/>
                    <a:pt x="271161" y="734555"/>
                  </a:cubicBezTo>
                  <a:lnTo>
                    <a:pt x="547659" y="701629"/>
                  </a:lnTo>
                  <a:lnTo>
                    <a:pt x="641323" y="890288"/>
                  </a:lnTo>
                  <a:lnTo>
                    <a:pt x="614633" y="1096811"/>
                  </a:lnTo>
                  <a:lnTo>
                    <a:pt x="1133034" y="1137515"/>
                  </a:lnTo>
                  <a:cubicBezTo>
                    <a:pt x="1133034" y="1137515"/>
                    <a:pt x="1247796" y="1102692"/>
                    <a:pt x="1282280" y="1091098"/>
                  </a:cubicBezTo>
                  <a:cubicBezTo>
                    <a:pt x="1316764" y="1079505"/>
                    <a:pt x="1447582" y="941416"/>
                    <a:pt x="1447582" y="941416"/>
                  </a:cubicBezTo>
                  <a:lnTo>
                    <a:pt x="1518389" y="771233"/>
                  </a:lnTo>
                  <a:lnTo>
                    <a:pt x="1688637" y="683289"/>
                  </a:lnTo>
                  <a:lnTo>
                    <a:pt x="1657945" y="885552"/>
                  </a:lnTo>
                  <a:lnTo>
                    <a:pt x="1659978" y="1039203"/>
                  </a:lnTo>
                  <a:cubicBezTo>
                    <a:pt x="1659978" y="1039203"/>
                    <a:pt x="1754135" y="1104564"/>
                    <a:pt x="1835930" y="990705"/>
                  </a:cubicBezTo>
                  <a:cubicBezTo>
                    <a:pt x="1917726" y="876838"/>
                    <a:pt x="1934250" y="797479"/>
                    <a:pt x="1913643" y="780560"/>
                  </a:cubicBezTo>
                  <a:cubicBezTo>
                    <a:pt x="1893037" y="763641"/>
                    <a:pt x="1737780" y="683297"/>
                    <a:pt x="1737780" y="683297"/>
                  </a:cubicBezTo>
                  <a:lnTo>
                    <a:pt x="1659986" y="439903"/>
                  </a:lnTo>
                  <a:lnTo>
                    <a:pt x="1518397" y="471668"/>
                  </a:lnTo>
                  <a:cubicBezTo>
                    <a:pt x="1518397" y="471668"/>
                    <a:pt x="1485850" y="702459"/>
                    <a:pt x="1467502" y="706349"/>
                  </a:cubicBezTo>
                  <a:cubicBezTo>
                    <a:pt x="1449163" y="710237"/>
                    <a:pt x="1333150" y="701636"/>
                    <a:pt x="1333150" y="701636"/>
                  </a:cubicBezTo>
                  <a:cubicBezTo>
                    <a:pt x="1333150" y="701636"/>
                    <a:pt x="1438368" y="508677"/>
                    <a:pt x="1402965" y="496784"/>
                  </a:cubicBezTo>
                  <a:cubicBezTo>
                    <a:pt x="1367561" y="484892"/>
                    <a:pt x="1340799" y="415004"/>
                    <a:pt x="1309075" y="382247"/>
                  </a:cubicBezTo>
                  <a:cubicBezTo>
                    <a:pt x="1277358" y="349490"/>
                    <a:pt x="1283410" y="86022"/>
                    <a:pt x="1217952" y="79527"/>
                  </a:cubicBezTo>
                  <a:cubicBezTo>
                    <a:pt x="1152502" y="73032"/>
                    <a:pt x="1019054" y="27657"/>
                    <a:pt x="1002030" y="6929"/>
                  </a:cubicBezTo>
                  <a:cubicBezTo>
                    <a:pt x="985006" y="-13798"/>
                    <a:pt x="673628" y="14303"/>
                    <a:pt x="652707" y="60309"/>
                  </a:cubicBezTo>
                  <a:cubicBezTo>
                    <a:pt x="631787" y="106313"/>
                    <a:pt x="631795" y="174571"/>
                    <a:pt x="631795" y="174571"/>
                  </a:cubicBezTo>
                  <a:lnTo>
                    <a:pt x="505849" y="236470"/>
                  </a:lnTo>
                  <a:lnTo>
                    <a:pt x="409757" y="298943"/>
                  </a:lnTo>
                  <a:cubicBezTo>
                    <a:pt x="409757" y="298943"/>
                    <a:pt x="266086" y="110162"/>
                    <a:pt x="211827" y="106483"/>
                  </a:cubicBezTo>
                  <a:cubicBezTo>
                    <a:pt x="157560" y="102796"/>
                    <a:pt x="-19223" y="116036"/>
                    <a:pt x="1714" y="275166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2D8A50C-B098-7AD6-119A-775F9A7718A6}"/>
                </a:ext>
              </a:extLst>
            </p:cNvPr>
            <p:cNvSpPr/>
            <p:nvPr/>
          </p:nvSpPr>
          <p:spPr>
            <a:xfrm>
              <a:off x="5522299" y="2736203"/>
              <a:ext cx="141873" cy="139740"/>
            </a:xfrm>
            <a:custGeom>
              <a:avLst/>
              <a:gdLst>
                <a:gd name="connsiteX0" fmla="*/ 9446 w 324928"/>
                <a:gd name="connsiteY0" fmla="*/ 235837 h 320044"/>
                <a:gd name="connsiteX1" fmla="*/ 129066 w 324928"/>
                <a:gd name="connsiteY1" fmla="*/ 312235 h 320044"/>
                <a:gd name="connsiteX2" fmla="*/ 315878 w 324928"/>
                <a:gd name="connsiteY2" fmla="*/ 101912 h 320044"/>
                <a:gd name="connsiteX3" fmla="*/ 136360 w 324928"/>
                <a:gd name="connsiteY3" fmla="*/ 8329 h 320044"/>
                <a:gd name="connsiteX4" fmla="*/ 9446 w 324928"/>
                <a:gd name="connsiteY4" fmla="*/ 235837 h 320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928" h="320044">
                  <a:moveTo>
                    <a:pt x="9446" y="235837"/>
                  </a:moveTo>
                  <a:cubicBezTo>
                    <a:pt x="11931" y="242582"/>
                    <a:pt x="-5754" y="349332"/>
                    <a:pt x="129066" y="312235"/>
                  </a:cubicBezTo>
                  <a:cubicBezTo>
                    <a:pt x="263886" y="275137"/>
                    <a:pt x="354759" y="163722"/>
                    <a:pt x="315878" y="101912"/>
                  </a:cubicBezTo>
                  <a:cubicBezTo>
                    <a:pt x="276997" y="40101"/>
                    <a:pt x="165882" y="-23081"/>
                    <a:pt x="136360" y="8329"/>
                  </a:cubicBezTo>
                  <a:cubicBezTo>
                    <a:pt x="106846" y="39738"/>
                    <a:pt x="-37938" y="107132"/>
                    <a:pt x="9446" y="235837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153AC2A-860E-DDDA-5FAA-9FB404254DD3}"/>
                </a:ext>
              </a:extLst>
            </p:cNvPr>
            <p:cNvSpPr/>
            <p:nvPr/>
          </p:nvSpPr>
          <p:spPr>
            <a:xfrm>
              <a:off x="5725548" y="2868606"/>
              <a:ext cx="125643" cy="137533"/>
            </a:xfrm>
            <a:custGeom>
              <a:avLst/>
              <a:gdLst>
                <a:gd name="connsiteX0" fmla="*/ 1580 w 287757"/>
                <a:gd name="connsiteY0" fmla="*/ 169457 h 314989"/>
                <a:gd name="connsiteX1" fmla="*/ 117238 w 287757"/>
                <a:gd name="connsiteY1" fmla="*/ 307359 h 314989"/>
                <a:gd name="connsiteX2" fmla="*/ 263257 w 287757"/>
                <a:gd name="connsiteY2" fmla="*/ 82877 h 314989"/>
                <a:gd name="connsiteX3" fmla="*/ 99891 w 287757"/>
                <a:gd name="connsiteY3" fmla="*/ 1912 h 314989"/>
                <a:gd name="connsiteX4" fmla="*/ 1580 w 287757"/>
                <a:gd name="connsiteY4" fmla="*/ 169457 h 314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757" h="314989">
                  <a:moveTo>
                    <a:pt x="1580" y="169457"/>
                  </a:moveTo>
                  <a:cubicBezTo>
                    <a:pt x="2984" y="176855"/>
                    <a:pt x="7897" y="353332"/>
                    <a:pt x="117238" y="307359"/>
                  </a:cubicBezTo>
                  <a:cubicBezTo>
                    <a:pt x="226579" y="261386"/>
                    <a:pt x="338437" y="185520"/>
                    <a:pt x="263257" y="82877"/>
                  </a:cubicBezTo>
                  <a:cubicBezTo>
                    <a:pt x="188077" y="-19767"/>
                    <a:pt x="99891" y="1912"/>
                    <a:pt x="99891" y="1912"/>
                  </a:cubicBezTo>
                  <a:cubicBezTo>
                    <a:pt x="99891" y="1912"/>
                    <a:pt x="-14678" y="83611"/>
                    <a:pt x="1580" y="169457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2F7C43C-2A8F-E1BC-4DAB-B3B45180F25B}"/>
                </a:ext>
              </a:extLst>
            </p:cNvPr>
            <p:cNvSpPr/>
            <p:nvPr/>
          </p:nvSpPr>
          <p:spPr>
            <a:xfrm>
              <a:off x="5712543" y="2678373"/>
              <a:ext cx="120289" cy="137384"/>
            </a:xfrm>
            <a:custGeom>
              <a:avLst/>
              <a:gdLst>
                <a:gd name="connsiteX0" fmla="*/ 35618 w 275494"/>
                <a:gd name="connsiteY0" fmla="*/ 36769 h 314647"/>
                <a:gd name="connsiteX1" fmla="*/ 9807 w 275494"/>
                <a:gd name="connsiteY1" fmla="*/ 292467 h 314647"/>
                <a:gd name="connsiteX2" fmla="*/ 210319 w 275494"/>
                <a:gd name="connsiteY2" fmla="*/ 273676 h 314647"/>
                <a:gd name="connsiteX3" fmla="*/ 234734 w 275494"/>
                <a:gd name="connsiteY3" fmla="*/ 70373 h 314647"/>
                <a:gd name="connsiteX4" fmla="*/ 35618 w 275494"/>
                <a:gd name="connsiteY4" fmla="*/ 36769 h 314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494" h="314647">
                  <a:moveTo>
                    <a:pt x="35618" y="36769"/>
                  </a:moveTo>
                  <a:cubicBezTo>
                    <a:pt x="35618" y="36769"/>
                    <a:pt x="-22579" y="250512"/>
                    <a:pt x="9807" y="292467"/>
                  </a:cubicBezTo>
                  <a:cubicBezTo>
                    <a:pt x="42193" y="334414"/>
                    <a:pt x="175957" y="310435"/>
                    <a:pt x="210319" y="273676"/>
                  </a:cubicBezTo>
                  <a:cubicBezTo>
                    <a:pt x="244681" y="236925"/>
                    <a:pt x="323500" y="131215"/>
                    <a:pt x="234734" y="70373"/>
                  </a:cubicBezTo>
                  <a:cubicBezTo>
                    <a:pt x="145959" y="9538"/>
                    <a:pt x="104488" y="-34555"/>
                    <a:pt x="35618" y="36769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EFDA943-F263-CAE3-6C05-181ED1543F5C}"/>
                </a:ext>
              </a:extLst>
            </p:cNvPr>
            <p:cNvSpPr/>
            <p:nvPr/>
          </p:nvSpPr>
          <p:spPr>
            <a:xfrm>
              <a:off x="5867628" y="2656313"/>
              <a:ext cx="104186" cy="115119"/>
            </a:xfrm>
            <a:custGeom>
              <a:avLst/>
              <a:gdLst>
                <a:gd name="connsiteX0" fmla="*/ 230611 w 238614"/>
                <a:gd name="connsiteY0" fmla="*/ 0 h 263654"/>
                <a:gd name="connsiteX1" fmla="*/ 932 w 238614"/>
                <a:gd name="connsiteY1" fmla="*/ 126340 h 263654"/>
                <a:gd name="connsiteX2" fmla="*/ 81123 w 238614"/>
                <a:gd name="connsiteY2" fmla="*/ 259111 h 263654"/>
                <a:gd name="connsiteX3" fmla="*/ 238582 w 238614"/>
                <a:gd name="connsiteY3" fmla="*/ 35871 h 263654"/>
                <a:gd name="connsiteX4" fmla="*/ 230611 w 238614"/>
                <a:gd name="connsiteY4" fmla="*/ 0 h 263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614" h="263654">
                  <a:moveTo>
                    <a:pt x="230611" y="0"/>
                  </a:moveTo>
                  <a:cubicBezTo>
                    <a:pt x="214668" y="1993"/>
                    <a:pt x="6443" y="73292"/>
                    <a:pt x="932" y="126340"/>
                  </a:cubicBezTo>
                  <a:cubicBezTo>
                    <a:pt x="-4578" y="179389"/>
                    <a:pt x="13358" y="287019"/>
                    <a:pt x="81123" y="259111"/>
                  </a:cubicBezTo>
                  <a:cubicBezTo>
                    <a:pt x="148888" y="231203"/>
                    <a:pt x="240575" y="53815"/>
                    <a:pt x="238582" y="35871"/>
                  </a:cubicBezTo>
                  <a:cubicBezTo>
                    <a:pt x="236589" y="17936"/>
                    <a:pt x="230611" y="0"/>
                    <a:pt x="230611" y="0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C11C35F-6740-4741-F0B0-5C6483594A33}"/>
                </a:ext>
              </a:extLst>
            </p:cNvPr>
            <p:cNvSpPr/>
            <p:nvPr/>
          </p:nvSpPr>
          <p:spPr>
            <a:xfrm>
              <a:off x="4984606" y="2252131"/>
              <a:ext cx="95657" cy="90056"/>
            </a:xfrm>
            <a:custGeom>
              <a:avLst/>
              <a:gdLst>
                <a:gd name="connsiteX0" fmla="*/ 0 w 219081"/>
                <a:gd name="connsiteY0" fmla="*/ 107861 h 206254"/>
                <a:gd name="connsiteX1" fmla="*/ 82126 w 219081"/>
                <a:gd name="connsiteY1" fmla="*/ 206237 h 206254"/>
                <a:gd name="connsiteX2" fmla="*/ 218891 w 219081"/>
                <a:gd name="connsiteY2" fmla="*/ 97638 h 206254"/>
                <a:gd name="connsiteX3" fmla="*/ 198826 w 219081"/>
                <a:gd name="connsiteY3" fmla="*/ 4490 h 206254"/>
                <a:gd name="connsiteX4" fmla="*/ 0 w 219081"/>
                <a:gd name="connsiteY4" fmla="*/ 107861 h 20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81" h="206254">
                  <a:moveTo>
                    <a:pt x="0" y="107861"/>
                  </a:moveTo>
                  <a:cubicBezTo>
                    <a:pt x="0" y="107861"/>
                    <a:pt x="17613" y="204905"/>
                    <a:pt x="82126" y="206237"/>
                  </a:cubicBezTo>
                  <a:cubicBezTo>
                    <a:pt x="146640" y="207568"/>
                    <a:pt x="223409" y="133574"/>
                    <a:pt x="218891" y="97638"/>
                  </a:cubicBezTo>
                  <a:cubicBezTo>
                    <a:pt x="214373" y="61702"/>
                    <a:pt x="225370" y="18077"/>
                    <a:pt x="198826" y="4490"/>
                  </a:cubicBezTo>
                  <a:cubicBezTo>
                    <a:pt x="172289" y="-9088"/>
                    <a:pt x="8456" y="3466"/>
                    <a:pt x="0" y="107861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C57C56E-0DB2-2F97-B86B-61B6867069B5}"/>
                </a:ext>
              </a:extLst>
            </p:cNvPr>
            <p:cNvSpPr/>
            <p:nvPr/>
          </p:nvSpPr>
          <p:spPr>
            <a:xfrm>
              <a:off x="5661657" y="2155877"/>
              <a:ext cx="103432" cy="86657"/>
            </a:xfrm>
            <a:custGeom>
              <a:avLst/>
              <a:gdLst>
                <a:gd name="connsiteX0" fmla="*/ 5762 w 236888"/>
                <a:gd name="connsiteY0" fmla="*/ 50293 h 198469"/>
                <a:gd name="connsiteX1" fmla="*/ 87098 w 236888"/>
                <a:gd name="connsiteY1" fmla="*/ 198143 h 198469"/>
                <a:gd name="connsiteX2" fmla="*/ 229526 w 236888"/>
                <a:gd name="connsiteY2" fmla="*/ 50293 h 198469"/>
                <a:gd name="connsiteX3" fmla="*/ 5762 w 236888"/>
                <a:gd name="connsiteY3" fmla="*/ 50293 h 19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888" h="198469">
                  <a:moveTo>
                    <a:pt x="5762" y="50293"/>
                  </a:moveTo>
                  <a:cubicBezTo>
                    <a:pt x="5762" y="50293"/>
                    <a:pt x="-32272" y="206535"/>
                    <a:pt x="87098" y="198143"/>
                  </a:cubicBezTo>
                  <a:cubicBezTo>
                    <a:pt x="206467" y="189744"/>
                    <a:pt x="257152" y="97605"/>
                    <a:pt x="229526" y="50293"/>
                  </a:cubicBezTo>
                  <a:cubicBezTo>
                    <a:pt x="201900" y="2989"/>
                    <a:pt x="71066" y="-34012"/>
                    <a:pt x="5762" y="50293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14CE49E-D961-A5D9-A3B1-026A98733320}"/>
                </a:ext>
              </a:extLst>
            </p:cNvPr>
            <p:cNvSpPr/>
            <p:nvPr/>
          </p:nvSpPr>
          <p:spPr>
            <a:xfrm>
              <a:off x="5422566" y="2464978"/>
              <a:ext cx="129767" cy="129067"/>
            </a:xfrm>
            <a:custGeom>
              <a:avLst/>
              <a:gdLst>
                <a:gd name="connsiteX0" fmla="*/ 289879 w 297202"/>
                <a:gd name="connsiteY0" fmla="*/ 34008 h 295598"/>
                <a:gd name="connsiteX1" fmla="*/ 12 w 297202"/>
                <a:gd name="connsiteY1" fmla="*/ 118781 h 295598"/>
                <a:gd name="connsiteX2" fmla="*/ 232998 w 297202"/>
                <a:gd name="connsiteY2" fmla="*/ 241321 h 295598"/>
                <a:gd name="connsiteX3" fmla="*/ 289879 w 297202"/>
                <a:gd name="connsiteY3" fmla="*/ 34008 h 29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2" h="295598">
                  <a:moveTo>
                    <a:pt x="289879" y="34008"/>
                  </a:moveTo>
                  <a:cubicBezTo>
                    <a:pt x="279398" y="29095"/>
                    <a:pt x="-2078" y="-79359"/>
                    <a:pt x="12" y="118781"/>
                  </a:cubicBezTo>
                  <a:cubicBezTo>
                    <a:pt x="2101" y="316929"/>
                    <a:pt x="138705" y="334170"/>
                    <a:pt x="232998" y="241321"/>
                  </a:cubicBezTo>
                  <a:cubicBezTo>
                    <a:pt x="327291" y="148472"/>
                    <a:pt x="289879" y="34008"/>
                    <a:pt x="289879" y="34008"/>
                  </a:cubicBezTo>
                  <a:close/>
                </a:path>
              </a:pathLst>
            </a:custGeom>
            <a:solidFill>
              <a:srgbClr val="E2854B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05D8BF7-4168-00C3-9FF0-7BB1C66B68D5}"/>
                </a:ext>
              </a:extLst>
            </p:cNvPr>
            <p:cNvSpPr/>
            <p:nvPr/>
          </p:nvSpPr>
          <p:spPr>
            <a:xfrm>
              <a:off x="5020462" y="2727791"/>
              <a:ext cx="854304" cy="550050"/>
            </a:xfrm>
            <a:custGeom>
              <a:avLst/>
              <a:gdLst>
                <a:gd name="connsiteX0" fmla="*/ 1249810 w 1956591"/>
                <a:gd name="connsiteY0" fmla="*/ 517884 h 1259765"/>
                <a:gd name="connsiteX1" fmla="*/ 1347145 w 1956591"/>
                <a:gd name="connsiteY1" fmla="*/ 438235 h 1259765"/>
                <a:gd name="connsiteX2" fmla="*/ 1441785 w 1956591"/>
                <a:gd name="connsiteY2" fmla="*/ 527461 h 1259765"/>
                <a:gd name="connsiteX3" fmla="*/ 1442778 w 1956591"/>
                <a:gd name="connsiteY3" fmla="*/ 692029 h 1259765"/>
                <a:gd name="connsiteX4" fmla="*/ 1614914 w 1956591"/>
                <a:gd name="connsiteY4" fmla="*/ 721841 h 1259765"/>
                <a:gd name="connsiteX5" fmla="*/ 1686108 w 1956591"/>
                <a:gd name="connsiteY5" fmla="*/ 914793 h 1259765"/>
                <a:gd name="connsiteX6" fmla="*/ 1540081 w 1956591"/>
                <a:gd name="connsiteY6" fmla="*/ 1073673 h 1259765"/>
                <a:gd name="connsiteX7" fmla="*/ 1390560 w 1956591"/>
                <a:gd name="connsiteY7" fmla="*/ 1092310 h 1259765"/>
                <a:gd name="connsiteX8" fmla="*/ 1348428 w 1956591"/>
                <a:gd name="connsiteY8" fmla="*/ 930857 h 1259765"/>
                <a:gd name="connsiteX9" fmla="*/ 1382145 w 1956591"/>
                <a:gd name="connsiteY9" fmla="*/ 772058 h 1259765"/>
                <a:gd name="connsiteX10" fmla="*/ 1252706 w 1956591"/>
                <a:gd name="connsiteY10" fmla="*/ 825865 h 1259765"/>
                <a:gd name="connsiteX11" fmla="*/ 1055228 w 1956591"/>
                <a:gd name="connsiteY11" fmla="*/ 1068138 h 1259765"/>
                <a:gd name="connsiteX12" fmla="*/ 1016638 w 1956591"/>
                <a:gd name="connsiteY12" fmla="*/ 1174840 h 1259765"/>
                <a:gd name="connsiteX13" fmla="*/ 1535192 w 1956591"/>
                <a:gd name="connsiteY13" fmla="*/ 1127714 h 1259765"/>
                <a:gd name="connsiteX14" fmla="*/ 1956442 w 1956591"/>
                <a:gd name="connsiteY14" fmla="*/ 871822 h 1259765"/>
                <a:gd name="connsiteX15" fmla="*/ 1886805 w 1956591"/>
                <a:gd name="connsiteY15" fmla="*/ 1010756 h 1259765"/>
                <a:gd name="connsiteX16" fmla="*/ 1721463 w 1956591"/>
                <a:gd name="connsiteY16" fmla="*/ 1134023 h 1259765"/>
                <a:gd name="connsiteX17" fmla="*/ 1229639 w 1956591"/>
                <a:gd name="connsiteY17" fmla="*/ 1259395 h 1259765"/>
                <a:gd name="connsiteX18" fmla="*/ 675223 w 1956591"/>
                <a:gd name="connsiteY18" fmla="*/ 1232996 h 1259765"/>
                <a:gd name="connsiteX19" fmla="*/ 234310 w 1956591"/>
                <a:gd name="connsiteY19" fmla="*/ 1159228 h 1259765"/>
                <a:gd name="connsiteX20" fmla="*/ 29973 w 1956591"/>
                <a:gd name="connsiteY20" fmla="*/ 1063571 h 1259765"/>
                <a:gd name="connsiteX21" fmla="*/ 0 w 1956591"/>
                <a:gd name="connsiteY21" fmla="*/ 1005754 h 1259765"/>
                <a:gd name="connsiteX22" fmla="*/ 341649 w 1956591"/>
                <a:gd name="connsiteY22" fmla="*/ 1117120 h 1259765"/>
                <a:gd name="connsiteX23" fmla="*/ 293700 w 1956591"/>
                <a:gd name="connsiteY23" fmla="*/ 793285 h 1259765"/>
                <a:gd name="connsiteX24" fmla="*/ 290900 w 1956591"/>
                <a:gd name="connsiteY24" fmla="*/ 699654 h 1259765"/>
                <a:gd name="connsiteX25" fmla="*/ 348257 w 1956591"/>
                <a:gd name="connsiteY25" fmla="*/ 651535 h 1259765"/>
                <a:gd name="connsiteX26" fmla="*/ 436032 w 1956591"/>
                <a:gd name="connsiteY26" fmla="*/ 524097 h 1259765"/>
                <a:gd name="connsiteX27" fmla="*/ 482529 w 1956591"/>
                <a:gd name="connsiteY27" fmla="*/ 564535 h 1259765"/>
                <a:gd name="connsiteX28" fmla="*/ 606578 w 1956591"/>
                <a:gd name="connsiteY28" fmla="*/ 604400 h 1259765"/>
                <a:gd name="connsiteX29" fmla="*/ 673754 w 1956591"/>
                <a:gd name="connsiteY29" fmla="*/ 515246 h 1259765"/>
                <a:gd name="connsiteX30" fmla="*/ 599922 w 1956591"/>
                <a:gd name="connsiteY30" fmla="*/ 347193 h 1259765"/>
                <a:gd name="connsiteX31" fmla="*/ 482158 w 1956591"/>
                <a:gd name="connsiteY31" fmla="*/ 354075 h 1259765"/>
                <a:gd name="connsiteX32" fmla="*/ 423510 w 1956591"/>
                <a:gd name="connsiteY32" fmla="*/ 415103 h 1259765"/>
                <a:gd name="connsiteX33" fmla="*/ 374923 w 1956591"/>
                <a:gd name="connsiteY33" fmla="*/ 224822 h 1259765"/>
                <a:gd name="connsiteX34" fmla="*/ 521999 w 1956591"/>
                <a:gd name="connsiteY34" fmla="*/ 15862 h 1259765"/>
                <a:gd name="connsiteX35" fmla="*/ 841557 w 1956591"/>
                <a:gd name="connsiteY35" fmla="*/ 0 h 1259765"/>
                <a:gd name="connsiteX36" fmla="*/ 734363 w 1956591"/>
                <a:gd name="connsiteY36" fmla="*/ 55050 h 1259765"/>
                <a:gd name="connsiteX37" fmla="*/ 501546 w 1956591"/>
                <a:gd name="connsiteY37" fmla="*/ 68620 h 1259765"/>
                <a:gd name="connsiteX38" fmla="*/ 370243 w 1956591"/>
                <a:gd name="connsiteY38" fmla="*/ 151586 h 1259765"/>
                <a:gd name="connsiteX39" fmla="*/ 469910 w 1956591"/>
                <a:gd name="connsiteY39" fmla="*/ 292990 h 1259765"/>
                <a:gd name="connsiteX40" fmla="*/ 583398 w 1956591"/>
                <a:gd name="connsiteY40" fmla="*/ 124566 h 1259765"/>
                <a:gd name="connsiteX41" fmla="*/ 604997 w 1956591"/>
                <a:gd name="connsiteY41" fmla="*/ 309433 h 1259765"/>
                <a:gd name="connsiteX42" fmla="*/ 688866 w 1956591"/>
                <a:gd name="connsiteY42" fmla="*/ 387106 h 1259765"/>
                <a:gd name="connsiteX43" fmla="*/ 730119 w 1956591"/>
                <a:gd name="connsiteY43" fmla="*/ 235189 h 1259765"/>
                <a:gd name="connsiteX44" fmla="*/ 944960 w 1956591"/>
                <a:gd name="connsiteY44" fmla="*/ 99829 h 1259765"/>
                <a:gd name="connsiteX45" fmla="*/ 996588 w 1956591"/>
                <a:gd name="connsiteY45" fmla="*/ 114908 h 1259765"/>
                <a:gd name="connsiteX46" fmla="*/ 1014976 w 1956591"/>
                <a:gd name="connsiteY46" fmla="*/ 135119 h 1259765"/>
                <a:gd name="connsiteX47" fmla="*/ 913986 w 1956591"/>
                <a:gd name="connsiteY47" fmla="*/ 134151 h 1259765"/>
                <a:gd name="connsiteX48" fmla="*/ 783200 w 1956591"/>
                <a:gd name="connsiteY48" fmla="*/ 193517 h 1259765"/>
                <a:gd name="connsiteX49" fmla="*/ 743391 w 1956591"/>
                <a:gd name="connsiteY49" fmla="*/ 427689 h 1259765"/>
                <a:gd name="connsiteX50" fmla="*/ 826268 w 1956591"/>
                <a:gd name="connsiteY50" fmla="*/ 494551 h 1259765"/>
                <a:gd name="connsiteX51" fmla="*/ 1008102 w 1956591"/>
                <a:gd name="connsiteY51" fmla="*/ 305641 h 1259765"/>
                <a:gd name="connsiteX52" fmla="*/ 992796 w 1956591"/>
                <a:gd name="connsiteY52" fmla="*/ 216035 h 1259765"/>
                <a:gd name="connsiteX53" fmla="*/ 1046272 w 1956591"/>
                <a:gd name="connsiteY53" fmla="*/ 421832 h 1259765"/>
                <a:gd name="connsiteX54" fmla="*/ 1119072 w 1956591"/>
                <a:gd name="connsiteY54" fmla="*/ 651018 h 1259765"/>
                <a:gd name="connsiteX55" fmla="*/ 1072954 w 1956591"/>
                <a:gd name="connsiteY55" fmla="*/ 724802 h 1259765"/>
                <a:gd name="connsiteX56" fmla="*/ 1066072 w 1956591"/>
                <a:gd name="connsiteY56" fmla="*/ 793697 h 1259765"/>
                <a:gd name="connsiteX57" fmla="*/ 979443 w 1956591"/>
                <a:gd name="connsiteY57" fmla="*/ 793697 h 1259765"/>
                <a:gd name="connsiteX58" fmla="*/ 1034606 w 1956591"/>
                <a:gd name="connsiteY58" fmla="*/ 984179 h 1259765"/>
                <a:gd name="connsiteX59" fmla="*/ 1174598 w 1956591"/>
                <a:gd name="connsiteY59" fmla="*/ 961726 h 1259765"/>
                <a:gd name="connsiteX60" fmla="*/ 1152128 w 1956591"/>
                <a:gd name="connsiteY60" fmla="*/ 794310 h 1259765"/>
                <a:gd name="connsiteX61" fmla="*/ 1169281 w 1956591"/>
                <a:gd name="connsiteY61" fmla="*/ 680580 h 1259765"/>
                <a:gd name="connsiteX62" fmla="*/ 1251924 w 1956591"/>
                <a:gd name="connsiteY62" fmla="*/ 515673 h 1259765"/>
                <a:gd name="connsiteX63" fmla="*/ 1225016 w 1956591"/>
                <a:gd name="connsiteY63" fmla="*/ 607797 h 1259765"/>
                <a:gd name="connsiteX64" fmla="*/ 1263219 w 1956591"/>
                <a:gd name="connsiteY64" fmla="*/ 752081 h 1259765"/>
                <a:gd name="connsiteX65" fmla="*/ 1409569 w 1956591"/>
                <a:gd name="connsiteY65" fmla="*/ 605561 h 1259765"/>
                <a:gd name="connsiteX66" fmla="*/ 1315106 w 1956591"/>
                <a:gd name="connsiteY66" fmla="*/ 510260 h 1259765"/>
                <a:gd name="connsiteX67" fmla="*/ 1249810 w 1956591"/>
                <a:gd name="connsiteY67" fmla="*/ 517884 h 1259765"/>
                <a:gd name="connsiteX68" fmla="*/ 1464336 w 1956591"/>
                <a:gd name="connsiteY68" fmla="*/ 752202 h 1259765"/>
                <a:gd name="connsiteX69" fmla="*/ 1433387 w 1956591"/>
                <a:gd name="connsiteY69" fmla="*/ 840162 h 1259765"/>
                <a:gd name="connsiteX70" fmla="*/ 1387648 w 1956591"/>
                <a:gd name="connsiteY70" fmla="*/ 981509 h 1259765"/>
                <a:gd name="connsiteX71" fmla="*/ 1481836 w 1956591"/>
                <a:gd name="connsiteY71" fmla="*/ 1046547 h 1259765"/>
                <a:gd name="connsiteX72" fmla="*/ 1619900 w 1956591"/>
                <a:gd name="connsiteY72" fmla="*/ 930817 h 1259765"/>
                <a:gd name="connsiteX73" fmla="*/ 1575396 w 1956591"/>
                <a:gd name="connsiteY73" fmla="*/ 762650 h 1259765"/>
                <a:gd name="connsiteX74" fmla="*/ 1464336 w 1956591"/>
                <a:gd name="connsiteY74" fmla="*/ 752202 h 1259765"/>
                <a:gd name="connsiteX75" fmla="*/ 695676 w 1956591"/>
                <a:gd name="connsiteY75" fmla="*/ 583454 h 1259765"/>
                <a:gd name="connsiteX76" fmla="*/ 779601 w 1956591"/>
                <a:gd name="connsiteY76" fmla="*/ 643652 h 1259765"/>
                <a:gd name="connsiteX77" fmla="*/ 992159 w 1956591"/>
                <a:gd name="connsiteY77" fmla="*/ 702945 h 1259765"/>
                <a:gd name="connsiteX78" fmla="*/ 1036986 w 1956591"/>
                <a:gd name="connsiteY78" fmla="*/ 677006 h 1259765"/>
                <a:gd name="connsiteX79" fmla="*/ 1094577 w 1956591"/>
                <a:gd name="connsiteY79" fmla="*/ 505177 h 1259765"/>
                <a:gd name="connsiteX80" fmla="*/ 938344 w 1956591"/>
                <a:gd name="connsiteY80" fmla="*/ 530930 h 1259765"/>
                <a:gd name="connsiteX81" fmla="*/ 695676 w 1956591"/>
                <a:gd name="connsiteY81" fmla="*/ 583454 h 1259765"/>
                <a:gd name="connsiteX82" fmla="*/ 850005 w 1956591"/>
                <a:gd name="connsiteY82" fmla="*/ 791438 h 1259765"/>
                <a:gd name="connsiteX83" fmla="*/ 775696 w 1956591"/>
                <a:gd name="connsiteY83" fmla="*/ 699831 h 1259765"/>
                <a:gd name="connsiteX84" fmla="*/ 702558 w 1956591"/>
                <a:gd name="connsiteY84" fmla="*/ 652034 h 1259765"/>
                <a:gd name="connsiteX85" fmla="*/ 617365 w 1956591"/>
                <a:gd name="connsiteY85" fmla="*/ 720534 h 1259765"/>
                <a:gd name="connsiteX86" fmla="*/ 675376 w 1956591"/>
                <a:gd name="connsiteY86" fmla="*/ 934237 h 1259765"/>
                <a:gd name="connsiteX87" fmla="*/ 850005 w 1956591"/>
                <a:gd name="connsiteY87" fmla="*/ 791438 h 1259765"/>
                <a:gd name="connsiteX88" fmla="*/ 895009 w 1956591"/>
                <a:gd name="connsiteY88" fmla="*/ 917391 h 1259765"/>
                <a:gd name="connsiteX89" fmla="*/ 929033 w 1956591"/>
                <a:gd name="connsiteY89" fmla="*/ 754856 h 1259765"/>
                <a:gd name="connsiteX90" fmla="*/ 873314 w 1956591"/>
                <a:gd name="connsiteY90" fmla="*/ 856685 h 1259765"/>
                <a:gd name="connsiteX91" fmla="*/ 801741 w 1956591"/>
                <a:gd name="connsiteY91" fmla="*/ 1154944 h 1259765"/>
                <a:gd name="connsiteX92" fmla="*/ 920223 w 1956591"/>
                <a:gd name="connsiteY92" fmla="*/ 1153290 h 1259765"/>
                <a:gd name="connsiteX93" fmla="*/ 962597 w 1956591"/>
                <a:gd name="connsiteY93" fmla="*/ 1027321 h 1259765"/>
                <a:gd name="connsiteX94" fmla="*/ 895009 w 1956591"/>
                <a:gd name="connsiteY94" fmla="*/ 917391 h 1259765"/>
                <a:gd name="connsiteX95" fmla="*/ 540959 w 1956591"/>
                <a:gd name="connsiteY95" fmla="*/ 708036 h 1259765"/>
                <a:gd name="connsiteX96" fmla="*/ 337059 w 1956591"/>
                <a:gd name="connsiteY96" fmla="*/ 773421 h 1259765"/>
                <a:gd name="connsiteX97" fmla="*/ 467441 w 1956591"/>
                <a:gd name="connsiteY97" fmla="*/ 888087 h 1259765"/>
                <a:gd name="connsiteX98" fmla="*/ 540959 w 1956591"/>
                <a:gd name="connsiteY98" fmla="*/ 708036 h 1259765"/>
                <a:gd name="connsiteX99" fmla="*/ 382668 w 1956591"/>
                <a:gd name="connsiteY99" fmla="*/ 971416 h 1259765"/>
                <a:gd name="connsiteX100" fmla="*/ 457195 w 1956591"/>
                <a:gd name="connsiteY100" fmla="*/ 1096280 h 1259765"/>
                <a:gd name="connsiteX101" fmla="*/ 585141 w 1956591"/>
                <a:gd name="connsiteY101" fmla="*/ 1077109 h 1259765"/>
                <a:gd name="connsiteX102" fmla="*/ 568036 w 1956591"/>
                <a:gd name="connsiteY102" fmla="*/ 910589 h 1259765"/>
                <a:gd name="connsiteX103" fmla="*/ 382668 w 1956591"/>
                <a:gd name="connsiteY103" fmla="*/ 971416 h 1259765"/>
                <a:gd name="connsiteX104" fmla="*/ 763408 w 1956591"/>
                <a:gd name="connsiteY104" fmla="*/ 972763 h 1259765"/>
                <a:gd name="connsiteX105" fmla="*/ 663822 w 1956591"/>
                <a:gd name="connsiteY105" fmla="*/ 1005262 h 1259765"/>
                <a:gd name="connsiteX106" fmla="*/ 619753 w 1956591"/>
                <a:gd name="connsiteY106" fmla="*/ 1147779 h 1259765"/>
                <a:gd name="connsiteX107" fmla="*/ 763408 w 1956591"/>
                <a:gd name="connsiteY107" fmla="*/ 1147779 h 1259765"/>
                <a:gd name="connsiteX108" fmla="*/ 763408 w 1956591"/>
                <a:gd name="connsiteY108" fmla="*/ 972763 h 1259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956591" h="1259765">
                  <a:moveTo>
                    <a:pt x="1249810" y="517884"/>
                  </a:moveTo>
                  <a:cubicBezTo>
                    <a:pt x="1254643" y="457687"/>
                    <a:pt x="1295984" y="435774"/>
                    <a:pt x="1347145" y="438235"/>
                  </a:cubicBezTo>
                  <a:cubicBezTo>
                    <a:pt x="1399355" y="440744"/>
                    <a:pt x="1437485" y="472694"/>
                    <a:pt x="1441785" y="527461"/>
                  </a:cubicBezTo>
                  <a:cubicBezTo>
                    <a:pt x="1446247" y="584294"/>
                    <a:pt x="1442778" y="641739"/>
                    <a:pt x="1442778" y="692029"/>
                  </a:cubicBezTo>
                  <a:cubicBezTo>
                    <a:pt x="1497658" y="700992"/>
                    <a:pt x="1558823" y="703615"/>
                    <a:pt x="1614914" y="721841"/>
                  </a:cubicBezTo>
                  <a:cubicBezTo>
                    <a:pt x="1703414" y="750596"/>
                    <a:pt x="1737309" y="839645"/>
                    <a:pt x="1686108" y="914793"/>
                  </a:cubicBezTo>
                  <a:cubicBezTo>
                    <a:pt x="1645928" y="973772"/>
                    <a:pt x="1594574" y="1027256"/>
                    <a:pt x="1540081" y="1073673"/>
                  </a:cubicBezTo>
                  <a:cubicBezTo>
                    <a:pt x="1498933" y="1108713"/>
                    <a:pt x="1440801" y="1136863"/>
                    <a:pt x="1390560" y="1092310"/>
                  </a:cubicBezTo>
                  <a:cubicBezTo>
                    <a:pt x="1344668" y="1051606"/>
                    <a:pt x="1339262" y="990037"/>
                    <a:pt x="1348428" y="930857"/>
                  </a:cubicBezTo>
                  <a:cubicBezTo>
                    <a:pt x="1355923" y="882512"/>
                    <a:pt x="1368550" y="834957"/>
                    <a:pt x="1382145" y="772058"/>
                  </a:cubicBezTo>
                  <a:cubicBezTo>
                    <a:pt x="1329903" y="793777"/>
                    <a:pt x="1290982" y="809954"/>
                    <a:pt x="1252706" y="825865"/>
                  </a:cubicBezTo>
                  <a:cubicBezTo>
                    <a:pt x="1266729" y="967978"/>
                    <a:pt x="1174687" y="1067129"/>
                    <a:pt x="1055228" y="1068138"/>
                  </a:cubicBezTo>
                  <a:cubicBezTo>
                    <a:pt x="1044102" y="1098894"/>
                    <a:pt x="1032258" y="1131651"/>
                    <a:pt x="1016638" y="1174840"/>
                  </a:cubicBezTo>
                  <a:cubicBezTo>
                    <a:pt x="1199287" y="1176502"/>
                    <a:pt x="1366307" y="1177325"/>
                    <a:pt x="1535192" y="1127714"/>
                  </a:cubicBezTo>
                  <a:cubicBezTo>
                    <a:pt x="1700784" y="1079070"/>
                    <a:pt x="1824252" y="973602"/>
                    <a:pt x="1956442" y="871822"/>
                  </a:cubicBezTo>
                  <a:cubicBezTo>
                    <a:pt x="1959121" y="934722"/>
                    <a:pt x="1925331" y="976523"/>
                    <a:pt x="1886805" y="1010756"/>
                  </a:cubicBezTo>
                  <a:cubicBezTo>
                    <a:pt x="1835435" y="1056414"/>
                    <a:pt x="1782733" y="1106147"/>
                    <a:pt x="1721463" y="1134023"/>
                  </a:cubicBezTo>
                  <a:cubicBezTo>
                    <a:pt x="1565956" y="1204765"/>
                    <a:pt x="1404946" y="1265067"/>
                    <a:pt x="1229639" y="1259395"/>
                  </a:cubicBezTo>
                  <a:cubicBezTo>
                    <a:pt x="1044748" y="1253409"/>
                    <a:pt x="859065" y="1264519"/>
                    <a:pt x="675223" y="1232996"/>
                  </a:cubicBezTo>
                  <a:cubicBezTo>
                    <a:pt x="528300" y="1207807"/>
                    <a:pt x="379384" y="1192138"/>
                    <a:pt x="234310" y="1159228"/>
                  </a:cubicBezTo>
                  <a:cubicBezTo>
                    <a:pt x="162518" y="1142938"/>
                    <a:pt x="96520" y="1098926"/>
                    <a:pt x="29973" y="1063571"/>
                  </a:cubicBezTo>
                  <a:cubicBezTo>
                    <a:pt x="16725" y="1056536"/>
                    <a:pt x="12877" y="1031823"/>
                    <a:pt x="0" y="1005754"/>
                  </a:cubicBezTo>
                  <a:cubicBezTo>
                    <a:pt x="117869" y="1044175"/>
                    <a:pt x="222256" y="1078199"/>
                    <a:pt x="341649" y="1117120"/>
                  </a:cubicBezTo>
                  <a:cubicBezTo>
                    <a:pt x="326860" y="996387"/>
                    <a:pt x="372986" y="889273"/>
                    <a:pt x="293700" y="793285"/>
                  </a:cubicBezTo>
                  <a:cubicBezTo>
                    <a:pt x="277854" y="774099"/>
                    <a:pt x="287092" y="730982"/>
                    <a:pt x="290900" y="699654"/>
                  </a:cubicBezTo>
                  <a:cubicBezTo>
                    <a:pt x="294838" y="667300"/>
                    <a:pt x="327804" y="666098"/>
                    <a:pt x="348257" y="651535"/>
                  </a:cubicBezTo>
                  <a:cubicBezTo>
                    <a:pt x="386049" y="624627"/>
                    <a:pt x="405372" y="571804"/>
                    <a:pt x="436032" y="524097"/>
                  </a:cubicBezTo>
                  <a:cubicBezTo>
                    <a:pt x="446657" y="532964"/>
                    <a:pt x="471120" y="544945"/>
                    <a:pt x="482529" y="564535"/>
                  </a:cubicBezTo>
                  <a:cubicBezTo>
                    <a:pt x="513140" y="617059"/>
                    <a:pt x="565874" y="619100"/>
                    <a:pt x="606578" y="604400"/>
                  </a:cubicBezTo>
                  <a:cubicBezTo>
                    <a:pt x="636317" y="593661"/>
                    <a:pt x="659998" y="549544"/>
                    <a:pt x="673754" y="515246"/>
                  </a:cubicBezTo>
                  <a:cubicBezTo>
                    <a:pt x="692456" y="468611"/>
                    <a:pt x="643539" y="356584"/>
                    <a:pt x="599922" y="347193"/>
                  </a:cubicBezTo>
                  <a:cubicBezTo>
                    <a:pt x="562477" y="339124"/>
                    <a:pt x="519070" y="342868"/>
                    <a:pt x="482158" y="354075"/>
                  </a:cubicBezTo>
                  <a:cubicBezTo>
                    <a:pt x="459801" y="360860"/>
                    <a:pt x="444777" y="391786"/>
                    <a:pt x="423510" y="415103"/>
                  </a:cubicBezTo>
                  <a:cubicBezTo>
                    <a:pt x="441050" y="343529"/>
                    <a:pt x="418556" y="285906"/>
                    <a:pt x="374923" y="224822"/>
                  </a:cubicBezTo>
                  <a:cubicBezTo>
                    <a:pt x="308319" y="131561"/>
                    <a:pt x="389679" y="22107"/>
                    <a:pt x="521999" y="15862"/>
                  </a:cubicBezTo>
                  <a:cubicBezTo>
                    <a:pt x="624974" y="10997"/>
                    <a:pt x="727916" y="5664"/>
                    <a:pt x="841557" y="0"/>
                  </a:cubicBezTo>
                  <a:cubicBezTo>
                    <a:pt x="818353" y="52653"/>
                    <a:pt x="775196" y="53372"/>
                    <a:pt x="734363" y="55050"/>
                  </a:cubicBezTo>
                  <a:cubicBezTo>
                    <a:pt x="656778" y="58229"/>
                    <a:pt x="579662" y="49152"/>
                    <a:pt x="501546" y="68620"/>
                  </a:cubicBezTo>
                  <a:cubicBezTo>
                    <a:pt x="447642" y="82062"/>
                    <a:pt x="410455" y="107719"/>
                    <a:pt x="370243" y="151586"/>
                  </a:cubicBezTo>
                  <a:cubicBezTo>
                    <a:pt x="405590" y="201731"/>
                    <a:pt x="438404" y="248284"/>
                    <a:pt x="469910" y="292990"/>
                  </a:cubicBezTo>
                  <a:cubicBezTo>
                    <a:pt x="611516" y="271464"/>
                    <a:pt x="643280" y="222183"/>
                    <a:pt x="583398" y="124566"/>
                  </a:cubicBezTo>
                  <a:cubicBezTo>
                    <a:pt x="673326" y="146027"/>
                    <a:pt x="673504" y="146955"/>
                    <a:pt x="604997" y="309433"/>
                  </a:cubicBezTo>
                  <a:cubicBezTo>
                    <a:pt x="624304" y="327312"/>
                    <a:pt x="650122" y="351227"/>
                    <a:pt x="688866" y="387106"/>
                  </a:cubicBezTo>
                  <a:cubicBezTo>
                    <a:pt x="706463" y="322133"/>
                    <a:pt x="717694" y="278492"/>
                    <a:pt x="730119" y="235189"/>
                  </a:cubicBezTo>
                  <a:cubicBezTo>
                    <a:pt x="767644" y="104306"/>
                    <a:pt x="808195" y="78665"/>
                    <a:pt x="944960" y="99829"/>
                  </a:cubicBezTo>
                  <a:cubicBezTo>
                    <a:pt x="962565" y="102555"/>
                    <a:pt x="979879" y="108518"/>
                    <a:pt x="996588" y="114908"/>
                  </a:cubicBezTo>
                  <a:cubicBezTo>
                    <a:pt x="1002518" y="117175"/>
                    <a:pt x="1006246" y="125187"/>
                    <a:pt x="1014976" y="135119"/>
                  </a:cubicBezTo>
                  <a:cubicBezTo>
                    <a:pt x="979677" y="157532"/>
                    <a:pt x="946057" y="139419"/>
                    <a:pt x="913986" y="134151"/>
                  </a:cubicBezTo>
                  <a:cubicBezTo>
                    <a:pt x="839798" y="121968"/>
                    <a:pt x="803443" y="129665"/>
                    <a:pt x="783200" y="193517"/>
                  </a:cubicBezTo>
                  <a:cubicBezTo>
                    <a:pt x="759463" y="268390"/>
                    <a:pt x="749886" y="348879"/>
                    <a:pt x="743391" y="427689"/>
                  </a:cubicBezTo>
                  <a:cubicBezTo>
                    <a:pt x="739187" y="478567"/>
                    <a:pt x="784345" y="491315"/>
                    <a:pt x="826268" y="494551"/>
                  </a:cubicBezTo>
                  <a:cubicBezTo>
                    <a:pt x="937109" y="503103"/>
                    <a:pt x="1020745" y="415853"/>
                    <a:pt x="1008102" y="305641"/>
                  </a:cubicBezTo>
                  <a:cubicBezTo>
                    <a:pt x="1004875" y="277467"/>
                    <a:pt x="998630" y="249647"/>
                    <a:pt x="992796" y="216035"/>
                  </a:cubicBezTo>
                  <a:cubicBezTo>
                    <a:pt x="1043061" y="278604"/>
                    <a:pt x="1053131" y="319527"/>
                    <a:pt x="1046272" y="421832"/>
                  </a:cubicBezTo>
                  <a:cubicBezTo>
                    <a:pt x="1168482" y="478366"/>
                    <a:pt x="1185966" y="532536"/>
                    <a:pt x="1119072" y="651018"/>
                  </a:cubicBezTo>
                  <a:cubicBezTo>
                    <a:pt x="1104808" y="676288"/>
                    <a:pt x="1084048" y="698419"/>
                    <a:pt x="1072954" y="724802"/>
                  </a:cubicBezTo>
                  <a:cubicBezTo>
                    <a:pt x="1065015" y="743682"/>
                    <a:pt x="1068234" y="767249"/>
                    <a:pt x="1066072" y="793697"/>
                  </a:cubicBezTo>
                  <a:cubicBezTo>
                    <a:pt x="1039850" y="793697"/>
                    <a:pt x="1008965" y="793697"/>
                    <a:pt x="979443" y="793697"/>
                  </a:cubicBezTo>
                  <a:cubicBezTo>
                    <a:pt x="954303" y="871208"/>
                    <a:pt x="979064" y="952754"/>
                    <a:pt x="1034606" y="984179"/>
                  </a:cubicBezTo>
                  <a:cubicBezTo>
                    <a:pt x="1080660" y="1010240"/>
                    <a:pt x="1138743" y="1000921"/>
                    <a:pt x="1174598" y="961726"/>
                  </a:cubicBezTo>
                  <a:cubicBezTo>
                    <a:pt x="1215786" y="916689"/>
                    <a:pt x="1210889" y="884860"/>
                    <a:pt x="1152128" y="794310"/>
                  </a:cubicBezTo>
                  <a:cubicBezTo>
                    <a:pt x="1158849" y="752388"/>
                    <a:pt x="1169692" y="716419"/>
                    <a:pt x="1169281" y="680580"/>
                  </a:cubicBezTo>
                  <a:cubicBezTo>
                    <a:pt x="1168474" y="609935"/>
                    <a:pt x="1186482" y="551730"/>
                    <a:pt x="1251924" y="515673"/>
                  </a:cubicBezTo>
                  <a:cubicBezTo>
                    <a:pt x="1242976" y="546381"/>
                    <a:pt x="1234311" y="577186"/>
                    <a:pt x="1225016" y="607797"/>
                  </a:cubicBezTo>
                  <a:cubicBezTo>
                    <a:pt x="1207904" y="664129"/>
                    <a:pt x="1209162" y="715088"/>
                    <a:pt x="1263219" y="752081"/>
                  </a:cubicBezTo>
                  <a:cubicBezTo>
                    <a:pt x="1343611" y="732386"/>
                    <a:pt x="1395611" y="686591"/>
                    <a:pt x="1409569" y="605561"/>
                  </a:cubicBezTo>
                  <a:cubicBezTo>
                    <a:pt x="1423285" y="525880"/>
                    <a:pt x="1396047" y="499779"/>
                    <a:pt x="1315106" y="510260"/>
                  </a:cubicBezTo>
                  <a:cubicBezTo>
                    <a:pt x="1293378" y="513067"/>
                    <a:pt x="1271578" y="515351"/>
                    <a:pt x="1249810" y="517884"/>
                  </a:cubicBezTo>
                  <a:close/>
                  <a:moveTo>
                    <a:pt x="1464336" y="752202"/>
                  </a:moveTo>
                  <a:cubicBezTo>
                    <a:pt x="1449555" y="794156"/>
                    <a:pt x="1441277" y="817095"/>
                    <a:pt x="1433387" y="840162"/>
                  </a:cubicBezTo>
                  <a:cubicBezTo>
                    <a:pt x="1417290" y="887175"/>
                    <a:pt x="1392214" y="933382"/>
                    <a:pt x="1387648" y="981509"/>
                  </a:cubicBezTo>
                  <a:cubicBezTo>
                    <a:pt x="1381250" y="1048935"/>
                    <a:pt x="1423188" y="1078627"/>
                    <a:pt x="1481836" y="1046547"/>
                  </a:cubicBezTo>
                  <a:cubicBezTo>
                    <a:pt x="1533659" y="1018204"/>
                    <a:pt x="1580188" y="975393"/>
                    <a:pt x="1619900" y="930817"/>
                  </a:cubicBezTo>
                  <a:cubicBezTo>
                    <a:pt x="1686681" y="855854"/>
                    <a:pt x="1670351" y="796158"/>
                    <a:pt x="1575396" y="762650"/>
                  </a:cubicBezTo>
                  <a:cubicBezTo>
                    <a:pt x="1540250" y="750241"/>
                    <a:pt x="1499062" y="754977"/>
                    <a:pt x="1464336" y="752202"/>
                  </a:cubicBezTo>
                  <a:close/>
                  <a:moveTo>
                    <a:pt x="695676" y="583454"/>
                  </a:moveTo>
                  <a:cubicBezTo>
                    <a:pt x="733887" y="610088"/>
                    <a:pt x="764126" y="621674"/>
                    <a:pt x="779601" y="643652"/>
                  </a:cubicBezTo>
                  <a:cubicBezTo>
                    <a:pt x="835095" y="722462"/>
                    <a:pt x="924418" y="672189"/>
                    <a:pt x="992159" y="702945"/>
                  </a:cubicBezTo>
                  <a:cubicBezTo>
                    <a:pt x="1001510" y="707189"/>
                    <a:pt x="1025182" y="689495"/>
                    <a:pt x="1036986" y="677006"/>
                  </a:cubicBezTo>
                  <a:cubicBezTo>
                    <a:pt x="1082717" y="628597"/>
                    <a:pt x="1114183" y="574572"/>
                    <a:pt x="1094577" y="505177"/>
                  </a:cubicBezTo>
                  <a:cubicBezTo>
                    <a:pt x="977257" y="484458"/>
                    <a:pt x="976644" y="484651"/>
                    <a:pt x="938344" y="530930"/>
                  </a:cubicBezTo>
                  <a:cubicBezTo>
                    <a:pt x="847778" y="576782"/>
                    <a:pt x="770258" y="497221"/>
                    <a:pt x="695676" y="583454"/>
                  </a:cubicBezTo>
                  <a:close/>
                  <a:moveTo>
                    <a:pt x="850005" y="791438"/>
                  </a:moveTo>
                  <a:cubicBezTo>
                    <a:pt x="818740" y="754009"/>
                    <a:pt x="790582" y="730175"/>
                    <a:pt x="775696" y="699831"/>
                  </a:cubicBezTo>
                  <a:cubicBezTo>
                    <a:pt x="759027" y="665864"/>
                    <a:pt x="735968" y="639424"/>
                    <a:pt x="702558" y="652034"/>
                  </a:cubicBezTo>
                  <a:cubicBezTo>
                    <a:pt x="669422" y="664549"/>
                    <a:pt x="628435" y="690617"/>
                    <a:pt x="617365" y="720534"/>
                  </a:cubicBezTo>
                  <a:cubicBezTo>
                    <a:pt x="588457" y="798675"/>
                    <a:pt x="592386" y="877179"/>
                    <a:pt x="675376" y="934237"/>
                  </a:cubicBezTo>
                  <a:cubicBezTo>
                    <a:pt x="757268" y="916229"/>
                    <a:pt x="807525" y="858098"/>
                    <a:pt x="850005" y="791438"/>
                  </a:cubicBezTo>
                  <a:close/>
                  <a:moveTo>
                    <a:pt x="895009" y="917391"/>
                  </a:moveTo>
                  <a:cubicBezTo>
                    <a:pt x="908596" y="852490"/>
                    <a:pt x="918819" y="803677"/>
                    <a:pt x="929033" y="754856"/>
                  </a:cubicBezTo>
                  <a:cubicBezTo>
                    <a:pt x="899503" y="786508"/>
                    <a:pt x="896768" y="831069"/>
                    <a:pt x="873314" y="856685"/>
                  </a:cubicBezTo>
                  <a:cubicBezTo>
                    <a:pt x="795818" y="941346"/>
                    <a:pt x="806719" y="1041722"/>
                    <a:pt x="801741" y="1154944"/>
                  </a:cubicBezTo>
                  <a:cubicBezTo>
                    <a:pt x="845737" y="1154944"/>
                    <a:pt x="885134" y="1162391"/>
                    <a:pt x="920223" y="1153290"/>
                  </a:cubicBezTo>
                  <a:cubicBezTo>
                    <a:pt x="980791" y="1137573"/>
                    <a:pt x="996346" y="1082910"/>
                    <a:pt x="962597" y="1027321"/>
                  </a:cubicBezTo>
                  <a:cubicBezTo>
                    <a:pt x="938223" y="987173"/>
                    <a:pt x="913405" y="947276"/>
                    <a:pt x="895009" y="917391"/>
                  </a:cubicBezTo>
                  <a:close/>
                  <a:moveTo>
                    <a:pt x="540959" y="708036"/>
                  </a:moveTo>
                  <a:cubicBezTo>
                    <a:pt x="429045" y="628032"/>
                    <a:pt x="419072" y="675828"/>
                    <a:pt x="337059" y="773421"/>
                  </a:cubicBezTo>
                  <a:cubicBezTo>
                    <a:pt x="373454" y="868344"/>
                    <a:pt x="411657" y="901940"/>
                    <a:pt x="467441" y="888087"/>
                  </a:cubicBezTo>
                  <a:cubicBezTo>
                    <a:pt x="525290" y="873710"/>
                    <a:pt x="551908" y="808526"/>
                    <a:pt x="540959" y="708036"/>
                  </a:cubicBezTo>
                  <a:close/>
                  <a:moveTo>
                    <a:pt x="382668" y="971416"/>
                  </a:moveTo>
                  <a:cubicBezTo>
                    <a:pt x="373236" y="1047168"/>
                    <a:pt x="384597" y="1067436"/>
                    <a:pt x="457195" y="1096280"/>
                  </a:cubicBezTo>
                  <a:cubicBezTo>
                    <a:pt x="503248" y="1114579"/>
                    <a:pt x="548519" y="1124341"/>
                    <a:pt x="585141" y="1077109"/>
                  </a:cubicBezTo>
                  <a:cubicBezTo>
                    <a:pt x="628548" y="1021140"/>
                    <a:pt x="624522" y="992030"/>
                    <a:pt x="568036" y="910589"/>
                  </a:cubicBezTo>
                  <a:cubicBezTo>
                    <a:pt x="507242" y="930542"/>
                    <a:pt x="450441" y="949180"/>
                    <a:pt x="382668" y="971416"/>
                  </a:cubicBezTo>
                  <a:close/>
                  <a:moveTo>
                    <a:pt x="763408" y="972763"/>
                  </a:moveTo>
                  <a:cubicBezTo>
                    <a:pt x="724536" y="985447"/>
                    <a:pt x="691512" y="996226"/>
                    <a:pt x="663822" y="1005262"/>
                  </a:cubicBezTo>
                  <a:cubicBezTo>
                    <a:pt x="648033" y="1056334"/>
                    <a:pt x="634325" y="1100644"/>
                    <a:pt x="619753" y="1147779"/>
                  </a:cubicBezTo>
                  <a:cubicBezTo>
                    <a:pt x="669244" y="1147779"/>
                    <a:pt x="714450" y="1147779"/>
                    <a:pt x="763408" y="1147779"/>
                  </a:cubicBezTo>
                  <a:cubicBezTo>
                    <a:pt x="763408" y="1086501"/>
                    <a:pt x="763408" y="1033227"/>
                    <a:pt x="763408" y="972763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AFCFFD7-3017-E978-4A56-600075DD95E2}"/>
                </a:ext>
              </a:extLst>
            </p:cNvPr>
            <p:cNvSpPr/>
            <p:nvPr/>
          </p:nvSpPr>
          <p:spPr>
            <a:xfrm>
              <a:off x="5265509" y="1513277"/>
              <a:ext cx="822350" cy="1562964"/>
            </a:xfrm>
            <a:custGeom>
              <a:avLst/>
              <a:gdLst>
                <a:gd name="connsiteX0" fmla="*/ 1814086 w 1883408"/>
                <a:gd name="connsiteY0" fmla="*/ 572328 h 3579618"/>
                <a:gd name="connsiteX1" fmla="*/ 1592234 w 1883408"/>
                <a:gd name="connsiteY1" fmla="*/ 772485 h 3579618"/>
                <a:gd name="connsiteX2" fmla="*/ 1093431 w 1883408"/>
                <a:gd name="connsiteY2" fmla="*/ 1010877 h 3579618"/>
                <a:gd name="connsiteX3" fmla="*/ 678418 w 1883408"/>
                <a:gd name="connsiteY3" fmla="*/ 1084330 h 3579618"/>
                <a:gd name="connsiteX4" fmla="*/ 102870 w 1883408"/>
                <a:gd name="connsiteY4" fmla="*/ 1062506 h 3579618"/>
                <a:gd name="connsiteX5" fmla="*/ 0 w 1883408"/>
                <a:gd name="connsiteY5" fmla="*/ 1020979 h 3579618"/>
                <a:gd name="connsiteX6" fmla="*/ 265146 w 1883408"/>
                <a:gd name="connsiteY6" fmla="*/ 1039060 h 3579618"/>
                <a:gd name="connsiteX7" fmla="*/ 297968 w 1883408"/>
                <a:gd name="connsiteY7" fmla="*/ 1040125 h 3579618"/>
                <a:gd name="connsiteX8" fmla="*/ 850803 w 1883408"/>
                <a:gd name="connsiteY8" fmla="*/ 1022721 h 3579618"/>
                <a:gd name="connsiteX9" fmla="*/ 1124446 w 1883408"/>
                <a:gd name="connsiteY9" fmla="*/ 956514 h 3579618"/>
                <a:gd name="connsiteX10" fmla="*/ 1408464 w 1883408"/>
                <a:gd name="connsiteY10" fmla="*/ 843655 h 3579618"/>
                <a:gd name="connsiteX11" fmla="*/ 1663912 w 1883408"/>
                <a:gd name="connsiteY11" fmla="*/ 644095 h 3579618"/>
                <a:gd name="connsiteX12" fmla="*/ 1407576 w 1883408"/>
                <a:gd name="connsiteY12" fmla="*/ 512220 h 3579618"/>
                <a:gd name="connsiteX13" fmla="*/ 983486 w 1883408"/>
                <a:gd name="connsiteY13" fmla="*/ 473920 h 3579618"/>
                <a:gd name="connsiteX14" fmla="*/ 1737511 w 1883408"/>
                <a:gd name="connsiteY14" fmla="*/ 572603 h 3579618"/>
                <a:gd name="connsiteX15" fmla="*/ 1828076 w 1883408"/>
                <a:gd name="connsiteY15" fmla="*/ 394037 h 3579618"/>
                <a:gd name="connsiteX16" fmla="*/ 1883409 w 1883408"/>
                <a:gd name="connsiteY16" fmla="*/ 0 h 3579618"/>
                <a:gd name="connsiteX17" fmla="*/ 1874194 w 1883408"/>
                <a:gd name="connsiteY17" fmla="*/ 47369 h 3579618"/>
                <a:gd name="connsiteX18" fmla="*/ 1850409 w 1883408"/>
                <a:gd name="connsiteY18" fmla="*/ 360239 h 3579618"/>
                <a:gd name="connsiteX19" fmla="*/ 1783322 w 1883408"/>
                <a:gd name="connsiteY19" fmla="*/ 1263897 h 3579618"/>
                <a:gd name="connsiteX20" fmla="*/ 1740536 w 1883408"/>
                <a:gd name="connsiteY20" fmla="*/ 1687133 h 3579618"/>
                <a:gd name="connsiteX21" fmla="*/ 1707513 w 1883408"/>
                <a:gd name="connsiteY21" fmla="*/ 1990708 h 3579618"/>
                <a:gd name="connsiteX22" fmla="*/ 1733735 w 1883408"/>
                <a:gd name="connsiteY22" fmla="*/ 2095595 h 3579618"/>
                <a:gd name="connsiteX23" fmla="*/ 1721390 w 1883408"/>
                <a:gd name="connsiteY23" fmla="*/ 2195617 h 3579618"/>
                <a:gd name="connsiteX24" fmla="*/ 1670173 w 1883408"/>
                <a:gd name="connsiteY24" fmla="*/ 2454551 h 3579618"/>
                <a:gd name="connsiteX25" fmla="*/ 1610589 w 1883408"/>
                <a:gd name="connsiteY25" fmla="*/ 2853243 h 3579618"/>
                <a:gd name="connsiteX26" fmla="*/ 1517385 w 1883408"/>
                <a:gd name="connsiteY26" fmla="*/ 3344590 h 3579618"/>
                <a:gd name="connsiteX27" fmla="*/ 1400081 w 1883408"/>
                <a:gd name="connsiteY27" fmla="*/ 3579618 h 3579618"/>
                <a:gd name="connsiteX28" fmla="*/ 1377893 w 1883408"/>
                <a:gd name="connsiteY28" fmla="*/ 3570888 h 3579618"/>
                <a:gd name="connsiteX29" fmla="*/ 1501071 w 1883408"/>
                <a:gd name="connsiteY29" fmla="*/ 3219573 h 3579618"/>
                <a:gd name="connsiteX30" fmla="*/ 1575291 w 1883408"/>
                <a:gd name="connsiteY30" fmla="*/ 2833920 h 3579618"/>
                <a:gd name="connsiteX31" fmla="*/ 1486169 w 1883408"/>
                <a:gd name="connsiteY31" fmla="*/ 2899546 h 3579618"/>
                <a:gd name="connsiteX32" fmla="*/ 1365920 w 1883408"/>
                <a:gd name="connsiteY32" fmla="*/ 2833839 h 3579618"/>
                <a:gd name="connsiteX33" fmla="*/ 1492720 w 1883408"/>
                <a:gd name="connsiteY33" fmla="*/ 2645421 h 3579618"/>
                <a:gd name="connsiteX34" fmla="*/ 1435605 w 1883408"/>
                <a:gd name="connsiteY34" fmla="*/ 2866329 h 3579618"/>
                <a:gd name="connsiteX35" fmla="*/ 1605006 w 1883408"/>
                <a:gd name="connsiteY35" fmla="*/ 2499588 h 3579618"/>
                <a:gd name="connsiteX36" fmla="*/ 1178414 w 1883408"/>
                <a:gd name="connsiteY36" fmla="*/ 2669957 h 3579618"/>
                <a:gd name="connsiteX37" fmla="*/ 1203507 w 1883408"/>
                <a:gd name="connsiteY37" fmla="*/ 2685311 h 3579618"/>
                <a:gd name="connsiteX38" fmla="*/ 1320092 w 1883408"/>
                <a:gd name="connsiteY38" fmla="*/ 2783477 h 3579618"/>
                <a:gd name="connsiteX39" fmla="*/ 1230793 w 1883408"/>
                <a:gd name="connsiteY39" fmla="*/ 2957823 h 3579618"/>
                <a:gd name="connsiteX40" fmla="*/ 1124236 w 1883408"/>
                <a:gd name="connsiteY40" fmla="*/ 3012341 h 3579618"/>
                <a:gd name="connsiteX41" fmla="*/ 1011087 w 1883408"/>
                <a:gd name="connsiteY41" fmla="*/ 2913069 h 3579618"/>
                <a:gd name="connsiteX42" fmla="*/ 1034654 w 1883408"/>
                <a:gd name="connsiteY42" fmla="*/ 2820502 h 3579618"/>
                <a:gd name="connsiteX43" fmla="*/ 1035760 w 1883408"/>
                <a:gd name="connsiteY43" fmla="*/ 2901039 h 3579618"/>
                <a:gd name="connsiteX44" fmla="*/ 1069687 w 1883408"/>
                <a:gd name="connsiteY44" fmla="*/ 2983488 h 3579618"/>
                <a:gd name="connsiteX45" fmla="*/ 1243613 w 1883408"/>
                <a:gd name="connsiteY45" fmla="*/ 2885540 h 3579618"/>
                <a:gd name="connsiteX46" fmla="*/ 1218400 w 1883408"/>
                <a:gd name="connsiteY46" fmla="*/ 2733300 h 3579618"/>
                <a:gd name="connsiteX47" fmla="*/ 1028248 w 1883408"/>
                <a:gd name="connsiteY47" fmla="*/ 2718778 h 3579618"/>
                <a:gd name="connsiteX48" fmla="*/ 962460 w 1883408"/>
                <a:gd name="connsiteY48" fmla="*/ 2710040 h 3579618"/>
                <a:gd name="connsiteX49" fmla="*/ 1428247 w 1883408"/>
                <a:gd name="connsiteY49" fmla="*/ 2449444 h 3579618"/>
                <a:gd name="connsiteX50" fmla="*/ 1114570 w 1883408"/>
                <a:gd name="connsiteY50" fmla="*/ 2548998 h 3579618"/>
                <a:gd name="connsiteX51" fmla="*/ 768846 w 1883408"/>
                <a:gd name="connsiteY51" fmla="*/ 2595229 h 3579618"/>
                <a:gd name="connsiteX52" fmla="*/ 431174 w 1883408"/>
                <a:gd name="connsiteY52" fmla="*/ 2596665 h 3579618"/>
                <a:gd name="connsiteX53" fmla="*/ 96940 w 1883408"/>
                <a:gd name="connsiteY53" fmla="*/ 2590581 h 3579618"/>
                <a:gd name="connsiteX54" fmla="*/ 94721 w 1883408"/>
                <a:gd name="connsiteY54" fmla="*/ 2566111 h 3579618"/>
                <a:gd name="connsiteX55" fmla="*/ 264767 w 1883408"/>
                <a:gd name="connsiteY55" fmla="*/ 2539501 h 3579618"/>
                <a:gd name="connsiteX56" fmla="*/ 590087 w 1883408"/>
                <a:gd name="connsiteY56" fmla="*/ 2542204 h 3579618"/>
                <a:gd name="connsiteX57" fmla="*/ 817320 w 1883408"/>
                <a:gd name="connsiteY57" fmla="*/ 2526407 h 3579618"/>
                <a:gd name="connsiteX58" fmla="*/ 1095101 w 1883408"/>
                <a:gd name="connsiteY58" fmla="*/ 2475811 h 3579618"/>
                <a:gd name="connsiteX59" fmla="*/ 1593670 w 1883408"/>
                <a:gd name="connsiteY59" fmla="*/ 2222291 h 3579618"/>
                <a:gd name="connsiteX60" fmla="*/ 1653560 w 1883408"/>
                <a:gd name="connsiteY60" fmla="*/ 2099177 h 3579618"/>
                <a:gd name="connsiteX61" fmla="*/ 1723254 w 1883408"/>
                <a:gd name="connsiteY61" fmla="*/ 1447918 h 3579618"/>
                <a:gd name="connsiteX62" fmla="*/ 1774423 w 1883408"/>
                <a:gd name="connsiteY62" fmla="*/ 1080280 h 3579618"/>
                <a:gd name="connsiteX63" fmla="*/ 1814086 w 1883408"/>
                <a:gd name="connsiteY63" fmla="*/ 572328 h 3579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883408" h="3579618">
                  <a:moveTo>
                    <a:pt x="1814086" y="572328"/>
                  </a:moveTo>
                  <a:cubicBezTo>
                    <a:pt x="1730992" y="647355"/>
                    <a:pt x="1662040" y="710408"/>
                    <a:pt x="1592234" y="772485"/>
                  </a:cubicBezTo>
                  <a:cubicBezTo>
                    <a:pt x="1448966" y="899883"/>
                    <a:pt x="1264760" y="941829"/>
                    <a:pt x="1093431" y="1010877"/>
                  </a:cubicBezTo>
                  <a:cubicBezTo>
                    <a:pt x="959991" y="1064660"/>
                    <a:pt x="824832" y="1087179"/>
                    <a:pt x="678418" y="1084330"/>
                  </a:cubicBezTo>
                  <a:cubicBezTo>
                    <a:pt x="486289" y="1080595"/>
                    <a:pt x="294055" y="1089010"/>
                    <a:pt x="102870" y="1062506"/>
                  </a:cubicBezTo>
                  <a:cubicBezTo>
                    <a:pt x="67604" y="1057617"/>
                    <a:pt x="32935" y="1048491"/>
                    <a:pt x="0" y="1020979"/>
                  </a:cubicBezTo>
                  <a:cubicBezTo>
                    <a:pt x="88379" y="1027022"/>
                    <a:pt x="176759" y="1033105"/>
                    <a:pt x="265146" y="1039060"/>
                  </a:cubicBezTo>
                  <a:cubicBezTo>
                    <a:pt x="276063" y="1039794"/>
                    <a:pt x="287044" y="1040407"/>
                    <a:pt x="297968" y="1040125"/>
                  </a:cubicBezTo>
                  <a:cubicBezTo>
                    <a:pt x="482319" y="1035308"/>
                    <a:pt x="667154" y="1036760"/>
                    <a:pt x="850803" y="1022721"/>
                  </a:cubicBezTo>
                  <a:cubicBezTo>
                    <a:pt x="943282" y="1015654"/>
                    <a:pt x="1035300" y="985599"/>
                    <a:pt x="1124446" y="956514"/>
                  </a:cubicBezTo>
                  <a:cubicBezTo>
                    <a:pt x="1221144" y="924959"/>
                    <a:pt x="1316066" y="886336"/>
                    <a:pt x="1408464" y="843655"/>
                  </a:cubicBezTo>
                  <a:cubicBezTo>
                    <a:pt x="1508365" y="797505"/>
                    <a:pt x="1584513" y="719291"/>
                    <a:pt x="1663912" y="644095"/>
                  </a:cubicBezTo>
                  <a:cubicBezTo>
                    <a:pt x="1606829" y="530357"/>
                    <a:pt x="1500595" y="526283"/>
                    <a:pt x="1407576" y="512220"/>
                  </a:cubicBezTo>
                  <a:cubicBezTo>
                    <a:pt x="1269610" y="491364"/>
                    <a:pt x="1129262" y="486272"/>
                    <a:pt x="983486" y="473920"/>
                  </a:cubicBezTo>
                  <a:cubicBezTo>
                    <a:pt x="1170039" y="393456"/>
                    <a:pt x="1543276" y="444197"/>
                    <a:pt x="1737511" y="572603"/>
                  </a:cubicBezTo>
                  <a:cubicBezTo>
                    <a:pt x="1808519" y="533617"/>
                    <a:pt x="1828964" y="475679"/>
                    <a:pt x="1828076" y="394037"/>
                  </a:cubicBezTo>
                  <a:cubicBezTo>
                    <a:pt x="1826624" y="261475"/>
                    <a:pt x="1822364" y="126220"/>
                    <a:pt x="1883409" y="0"/>
                  </a:cubicBezTo>
                  <a:cubicBezTo>
                    <a:pt x="1880383" y="15806"/>
                    <a:pt x="1878309" y="31853"/>
                    <a:pt x="1874194" y="47369"/>
                  </a:cubicBezTo>
                  <a:cubicBezTo>
                    <a:pt x="1846924" y="150303"/>
                    <a:pt x="1852273" y="255005"/>
                    <a:pt x="1850409" y="360239"/>
                  </a:cubicBezTo>
                  <a:cubicBezTo>
                    <a:pt x="1845052" y="662499"/>
                    <a:pt x="1829601" y="964195"/>
                    <a:pt x="1783322" y="1263897"/>
                  </a:cubicBezTo>
                  <a:cubicBezTo>
                    <a:pt x="1761715" y="1403841"/>
                    <a:pt x="1755091" y="1546060"/>
                    <a:pt x="1740536" y="1687133"/>
                  </a:cubicBezTo>
                  <a:cubicBezTo>
                    <a:pt x="1730088" y="1788397"/>
                    <a:pt x="1715436" y="1889282"/>
                    <a:pt x="1707513" y="1990708"/>
                  </a:cubicBezTo>
                  <a:cubicBezTo>
                    <a:pt x="1704851" y="2024829"/>
                    <a:pt x="1666623" y="2071842"/>
                    <a:pt x="1733735" y="2095595"/>
                  </a:cubicBezTo>
                  <a:cubicBezTo>
                    <a:pt x="1741311" y="2098274"/>
                    <a:pt x="1738317" y="2168467"/>
                    <a:pt x="1721390" y="2195617"/>
                  </a:cubicBezTo>
                  <a:cubicBezTo>
                    <a:pt x="1670375" y="2277453"/>
                    <a:pt x="1671795" y="2361621"/>
                    <a:pt x="1670173" y="2454551"/>
                  </a:cubicBezTo>
                  <a:cubicBezTo>
                    <a:pt x="1667850" y="2587774"/>
                    <a:pt x="1633842" y="2720682"/>
                    <a:pt x="1610589" y="2853243"/>
                  </a:cubicBezTo>
                  <a:cubicBezTo>
                    <a:pt x="1581794" y="3017472"/>
                    <a:pt x="1555983" y="3182596"/>
                    <a:pt x="1517385" y="3344590"/>
                  </a:cubicBezTo>
                  <a:cubicBezTo>
                    <a:pt x="1497182" y="3429355"/>
                    <a:pt x="1468782" y="3517259"/>
                    <a:pt x="1400081" y="3579618"/>
                  </a:cubicBezTo>
                  <a:cubicBezTo>
                    <a:pt x="1392691" y="3576705"/>
                    <a:pt x="1385292" y="3573801"/>
                    <a:pt x="1377893" y="3570888"/>
                  </a:cubicBezTo>
                  <a:cubicBezTo>
                    <a:pt x="1419647" y="3453972"/>
                    <a:pt x="1468734" y="3339039"/>
                    <a:pt x="1501071" y="3219573"/>
                  </a:cubicBezTo>
                  <a:cubicBezTo>
                    <a:pt x="1533175" y="3100986"/>
                    <a:pt x="1548407" y="2977841"/>
                    <a:pt x="1575291" y="2833920"/>
                  </a:cubicBezTo>
                  <a:cubicBezTo>
                    <a:pt x="1533973" y="2864700"/>
                    <a:pt x="1511762" y="2885128"/>
                    <a:pt x="1486169" y="2899546"/>
                  </a:cubicBezTo>
                  <a:cubicBezTo>
                    <a:pt x="1419437" y="2937136"/>
                    <a:pt x="1374497" y="2911722"/>
                    <a:pt x="1365920" y="2833839"/>
                  </a:cubicBezTo>
                  <a:cubicBezTo>
                    <a:pt x="1356924" y="2752188"/>
                    <a:pt x="1394482" y="2696372"/>
                    <a:pt x="1492720" y="2645421"/>
                  </a:cubicBezTo>
                  <a:cubicBezTo>
                    <a:pt x="1406834" y="2743725"/>
                    <a:pt x="1406834" y="2743725"/>
                    <a:pt x="1435605" y="2866329"/>
                  </a:cubicBezTo>
                  <a:cubicBezTo>
                    <a:pt x="1614752" y="2795135"/>
                    <a:pt x="1544147" y="2619740"/>
                    <a:pt x="1605006" y="2499588"/>
                  </a:cubicBezTo>
                  <a:cubicBezTo>
                    <a:pt x="1499853" y="2507922"/>
                    <a:pt x="1301463" y="2588153"/>
                    <a:pt x="1178414" y="2669957"/>
                  </a:cubicBezTo>
                  <a:cubicBezTo>
                    <a:pt x="1187741" y="2675831"/>
                    <a:pt x="1194970" y="2683051"/>
                    <a:pt x="1203507" y="2685311"/>
                  </a:cubicBezTo>
                  <a:cubicBezTo>
                    <a:pt x="1258387" y="2699857"/>
                    <a:pt x="1317357" y="2718907"/>
                    <a:pt x="1320092" y="2783477"/>
                  </a:cubicBezTo>
                  <a:cubicBezTo>
                    <a:pt x="1323053" y="2853356"/>
                    <a:pt x="1297889" y="2919362"/>
                    <a:pt x="1230793" y="2957823"/>
                  </a:cubicBezTo>
                  <a:cubicBezTo>
                    <a:pt x="1196164" y="2977671"/>
                    <a:pt x="1161535" y="2999165"/>
                    <a:pt x="1124236" y="3012341"/>
                  </a:cubicBezTo>
                  <a:cubicBezTo>
                    <a:pt x="1043933" y="3040708"/>
                    <a:pt x="998097" y="2999181"/>
                    <a:pt x="1011087" y="2913069"/>
                  </a:cubicBezTo>
                  <a:cubicBezTo>
                    <a:pt x="1015759" y="2882079"/>
                    <a:pt x="1022568" y="2851411"/>
                    <a:pt x="1034654" y="2820502"/>
                  </a:cubicBezTo>
                  <a:cubicBezTo>
                    <a:pt x="1034654" y="2847417"/>
                    <a:pt x="1030935" y="2875019"/>
                    <a:pt x="1035760" y="2901039"/>
                  </a:cubicBezTo>
                  <a:cubicBezTo>
                    <a:pt x="1040109" y="2924502"/>
                    <a:pt x="1053816" y="2946221"/>
                    <a:pt x="1069687" y="2983488"/>
                  </a:cubicBezTo>
                  <a:cubicBezTo>
                    <a:pt x="1132869" y="2948722"/>
                    <a:pt x="1193800" y="2924284"/>
                    <a:pt x="1243613" y="2885540"/>
                  </a:cubicBezTo>
                  <a:cubicBezTo>
                    <a:pt x="1309967" y="2833936"/>
                    <a:pt x="1297122" y="2766251"/>
                    <a:pt x="1218400" y="2733300"/>
                  </a:cubicBezTo>
                  <a:cubicBezTo>
                    <a:pt x="1157921" y="2707982"/>
                    <a:pt x="1095255" y="2689805"/>
                    <a:pt x="1028248" y="2718778"/>
                  </a:cubicBezTo>
                  <a:cubicBezTo>
                    <a:pt x="1010111" y="2726620"/>
                    <a:pt x="985704" y="2719964"/>
                    <a:pt x="962460" y="2710040"/>
                  </a:cubicBezTo>
                  <a:cubicBezTo>
                    <a:pt x="1120291" y="2624315"/>
                    <a:pt x="1302253" y="2590307"/>
                    <a:pt x="1428247" y="2449444"/>
                  </a:cubicBezTo>
                  <a:cubicBezTo>
                    <a:pt x="1323852" y="2483362"/>
                    <a:pt x="1221248" y="2525382"/>
                    <a:pt x="1114570" y="2548998"/>
                  </a:cubicBezTo>
                  <a:cubicBezTo>
                    <a:pt x="1001381" y="2574058"/>
                    <a:pt x="884714" y="2587395"/>
                    <a:pt x="768846" y="2595229"/>
                  </a:cubicBezTo>
                  <a:cubicBezTo>
                    <a:pt x="656762" y="2602813"/>
                    <a:pt x="543759" y="2597714"/>
                    <a:pt x="431174" y="2596665"/>
                  </a:cubicBezTo>
                  <a:cubicBezTo>
                    <a:pt x="319752" y="2595624"/>
                    <a:pt x="208346" y="2592687"/>
                    <a:pt x="96940" y="2590581"/>
                  </a:cubicBezTo>
                  <a:cubicBezTo>
                    <a:pt x="96198" y="2582424"/>
                    <a:pt x="95455" y="2574268"/>
                    <a:pt x="94721" y="2566111"/>
                  </a:cubicBezTo>
                  <a:cubicBezTo>
                    <a:pt x="151392" y="2556792"/>
                    <a:pt x="207878" y="2541115"/>
                    <a:pt x="264767" y="2539501"/>
                  </a:cubicBezTo>
                  <a:cubicBezTo>
                    <a:pt x="373091" y="2536427"/>
                    <a:pt x="481674" y="2543705"/>
                    <a:pt x="590087" y="2542204"/>
                  </a:cubicBezTo>
                  <a:cubicBezTo>
                    <a:pt x="665936" y="2541155"/>
                    <a:pt x="742270" y="2536855"/>
                    <a:pt x="817320" y="2526407"/>
                  </a:cubicBezTo>
                  <a:cubicBezTo>
                    <a:pt x="910460" y="2513433"/>
                    <a:pt x="1002042" y="2489543"/>
                    <a:pt x="1095101" y="2475811"/>
                  </a:cubicBezTo>
                  <a:cubicBezTo>
                    <a:pt x="1290143" y="2447015"/>
                    <a:pt x="1449257" y="2347171"/>
                    <a:pt x="1593670" y="2222291"/>
                  </a:cubicBezTo>
                  <a:cubicBezTo>
                    <a:pt x="1625757" y="2194544"/>
                    <a:pt x="1648155" y="2142633"/>
                    <a:pt x="1653560" y="2099177"/>
                  </a:cubicBezTo>
                  <a:cubicBezTo>
                    <a:pt x="1680501" y="1882553"/>
                    <a:pt x="1698590" y="1664848"/>
                    <a:pt x="1723254" y="1447918"/>
                  </a:cubicBezTo>
                  <a:cubicBezTo>
                    <a:pt x="1737220" y="1325022"/>
                    <a:pt x="1761965" y="1203289"/>
                    <a:pt x="1774423" y="1080280"/>
                  </a:cubicBezTo>
                  <a:cubicBezTo>
                    <a:pt x="1791075" y="915688"/>
                    <a:pt x="1800540" y="750338"/>
                    <a:pt x="1814086" y="572328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BBF37B2-0E27-3A07-C9F8-D0313771CF30}"/>
                </a:ext>
              </a:extLst>
            </p:cNvPr>
            <p:cNvSpPr/>
            <p:nvPr/>
          </p:nvSpPr>
          <p:spPr>
            <a:xfrm>
              <a:off x="5237777" y="1276705"/>
              <a:ext cx="947371" cy="343084"/>
            </a:xfrm>
            <a:custGeom>
              <a:avLst/>
              <a:gdLst>
                <a:gd name="connsiteX0" fmla="*/ 9488 w 2169741"/>
                <a:gd name="connsiteY0" fmla="*/ 707576 h 785757"/>
                <a:gd name="connsiteX1" fmla="*/ 443495 w 2169741"/>
                <a:gd name="connsiteY1" fmla="*/ 725931 h 785757"/>
                <a:gd name="connsiteX2" fmla="*/ 988028 w 2169741"/>
                <a:gd name="connsiteY2" fmla="*/ 701001 h 785757"/>
                <a:gd name="connsiteX3" fmla="*/ 1415935 w 2169741"/>
                <a:gd name="connsiteY3" fmla="*/ 577847 h 785757"/>
                <a:gd name="connsiteX4" fmla="*/ 1833418 w 2169741"/>
                <a:gd name="connsiteY4" fmla="*/ 395957 h 785757"/>
                <a:gd name="connsiteX5" fmla="*/ 2153307 w 2169741"/>
                <a:gd name="connsiteY5" fmla="*/ 0 h 785757"/>
                <a:gd name="connsiteX6" fmla="*/ 2136477 w 2169741"/>
                <a:gd name="connsiteY6" fmla="*/ 179664 h 785757"/>
                <a:gd name="connsiteX7" fmla="*/ 1837960 w 2169741"/>
                <a:gd name="connsiteY7" fmla="*/ 456178 h 785757"/>
                <a:gd name="connsiteX8" fmla="*/ 1456091 w 2169741"/>
                <a:gd name="connsiteY8" fmla="*/ 612532 h 785757"/>
                <a:gd name="connsiteX9" fmla="*/ 941313 w 2169741"/>
                <a:gd name="connsiteY9" fmla="*/ 746425 h 785757"/>
                <a:gd name="connsiteX10" fmla="*/ 540523 w 2169741"/>
                <a:gd name="connsiteY10" fmla="*/ 785257 h 785757"/>
                <a:gd name="connsiteX11" fmla="*/ 71872 w 2169741"/>
                <a:gd name="connsiteY11" fmla="*/ 765643 h 785757"/>
                <a:gd name="connsiteX12" fmla="*/ 0 w 2169741"/>
                <a:gd name="connsiteY12" fmla="*/ 731111 h 785757"/>
                <a:gd name="connsiteX13" fmla="*/ 9488 w 2169741"/>
                <a:gd name="connsiteY13" fmla="*/ 707576 h 78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9741" h="785757">
                  <a:moveTo>
                    <a:pt x="9488" y="707576"/>
                  </a:moveTo>
                  <a:cubicBezTo>
                    <a:pt x="154160" y="714200"/>
                    <a:pt x="298872" y="726811"/>
                    <a:pt x="443495" y="725931"/>
                  </a:cubicBezTo>
                  <a:cubicBezTo>
                    <a:pt x="625248" y="724826"/>
                    <a:pt x="808873" y="726399"/>
                    <a:pt x="988028" y="701001"/>
                  </a:cubicBezTo>
                  <a:cubicBezTo>
                    <a:pt x="1133700" y="680346"/>
                    <a:pt x="1276564" y="628717"/>
                    <a:pt x="1415935" y="577847"/>
                  </a:cubicBezTo>
                  <a:cubicBezTo>
                    <a:pt x="1558315" y="525872"/>
                    <a:pt x="1697452" y="463222"/>
                    <a:pt x="1833418" y="395957"/>
                  </a:cubicBezTo>
                  <a:cubicBezTo>
                    <a:pt x="2019431" y="303947"/>
                    <a:pt x="2096515" y="204320"/>
                    <a:pt x="2153307" y="0"/>
                  </a:cubicBezTo>
                  <a:cubicBezTo>
                    <a:pt x="2186371" y="72461"/>
                    <a:pt x="2163715" y="131133"/>
                    <a:pt x="2136477" y="179664"/>
                  </a:cubicBezTo>
                  <a:cubicBezTo>
                    <a:pt x="2067485" y="302559"/>
                    <a:pt x="1971804" y="400943"/>
                    <a:pt x="1837960" y="456178"/>
                  </a:cubicBezTo>
                  <a:cubicBezTo>
                    <a:pt x="1710764" y="508670"/>
                    <a:pt x="1586619" y="570448"/>
                    <a:pt x="1456091" y="612532"/>
                  </a:cubicBezTo>
                  <a:cubicBezTo>
                    <a:pt x="1287594" y="666856"/>
                    <a:pt x="1122372" y="735581"/>
                    <a:pt x="941313" y="746425"/>
                  </a:cubicBezTo>
                  <a:cubicBezTo>
                    <a:pt x="807388" y="754445"/>
                    <a:pt x="674311" y="782482"/>
                    <a:pt x="540523" y="785257"/>
                  </a:cubicBezTo>
                  <a:cubicBezTo>
                    <a:pt x="384468" y="788493"/>
                    <a:pt x="227960" y="775357"/>
                    <a:pt x="71872" y="765643"/>
                  </a:cubicBezTo>
                  <a:cubicBezTo>
                    <a:pt x="47296" y="764110"/>
                    <a:pt x="23930" y="743109"/>
                    <a:pt x="0" y="731111"/>
                  </a:cubicBezTo>
                  <a:cubicBezTo>
                    <a:pt x="3163" y="723269"/>
                    <a:pt x="6325" y="715418"/>
                    <a:pt x="9488" y="707576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CF1A2A6-BC9E-3394-2533-9A47FBD4E9DD}"/>
                </a:ext>
              </a:extLst>
            </p:cNvPr>
            <p:cNvSpPr/>
            <p:nvPr/>
          </p:nvSpPr>
          <p:spPr>
            <a:xfrm>
              <a:off x="4804957" y="1422032"/>
              <a:ext cx="866674" cy="96517"/>
            </a:xfrm>
            <a:custGeom>
              <a:avLst/>
              <a:gdLst>
                <a:gd name="connsiteX0" fmla="*/ 0 w 1984923"/>
                <a:gd name="connsiteY0" fmla="*/ 27891 h 221051"/>
                <a:gd name="connsiteX1" fmla="*/ 88492 w 1984923"/>
                <a:gd name="connsiteY1" fmla="*/ 8609 h 221051"/>
                <a:gd name="connsiteX2" fmla="*/ 317832 w 1984923"/>
                <a:gd name="connsiteY2" fmla="*/ 59866 h 221051"/>
                <a:gd name="connsiteX3" fmla="*/ 1192768 w 1984923"/>
                <a:gd name="connsiteY3" fmla="*/ 158653 h 221051"/>
                <a:gd name="connsiteX4" fmla="*/ 1705092 w 1984923"/>
                <a:gd name="connsiteY4" fmla="*/ 174354 h 221051"/>
                <a:gd name="connsiteX5" fmla="*/ 1921087 w 1984923"/>
                <a:gd name="connsiteY5" fmla="*/ 154014 h 221051"/>
                <a:gd name="connsiteX6" fmla="*/ 1981623 w 1984923"/>
                <a:gd name="connsiteY6" fmla="*/ 157177 h 221051"/>
                <a:gd name="connsiteX7" fmla="*/ 1984923 w 1984923"/>
                <a:gd name="connsiteY7" fmla="*/ 178501 h 221051"/>
                <a:gd name="connsiteX8" fmla="*/ 1766145 w 1984923"/>
                <a:gd name="connsiteY8" fmla="*/ 216946 h 221051"/>
                <a:gd name="connsiteX9" fmla="*/ 1156194 w 1984923"/>
                <a:gd name="connsiteY9" fmla="*/ 217810 h 221051"/>
                <a:gd name="connsiteX10" fmla="*/ 677772 w 1984923"/>
                <a:gd name="connsiteY10" fmla="*/ 190313 h 221051"/>
                <a:gd name="connsiteX11" fmla="*/ 162874 w 1984923"/>
                <a:gd name="connsiteY11" fmla="*/ 103660 h 221051"/>
                <a:gd name="connsiteX12" fmla="*/ 0 w 1984923"/>
                <a:gd name="connsiteY12" fmla="*/ 27891 h 22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4923" h="221051">
                  <a:moveTo>
                    <a:pt x="0" y="27891"/>
                  </a:moveTo>
                  <a:cubicBezTo>
                    <a:pt x="23551" y="-15136"/>
                    <a:pt x="59245" y="2977"/>
                    <a:pt x="88492" y="8609"/>
                  </a:cubicBezTo>
                  <a:cubicBezTo>
                    <a:pt x="165383" y="23414"/>
                    <a:pt x="241757" y="41180"/>
                    <a:pt x="317832" y="59866"/>
                  </a:cubicBezTo>
                  <a:cubicBezTo>
                    <a:pt x="605263" y="130447"/>
                    <a:pt x="899294" y="143009"/>
                    <a:pt x="1192768" y="158653"/>
                  </a:cubicBezTo>
                  <a:cubicBezTo>
                    <a:pt x="1363354" y="167746"/>
                    <a:pt x="1534272" y="173007"/>
                    <a:pt x="1705092" y="174354"/>
                  </a:cubicBezTo>
                  <a:cubicBezTo>
                    <a:pt x="1777021" y="174919"/>
                    <a:pt x="1848998" y="160251"/>
                    <a:pt x="1921087" y="154014"/>
                  </a:cubicBezTo>
                  <a:cubicBezTo>
                    <a:pt x="1941032" y="152288"/>
                    <a:pt x="1961436" y="155975"/>
                    <a:pt x="1981623" y="157177"/>
                  </a:cubicBezTo>
                  <a:cubicBezTo>
                    <a:pt x="1982720" y="164285"/>
                    <a:pt x="1983818" y="171393"/>
                    <a:pt x="1984923" y="178501"/>
                  </a:cubicBezTo>
                  <a:cubicBezTo>
                    <a:pt x="1912011" y="191935"/>
                    <a:pt x="1839356" y="215018"/>
                    <a:pt x="1766145" y="216946"/>
                  </a:cubicBezTo>
                  <a:cubicBezTo>
                    <a:pt x="1562946" y="222304"/>
                    <a:pt x="1359441" y="222231"/>
                    <a:pt x="1156194" y="217810"/>
                  </a:cubicBezTo>
                  <a:cubicBezTo>
                    <a:pt x="996532" y="214332"/>
                    <a:pt x="836224" y="208628"/>
                    <a:pt x="677772" y="190313"/>
                  </a:cubicBezTo>
                  <a:cubicBezTo>
                    <a:pt x="505039" y="170352"/>
                    <a:pt x="333307" y="138701"/>
                    <a:pt x="162874" y="103660"/>
                  </a:cubicBezTo>
                  <a:cubicBezTo>
                    <a:pt x="106081" y="92002"/>
                    <a:pt x="54662" y="54154"/>
                    <a:pt x="0" y="27891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DF18B97-82F0-E025-5A07-489987760134}"/>
                </a:ext>
              </a:extLst>
            </p:cNvPr>
            <p:cNvSpPr/>
            <p:nvPr/>
          </p:nvSpPr>
          <p:spPr>
            <a:xfrm>
              <a:off x="4901132" y="2780703"/>
              <a:ext cx="285130" cy="296050"/>
            </a:xfrm>
            <a:custGeom>
              <a:avLst/>
              <a:gdLst>
                <a:gd name="connsiteX0" fmla="*/ 462812 w 653027"/>
                <a:gd name="connsiteY0" fmla="*/ 458785 h 678036"/>
                <a:gd name="connsiteX1" fmla="*/ 465031 w 653027"/>
                <a:gd name="connsiteY1" fmla="*/ 480812 h 678036"/>
                <a:gd name="connsiteX2" fmla="*/ 326653 w 653027"/>
                <a:gd name="connsiteY2" fmla="*/ 676862 h 678036"/>
                <a:gd name="connsiteX3" fmla="*/ 138848 w 653027"/>
                <a:gd name="connsiteY3" fmla="*/ 514230 h 678036"/>
                <a:gd name="connsiteX4" fmla="*/ 137928 w 653027"/>
                <a:gd name="connsiteY4" fmla="*/ 339335 h 678036"/>
                <a:gd name="connsiteX5" fmla="*/ 2043 w 653027"/>
                <a:gd name="connsiteY5" fmla="*/ 174291 h 678036"/>
                <a:gd name="connsiteX6" fmla="*/ 176301 w 653027"/>
                <a:gd name="connsiteY6" fmla="*/ 280639 h 678036"/>
                <a:gd name="connsiteX7" fmla="*/ 273257 w 653027"/>
                <a:gd name="connsiteY7" fmla="*/ 147981 h 678036"/>
                <a:gd name="connsiteX8" fmla="*/ 62555 w 653027"/>
                <a:gd name="connsiteY8" fmla="*/ 43336 h 678036"/>
                <a:gd name="connsiteX9" fmla="*/ 265060 w 653027"/>
                <a:gd name="connsiteY9" fmla="*/ 49459 h 678036"/>
                <a:gd name="connsiteX10" fmla="*/ 215432 w 653027"/>
                <a:gd name="connsiteY10" fmla="*/ 319285 h 678036"/>
                <a:gd name="connsiteX11" fmla="*/ 317818 w 653027"/>
                <a:gd name="connsiteY11" fmla="*/ 383145 h 678036"/>
                <a:gd name="connsiteX12" fmla="*/ 203039 w 653027"/>
                <a:gd name="connsiteY12" fmla="*/ 371116 h 678036"/>
                <a:gd name="connsiteX13" fmla="*/ 250642 w 653027"/>
                <a:gd name="connsiteY13" fmla="*/ 608128 h 678036"/>
                <a:gd name="connsiteX14" fmla="*/ 402082 w 653027"/>
                <a:gd name="connsiteY14" fmla="*/ 593670 h 678036"/>
                <a:gd name="connsiteX15" fmla="*/ 409869 w 653027"/>
                <a:gd name="connsiteY15" fmla="*/ 456260 h 678036"/>
                <a:gd name="connsiteX16" fmla="*/ 382009 w 653027"/>
                <a:gd name="connsiteY16" fmla="*/ 199068 h 678036"/>
                <a:gd name="connsiteX17" fmla="*/ 513013 w 653027"/>
                <a:gd name="connsiteY17" fmla="*/ 102347 h 678036"/>
                <a:gd name="connsiteX18" fmla="*/ 621377 w 653027"/>
                <a:gd name="connsiteY18" fmla="*/ 156081 h 678036"/>
                <a:gd name="connsiteX19" fmla="*/ 626735 w 653027"/>
                <a:gd name="connsiteY19" fmla="*/ 318680 h 678036"/>
                <a:gd name="connsiteX20" fmla="*/ 462812 w 653027"/>
                <a:gd name="connsiteY20" fmla="*/ 458785 h 678036"/>
                <a:gd name="connsiteX21" fmla="*/ 513448 w 653027"/>
                <a:gd name="connsiteY21" fmla="*/ 171709 h 678036"/>
                <a:gd name="connsiteX22" fmla="*/ 410135 w 653027"/>
                <a:gd name="connsiteY22" fmla="*/ 282196 h 678036"/>
                <a:gd name="connsiteX23" fmla="*/ 477101 w 653027"/>
                <a:gd name="connsiteY23" fmla="*/ 350816 h 678036"/>
                <a:gd name="connsiteX24" fmla="*/ 602199 w 653027"/>
                <a:gd name="connsiteY24" fmla="*/ 245598 h 678036"/>
                <a:gd name="connsiteX25" fmla="*/ 513448 w 653027"/>
                <a:gd name="connsiteY25" fmla="*/ 171709 h 67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53027" h="678036">
                  <a:moveTo>
                    <a:pt x="462812" y="458785"/>
                  </a:moveTo>
                  <a:cubicBezTo>
                    <a:pt x="462247" y="453081"/>
                    <a:pt x="463345" y="466983"/>
                    <a:pt x="465031" y="480812"/>
                  </a:cubicBezTo>
                  <a:cubicBezTo>
                    <a:pt x="477956" y="587022"/>
                    <a:pt x="425335" y="661637"/>
                    <a:pt x="326653" y="676862"/>
                  </a:cubicBezTo>
                  <a:cubicBezTo>
                    <a:pt x="247608" y="689053"/>
                    <a:pt x="146570" y="604425"/>
                    <a:pt x="138848" y="514230"/>
                  </a:cubicBezTo>
                  <a:cubicBezTo>
                    <a:pt x="133935" y="456817"/>
                    <a:pt x="137928" y="398645"/>
                    <a:pt x="137928" y="339335"/>
                  </a:cubicBezTo>
                  <a:cubicBezTo>
                    <a:pt x="73939" y="305650"/>
                    <a:pt x="-14593" y="293556"/>
                    <a:pt x="2043" y="174291"/>
                  </a:cubicBezTo>
                  <a:cubicBezTo>
                    <a:pt x="42215" y="253207"/>
                    <a:pt x="93166" y="301503"/>
                    <a:pt x="176301" y="280639"/>
                  </a:cubicBezTo>
                  <a:cubicBezTo>
                    <a:pt x="225243" y="268351"/>
                    <a:pt x="282035" y="188040"/>
                    <a:pt x="273257" y="147981"/>
                  </a:cubicBezTo>
                  <a:cubicBezTo>
                    <a:pt x="250424" y="43820"/>
                    <a:pt x="166200" y="36389"/>
                    <a:pt x="62555" y="43336"/>
                  </a:cubicBezTo>
                  <a:cubicBezTo>
                    <a:pt x="155517" y="-16902"/>
                    <a:pt x="223371" y="-13860"/>
                    <a:pt x="265060" y="49459"/>
                  </a:cubicBezTo>
                  <a:cubicBezTo>
                    <a:pt x="318834" y="131142"/>
                    <a:pt x="349841" y="189976"/>
                    <a:pt x="215432" y="319285"/>
                  </a:cubicBezTo>
                  <a:cubicBezTo>
                    <a:pt x="244954" y="337697"/>
                    <a:pt x="273144" y="355278"/>
                    <a:pt x="317818" y="383145"/>
                  </a:cubicBezTo>
                  <a:cubicBezTo>
                    <a:pt x="266173" y="377732"/>
                    <a:pt x="233739" y="374335"/>
                    <a:pt x="203039" y="371116"/>
                  </a:cubicBezTo>
                  <a:cubicBezTo>
                    <a:pt x="148256" y="477431"/>
                    <a:pt x="165578" y="558226"/>
                    <a:pt x="250642" y="608128"/>
                  </a:cubicBezTo>
                  <a:cubicBezTo>
                    <a:pt x="300842" y="637577"/>
                    <a:pt x="358345" y="632083"/>
                    <a:pt x="402082" y="593670"/>
                  </a:cubicBezTo>
                  <a:cubicBezTo>
                    <a:pt x="439721" y="560614"/>
                    <a:pt x="451500" y="507235"/>
                    <a:pt x="409869" y="456260"/>
                  </a:cubicBezTo>
                  <a:cubicBezTo>
                    <a:pt x="341708" y="372802"/>
                    <a:pt x="358119" y="288602"/>
                    <a:pt x="382009" y="199068"/>
                  </a:cubicBezTo>
                  <a:cubicBezTo>
                    <a:pt x="400195" y="130892"/>
                    <a:pt x="452727" y="112384"/>
                    <a:pt x="513013" y="102347"/>
                  </a:cubicBezTo>
                  <a:cubicBezTo>
                    <a:pt x="562455" y="94117"/>
                    <a:pt x="596648" y="114046"/>
                    <a:pt x="621377" y="156081"/>
                  </a:cubicBezTo>
                  <a:cubicBezTo>
                    <a:pt x="653013" y="209872"/>
                    <a:pt x="670658" y="268932"/>
                    <a:pt x="626735" y="318680"/>
                  </a:cubicBezTo>
                  <a:cubicBezTo>
                    <a:pt x="582989" y="368203"/>
                    <a:pt x="525882" y="405962"/>
                    <a:pt x="462812" y="458785"/>
                  </a:cubicBezTo>
                  <a:close/>
                  <a:moveTo>
                    <a:pt x="513448" y="171709"/>
                  </a:moveTo>
                  <a:cubicBezTo>
                    <a:pt x="444045" y="171774"/>
                    <a:pt x="408408" y="210953"/>
                    <a:pt x="410135" y="282196"/>
                  </a:cubicBezTo>
                  <a:cubicBezTo>
                    <a:pt x="411224" y="327232"/>
                    <a:pt x="434662" y="349105"/>
                    <a:pt x="477101" y="350816"/>
                  </a:cubicBezTo>
                  <a:cubicBezTo>
                    <a:pt x="523598" y="352696"/>
                    <a:pt x="600481" y="286512"/>
                    <a:pt x="602199" y="245598"/>
                  </a:cubicBezTo>
                  <a:cubicBezTo>
                    <a:pt x="603901" y="205160"/>
                    <a:pt x="563665" y="171661"/>
                    <a:pt x="513448" y="171709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C83ACF3-B784-6E31-CADA-850271A5B031}"/>
                </a:ext>
              </a:extLst>
            </p:cNvPr>
            <p:cNvSpPr/>
            <p:nvPr/>
          </p:nvSpPr>
          <p:spPr>
            <a:xfrm>
              <a:off x="4702992" y="1187409"/>
              <a:ext cx="198282" cy="253499"/>
            </a:xfrm>
            <a:custGeom>
              <a:avLst/>
              <a:gdLst>
                <a:gd name="connsiteX0" fmla="*/ 427165 w 454120"/>
                <a:gd name="connsiteY0" fmla="*/ 541838 h 580582"/>
                <a:gd name="connsiteX1" fmla="*/ 128011 w 454120"/>
                <a:gd name="connsiteY1" fmla="*/ 421549 h 580582"/>
                <a:gd name="connsiteX2" fmla="*/ 110228 w 454120"/>
                <a:gd name="connsiteY2" fmla="*/ 574991 h 580582"/>
                <a:gd name="connsiteX3" fmla="*/ 90469 w 454120"/>
                <a:gd name="connsiteY3" fmla="*/ 580582 h 580582"/>
                <a:gd name="connsiteX4" fmla="*/ 38195 w 454120"/>
                <a:gd name="connsiteY4" fmla="*/ 455315 h 580582"/>
                <a:gd name="connsiteX5" fmla="*/ 0 w 454120"/>
                <a:gd name="connsiteY5" fmla="*/ 317953 h 580582"/>
                <a:gd name="connsiteX6" fmla="*/ 67023 w 454120"/>
                <a:gd name="connsiteY6" fmla="*/ 333105 h 580582"/>
                <a:gd name="connsiteX7" fmla="*/ 265082 w 454120"/>
                <a:gd name="connsiteY7" fmla="*/ 63812 h 580582"/>
                <a:gd name="connsiteX8" fmla="*/ 175137 w 454120"/>
                <a:gd name="connsiteY8" fmla="*/ 42834 h 580582"/>
                <a:gd name="connsiteX9" fmla="*/ 398490 w 454120"/>
                <a:gd name="connsiteY9" fmla="*/ 0 h 580582"/>
                <a:gd name="connsiteX10" fmla="*/ 407994 w 454120"/>
                <a:gd name="connsiteY10" fmla="*/ 21639 h 580582"/>
                <a:gd name="connsiteX11" fmla="*/ 334977 w 454120"/>
                <a:gd name="connsiteY11" fmla="*/ 72655 h 580582"/>
                <a:gd name="connsiteX12" fmla="*/ 205595 w 454120"/>
                <a:gd name="connsiteY12" fmla="*/ 173354 h 580582"/>
                <a:gd name="connsiteX13" fmla="*/ 145139 w 454120"/>
                <a:gd name="connsiteY13" fmla="*/ 354462 h 580582"/>
                <a:gd name="connsiteX14" fmla="*/ 454121 w 454120"/>
                <a:gd name="connsiteY14" fmla="*/ 496519 h 580582"/>
                <a:gd name="connsiteX15" fmla="*/ 427165 w 454120"/>
                <a:gd name="connsiteY15" fmla="*/ 541838 h 580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4120" h="580582">
                  <a:moveTo>
                    <a:pt x="427165" y="541838"/>
                  </a:moveTo>
                  <a:cubicBezTo>
                    <a:pt x="331024" y="503184"/>
                    <a:pt x="234874" y="464521"/>
                    <a:pt x="128011" y="421549"/>
                  </a:cubicBezTo>
                  <a:cubicBezTo>
                    <a:pt x="121217" y="480197"/>
                    <a:pt x="115723" y="527598"/>
                    <a:pt x="110228" y="574991"/>
                  </a:cubicBezTo>
                  <a:cubicBezTo>
                    <a:pt x="103644" y="576855"/>
                    <a:pt x="97053" y="578719"/>
                    <a:pt x="90469" y="580582"/>
                  </a:cubicBezTo>
                  <a:cubicBezTo>
                    <a:pt x="72832" y="538902"/>
                    <a:pt x="52960" y="497988"/>
                    <a:pt x="38195" y="455315"/>
                  </a:cubicBezTo>
                  <a:cubicBezTo>
                    <a:pt x="23358" y="412448"/>
                    <a:pt x="13611" y="367815"/>
                    <a:pt x="0" y="317953"/>
                  </a:cubicBezTo>
                  <a:cubicBezTo>
                    <a:pt x="23261" y="323214"/>
                    <a:pt x="42883" y="327651"/>
                    <a:pt x="67023" y="333105"/>
                  </a:cubicBezTo>
                  <a:cubicBezTo>
                    <a:pt x="63126" y="197857"/>
                    <a:pt x="183254" y="152667"/>
                    <a:pt x="265082" y="63812"/>
                  </a:cubicBezTo>
                  <a:cubicBezTo>
                    <a:pt x="235238" y="56849"/>
                    <a:pt x="210702" y="51128"/>
                    <a:pt x="175137" y="42834"/>
                  </a:cubicBezTo>
                  <a:cubicBezTo>
                    <a:pt x="251027" y="-14482"/>
                    <a:pt x="328022" y="15007"/>
                    <a:pt x="398490" y="0"/>
                  </a:cubicBezTo>
                  <a:cubicBezTo>
                    <a:pt x="401661" y="7213"/>
                    <a:pt x="404832" y="14426"/>
                    <a:pt x="407994" y="21639"/>
                  </a:cubicBezTo>
                  <a:cubicBezTo>
                    <a:pt x="383612" y="38590"/>
                    <a:pt x="358657" y="54775"/>
                    <a:pt x="334977" y="72655"/>
                  </a:cubicBezTo>
                  <a:cubicBezTo>
                    <a:pt x="291360" y="105589"/>
                    <a:pt x="247404" y="138201"/>
                    <a:pt x="205595" y="173354"/>
                  </a:cubicBezTo>
                  <a:cubicBezTo>
                    <a:pt x="152966" y="217616"/>
                    <a:pt x="112350" y="268237"/>
                    <a:pt x="145139" y="354462"/>
                  </a:cubicBezTo>
                  <a:cubicBezTo>
                    <a:pt x="241692" y="397054"/>
                    <a:pt x="357584" y="431804"/>
                    <a:pt x="454121" y="496519"/>
                  </a:cubicBezTo>
                  <a:cubicBezTo>
                    <a:pt x="445133" y="511639"/>
                    <a:pt x="436153" y="526743"/>
                    <a:pt x="427165" y="541838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0AEE81F-B1A4-F09C-9BDB-57DEB9A11277}"/>
                </a:ext>
              </a:extLst>
            </p:cNvPr>
            <p:cNvSpPr/>
            <p:nvPr/>
          </p:nvSpPr>
          <p:spPr>
            <a:xfrm>
              <a:off x="4813064" y="1565313"/>
              <a:ext cx="128096" cy="650531"/>
            </a:xfrm>
            <a:custGeom>
              <a:avLst/>
              <a:gdLst>
                <a:gd name="connsiteX0" fmla="*/ 1014 w 293374"/>
                <a:gd name="connsiteY0" fmla="*/ 0 h 1489896"/>
                <a:gd name="connsiteX1" fmla="*/ 109475 w 293374"/>
                <a:gd name="connsiteY1" fmla="*/ 309982 h 1489896"/>
                <a:gd name="connsiteX2" fmla="*/ 43719 w 293374"/>
                <a:gd name="connsiteY2" fmla="*/ 331362 h 1489896"/>
                <a:gd name="connsiteX3" fmla="*/ 60517 w 293374"/>
                <a:gd name="connsiteY3" fmla="*/ 642183 h 1489896"/>
                <a:gd name="connsiteX4" fmla="*/ 293374 w 293374"/>
                <a:gd name="connsiteY4" fmla="*/ 774647 h 1489896"/>
                <a:gd name="connsiteX5" fmla="*/ 285661 w 293374"/>
                <a:gd name="connsiteY5" fmla="*/ 793100 h 1489896"/>
                <a:gd name="connsiteX6" fmla="*/ 60557 w 293374"/>
                <a:gd name="connsiteY6" fmla="*/ 717153 h 1489896"/>
                <a:gd name="connsiteX7" fmla="*/ 83277 w 293374"/>
                <a:gd name="connsiteY7" fmla="*/ 1489896 h 1489896"/>
                <a:gd name="connsiteX8" fmla="*/ 1014 w 293374"/>
                <a:gd name="connsiteY8" fmla="*/ 0 h 148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374" h="1489896">
                  <a:moveTo>
                    <a:pt x="1014" y="0"/>
                  </a:moveTo>
                  <a:cubicBezTo>
                    <a:pt x="53078" y="98884"/>
                    <a:pt x="12245" y="222764"/>
                    <a:pt x="109475" y="309982"/>
                  </a:cubicBezTo>
                  <a:cubicBezTo>
                    <a:pt x="78009" y="320212"/>
                    <a:pt x="62502" y="325255"/>
                    <a:pt x="43719" y="331362"/>
                  </a:cubicBezTo>
                  <a:cubicBezTo>
                    <a:pt x="49278" y="434184"/>
                    <a:pt x="54837" y="537175"/>
                    <a:pt x="60517" y="642183"/>
                  </a:cubicBezTo>
                  <a:cubicBezTo>
                    <a:pt x="138537" y="686567"/>
                    <a:pt x="215959" y="730611"/>
                    <a:pt x="293374" y="774647"/>
                  </a:cubicBezTo>
                  <a:cubicBezTo>
                    <a:pt x="290800" y="780796"/>
                    <a:pt x="288235" y="786952"/>
                    <a:pt x="285661" y="793100"/>
                  </a:cubicBezTo>
                  <a:cubicBezTo>
                    <a:pt x="215088" y="769290"/>
                    <a:pt x="144507" y="745473"/>
                    <a:pt x="60557" y="717153"/>
                  </a:cubicBezTo>
                  <a:cubicBezTo>
                    <a:pt x="68246" y="978596"/>
                    <a:pt x="75758" y="1234247"/>
                    <a:pt x="83277" y="1489896"/>
                  </a:cubicBezTo>
                  <a:cubicBezTo>
                    <a:pt x="34650" y="994789"/>
                    <a:pt x="-7095" y="499593"/>
                    <a:pt x="1014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A86505F-7E0E-6A33-EF70-D6C5FFBB01C0}"/>
                </a:ext>
              </a:extLst>
            </p:cNvPr>
            <p:cNvSpPr/>
            <p:nvPr/>
          </p:nvSpPr>
          <p:spPr>
            <a:xfrm>
              <a:off x="5712545" y="2856923"/>
              <a:ext cx="145633" cy="159964"/>
            </a:xfrm>
            <a:custGeom>
              <a:avLst/>
              <a:gdLst>
                <a:gd name="connsiteX0" fmla="*/ 0 w 333540"/>
                <a:gd name="connsiteY0" fmla="*/ 182965 h 366361"/>
                <a:gd name="connsiteX1" fmla="*/ 47231 w 333540"/>
                <a:gd name="connsiteY1" fmla="*/ 54301 h 366361"/>
                <a:gd name="connsiteX2" fmla="*/ 166940 w 333540"/>
                <a:gd name="connsiteY2" fmla="*/ 4374 h 366361"/>
                <a:gd name="connsiteX3" fmla="*/ 218125 w 333540"/>
                <a:gd name="connsiteY3" fmla="*/ 15702 h 366361"/>
                <a:gd name="connsiteX4" fmla="*/ 309997 w 333540"/>
                <a:gd name="connsiteY4" fmla="*/ 44699 h 366361"/>
                <a:gd name="connsiteX5" fmla="*/ 329313 w 333540"/>
                <a:gd name="connsiteY5" fmla="*/ 165981 h 366361"/>
                <a:gd name="connsiteX6" fmla="*/ 233567 w 333540"/>
                <a:gd name="connsiteY6" fmla="*/ 318414 h 366361"/>
                <a:gd name="connsiteX7" fmla="*/ 76124 w 333540"/>
                <a:gd name="connsiteY7" fmla="*/ 354778 h 366361"/>
                <a:gd name="connsiteX8" fmla="*/ 11231 w 333540"/>
                <a:gd name="connsiteY8" fmla="*/ 229995 h 366361"/>
                <a:gd name="connsiteX9" fmla="*/ 11182 w 333540"/>
                <a:gd name="connsiteY9" fmla="*/ 186483 h 366361"/>
                <a:gd name="connsiteX10" fmla="*/ 0 w 333540"/>
                <a:gd name="connsiteY10" fmla="*/ 182965 h 366361"/>
                <a:gd name="connsiteX11" fmla="*/ 273174 w 333540"/>
                <a:gd name="connsiteY11" fmla="*/ 176599 h 366361"/>
                <a:gd name="connsiteX12" fmla="*/ 197220 w 333540"/>
                <a:gd name="connsiteY12" fmla="*/ 94400 h 366361"/>
                <a:gd name="connsiteX13" fmla="*/ 62956 w 333540"/>
                <a:gd name="connsiteY13" fmla="*/ 125398 h 366361"/>
                <a:gd name="connsiteX14" fmla="*/ 54194 w 333540"/>
                <a:gd name="connsiteY14" fmla="*/ 210534 h 366361"/>
                <a:gd name="connsiteX15" fmla="*/ 95149 w 333540"/>
                <a:gd name="connsiteY15" fmla="*/ 288513 h 366361"/>
                <a:gd name="connsiteX16" fmla="*/ 194025 w 333540"/>
                <a:gd name="connsiteY16" fmla="*/ 274233 h 366361"/>
                <a:gd name="connsiteX17" fmla="*/ 273174 w 333540"/>
                <a:gd name="connsiteY17" fmla="*/ 176599 h 36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3540" h="366361">
                  <a:moveTo>
                    <a:pt x="0" y="182965"/>
                  </a:moveTo>
                  <a:cubicBezTo>
                    <a:pt x="15338" y="139864"/>
                    <a:pt x="26044" y="94311"/>
                    <a:pt x="47231" y="54301"/>
                  </a:cubicBezTo>
                  <a:cubicBezTo>
                    <a:pt x="71452" y="8546"/>
                    <a:pt x="114448" y="-9019"/>
                    <a:pt x="166940" y="4374"/>
                  </a:cubicBezTo>
                  <a:cubicBezTo>
                    <a:pt x="184157" y="8763"/>
                    <a:pt x="204425" y="20866"/>
                    <a:pt x="218125" y="15702"/>
                  </a:cubicBezTo>
                  <a:cubicBezTo>
                    <a:pt x="258918" y="324"/>
                    <a:pt x="294555" y="5770"/>
                    <a:pt x="309997" y="44699"/>
                  </a:cubicBezTo>
                  <a:cubicBezTo>
                    <a:pt x="325029" y="82612"/>
                    <a:pt x="341472" y="131723"/>
                    <a:pt x="329313" y="165981"/>
                  </a:cubicBezTo>
                  <a:cubicBezTo>
                    <a:pt x="309699" y="221240"/>
                    <a:pt x="269600" y="270215"/>
                    <a:pt x="233567" y="318414"/>
                  </a:cubicBezTo>
                  <a:cubicBezTo>
                    <a:pt x="192903" y="372802"/>
                    <a:pt x="134691" y="374658"/>
                    <a:pt x="76124" y="354778"/>
                  </a:cubicBezTo>
                  <a:cubicBezTo>
                    <a:pt x="16919" y="334680"/>
                    <a:pt x="12336" y="282301"/>
                    <a:pt x="11231" y="229995"/>
                  </a:cubicBezTo>
                  <a:cubicBezTo>
                    <a:pt x="10924" y="215496"/>
                    <a:pt x="11182" y="200989"/>
                    <a:pt x="11182" y="186483"/>
                  </a:cubicBezTo>
                  <a:cubicBezTo>
                    <a:pt x="7447" y="185313"/>
                    <a:pt x="3727" y="184142"/>
                    <a:pt x="0" y="182965"/>
                  </a:cubicBezTo>
                  <a:close/>
                  <a:moveTo>
                    <a:pt x="273174" y="176599"/>
                  </a:moveTo>
                  <a:cubicBezTo>
                    <a:pt x="240514" y="140978"/>
                    <a:pt x="220489" y="115942"/>
                    <a:pt x="197220" y="94400"/>
                  </a:cubicBezTo>
                  <a:cubicBezTo>
                    <a:pt x="144438" y="45554"/>
                    <a:pt x="85927" y="58367"/>
                    <a:pt x="62956" y="125398"/>
                  </a:cubicBezTo>
                  <a:cubicBezTo>
                    <a:pt x="53847" y="151983"/>
                    <a:pt x="48869" y="183610"/>
                    <a:pt x="54194" y="210534"/>
                  </a:cubicBezTo>
                  <a:cubicBezTo>
                    <a:pt x="59882" y="239297"/>
                    <a:pt x="74276" y="281018"/>
                    <a:pt x="95149" y="288513"/>
                  </a:cubicBezTo>
                  <a:cubicBezTo>
                    <a:pt x="123605" y="298744"/>
                    <a:pt x="168924" y="292015"/>
                    <a:pt x="194025" y="274233"/>
                  </a:cubicBezTo>
                  <a:cubicBezTo>
                    <a:pt x="227161" y="250762"/>
                    <a:pt x="247719" y="209533"/>
                    <a:pt x="273174" y="176599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85B2481-84FB-715D-FA21-D1D9D91E18FD}"/>
                </a:ext>
              </a:extLst>
            </p:cNvPr>
            <p:cNvSpPr/>
            <p:nvPr/>
          </p:nvSpPr>
          <p:spPr>
            <a:xfrm>
              <a:off x="5969894" y="1140476"/>
              <a:ext cx="186508" cy="303088"/>
            </a:xfrm>
            <a:custGeom>
              <a:avLst/>
              <a:gdLst>
                <a:gd name="connsiteX0" fmla="*/ 68685 w 427154"/>
                <a:gd name="connsiteY0" fmla="*/ 694154 h 694154"/>
                <a:gd name="connsiteX1" fmla="*/ 210073 w 427154"/>
                <a:gd name="connsiteY1" fmla="*/ 535388 h 694154"/>
                <a:gd name="connsiteX2" fmla="*/ 247066 w 427154"/>
                <a:gd name="connsiteY2" fmla="*/ 516371 h 694154"/>
                <a:gd name="connsiteX3" fmla="*/ 382112 w 427154"/>
                <a:gd name="connsiteY3" fmla="*/ 312841 h 694154"/>
                <a:gd name="connsiteX4" fmla="*/ 259241 w 427154"/>
                <a:gd name="connsiteY4" fmla="*/ 121140 h 694154"/>
                <a:gd name="connsiteX5" fmla="*/ 0 w 427154"/>
                <a:gd name="connsiteY5" fmla="*/ 117 h 694154"/>
                <a:gd name="connsiteX6" fmla="*/ 306666 w 427154"/>
                <a:gd name="connsiteY6" fmla="*/ 72279 h 694154"/>
                <a:gd name="connsiteX7" fmla="*/ 423623 w 427154"/>
                <a:gd name="connsiteY7" fmla="*/ 328808 h 694154"/>
                <a:gd name="connsiteX8" fmla="*/ 214010 w 427154"/>
                <a:gd name="connsiteY8" fmla="*/ 613391 h 694154"/>
                <a:gd name="connsiteX9" fmla="*/ 68685 w 427154"/>
                <a:gd name="connsiteY9" fmla="*/ 694154 h 69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7154" h="694154">
                  <a:moveTo>
                    <a:pt x="68685" y="694154"/>
                  </a:moveTo>
                  <a:cubicBezTo>
                    <a:pt x="107501" y="628818"/>
                    <a:pt x="192323" y="617329"/>
                    <a:pt x="210073" y="535388"/>
                  </a:cubicBezTo>
                  <a:cubicBezTo>
                    <a:pt x="211961" y="526690"/>
                    <a:pt x="233592" y="520445"/>
                    <a:pt x="247066" y="516371"/>
                  </a:cubicBezTo>
                  <a:cubicBezTo>
                    <a:pt x="348177" y="485792"/>
                    <a:pt x="377239" y="396453"/>
                    <a:pt x="382112" y="312841"/>
                  </a:cubicBezTo>
                  <a:cubicBezTo>
                    <a:pt x="386791" y="232587"/>
                    <a:pt x="336131" y="160481"/>
                    <a:pt x="259241" y="121140"/>
                  </a:cubicBezTo>
                  <a:cubicBezTo>
                    <a:pt x="179599" y="80388"/>
                    <a:pt x="97134" y="45146"/>
                    <a:pt x="0" y="117"/>
                  </a:cubicBezTo>
                  <a:cubicBezTo>
                    <a:pt x="119894" y="-2118"/>
                    <a:pt x="215890" y="27968"/>
                    <a:pt x="306666" y="72279"/>
                  </a:cubicBezTo>
                  <a:cubicBezTo>
                    <a:pt x="385856" y="110926"/>
                    <a:pt x="442099" y="240276"/>
                    <a:pt x="423623" y="328808"/>
                  </a:cubicBezTo>
                  <a:cubicBezTo>
                    <a:pt x="397272" y="455076"/>
                    <a:pt x="343796" y="560883"/>
                    <a:pt x="214010" y="613391"/>
                  </a:cubicBezTo>
                  <a:cubicBezTo>
                    <a:pt x="163011" y="634006"/>
                    <a:pt x="116973" y="666868"/>
                    <a:pt x="68685" y="694154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382E34E-E5CC-0391-9A66-C09657DD180A}"/>
                </a:ext>
              </a:extLst>
            </p:cNvPr>
            <p:cNvSpPr/>
            <p:nvPr/>
          </p:nvSpPr>
          <p:spPr>
            <a:xfrm>
              <a:off x="5503854" y="2739680"/>
              <a:ext cx="165924" cy="146398"/>
            </a:xfrm>
            <a:custGeom>
              <a:avLst/>
              <a:gdLst>
                <a:gd name="connsiteX0" fmla="*/ 51271 w 380012"/>
                <a:gd name="connsiteY0" fmla="*/ 124197 h 335292"/>
                <a:gd name="connsiteX1" fmla="*/ 166509 w 380012"/>
                <a:gd name="connsiteY1" fmla="*/ 842 h 335292"/>
                <a:gd name="connsiteX2" fmla="*/ 359986 w 380012"/>
                <a:gd name="connsiteY2" fmla="*/ 69245 h 335292"/>
                <a:gd name="connsiteX3" fmla="*/ 375719 w 380012"/>
                <a:gd name="connsiteY3" fmla="*/ 158754 h 335292"/>
                <a:gd name="connsiteX4" fmla="*/ 191747 w 380012"/>
                <a:gd name="connsiteY4" fmla="*/ 330575 h 335292"/>
                <a:gd name="connsiteX5" fmla="*/ 57233 w 380012"/>
                <a:gd name="connsiteY5" fmla="*/ 315261 h 335292"/>
                <a:gd name="connsiteX6" fmla="*/ 54635 w 380012"/>
                <a:gd name="connsiteY6" fmla="*/ 120406 h 335292"/>
                <a:gd name="connsiteX7" fmla="*/ 53433 w 380012"/>
                <a:gd name="connsiteY7" fmla="*/ 152686 h 335292"/>
                <a:gd name="connsiteX8" fmla="*/ 170785 w 380012"/>
                <a:gd name="connsiteY8" fmla="*/ 281931 h 335292"/>
                <a:gd name="connsiteX9" fmla="*/ 339605 w 380012"/>
                <a:gd name="connsiteY9" fmla="*/ 107561 h 335292"/>
                <a:gd name="connsiteX10" fmla="*/ 279771 w 380012"/>
                <a:gd name="connsiteY10" fmla="*/ 63871 h 335292"/>
                <a:gd name="connsiteX11" fmla="*/ 93645 w 380012"/>
                <a:gd name="connsiteY11" fmla="*/ 75530 h 335292"/>
                <a:gd name="connsiteX12" fmla="*/ 51271 w 380012"/>
                <a:gd name="connsiteY12" fmla="*/ 124197 h 33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0012" h="335292">
                  <a:moveTo>
                    <a:pt x="51271" y="124197"/>
                  </a:moveTo>
                  <a:cubicBezTo>
                    <a:pt x="64309" y="59353"/>
                    <a:pt x="90184" y="5546"/>
                    <a:pt x="166509" y="842"/>
                  </a:cubicBezTo>
                  <a:cubicBezTo>
                    <a:pt x="240382" y="-3708"/>
                    <a:pt x="311770" y="8951"/>
                    <a:pt x="359986" y="69245"/>
                  </a:cubicBezTo>
                  <a:cubicBezTo>
                    <a:pt x="377058" y="90593"/>
                    <a:pt x="385836" y="134589"/>
                    <a:pt x="375719" y="158754"/>
                  </a:cubicBezTo>
                  <a:cubicBezTo>
                    <a:pt x="341009" y="241630"/>
                    <a:pt x="283458" y="310784"/>
                    <a:pt x="191747" y="330575"/>
                  </a:cubicBezTo>
                  <a:cubicBezTo>
                    <a:pt x="149284" y="339740"/>
                    <a:pt x="93823" y="336021"/>
                    <a:pt x="57233" y="315261"/>
                  </a:cubicBezTo>
                  <a:cubicBezTo>
                    <a:pt x="-20198" y="271338"/>
                    <a:pt x="-17091" y="200289"/>
                    <a:pt x="54635" y="120406"/>
                  </a:cubicBezTo>
                  <a:cubicBezTo>
                    <a:pt x="54401" y="131080"/>
                    <a:pt x="55773" y="142303"/>
                    <a:pt x="53433" y="152686"/>
                  </a:cubicBezTo>
                  <a:cubicBezTo>
                    <a:pt x="31617" y="249328"/>
                    <a:pt x="76113" y="298592"/>
                    <a:pt x="170785" y="281931"/>
                  </a:cubicBezTo>
                  <a:cubicBezTo>
                    <a:pt x="254977" y="267118"/>
                    <a:pt x="318862" y="201846"/>
                    <a:pt x="339605" y="107561"/>
                  </a:cubicBezTo>
                  <a:cubicBezTo>
                    <a:pt x="320161" y="93433"/>
                    <a:pt x="299280" y="79507"/>
                    <a:pt x="279771" y="63871"/>
                  </a:cubicBezTo>
                  <a:cubicBezTo>
                    <a:pt x="207827" y="6216"/>
                    <a:pt x="153560" y="9298"/>
                    <a:pt x="93645" y="75530"/>
                  </a:cubicBezTo>
                  <a:cubicBezTo>
                    <a:pt x="79219" y="91481"/>
                    <a:pt x="65374" y="107964"/>
                    <a:pt x="51271" y="124197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5A27350-9692-952C-6BDB-499471D482FB}"/>
                </a:ext>
              </a:extLst>
            </p:cNvPr>
            <p:cNvSpPr/>
            <p:nvPr/>
          </p:nvSpPr>
          <p:spPr>
            <a:xfrm>
              <a:off x="5650400" y="2143533"/>
              <a:ext cx="136708" cy="104446"/>
            </a:xfrm>
            <a:custGeom>
              <a:avLst/>
              <a:gdLst>
                <a:gd name="connsiteX0" fmla="*/ 313101 w 313100"/>
                <a:gd name="connsiteY0" fmla="*/ 82389 h 239210"/>
                <a:gd name="connsiteX1" fmla="*/ 211707 w 313100"/>
                <a:gd name="connsiteY1" fmla="*/ 204792 h 239210"/>
                <a:gd name="connsiteX2" fmla="*/ 111863 w 313100"/>
                <a:gd name="connsiteY2" fmla="*/ 239066 h 239210"/>
                <a:gd name="connsiteX3" fmla="*/ 20732 w 313100"/>
                <a:gd name="connsiteY3" fmla="*/ 83018 h 239210"/>
                <a:gd name="connsiteX4" fmla="*/ 227682 w 313100"/>
                <a:gd name="connsiteY4" fmla="*/ 31260 h 239210"/>
                <a:gd name="connsiteX5" fmla="*/ 313101 w 313100"/>
                <a:gd name="connsiteY5" fmla="*/ 82389 h 239210"/>
                <a:gd name="connsiteX6" fmla="*/ 233580 w 313100"/>
                <a:gd name="connsiteY6" fmla="*/ 108586 h 239210"/>
                <a:gd name="connsiteX7" fmla="*/ 84318 w 313100"/>
                <a:gd name="connsiteY7" fmla="*/ 68439 h 239210"/>
                <a:gd name="connsiteX8" fmla="*/ 78856 w 313100"/>
                <a:gd name="connsiteY8" fmla="*/ 189616 h 239210"/>
                <a:gd name="connsiteX9" fmla="*/ 233580 w 313100"/>
                <a:gd name="connsiteY9" fmla="*/ 108586 h 2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100" h="239210">
                  <a:moveTo>
                    <a:pt x="313101" y="82389"/>
                  </a:moveTo>
                  <a:cubicBezTo>
                    <a:pt x="278932" y="124973"/>
                    <a:pt x="250734" y="171164"/>
                    <a:pt x="211707" y="204792"/>
                  </a:cubicBezTo>
                  <a:cubicBezTo>
                    <a:pt x="186712" y="226334"/>
                    <a:pt x="146056" y="237751"/>
                    <a:pt x="111863" y="239066"/>
                  </a:cubicBezTo>
                  <a:cubicBezTo>
                    <a:pt x="12301" y="242898"/>
                    <a:pt x="-28161" y="170260"/>
                    <a:pt x="20732" y="83018"/>
                  </a:cubicBezTo>
                  <a:cubicBezTo>
                    <a:pt x="70610" y="-5991"/>
                    <a:pt x="142256" y="-23725"/>
                    <a:pt x="227682" y="31260"/>
                  </a:cubicBezTo>
                  <a:cubicBezTo>
                    <a:pt x="251032" y="46283"/>
                    <a:pt x="275325" y="59854"/>
                    <a:pt x="313101" y="82389"/>
                  </a:cubicBezTo>
                  <a:close/>
                  <a:moveTo>
                    <a:pt x="233580" y="108586"/>
                  </a:moveTo>
                  <a:cubicBezTo>
                    <a:pt x="152051" y="22708"/>
                    <a:pt x="131186" y="17593"/>
                    <a:pt x="84318" y="68439"/>
                  </a:cubicBezTo>
                  <a:cubicBezTo>
                    <a:pt x="39555" y="117001"/>
                    <a:pt x="37724" y="157673"/>
                    <a:pt x="78856" y="189616"/>
                  </a:cubicBezTo>
                  <a:cubicBezTo>
                    <a:pt x="127467" y="227367"/>
                    <a:pt x="156545" y="212844"/>
                    <a:pt x="233580" y="108586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F8AEC5D-BB17-0A0B-FF68-853063A99A8E}"/>
                </a:ext>
              </a:extLst>
            </p:cNvPr>
            <p:cNvSpPr/>
            <p:nvPr/>
          </p:nvSpPr>
          <p:spPr>
            <a:xfrm>
              <a:off x="5412640" y="2469058"/>
              <a:ext cx="157616" cy="135621"/>
            </a:xfrm>
            <a:custGeom>
              <a:avLst/>
              <a:gdLst>
                <a:gd name="connsiteX0" fmla="*/ 242829 w 360985"/>
                <a:gd name="connsiteY0" fmla="*/ 0 h 310610"/>
                <a:gd name="connsiteX1" fmla="*/ 315161 w 360985"/>
                <a:gd name="connsiteY1" fmla="*/ 210888 h 310610"/>
                <a:gd name="connsiteX2" fmla="*/ 32756 w 360985"/>
                <a:gd name="connsiteY2" fmla="*/ 261266 h 310610"/>
                <a:gd name="connsiteX3" fmla="*/ 30271 w 360985"/>
                <a:gd name="connsiteY3" fmla="*/ 150780 h 310610"/>
                <a:gd name="connsiteX4" fmla="*/ 153780 w 360985"/>
                <a:gd name="connsiteY4" fmla="*/ 277257 h 310610"/>
                <a:gd name="connsiteX5" fmla="*/ 304930 w 360985"/>
                <a:gd name="connsiteY5" fmla="*/ 140242 h 310610"/>
                <a:gd name="connsiteX6" fmla="*/ 242829 w 360985"/>
                <a:gd name="connsiteY6" fmla="*/ 0 h 31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985" h="310610">
                  <a:moveTo>
                    <a:pt x="242829" y="0"/>
                  </a:moveTo>
                  <a:cubicBezTo>
                    <a:pt x="377924" y="36218"/>
                    <a:pt x="390107" y="76560"/>
                    <a:pt x="315161" y="210888"/>
                  </a:cubicBezTo>
                  <a:cubicBezTo>
                    <a:pt x="254270" y="320019"/>
                    <a:pt x="121531" y="343772"/>
                    <a:pt x="32756" y="261266"/>
                  </a:cubicBezTo>
                  <a:cubicBezTo>
                    <a:pt x="-4793" y="226371"/>
                    <a:pt x="-15685" y="190846"/>
                    <a:pt x="30271" y="150780"/>
                  </a:cubicBezTo>
                  <a:cubicBezTo>
                    <a:pt x="59664" y="245218"/>
                    <a:pt x="89049" y="270786"/>
                    <a:pt x="153780" y="277257"/>
                  </a:cubicBezTo>
                  <a:cubicBezTo>
                    <a:pt x="256456" y="287520"/>
                    <a:pt x="268857" y="197648"/>
                    <a:pt x="304930" y="140242"/>
                  </a:cubicBezTo>
                  <a:cubicBezTo>
                    <a:pt x="347716" y="72163"/>
                    <a:pt x="281105" y="40140"/>
                    <a:pt x="242829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148D234-D840-19F6-F56F-20EE39A6029A}"/>
                </a:ext>
              </a:extLst>
            </p:cNvPr>
            <p:cNvSpPr/>
            <p:nvPr/>
          </p:nvSpPr>
          <p:spPr>
            <a:xfrm>
              <a:off x="4973632" y="2248083"/>
              <a:ext cx="110829" cy="102282"/>
            </a:xfrm>
            <a:custGeom>
              <a:avLst/>
              <a:gdLst>
                <a:gd name="connsiteX0" fmla="*/ 118218 w 253830"/>
                <a:gd name="connsiteY0" fmla="*/ 234184 h 234254"/>
                <a:gd name="connsiteX1" fmla="*/ 1575 w 253830"/>
                <a:gd name="connsiteY1" fmla="*/ 145628 h 234254"/>
                <a:gd name="connsiteX2" fmla="*/ 88268 w 253830"/>
                <a:gd name="connsiteY2" fmla="*/ 14688 h 234254"/>
                <a:gd name="connsiteX3" fmla="*/ 172461 w 253830"/>
                <a:gd name="connsiteY3" fmla="*/ 2529 h 234254"/>
                <a:gd name="connsiteX4" fmla="*/ 252659 w 253830"/>
                <a:gd name="connsiteY4" fmla="*/ 76523 h 234254"/>
                <a:gd name="connsiteX5" fmla="*/ 118218 w 253830"/>
                <a:gd name="connsiteY5" fmla="*/ 234184 h 234254"/>
                <a:gd name="connsiteX6" fmla="*/ 223960 w 253830"/>
                <a:gd name="connsiteY6" fmla="*/ 35738 h 234254"/>
                <a:gd name="connsiteX7" fmla="*/ 124874 w 253830"/>
                <a:gd name="connsiteY7" fmla="*/ 36238 h 234254"/>
                <a:gd name="connsiteX8" fmla="*/ 47758 w 253830"/>
                <a:gd name="connsiteY8" fmla="*/ 121915 h 234254"/>
                <a:gd name="connsiteX9" fmla="*/ 111013 w 253830"/>
                <a:gd name="connsiteY9" fmla="*/ 198095 h 234254"/>
                <a:gd name="connsiteX10" fmla="*/ 189896 w 253830"/>
                <a:gd name="connsiteY10" fmla="*/ 145410 h 234254"/>
                <a:gd name="connsiteX11" fmla="*/ 223960 w 253830"/>
                <a:gd name="connsiteY11" fmla="*/ 35738 h 23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830" h="234254">
                  <a:moveTo>
                    <a:pt x="118218" y="234184"/>
                  </a:moveTo>
                  <a:cubicBezTo>
                    <a:pt x="54358" y="235960"/>
                    <a:pt x="12120" y="203896"/>
                    <a:pt x="1575" y="145628"/>
                  </a:cubicBezTo>
                  <a:cubicBezTo>
                    <a:pt x="-8567" y="89578"/>
                    <a:pt x="31420" y="27646"/>
                    <a:pt x="88268" y="14688"/>
                  </a:cubicBezTo>
                  <a:cubicBezTo>
                    <a:pt x="115821" y="8411"/>
                    <a:pt x="144423" y="6830"/>
                    <a:pt x="172461" y="2529"/>
                  </a:cubicBezTo>
                  <a:cubicBezTo>
                    <a:pt x="238289" y="-7572"/>
                    <a:pt x="259315" y="11687"/>
                    <a:pt x="252659" y="76523"/>
                  </a:cubicBezTo>
                  <a:cubicBezTo>
                    <a:pt x="243961" y="161377"/>
                    <a:pt x="183417" y="232369"/>
                    <a:pt x="118218" y="234184"/>
                  </a:cubicBezTo>
                  <a:close/>
                  <a:moveTo>
                    <a:pt x="223960" y="35738"/>
                  </a:moveTo>
                  <a:cubicBezTo>
                    <a:pt x="174623" y="35738"/>
                    <a:pt x="149474" y="33527"/>
                    <a:pt x="124874" y="36238"/>
                  </a:cubicBezTo>
                  <a:cubicBezTo>
                    <a:pt x="83613" y="40781"/>
                    <a:pt x="36632" y="87335"/>
                    <a:pt x="47758" y="121915"/>
                  </a:cubicBezTo>
                  <a:cubicBezTo>
                    <a:pt x="57335" y="151679"/>
                    <a:pt x="83395" y="184839"/>
                    <a:pt x="111013" y="198095"/>
                  </a:cubicBezTo>
                  <a:cubicBezTo>
                    <a:pt x="153541" y="218516"/>
                    <a:pt x="174550" y="175819"/>
                    <a:pt x="189896" y="145410"/>
                  </a:cubicBezTo>
                  <a:cubicBezTo>
                    <a:pt x="204992" y="115485"/>
                    <a:pt x="210535" y="80751"/>
                    <a:pt x="223960" y="35738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B9E1174-1B06-619E-52E7-BA58A7800BA3}"/>
                </a:ext>
              </a:extLst>
            </p:cNvPr>
            <p:cNvSpPr/>
            <p:nvPr/>
          </p:nvSpPr>
          <p:spPr>
            <a:xfrm>
              <a:off x="4877775" y="2969217"/>
              <a:ext cx="92281" cy="190626"/>
            </a:xfrm>
            <a:custGeom>
              <a:avLst/>
              <a:gdLst>
                <a:gd name="connsiteX0" fmla="*/ 15898 w 211350"/>
                <a:gd name="connsiteY0" fmla="*/ 0 h 436587"/>
                <a:gd name="connsiteX1" fmla="*/ 22756 w 211350"/>
                <a:gd name="connsiteY1" fmla="*/ 115101 h 436587"/>
                <a:gd name="connsiteX2" fmla="*/ 150751 w 211350"/>
                <a:gd name="connsiteY2" fmla="*/ 336994 h 436587"/>
                <a:gd name="connsiteX3" fmla="*/ 204743 w 211350"/>
                <a:gd name="connsiteY3" fmla="*/ 371413 h 436587"/>
                <a:gd name="connsiteX4" fmla="*/ 207245 w 211350"/>
                <a:gd name="connsiteY4" fmla="*/ 420185 h 436587"/>
                <a:gd name="connsiteX5" fmla="*/ 171091 w 211350"/>
                <a:gd name="connsiteY5" fmla="*/ 436015 h 436587"/>
                <a:gd name="connsiteX6" fmla="*/ 105674 w 211350"/>
                <a:gd name="connsiteY6" fmla="*/ 401653 h 436587"/>
                <a:gd name="connsiteX7" fmla="*/ 101 w 211350"/>
                <a:gd name="connsiteY7" fmla="*/ 186449 h 436587"/>
                <a:gd name="connsiteX8" fmla="*/ 512 w 211350"/>
                <a:gd name="connsiteY8" fmla="*/ 3243 h 436587"/>
                <a:gd name="connsiteX9" fmla="*/ 15898 w 211350"/>
                <a:gd name="connsiteY9" fmla="*/ 0 h 43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1350" h="436587">
                  <a:moveTo>
                    <a:pt x="15898" y="0"/>
                  </a:moveTo>
                  <a:cubicBezTo>
                    <a:pt x="18432" y="38380"/>
                    <a:pt x="24741" y="76955"/>
                    <a:pt x="22756" y="115101"/>
                  </a:cubicBezTo>
                  <a:cubicBezTo>
                    <a:pt x="17423" y="217762"/>
                    <a:pt x="68955" y="285680"/>
                    <a:pt x="150751" y="336994"/>
                  </a:cubicBezTo>
                  <a:cubicBezTo>
                    <a:pt x="169001" y="348442"/>
                    <a:pt x="191931" y="355712"/>
                    <a:pt x="204743" y="371413"/>
                  </a:cubicBezTo>
                  <a:cubicBezTo>
                    <a:pt x="213385" y="381990"/>
                    <a:pt x="212820" y="405824"/>
                    <a:pt x="207245" y="420185"/>
                  </a:cubicBezTo>
                  <a:cubicBezTo>
                    <a:pt x="203703" y="429303"/>
                    <a:pt x="181289" y="439073"/>
                    <a:pt x="171091" y="436015"/>
                  </a:cubicBezTo>
                  <a:cubicBezTo>
                    <a:pt x="147370" y="428915"/>
                    <a:pt x="113839" y="419694"/>
                    <a:pt x="105674" y="401653"/>
                  </a:cubicBezTo>
                  <a:cubicBezTo>
                    <a:pt x="72731" y="328813"/>
                    <a:pt x="-3143" y="277224"/>
                    <a:pt x="101" y="186449"/>
                  </a:cubicBezTo>
                  <a:cubicBezTo>
                    <a:pt x="2279" y="125453"/>
                    <a:pt x="512" y="64312"/>
                    <a:pt x="512" y="3243"/>
                  </a:cubicBezTo>
                  <a:cubicBezTo>
                    <a:pt x="5644" y="2154"/>
                    <a:pt x="10775" y="1073"/>
                    <a:pt x="15898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D414A7B-9B65-D24C-7BFD-566E758835DB}"/>
                </a:ext>
              </a:extLst>
            </p:cNvPr>
            <p:cNvSpPr/>
            <p:nvPr/>
          </p:nvSpPr>
          <p:spPr>
            <a:xfrm>
              <a:off x="5234864" y="1047870"/>
              <a:ext cx="290002" cy="11444"/>
            </a:xfrm>
            <a:custGeom>
              <a:avLst/>
              <a:gdLst>
                <a:gd name="connsiteX0" fmla="*/ 655310 w 664185"/>
                <a:gd name="connsiteY0" fmla="*/ 22898 h 26211"/>
                <a:gd name="connsiteX1" fmla="*/ 318324 w 664185"/>
                <a:gd name="connsiteY1" fmla="*/ 24592 h 26211"/>
                <a:gd name="connsiteX2" fmla="*/ 0 w 664185"/>
                <a:gd name="connsiteY2" fmla="*/ 0 h 26211"/>
                <a:gd name="connsiteX3" fmla="*/ 664185 w 664185"/>
                <a:gd name="connsiteY3" fmla="*/ 0 h 26211"/>
                <a:gd name="connsiteX4" fmla="*/ 655310 w 664185"/>
                <a:gd name="connsiteY4" fmla="*/ 22898 h 2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185" h="26211">
                  <a:moveTo>
                    <a:pt x="655310" y="22898"/>
                  </a:moveTo>
                  <a:cubicBezTo>
                    <a:pt x="542944" y="22898"/>
                    <a:pt x="430174" y="17000"/>
                    <a:pt x="318324" y="24592"/>
                  </a:cubicBezTo>
                  <a:cubicBezTo>
                    <a:pt x="211162" y="31870"/>
                    <a:pt x="106178" y="13006"/>
                    <a:pt x="0" y="0"/>
                  </a:cubicBezTo>
                  <a:cubicBezTo>
                    <a:pt x="221392" y="0"/>
                    <a:pt x="442793" y="0"/>
                    <a:pt x="664185" y="0"/>
                  </a:cubicBezTo>
                  <a:cubicBezTo>
                    <a:pt x="661224" y="7633"/>
                    <a:pt x="658263" y="15265"/>
                    <a:pt x="655310" y="22898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59E5EB0-F114-E903-864A-755EED905077}"/>
                </a:ext>
              </a:extLst>
            </p:cNvPr>
            <p:cNvSpPr/>
            <p:nvPr/>
          </p:nvSpPr>
          <p:spPr>
            <a:xfrm>
              <a:off x="4783717" y="1501595"/>
              <a:ext cx="113498" cy="33790"/>
            </a:xfrm>
            <a:custGeom>
              <a:avLst/>
              <a:gdLst>
                <a:gd name="connsiteX0" fmla="*/ 0 w 259942"/>
                <a:gd name="connsiteY0" fmla="*/ 8755 h 77389"/>
                <a:gd name="connsiteX1" fmla="*/ 259942 w 259942"/>
                <a:gd name="connsiteY1" fmla="*/ 76552 h 77389"/>
                <a:gd name="connsiteX2" fmla="*/ 0 w 259942"/>
                <a:gd name="connsiteY2" fmla="*/ 8755 h 7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9942" h="77389">
                  <a:moveTo>
                    <a:pt x="0" y="8755"/>
                  </a:moveTo>
                  <a:cubicBezTo>
                    <a:pt x="120249" y="-24099"/>
                    <a:pt x="185029" y="43747"/>
                    <a:pt x="259942" y="76552"/>
                  </a:cubicBezTo>
                  <a:cubicBezTo>
                    <a:pt x="173927" y="82143"/>
                    <a:pt x="95988" y="59770"/>
                    <a:pt x="0" y="8755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B5C7773-CF9F-89FD-E0F1-1B0C22ADCAEB}"/>
                </a:ext>
              </a:extLst>
            </p:cNvPr>
            <p:cNvSpPr/>
            <p:nvPr/>
          </p:nvSpPr>
          <p:spPr>
            <a:xfrm>
              <a:off x="4825208" y="2592899"/>
              <a:ext cx="59885" cy="66190"/>
            </a:xfrm>
            <a:custGeom>
              <a:avLst/>
              <a:gdLst>
                <a:gd name="connsiteX0" fmla="*/ 19439 w 137154"/>
                <a:gd name="connsiteY0" fmla="*/ 0 h 151593"/>
                <a:gd name="connsiteX1" fmla="*/ 137154 w 137154"/>
                <a:gd name="connsiteY1" fmla="*/ 148116 h 151593"/>
                <a:gd name="connsiteX2" fmla="*/ 19439 w 137154"/>
                <a:gd name="connsiteY2" fmla="*/ 0 h 15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154" h="151593">
                  <a:moveTo>
                    <a:pt x="19439" y="0"/>
                  </a:moveTo>
                  <a:cubicBezTo>
                    <a:pt x="8305" y="87564"/>
                    <a:pt x="94699" y="99328"/>
                    <a:pt x="137154" y="148116"/>
                  </a:cubicBezTo>
                  <a:cubicBezTo>
                    <a:pt x="8966" y="164818"/>
                    <a:pt x="-27058" y="122298"/>
                    <a:pt x="19439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B9A4A64-C3A5-52EE-9B09-AE9485A840E4}"/>
                </a:ext>
              </a:extLst>
            </p:cNvPr>
            <p:cNvSpPr/>
            <p:nvPr/>
          </p:nvSpPr>
          <p:spPr>
            <a:xfrm>
              <a:off x="5813096" y="3043006"/>
              <a:ext cx="40097" cy="44913"/>
            </a:xfrm>
            <a:custGeom>
              <a:avLst/>
              <a:gdLst>
                <a:gd name="connsiteX0" fmla="*/ 86801 w 91834"/>
                <a:gd name="connsiteY0" fmla="*/ 0 h 102863"/>
                <a:gd name="connsiteX1" fmla="*/ 48259 w 91834"/>
                <a:gd name="connsiteY1" fmla="*/ 102660 h 102863"/>
                <a:gd name="connsiteX2" fmla="*/ 955 w 91834"/>
                <a:gd name="connsiteY2" fmla="*/ 64659 h 102863"/>
                <a:gd name="connsiteX3" fmla="*/ 86801 w 91834"/>
                <a:gd name="connsiteY3" fmla="*/ 0 h 10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834" h="102863">
                  <a:moveTo>
                    <a:pt x="86801" y="0"/>
                  </a:moveTo>
                  <a:cubicBezTo>
                    <a:pt x="95151" y="52427"/>
                    <a:pt x="99170" y="92284"/>
                    <a:pt x="48259" y="102660"/>
                  </a:cubicBezTo>
                  <a:cubicBezTo>
                    <a:pt x="34873" y="105387"/>
                    <a:pt x="3157" y="80093"/>
                    <a:pt x="955" y="64659"/>
                  </a:cubicBezTo>
                  <a:cubicBezTo>
                    <a:pt x="-6856" y="9892"/>
                    <a:pt x="34284" y="5970"/>
                    <a:pt x="86801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E8C2869-EF58-5E70-169F-2AB5956BAC77}"/>
                </a:ext>
              </a:extLst>
            </p:cNvPr>
            <p:cNvSpPr/>
            <p:nvPr/>
          </p:nvSpPr>
          <p:spPr>
            <a:xfrm>
              <a:off x="4836774" y="2545158"/>
              <a:ext cx="57571" cy="40120"/>
            </a:xfrm>
            <a:custGeom>
              <a:avLst/>
              <a:gdLst>
                <a:gd name="connsiteX0" fmla="*/ 131853 w 131853"/>
                <a:gd name="connsiteY0" fmla="*/ 90493 h 91887"/>
                <a:gd name="connsiteX1" fmla="*/ 543 w 131853"/>
                <a:gd name="connsiteY1" fmla="*/ 0 h 91887"/>
                <a:gd name="connsiteX2" fmla="*/ 131853 w 131853"/>
                <a:gd name="connsiteY2" fmla="*/ 90493 h 9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853" h="91887">
                  <a:moveTo>
                    <a:pt x="131853" y="90493"/>
                  </a:moveTo>
                  <a:cubicBezTo>
                    <a:pt x="10184" y="96351"/>
                    <a:pt x="-3266" y="86911"/>
                    <a:pt x="543" y="0"/>
                  </a:cubicBezTo>
                  <a:cubicBezTo>
                    <a:pt x="41602" y="28295"/>
                    <a:pt x="79256" y="54251"/>
                    <a:pt x="131853" y="90493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63753EF-39C0-535B-A84B-015E302F736D}"/>
                </a:ext>
              </a:extLst>
            </p:cNvPr>
            <p:cNvSpPr/>
            <p:nvPr/>
          </p:nvSpPr>
          <p:spPr>
            <a:xfrm>
              <a:off x="4908204" y="1715959"/>
              <a:ext cx="76403" cy="33178"/>
            </a:xfrm>
            <a:custGeom>
              <a:avLst/>
              <a:gdLst>
                <a:gd name="connsiteX0" fmla="*/ 0 w 174983"/>
                <a:gd name="connsiteY0" fmla="*/ 44303 h 75986"/>
                <a:gd name="connsiteX1" fmla="*/ 168295 w 174983"/>
                <a:gd name="connsiteY1" fmla="*/ 0 h 75986"/>
                <a:gd name="connsiteX2" fmla="*/ 174984 w 174983"/>
                <a:gd name="connsiteY2" fmla="*/ 21010 h 75986"/>
                <a:gd name="connsiteX3" fmla="*/ 10158 w 174983"/>
                <a:gd name="connsiteY3" fmla="*/ 75987 h 75986"/>
                <a:gd name="connsiteX4" fmla="*/ 0 w 174983"/>
                <a:gd name="connsiteY4" fmla="*/ 44303 h 7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3" h="75986">
                  <a:moveTo>
                    <a:pt x="0" y="44303"/>
                  </a:moveTo>
                  <a:cubicBezTo>
                    <a:pt x="56098" y="29538"/>
                    <a:pt x="112197" y="14765"/>
                    <a:pt x="168295" y="0"/>
                  </a:cubicBezTo>
                  <a:cubicBezTo>
                    <a:pt x="170522" y="7003"/>
                    <a:pt x="172757" y="14006"/>
                    <a:pt x="174984" y="21010"/>
                  </a:cubicBezTo>
                  <a:cubicBezTo>
                    <a:pt x="120039" y="39333"/>
                    <a:pt x="65094" y="57664"/>
                    <a:pt x="10158" y="75987"/>
                  </a:cubicBezTo>
                  <a:cubicBezTo>
                    <a:pt x="6769" y="65425"/>
                    <a:pt x="3389" y="54864"/>
                    <a:pt x="0" y="44303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0187E6F-C1FD-9680-329F-BF5AB6491FFD}"/>
                </a:ext>
              </a:extLst>
            </p:cNvPr>
            <p:cNvSpPr/>
            <p:nvPr/>
          </p:nvSpPr>
          <p:spPr>
            <a:xfrm>
              <a:off x="5104301" y="1060792"/>
              <a:ext cx="25840" cy="3132"/>
            </a:xfrm>
            <a:custGeom>
              <a:avLst/>
              <a:gdLst>
                <a:gd name="connsiteX0" fmla="*/ 331 w 59180"/>
                <a:gd name="connsiteY0" fmla="*/ 0 h 7172"/>
                <a:gd name="connsiteX1" fmla="*/ 59181 w 59180"/>
                <a:gd name="connsiteY1" fmla="*/ 0 h 7172"/>
                <a:gd name="connsiteX2" fmla="*/ 58995 w 59180"/>
                <a:gd name="connsiteY2" fmla="*/ 7173 h 7172"/>
                <a:gd name="connsiteX3" fmla="*/ 0 w 59180"/>
                <a:gd name="connsiteY3" fmla="*/ 7173 h 7172"/>
                <a:gd name="connsiteX4" fmla="*/ 331 w 59180"/>
                <a:gd name="connsiteY4" fmla="*/ 0 h 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80" h="7172">
                  <a:moveTo>
                    <a:pt x="331" y="0"/>
                  </a:moveTo>
                  <a:cubicBezTo>
                    <a:pt x="19945" y="0"/>
                    <a:pt x="39567" y="0"/>
                    <a:pt x="59181" y="0"/>
                  </a:cubicBezTo>
                  <a:cubicBezTo>
                    <a:pt x="59116" y="2388"/>
                    <a:pt x="59060" y="4776"/>
                    <a:pt x="58995" y="7173"/>
                  </a:cubicBezTo>
                  <a:cubicBezTo>
                    <a:pt x="39333" y="7173"/>
                    <a:pt x="19671" y="7173"/>
                    <a:pt x="0" y="7173"/>
                  </a:cubicBezTo>
                  <a:cubicBezTo>
                    <a:pt x="113" y="4776"/>
                    <a:pt x="226" y="2388"/>
                    <a:pt x="331" y="0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B7FB3599-FCA9-7458-0B37-595703D124CD}"/>
                </a:ext>
              </a:extLst>
            </p:cNvPr>
            <p:cNvSpPr/>
            <p:nvPr/>
          </p:nvSpPr>
          <p:spPr>
            <a:xfrm>
              <a:off x="6062834" y="2331951"/>
              <a:ext cx="20137" cy="27134"/>
            </a:xfrm>
            <a:custGeom>
              <a:avLst/>
              <a:gdLst>
                <a:gd name="connsiteX0" fmla="*/ 28665 w 46119"/>
                <a:gd name="connsiteY0" fmla="*/ 62146 h 62145"/>
                <a:gd name="connsiteX1" fmla="*/ 184 w 46119"/>
                <a:gd name="connsiteY1" fmla="*/ 21022 h 62145"/>
                <a:gd name="connsiteX2" fmla="*/ 13247 w 46119"/>
                <a:gd name="connsiteY2" fmla="*/ 13 h 62145"/>
                <a:gd name="connsiteX3" fmla="*/ 45641 w 46119"/>
                <a:gd name="connsiteY3" fmla="*/ 14487 h 62145"/>
                <a:gd name="connsiteX4" fmla="*/ 28665 w 46119"/>
                <a:gd name="connsiteY4" fmla="*/ 62146 h 6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19" h="62145">
                  <a:moveTo>
                    <a:pt x="28665" y="62146"/>
                  </a:moveTo>
                  <a:cubicBezTo>
                    <a:pt x="13796" y="41669"/>
                    <a:pt x="3831" y="32358"/>
                    <a:pt x="184" y="21022"/>
                  </a:cubicBezTo>
                  <a:cubicBezTo>
                    <a:pt x="-1567" y="15584"/>
                    <a:pt x="9640" y="-512"/>
                    <a:pt x="13247" y="13"/>
                  </a:cubicBezTo>
                  <a:cubicBezTo>
                    <a:pt x="25083" y="1747"/>
                    <a:pt x="43414" y="6790"/>
                    <a:pt x="45641" y="14487"/>
                  </a:cubicBezTo>
                  <a:cubicBezTo>
                    <a:pt x="48489" y="24330"/>
                    <a:pt x="38089" y="37998"/>
                    <a:pt x="28665" y="62146"/>
                  </a:cubicBezTo>
                  <a:close/>
                </a:path>
              </a:pathLst>
            </a:custGeom>
            <a:solidFill>
              <a:srgbClr val="000000"/>
            </a:solidFill>
            <a:ln w="80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432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9" y="2320014"/>
              <a:ext cx="492443" cy="13747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大暑的习俗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29AFBF-C42D-9A6E-102E-C5CAFB4E4DC5}"/>
              </a:ext>
            </a:extLst>
          </p:cNvPr>
          <p:cNvGrpSpPr/>
          <p:nvPr/>
        </p:nvGrpSpPr>
        <p:grpSpPr>
          <a:xfrm>
            <a:off x="1225639" y="948591"/>
            <a:ext cx="2585323" cy="3283766"/>
            <a:chOff x="7345399" y="2323326"/>
            <a:chExt cx="2585323" cy="3283766"/>
          </a:xfrm>
        </p:grpSpPr>
        <p:sp>
          <p:nvSpPr>
            <p:cNvPr id="3" name="公众号：陈西设计之家。微信搜索即可">
              <a:extLst>
                <a:ext uri="{FF2B5EF4-FFF2-40B4-BE49-F238E27FC236}">
                  <a16:creationId xmlns:a16="http://schemas.microsoft.com/office/drawing/2014/main" id="{60294084-9BFB-0417-84D0-D38229034D13}"/>
                </a:ext>
              </a:extLst>
            </p:cNvPr>
            <p:cNvSpPr/>
            <p:nvPr/>
          </p:nvSpPr>
          <p:spPr>
            <a:xfrm rot="5879510">
              <a:off x="8375292" y="3272446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45F46FB-EA08-05D4-F2EC-4E85EF2DFB0B}"/>
                </a:ext>
              </a:extLst>
            </p:cNvPr>
            <p:cNvSpPr txBox="1"/>
            <p:nvPr/>
          </p:nvSpPr>
          <p:spPr>
            <a:xfrm>
              <a:off x="7345399" y="2323326"/>
              <a:ext cx="2123658" cy="32837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/>
              </a:lvl1pPr>
            </a:lstStyle>
            <a:p>
              <a:r>
                <a:rPr lang="zh-CN" altLang="en-US" dirty="0"/>
                <a:t>伏姜源自中国山西，河南等地，三伏天时人们会把生姜切片或者榨汁后与红糖搅拌在一起，装入容器中蒙上纱布，于太阳下晾晒。充分融合后食用，对老寒胃，伤风咳嗽等有奇效，并有温暖保健的功效。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FE08241-A9E3-2A38-2768-27B7683DB83A}"/>
                </a:ext>
              </a:extLst>
            </p:cNvPr>
            <p:cNvSpPr txBox="1"/>
            <p:nvPr/>
          </p:nvSpPr>
          <p:spPr>
            <a:xfrm>
              <a:off x="9469057" y="2644170"/>
              <a:ext cx="461665" cy="170816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晒伏姜，烧伏香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7304F10-09CB-1307-59BD-7DEFA5D5083D}"/>
              </a:ext>
            </a:extLst>
          </p:cNvPr>
          <p:cNvGrpSpPr/>
          <p:nvPr/>
        </p:nvGrpSpPr>
        <p:grpSpPr>
          <a:xfrm>
            <a:off x="4218299" y="3965209"/>
            <a:ext cx="2585323" cy="2491796"/>
            <a:chOff x="7345399" y="2323326"/>
            <a:chExt cx="2585323" cy="2491796"/>
          </a:xfrm>
        </p:grpSpPr>
        <p:sp>
          <p:nvSpPr>
            <p:cNvPr id="7" name="公众号：陈西设计之家。微信搜索即可">
              <a:extLst>
                <a:ext uri="{FF2B5EF4-FFF2-40B4-BE49-F238E27FC236}">
                  <a16:creationId xmlns:a16="http://schemas.microsoft.com/office/drawing/2014/main" id="{B0B45A65-2665-9593-E05C-D03F644F9901}"/>
                </a:ext>
              </a:extLst>
            </p:cNvPr>
            <p:cNvSpPr/>
            <p:nvPr/>
          </p:nvSpPr>
          <p:spPr>
            <a:xfrm rot="5879510">
              <a:off x="8375292" y="3272446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8B9C91-872D-3221-07E9-A2BF1EE0A886}"/>
                </a:ext>
              </a:extLst>
            </p:cNvPr>
            <p:cNvSpPr txBox="1"/>
            <p:nvPr/>
          </p:nvSpPr>
          <p:spPr>
            <a:xfrm>
              <a:off x="7345399" y="2323326"/>
              <a:ext cx="2123658" cy="15022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/>
              </a:lvl1pPr>
            </a:lstStyle>
            <a:p>
              <a:r>
                <a:rPr lang="zh-CN" altLang="en-US" dirty="0"/>
                <a:t>大暑是乡村田野蟋蟀最多的季节，中国有些地区的人们茶余饭后有以斗蟋蟀为乐的风俗。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984E84A-8F13-8368-7F88-925656E94663}"/>
                </a:ext>
              </a:extLst>
            </p:cNvPr>
            <p:cNvSpPr txBox="1"/>
            <p:nvPr/>
          </p:nvSpPr>
          <p:spPr>
            <a:xfrm>
              <a:off x="9469057" y="2644170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/>
                <a:t>斗蟋蟀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FE2FD0CE-1EBA-D33B-5A9C-251FE3A924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7495" y="667750"/>
            <a:ext cx="4279900" cy="261009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B19D04A-B5BF-686F-B313-691ED5FC8A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332590">
            <a:off x="6396716" y="2995139"/>
            <a:ext cx="4162142" cy="258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5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16" y="4354535"/>
            <a:ext cx="2343788" cy="34921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9878055" y="855886"/>
            <a:ext cx="1482313" cy="1167235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293" y="5446077"/>
            <a:ext cx="6382641" cy="240063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E106DBA-C9D3-EB63-2D3F-D776C375AEFE}"/>
              </a:ext>
            </a:extLst>
          </p:cNvPr>
          <p:cNvGrpSpPr/>
          <p:nvPr/>
        </p:nvGrpSpPr>
        <p:grpSpPr>
          <a:xfrm>
            <a:off x="6533081" y="2789224"/>
            <a:ext cx="3114650" cy="1446550"/>
            <a:chOff x="4216760" y="208006"/>
            <a:chExt cx="3114650" cy="1446550"/>
          </a:xfrm>
        </p:grpSpPr>
        <p:sp>
          <p:nvSpPr>
            <p:cNvPr id="3" name="图形 4">
              <a:extLst>
                <a:ext uri="{FF2B5EF4-FFF2-40B4-BE49-F238E27FC236}">
                  <a16:creationId xmlns:a16="http://schemas.microsoft.com/office/drawing/2014/main" id="{DB45C9F4-D6C6-6825-CB27-E2D203F72EC4}"/>
                </a:ext>
              </a:extLst>
            </p:cNvPr>
            <p:cNvSpPr/>
            <p:nvPr/>
          </p:nvSpPr>
          <p:spPr>
            <a:xfrm rot="569535">
              <a:off x="4216760" y="683158"/>
              <a:ext cx="807365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D9BC3D-4AB6-2337-2D16-976FB0E5860D}"/>
                </a:ext>
              </a:extLst>
            </p:cNvPr>
            <p:cNvSpPr txBox="1"/>
            <p:nvPr/>
          </p:nvSpPr>
          <p:spPr>
            <a:xfrm>
              <a:off x="4941591" y="208006"/>
              <a:ext cx="170912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8800" dirty="0"/>
                <a:t>04</a:t>
              </a:r>
              <a:endParaRPr lang="zh-CN" altLang="en-US" sz="8800" dirty="0"/>
            </a:p>
          </p:txBody>
        </p:sp>
        <p:sp>
          <p:nvSpPr>
            <p:cNvPr id="5" name="图形 4">
              <a:extLst>
                <a:ext uri="{FF2B5EF4-FFF2-40B4-BE49-F238E27FC236}">
                  <a16:creationId xmlns:a16="http://schemas.microsoft.com/office/drawing/2014/main" id="{7AC0176B-2A3C-9981-900D-B2FDE63D6DA5}"/>
                </a:ext>
              </a:extLst>
            </p:cNvPr>
            <p:cNvSpPr/>
            <p:nvPr/>
          </p:nvSpPr>
          <p:spPr>
            <a:xfrm rot="21367456" flipH="1">
              <a:off x="6523146" y="683157"/>
              <a:ext cx="808264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68A0EB-5C61-EDE5-8AA1-8DA2B0FB44F5}"/>
              </a:ext>
            </a:extLst>
          </p:cNvPr>
          <p:cNvGrpSpPr/>
          <p:nvPr/>
        </p:nvGrpSpPr>
        <p:grpSpPr>
          <a:xfrm>
            <a:off x="5617305" y="1729135"/>
            <a:ext cx="674795" cy="3566728"/>
            <a:chOff x="8937279" y="1458675"/>
            <a:chExt cx="674795" cy="356672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4BC8AB-88A2-E3EB-9B0E-9244AB4256EB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55A0B2-B1ED-87B5-BFFB-01517F496DBD}"/>
                </a:ext>
              </a:extLst>
            </p:cNvPr>
            <p:cNvSpPr txBox="1"/>
            <p:nvPr/>
          </p:nvSpPr>
          <p:spPr>
            <a:xfrm>
              <a:off x="9037987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sz="2000" b="1" dirty="0"/>
                <a:t>关于大暑的诗句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B8A570B-4774-02CC-B8DC-DFF3B12D7F32}"/>
                </a:ext>
              </a:extLst>
            </p:cNvPr>
            <p:cNvSpPr/>
            <p:nvPr/>
          </p:nvSpPr>
          <p:spPr>
            <a:xfrm>
              <a:off x="9183812" y="1705619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D5C1A2F-B4B7-DE5C-765D-780456111C05}"/>
              </a:ext>
            </a:extLst>
          </p:cNvPr>
          <p:cNvSpPr txBox="1"/>
          <p:nvPr/>
        </p:nvSpPr>
        <p:spPr>
          <a:xfrm>
            <a:off x="3840837" y="1889912"/>
            <a:ext cx="1477328" cy="3135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赤日几时过，清风无处寻。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经书聊枕籍，瓜李漫浮沉。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兰若静复静，茅茨深又深。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炎蒸乃如许，那更惜分阴。</a:t>
            </a:r>
          </a:p>
        </p:txBody>
      </p:sp>
    </p:spTree>
    <p:extLst>
      <p:ext uri="{BB962C8B-B14F-4D97-AF65-F5344CB8AC3E}">
        <p14:creationId xmlns:p14="http://schemas.microsoft.com/office/powerpoint/2010/main" val="33278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4478C85-6B8E-E866-F5EE-ADEDAB6B1B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70395" y="-122120"/>
            <a:ext cx="4454298" cy="68580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10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sz="2000" b="1" dirty="0"/>
                <a:t>关于大暑的诗句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878FD52-6277-578E-A4F0-7220229919AE}"/>
              </a:ext>
            </a:extLst>
          </p:cNvPr>
          <p:cNvSpPr txBox="1"/>
          <p:nvPr/>
        </p:nvSpPr>
        <p:spPr>
          <a:xfrm>
            <a:off x="3857431" y="2307716"/>
            <a:ext cx="2215991" cy="2305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《</a:t>
            </a:r>
            <a:r>
              <a:rPr lang="zh-CN" altLang="en-US" b="1" dirty="0"/>
              <a:t>大暑</a:t>
            </a:r>
            <a:r>
              <a:rPr lang="en-US" altLang="zh-CN" b="1" dirty="0"/>
              <a:t>》    </a:t>
            </a:r>
            <a:r>
              <a:rPr lang="zh-CN" altLang="en-US" b="1" dirty="0"/>
              <a:t>曾几</a:t>
            </a:r>
            <a:r>
              <a:rPr lang="en-US" altLang="zh-CN" b="1" dirty="0"/>
              <a:t>.</a:t>
            </a:r>
            <a:r>
              <a:rPr lang="zh-CN" altLang="en-US" b="1" dirty="0"/>
              <a:t>宋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赤日几时过，清风无处寻。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经书聊枕籍，瓜李漫浮沉。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兰若静复静，茅茨深又深。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炎蒸乃如许，那更惜分阴。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563AAF-5D14-05BC-C352-9C1CA668DB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460" y="853368"/>
            <a:ext cx="3560996" cy="553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5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DAA054E-B937-9D37-B214-8DD8650483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26624" y="-122120"/>
            <a:ext cx="4454298" cy="68580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10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sz="2000" b="1" dirty="0"/>
                <a:t>关于大暑的诗句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24892BD-BA17-C16F-F961-195729D1854C}"/>
              </a:ext>
            </a:extLst>
          </p:cNvPr>
          <p:cNvSpPr txBox="1"/>
          <p:nvPr/>
        </p:nvSpPr>
        <p:spPr>
          <a:xfrm>
            <a:off x="4261456" y="2205705"/>
            <a:ext cx="4016484" cy="3171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《</a:t>
            </a:r>
            <a:r>
              <a:rPr lang="zh-CN" altLang="en-US" b="1" dirty="0"/>
              <a:t>大暑留召伯埭</a:t>
            </a:r>
            <a:r>
              <a:rPr lang="en-US" altLang="zh-CN" b="1" dirty="0"/>
              <a:t>》 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</a:t>
            </a:r>
            <a:r>
              <a:rPr lang="zh-CN" altLang="en-US" b="1" dirty="0"/>
              <a:t>尤袤</a:t>
            </a:r>
            <a:r>
              <a:rPr lang="en-US" altLang="zh-CN" b="1" dirty="0"/>
              <a:t>.</a:t>
            </a:r>
            <a:r>
              <a:rPr lang="zh-CN" altLang="en-US" b="1" dirty="0"/>
              <a:t>宋</a:t>
            </a:r>
          </a:p>
          <a:p>
            <a:pPr>
              <a:lnSpc>
                <a:spcPct val="150000"/>
              </a:lnSpc>
            </a:pP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sz="1400" dirty="0"/>
              <a:t>清风不肯来，烈日不肯暮。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平生山林下，散发颇箕踞。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一官走王事，三伏在道途。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我非褦襶儿，亦尔困驰骛。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居然恋俎豆，安得免羁馽。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区区竟何营，汩汩此飘寓。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渊明应笑人，有底不归去。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8B1889B-3FAA-B073-CC8A-D583C0903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71926" y="1049170"/>
            <a:ext cx="6590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DAA054E-B937-9D37-B214-8DD8650483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302793" y="-136635"/>
            <a:ext cx="4454298" cy="685800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10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sz="2000" b="1" dirty="0"/>
                <a:t>关于大暑的诗句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5A1D643-06CF-ED41-9430-F293E33726C2}"/>
              </a:ext>
            </a:extLst>
          </p:cNvPr>
          <p:cNvSpPr txBox="1"/>
          <p:nvPr/>
        </p:nvSpPr>
        <p:spPr>
          <a:xfrm>
            <a:off x="3853517" y="2084586"/>
            <a:ext cx="2400657" cy="26597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《</a:t>
            </a:r>
            <a:r>
              <a:rPr lang="zh-CN" altLang="en-US" b="1" dirty="0"/>
              <a:t>六月十八日夜大暑</a:t>
            </a:r>
            <a:r>
              <a:rPr lang="en-US" altLang="zh-CN" b="1" dirty="0"/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                  司马光</a:t>
            </a:r>
            <a:r>
              <a:rPr lang="en-US" altLang="zh-CN" b="1" dirty="0"/>
              <a:t>.</a:t>
            </a:r>
            <a:r>
              <a:rPr lang="zh-CN" altLang="en-US" b="1" dirty="0"/>
              <a:t>宋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   老柳蜩螗噪，荒庭熠耀流。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   人情正苦暑，物怎已惊秋。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   月下濯寒水，风前梳白头。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   如何夜半客，束带谒公侯。</a:t>
            </a:r>
          </a:p>
          <a:p>
            <a:pPr>
              <a:lnSpc>
                <a:spcPct val="150000"/>
              </a:lnSpc>
            </a:pPr>
            <a:endParaRPr lang="zh-CN" altLang="en-US" sz="1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9927D2-9828-4E01-BE48-016C6BA3D5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9722" y="2300281"/>
            <a:ext cx="2828571" cy="15714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40EF83D-2115-B5E0-B6C8-473764B81BE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0700" y="2590474"/>
            <a:ext cx="3136945" cy="426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83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48183656-6D49-C3AD-C377-A7087EE053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330" y="1519680"/>
            <a:ext cx="3966369" cy="416498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7218" y="3487389"/>
            <a:ext cx="2343788" cy="34921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3902197" y="1189129"/>
            <a:ext cx="4018392" cy="3164250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32945313-CBA0-8514-21AC-B244C30D0C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04251">
            <a:off x="5980033" y="998145"/>
            <a:ext cx="1026281" cy="95679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D5767AD8-DB41-7EDC-268E-1D5143B772D7}"/>
              </a:ext>
            </a:extLst>
          </p:cNvPr>
          <p:cNvGrpSpPr/>
          <p:nvPr/>
        </p:nvGrpSpPr>
        <p:grpSpPr>
          <a:xfrm>
            <a:off x="3973714" y="3777112"/>
            <a:ext cx="1410796" cy="593317"/>
            <a:chOff x="4310663" y="3903664"/>
            <a:chExt cx="1410796" cy="59331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8543C0C-355A-188D-7427-137E66825F12}"/>
                </a:ext>
              </a:extLst>
            </p:cNvPr>
            <p:cNvSpPr txBox="1"/>
            <p:nvPr/>
          </p:nvSpPr>
          <p:spPr>
            <a:xfrm>
              <a:off x="4318756" y="4235371"/>
              <a:ext cx="14027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b="1" dirty="0">
                  <a:solidFill>
                    <a:schemeClr val="bg1"/>
                  </a:solidFill>
                </a:rPr>
                <a:t>二十四节气之大暑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1F90C8-F66B-CA9B-9596-DD2DB3776716}"/>
                </a:ext>
              </a:extLst>
            </p:cNvPr>
            <p:cNvSpPr txBox="1"/>
            <p:nvPr/>
          </p:nvSpPr>
          <p:spPr>
            <a:xfrm>
              <a:off x="4310663" y="3903664"/>
              <a:ext cx="14027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MiSans Light" panose="00000400000000000000" pitchFamily="2" charset="-122"/>
                  <a:ea typeface="MiSans Light" panose="00000400000000000000" pitchFamily="2" charset="-122"/>
                </a:rPr>
                <a:t>DA SHU</a:t>
              </a:r>
              <a:endParaRPr lang="zh-CN" altLang="en-US" sz="20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990" y="5330582"/>
            <a:ext cx="6382641" cy="2400635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4A952-36B4-B33D-E2E3-253CA3543EA7}"/>
              </a:ext>
            </a:extLst>
          </p:cNvPr>
          <p:cNvGrpSpPr/>
          <p:nvPr/>
        </p:nvGrpSpPr>
        <p:grpSpPr>
          <a:xfrm>
            <a:off x="5172716" y="4743801"/>
            <a:ext cx="4172672" cy="277000"/>
            <a:chOff x="4289813" y="5868700"/>
            <a:chExt cx="2252541" cy="27700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B12C6FC-AFE4-0CD0-4EEF-A914A5FB8D2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16E414E-25E2-FFD1-353F-82D9F9F7F915}"/>
                </a:ext>
              </a:extLst>
            </p:cNvPr>
            <p:cNvSpPr txBox="1"/>
            <p:nvPr/>
          </p:nvSpPr>
          <p:spPr>
            <a:xfrm>
              <a:off x="5206640" y="5868700"/>
              <a:ext cx="13357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2023.07.18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67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27" name="图片 26" descr="D:\51PPT模板网\51pptmoban.com\图片001.jpg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16" y="4354535"/>
            <a:ext cx="2343788" cy="3492177"/>
          </a:xfrm>
          <a:prstGeom prst="rect">
            <a:avLst/>
          </a:prstGeom>
        </p:spPr>
      </p:pic>
      <p:grpSp>
        <p:nvGrpSpPr>
          <p:cNvPr id="14" name="组合 13" descr="D:\51PPT模板网\51pptmoban.com\图片001.jpg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9878055" y="855886"/>
            <a:ext cx="1482313" cy="1167235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293" y="5446077"/>
            <a:ext cx="6382641" cy="2400635"/>
          </a:xfrm>
          <a:prstGeom prst="rect">
            <a:avLst/>
          </a:prstGeom>
        </p:spPr>
      </p:pic>
      <p:sp>
        <p:nvSpPr>
          <p:cNvPr id="3" name="图形 4">
            <a:extLst>
              <a:ext uri="{FF2B5EF4-FFF2-40B4-BE49-F238E27FC236}">
                <a16:creationId xmlns:a16="http://schemas.microsoft.com/office/drawing/2014/main" id="{DB45C9F4-D6C6-6825-CB27-E2D203F72EC4}"/>
              </a:ext>
            </a:extLst>
          </p:cNvPr>
          <p:cNvSpPr/>
          <p:nvPr/>
        </p:nvSpPr>
        <p:spPr>
          <a:xfrm rot="569535">
            <a:off x="4837901" y="683158"/>
            <a:ext cx="807365" cy="386250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 flip="none" rotWithShape="1">
            <a:gsLst>
              <a:gs pos="0">
                <a:srgbClr val="AEF38B"/>
              </a:gs>
              <a:gs pos="52300">
                <a:srgbClr val="52AEA1">
                  <a:alpha val="34000"/>
                </a:srgbClr>
              </a:gs>
              <a:gs pos="100000">
                <a:srgbClr val="3F8762">
                  <a:alpha val="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9BC3D-4AB6-2337-2D16-976FB0E5860D}"/>
              </a:ext>
            </a:extLst>
          </p:cNvPr>
          <p:cNvSpPr txBox="1"/>
          <p:nvPr/>
        </p:nvSpPr>
        <p:spPr>
          <a:xfrm>
            <a:off x="5537304" y="55311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0">
                      <a:srgbClr val="AEF38B"/>
                    </a:gs>
                    <a:gs pos="52300">
                      <a:srgbClr val="52AEA1"/>
                    </a:gs>
                    <a:gs pos="100000">
                      <a:srgbClr val="3F8762"/>
                    </a:gs>
                  </a:gsLst>
                  <a:lin ang="16200000" scaled="1"/>
                  <a:tileRect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目录</a:t>
            </a:r>
          </a:p>
        </p:txBody>
      </p:sp>
      <p:sp>
        <p:nvSpPr>
          <p:cNvPr id="5" name="图形 4">
            <a:extLst>
              <a:ext uri="{FF2B5EF4-FFF2-40B4-BE49-F238E27FC236}">
                <a16:creationId xmlns:a16="http://schemas.microsoft.com/office/drawing/2014/main" id="{7AC0176B-2A3C-9981-900D-B2FDE63D6DA5}"/>
              </a:ext>
            </a:extLst>
          </p:cNvPr>
          <p:cNvSpPr/>
          <p:nvPr/>
        </p:nvSpPr>
        <p:spPr>
          <a:xfrm rot="21367456" flipH="1">
            <a:off x="6523146" y="683157"/>
            <a:ext cx="808264" cy="386250"/>
          </a:xfrm>
          <a:custGeom>
            <a:avLst/>
            <a:gdLst>
              <a:gd name="connsiteX0" fmla="*/ 2771489 w 3085718"/>
              <a:gd name="connsiteY0" fmla="*/ 238078 h 1476233"/>
              <a:gd name="connsiteX1" fmla="*/ 2809589 w 3085718"/>
              <a:gd name="connsiteY1" fmla="*/ 409528 h 1476233"/>
              <a:gd name="connsiteX2" fmla="*/ 3085719 w 3085718"/>
              <a:gd name="connsiteY2" fmla="*/ 733378 h 1476233"/>
              <a:gd name="connsiteX3" fmla="*/ 2828639 w 3085718"/>
              <a:gd name="connsiteY3" fmla="*/ 1114283 h 1476233"/>
              <a:gd name="connsiteX4" fmla="*/ 2628614 w 3085718"/>
              <a:gd name="connsiteY4" fmla="*/ 1161908 h 1476233"/>
              <a:gd name="connsiteX5" fmla="*/ 2409539 w 3085718"/>
              <a:gd name="connsiteY5" fmla="*/ 1323833 h 1476233"/>
              <a:gd name="connsiteX6" fmla="*/ 2076260 w 3085718"/>
              <a:gd name="connsiteY6" fmla="*/ 1457183 h 1476233"/>
              <a:gd name="connsiteX7" fmla="*/ 1914335 w 3085718"/>
              <a:gd name="connsiteY7" fmla="*/ 1476233 h 1476233"/>
              <a:gd name="connsiteX8" fmla="*/ 619125 w 3085718"/>
              <a:gd name="connsiteY8" fmla="*/ 1076183 h 1476233"/>
              <a:gd name="connsiteX9" fmla="*/ 0 w 3085718"/>
              <a:gd name="connsiteY9" fmla="*/ 1180958 h 1476233"/>
              <a:gd name="connsiteX10" fmla="*/ 704755 w 3085718"/>
              <a:gd name="connsiteY10" fmla="*/ 828628 h 1476233"/>
              <a:gd name="connsiteX11" fmla="*/ 1904810 w 3085718"/>
              <a:gd name="connsiteY11" fmla="*/ 1219058 h 1476233"/>
              <a:gd name="connsiteX12" fmla="*/ 2552414 w 3085718"/>
              <a:gd name="connsiteY12" fmla="*/ 695278 h 1476233"/>
              <a:gd name="connsiteX13" fmla="*/ 2123885 w 3085718"/>
              <a:gd name="connsiteY13" fmla="*/ 380953 h 1476233"/>
              <a:gd name="connsiteX14" fmla="*/ 1761935 w 3085718"/>
              <a:gd name="connsiteY14" fmla="*/ 666703 h 1476233"/>
              <a:gd name="connsiteX15" fmla="*/ 1971485 w 3085718"/>
              <a:gd name="connsiteY15" fmla="*/ 857203 h 1476233"/>
              <a:gd name="connsiteX16" fmla="*/ 2114360 w 3085718"/>
              <a:gd name="connsiteY16" fmla="*/ 800053 h 1476233"/>
              <a:gd name="connsiteX17" fmla="*/ 1895285 w 3085718"/>
              <a:gd name="connsiteY17" fmla="*/ 657178 h 1476233"/>
              <a:gd name="connsiteX18" fmla="*/ 2161985 w 3085718"/>
              <a:gd name="connsiteY18" fmla="*/ 485728 h 1476233"/>
              <a:gd name="connsiteX19" fmla="*/ 2390489 w 3085718"/>
              <a:gd name="connsiteY19" fmla="*/ 723853 h 1476233"/>
              <a:gd name="connsiteX20" fmla="*/ 2000060 w 3085718"/>
              <a:gd name="connsiteY20" fmla="*/ 1085708 h 1476233"/>
              <a:gd name="connsiteX21" fmla="*/ 1685735 w 3085718"/>
              <a:gd name="connsiteY21" fmla="*/ 980933 h 1476233"/>
              <a:gd name="connsiteX22" fmla="*/ 1495235 w 3085718"/>
              <a:gd name="connsiteY22" fmla="*/ 952358 h 1476233"/>
              <a:gd name="connsiteX23" fmla="*/ 1276255 w 3085718"/>
              <a:gd name="connsiteY23" fmla="*/ 666703 h 1476233"/>
              <a:gd name="connsiteX24" fmla="*/ 1295305 w 3085718"/>
              <a:gd name="connsiteY24" fmla="*/ 514303 h 1476233"/>
              <a:gd name="connsiteX25" fmla="*/ 1666685 w 3085718"/>
              <a:gd name="connsiteY25" fmla="*/ 304753 h 1476233"/>
              <a:gd name="connsiteX26" fmla="*/ 2228564 w 3085718"/>
              <a:gd name="connsiteY26" fmla="*/ 49 h 1476233"/>
              <a:gd name="connsiteX27" fmla="*/ 2771489 w 3085718"/>
              <a:gd name="connsiteY27" fmla="*/ 238078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489" y="238078"/>
                </a:moveTo>
                <a:cubicBezTo>
                  <a:pt x="2800064" y="285703"/>
                  <a:pt x="2800064" y="352378"/>
                  <a:pt x="2809589" y="409528"/>
                </a:cubicBezTo>
                <a:cubicBezTo>
                  <a:pt x="3009519" y="457153"/>
                  <a:pt x="3085719" y="590503"/>
                  <a:pt x="3085719" y="733378"/>
                </a:cubicBezTo>
                <a:cubicBezTo>
                  <a:pt x="3085719" y="885778"/>
                  <a:pt x="3028569" y="1038083"/>
                  <a:pt x="2828639" y="1114283"/>
                </a:cubicBezTo>
                <a:cubicBezTo>
                  <a:pt x="2761964" y="1142858"/>
                  <a:pt x="2685764" y="1133333"/>
                  <a:pt x="2628614" y="1161908"/>
                </a:cubicBezTo>
                <a:cubicBezTo>
                  <a:pt x="2542889" y="1190483"/>
                  <a:pt x="2485739" y="1276208"/>
                  <a:pt x="2409539" y="1323833"/>
                </a:cubicBezTo>
                <a:cubicBezTo>
                  <a:pt x="2314289" y="1380983"/>
                  <a:pt x="2181035" y="1438133"/>
                  <a:pt x="2076260" y="1457183"/>
                </a:cubicBezTo>
                <a:cubicBezTo>
                  <a:pt x="2028635" y="1466708"/>
                  <a:pt x="1942910" y="1476233"/>
                  <a:pt x="1914335" y="1476233"/>
                </a:cubicBezTo>
                <a:cubicBezTo>
                  <a:pt x="1381030" y="1476233"/>
                  <a:pt x="1171480" y="1076183"/>
                  <a:pt x="619125" y="1076183"/>
                </a:cubicBezTo>
                <a:cubicBezTo>
                  <a:pt x="447675" y="1076183"/>
                  <a:pt x="142875" y="1123808"/>
                  <a:pt x="0" y="1180958"/>
                </a:cubicBezTo>
                <a:cubicBezTo>
                  <a:pt x="219075" y="904828"/>
                  <a:pt x="466725" y="828628"/>
                  <a:pt x="704755" y="828628"/>
                </a:cubicBezTo>
                <a:cubicBezTo>
                  <a:pt x="1219105" y="828628"/>
                  <a:pt x="1533335" y="1219058"/>
                  <a:pt x="1904810" y="1219058"/>
                </a:cubicBezTo>
                <a:cubicBezTo>
                  <a:pt x="2133410" y="1219058"/>
                  <a:pt x="2552414" y="1028558"/>
                  <a:pt x="2552414" y="695278"/>
                </a:cubicBezTo>
                <a:cubicBezTo>
                  <a:pt x="2552414" y="428578"/>
                  <a:pt x="2285714" y="380953"/>
                  <a:pt x="2123885" y="380953"/>
                </a:cubicBezTo>
                <a:cubicBezTo>
                  <a:pt x="1961960" y="380953"/>
                  <a:pt x="1761935" y="438103"/>
                  <a:pt x="1761935" y="666703"/>
                </a:cubicBezTo>
                <a:cubicBezTo>
                  <a:pt x="1761935" y="800053"/>
                  <a:pt x="1895285" y="857203"/>
                  <a:pt x="1971485" y="857203"/>
                </a:cubicBezTo>
                <a:cubicBezTo>
                  <a:pt x="2028635" y="857203"/>
                  <a:pt x="2038160" y="847678"/>
                  <a:pt x="2114360" y="800053"/>
                </a:cubicBezTo>
                <a:cubicBezTo>
                  <a:pt x="2028635" y="781003"/>
                  <a:pt x="1895285" y="771478"/>
                  <a:pt x="1895285" y="657178"/>
                </a:cubicBezTo>
                <a:cubicBezTo>
                  <a:pt x="1895285" y="504778"/>
                  <a:pt x="2104835" y="485728"/>
                  <a:pt x="2161985" y="485728"/>
                </a:cubicBezTo>
                <a:cubicBezTo>
                  <a:pt x="2314289" y="485728"/>
                  <a:pt x="2390489" y="628603"/>
                  <a:pt x="2390489" y="723853"/>
                </a:cubicBezTo>
                <a:cubicBezTo>
                  <a:pt x="2390489" y="942833"/>
                  <a:pt x="2133410" y="1085708"/>
                  <a:pt x="2000060" y="1085708"/>
                </a:cubicBezTo>
                <a:cubicBezTo>
                  <a:pt x="1885760" y="1085708"/>
                  <a:pt x="1790510" y="1019033"/>
                  <a:pt x="1685735" y="980933"/>
                </a:cubicBezTo>
                <a:cubicBezTo>
                  <a:pt x="1628585" y="961883"/>
                  <a:pt x="1552385" y="971408"/>
                  <a:pt x="1495235" y="952358"/>
                </a:cubicBezTo>
                <a:cubicBezTo>
                  <a:pt x="1304830" y="895303"/>
                  <a:pt x="1276255" y="800053"/>
                  <a:pt x="1276255" y="666703"/>
                </a:cubicBezTo>
                <a:cubicBezTo>
                  <a:pt x="1276255" y="638128"/>
                  <a:pt x="1285780" y="552403"/>
                  <a:pt x="1295305" y="514303"/>
                </a:cubicBezTo>
                <a:cubicBezTo>
                  <a:pt x="1342930" y="333328"/>
                  <a:pt x="1552385" y="304753"/>
                  <a:pt x="1666685" y="304753"/>
                </a:cubicBezTo>
                <a:cubicBezTo>
                  <a:pt x="1723835" y="28624"/>
                  <a:pt x="2047685" y="49"/>
                  <a:pt x="2228564" y="49"/>
                </a:cubicBezTo>
                <a:cubicBezTo>
                  <a:pt x="2400014" y="49"/>
                  <a:pt x="2638139" y="-9476"/>
                  <a:pt x="2771489" y="238078"/>
                </a:cubicBezTo>
                <a:close/>
              </a:path>
            </a:pathLst>
          </a:custGeom>
          <a:gradFill flip="none" rotWithShape="1">
            <a:gsLst>
              <a:gs pos="0">
                <a:srgbClr val="AEF38B"/>
              </a:gs>
              <a:gs pos="52300">
                <a:srgbClr val="52AEA1">
                  <a:alpha val="34000"/>
                </a:srgbClr>
              </a:gs>
              <a:gs pos="100000">
                <a:srgbClr val="3F8762">
                  <a:alpha val="0"/>
                </a:srgbClr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68A0EB-5C61-EDE5-8AA1-8DA2B0FB44F5}"/>
              </a:ext>
            </a:extLst>
          </p:cNvPr>
          <p:cNvGrpSpPr/>
          <p:nvPr/>
        </p:nvGrpSpPr>
        <p:grpSpPr>
          <a:xfrm>
            <a:off x="8429435" y="1729135"/>
            <a:ext cx="695900" cy="3566728"/>
            <a:chOff x="8937279" y="1458675"/>
            <a:chExt cx="695900" cy="356672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73F4BDC-179B-2D2A-C817-FB6F2B988B2D}"/>
                </a:ext>
              </a:extLst>
            </p:cNvPr>
            <p:cNvSpPr txBox="1"/>
            <p:nvPr/>
          </p:nvSpPr>
          <p:spPr>
            <a:xfrm>
              <a:off x="8949979" y="1781374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rgbClr val="52AEA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4BC8AB-88A2-E3EB-9B0E-9244AB4256EB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55A0B2-B1ED-87B5-BFFB-01517F496DBD}"/>
                </a:ext>
              </a:extLst>
            </p:cNvPr>
            <p:cNvSpPr txBox="1"/>
            <p:nvPr/>
          </p:nvSpPr>
          <p:spPr>
            <a:xfrm>
              <a:off x="9037982" y="2672023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大暑的历史由来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B8A570B-4774-02CC-B8DC-DFF3B12D7F32}"/>
                </a:ext>
              </a:extLst>
            </p:cNvPr>
            <p:cNvSpPr/>
            <p:nvPr/>
          </p:nvSpPr>
          <p:spPr>
            <a:xfrm>
              <a:off x="9183812" y="2350144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59265AE-89AE-C0EB-F168-2A3BBBE583E8}"/>
              </a:ext>
            </a:extLst>
          </p:cNvPr>
          <p:cNvGrpSpPr/>
          <p:nvPr/>
        </p:nvGrpSpPr>
        <p:grpSpPr>
          <a:xfrm>
            <a:off x="6645300" y="1729135"/>
            <a:ext cx="742387" cy="3566728"/>
            <a:chOff x="8937279" y="1458675"/>
            <a:chExt cx="742387" cy="356672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497D440-BC8B-CCA4-4F6B-75243DDC142A}"/>
                </a:ext>
              </a:extLst>
            </p:cNvPr>
            <p:cNvSpPr txBox="1"/>
            <p:nvPr/>
          </p:nvSpPr>
          <p:spPr>
            <a:xfrm>
              <a:off x="8949979" y="1781374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rgbClr val="52AEA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E54DDA0-F9FC-7F2C-E581-898AD77BD95A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BB05961-6B54-2C37-5DE8-98F7E3EC0E04}"/>
                </a:ext>
              </a:extLst>
            </p:cNvPr>
            <p:cNvSpPr txBox="1"/>
            <p:nvPr/>
          </p:nvSpPr>
          <p:spPr>
            <a:xfrm>
              <a:off x="9037983" y="2672023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关于大暑的传说</a:t>
              </a:r>
            </a:p>
          </p:txBody>
        </p:sp>
        <p:sp>
          <p:nvSpPr>
            <p:cNvPr id="30" name="缺角矩形 29">
              <a:extLst>
                <a:ext uri="{FF2B5EF4-FFF2-40B4-BE49-F238E27FC236}">
                  <a16:creationId xmlns:a16="http://schemas.microsoft.com/office/drawing/2014/main" id="{D400B764-DB26-0695-D8DC-3AA8355E1CBE}"/>
                </a:ext>
              </a:extLst>
            </p:cNvPr>
            <p:cNvSpPr/>
            <p:nvPr/>
          </p:nvSpPr>
          <p:spPr>
            <a:xfrm>
              <a:off x="9183812" y="2350144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9DC4C07-7496-0267-3D22-4F78328E3A08}"/>
              </a:ext>
            </a:extLst>
          </p:cNvPr>
          <p:cNvGrpSpPr/>
          <p:nvPr/>
        </p:nvGrpSpPr>
        <p:grpSpPr>
          <a:xfrm>
            <a:off x="4861165" y="1729135"/>
            <a:ext cx="743990" cy="3566728"/>
            <a:chOff x="8937279" y="1458675"/>
            <a:chExt cx="743990" cy="356672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294F4D8-6CF2-2A44-5517-C18931CED30B}"/>
                </a:ext>
              </a:extLst>
            </p:cNvPr>
            <p:cNvSpPr txBox="1"/>
            <p:nvPr/>
          </p:nvSpPr>
          <p:spPr>
            <a:xfrm>
              <a:off x="8949979" y="1781374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rgbClr val="52AEA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9FF6865-D642-6464-132D-32AFE05CBF70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9ADE561-5AE7-7D0D-5DE2-C048B07F6A02}"/>
                </a:ext>
              </a:extLst>
            </p:cNvPr>
            <p:cNvSpPr txBox="1"/>
            <p:nvPr/>
          </p:nvSpPr>
          <p:spPr>
            <a:xfrm>
              <a:off x="9037985" y="2672023"/>
              <a:ext cx="492443" cy="137473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大暑的习俗</a:t>
              </a:r>
            </a:p>
          </p:txBody>
        </p:sp>
        <p:sp>
          <p:nvSpPr>
            <p:cNvPr id="36" name="缺角矩形 35">
              <a:extLst>
                <a:ext uri="{FF2B5EF4-FFF2-40B4-BE49-F238E27FC236}">
                  <a16:creationId xmlns:a16="http://schemas.microsoft.com/office/drawing/2014/main" id="{E8D1FF8C-CFBA-6E3F-1A99-D1EF6BAFADAC}"/>
                </a:ext>
              </a:extLst>
            </p:cNvPr>
            <p:cNvSpPr/>
            <p:nvPr/>
          </p:nvSpPr>
          <p:spPr>
            <a:xfrm>
              <a:off x="9183812" y="2350144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9CDC833-A8E5-0F30-3502-F42306EAD5C8}"/>
              </a:ext>
            </a:extLst>
          </p:cNvPr>
          <p:cNvGrpSpPr/>
          <p:nvPr/>
        </p:nvGrpSpPr>
        <p:grpSpPr>
          <a:xfrm>
            <a:off x="3077030" y="1729135"/>
            <a:ext cx="752005" cy="3566728"/>
            <a:chOff x="8937279" y="1458675"/>
            <a:chExt cx="752005" cy="356672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AD2FAA1-6B6E-7601-2421-9B356646F138}"/>
                </a:ext>
              </a:extLst>
            </p:cNvPr>
            <p:cNvSpPr txBox="1"/>
            <p:nvPr/>
          </p:nvSpPr>
          <p:spPr>
            <a:xfrm>
              <a:off x="8949979" y="1781374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rgbClr val="52AEA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F6B7125-5AB5-91F1-A9F8-B8138A2646E2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EDE8DFB-AA02-6404-2E59-D2CD7AED75A2}"/>
                </a:ext>
              </a:extLst>
            </p:cNvPr>
            <p:cNvSpPr txBox="1"/>
            <p:nvPr/>
          </p:nvSpPr>
          <p:spPr>
            <a:xfrm>
              <a:off x="9037981" y="2672023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000" b="1" dirty="0"/>
                <a:t>关于大暑的诗句</a:t>
              </a:r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BC8CB2C6-8446-5E55-9F21-76DC135EF16D}"/>
                </a:ext>
              </a:extLst>
            </p:cNvPr>
            <p:cNvSpPr/>
            <p:nvPr/>
          </p:nvSpPr>
          <p:spPr>
            <a:xfrm>
              <a:off x="9183812" y="2350144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99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D:\51PPT模板网\51pptmoban.com\图片001.jpg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16" y="4354535"/>
            <a:ext cx="2343788" cy="34921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9878055" y="855886"/>
            <a:ext cx="1482313" cy="1167235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片 28" descr="D:\51PPT模板网\51pptmoban.com\图片001.jpg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293" y="5446077"/>
            <a:ext cx="6382641" cy="240063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E106DBA-C9D3-EB63-2D3F-D776C375AEFE}"/>
              </a:ext>
            </a:extLst>
          </p:cNvPr>
          <p:cNvGrpSpPr/>
          <p:nvPr/>
        </p:nvGrpSpPr>
        <p:grpSpPr>
          <a:xfrm>
            <a:off x="6533081" y="2789224"/>
            <a:ext cx="3114650" cy="1446550"/>
            <a:chOff x="4216760" y="208006"/>
            <a:chExt cx="3114650" cy="1446550"/>
          </a:xfrm>
        </p:grpSpPr>
        <p:sp>
          <p:nvSpPr>
            <p:cNvPr id="3" name="图形 4">
              <a:extLst>
                <a:ext uri="{FF2B5EF4-FFF2-40B4-BE49-F238E27FC236}">
                  <a16:creationId xmlns:a16="http://schemas.microsoft.com/office/drawing/2014/main" id="{DB45C9F4-D6C6-6825-CB27-E2D203F72EC4}"/>
                </a:ext>
              </a:extLst>
            </p:cNvPr>
            <p:cNvSpPr/>
            <p:nvPr/>
          </p:nvSpPr>
          <p:spPr>
            <a:xfrm rot="569535">
              <a:off x="4216760" y="683158"/>
              <a:ext cx="807365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D9BC3D-4AB6-2337-2D16-976FB0E5860D}"/>
                </a:ext>
              </a:extLst>
            </p:cNvPr>
            <p:cNvSpPr txBox="1"/>
            <p:nvPr/>
          </p:nvSpPr>
          <p:spPr>
            <a:xfrm>
              <a:off x="5050447" y="208006"/>
              <a:ext cx="155523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8800" dirty="0"/>
                <a:t>01</a:t>
              </a:r>
              <a:endParaRPr lang="zh-CN" altLang="en-US" sz="8800" dirty="0"/>
            </a:p>
          </p:txBody>
        </p:sp>
        <p:sp>
          <p:nvSpPr>
            <p:cNvPr id="5" name="图形 4">
              <a:extLst>
                <a:ext uri="{FF2B5EF4-FFF2-40B4-BE49-F238E27FC236}">
                  <a16:creationId xmlns:a16="http://schemas.microsoft.com/office/drawing/2014/main" id="{7AC0176B-2A3C-9981-900D-B2FDE63D6DA5}"/>
                </a:ext>
              </a:extLst>
            </p:cNvPr>
            <p:cNvSpPr/>
            <p:nvPr/>
          </p:nvSpPr>
          <p:spPr>
            <a:xfrm rot="21367456" flipH="1">
              <a:off x="6523146" y="683157"/>
              <a:ext cx="808264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68A0EB-5C61-EDE5-8AA1-8DA2B0FB44F5}"/>
              </a:ext>
            </a:extLst>
          </p:cNvPr>
          <p:cNvGrpSpPr/>
          <p:nvPr/>
        </p:nvGrpSpPr>
        <p:grpSpPr>
          <a:xfrm>
            <a:off x="5617305" y="1729135"/>
            <a:ext cx="674795" cy="3566728"/>
            <a:chOff x="8937279" y="1458675"/>
            <a:chExt cx="674795" cy="356672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4BC8AB-88A2-E3EB-9B0E-9244AB4256EB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55A0B2-B1ED-87B5-BFFB-01517F496DBD}"/>
                </a:ext>
              </a:extLst>
            </p:cNvPr>
            <p:cNvSpPr txBox="1"/>
            <p:nvPr/>
          </p:nvSpPr>
          <p:spPr>
            <a:xfrm>
              <a:off x="9037982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大暑的历史由来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B8A570B-4774-02CC-B8DC-DFF3B12D7F32}"/>
                </a:ext>
              </a:extLst>
            </p:cNvPr>
            <p:cNvSpPr/>
            <p:nvPr/>
          </p:nvSpPr>
          <p:spPr>
            <a:xfrm>
              <a:off x="9183812" y="1705619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D5C1A2F-B4B7-DE5C-765D-780456111C05}"/>
              </a:ext>
            </a:extLst>
          </p:cNvPr>
          <p:cNvSpPr txBox="1"/>
          <p:nvPr/>
        </p:nvSpPr>
        <p:spPr>
          <a:xfrm>
            <a:off x="3194506" y="1889912"/>
            <a:ext cx="2123658" cy="3135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大暑是农历二十四节气中的第十二个节气，此时太阳到达黄经</a:t>
            </a:r>
            <a:r>
              <a:rPr lang="en-US" altLang="zh-CN" sz="1400" dirty="0"/>
              <a:t>120</a:t>
            </a:r>
            <a:r>
              <a:rPr lang="zh-CN" altLang="en-US" sz="1400" dirty="0"/>
              <a:t>度。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《</a:t>
            </a:r>
            <a:r>
              <a:rPr lang="zh-CN" altLang="en-US" sz="1400" dirty="0"/>
              <a:t>通纬</a:t>
            </a:r>
            <a:r>
              <a:rPr lang="en-US" altLang="zh-CN" sz="1400" dirty="0"/>
              <a:t>·</a:t>
            </a:r>
            <a:r>
              <a:rPr lang="zh-CN" altLang="en-US" sz="1400" dirty="0"/>
              <a:t>孝经援神契</a:t>
            </a:r>
            <a:r>
              <a:rPr lang="en-US" altLang="zh-CN" sz="1400" dirty="0"/>
              <a:t>》</a:t>
            </a:r>
            <a:r>
              <a:rPr lang="zh-CN" altLang="en-US" sz="1400" dirty="0"/>
              <a:t>：“小暑后十五日斗指未为大暑，六月中。小大者，就极热之中，分为大小，初后为小，望后为大也。”</a:t>
            </a:r>
          </a:p>
        </p:txBody>
      </p:sp>
    </p:spTree>
    <p:extLst>
      <p:ext uri="{BB962C8B-B14F-4D97-AF65-F5344CB8AC3E}">
        <p14:creationId xmlns:p14="http://schemas.microsoft.com/office/powerpoint/2010/main" val="395858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7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大暑的历史由来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E1C5999-4617-792F-8218-1A688914F87B}"/>
              </a:ext>
            </a:extLst>
          </p:cNvPr>
          <p:cNvSpPr txBox="1"/>
          <p:nvPr/>
        </p:nvSpPr>
        <p:spPr>
          <a:xfrm>
            <a:off x="5442008" y="1214524"/>
            <a:ext cx="4628622" cy="426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大暑是农历二十四节气中的第十二个节气，此时太阳到达黄经120度。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《通纬·孝经援神契》：“小暑后十五日斗指未为大暑，六月中。小大者，就极热之中，分为大小，初后为小，望后为大也。”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这时正值中伏前后，中国大部分地区为一年最热时期，也是喜热作物生长速度最快的时期。中国劳动人民将大暑分为三候：“一候腐草为萤；二候土润溽暑；三候大雨时行。”世上萤火虫约有二千多种，分水生与陆生两种，陆生的萤火虫产卵于枯草上，大暑时，萤火虫卵化而出，所以古人认为萤火虫是腐草变成的；第二候是说天气开始变得闷热，土地也很潮湿；第三候是说时常有大的雷雨会出现，这大雨使暑湿减弱，天气开始向立秋过渡。</a:t>
            </a:r>
          </a:p>
        </p:txBody>
      </p:sp>
      <p:pic>
        <p:nvPicPr>
          <p:cNvPr id="37" name="图片 36" descr="D:\51PPT模板网\51pptmoban.com\图片001.jpg">
            <a:extLst>
              <a:ext uri="{FF2B5EF4-FFF2-40B4-BE49-F238E27FC236}">
                <a16:creationId xmlns:a16="http://schemas.microsoft.com/office/drawing/2014/main" id="{C4534D59-D193-91FF-A090-D8F9191C7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14" y="1400441"/>
            <a:ext cx="4128441" cy="302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0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7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大暑的历史由来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396ECB-BE40-7796-BFD2-D4CBB743459C}"/>
              </a:ext>
            </a:extLst>
          </p:cNvPr>
          <p:cNvSpPr txBox="1"/>
          <p:nvPr/>
        </p:nvSpPr>
        <p:spPr>
          <a:xfrm>
            <a:off x="1270000" y="1436312"/>
            <a:ext cx="4826000" cy="26474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/>
            </a:lvl1pPr>
          </a:lstStyle>
          <a:p>
            <a:r>
              <a:rPr lang="zh-CN" altLang="en-US" dirty="0"/>
              <a:t>大暑，六月中。解见小暑。</a:t>
            </a:r>
          </a:p>
          <a:p>
            <a:r>
              <a:rPr lang="zh-CN" altLang="en-US" dirty="0"/>
              <a:t>腐草为萤。曰丹良，曰丹鸟，曰夜光，曰宵烛，皆萤之别名。离明之极，则幽阴至微之物亦化而为明也。《毛诗》曰：熠耀宵行。另一种也，形如米虫，尾亦有火，不言化者，不复原形，解见前。</a:t>
            </a:r>
          </a:p>
          <a:p>
            <a:r>
              <a:rPr lang="zh-CN" altLang="en-US" dirty="0"/>
              <a:t>土润溽【rù】暑。溽，湿也，土之气润，故蒸郁而为湿；暑，俗称龌龊，热是也。</a:t>
            </a:r>
          </a:p>
          <a:p>
            <a:r>
              <a:rPr lang="zh-CN" altLang="en-US" dirty="0"/>
              <a:t>大雨时行。前候湿暑之气蒸郁，今候则大雨时行，以退暑也。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CA9EA5-CAD2-B282-40AD-A229DCDF46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73583">
            <a:off x="6751041" y="1328647"/>
            <a:ext cx="2481858" cy="436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7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大暑的历史由来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1609C1F-A6D2-07FB-CEAF-4F535956879E}"/>
              </a:ext>
            </a:extLst>
          </p:cNvPr>
          <p:cNvSpPr/>
          <p:nvPr/>
        </p:nvSpPr>
        <p:spPr>
          <a:xfrm>
            <a:off x="4579398" y="745360"/>
            <a:ext cx="30332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spc="300" dirty="0">
                <a:cs typeface="+mn-ea"/>
                <a:sym typeface="+mn-lt"/>
              </a:rPr>
              <a:t>大  </a:t>
            </a:r>
            <a:r>
              <a:rPr lang="en-US" altLang="zh-CN" sz="2000" spc="300" dirty="0">
                <a:cs typeface="+mn-ea"/>
                <a:sym typeface="+mn-lt"/>
              </a:rPr>
              <a:t>/  </a:t>
            </a:r>
            <a:r>
              <a:rPr lang="zh-CN" altLang="en-US" sz="2000" spc="300" dirty="0">
                <a:cs typeface="+mn-ea"/>
                <a:sym typeface="+mn-lt"/>
              </a:rPr>
              <a:t>暑  </a:t>
            </a:r>
            <a:r>
              <a:rPr lang="en-US" altLang="zh-CN" sz="2000" spc="300" dirty="0">
                <a:cs typeface="+mn-ea"/>
                <a:sym typeface="+mn-lt"/>
              </a:rPr>
              <a:t>/  </a:t>
            </a:r>
            <a:r>
              <a:rPr lang="zh-CN" altLang="en-US" sz="2000" spc="300" dirty="0">
                <a:cs typeface="+mn-ea"/>
                <a:sym typeface="+mn-lt"/>
              </a:rPr>
              <a:t>三  </a:t>
            </a:r>
            <a:r>
              <a:rPr lang="en-US" altLang="zh-CN" sz="2000" spc="300" dirty="0">
                <a:cs typeface="+mn-ea"/>
                <a:sym typeface="+mn-lt"/>
              </a:rPr>
              <a:t>/  </a:t>
            </a:r>
            <a:r>
              <a:rPr lang="zh-CN" altLang="en-US" sz="2000" spc="300" dirty="0">
                <a:cs typeface="+mn-ea"/>
                <a:sym typeface="+mn-lt"/>
              </a:rPr>
              <a:t>候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2CA68B0-D218-7BD8-AD6F-DE0858F66A01}"/>
              </a:ext>
            </a:extLst>
          </p:cNvPr>
          <p:cNvGrpSpPr/>
          <p:nvPr/>
        </p:nvGrpSpPr>
        <p:grpSpPr>
          <a:xfrm>
            <a:off x="7503886" y="1731070"/>
            <a:ext cx="2089569" cy="3847578"/>
            <a:chOff x="7953829" y="1864176"/>
            <a:chExt cx="2089569" cy="3847578"/>
          </a:xfrm>
        </p:grpSpPr>
        <p:sp>
          <p:nvSpPr>
            <p:cNvPr id="5" name="公众号：陈西设计之家。微信搜索即可">
              <a:extLst>
                <a:ext uri="{FF2B5EF4-FFF2-40B4-BE49-F238E27FC236}">
                  <a16:creationId xmlns:a16="http://schemas.microsoft.com/office/drawing/2014/main" id="{955C07D4-6404-DE7C-9883-A075353D1FAF}"/>
                </a:ext>
              </a:extLst>
            </p:cNvPr>
            <p:cNvSpPr/>
            <p:nvPr/>
          </p:nvSpPr>
          <p:spPr>
            <a:xfrm rot="5879510">
              <a:off x="8359597" y="2836342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E9794E6-5A27-B88B-7686-EB16E0F663A0}"/>
                </a:ext>
              </a:extLst>
            </p:cNvPr>
            <p:cNvSpPr txBox="1"/>
            <p:nvPr/>
          </p:nvSpPr>
          <p:spPr>
            <a:xfrm>
              <a:off x="8260350" y="1864177"/>
              <a:ext cx="1154162" cy="38475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萤火虫产卵在落叶与枯草之间，经幼虫、蛹而至成虫，在盛夏孵化而出。古人的生物知识缺乏，所以以为萤火虫在此时由腐草所变化而生。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9AD797F-4E6C-352E-362D-A06F1725E22A}"/>
                </a:ext>
              </a:extLst>
            </p:cNvPr>
            <p:cNvSpPr txBox="1"/>
            <p:nvPr/>
          </p:nvSpPr>
          <p:spPr>
            <a:xfrm>
              <a:off x="9443234" y="1980595"/>
              <a:ext cx="600164" cy="18903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/>
                <a:t>一候丨腐草为萤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121B722-1CCC-999A-9319-659536525611}"/>
                </a:ext>
              </a:extLst>
            </p:cNvPr>
            <p:cNvCxnSpPr/>
            <p:nvPr/>
          </p:nvCxnSpPr>
          <p:spPr>
            <a:xfrm>
              <a:off x="7953829" y="1864176"/>
              <a:ext cx="0" cy="3201310"/>
            </a:xfrm>
            <a:prstGeom prst="line">
              <a:avLst/>
            </a:prstGeom>
            <a:ln>
              <a:solidFill>
                <a:srgbClr val="52AEA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716FECB-CA63-50E1-E31C-AB53325D4857}"/>
              </a:ext>
            </a:extLst>
          </p:cNvPr>
          <p:cNvGrpSpPr/>
          <p:nvPr/>
        </p:nvGrpSpPr>
        <p:grpSpPr>
          <a:xfrm>
            <a:off x="4601271" y="1731070"/>
            <a:ext cx="2089569" cy="3847578"/>
            <a:chOff x="7953829" y="1864176"/>
            <a:chExt cx="2089569" cy="3847578"/>
          </a:xfrm>
        </p:grpSpPr>
        <p:sp>
          <p:nvSpPr>
            <p:cNvPr id="16" name="公众号：陈西设计之家。微信搜索即可">
              <a:extLst>
                <a:ext uri="{FF2B5EF4-FFF2-40B4-BE49-F238E27FC236}">
                  <a16:creationId xmlns:a16="http://schemas.microsoft.com/office/drawing/2014/main" id="{4ABDA1C6-DB5F-F656-A12F-5871439517D1}"/>
                </a:ext>
              </a:extLst>
            </p:cNvPr>
            <p:cNvSpPr/>
            <p:nvPr/>
          </p:nvSpPr>
          <p:spPr>
            <a:xfrm rot="5879510">
              <a:off x="8359597" y="2836342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F63E389-F20F-5EFB-A073-AD54EF9CAA4F}"/>
                </a:ext>
              </a:extLst>
            </p:cNvPr>
            <p:cNvSpPr txBox="1"/>
            <p:nvPr/>
          </p:nvSpPr>
          <p:spPr>
            <a:xfrm>
              <a:off x="8260350" y="1864177"/>
              <a:ext cx="1154162" cy="38475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“腐草化为萤，又五日，土润溽暑。” 此时土壤内湿气潮润，天气也湿热难耐，这种蒸郁的热天也是最难过的。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A0A90D-85CA-CEB5-FD5D-3DB5626898E7}"/>
                </a:ext>
              </a:extLst>
            </p:cNvPr>
            <p:cNvSpPr txBox="1"/>
            <p:nvPr/>
          </p:nvSpPr>
          <p:spPr>
            <a:xfrm>
              <a:off x="9443234" y="1980595"/>
              <a:ext cx="600164" cy="18903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/>
                <a:t>二候丨土润溽暑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2BD108C-CAB8-AC82-CA31-681B3D5DFF67}"/>
                </a:ext>
              </a:extLst>
            </p:cNvPr>
            <p:cNvCxnSpPr/>
            <p:nvPr/>
          </p:nvCxnSpPr>
          <p:spPr>
            <a:xfrm>
              <a:off x="7953829" y="1864176"/>
              <a:ext cx="0" cy="3201310"/>
            </a:xfrm>
            <a:prstGeom prst="line">
              <a:avLst/>
            </a:prstGeom>
            <a:ln>
              <a:solidFill>
                <a:srgbClr val="52AEA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91D989-8DB3-25BF-8F0D-1E4ADF8CA0AF}"/>
              </a:ext>
            </a:extLst>
          </p:cNvPr>
          <p:cNvGrpSpPr/>
          <p:nvPr/>
        </p:nvGrpSpPr>
        <p:grpSpPr>
          <a:xfrm>
            <a:off x="2005177" y="1731071"/>
            <a:ext cx="1783048" cy="3847577"/>
            <a:chOff x="8260350" y="1864177"/>
            <a:chExt cx="1783048" cy="3847577"/>
          </a:xfrm>
        </p:grpSpPr>
        <p:sp>
          <p:nvSpPr>
            <p:cNvPr id="25" name="公众号：陈西设计之家。微信搜索即可">
              <a:extLst>
                <a:ext uri="{FF2B5EF4-FFF2-40B4-BE49-F238E27FC236}">
                  <a16:creationId xmlns:a16="http://schemas.microsoft.com/office/drawing/2014/main" id="{08CDAD46-0826-1715-0BAF-F4D37B172DCB}"/>
                </a:ext>
              </a:extLst>
            </p:cNvPr>
            <p:cNvSpPr/>
            <p:nvPr/>
          </p:nvSpPr>
          <p:spPr>
            <a:xfrm rot="5879510">
              <a:off x="8359597" y="2836342"/>
              <a:ext cx="2485189" cy="600164"/>
            </a:xfrm>
            <a:custGeom>
              <a:avLst/>
              <a:gdLst>
                <a:gd name="connsiteX0" fmla="*/ 8894520 w 12192000"/>
                <a:gd name="connsiteY0" fmla="*/ 1599351 h 2891866"/>
                <a:gd name="connsiteX1" fmla="*/ 8886035 w 12192000"/>
                <a:gd name="connsiteY1" fmla="*/ 1629220 h 2891866"/>
                <a:gd name="connsiteX2" fmla="*/ 8901309 w 12192000"/>
                <a:gd name="connsiteY2" fmla="*/ 1686922 h 2891866"/>
                <a:gd name="connsiteX3" fmla="*/ 8806949 w 12192000"/>
                <a:gd name="connsiteY3" fmla="*/ 1606140 h 2891866"/>
                <a:gd name="connsiteX4" fmla="*/ 8795409 w 12192000"/>
                <a:gd name="connsiteY4" fmla="*/ 1646531 h 2891866"/>
                <a:gd name="connsiteX5" fmla="*/ 8714627 w 12192000"/>
                <a:gd name="connsiteY5" fmla="*/ 1710342 h 2891866"/>
                <a:gd name="connsiteX6" fmla="*/ 8610764 w 12192000"/>
                <a:gd name="connsiteY6" fmla="*/ 1775171 h 2891866"/>
                <a:gd name="connsiteX7" fmla="*/ 8473978 w 12192000"/>
                <a:gd name="connsiteY7" fmla="*/ 1691674 h 2891866"/>
                <a:gd name="connsiteX8" fmla="*/ 8425441 w 12192000"/>
                <a:gd name="connsiteY8" fmla="*/ 1724258 h 2891866"/>
                <a:gd name="connsiteX9" fmla="*/ 8267270 w 12192000"/>
                <a:gd name="connsiteY9" fmla="*/ 1757861 h 2891866"/>
                <a:gd name="connsiteX10" fmla="*/ 8251658 w 12192000"/>
                <a:gd name="connsiteY10" fmla="*/ 1762613 h 2891866"/>
                <a:gd name="connsiteX11" fmla="*/ 8200065 w 12192000"/>
                <a:gd name="connsiteY11" fmla="*/ 1747678 h 2891866"/>
                <a:gd name="connsiteX12" fmla="*/ 8114531 w 12192000"/>
                <a:gd name="connsiteY12" fmla="*/ 1788748 h 2891866"/>
                <a:gd name="connsiteX13" fmla="*/ 7899677 w 12192000"/>
                <a:gd name="connsiteY13" fmla="*/ 1810811 h 2891866"/>
                <a:gd name="connsiteX14" fmla="*/ 7901714 w 12192000"/>
                <a:gd name="connsiteY14" fmla="*/ 1848147 h 2891866"/>
                <a:gd name="connsiteX15" fmla="*/ 7946179 w 12192000"/>
                <a:gd name="connsiteY15" fmla="*/ 1855275 h 2891866"/>
                <a:gd name="connsiteX16" fmla="*/ 8041895 w 12192000"/>
                <a:gd name="connsiteY16" fmla="*/ 1850862 h 2891866"/>
                <a:gd name="connsiteX17" fmla="*/ 8075159 w 12192000"/>
                <a:gd name="connsiteY17" fmla="*/ 1881071 h 2891866"/>
                <a:gd name="connsiteX18" fmla="*/ 8065994 w 12192000"/>
                <a:gd name="connsiteY18" fmla="*/ 1891932 h 2891866"/>
                <a:gd name="connsiteX19" fmla="*/ 8014063 w 12192000"/>
                <a:gd name="connsiteY19" fmla="*/ 1873943 h 2891866"/>
                <a:gd name="connsiteX20" fmla="*/ 8034767 w 12192000"/>
                <a:gd name="connsiteY20" fmla="*/ 1950652 h 2891866"/>
                <a:gd name="connsiteX21" fmla="*/ 7933281 w 12192000"/>
                <a:gd name="connsiteY21" fmla="*/ 1893290 h 2891866"/>
                <a:gd name="connsiteX22" fmla="*/ 7912576 w 12192000"/>
                <a:gd name="connsiteY22" fmla="*/ 1908564 h 2891866"/>
                <a:gd name="connsiteX23" fmla="*/ 7797851 w 12192000"/>
                <a:gd name="connsiteY23" fmla="*/ 1993419 h 2891866"/>
                <a:gd name="connsiteX24" fmla="*/ 7658350 w 12192000"/>
                <a:gd name="connsiteY24" fmla="*/ 1989346 h 2891866"/>
                <a:gd name="connsiteX25" fmla="*/ 7566706 w 12192000"/>
                <a:gd name="connsiteY25" fmla="*/ 1997831 h 2891866"/>
                <a:gd name="connsiteX26" fmla="*/ 7358981 w 12192000"/>
                <a:gd name="connsiteY26" fmla="*/ 2025325 h 2891866"/>
                <a:gd name="connsiteX27" fmla="*/ 7321983 w 12192000"/>
                <a:gd name="connsiteY27" fmla="*/ 2035168 h 2891866"/>
                <a:gd name="connsiteX28" fmla="*/ 7270391 w 12192000"/>
                <a:gd name="connsiteY28" fmla="*/ 2052818 h 2891866"/>
                <a:gd name="connsiteX29" fmla="*/ 6926897 w 12192000"/>
                <a:gd name="connsiteY29" fmla="*/ 2080989 h 2891866"/>
                <a:gd name="connsiteX30" fmla="*/ 6651627 w 12192000"/>
                <a:gd name="connsiteY30" fmla="*/ 2101694 h 2891866"/>
                <a:gd name="connsiteX31" fmla="*/ 6481916 w 12192000"/>
                <a:gd name="connsiteY31" fmla="*/ 2118665 h 2891866"/>
                <a:gd name="connsiteX32" fmla="*/ 6442204 w 12192000"/>
                <a:gd name="connsiteY32" fmla="*/ 2125114 h 2891866"/>
                <a:gd name="connsiteX33" fmla="*/ 6111948 w 12192000"/>
                <a:gd name="connsiteY33" fmla="*/ 2149553 h 2891866"/>
                <a:gd name="connsiteX34" fmla="*/ 5824458 w 12192000"/>
                <a:gd name="connsiteY34" fmla="*/ 2190283 h 2891866"/>
                <a:gd name="connsiteX35" fmla="*/ 5679865 w 12192000"/>
                <a:gd name="connsiteY35" fmla="*/ 2168900 h 2891866"/>
                <a:gd name="connsiteX36" fmla="*/ 5366919 w 12192000"/>
                <a:gd name="connsiteY36" fmla="*/ 2181119 h 2891866"/>
                <a:gd name="connsiteX37" fmla="*/ 5052276 w 12192000"/>
                <a:gd name="connsiteY37" fmla="*/ 2217437 h 2891866"/>
                <a:gd name="connsiteX38" fmla="*/ 5009509 w 12192000"/>
                <a:gd name="connsiteY38" fmla="*/ 2227959 h 2891866"/>
                <a:gd name="connsiteX39" fmla="*/ 4827918 w 12192000"/>
                <a:gd name="connsiteY39" fmla="*/ 2266653 h 2891866"/>
                <a:gd name="connsiteX40" fmla="*/ 4761731 w 12192000"/>
                <a:gd name="connsiteY40" fmla="*/ 2277175 h 2891866"/>
                <a:gd name="connsiteX41" fmla="*/ 4667372 w 12192000"/>
                <a:gd name="connsiteY41" fmla="*/ 2277514 h 2891866"/>
                <a:gd name="connsiteX42" fmla="*/ 4527191 w 12192000"/>
                <a:gd name="connsiteY42" fmla="*/ 2313493 h 2891866"/>
                <a:gd name="connsiteX43" fmla="*/ 4369700 w 12192000"/>
                <a:gd name="connsiteY43" fmla="*/ 2306704 h 2891866"/>
                <a:gd name="connsiteX44" fmla="*/ 4341189 w 12192000"/>
                <a:gd name="connsiteY44" fmla="*/ 2321639 h 2891866"/>
                <a:gd name="connsiteX45" fmla="*/ 4313356 w 12192000"/>
                <a:gd name="connsiteY45" fmla="*/ 2340647 h 2891866"/>
                <a:gd name="connsiteX46" fmla="*/ 4149416 w 12192000"/>
                <a:gd name="connsiteY46" fmla="*/ 2393596 h 2891866"/>
                <a:gd name="connsiteX47" fmla="*/ 4109364 w 12192000"/>
                <a:gd name="connsiteY47" fmla="*/ 2355581 h 2891866"/>
                <a:gd name="connsiteX48" fmla="*/ 3864981 w 12192000"/>
                <a:gd name="connsiteY48" fmla="*/ 2464535 h 2891866"/>
                <a:gd name="connsiteX49" fmla="*/ 3819159 w 12192000"/>
                <a:gd name="connsiteY49" fmla="*/ 2403100 h 2891866"/>
                <a:gd name="connsiteX50" fmla="*/ 3729892 w 12192000"/>
                <a:gd name="connsiteY50" fmla="*/ 2441794 h 2891866"/>
                <a:gd name="connsiteX51" fmla="*/ 3640963 w 12192000"/>
                <a:gd name="connsiteY51" fmla="*/ 2478791 h 2891866"/>
                <a:gd name="connsiteX52" fmla="*/ 3600232 w 12192000"/>
                <a:gd name="connsiteY52" fmla="*/ 2503569 h 2891866"/>
                <a:gd name="connsiteX53" fmla="*/ 3471253 w 12192000"/>
                <a:gd name="connsiteY53" fmla="*/ 2492368 h 2891866"/>
                <a:gd name="connsiteX54" fmla="*/ 3455300 w 12192000"/>
                <a:gd name="connsiteY54" fmla="*/ 2489652 h 2891866"/>
                <a:gd name="connsiteX55" fmla="*/ 3278462 w 12192000"/>
                <a:gd name="connsiteY55" fmla="*/ 2564664 h 2891866"/>
                <a:gd name="connsiteX56" fmla="*/ 3063948 w 12192000"/>
                <a:gd name="connsiteY56" fmla="*/ 2631870 h 2891866"/>
                <a:gd name="connsiteX57" fmla="*/ 3043582 w 12192000"/>
                <a:gd name="connsiteY57" fmla="*/ 2599964 h 2891866"/>
                <a:gd name="connsiteX58" fmla="*/ 3032381 w 12192000"/>
                <a:gd name="connsiteY58" fmla="*/ 2602679 h 2891866"/>
                <a:gd name="connsiteX59" fmla="*/ 2835517 w 12192000"/>
                <a:gd name="connsiteY59" fmla="*/ 2643410 h 2891866"/>
                <a:gd name="connsiteX60" fmla="*/ 2714683 w 12192000"/>
                <a:gd name="connsiteY60" fmla="*/ 2670224 h 2891866"/>
                <a:gd name="connsiteX61" fmla="*/ 2550064 w 12192000"/>
                <a:gd name="connsiteY61" fmla="*/ 2766620 h 2891866"/>
                <a:gd name="connsiteX62" fmla="*/ 2443147 w 12192000"/>
                <a:gd name="connsiteY62" fmla="*/ 2783251 h 2891866"/>
                <a:gd name="connsiteX63" fmla="*/ 2348109 w 12192000"/>
                <a:gd name="connsiteY63" fmla="*/ 2757116 h 2891866"/>
                <a:gd name="connsiteX64" fmla="*/ 2086076 w 12192000"/>
                <a:gd name="connsiteY64" fmla="*/ 2811084 h 2891866"/>
                <a:gd name="connsiteX65" fmla="*/ 2048739 w 12192000"/>
                <a:gd name="connsiteY65" fmla="*/ 2814818 h 2891866"/>
                <a:gd name="connsiteX66" fmla="*/ 1816915 w 12192000"/>
                <a:gd name="connsiteY66" fmla="*/ 2883720 h 2891866"/>
                <a:gd name="connsiteX67" fmla="*/ 1568798 w 12192000"/>
                <a:gd name="connsiteY67" fmla="*/ 2845026 h 2891866"/>
                <a:gd name="connsiteX68" fmla="*/ 1508721 w 12192000"/>
                <a:gd name="connsiteY68" fmla="*/ 2866410 h 2891866"/>
                <a:gd name="connsiteX69" fmla="*/ 1490731 w 12192000"/>
                <a:gd name="connsiteY69" fmla="*/ 2892205 h 2891866"/>
                <a:gd name="connsiteX70" fmla="*/ 1358697 w 12192000"/>
                <a:gd name="connsiteY70" fmla="*/ 2881344 h 2891866"/>
                <a:gd name="connsiteX71" fmla="*/ 1347835 w 12192000"/>
                <a:gd name="connsiteY71" fmla="*/ 2877271 h 2891866"/>
                <a:gd name="connsiteX72" fmla="*/ 1242275 w 12192000"/>
                <a:gd name="connsiteY72" fmla="*/ 2873537 h 2891866"/>
                <a:gd name="connsiteX73" fmla="*/ 1139091 w 12192000"/>
                <a:gd name="connsiteY73" fmla="*/ 2862336 h 2891866"/>
                <a:gd name="connsiteX74" fmla="*/ 927632 w 12192000"/>
                <a:gd name="connsiteY74" fmla="*/ 2837219 h 2891866"/>
                <a:gd name="connsiteX75" fmla="*/ 727713 w 12192000"/>
                <a:gd name="connsiteY75" fmla="*/ 2794113 h 2891866"/>
                <a:gd name="connsiteX76" fmla="*/ 622493 w 12192000"/>
                <a:gd name="connsiteY76" fmla="*/ 2806672 h 2891866"/>
                <a:gd name="connsiteX77" fmla="*/ 576331 w 12192000"/>
                <a:gd name="connsiteY77" fmla="*/ 2790040 h 2891866"/>
                <a:gd name="connsiteX78" fmla="*/ 473487 w 12192000"/>
                <a:gd name="connsiteY78" fmla="*/ 2753043 h 2891866"/>
                <a:gd name="connsiteX79" fmla="*/ 388292 w 12192000"/>
                <a:gd name="connsiteY79" fmla="*/ 2718083 h 2891866"/>
                <a:gd name="connsiteX80" fmla="*/ 363514 w 12192000"/>
                <a:gd name="connsiteY80" fmla="*/ 2680067 h 2891866"/>
                <a:gd name="connsiteX81" fmla="*/ 313620 w 12192000"/>
                <a:gd name="connsiteY81" fmla="*/ 2736411 h 2891866"/>
                <a:gd name="connsiteX82" fmla="*/ 267798 w 12192000"/>
                <a:gd name="connsiteY82" fmla="*/ 2645447 h 2891866"/>
                <a:gd name="connsiteX83" fmla="*/ 185997 w 12192000"/>
                <a:gd name="connsiteY83" fmla="*/ 2610826 h 2891866"/>
                <a:gd name="connsiteX84" fmla="*/ 213490 w 12192000"/>
                <a:gd name="connsiteY84" fmla="*/ 2580957 h 2891866"/>
                <a:gd name="connsiteX85" fmla="*/ 90620 w 12192000"/>
                <a:gd name="connsiteY85" fmla="*/ 2500514 h 2891866"/>
                <a:gd name="connsiteX86" fmla="*/ 71273 w 12192000"/>
                <a:gd name="connsiteY86" fmla="*/ 2489313 h 2891866"/>
                <a:gd name="connsiteX87" fmla="*/ 13571 w 12192000"/>
                <a:gd name="connsiteY87" fmla="*/ 2297880 h 2891866"/>
                <a:gd name="connsiteX88" fmla="*/ 1352 w 12192000"/>
                <a:gd name="connsiteY88" fmla="*/ 2151929 h 2891866"/>
                <a:gd name="connsiteX89" fmla="*/ 14929 w 12192000"/>
                <a:gd name="connsiteY89" fmla="*/ 1886162 h 2891866"/>
                <a:gd name="connsiteX90" fmla="*/ 103518 w 12192000"/>
                <a:gd name="connsiteY90" fmla="*/ 1600709 h 2891866"/>
                <a:gd name="connsiteX91" fmla="*/ 189052 w 12192000"/>
                <a:gd name="connsiteY91" fmla="*/ 1538934 h 2891866"/>
                <a:gd name="connsiteX92" fmla="*/ 338058 w 12192000"/>
                <a:gd name="connsiteY92" fmla="*/ 1361757 h 2891866"/>
                <a:gd name="connsiteX93" fmla="*/ 533904 w 12192000"/>
                <a:gd name="connsiteY93" fmla="*/ 1185597 h 2891866"/>
                <a:gd name="connsiteX94" fmla="*/ 650325 w 12192000"/>
                <a:gd name="connsiteY94" fmla="*/ 1045077 h 2891866"/>
                <a:gd name="connsiteX95" fmla="*/ 669672 w 12192000"/>
                <a:gd name="connsiteY95" fmla="*/ 1014529 h 2891866"/>
                <a:gd name="connsiteX96" fmla="*/ 878755 w 12192000"/>
                <a:gd name="connsiteY96" fmla="*/ 894374 h 2891866"/>
                <a:gd name="connsiteX97" fmla="*/ 1040659 w 12192000"/>
                <a:gd name="connsiteY97" fmla="*/ 793566 h 2891866"/>
                <a:gd name="connsiteX98" fmla="*/ 1160135 w 12192000"/>
                <a:gd name="connsiteY98" fmla="*/ 782365 h 2891866"/>
                <a:gd name="connsiteX99" fmla="*/ 1232093 w 12192000"/>
                <a:gd name="connsiteY99" fmla="*/ 748423 h 2891866"/>
                <a:gd name="connsiteX100" fmla="*/ 1357339 w 12192000"/>
                <a:gd name="connsiteY100" fmla="*/ 714820 h 2891866"/>
                <a:gd name="connsiteX101" fmla="*/ 1365825 w 12192000"/>
                <a:gd name="connsiteY101" fmla="*/ 731791 h 2891866"/>
                <a:gd name="connsiteX102" fmla="*/ 1395015 w 12192000"/>
                <a:gd name="connsiteY102" fmla="*/ 691400 h 2891866"/>
                <a:gd name="connsiteX103" fmla="*/ 1458826 w 12192000"/>
                <a:gd name="connsiteY103" fmla="*/ 691400 h 2891866"/>
                <a:gd name="connsiteX104" fmla="*/ 1513473 w 12192000"/>
                <a:gd name="connsiteY104" fmla="*/ 707353 h 2891866"/>
                <a:gd name="connsiteX105" fmla="*/ 1596291 w 12192000"/>
                <a:gd name="connsiteY105" fmla="*/ 658477 h 2891866"/>
                <a:gd name="connsiteX106" fmla="*/ 1697778 w 12192000"/>
                <a:gd name="connsiteY106" fmla="*/ 686988 h 2891866"/>
                <a:gd name="connsiteX107" fmla="*/ 1768038 w 12192000"/>
                <a:gd name="connsiteY107" fmla="*/ 635735 h 2891866"/>
                <a:gd name="connsiteX108" fmla="*/ 1856627 w 12192000"/>
                <a:gd name="connsiteY108" fmla="*/ 632002 h 2891866"/>
                <a:gd name="connsiteX109" fmla="*/ 1889890 w 12192000"/>
                <a:gd name="connsiteY109" fmla="*/ 633699 h 2891866"/>
                <a:gd name="connsiteX110" fmla="*/ 2072160 w 12192000"/>
                <a:gd name="connsiteY110" fmla="*/ 608242 h 2891866"/>
                <a:gd name="connsiteX111" fmla="*/ 2103386 w 12192000"/>
                <a:gd name="connsiteY111" fmla="*/ 594665 h 2891866"/>
                <a:gd name="connsiteX112" fmla="*/ 2177380 w 12192000"/>
                <a:gd name="connsiteY112" fmla="*/ 586180 h 2891866"/>
                <a:gd name="connsiteX113" fmla="*/ 2310433 w 12192000"/>
                <a:gd name="connsiteY113" fmla="*/ 552917 h 2891866"/>
                <a:gd name="connsiteX114" fmla="*/ 2364401 w 12192000"/>
                <a:gd name="connsiteY114" fmla="*/ 531873 h 2891866"/>
                <a:gd name="connsiteX115" fmla="*/ 2457742 w 12192000"/>
                <a:gd name="connsiteY115" fmla="*/ 502682 h 2891866"/>
                <a:gd name="connsiteX116" fmla="*/ 2529020 w 12192000"/>
                <a:gd name="connsiteY116" fmla="*/ 482317 h 2891866"/>
                <a:gd name="connsiteX117" fmla="*/ 2577218 w 12192000"/>
                <a:gd name="connsiteY117" fmla="*/ 406287 h 2891866"/>
                <a:gd name="connsiteX118" fmla="*/ 2590455 w 12192000"/>
                <a:gd name="connsiteY118" fmla="*/ 449054 h 2891866"/>
                <a:gd name="connsiteX119" fmla="*/ 2643745 w 12192000"/>
                <a:gd name="connsiteY119" fmla="*/ 424276 h 2891866"/>
                <a:gd name="connsiteX120" fmla="*/ 2603014 w 12192000"/>
                <a:gd name="connsiteY120" fmla="*/ 371666 h 2891866"/>
                <a:gd name="connsiteX121" fmla="*/ 2686851 w 12192000"/>
                <a:gd name="connsiteY121" fmla="*/ 357410 h 2891866"/>
                <a:gd name="connsiteX122" fmla="*/ 2670898 w 12192000"/>
                <a:gd name="connsiteY122" fmla="*/ 312267 h 2891866"/>
                <a:gd name="connsiteX123" fmla="*/ 2733352 w 12192000"/>
                <a:gd name="connsiteY123" fmla="*/ 357750 h 2891866"/>
                <a:gd name="connsiteX124" fmla="*/ 2836875 w 12192000"/>
                <a:gd name="connsiteY124" fmla="*/ 363180 h 2891866"/>
                <a:gd name="connsiteX125" fmla="*/ 2983844 w 12192000"/>
                <a:gd name="connsiteY125" fmla="*/ 344852 h 2891866"/>
                <a:gd name="connsiteX126" fmla="*/ 3356189 w 12192000"/>
                <a:gd name="connsiteY126" fmla="*/ 254905 h 2891866"/>
                <a:gd name="connsiteX127" fmla="*/ 3778428 w 12192000"/>
                <a:gd name="connsiteY127" fmla="*/ 155455 h 2891866"/>
                <a:gd name="connsiteX128" fmla="*/ 4030618 w 12192000"/>
                <a:gd name="connsiteY128" fmla="*/ 114045 h 2891866"/>
                <a:gd name="connsiteX129" fmla="*/ 4331345 w 12192000"/>
                <a:gd name="connsiteY129" fmla="*/ 100129 h 2891866"/>
                <a:gd name="connsiteX130" fmla="*/ 4503092 w 12192000"/>
                <a:gd name="connsiteY130" fmla="*/ 114385 h 2891866"/>
                <a:gd name="connsiteX131" fmla="*/ 4518706 w 12192000"/>
                <a:gd name="connsiteY131" fmla="*/ 97414 h 2891866"/>
                <a:gd name="connsiteX132" fmla="*/ 4685022 w 12192000"/>
                <a:gd name="connsiteY132" fmla="*/ 92322 h 2891866"/>
                <a:gd name="connsiteX133" fmla="*/ 4747815 w 12192000"/>
                <a:gd name="connsiteY133" fmla="*/ 85873 h 2891866"/>
                <a:gd name="connsiteX134" fmla="*/ 4955201 w 12192000"/>
                <a:gd name="connsiteY134" fmla="*/ 105899 h 2891866"/>
                <a:gd name="connsiteX135" fmla="*/ 4940606 w 12192000"/>
                <a:gd name="connsiteY135" fmla="*/ 40391 h 2891866"/>
                <a:gd name="connsiteX136" fmla="*/ 5059403 w 12192000"/>
                <a:gd name="connsiteY136" fmla="*/ 96396 h 2891866"/>
                <a:gd name="connsiteX137" fmla="*/ 5054651 w 12192000"/>
                <a:gd name="connsiteY137" fmla="*/ 107596 h 2891866"/>
                <a:gd name="connsiteX138" fmla="*/ 5156138 w 12192000"/>
                <a:gd name="connsiteY138" fmla="*/ 77388 h 2891866"/>
                <a:gd name="connsiteX139" fmla="*/ 5152405 w 12192000"/>
                <a:gd name="connsiteY139" fmla="*/ 65169 h 2891866"/>
                <a:gd name="connsiteX140" fmla="*/ 5355379 w 12192000"/>
                <a:gd name="connsiteY140" fmla="*/ 93680 h 2891866"/>
                <a:gd name="connsiteX141" fmla="*/ 5372010 w 12192000"/>
                <a:gd name="connsiteY141" fmla="*/ 71957 h 2891866"/>
                <a:gd name="connsiteX142" fmla="*/ 5392375 w 12192000"/>
                <a:gd name="connsiteY142" fmla="*/ 99111 h 2891866"/>
                <a:gd name="connsiteX143" fmla="*/ 5414777 w 12192000"/>
                <a:gd name="connsiteY143" fmla="*/ 117100 h 2891866"/>
                <a:gd name="connsiteX144" fmla="*/ 5787461 w 12192000"/>
                <a:gd name="connsiteY144" fmla="*/ 146290 h 2891866"/>
                <a:gd name="connsiteX145" fmla="*/ 6098031 w 12192000"/>
                <a:gd name="connsiteY145" fmla="*/ 156473 h 2891866"/>
                <a:gd name="connsiteX146" fmla="*/ 6222938 w 12192000"/>
                <a:gd name="connsiteY146" fmla="*/ 141199 h 2891866"/>
                <a:gd name="connsiteX147" fmla="*/ 6555571 w 12192000"/>
                <a:gd name="connsiteY147" fmla="*/ 111330 h 2891866"/>
                <a:gd name="connsiteX148" fmla="*/ 6807421 w 12192000"/>
                <a:gd name="connsiteY148" fmla="*/ 118797 h 2891866"/>
                <a:gd name="connsiteX149" fmla="*/ 6899065 w 12192000"/>
                <a:gd name="connsiteY149" fmla="*/ 100469 h 2891866"/>
                <a:gd name="connsiteX150" fmla="*/ 6980526 w 12192000"/>
                <a:gd name="connsiteY150" fmla="*/ 120494 h 2891866"/>
                <a:gd name="connsiteX151" fmla="*/ 7133944 w 12192000"/>
                <a:gd name="connsiteY151" fmla="*/ 99790 h 2891866"/>
                <a:gd name="connsiteX152" fmla="*/ 7224569 w 12192000"/>
                <a:gd name="connsiteY152" fmla="*/ 72297 h 2891866"/>
                <a:gd name="connsiteX153" fmla="*/ 7207259 w 12192000"/>
                <a:gd name="connsiteY153" fmla="*/ 111330 h 2891866"/>
                <a:gd name="connsiteX154" fmla="*/ 7254099 w 12192000"/>
                <a:gd name="connsiteY154" fmla="*/ 118118 h 2891866"/>
                <a:gd name="connsiteX155" fmla="*/ 7328772 w 12192000"/>
                <a:gd name="connsiteY155" fmla="*/ 118797 h 2891866"/>
                <a:gd name="connsiteX156" fmla="*/ 7445872 w 12192000"/>
                <a:gd name="connsiteY156" fmla="*/ 51592 h 2891866"/>
                <a:gd name="connsiteX157" fmla="*/ 7540571 w 12192000"/>
                <a:gd name="connsiteY157" fmla="*/ 46161 h 2891866"/>
                <a:gd name="connsiteX158" fmla="*/ 7551771 w 12192000"/>
                <a:gd name="connsiteY158" fmla="*/ 103184 h 2891866"/>
                <a:gd name="connsiteX159" fmla="*/ 7686182 w 12192000"/>
                <a:gd name="connsiteY159" fmla="*/ 109633 h 2891866"/>
                <a:gd name="connsiteX160" fmla="*/ 7716051 w 12192000"/>
                <a:gd name="connsiteY160" fmla="*/ 107257 h 2891866"/>
                <a:gd name="connsiteX161" fmla="*/ 7707905 w 12192000"/>
                <a:gd name="connsiteY161" fmla="*/ 80103 h 2891866"/>
                <a:gd name="connsiteX162" fmla="*/ 7745241 w 12192000"/>
                <a:gd name="connsiteY162" fmla="*/ 14595 h 2891866"/>
                <a:gd name="connsiteX163" fmla="*/ 7829079 w 12192000"/>
                <a:gd name="connsiteY163" fmla="*/ 107936 h 2891866"/>
                <a:gd name="connsiteX164" fmla="*/ 8017796 w 12192000"/>
                <a:gd name="connsiteY164" fmla="*/ 91304 h 2891866"/>
                <a:gd name="connsiteX165" fmla="*/ 8104009 w 12192000"/>
                <a:gd name="connsiteY165" fmla="*/ 105220 h 2891866"/>
                <a:gd name="connsiteX166" fmla="*/ 8094506 w 12192000"/>
                <a:gd name="connsiteY166" fmla="*/ 3394 h 2891866"/>
                <a:gd name="connsiteX167" fmla="*/ 8156959 w 12192000"/>
                <a:gd name="connsiteY167" fmla="*/ 9843 h 2891866"/>
                <a:gd name="connsiteX168" fmla="*/ 8192938 w 12192000"/>
                <a:gd name="connsiteY168" fmla="*/ 55665 h 2891866"/>
                <a:gd name="connsiteX169" fmla="*/ 8250639 w 12192000"/>
                <a:gd name="connsiteY169" fmla="*/ 112348 h 2891866"/>
                <a:gd name="connsiteX170" fmla="*/ 8376564 w 12192000"/>
                <a:gd name="connsiteY170" fmla="*/ 31566 h 2891866"/>
                <a:gd name="connsiteX171" fmla="*/ 8397269 w 12192000"/>
                <a:gd name="connsiteY171" fmla="*/ 20705 h 2891866"/>
                <a:gd name="connsiteX172" fmla="*/ 8412543 w 12192000"/>
                <a:gd name="connsiteY172" fmla="*/ 99450 h 2891866"/>
                <a:gd name="connsiteX173" fmla="*/ 8426119 w 12192000"/>
                <a:gd name="connsiteY173" fmla="*/ 98093 h 2891866"/>
                <a:gd name="connsiteX174" fmla="*/ 8428835 w 12192000"/>
                <a:gd name="connsiteY174" fmla="*/ 55665 h 2891866"/>
                <a:gd name="connsiteX175" fmla="*/ 8445806 w 12192000"/>
                <a:gd name="connsiteY175" fmla="*/ 0 h 2891866"/>
                <a:gd name="connsiteX176" fmla="*/ 8470244 w 12192000"/>
                <a:gd name="connsiteY176" fmla="*/ 11201 h 2891866"/>
                <a:gd name="connsiteX177" fmla="*/ 8466510 w 12192000"/>
                <a:gd name="connsiteY177" fmla="*/ 82479 h 2891866"/>
                <a:gd name="connsiteX178" fmla="*/ 8542880 w 12192000"/>
                <a:gd name="connsiteY178" fmla="*/ 105899 h 2891866"/>
                <a:gd name="connsiteX179" fmla="*/ 8548651 w 12192000"/>
                <a:gd name="connsiteY179" fmla="*/ 105899 h 2891866"/>
                <a:gd name="connsiteX180" fmla="*/ 8784887 w 12192000"/>
                <a:gd name="connsiteY180" fmla="*/ 100808 h 2891866"/>
                <a:gd name="connsiteX181" fmla="*/ 9010602 w 12192000"/>
                <a:gd name="connsiteY181" fmla="*/ 144933 h 2891866"/>
                <a:gd name="connsiteX182" fmla="*/ 9067285 w 12192000"/>
                <a:gd name="connsiteY182" fmla="*/ 128980 h 2891866"/>
                <a:gd name="connsiteX183" fmla="*/ 9092063 w 12192000"/>
                <a:gd name="connsiteY183" fmla="*/ 113706 h 2891866"/>
                <a:gd name="connsiteX184" fmla="*/ 9272635 w 12192000"/>
                <a:gd name="connsiteY184" fmla="*/ 131695 h 2891866"/>
                <a:gd name="connsiteX185" fmla="*/ 9348666 w 12192000"/>
                <a:gd name="connsiteY185" fmla="*/ 182948 h 2891866"/>
                <a:gd name="connsiteX186" fmla="*/ 9409761 w 12192000"/>
                <a:gd name="connsiteY186" fmla="*/ 199579 h 2891866"/>
                <a:gd name="connsiteX187" fmla="*/ 9424696 w 12192000"/>
                <a:gd name="connsiteY187" fmla="*/ 163940 h 2891866"/>
                <a:gd name="connsiteX188" fmla="*/ 9488847 w 12192000"/>
                <a:gd name="connsiteY188" fmla="*/ 215193 h 2891866"/>
                <a:gd name="connsiteX189" fmla="*/ 9554354 w 12192000"/>
                <a:gd name="connsiteY189" fmla="*/ 190755 h 2891866"/>
                <a:gd name="connsiteX190" fmla="*/ 9597122 w 12192000"/>
                <a:gd name="connsiteY190" fmla="*/ 259996 h 2891866"/>
                <a:gd name="connsiteX191" fmla="*/ 9630045 w 12192000"/>
                <a:gd name="connsiteY191" fmla="*/ 211799 h 2891866"/>
                <a:gd name="connsiteX192" fmla="*/ 9660254 w 12192000"/>
                <a:gd name="connsiteY192" fmla="*/ 157831 h 2891866"/>
                <a:gd name="connsiteX193" fmla="*/ 9723047 w 12192000"/>
                <a:gd name="connsiteY193" fmla="*/ 194488 h 2891866"/>
                <a:gd name="connsiteX194" fmla="*/ 9750201 w 12192000"/>
                <a:gd name="connsiteY194" fmla="*/ 182269 h 2891866"/>
                <a:gd name="connsiteX195" fmla="*/ 9750201 w 12192000"/>
                <a:gd name="connsiteY195" fmla="*/ 250832 h 2891866"/>
                <a:gd name="connsiteX196" fmla="*/ 9760722 w 12192000"/>
                <a:gd name="connsiteY196" fmla="*/ 256263 h 2891866"/>
                <a:gd name="connsiteX197" fmla="*/ 9780409 w 12192000"/>
                <a:gd name="connsiteY197" fmla="*/ 218248 h 2891866"/>
                <a:gd name="connsiteX198" fmla="*/ 9821818 w 12192000"/>
                <a:gd name="connsiteY198" fmla="*/ 173784 h 2891866"/>
                <a:gd name="connsiteX199" fmla="*/ 9892418 w 12192000"/>
                <a:gd name="connsiteY199" fmla="*/ 201277 h 2891866"/>
                <a:gd name="connsiteX200" fmla="*/ 9930773 w 12192000"/>
                <a:gd name="connsiteY200" fmla="*/ 234540 h 2891866"/>
                <a:gd name="connsiteX201" fmla="*/ 9984401 w 12192000"/>
                <a:gd name="connsiteY201" fmla="*/ 184306 h 2891866"/>
                <a:gd name="connsiteX202" fmla="*/ 9994584 w 12192000"/>
                <a:gd name="connsiteY202" fmla="*/ 314304 h 2891866"/>
                <a:gd name="connsiteX203" fmla="*/ 9911086 w 12192000"/>
                <a:gd name="connsiteY203" fmla="*/ 330596 h 2891866"/>
                <a:gd name="connsiteX204" fmla="*/ 10056019 w 12192000"/>
                <a:gd name="connsiteY204" fmla="*/ 292241 h 2891866"/>
                <a:gd name="connsiteX205" fmla="*/ 10105235 w 12192000"/>
                <a:gd name="connsiteY205" fmla="*/ 353677 h 2891866"/>
                <a:gd name="connsiteX206" fmla="*/ 10080118 w 12192000"/>
                <a:gd name="connsiteY206" fmla="*/ 189057 h 2891866"/>
                <a:gd name="connsiteX207" fmla="*/ 10211813 w 12192000"/>
                <a:gd name="connsiteY207" fmla="*/ 272216 h 2891866"/>
                <a:gd name="connsiteX208" fmla="*/ 10299044 w 12192000"/>
                <a:gd name="connsiteY208" fmla="*/ 347567 h 2891866"/>
                <a:gd name="connsiteX209" fmla="*/ 10269854 w 12192000"/>
                <a:gd name="connsiteY209" fmla="*/ 391013 h 2891866"/>
                <a:gd name="connsiteX210" fmla="*/ 10307190 w 12192000"/>
                <a:gd name="connsiteY210" fmla="*/ 416809 h 2891866"/>
                <a:gd name="connsiteX211" fmla="*/ 10329592 w 12192000"/>
                <a:gd name="connsiteY211" fmla="*/ 352658 h 2891866"/>
                <a:gd name="connsiteX212" fmla="*/ 10344526 w 12192000"/>
                <a:gd name="connsiteY212" fmla="*/ 346888 h 2891866"/>
                <a:gd name="connsiteX213" fmla="*/ 10373717 w 12192000"/>
                <a:gd name="connsiteY213" fmla="*/ 422579 h 2891866"/>
                <a:gd name="connsiteX214" fmla="*/ 10404604 w 12192000"/>
                <a:gd name="connsiteY214" fmla="*/ 416130 h 2891866"/>
                <a:gd name="connsiteX215" fmla="*/ 10451105 w 12192000"/>
                <a:gd name="connsiteY215" fmla="*/ 478244 h 2891866"/>
                <a:gd name="connsiteX216" fmla="*/ 10466718 w 12192000"/>
                <a:gd name="connsiteY216" fmla="*/ 466704 h 2891866"/>
                <a:gd name="connsiteX217" fmla="*/ 10411053 w 12192000"/>
                <a:gd name="connsiteY217" fmla="*/ 379812 h 2891866"/>
                <a:gd name="connsiteX218" fmla="*/ 10379827 w 12192000"/>
                <a:gd name="connsiteY218" fmla="*/ 301745 h 2891866"/>
                <a:gd name="connsiteX219" fmla="*/ 10320767 w 12192000"/>
                <a:gd name="connsiteY219" fmla="*/ 236916 h 2891866"/>
                <a:gd name="connsiteX220" fmla="*/ 10390009 w 12192000"/>
                <a:gd name="connsiteY220" fmla="*/ 249474 h 2891866"/>
                <a:gd name="connsiteX221" fmla="*/ 10426327 w 12192000"/>
                <a:gd name="connsiteY221" fmla="*/ 273234 h 2891866"/>
                <a:gd name="connsiteX222" fmla="*/ 10522044 w 12192000"/>
                <a:gd name="connsiteY222" fmla="*/ 344173 h 2891866"/>
                <a:gd name="connsiteX223" fmla="*/ 10591625 w 12192000"/>
                <a:gd name="connsiteY223" fmla="*/ 406287 h 2891866"/>
                <a:gd name="connsiteX224" fmla="*/ 10661206 w 12192000"/>
                <a:gd name="connsiteY224" fmla="*/ 543752 h 2891866"/>
                <a:gd name="connsiteX225" fmla="*/ 10670031 w 12192000"/>
                <a:gd name="connsiteY225" fmla="*/ 376757 h 2891866"/>
                <a:gd name="connsiteX226" fmla="*/ 10864180 w 12192000"/>
                <a:gd name="connsiteY226" fmla="*/ 465346 h 2891866"/>
                <a:gd name="connsiteX227" fmla="*/ 10939531 w 12192000"/>
                <a:gd name="connsiteY227" fmla="*/ 527800 h 2891866"/>
                <a:gd name="connsiteX228" fmla="*/ 10959897 w 12192000"/>
                <a:gd name="connsiteY228" fmla="*/ 467722 h 2891866"/>
                <a:gd name="connsiteX229" fmla="*/ 10919845 w 12192000"/>
                <a:gd name="connsiteY229" fmla="*/ 475868 h 2891866"/>
                <a:gd name="connsiteX230" fmla="*/ 10914415 w 12192000"/>
                <a:gd name="connsiteY230" fmla="*/ 463988 h 2891866"/>
                <a:gd name="connsiteX231" fmla="*/ 10985693 w 12192000"/>
                <a:gd name="connsiteY231" fmla="*/ 437174 h 2891866"/>
                <a:gd name="connsiteX232" fmla="*/ 10983656 w 12192000"/>
                <a:gd name="connsiteY232" fmla="*/ 436156 h 2891866"/>
                <a:gd name="connsiteX233" fmla="*/ 11015222 w 12192000"/>
                <a:gd name="connsiteY233" fmla="*/ 505058 h 2891866"/>
                <a:gd name="connsiteX234" fmla="*/ 11003003 w 12192000"/>
                <a:gd name="connsiteY234" fmla="*/ 519314 h 2891866"/>
                <a:gd name="connsiteX235" fmla="*/ 11063760 w 12192000"/>
                <a:gd name="connsiteY235" fmla="*/ 522708 h 2891866"/>
                <a:gd name="connsiteX236" fmla="*/ 11078015 w 12192000"/>
                <a:gd name="connsiteY236" fmla="*/ 459576 h 2891866"/>
                <a:gd name="connsiteX237" fmla="*/ 11076318 w 12192000"/>
                <a:gd name="connsiteY237" fmla="*/ 461273 h 2891866"/>
                <a:gd name="connsiteX238" fmla="*/ 11127910 w 12192000"/>
                <a:gd name="connsiteY238" fmla="*/ 434459 h 2891866"/>
                <a:gd name="connsiteX239" fmla="*/ 11153027 w 12192000"/>
                <a:gd name="connsiteY239" fmla="*/ 544771 h 2891866"/>
                <a:gd name="connsiteX240" fmla="*/ 11138432 w 12192000"/>
                <a:gd name="connsiteY240" fmla="*/ 548504 h 2891866"/>
                <a:gd name="connsiteX241" fmla="*/ 11212425 w 12192000"/>
                <a:gd name="connsiteY241" fmla="*/ 586519 h 2891866"/>
                <a:gd name="connsiteX242" fmla="*/ 11228039 w 12192000"/>
                <a:gd name="connsiteY242" fmla="*/ 504040 h 2891866"/>
                <a:gd name="connsiteX243" fmla="*/ 11331902 w 12192000"/>
                <a:gd name="connsiteY243" fmla="*/ 617067 h 2891866"/>
                <a:gd name="connsiteX244" fmla="*/ 11301693 w 12192000"/>
                <a:gd name="connsiteY244" fmla="*/ 657119 h 2891866"/>
                <a:gd name="connsiteX245" fmla="*/ 11114333 w 12192000"/>
                <a:gd name="connsiteY245" fmla="*/ 611297 h 2891866"/>
                <a:gd name="connsiteX246" fmla="*/ 11170338 w 12192000"/>
                <a:gd name="connsiteY246" fmla="*/ 722627 h 2891866"/>
                <a:gd name="connsiteX247" fmla="*/ 11156082 w 12192000"/>
                <a:gd name="connsiteY247" fmla="*/ 733489 h 2891866"/>
                <a:gd name="connsiteX248" fmla="*/ 11068511 w 12192000"/>
                <a:gd name="connsiteY248" fmla="*/ 736883 h 2891866"/>
                <a:gd name="connsiteX249" fmla="*/ 11093628 w 12192000"/>
                <a:gd name="connsiteY249" fmla="*/ 774898 h 2891866"/>
                <a:gd name="connsiteX250" fmla="*/ 11020992 w 12192000"/>
                <a:gd name="connsiteY250" fmla="*/ 777613 h 2891866"/>
                <a:gd name="connsiteX251" fmla="*/ 10994857 w 12192000"/>
                <a:gd name="connsiteY251" fmla="*/ 729076 h 2891866"/>
                <a:gd name="connsiteX252" fmla="*/ 11006397 w 12192000"/>
                <a:gd name="connsiteY252" fmla="*/ 635735 h 2891866"/>
                <a:gd name="connsiteX253" fmla="*/ 10856713 w 12192000"/>
                <a:gd name="connsiteY253" fmla="*/ 693437 h 2891866"/>
                <a:gd name="connsiteX254" fmla="*/ 10795277 w 12192000"/>
                <a:gd name="connsiteY254" fmla="*/ 771164 h 2891866"/>
                <a:gd name="connsiteX255" fmla="*/ 10711780 w 12192000"/>
                <a:gd name="connsiteY255" fmla="*/ 697171 h 2891866"/>
                <a:gd name="connsiteX256" fmla="*/ 10645932 w 12192000"/>
                <a:gd name="connsiteY256" fmla="*/ 699547 h 2891866"/>
                <a:gd name="connsiteX257" fmla="*/ 10441940 w 12192000"/>
                <a:gd name="connsiteY257" fmla="*/ 703620 h 2891866"/>
                <a:gd name="connsiteX258" fmla="*/ 10342490 w 12192000"/>
                <a:gd name="connsiteY258" fmla="*/ 654064 h 2891866"/>
                <a:gd name="connsiteX259" fmla="*/ 10348939 w 12192000"/>
                <a:gd name="connsiteY259" fmla="*/ 693097 h 2891866"/>
                <a:gd name="connsiteX260" fmla="*/ 10177192 w 12192000"/>
                <a:gd name="connsiteY260" fmla="*/ 662889 h 2891866"/>
                <a:gd name="connsiteX261" fmla="*/ 10135782 w 12192000"/>
                <a:gd name="connsiteY261" fmla="*/ 686309 h 2891866"/>
                <a:gd name="connsiteX262" fmla="*/ 10061110 w 12192000"/>
                <a:gd name="connsiteY262" fmla="*/ 697171 h 2891866"/>
                <a:gd name="connsiteX263" fmla="*/ 10043800 w 12192000"/>
                <a:gd name="connsiteY263" fmla="*/ 677484 h 2891866"/>
                <a:gd name="connsiteX264" fmla="*/ 10010197 w 12192000"/>
                <a:gd name="connsiteY264" fmla="*/ 704638 h 2891866"/>
                <a:gd name="connsiteX265" fmla="*/ 9957926 w 12192000"/>
                <a:gd name="connsiteY265" fmla="*/ 655761 h 2891866"/>
                <a:gd name="connsiteX266" fmla="*/ 9824194 w 12192000"/>
                <a:gd name="connsiteY266" fmla="*/ 655761 h 2891866"/>
                <a:gd name="connsiteX267" fmla="*/ 9812994 w 12192000"/>
                <a:gd name="connsiteY267" fmla="*/ 698189 h 2891866"/>
                <a:gd name="connsiteX268" fmla="*/ 9576417 w 12192000"/>
                <a:gd name="connsiteY268" fmla="*/ 650330 h 2891866"/>
                <a:gd name="connsiteX269" fmla="*/ 9576417 w 12192000"/>
                <a:gd name="connsiteY269" fmla="*/ 586180 h 2891866"/>
                <a:gd name="connsiteX270" fmla="*/ 9565216 w 12192000"/>
                <a:gd name="connsiteY270" fmla="*/ 584822 h 2891866"/>
                <a:gd name="connsiteX271" fmla="*/ 9552318 w 12192000"/>
                <a:gd name="connsiteY271" fmla="*/ 654743 h 2891866"/>
                <a:gd name="connsiteX272" fmla="*/ 9502423 w 12192000"/>
                <a:gd name="connsiteY272" fmla="*/ 706335 h 2891866"/>
                <a:gd name="connsiteX273" fmla="*/ 9514303 w 12192000"/>
                <a:gd name="connsiteY273" fmla="*/ 718893 h 2891866"/>
                <a:gd name="connsiteX274" fmla="*/ 9589993 w 12192000"/>
                <a:gd name="connsiteY274" fmla="*/ 709729 h 2891866"/>
                <a:gd name="connsiteX275" fmla="*/ 9671454 w 12192000"/>
                <a:gd name="connsiteY275" fmla="*/ 736883 h 2891866"/>
                <a:gd name="connsiteX276" fmla="*/ 9533650 w 12192000"/>
                <a:gd name="connsiteY276" fmla="*/ 755551 h 2891866"/>
                <a:gd name="connsiteX277" fmla="*/ 9538741 w 12192000"/>
                <a:gd name="connsiteY277" fmla="*/ 797639 h 2891866"/>
                <a:gd name="connsiteX278" fmla="*/ 9673152 w 12192000"/>
                <a:gd name="connsiteY278" fmla="*/ 863826 h 2891866"/>
                <a:gd name="connsiteX279" fmla="*/ 9682995 w 12192000"/>
                <a:gd name="connsiteY279" fmla="*/ 849910 h 2891866"/>
                <a:gd name="connsiteX280" fmla="*/ 9663309 w 12192000"/>
                <a:gd name="connsiteY280" fmla="*/ 819023 h 2891866"/>
                <a:gd name="connsiteX281" fmla="*/ 9773960 w 12192000"/>
                <a:gd name="connsiteY281" fmla="*/ 712105 h 2891866"/>
                <a:gd name="connsiteX282" fmla="*/ 9785840 w 12192000"/>
                <a:gd name="connsiteY282" fmla="*/ 717196 h 2891866"/>
                <a:gd name="connsiteX283" fmla="*/ 9753595 w 12192000"/>
                <a:gd name="connsiteY283" fmla="*/ 786099 h 2891866"/>
                <a:gd name="connsiteX284" fmla="*/ 9747145 w 12192000"/>
                <a:gd name="connsiteY284" fmla="*/ 844819 h 2891866"/>
                <a:gd name="connsiteX285" fmla="*/ 9804847 w 12192000"/>
                <a:gd name="connsiteY285" fmla="*/ 931371 h 2891866"/>
                <a:gd name="connsiteX286" fmla="*/ 9900903 w 12192000"/>
                <a:gd name="connsiteY286" fmla="*/ 919491 h 2891866"/>
                <a:gd name="connsiteX287" fmla="*/ 9979649 w 12192000"/>
                <a:gd name="connsiteY287" fmla="*/ 925261 h 2891866"/>
                <a:gd name="connsiteX288" fmla="*/ 9951477 w 12192000"/>
                <a:gd name="connsiteY288" fmla="*/ 883852 h 2891866"/>
                <a:gd name="connsiteX289" fmla="*/ 10079778 w 12192000"/>
                <a:gd name="connsiteY289" fmla="*/ 886907 h 2891866"/>
                <a:gd name="connsiteX290" fmla="*/ 10164973 w 12192000"/>
                <a:gd name="connsiteY290" fmla="*/ 960561 h 2891866"/>
                <a:gd name="connsiteX291" fmla="*/ 10136461 w 12192000"/>
                <a:gd name="connsiteY291" fmla="*/ 1055260 h 2891866"/>
                <a:gd name="connsiteX292" fmla="*/ 10130352 w 12192000"/>
                <a:gd name="connsiteY292" fmla="*/ 1069515 h 2891866"/>
                <a:gd name="connsiteX293" fmla="*/ 10194842 w 12192000"/>
                <a:gd name="connsiteY293" fmla="*/ 1104136 h 2891866"/>
                <a:gd name="connsiteX294" fmla="*/ 10246434 w 12192000"/>
                <a:gd name="connsiteY294" fmla="*/ 1098027 h 2891866"/>
                <a:gd name="connsiteX295" fmla="*/ 10278339 w 12192000"/>
                <a:gd name="connsiteY295" fmla="*/ 1065442 h 2891866"/>
                <a:gd name="connsiteX296" fmla="*/ 10220977 w 12192000"/>
                <a:gd name="connsiteY296" fmla="*/ 986357 h 2891866"/>
                <a:gd name="connsiteX297" fmla="*/ 10265441 w 12192000"/>
                <a:gd name="connsiteY297" fmla="*/ 937141 h 2891866"/>
                <a:gd name="connsiteX298" fmla="*/ 10342490 w 12192000"/>
                <a:gd name="connsiteY298" fmla="*/ 891319 h 2891866"/>
                <a:gd name="connsiteX299" fmla="*/ 10381184 w 12192000"/>
                <a:gd name="connsiteY299" fmla="*/ 990770 h 2891866"/>
                <a:gd name="connsiteX300" fmla="*/ 10396458 w 12192000"/>
                <a:gd name="connsiteY300" fmla="*/ 984660 h 2891866"/>
                <a:gd name="connsiteX301" fmla="*/ 10384578 w 12192000"/>
                <a:gd name="connsiteY301" fmla="*/ 952755 h 2891866"/>
                <a:gd name="connsiteX302" fmla="*/ 10461288 w 12192000"/>
                <a:gd name="connsiteY302" fmla="*/ 978890 h 2891866"/>
                <a:gd name="connsiteX303" fmla="*/ 10565829 w 12192000"/>
                <a:gd name="connsiteY303" fmla="*/ 962258 h 2891866"/>
                <a:gd name="connsiteX304" fmla="*/ 10691754 w 12192000"/>
                <a:gd name="connsiteY304" fmla="*/ 982284 h 2891866"/>
                <a:gd name="connsiteX305" fmla="*/ 10726036 w 12192000"/>
                <a:gd name="connsiteY305" fmla="*/ 1080037 h 2891866"/>
                <a:gd name="connsiteX306" fmla="*/ 10635410 w 12192000"/>
                <a:gd name="connsiteY306" fmla="*/ 1062048 h 2891866"/>
                <a:gd name="connsiteX307" fmla="*/ 10435831 w 12192000"/>
                <a:gd name="connsiteY307" fmla="*/ 1026409 h 2891866"/>
                <a:gd name="connsiteX308" fmla="*/ 10343508 w 12192000"/>
                <a:gd name="connsiteY308" fmla="*/ 1056957 h 2891866"/>
                <a:gd name="connsiteX309" fmla="*/ 10441940 w 12192000"/>
                <a:gd name="connsiteY309" fmla="*/ 1105155 h 2891866"/>
                <a:gd name="connsiteX310" fmla="*/ 10488780 w 12192000"/>
                <a:gd name="connsiteY310" fmla="*/ 1103797 h 2891866"/>
                <a:gd name="connsiteX311" fmla="*/ 10588570 w 12192000"/>
                <a:gd name="connsiteY311" fmla="*/ 1089541 h 2891866"/>
                <a:gd name="connsiteX312" fmla="*/ 10639823 w 12192000"/>
                <a:gd name="connsiteY312" fmla="*/ 1127556 h 2891866"/>
                <a:gd name="connsiteX313" fmla="*/ 10913056 w 12192000"/>
                <a:gd name="connsiteY313" fmla="*/ 1153692 h 2891866"/>
                <a:gd name="connsiteX314" fmla="*/ 11120782 w 12192000"/>
                <a:gd name="connsiteY314" fmla="*/ 1167268 h 2891866"/>
                <a:gd name="connsiteX315" fmla="*/ 11173392 w 12192000"/>
                <a:gd name="connsiteY315" fmla="*/ 1187634 h 2891866"/>
                <a:gd name="connsiteX316" fmla="*/ 11291172 w 12192000"/>
                <a:gd name="connsiteY316" fmla="*/ 1202568 h 2891866"/>
                <a:gd name="connsiteX317" fmla="*/ 11437462 w 12192000"/>
                <a:gd name="connsiteY317" fmla="*/ 1225988 h 2891866"/>
                <a:gd name="connsiteX318" fmla="*/ 11482945 w 12192000"/>
                <a:gd name="connsiteY318" fmla="*/ 1254839 h 2891866"/>
                <a:gd name="connsiteX319" fmla="*/ 11683882 w 12192000"/>
                <a:gd name="connsiteY319" fmla="*/ 1291836 h 2891866"/>
                <a:gd name="connsiteX320" fmla="*/ 11638060 w 12192000"/>
                <a:gd name="connsiteY320" fmla="*/ 1319668 h 2891866"/>
                <a:gd name="connsiteX321" fmla="*/ 11514171 w 12192000"/>
                <a:gd name="connsiteY321" fmla="*/ 1299982 h 2891866"/>
                <a:gd name="connsiteX322" fmla="*/ 11387567 w 12192000"/>
                <a:gd name="connsiteY322" fmla="*/ 1282672 h 2891866"/>
                <a:gd name="connsiteX323" fmla="*/ 11243992 w 12192000"/>
                <a:gd name="connsiteY323" fmla="*/ 1311862 h 2891866"/>
                <a:gd name="connsiteX324" fmla="*/ 11353965 w 12192000"/>
                <a:gd name="connsiteY324" fmla="*/ 1422852 h 2891866"/>
                <a:gd name="connsiteX325" fmla="*/ 11322059 w 12192000"/>
                <a:gd name="connsiteY325" fmla="*/ 1328833 h 2891866"/>
                <a:gd name="connsiteX326" fmla="*/ 11433389 w 12192000"/>
                <a:gd name="connsiteY326" fmla="*/ 1366169 h 2891866"/>
                <a:gd name="connsiteX327" fmla="*/ 11693386 w 12192000"/>
                <a:gd name="connsiteY327" fmla="*/ 1414367 h 2891866"/>
                <a:gd name="connsiteX328" fmla="*/ 11755160 w 12192000"/>
                <a:gd name="connsiteY328" fmla="*/ 1442539 h 2891866"/>
                <a:gd name="connsiteX329" fmla="*/ 11762627 w 12192000"/>
                <a:gd name="connsiteY329" fmla="*/ 1425568 h 2891866"/>
                <a:gd name="connsiteX330" fmla="*/ 11720539 w 12192000"/>
                <a:gd name="connsiteY330" fmla="*/ 1396038 h 2891866"/>
                <a:gd name="connsiteX331" fmla="*/ 11727328 w 12192000"/>
                <a:gd name="connsiteY331" fmla="*/ 1380425 h 2891866"/>
                <a:gd name="connsiteX332" fmla="*/ 11795891 w 12192000"/>
                <a:gd name="connsiteY332" fmla="*/ 1411991 h 2891866"/>
                <a:gd name="connsiteX333" fmla="*/ 11861059 w 12192000"/>
                <a:gd name="connsiteY333" fmla="*/ 1464941 h 2891866"/>
                <a:gd name="connsiteX334" fmla="*/ 11939466 w 12192000"/>
                <a:gd name="connsiteY334" fmla="*/ 1488021 h 2891866"/>
                <a:gd name="connsiteX335" fmla="*/ 11936411 w 12192000"/>
                <a:gd name="connsiteY335" fmla="*/ 1487682 h 2891866"/>
                <a:gd name="connsiteX336" fmla="*/ 12192334 w 12192000"/>
                <a:gd name="connsiteY336" fmla="*/ 1514496 h 2891866"/>
                <a:gd name="connsiteX337" fmla="*/ 12193013 w 12192000"/>
                <a:gd name="connsiteY337" fmla="*/ 1530109 h 2891866"/>
                <a:gd name="connsiteX338" fmla="*/ 12170611 w 12192000"/>
                <a:gd name="connsiteY338" fmla="*/ 1543007 h 2891866"/>
                <a:gd name="connsiteX339" fmla="*/ 11992076 w 12192000"/>
                <a:gd name="connsiteY339" fmla="*/ 1521963 h 2891866"/>
                <a:gd name="connsiteX340" fmla="*/ 11919101 w 12192000"/>
                <a:gd name="connsiteY340" fmla="*/ 1507368 h 2891866"/>
                <a:gd name="connsiteX341" fmla="*/ 11840015 w 12192000"/>
                <a:gd name="connsiteY341" fmla="*/ 1526036 h 2891866"/>
                <a:gd name="connsiteX342" fmla="*/ 11766700 w 12192000"/>
                <a:gd name="connsiteY342" fmla="*/ 1533843 h 2891866"/>
                <a:gd name="connsiteX343" fmla="*/ 11589183 w 12192000"/>
                <a:gd name="connsiteY343" fmla="*/ 1473766 h 2891866"/>
                <a:gd name="connsiteX344" fmla="*/ 11549132 w 12192000"/>
                <a:gd name="connsiteY344" fmla="*/ 1509744 h 2891866"/>
                <a:gd name="connsiteX345" fmla="*/ 11459864 w 12192000"/>
                <a:gd name="connsiteY345" fmla="*/ 1491415 h 2891866"/>
                <a:gd name="connsiteX346" fmla="*/ 11091931 w 12192000"/>
                <a:gd name="connsiteY346" fmla="*/ 1456795 h 2891866"/>
                <a:gd name="connsiteX347" fmla="*/ 11170338 w 12192000"/>
                <a:gd name="connsiteY347" fmla="*/ 1429301 h 2891866"/>
                <a:gd name="connsiteX348" fmla="*/ 11049503 w 12192000"/>
                <a:gd name="connsiteY348" fmla="*/ 1379746 h 2891866"/>
                <a:gd name="connsiteX349" fmla="*/ 11037963 w 12192000"/>
                <a:gd name="connsiteY349" fmla="*/ 1421155 h 2891866"/>
                <a:gd name="connsiteX350" fmla="*/ 11090234 w 12192000"/>
                <a:gd name="connsiteY350" fmla="*/ 1450006 h 2891866"/>
                <a:gd name="connsiteX351" fmla="*/ 11087519 w 12192000"/>
                <a:gd name="connsiteY351" fmla="*/ 1465959 h 2891866"/>
                <a:gd name="connsiteX352" fmla="*/ 10978565 w 12192000"/>
                <a:gd name="connsiteY352" fmla="*/ 1465959 h 2891866"/>
                <a:gd name="connsiteX353" fmla="*/ 10973473 w 12192000"/>
                <a:gd name="connsiteY353" fmla="*/ 1478178 h 2891866"/>
                <a:gd name="connsiteX354" fmla="*/ 11010470 w 12192000"/>
                <a:gd name="connsiteY354" fmla="*/ 1506011 h 2891866"/>
                <a:gd name="connsiteX355" fmla="*/ 10956502 w 12192000"/>
                <a:gd name="connsiteY355" fmla="*/ 1451703 h 2891866"/>
                <a:gd name="connsiteX356" fmla="*/ 10968042 w 12192000"/>
                <a:gd name="connsiteY356" fmla="*/ 1340034 h 2891866"/>
                <a:gd name="connsiteX357" fmla="*/ 10840421 w 12192000"/>
                <a:gd name="connsiteY357" fmla="*/ 1439484 h 2891866"/>
                <a:gd name="connsiteX358" fmla="*/ 10758281 w 12192000"/>
                <a:gd name="connsiteY358" fmla="*/ 1439484 h 2891866"/>
                <a:gd name="connsiteX359" fmla="*/ 10736557 w 12192000"/>
                <a:gd name="connsiteY359" fmla="*/ 1347501 h 2891866"/>
                <a:gd name="connsiteX360" fmla="*/ 10728412 w 12192000"/>
                <a:gd name="connsiteY360" fmla="*/ 1348180 h 2891866"/>
                <a:gd name="connsiteX361" fmla="*/ 10728412 w 12192000"/>
                <a:gd name="connsiteY361" fmla="*/ 1423531 h 2891866"/>
                <a:gd name="connsiteX362" fmla="*/ 10590606 w 12192000"/>
                <a:gd name="connsiteY362" fmla="*/ 1461546 h 2891866"/>
                <a:gd name="connsiteX363" fmla="*/ 10524080 w 12192000"/>
                <a:gd name="connsiteY363" fmla="*/ 1409276 h 2891866"/>
                <a:gd name="connsiteX364" fmla="*/ 10622173 w 12192000"/>
                <a:gd name="connsiteY364" fmla="*/ 1384498 h 2891866"/>
                <a:gd name="connsiteX365" fmla="*/ 10510164 w 12192000"/>
                <a:gd name="connsiteY365" fmla="*/ 1339694 h 2891866"/>
                <a:gd name="connsiteX366" fmla="*/ 10519328 w 12192000"/>
                <a:gd name="connsiteY366" fmla="*/ 1434393 h 2891866"/>
                <a:gd name="connsiteX367" fmla="*/ 10456535 w 12192000"/>
                <a:gd name="connsiteY367" fmla="*/ 1420816 h 2891866"/>
                <a:gd name="connsiteX368" fmla="*/ 10468755 w 12192000"/>
                <a:gd name="connsiteY368" fmla="*/ 1386874 h 2891866"/>
                <a:gd name="connsiteX369" fmla="*/ 10404943 w 12192000"/>
                <a:gd name="connsiteY369" fmla="*/ 1426247 h 2891866"/>
                <a:gd name="connsiteX370" fmla="*/ 10430400 w 12192000"/>
                <a:gd name="connsiteY370" fmla="*/ 1505671 h 2891866"/>
                <a:gd name="connsiteX371" fmla="*/ 10447711 w 12192000"/>
                <a:gd name="connsiteY371" fmla="*/ 1505332 h 2891866"/>
                <a:gd name="connsiteX372" fmla="*/ 10401889 w 12192000"/>
                <a:gd name="connsiteY372" fmla="*/ 1568464 h 2891866"/>
                <a:gd name="connsiteX373" fmla="*/ 10346902 w 12192000"/>
                <a:gd name="connsiteY373" fmla="*/ 1507708 h 2891866"/>
                <a:gd name="connsiteX374" fmla="*/ 10319070 w 12192000"/>
                <a:gd name="connsiteY374" fmla="*/ 1553190 h 2891866"/>
                <a:gd name="connsiteX375" fmla="*/ 10290559 w 12192000"/>
                <a:gd name="connsiteY375" fmla="*/ 1519587 h 2891866"/>
                <a:gd name="connsiteX376" fmla="*/ 10142571 w 12192000"/>
                <a:gd name="connsiteY376" fmla="*/ 1564391 h 2891866"/>
                <a:gd name="connsiteX377" fmla="*/ 10095731 w 12192000"/>
                <a:gd name="connsiteY377" fmla="*/ 1526376 h 2891866"/>
                <a:gd name="connsiteX378" fmla="*/ 9842862 w 12192000"/>
                <a:gd name="connsiteY378" fmla="*/ 1553869 h 2891866"/>
                <a:gd name="connsiteX379" fmla="*/ 9834038 w 12192000"/>
                <a:gd name="connsiteY379" fmla="*/ 1641779 h 2891866"/>
                <a:gd name="connsiteX380" fmla="*/ 9822497 w 12192000"/>
                <a:gd name="connsiteY380" fmla="*/ 1647888 h 2891866"/>
                <a:gd name="connsiteX381" fmla="*/ 9799077 w 12192000"/>
                <a:gd name="connsiteY381" fmla="*/ 1584417 h 2891866"/>
                <a:gd name="connsiteX382" fmla="*/ 9408064 w 12192000"/>
                <a:gd name="connsiteY382" fmla="*/ 1591205 h 2891866"/>
                <a:gd name="connsiteX383" fmla="*/ 9388038 w 12192000"/>
                <a:gd name="connsiteY383" fmla="*/ 1662144 h 2891866"/>
                <a:gd name="connsiteX384" fmla="*/ 9310990 w 12192000"/>
                <a:gd name="connsiteY384" fmla="*/ 1614965 h 2891866"/>
                <a:gd name="connsiteX385" fmla="*/ 9343574 w 12192000"/>
                <a:gd name="connsiteY385" fmla="*/ 1677079 h 2891866"/>
                <a:gd name="connsiteX386" fmla="*/ 9232584 w 12192000"/>
                <a:gd name="connsiteY386" fmla="*/ 1668254 h 2891866"/>
                <a:gd name="connsiteX387" fmla="*/ 9219686 w 12192000"/>
                <a:gd name="connsiteY387" fmla="*/ 1583738 h 2891866"/>
                <a:gd name="connsiteX388" fmla="*/ 9141958 w 12192000"/>
                <a:gd name="connsiteY388" fmla="*/ 1590187 h 2891866"/>
                <a:gd name="connsiteX389" fmla="*/ 9143655 w 12192000"/>
                <a:gd name="connsiteY389" fmla="*/ 1589169 h 2891866"/>
                <a:gd name="connsiteX390" fmla="*/ 9065928 w 12192000"/>
                <a:gd name="connsiteY390" fmla="*/ 1585435 h 2891866"/>
                <a:gd name="connsiteX391" fmla="*/ 9038774 w 12192000"/>
                <a:gd name="connsiteY391" fmla="*/ 1519587 h 2891866"/>
                <a:gd name="connsiteX392" fmla="*/ 9031646 w 12192000"/>
                <a:gd name="connsiteY392" fmla="*/ 1506689 h 2891866"/>
                <a:gd name="connsiteX393" fmla="*/ 8903346 w 12192000"/>
                <a:gd name="connsiteY393" fmla="*/ 1575592 h 2891866"/>
                <a:gd name="connsiteX394" fmla="*/ 8894520 w 12192000"/>
                <a:gd name="connsiteY394" fmla="*/ 1599351 h 2891866"/>
                <a:gd name="connsiteX395" fmla="*/ 8894520 w 12192000"/>
                <a:gd name="connsiteY395" fmla="*/ 1599351 h 2891866"/>
                <a:gd name="connsiteX396" fmla="*/ 9381250 w 12192000"/>
                <a:gd name="connsiteY396" fmla="*/ 862808 h 2891866"/>
                <a:gd name="connsiteX397" fmla="*/ 9341537 w 12192000"/>
                <a:gd name="connsiteY397" fmla="*/ 847873 h 2891866"/>
                <a:gd name="connsiteX398" fmla="*/ 9320494 w 12192000"/>
                <a:gd name="connsiteY398" fmla="*/ 829545 h 2891866"/>
                <a:gd name="connsiteX399" fmla="*/ 9216970 w 12192000"/>
                <a:gd name="connsiteY399" fmla="*/ 816647 h 2891866"/>
                <a:gd name="connsiteX400" fmla="*/ 9353417 w 12192000"/>
                <a:gd name="connsiteY400" fmla="*/ 883173 h 2891866"/>
                <a:gd name="connsiteX401" fmla="*/ 9289606 w 12192000"/>
                <a:gd name="connsiteY401" fmla="*/ 934765 h 2891866"/>
                <a:gd name="connsiteX402" fmla="*/ 9398900 w 12192000"/>
                <a:gd name="connsiteY402" fmla="*/ 963955 h 2891866"/>
                <a:gd name="connsiteX403" fmla="*/ 9467123 w 12192000"/>
                <a:gd name="connsiteY403" fmla="*/ 978550 h 2891866"/>
                <a:gd name="connsiteX404" fmla="*/ 9522449 w 12192000"/>
                <a:gd name="connsiteY404" fmla="*/ 928995 h 2891866"/>
                <a:gd name="connsiteX405" fmla="*/ 9461353 w 12192000"/>
                <a:gd name="connsiteY405" fmla="*/ 811895 h 2891866"/>
                <a:gd name="connsiteX406" fmla="*/ 9485791 w 12192000"/>
                <a:gd name="connsiteY406" fmla="*/ 780329 h 2891866"/>
                <a:gd name="connsiteX407" fmla="*/ 9468481 w 12192000"/>
                <a:gd name="connsiteY407" fmla="*/ 764036 h 2891866"/>
                <a:gd name="connsiteX408" fmla="*/ 9379214 w 12192000"/>
                <a:gd name="connsiteY408" fmla="*/ 864505 h 2891866"/>
                <a:gd name="connsiteX409" fmla="*/ 9381250 w 12192000"/>
                <a:gd name="connsiteY409" fmla="*/ 862808 h 2891866"/>
                <a:gd name="connsiteX410" fmla="*/ 10191108 w 12192000"/>
                <a:gd name="connsiteY410" fmla="*/ 414772 h 2891866"/>
                <a:gd name="connsiteX411" fmla="*/ 10045836 w 12192000"/>
                <a:gd name="connsiteY411" fmla="*/ 367593 h 2891866"/>
                <a:gd name="connsiteX412" fmla="*/ 9994584 w 12192000"/>
                <a:gd name="connsiteY412" fmla="*/ 384224 h 2891866"/>
                <a:gd name="connsiteX413" fmla="*/ 10068917 w 12192000"/>
                <a:gd name="connsiteY413" fmla="*/ 446338 h 2891866"/>
                <a:gd name="connsiteX414" fmla="*/ 10161239 w 12192000"/>
                <a:gd name="connsiteY414" fmla="*/ 463988 h 2891866"/>
                <a:gd name="connsiteX415" fmla="*/ 10222335 w 12192000"/>
                <a:gd name="connsiteY415" fmla="*/ 583125 h 2891866"/>
                <a:gd name="connsiteX416" fmla="*/ 10250847 w 12192000"/>
                <a:gd name="connsiteY416" fmla="*/ 529157 h 2891866"/>
                <a:gd name="connsiteX417" fmla="*/ 10333325 w 12192000"/>
                <a:gd name="connsiteY417" fmla="*/ 461952 h 2891866"/>
                <a:gd name="connsiteX418" fmla="*/ 10215546 w 12192000"/>
                <a:gd name="connsiteY418" fmla="*/ 448375 h 2891866"/>
                <a:gd name="connsiteX419" fmla="*/ 10191108 w 12192000"/>
                <a:gd name="connsiteY419" fmla="*/ 414772 h 2891866"/>
                <a:gd name="connsiteX420" fmla="*/ 9758007 w 12192000"/>
                <a:gd name="connsiteY420" fmla="*/ 291563 h 2891866"/>
                <a:gd name="connsiteX421" fmla="*/ 9529577 w 12192000"/>
                <a:gd name="connsiteY421" fmla="*/ 291563 h 2891866"/>
                <a:gd name="connsiteX422" fmla="*/ 9524486 w 12192000"/>
                <a:gd name="connsiteY422" fmla="*/ 338742 h 2891866"/>
                <a:gd name="connsiteX423" fmla="*/ 9578114 w 12192000"/>
                <a:gd name="connsiteY423" fmla="*/ 357071 h 2891866"/>
                <a:gd name="connsiteX424" fmla="*/ 9605607 w 12192000"/>
                <a:gd name="connsiteY424" fmla="*/ 437514 h 2891866"/>
                <a:gd name="connsiteX425" fmla="*/ 9773960 w 12192000"/>
                <a:gd name="connsiteY425" fmla="*/ 373702 h 2891866"/>
                <a:gd name="connsiteX426" fmla="*/ 9758007 w 12192000"/>
                <a:gd name="connsiteY426" fmla="*/ 291563 h 2891866"/>
                <a:gd name="connsiteX427" fmla="*/ 9673491 w 12192000"/>
                <a:gd name="connsiteY427" fmla="*/ 1038289 h 2891866"/>
                <a:gd name="connsiteX428" fmla="*/ 9662290 w 12192000"/>
                <a:gd name="connsiteY428" fmla="*/ 1026409 h 2891866"/>
                <a:gd name="connsiteX429" fmla="*/ 9708112 w 12192000"/>
                <a:gd name="connsiteY429" fmla="*/ 967350 h 2891866"/>
                <a:gd name="connsiteX430" fmla="*/ 9645319 w 12192000"/>
                <a:gd name="connsiteY430" fmla="*/ 909648 h 2891866"/>
                <a:gd name="connsiteX431" fmla="*/ 9616808 w 12192000"/>
                <a:gd name="connsiteY431" fmla="*/ 954791 h 2891866"/>
                <a:gd name="connsiteX432" fmla="*/ 9592709 w 12192000"/>
                <a:gd name="connsiteY432" fmla="*/ 1011135 h 2891866"/>
                <a:gd name="connsiteX433" fmla="*/ 9655502 w 12192000"/>
                <a:gd name="connsiteY433" fmla="*/ 1082074 h 2891866"/>
                <a:gd name="connsiteX434" fmla="*/ 9673831 w 12192000"/>
                <a:gd name="connsiteY434" fmla="*/ 1198495 h 2891866"/>
                <a:gd name="connsiteX435" fmla="*/ 9729156 w 12192000"/>
                <a:gd name="connsiteY435" fmla="*/ 1027766 h 2891866"/>
                <a:gd name="connsiteX436" fmla="*/ 9673491 w 12192000"/>
                <a:gd name="connsiteY436" fmla="*/ 1038289 h 2891866"/>
                <a:gd name="connsiteX437" fmla="*/ 7697383 w 12192000"/>
                <a:gd name="connsiteY437" fmla="*/ 1910600 h 2891866"/>
                <a:gd name="connsiteX438" fmla="*/ 7749654 w 12192000"/>
                <a:gd name="connsiteY438" fmla="*/ 1867154 h 2891866"/>
                <a:gd name="connsiteX439" fmla="*/ 7765267 w 12192000"/>
                <a:gd name="connsiteY439" fmla="*/ 1835588 h 2891866"/>
                <a:gd name="connsiteX440" fmla="*/ 7733361 w 12192000"/>
                <a:gd name="connsiteY440" fmla="*/ 1808095 h 2891866"/>
                <a:gd name="connsiteX441" fmla="*/ 7617958 w 12192000"/>
                <a:gd name="connsiteY441" fmla="*/ 1875300 h 2891866"/>
                <a:gd name="connsiteX442" fmla="*/ 7697383 w 12192000"/>
                <a:gd name="connsiteY442" fmla="*/ 1910600 h 2891866"/>
                <a:gd name="connsiteX443" fmla="*/ 9416889 w 12192000"/>
                <a:gd name="connsiteY443" fmla="*/ 778292 h 2891866"/>
                <a:gd name="connsiteX444" fmla="*/ 9419265 w 12192000"/>
                <a:gd name="connsiteY444" fmla="*/ 755890 h 2891866"/>
                <a:gd name="connsiteX445" fmla="*/ 9366994 w 12192000"/>
                <a:gd name="connsiteY445" fmla="*/ 752836 h 2891866"/>
                <a:gd name="connsiteX446" fmla="*/ 9266865 w 12192000"/>
                <a:gd name="connsiteY446" fmla="*/ 701583 h 2891866"/>
                <a:gd name="connsiteX447" fmla="*/ 9190495 w 12192000"/>
                <a:gd name="connsiteY447" fmla="*/ 707014 h 2891866"/>
                <a:gd name="connsiteX448" fmla="*/ 9313365 w 12192000"/>
                <a:gd name="connsiteY448" fmla="*/ 796960 h 2891866"/>
                <a:gd name="connsiteX449" fmla="*/ 9359187 w 12192000"/>
                <a:gd name="connsiteY449" fmla="*/ 770146 h 2891866"/>
                <a:gd name="connsiteX450" fmla="*/ 9416889 w 12192000"/>
                <a:gd name="connsiteY450" fmla="*/ 778292 h 2891866"/>
                <a:gd name="connsiteX451" fmla="*/ 9953174 w 12192000"/>
                <a:gd name="connsiteY451" fmla="*/ 1216145 h 2891866"/>
                <a:gd name="connsiteX452" fmla="*/ 9990171 w 12192000"/>
                <a:gd name="connsiteY452" fmla="*/ 1308128 h 2891866"/>
                <a:gd name="connsiteX453" fmla="*/ 10033277 w 12192000"/>
                <a:gd name="connsiteY453" fmla="*/ 1366169 h 2891866"/>
                <a:gd name="connsiteX454" fmla="*/ 10072311 w 12192000"/>
                <a:gd name="connsiteY454" fmla="*/ 1349877 h 2891866"/>
                <a:gd name="connsiteX455" fmla="*/ 10044139 w 12192000"/>
                <a:gd name="connsiteY455" fmla="*/ 1284369 h 2891866"/>
                <a:gd name="connsiteX456" fmla="*/ 9953174 w 12192000"/>
                <a:gd name="connsiteY456" fmla="*/ 1216145 h 2891866"/>
                <a:gd name="connsiteX457" fmla="*/ 10620136 w 12192000"/>
                <a:gd name="connsiteY457" fmla="*/ 591950 h 2891866"/>
                <a:gd name="connsiteX458" fmla="*/ 10514915 w 12192000"/>
                <a:gd name="connsiteY458" fmla="*/ 395086 h 2891866"/>
                <a:gd name="connsiteX459" fmla="*/ 10620136 w 12192000"/>
                <a:gd name="connsiteY459" fmla="*/ 591950 h 2891866"/>
                <a:gd name="connsiteX460" fmla="*/ 9378195 w 12192000"/>
                <a:gd name="connsiteY460" fmla="*/ 1116016 h 2891866"/>
                <a:gd name="connsiteX461" fmla="*/ 9426732 w 12192000"/>
                <a:gd name="connsiteY461" fmla="*/ 1027766 h 2891866"/>
                <a:gd name="connsiteX462" fmla="*/ 9362242 w 12192000"/>
                <a:gd name="connsiteY462" fmla="*/ 1064424 h 2891866"/>
                <a:gd name="connsiteX463" fmla="*/ 9342556 w 12192000"/>
                <a:gd name="connsiteY463" fmla="*/ 999255 h 2891866"/>
                <a:gd name="connsiteX464" fmla="*/ 9278066 w 12192000"/>
                <a:gd name="connsiteY464" fmla="*/ 1062727 h 2891866"/>
                <a:gd name="connsiteX465" fmla="*/ 9324566 w 12192000"/>
                <a:gd name="connsiteY465" fmla="*/ 1120768 h 2891866"/>
                <a:gd name="connsiteX466" fmla="*/ 9341877 w 12192000"/>
                <a:gd name="connsiteY466" fmla="*/ 1086486 h 2891866"/>
                <a:gd name="connsiteX467" fmla="*/ 9378195 w 12192000"/>
                <a:gd name="connsiteY467" fmla="*/ 1116016 h 2891866"/>
                <a:gd name="connsiteX468" fmla="*/ 9393129 w 12192000"/>
                <a:gd name="connsiteY468" fmla="*/ 641166 h 2891866"/>
                <a:gd name="connsiteX469" fmla="*/ 9481040 w 12192000"/>
                <a:gd name="connsiteY469" fmla="*/ 723985 h 2891866"/>
                <a:gd name="connsiteX470" fmla="*/ 9393129 w 12192000"/>
                <a:gd name="connsiteY470" fmla="*/ 641166 h 2891866"/>
                <a:gd name="connsiteX471" fmla="*/ 10085548 w 12192000"/>
                <a:gd name="connsiteY471" fmla="*/ 1125180 h 2891866"/>
                <a:gd name="connsiteX472" fmla="*/ 10076384 w 12192000"/>
                <a:gd name="connsiteY472" fmla="*/ 1071552 h 2891866"/>
                <a:gd name="connsiteX473" fmla="*/ 10095392 w 12192000"/>
                <a:gd name="connsiteY473" fmla="*/ 1037610 h 2891866"/>
                <a:gd name="connsiteX474" fmla="*/ 10088264 w 12192000"/>
                <a:gd name="connsiteY474" fmla="*/ 996879 h 2891866"/>
                <a:gd name="connsiteX475" fmla="*/ 10058734 w 12192000"/>
                <a:gd name="connsiteY475" fmla="*/ 1006722 h 2891866"/>
                <a:gd name="connsiteX476" fmla="*/ 10002730 w 12192000"/>
                <a:gd name="connsiteY476" fmla="*/ 1088183 h 2891866"/>
                <a:gd name="connsiteX477" fmla="*/ 10085548 w 12192000"/>
                <a:gd name="connsiteY477" fmla="*/ 1125180 h 2891866"/>
                <a:gd name="connsiteX478" fmla="*/ 9519733 w 12192000"/>
                <a:gd name="connsiteY478" fmla="*/ 1030821 h 2891866"/>
                <a:gd name="connsiteX479" fmla="*/ 9438272 w 12192000"/>
                <a:gd name="connsiteY479" fmla="*/ 1070194 h 2891866"/>
                <a:gd name="connsiteX480" fmla="*/ 9425714 w 12192000"/>
                <a:gd name="connsiteY480" fmla="*/ 1090559 h 2891866"/>
                <a:gd name="connsiteX481" fmla="*/ 9448455 w 12192000"/>
                <a:gd name="connsiteY481" fmla="*/ 1102100 h 2891866"/>
                <a:gd name="connsiteX482" fmla="*/ 9536704 w 12192000"/>
                <a:gd name="connsiteY482" fmla="*/ 1096330 h 2891866"/>
                <a:gd name="connsiteX483" fmla="*/ 9519733 w 12192000"/>
                <a:gd name="connsiteY483" fmla="*/ 1030821 h 2891866"/>
                <a:gd name="connsiteX484" fmla="*/ 10328574 w 12192000"/>
                <a:gd name="connsiteY484" fmla="*/ 1467995 h 2891866"/>
                <a:gd name="connsiteX485" fmla="*/ 10342490 w 12192000"/>
                <a:gd name="connsiteY485" fmla="*/ 1392983 h 2891866"/>
                <a:gd name="connsiteX486" fmla="*/ 10230142 w 12192000"/>
                <a:gd name="connsiteY486" fmla="*/ 1430320 h 2891866"/>
                <a:gd name="connsiteX487" fmla="*/ 10328574 w 12192000"/>
                <a:gd name="connsiteY487" fmla="*/ 1467995 h 2891866"/>
                <a:gd name="connsiteX488" fmla="*/ 10697864 w 12192000"/>
                <a:gd name="connsiteY488" fmla="*/ 430725 h 2891866"/>
                <a:gd name="connsiteX489" fmla="*/ 10781701 w 12192000"/>
                <a:gd name="connsiteY489" fmla="*/ 476886 h 2891866"/>
                <a:gd name="connsiteX490" fmla="*/ 10792902 w 12192000"/>
                <a:gd name="connsiteY490" fmla="*/ 439211 h 2891866"/>
                <a:gd name="connsiteX491" fmla="*/ 10697864 w 12192000"/>
                <a:gd name="connsiteY491" fmla="*/ 430725 h 2891866"/>
                <a:gd name="connsiteX492" fmla="*/ 8047665 w 12192000"/>
                <a:gd name="connsiteY492" fmla="*/ 1687261 h 2891866"/>
                <a:gd name="connsiteX493" fmla="*/ 7945499 w 12192000"/>
                <a:gd name="connsiteY493" fmla="*/ 1708305 h 2891866"/>
                <a:gd name="connsiteX494" fmla="*/ 8047665 w 12192000"/>
                <a:gd name="connsiteY494" fmla="*/ 1687261 h 2891866"/>
                <a:gd name="connsiteX495" fmla="*/ 9341537 w 12192000"/>
                <a:gd name="connsiteY495" fmla="*/ 626232 h 2891866"/>
                <a:gd name="connsiteX496" fmla="*/ 9303183 w 12192000"/>
                <a:gd name="connsiteY496" fmla="*/ 701583 h 2891866"/>
                <a:gd name="connsiteX497" fmla="*/ 9357490 w 12192000"/>
                <a:gd name="connsiteY497" fmla="*/ 718215 h 2891866"/>
                <a:gd name="connsiteX498" fmla="*/ 9341537 w 12192000"/>
                <a:gd name="connsiteY498" fmla="*/ 626232 h 2891866"/>
                <a:gd name="connsiteX499" fmla="*/ 8916922 w 12192000"/>
                <a:gd name="connsiteY499" fmla="*/ 917455 h 2891866"/>
                <a:gd name="connsiteX500" fmla="*/ 8895539 w 12192000"/>
                <a:gd name="connsiteY500" fmla="*/ 889962 h 2891866"/>
                <a:gd name="connsiteX501" fmla="*/ 8832406 w 12192000"/>
                <a:gd name="connsiteY501" fmla="*/ 935105 h 2891866"/>
                <a:gd name="connsiteX502" fmla="*/ 8859221 w 12192000"/>
                <a:gd name="connsiteY502" fmla="*/ 962937 h 2891866"/>
                <a:gd name="connsiteX503" fmla="*/ 8916922 w 12192000"/>
                <a:gd name="connsiteY503" fmla="*/ 917455 h 2891866"/>
                <a:gd name="connsiteX504" fmla="*/ 9395506 w 12192000"/>
                <a:gd name="connsiteY504" fmla="*/ 281719 h 2891866"/>
                <a:gd name="connsiteX505" fmla="*/ 9482737 w 12192000"/>
                <a:gd name="connsiteY505" fmla="*/ 300727 h 2891866"/>
                <a:gd name="connsiteX506" fmla="*/ 9489864 w 12192000"/>
                <a:gd name="connsiteY506" fmla="*/ 283756 h 2891866"/>
                <a:gd name="connsiteX507" fmla="*/ 9465426 w 12192000"/>
                <a:gd name="connsiteY507" fmla="*/ 242347 h 2891866"/>
                <a:gd name="connsiteX508" fmla="*/ 9395506 w 12192000"/>
                <a:gd name="connsiteY508" fmla="*/ 281719 h 2891866"/>
                <a:gd name="connsiteX509" fmla="*/ 11040679 w 12192000"/>
                <a:gd name="connsiteY509" fmla="*/ 1299643 h 2891866"/>
                <a:gd name="connsiteX510" fmla="*/ 11050183 w 12192000"/>
                <a:gd name="connsiteY510" fmla="*/ 1284369 h 2891866"/>
                <a:gd name="connsiteX511" fmla="*/ 11028799 w 12192000"/>
                <a:gd name="connsiteY511" fmla="*/ 1240923 h 2891866"/>
                <a:gd name="connsiteX512" fmla="*/ 10995876 w 12192000"/>
                <a:gd name="connsiteY512" fmla="*/ 1228025 h 2891866"/>
                <a:gd name="connsiteX513" fmla="*/ 10985693 w 12192000"/>
                <a:gd name="connsiteY513" fmla="*/ 1251784 h 2891866"/>
                <a:gd name="connsiteX514" fmla="*/ 11040679 w 12192000"/>
                <a:gd name="connsiteY514" fmla="*/ 1299643 h 2891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12192000" h="2891866">
                  <a:moveTo>
                    <a:pt x="8894520" y="1599351"/>
                  </a:moveTo>
                  <a:cubicBezTo>
                    <a:pt x="8891805" y="1609534"/>
                    <a:pt x="8892144" y="1622432"/>
                    <a:pt x="8886035" y="1629220"/>
                  </a:cubicBezTo>
                  <a:cubicBezTo>
                    <a:pt x="8863294" y="1653998"/>
                    <a:pt x="8856166" y="1674363"/>
                    <a:pt x="8901309" y="1686922"/>
                  </a:cubicBezTo>
                  <a:cubicBezTo>
                    <a:pt x="8841910" y="1717470"/>
                    <a:pt x="8841910" y="1717470"/>
                    <a:pt x="8806949" y="1606140"/>
                  </a:cubicBezTo>
                  <a:cubicBezTo>
                    <a:pt x="8801858" y="1625147"/>
                    <a:pt x="8801179" y="1637366"/>
                    <a:pt x="8795409" y="1646531"/>
                  </a:cubicBezTo>
                  <a:cubicBezTo>
                    <a:pt x="8776402" y="1677418"/>
                    <a:pt x="8761467" y="1720864"/>
                    <a:pt x="8714627" y="1710342"/>
                  </a:cubicBezTo>
                  <a:cubicBezTo>
                    <a:pt x="8649797" y="1695747"/>
                    <a:pt x="8616195" y="1719167"/>
                    <a:pt x="8610764" y="1775171"/>
                  </a:cubicBezTo>
                  <a:cubicBezTo>
                    <a:pt x="8562566" y="1745642"/>
                    <a:pt x="8515387" y="1716791"/>
                    <a:pt x="8473978" y="1691674"/>
                  </a:cubicBezTo>
                  <a:cubicBezTo>
                    <a:pt x="8459722" y="1701517"/>
                    <a:pt x="8444109" y="1719167"/>
                    <a:pt x="8425441" y="1724258"/>
                  </a:cubicBezTo>
                  <a:cubicBezTo>
                    <a:pt x="8373509" y="1738174"/>
                    <a:pt x="8320220" y="1746999"/>
                    <a:pt x="8267270" y="1757861"/>
                  </a:cubicBezTo>
                  <a:cubicBezTo>
                    <a:pt x="8261840" y="1758879"/>
                    <a:pt x="8254033" y="1758879"/>
                    <a:pt x="8251658" y="1762613"/>
                  </a:cubicBezTo>
                  <a:cubicBezTo>
                    <a:pt x="8218733" y="1810811"/>
                    <a:pt x="8209569" y="1776529"/>
                    <a:pt x="8200065" y="1747678"/>
                  </a:cubicBezTo>
                  <a:cubicBezTo>
                    <a:pt x="8105027" y="1760916"/>
                    <a:pt x="8105027" y="1760916"/>
                    <a:pt x="8114531" y="1788748"/>
                  </a:cubicBezTo>
                  <a:cubicBezTo>
                    <a:pt x="8046308" y="1795876"/>
                    <a:pt x="7978424" y="1802664"/>
                    <a:pt x="7899677" y="1810811"/>
                  </a:cubicBezTo>
                  <a:cubicBezTo>
                    <a:pt x="7899677" y="1815902"/>
                    <a:pt x="7893907" y="1836267"/>
                    <a:pt x="7901714" y="1848147"/>
                  </a:cubicBezTo>
                  <a:cubicBezTo>
                    <a:pt x="7907484" y="1856632"/>
                    <a:pt x="7930905" y="1855614"/>
                    <a:pt x="7946179" y="1855275"/>
                  </a:cubicBezTo>
                  <a:cubicBezTo>
                    <a:pt x="7978084" y="1854596"/>
                    <a:pt x="8010329" y="1848147"/>
                    <a:pt x="8041895" y="1850862"/>
                  </a:cubicBezTo>
                  <a:cubicBezTo>
                    <a:pt x="8053775" y="1851880"/>
                    <a:pt x="8064297" y="1870549"/>
                    <a:pt x="8075159" y="1881071"/>
                  </a:cubicBezTo>
                  <a:cubicBezTo>
                    <a:pt x="8072103" y="1884804"/>
                    <a:pt x="8069049" y="1888198"/>
                    <a:pt x="8065994" y="1891932"/>
                  </a:cubicBezTo>
                  <a:cubicBezTo>
                    <a:pt x="8049702" y="1886162"/>
                    <a:pt x="8033410" y="1880392"/>
                    <a:pt x="8014063" y="1873943"/>
                  </a:cubicBezTo>
                  <a:cubicBezTo>
                    <a:pt x="8021869" y="1902454"/>
                    <a:pt x="8027979" y="1926214"/>
                    <a:pt x="8034767" y="1950652"/>
                  </a:cubicBezTo>
                  <a:cubicBezTo>
                    <a:pt x="7970617" y="1980860"/>
                    <a:pt x="7955003" y="1932663"/>
                    <a:pt x="7933281" y="1893290"/>
                  </a:cubicBezTo>
                  <a:cubicBezTo>
                    <a:pt x="7924116" y="1900078"/>
                    <a:pt x="7915631" y="1902794"/>
                    <a:pt x="7912576" y="1908564"/>
                  </a:cubicBezTo>
                  <a:cubicBezTo>
                    <a:pt x="7888137" y="1956083"/>
                    <a:pt x="7850122" y="1978824"/>
                    <a:pt x="7797851" y="1993419"/>
                  </a:cubicBezTo>
                  <a:cubicBezTo>
                    <a:pt x="7747956" y="2007335"/>
                    <a:pt x="7707905" y="2018875"/>
                    <a:pt x="7658350" y="1989346"/>
                  </a:cubicBezTo>
                  <a:cubicBezTo>
                    <a:pt x="7636626" y="1976448"/>
                    <a:pt x="7592501" y="1983915"/>
                    <a:pt x="7566706" y="1997831"/>
                  </a:cubicBezTo>
                  <a:cubicBezTo>
                    <a:pt x="7499500" y="2033810"/>
                    <a:pt x="7431956" y="2040938"/>
                    <a:pt x="7358981" y="2025325"/>
                  </a:cubicBezTo>
                  <a:cubicBezTo>
                    <a:pt x="7347779" y="2022949"/>
                    <a:pt x="7334203" y="2031095"/>
                    <a:pt x="7321983" y="2035168"/>
                  </a:cubicBezTo>
                  <a:cubicBezTo>
                    <a:pt x="7304673" y="2040938"/>
                    <a:pt x="7288041" y="2051120"/>
                    <a:pt x="7270391" y="2052818"/>
                  </a:cubicBezTo>
                  <a:cubicBezTo>
                    <a:pt x="7156007" y="2063340"/>
                    <a:pt x="7041622" y="2071825"/>
                    <a:pt x="6926897" y="2080989"/>
                  </a:cubicBezTo>
                  <a:cubicBezTo>
                    <a:pt x="6835254" y="2088117"/>
                    <a:pt x="6743270" y="2094227"/>
                    <a:pt x="6651627" y="2101694"/>
                  </a:cubicBezTo>
                  <a:cubicBezTo>
                    <a:pt x="6594944" y="2106446"/>
                    <a:pt x="6538261" y="2112556"/>
                    <a:pt x="6481916" y="2118665"/>
                  </a:cubicBezTo>
                  <a:cubicBezTo>
                    <a:pt x="6468679" y="2120023"/>
                    <a:pt x="6455442" y="2124096"/>
                    <a:pt x="6442204" y="2125114"/>
                  </a:cubicBezTo>
                  <a:cubicBezTo>
                    <a:pt x="6332232" y="2133260"/>
                    <a:pt x="6221920" y="2137673"/>
                    <a:pt x="6111948" y="2149553"/>
                  </a:cubicBezTo>
                  <a:cubicBezTo>
                    <a:pt x="6015552" y="2159735"/>
                    <a:pt x="5920514" y="2182816"/>
                    <a:pt x="5824458" y="2190283"/>
                  </a:cubicBezTo>
                  <a:cubicBezTo>
                    <a:pt x="5777279" y="2194017"/>
                    <a:pt x="5728063" y="2168900"/>
                    <a:pt x="5679865" y="2168900"/>
                  </a:cubicBezTo>
                  <a:cubicBezTo>
                    <a:pt x="5575662" y="2168560"/>
                    <a:pt x="5471121" y="2172973"/>
                    <a:pt x="5366919" y="2181119"/>
                  </a:cubicBezTo>
                  <a:cubicBezTo>
                    <a:pt x="5261698" y="2189604"/>
                    <a:pt x="5157157" y="2204878"/>
                    <a:pt x="5052276" y="2217437"/>
                  </a:cubicBezTo>
                  <a:cubicBezTo>
                    <a:pt x="5037341" y="2219134"/>
                    <a:pt x="5012903" y="2219813"/>
                    <a:pt x="5009509" y="2227959"/>
                  </a:cubicBezTo>
                  <a:cubicBezTo>
                    <a:pt x="4966063" y="2326391"/>
                    <a:pt x="4890032" y="2262580"/>
                    <a:pt x="4827918" y="2266653"/>
                  </a:cubicBezTo>
                  <a:cubicBezTo>
                    <a:pt x="4805856" y="2268011"/>
                    <a:pt x="4784133" y="2275478"/>
                    <a:pt x="4761731" y="2277175"/>
                  </a:cubicBezTo>
                  <a:cubicBezTo>
                    <a:pt x="4734238" y="2279211"/>
                    <a:pt x="4706745" y="2277514"/>
                    <a:pt x="4667372" y="2277514"/>
                  </a:cubicBezTo>
                  <a:cubicBezTo>
                    <a:pt x="4630375" y="2287358"/>
                    <a:pt x="4579462" y="2308062"/>
                    <a:pt x="4527191" y="2313493"/>
                  </a:cubicBezTo>
                  <a:cubicBezTo>
                    <a:pt x="4475599" y="2318924"/>
                    <a:pt x="4422310" y="2308402"/>
                    <a:pt x="4369700" y="2306704"/>
                  </a:cubicBezTo>
                  <a:cubicBezTo>
                    <a:pt x="4360196" y="2306365"/>
                    <a:pt x="4350353" y="2315869"/>
                    <a:pt x="4341189" y="2321639"/>
                  </a:cubicBezTo>
                  <a:cubicBezTo>
                    <a:pt x="4331345" y="2327749"/>
                    <a:pt x="4318787" y="2342683"/>
                    <a:pt x="4313356" y="2340647"/>
                  </a:cubicBezTo>
                  <a:cubicBezTo>
                    <a:pt x="4242757" y="2310099"/>
                    <a:pt x="4216621" y="2398688"/>
                    <a:pt x="4149416" y="2393596"/>
                  </a:cubicBezTo>
                  <a:cubicBezTo>
                    <a:pt x="4138215" y="2383074"/>
                    <a:pt x="4120904" y="2366443"/>
                    <a:pt x="4109364" y="2355581"/>
                  </a:cubicBezTo>
                  <a:cubicBezTo>
                    <a:pt x="4023830" y="2393596"/>
                    <a:pt x="3944066" y="2429235"/>
                    <a:pt x="3864981" y="2464535"/>
                  </a:cubicBezTo>
                  <a:cubicBezTo>
                    <a:pt x="3846313" y="2439418"/>
                    <a:pt x="3835112" y="2424144"/>
                    <a:pt x="3819159" y="2403100"/>
                  </a:cubicBezTo>
                  <a:cubicBezTo>
                    <a:pt x="3793363" y="2414301"/>
                    <a:pt x="3765191" y="2426520"/>
                    <a:pt x="3729892" y="2441794"/>
                  </a:cubicBezTo>
                  <a:cubicBezTo>
                    <a:pt x="3698325" y="2428896"/>
                    <a:pt x="3655898" y="2406834"/>
                    <a:pt x="3640963" y="2478791"/>
                  </a:cubicBezTo>
                  <a:cubicBezTo>
                    <a:pt x="3638587" y="2489992"/>
                    <a:pt x="3612452" y="2505945"/>
                    <a:pt x="3600232" y="2503569"/>
                  </a:cubicBezTo>
                  <a:cubicBezTo>
                    <a:pt x="3557465" y="2495083"/>
                    <a:pt x="3510286" y="2538190"/>
                    <a:pt x="3471253" y="2492368"/>
                  </a:cubicBezTo>
                  <a:cubicBezTo>
                    <a:pt x="3468537" y="2488973"/>
                    <a:pt x="3456318" y="2487616"/>
                    <a:pt x="3455300" y="2489652"/>
                  </a:cubicBezTo>
                  <a:cubicBezTo>
                    <a:pt x="3411854" y="2558215"/>
                    <a:pt x="3314440" y="2503229"/>
                    <a:pt x="3278462" y="2564664"/>
                  </a:cubicBezTo>
                  <a:cubicBezTo>
                    <a:pt x="3185800" y="2525631"/>
                    <a:pt x="3142693" y="2610147"/>
                    <a:pt x="3063948" y="2631870"/>
                  </a:cubicBezTo>
                  <a:cubicBezTo>
                    <a:pt x="3061232" y="2627457"/>
                    <a:pt x="3052407" y="2613541"/>
                    <a:pt x="3043582" y="2599964"/>
                  </a:cubicBezTo>
                  <a:cubicBezTo>
                    <a:pt x="3039170" y="2600982"/>
                    <a:pt x="3034757" y="2600643"/>
                    <a:pt x="3032381" y="2602679"/>
                  </a:cubicBezTo>
                  <a:cubicBezTo>
                    <a:pt x="2974680" y="2655629"/>
                    <a:pt x="2906796" y="2648162"/>
                    <a:pt x="2835517" y="2643410"/>
                  </a:cubicBezTo>
                  <a:cubicBezTo>
                    <a:pt x="2796144" y="2640695"/>
                    <a:pt x="2755414" y="2662757"/>
                    <a:pt x="2714683" y="2670224"/>
                  </a:cubicBezTo>
                  <a:cubicBezTo>
                    <a:pt x="2648157" y="2682443"/>
                    <a:pt x="2624058" y="2764923"/>
                    <a:pt x="2550064" y="2766620"/>
                  </a:cubicBezTo>
                  <a:cubicBezTo>
                    <a:pt x="2514425" y="2767638"/>
                    <a:pt x="2478786" y="2783930"/>
                    <a:pt x="2443147" y="2783251"/>
                  </a:cubicBezTo>
                  <a:cubicBezTo>
                    <a:pt x="2412938" y="2782573"/>
                    <a:pt x="2382730" y="2767299"/>
                    <a:pt x="2348109" y="2757116"/>
                  </a:cubicBezTo>
                  <a:cubicBezTo>
                    <a:pt x="2269024" y="2790040"/>
                    <a:pt x="2186544" y="2839595"/>
                    <a:pt x="2086076" y="2811084"/>
                  </a:cubicBezTo>
                  <a:cubicBezTo>
                    <a:pt x="2074535" y="2807690"/>
                    <a:pt x="2055188" y="2808029"/>
                    <a:pt x="2048739" y="2814818"/>
                  </a:cubicBezTo>
                  <a:cubicBezTo>
                    <a:pt x="1985268" y="2883720"/>
                    <a:pt x="1893964" y="2870483"/>
                    <a:pt x="1816915" y="2883720"/>
                  </a:cubicBezTo>
                  <a:cubicBezTo>
                    <a:pt x="1736133" y="2897636"/>
                    <a:pt x="1644489" y="2900691"/>
                    <a:pt x="1568798" y="2845026"/>
                  </a:cubicBezTo>
                  <a:cubicBezTo>
                    <a:pt x="1537572" y="2821946"/>
                    <a:pt x="1520600" y="2834843"/>
                    <a:pt x="1508721" y="2866410"/>
                  </a:cubicBezTo>
                  <a:cubicBezTo>
                    <a:pt x="1504987" y="2876253"/>
                    <a:pt x="1496502" y="2892545"/>
                    <a:pt x="1490731" y="2892205"/>
                  </a:cubicBezTo>
                  <a:cubicBezTo>
                    <a:pt x="1446607" y="2890508"/>
                    <a:pt x="1402821" y="2885757"/>
                    <a:pt x="1358697" y="2881344"/>
                  </a:cubicBezTo>
                  <a:cubicBezTo>
                    <a:pt x="1354963" y="2881005"/>
                    <a:pt x="1351569" y="2877610"/>
                    <a:pt x="1347835" y="2877271"/>
                  </a:cubicBezTo>
                  <a:cubicBezTo>
                    <a:pt x="1311517" y="2876592"/>
                    <a:pt x="1255852" y="2891187"/>
                    <a:pt x="1242275" y="2873537"/>
                  </a:cubicBezTo>
                  <a:cubicBezTo>
                    <a:pt x="1204600" y="2823982"/>
                    <a:pt x="1175409" y="2860979"/>
                    <a:pt x="1139091" y="2862336"/>
                  </a:cubicBezTo>
                  <a:cubicBezTo>
                    <a:pt x="1068831" y="2864712"/>
                    <a:pt x="996195" y="2854190"/>
                    <a:pt x="927632" y="2837219"/>
                  </a:cubicBezTo>
                  <a:cubicBezTo>
                    <a:pt x="861106" y="2820588"/>
                    <a:pt x="806459" y="2754740"/>
                    <a:pt x="727713" y="2794113"/>
                  </a:cubicBezTo>
                  <a:cubicBezTo>
                    <a:pt x="688001" y="2760850"/>
                    <a:pt x="656435" y="2780536"/>
                    <a:pt x="622493" y="2806672"/>
                  </a:cubicBezTo>
                  <a:cubicBezTo>
                    <a:pt x="615025" y="2812442"/>
                    <a:pt x="585835" y="2801241"/>
                    <a:pt x="576331" y="2790040"/>
                  </a:cubicBezTo>
                  <a:cubicBezTo>
                    <a:pt x="548499" y="2756098"/>
                    <a:pt x="524739" y="2733017"/>
                    <a:pt x="473487" y="2753043"/>
                  </a:cubicBezTo>
                  <a:cubicBezTo>
                    <a:pt x="445315" y="2764244"/>
                    <a:pt x="405263" y="2759492"/>
                    <a:pt x="388292" y="2718083"/>
                  </a:cubicBezTo>
                  <a:cubicBezTo>
                    <a:pt x="383540" y="2706203"/>
                    <a:pt x="374037" y="2696020"/>
                    <a:pt x="363514" y="2680067"/>
                  </a:cubicBezTo>
                  <a:cubicBezTo>
                    <a:pt x="348919" y="2696360"/>
                    <a:pt x="337040" y="2710276"/>
                    <a:pt x="313620" y="2736411"/>
                  </a:cubicBezTo>
                  <a:cubicBezTo>
                    <a:pt x="296309" y="2703148"/>
                    <a:pt x="275604" y="2675995"/>
                    <a:pt x="267798" y="2645447"/>
                  </a:cubicBezTo>
                  <a:cubicBezTo>
                    <a:pt x="255239" y="2596570"/>
                    <a:pt x="222994" y="2602001"/>
                    <a:pt x="185997" y="2610826"/>
                  </a:cubicBezTo>
                  <a:cubicBezTo>
                    <a:pt x="195162" y="2600982"/>
                    <a:pt x="204326" y="2590800"/>
                    <a:pt x="213490" y="2580957"/>
                  </a:cubicBezTo>
                  <a:cubicBezTo>
                    <a:pt x="172420" y="2554142"/>
                    <a:pt x="131690" y="2527328"/>
                    <a:pt x="90620" y="2500514"/>
                  </a:cubicBezTo>
                  <a:cubicBezTo>
                    <a:pt x="84171" y="2496441"/>
                    <a:pt x="73310" y="2494404"/>
                    <a:pt x="71273" y="2489313"/>
                  </a:cubicBezTo>
                  <a:cubicBezTo>
                    <a:pt x="51247" y="2425841"/>
                    <a:pt x="28167" y="2362709"/>
                    <a:pt x="13571" y="2297880"/>
                  </a:cubicBezTo>
                  <a:cubicBezTo>
                    <a:pt x="2710" y="2250361"/>
                    <a:pt x="-2721" y="2200126"/>
                    <a:pt x="1352" y="2151929"/>
                  </a:cubicBezTo>
                  <a:cubicBezTo>
                    <a:pt x="9159" y="2063000"/>
                    <a:pt x="-2042" y="1971696"/>
                    <a:pt x="14929" y="1886162"/>
                  </a:cubicBezTo>
                  <a:cubicBezTo>
                    <a:pt x="34276" y="1789427"/>
                    <a:pt x="29524" y="1680812"/>
                    <a:pt x="103518" y="1600709"/>
                  </a:cubicBezTo>
                  <a:cubicBezTo>
                    <a:pt x="126938" y="1575252"/>
                    <a:pt x="157825" y="1554548"/>
                    <a:pt x="189052" y="1538934"/>
                  </a:cubicBezTo>
                  <a:cubicBezTo>
                    <a:pt x="265422" y="1500919"/>
                    <a:pt x="293933" y="1426247"/>
                    <a:pt x="338058" y="1361757"/>
                  </a:cubicBezTo>
                  <a:cubicBezTo>
                    <a:pt x="387953" y="1288442"/>
                    <a:pt x="436490" y="1208678"/>
                    <a:pt x="533904" y="1185597"/>
                  </a:cubicBezTo>
                  <a:cubicBezTo>
                    <a:pt x="552572" y="1122465"/>
                    <a:pt x="647949" y="1122804"/>
                    <a:pt x="650325" y="1045077"/>
                  </a:cubicBezTo>
                  <a:cubicBezTo>
                    <a:pt x="650665" y="1034555"/>
                    <a:pt x="660168" y="1020299"/>
                    <a:pt x="669672" y="1014529"/>
                  </a:cubicBezTo>
                  <a:cubicBezTo>
                    <a:pt x="738575" y="972441"/>
                    <a:pt x="804762" y="923225"/>
                    <a:pt x="878755" y="894374"/>
                  </a:cubicBezTo>
                  <a:cubicBezTo>
                    <a:pt x="941548" y="870275"/>
                    <a:pt x="987370" y="827848"/>
                    <a:pt x="1040659" y="793566"/>
                  </a:cubicBezTo>
                  <a:cubicBezTo>
                    <a:pt x="1070528" y="774558"/>
                    <a:pt x="1120423" y="788814"/>
                    <a:pt x="1160135" y="782365"/>
                  </a:cubicBezTo>
                  <a:cubicBezTo>
                    <a:pt x="1185253" y="778292"/>
                    <a:pt x="1209012" y="764036"/>
                    <a:pt x="1232093" y="748423"/>
                  </a:cubicBezTo>
                  <a:cubicBezTo>
                    <a:pt x="1273841" y="737222"/>
                    <a:pt x="1315590" y="726021"/>
                    <a:pt x="1357339" y="714820"/>
                  </a:cubicBezTo>
                  <a:cubicBezTo>
                    <a:pt x="1360054" y="720591"/>
                    <a:pt x="1363109" y="726361"/>
                    <a:pt x="1365825" y="731791"/>
                  </a:cubicBezTo>
                  <a:cubicBezTo>
                    <a:pt x="1375668" y="718215"/>
                    <a:pt x="1384493" y="704298"/>
                    <a:pt x="1395015" y="691400"/>
                  </a:cubicBezTo>
                  <a:cubicBezTo>
                    <a:pt x="1416059" y="665604"/>
                    <a:pt x="1434388" y="659155"/>
                    <a:pt x="1458826" y="691400"/>
                  </a:cubicBezTo>
                  <a:cubicBezTo>
                    <a:pt x="1468669" y="703959"/>
                    <a:pt x="1498538" y="712784"/>
                    <a:pt x="1513473" y="707353"/>
                  </a:cubicBezTo>
                  <a:cubicBezTo>
                    <a:pt x="1543002" y="696831"/>
                    <a:pt x="1568119" y="673751"/>
                    <a:pt x="1596291" y="658477"/>
                  </a:cubicBezTo>
                  <a:cubicBezTo>
                    <a:pt x="1655011" y="626232"/>
                    <a:pt x="1674019" y="633020"/>
                    <a:pt x="1697778" y="686988"/>
                  </a:cubicBezTo>
                  <a:cubicBezTo>
                    <a:pt x="1720519" y="669677"/>
                    <a:pt x="1741563" y="644900"/>
                    <a:pt x="1768038" y="635735"/>
                  </a:cubicBezTo>
                  <a:cubicBezTo>
                    <a:pt x="1794853" y="626571"/>
                    <a:pt x="1826758" y="632341"/>
                    <a:pt x="1856627" y="632002"/>
                  </a:cubicBezTo>
                  <a:cubicBezTo>
                    <a:pt x="1867828" y="632002"/>
                    <a:pt x="1879029" y="635057"/>
                    <a:pt x="1889890" y="633699"/>
                  </a:cubicBezTo>
                  <a:cubicBezTo>
                    <a:pt x="1950647" y="625892"/>
                    <a:pt x="2011403" y="617746"/>
                    <a:pt x="2072160" y="608242"/>
                  </a:cubicBezTo>
                  <a:cubicBezTo>
                    <a:pt x="2083021" y="606545"/>
                    <a:pt x="2092525" y="596702"/>
                    <a:pt x="2103386" y="594665"/>
                  </a:cubicBezTo>
                  <a:cubicBezTo>
                    <a:pt x="2128164" y="589914"/>
                    <a:pt x="2159391" y="576676"/>
                    <a:pt x="2177380" y="586180"/>
                  </a:cubicBezTo>
                  <a:cubicBezTo>
                    <a:pt x="2235761" y="617407"/>
                    <a:pt x="2272079" y="592289"/>
                    <a:pt x="2310433" y="552917"/>
                  </a:cubicBezTo>
                  <a:cubicBezTo>
                    <a:pt x="2322652" y="540358"/>
                    <a:pt x="2346072" y="537643"/>
                    <a:pt x="2364401" y="531873"/>
                  </a:cubicBezTo>
                  <a:cubicBezTo>
                    <a:pt x="2395288" y="521690"/>
                    <a:pt x="2426515" y="512526"/>
                    <a:pt x="2457742" y="502682"/>
                  </a:cubicBezTo>
                  <a:cubicBezTo>
                    <a:pt x="2453329" y="453127"/>
                    <a:pt x="2460118" y="451090"/>
                    <a:pt x="2529020" y="482317"/>
                  </a:cubicBezTo>
                  <a:cubicBezTo>
                    <a:pt x="2543276" y="459915"/>
                    <a:pt x="2557532" y="437174"/>
                    <a:pt x="2577218" y="406287"/>
                  </a:cubicBezTo>
                  <a:cubicBezTo>
                    <a:pt x="2582988" y="424955"/>
                    <a:pt x="2586382" y="435477"/>
                    <a:pt x="2590455" y="449054"/>
                  </a:cubicBezTo>
                  <a:cubicBezTo>
                    <a:pt x="2606748" y="441247"/>
                    <a:pt x="2623379" y="433440"/>
                    <a:pt x="2643745" y="424276"/>
                  </a:cubicBezTo>
                  <a:cubicBezTo>
                    <a:pt x="2629828" y="406287"/>
                    <a:pt x="2617948" y="390673"/>
                    <a:pt x="2603014" y="371666"/>
                  </a:cubicBezTo>
                  <a:cubicBezTo>
                    <a:pt x="2630846" y="366914"/>
                    <a:pt x="2656303" y="362502"/>
                    <a:pt x="2686851" y="357410"/>
                  </a:cubicBezTo>
                  <a:cubicBezTo>
                    <a:pt x="2680741" y="340100"/>
                    <a:pt x="2676329" y="327202"/>
                    <a:pt x="2670898" y="312267"/>
                  </a:cubicBezTo>
                  <a:cubicBezTo>
                    <a:pt x="2725545" y="297672"/>
                    <a:pt x="2727581" y="340439"/>
                    <a:pt x="2733352" y="357750"/>
                  </a:cubicBezTo>
                  <a:cubicBezTo>
                    <a:pt x="2773064" y="360126"/>
                    <a:pt x="2805309" y="365556"/>
                    <a:pt x="2836875" y="363180"/>
                  </a:cubicBezTo>
                  <a:cubicBezTo>
                    <a:pt x="2886091" y="359447"/>
                    <a:pt x="2934628" y="346209"/>
                    <a:pt x="2983844" y="344852"/>
                  </a:cubicBezTo>
                  <a:cubicBezTo>
                    <a:pt x="3114861" y="341797"/>
                    <a:pt x="3235016" y="299709"/>
                    <a:pt x="3356189" y="254905"/>
                  </a:cubicBezTo>
                  <a:cubicBezTo>
                    <a:pt x="3492297" y="205010"/>
                    <a:pt x="3631120" y="164280"/>
                    <a:pt x="3778428" y="155455"/>
                  </a:cubicBezTo>
                  <a:cubicBezTo>
                    <a:pt x="3862944" y="150363"/>
                    <a:pt x="3946102" y="122531"/>
                    <a:pt x="4030618" y="114045"/>
                  </a:cubicBezTo>
                  <a:cubicBezTo>
                    <a:pt x="4130408" y="103863"/>
                    <a:pt x="4230877" y="101147"/>
                    <a:pt x="4331345" y="100129"/>
                  </a:cubicBezTo>
                  <a:cubicBezTo>
                    <a:pt x="4384295" y="99450"/>
                    <a:pt x="4437584" y="108615"/>
                    <a:pt x="4503092" y="114385"/>
                  </a:cubicBezTo>
                  <a:cubicBezTo>
                    <a:pt x="4500716" y="117100"/>
                    <a:pt x="4509202" y="107936"/>
                    <a:pt x="4518706" y="97414"/>
                  </a:cubicBezTo>
                  <a:cubicBezTo>
                    <a:pt x="4574031" y="132035"/>
                    <a:pt x="4628678" y="143236"/>
                    <a:pt x="4685022" y="92322"/>
                  </a:cubicBezTo>
                  <a:cubicBezTo>
                    <a:pt x="4697920" y="80782"/>
                    <a:pt x="4729486" y="79424"/>
                    <a:pt x="4747815" y="85873"/>
                  </a:cubicBezTo>
                  <a:cubicBezTo>
                    <a:pt x="4842513" y="118458"/>
                    <a:pt x="4841835" y="119816"/>
                    <a:pt x="4955201" y="105899"/>
                  </a:cubicBezTo>
                  <a:cubicBezTo>
                    <a:pt x="4951468" y="89607"/>
                    <a:pt x="4948073" y="73654"/>
                    <a:pt x="4940606" y="40391"/>
                  </a:cubicBezTo>
                  <a:cubicBezTo>
                    <a:pt x="4988125" y="62793"/>
                    <a:pt x="5023764" y="79424"/>
                    <a:pt x="5059403" y="96396"/>
                  </a:cubicBezTo>
                  <a:cubicBezTo>
                    <a:pt x="5057706" y="100129"/>
                    <a:pt x="5056009" y="103863"/>
                    <a:pt x="5054651" y="107596"/>
                  </a:cubicBezTo>
                  <a:cubicBezTo>
                    <a:pt x="5088593" y="97414"/>
                    <a:pt x="5122196" y="87571"/>
                    <a:pt x="5156138" y="77388"/>
                  </a:cubicBezTo>
                  <a:cubicBezTo>
                    <a:pt x="5154780" y="73315"/>
                    <a:pt x="5153762" y="69242"/>
                    <a:pt x="5152405" y="65169"/>
                  </a:cubicBezTo>
                  <a:cubicBezTo>
                    <a:pt x="5218931" y="74673"/>
                    <a:pt x="5285458" y="83837"/>
                    <a:pt x="5355379" y="93680"/>
                  </a:cubicBezTo>
                  <a:cubicBezTo>
                    <a:pt x="5357415" y="90965"/>
                    <a:pt x="5364882" y="81461"/>
                    <a:pt x="5372010" y="71957"/>
                  </a:cubicBezTo>
                  <a:cubicBezTo>
                    <a:pt x="5378798" y="81122"/>
                    <a:pt x="5384569" y="90625"/>
                    <a:pt x="5392375" y="99111"/>
                  </a:cubicBezTo>
                  <a:cubicBezTo>
                    <a:pt x="5398824" y="106239"/>
                    <a:pt x="5406631" y="116421"/>
                    <a:pt x="5414777" y="117100"/>
                  </a:cubicBezTo>
                  <a:cubicBezTo>
                    <a:pt x="5539005" y="127622"/>
                    <a:pt x="5663233" y="138823"/>
                    <a:pt x="5787461" y="146290"/>
                  </a:cubicBezTo>
                  <a:cubicBezTo>
                    <a:pt x="5890645" y="152400"/>
                    <a:pt x="5994508" y="155794"/>
                    <a:pt x="6098031" y="156473"/>
                  </a:cubicBezTo>
                  <a:cubicBezTo>
                    <a:pt x="6139780" y="156812"/>
                    <a:pt x="6181189" y="145612"/>
                    <a:pt x="6222938" y="141199"/>
                  </a:cubicBezTo>
                  <a:cubicBezTo>
                    <a:pt x="6333929" y="129659"/>
                    <a:pt x="6445259" y="107257"/>
                    <a:pt x="6555571" y="111330"/>
                  </a:cubicBezTo>
                  <a:cubicBezTo>
                    <a:pt x="6639068" y="114385"/>
                    <a:pt x="6723245" y="91304"/>
                    <a:pt x="6807421" y="118797"/>
                  </a:cubicBezTo>
                  <a:cubicBezTo>
                    <a:pt x="6833217" y="127283"/>
                    <a:pt x="6868178" y="101487"/>
                    <a:pt x="6899065" y="100469"/>
                  </a:cubicBezTo>
                  <a:cubicBezTo>
                    <a:pt x="6926218" y="99790"/>
                    <a:pt x="6957106" y="106578"/>
                    <a:pt x="6980526" y="120494"/>
                  </a:cubicBezTo>
                  <a:cubicBezTo>
                    <a:pt x="7014129" y="140520"/>
                    <a:pt x="7109166" y="132374"/>
                    <a:pt x="7133944" y="99790"/>
                  </a:cubicBezTo>
                  <a:cubicBezTo>
                    <a:pt x="7157364" y="69242"/>
                    <a:pt x="7182821" y="46501"/>
                    <a:pt x="7224569" y="72297"/>
                  </a:cubicBezTo>
                  <a:cubicBezTo>
                    <a:pt x="7218800" y="85195"/>
                    <a:pt x="7213030" y="98093"/>
                    <a:pt x="7207259" y="111330"/>
                  </a:cubicBezTo>
                  <a:cubicBezTo>
                    <a:pt x="7222872" y="113706"/>
                    <a:pt x="7238486" y="117440"/>
                    <a:pt x="7254099" y="118118"/>
                  </a:cubicBezTo>
                  <a:cubicBezTo>
                    <a:pt x="7278877" y="119137"/>
                    <a:pt x="7305691" y="112348"/>
                    <a:pt x="7328772" y="118797"/>
                  </a:cubicBezTo>
                  <a:cubicBezTo>
                    <a:pt x="7391564" y="136108"/>
                    <a:pt x="7419397" y="82479"/>
                    <a:pt x="7445872" y="51592"/>
                  </a:cubicBezTo>
                  <a:cubicBezTo>
                    <a:pt x="7483208" y="8146"/>
                    <a:pt x="7513077" y="30548"/>
                    <a:pt x="7540571" y="46161"/>
                  </a:cubicBezTo>
                  <a:cubicBezTo>
                    <a:pt x="7552789" y="53289"/>
                    <a:pt x="7549395" y="88249"/>
                    <a:pt x="7551771" y="103184"/>
                  </a:cubicBezTo>
                  <a:cubicBezTo>
                    <a:pt x="7589447" y="105220"/>
                    <a:pt x="7637984" y="107596"/>
                    <a:pt x="7686182" y="109633"/>
                  </a:cubicBezTo>
                  <a:cubicBezTo>
                    <a:pt x="7696025" y="109972"/>
                    <a:pt x="7706207" y="107936"/>
                    <a:pt x="7716051" y="107257"/>
                  </a:cubicBezTo>
                  <a:cubicBezTo>
                    <a:pt x="7713336" y="98093"/>
                    <a:pt x="7711978" y="88589"/>
                    <a:pt x="7707905" y="80103"/>
                  </a:cubicBezTo>
                  <a:cubicBezTo>
                    <a:pt x="7690934" y="46840"/>
                    <a:pt x="7702474" y="28511"/>
                    <a:pt x="7745241" y="14595"/>
                  </a:cubicBezTo>
                  <a:cubicBezTo>
                    <a:pt x="7720803" y="99790"/>
                    <a:pt x="7769680" y="100129"/>
                    <a:pt x="7829079" y="107936"/>
                  </a:cubicBezTo>
                  <a:cubicBezTo>
                    <a:pt x="7894926" y="116421"/>
                    <a:pt x="7955343" y="129319"/>
                    <a:pt x="8017796" y="91304"/>
                  </a:cubicBezTo>
                  <a:cubicBezTo>
                    <a:pt x="8034088" y="81122"/>
                    <a:pt x="8067352" y="98432"/>
                    <a:pt x="8104009" y="105220"/>
                  </a:cubicBezTo>
                  <a:cubicBezTo>
                    <a:pt x="8100615" y="67884"/>
                    <a:pt x="8097560" y="37336"/>
                    <a:pt x="8094506" y="3394"/>
                  </a:cubicBezTo>
                  <a:cubicBezTo>
                    <a:pt x="8113852" y="4752"/>
                    <a:pt x="8138630" y="1018"/>
                    <a:pt x="8156959" y="9843"/>
                  </a:cubicBezTo>
                  <a:cubicBezTo>
                    <a:pt x="8173251" y="17650"/>
                    <a:pt x="8193277" y="40052"/>
                    <a:pt x="8192938" y="55665"/>
                  </a:cubicBezTo>
                  <a:cubicBezTo>
                    <a:pt x="8191919" y="99450"/>
                    <a:pt x="8203120" y="117440"/>
                    <a:pt x="8250639" y="112348"/>
                  </a:cubicBezTo>
                  <a:cubicBezTo>
                    <a:pt x="8308001" y="106239"/>
                    <a:pt x="8352465" y="87231"/>
                    <a:pt x="8376564" y="31566"/>
                  </a:cubicBezTo>
                  <a:cubicBezTo>
                    <a:pt x="8378601" y="26475"/>
                    <a:pt x="8388444" y="25117"/>
                    <a:pt x="8397269" y="20705"/>
                  </a:cubicBezTo>
                  <a:cubicBezTo>
                    <a:pt x="8402700" y="49216"/>
                    <a:pt x="8407451" y="74333"/>
                    <a:pt x="8412543" y="99450"/>
                  </a:cubicBezTo>
                  <a:cubicBezTo>
                    <a:pt x="8416955" y="99111"/>
                    <a:pt x="8421707" y="98771"/>
                    <a:pt x="8426119" y="98093"/>
                  </a:cubicBezTo>
                  <a:cubicBezTo>
                    <a:pt x="8426798" y="83837"/>
                    <a:pt x="8426119" y="69242"/>
                    <a:pt x="8428835" y="55665"/>
                  </a:cubicBezTo>
                  <a:cubicBezTo>
                    <a:pt x="8432908" y="36657"/>
                    <a:pt x="8440036" y="18668"/>
                    <a:pt x="8445806" y="0"/>
                  </a:cubicBezTo>
                  <a:cubicBezTo>
                    <a:pt x="8454291" y="3734"/>
                    <a:pt x="8469904" y="6788"/>
                    <a:pt x="8470244" y="11201"/>
                  </a:cubicBezTo>
                  <a:cubicBezTo>
                    <a:pt x="8471601" y="30887"/>
                    <a:pt x="8468887" y="50574"/>
                    <a:pt x="8466510" y="82479"/>
                  </a:cubicBezTo>
                  <a:cubicBezTo>
                    <a:pt x="8477372" y="106239"/>
                    <a:pt x="8502829" y="123549"/>
                    <a:pt x="8542880" y="105899"/>
                  </a:cubicBezTo>
                  <a:cubicBezTo>
                    <a:pt x="8544577" y="105220"/>
                    <a:pt x="8546954" y="105560"/>
                    <a:pt x="8548651" y="105899"/>
                  </a:cubicBezTo>
                  <a:cubicBezTo>
                    <a:pt x="8628415" y="128980"/>
                    <a:pt x="8706820" y="97753"/>
                    <a:pt x="8784887" y="100808"/>
                  </a:cubicBezTo>
                  <a:cubicBezTo>
                    <a:pt x="8860578" y="103863"/>
                    <a:pt x="8936269" y="125246"/>
                    <a:pt x="9010602" y="144933"/>
                  </a:cubicBezTo>
                  <a:cubicBezTo>
                    <a:pt x="9037417" y="152061"/>
                    <a:pt x="9055745" y="166656"/>
                    <a:pt x="9067285" y="128980"/>
                  </a:cubicBezTo>
                  <a:cubicBezTo>
                    <a:pt x="9069662" y="121513"/>
                    <a:pt x="9086633" y="111330"/>
                    <a:pt x="9092063" y="113706"/>
                  </a:cubicBezTo>
                  <a:cubicBezTo>
                    <a:pt x="9151123" y="137805"/>
                    <a:pt x="9215952" y="106918"/>
                    <a:pt x="9272635" y="131695"/>
                  </a:cubicBezTo>
                  <a:cubicBezTo>
                    <a:pt x="9301486" y="144254"/>
                    <a:pt x="9322869" y="173444"/>
                    <a:pt x="9348666" y="182948"/>
                  </a:cubicBezTo>
                  <a:cubicBezTo>
                    <a:pt x="9367673" y="188039"/>
                    <a:pt x="9386341" y="193131"/>
                    <a:pt x="9409761" y="199579"/>
                  </a:cubicBezTo>
                  <a:cubicBezTo>
                    <a:pt x="9411797" y="194828"/>
                    <a:pt x="9417228" y="181930"/>
                    <a:pt x="9424696" y="163940"/>
                  </a:cubicBezTo>
                  <a:cubicBezTo>
                    <a:pt x="9451510" y="181251"/>
                    <a:pt x="9501744" y="163601"/>
                    <a:pt x="9488847" y="215193"/>
                  </a:cubicBezTo>
                  <a:cubicBezTo>
                    <a:pt x="9511927" y="205689"/>
                    <a:pt x="9537383" y="185324"/>
                    <a:pt x="9554354" y="190755"/>
                  </a:cubicBezTo>
                  <a:cubicBezTo>
                    <a:pt x="9570986" y="196185"/>
                    <a:pt x="9578793" y="228091"/>
                    <a:pt x="9597122" y="259996"/>
                  </a:cubicBezTo>
                  <a:cubicBezTo>
                    <a:pt x="9606964" y="246420"/>
                    <a:pt x="9628688" y="229788"/>
                    <a:pt x="9630045" y="211799"/>
                  </a:cubicBezTo>
                  <a:cubicBezTo>
                    <a:pt x="9631742" y="185663"/>
                    <a:pt x="9623597" y="157152"/>
                    <a:pt x="9660254" y="157831"/>
                  </a:cubicBezTo>
                  <a:cubicBezTo>
                    <a:pt x="9682317" y="158170"/>
                    <a:pt x="9703699" y="172765"/>
                    <a:pt x="9723047" y="194488"/>
                  </a:cubicBezTo>
                  <a:cubicBezTo>
                    <a:pt x="9732211" y="190415"/>
                    <a:pt x="9741715" y="186003"/>
                    <a:pt x="9750201" y="182269"/>
                  </a:cubicBezTo>
                  <a:cubicBezTo>
                    <a:pt x="9750201" y="207047"/>
                    <a:pt x="9750201" y="229109"/>
                    <a:pt x="9750201" y="250832"/>
                  </a:cubicBezTo>
                  <a:cubicBezTo>
                    <a:pt x="9753595" y="252529"/>
                    <a:pt x="9757328" y="254226"/>
                    <a:pt x="9760722" y="256263"/>
                  </a:cubicBezTo>
                  <a:cubicBezTo>
                    <a:pt x="9767172" y="243365"/>
                    <a:pt x="9771923" y="229449"/>
                    <a:pt x="9780409" y="218248"/>
                  </a:cubicBezTo>
                  <a:cubicBezTo>
                    <a:pt x="9792967" y="201616"/>
                    <a:pt x="9807563" y="174123"/>
                    <a:pt x="9821818" y="173784"/>
                  </a:cubicBezTo>
                  <a:cubicBezTo>
                    <a:pt x="9845239" y="173105"/>
                    <a:pt x="9870355" y="188718"/>
                    <a:pt x="9892418" y="201277"/>
                  </a:cubicBezTo>
                  <a:cubicBezTo>
                    <a:pt x="9907352" y="209762"/>
                    <a:pt x="9926360" y="237255"/>
                    <a:pt x="9930773" y="234540"/>
                  </a:cubicBezTo>
                  <a:cubicBezTo>
                    <a:pt x="9950119" y="223000"/>
                    <a:pt x="9965054" y="203653"/>
                    <a:pt x="9984401" y="184306"/>
                  </a:cubicBezTo>
                  <a:cubicBezTo>
                    <a:pt x="10023095" y="205689"/>
                    <a:pt x="10028186" y="243025"/>
                    <a:pt x="9994584" y="314304"/>
                  </a:cubicBezTo>
                  <a:cubicBezTo>
                    <a:pt x="9965054" y="320074"/>
                    <a:pt x="9938240" y="325165"/>
                    <a:pt x="9911086" y="330596"/>
                  </a:cubicBezTo>
                  <a:cubicBezTo>
                    <a:pt x="9983043" y="385243"/>
                    <a:pt x="10011894" y="318716"/>
                    <a:pt x="10056019" y="292241"/>
                  </a:cubicBezTo>
                  <a:cubicBezTo>
                    <a:pt x="10069595" y="309212"/>
                    <a:pt x="10083851" y="326862"/>
                    <a:pt x="10105235" y="353677"/>
                  </a:cubicBezTo>
                  <a:cubicBezTo>
                    <a:pt x="10120508" y="285453"/>
                    <a:pt x="10021738" y="250493"/>
                    <a:pt x="10080118" y="189057"/>
                  </a:cubicBezTo>
                  <a:cubicBezTo>
                    <a:pt x="10136801" y="197543"/>
                    <a:pt x="10115078" y="329578"/>
                    <a:pt x="10211813" y="272216"/>
                  </a:cubicBezTo>
                  <a:cubicBezTo>
                    <a:pt x="10239646" y="296314"/>
                    <a:pt x="10268157" y="320753"/>
                    <a:pt x="10299044" y="347567"/>
                  </a:cubicBezTo>
                  <a:cubicBezTo>
                    <a:pt x="10289201" y="362162"/>
                    <a:pt x="10280036" y="375400"/>
                    <a:pt x="10269854" y="391013"/>
                  </a:cubicBezTo>
                  <a:cubicBezTo>
                    <a:pt x="10281395" y="399159"/>
                    <a:pt x="10291916" y="406287"/>
                    <a:pt x="10307190" y="416809"/>
                  </a:cubicBezTo>
                  <a:cubicBezTo>
                    <a:pt x="10315337" y="393389"/>
                    <a:pt x="10322464" y="373024"/>
                    <a:pt x="10329592" y="352658"/>
                  </a:cubicBezTo>
                  <a:cubicBezTo>
                    <a:pt x="10334683" y="350622"/>
                    <a:pt x="10339435" y="348925"/>
                    <a:pt x="10344526" y="346888"/>
                  </a:cubicBezTo>
                  <a:cubicBezTo>
                    <a:pt x="10353691" y="370308"/>
                    <a:pt x="10362856" y="394068"/>
                    <a:pt x="10373717" y="422579"/>
                  </a:cubicBezTo>
                  <a:cubicBezTo>
                    <a:pt x="10378808" y="421561"/>
                    <a:pt x="10394761" y="418167"/>
                    <a:pt x="10404604" y="416130"/>
                  </a:cubicBezTo>
                  <a:cubicBezTo>
                    <a:pt x="10421575" y="438871"/>
                    <a:pt x="10436170" y="458558"/>
                    <a:pt x="10451105" y="478244"/>
                  </a:cubicBezTo>
                  <a:cubicBezTo>
                    <a:pt x="10456196" y="474510"/>
                    <a:pt x="10461627" y="470437"/>
                    <a:pt x="10466718" y="466704"/>
                  </a:cubicBezTo>
                  <a:cubicBezTo>
                    <a:pt x="10464342" y="428689"/>
                    <a:pt x="10464682" y="393728"/>
                    <a:pt x="10411053" y="379812"/>
                  </a:cubicBezTo>
                  <a:cubicBezTo>
                    <a:pt x="10376771" y="370987"/>
                    <a:pt x="10333665" y="347228"/>
                    <a:pt x="10379827" y="301745"/>
                  </a:cubicBezTo>
                  <a:cubicBezTo>
                    <a:pt x="10363534" y="273913"/>
                    <a:pt x="10290898" y="291902"/>
                    <a:pt x="10320767" y="236916"/>
                  </a:cubicBezTo>
                  <a:cubicBezTo>
                    <a:pt x="10349618" y="241668"/>
                    <a:pt x="10370662" y="243025"/>
                    <a:pt x="10390009" y="249474"/>
                  </a:cubicBezTo>
                  <a:cubicBezTo>
                    <a:pt x="10403586" y="253887"/>
                    <a:pt x="10424290" y="263051"/>
                    <a:pt x="10426327" y="273234"/>
                  </a:cubicBezTo>
                  <a:cubicBezTo>
                    <a:pt x="10437867" y="327202"/>
                    <a:pt x="10480634" y="331275"/>
                    <a:pt x="10522044" y="344173"/>
                  </a:cubicBezTo>
                  <a:cubicBezTo>
                    <a:pt x="10551913" y="353337"/>
                    <a:pt x="10582461" y="360804"/>
                    <a:pt x="10591625" y="406287"/>
                  </a:cubicBezTo>
                  <a:cubicBezTo>
                    <a:pt x="10600450" y="450072"/>
                    <a:pt x="10632355" y="489106"/>
                    <a:pt x="10661206" y="543752"/>
                  </a:cubicBezTo>
                  <a:cubicBezTo>
                    <a:pt x="10664600" y="475529"/>
                    <a:pt x="10667316" y="425973"/>
                    <a:pt x="10670031" y="376757"/>
                  </a:cubicBezTo>
                  <a:cubicBezTo>
                    <a:pt x="10745383" y="351640"/>
                    <a:pt x="10828201" y="392710"/>
                    <a:pt x="10864180" y="465346"/>
                  </a:cubicBezTo>
                  <a:cubicBezTo>
                    <a:pt x="10875381" y="488087"/>
                    <a:pt x="10906608" y="501325"/>
                    <a:pt x="10939531" y="527800"/>
                  </a:cubicBezTo>
                  <a:cubicBezTo>
                    <a:pt x="10947677" y="503701"/>
                    <a:pt x="10953787" y="485711"/>
                    <a:pt x="10959897" y="467722"/>
                  </a:cubicBezTo>
                  <a:cubicBezTo>
                    <a:pt x="10946660" y="470437"/>
                    <a:pt x="10933083" y="473153"/>
                    <a:pt x="10919845" y="475868"/>
                  </a:cubicBezTo>
                  <a:cubicBezTo>
                    <a:pt x="10918148" y="471795"/>
                    <a:pt x="10916451" y="468061"/>
                    <a:pt x="10914415" y="463988"/>
                  </a:cubicBezTo>
                  <a:cubicBezTo>
                    <a:pt x="10938174" y="455163"/>
                    <a:pt x="10961933" y="445999"/>
                    <a:pt x="10985693" y="437174"/>
                  </a:cubicBezTo>
                  <a:cubicBezTo>
                    <a:pt x="10985693" y="437174"/>
                    <a:pt x="10983656" y="436156"/>
                    <a:pt x="10983656" y="436156"/>
                  </a:cubicBezTo>
                  <a:cubicBezTo>
                    <a:pt x="10994178" y="459236"/>
                    <a:pt x="11004700" y="481978"/>
                    <a:pt x="11015222" y="505058"/>
                  </a:cubicBezTo>
                  <a:cubicBezTo>
                    <a:pt x="11011150" y="509810"/>
                    <a:pt x="11007076" y="514562"/>
                    <a:pt x="11003003" y="519314"/>
                  </a:cubicBezTo>
                  <a:cubicBezTo>
                    <a:pt x="11023708" y="520332"/>
                    <a:pt x="11044412" y="521690"/>
                    <a:pt x="11063760" y="522708"/>
                  </a:cubicBezTo>
                  <a:cubicBezTo>
                    <a:pt x="11069530" y="496912"/>
                    <a:pt x="11073942" y="478244"/>
                    <a:pt x="11078015" y="459576"/>
                  </a:cubicBezTo>
                  <a:lnTo>
                    <a:pt x="11076318" y="461273"/>
                  </a:lnTo>
                  <a:cubicBezTo>
                    <a:pt x="11089555" y="454485"/>
                    <a:pt x="11102793" y="447357"/>
                    <a:pt x="11127910" y="434459"/>
                  </a:cubicBezTo>
                  <a:cubicBezTo>
                    <a:pt x="11136735" y="473492"/>
                    <a:pt x="11144881" y="509131"/>
                    <a:pt x="11153027" y="544771"/>
                  </a:cubicBezTo>
                  <a:cubicBezTo>
                    <a:pt x="11148275" y="546128"/>
                    <a:pt x="11143184" y="547146"/>
                    <a:pt x="11138432" y="548504"/>
                  </a:cubicBezTo>
                  <a:cubicBezTo>
                    <a:pt x="11163549" y="561402"/>
                    <a:pt x="11188327" y="573961"/>
                    <a:pt x="11212425" y="586519"/>
                  </a:cubicBezTo>
                  <a:cubicBezTo>
                    <a:pt x="11216499" y="565815"/>
                    <a:pt x="11220911" y="541376"/>
                    <a:pt x="11228039" y="504040"/>
                  </a:cubicBezTo>
                  <a:cubicBezTo>
                    <a:pt x="11269448" y="548844"/>
                    <a:pt x="11299996" y="582446"/>
                    <a:pt x="11331902" y="617067"/>
                  </a:cubicBezTo>
                  <a:cubicBezTo>
                    <a:pt x="11319683" y="633359"/>
                    <a:pt x="11309160" y="646936"/>
                    <a:pt x="11301693" y="657119"/>
                  </a:cubicBezTo>
                  <a:cubicBezTo>
                    <a:pt x="11238900" y="641845"/>
                    <a:pt x="11178483" y="626910"/>
                    <a:pt x="11114333" y="611297"/>
                  </a:cubicBezTo>
                  <a:cubicBezTo>
                    <a:pt x="11134698" y="651688"/>
                    <a:pt x="11152688" y="686988"/>
                    <a:pt x="11170338" y="722627"/>
                  </a:cubicBezTo>
                  <a:cubicBezTo>
                    <a:pt x="11165586" y="726361"/>
                    <a:pt x="11160834" y="729755"/>
                    <a:pt x="11156082" y="733489"/>
                  </a:cubicBezTo>
                  <a:cubicBezTo>
                    <a:pt x="11126892" y="724664"/>
                    <a:pt x="11096344" y="682236"/>
                    <a:pt x="11068511" y="736883"/>
                  </a:cubicBezTo>
                  <a:cubicBezTo>
                    <a:pt x="11074960" y="746726"/>
                    <a:pt x="11083107" y="758945"/>
                    <a:pt x="11093628" y="774898"/>
                  </a:cubicBezTo>
                  <a:cubicBezTo>
                    <a:pt x="11066136" y="776595"/>
                    <a:pt x="11040679" y="784741"/>
                    <a:pt x="11020992" y="777613"/>
                  </a:cubicBezTo>
                  <a:cubicBezTo>
                    <a:pt x="11007416" y="772522"/>
                    <a:pt x="10994517" y="746047"/>
                    <a:pt x="10994857" y="729076"/>
                  </a:cubicBezTo>
                  <a:cubicBezTo>
                    <a:pt x="10994857" y="698868"/>
                    <a:pt x="11005040" y="668999"/>
                    <a:pt x="11006397" y="635735"/>
                  </a:cubicBezTo>
                  <a:cubicBezTo>
                    <a:pt x="10970758" y="709050"/>
                    <a:pt x="10915772" y="720591"/>
                    <a:pt x="10856713" y="693437"/>
                  </a:cubicBezTo>
                  <a:cubicBezTo>
                    <a:pt x="10835668" y="720251"/>
                    <a:pt x="10818697" y="741295"/>
                    <a:pt x="10795277" y="771164"/>
                  </a:cubicBezTo>
                  <a:cubicBezTo>
                    <a:pt x="10780682" y="720930"/>
                    <a:pt x="10709404" y="760303"/>
                    <a:pt x="10711780" y="697171"/>
                  </a:cubicBezTo>
                  <a:cubicBezTo>
                    <a:pt x="10689378" y="697510"/>
                    <a:pt x="10658152" y="688346"/>
                    <a:pt x="10645932" y="699547"/>
                  </a:cubicBezTo>
                  <a:cubicBezTo>
                    <a:pt x="10577708" y="761660"/>
                    <a:pt x="10508807" y="710747"/>
                    <a:pt x="10441940" y="703620"/>
                  </a:cubicBezTo>
                  <a:cubicBezTo>
                    <a:pt x="10408338" y="700225"/>
                    <a:pt x="10377111" y="672393"/>
                    <a:pt x="10342490" y="654064"/>
                  </a:cubicBezTo>
                  <a:cubicBezTo>
                    <a:pt x="10343848" y="662550"/>
                    <a:pt x="10345884" y="674769"/>
                    <a:pt x="10348939" y="693097"/>
                  </a:cubicBezTo>
                  <a:cubicBezTo>
                    <a:pt x="10292256" y="683254"/>
                    <a:pt x="10237270" y="673411"/>
                    <a:pt x="10177192" y="662889"/>
                  </a:cubicBezTo>
                  <a:cubicBezTo>
                    <a:pt x="10171083" y="666623"/>
                    <a:pt x="10154451" y="680199"/>
                    <a:pt x="10135782" y="686309"/>
                  </a:cubicBezTo>
                  <a:cubicBezTo>
                    <a:pt x="10115078" y="693097"/>
                    <a:pt x="10091997" y="693097"/>
                    <a:pt x="10061110" y="697171"/>
                  </a:cubicBezTo>
                  <a:cubicBezTo>
                    <a:pt x="10060771" y="696831"/>
                    <a:pt x="10052624" y="687327"/>
                    <a:pt x="10043800" y="677484"/>
                  </a:cubicBezTo>
                  <a:cubicBezTo>
                    <a:pt x="10033277" y="685970"/>
                    <a:pt x="10023435" y="693776"/>
                    <a:pt x="10010197" y="704638"/>
                  </a:cubicBezTo>
                  <a:cubicBezTo>
                    <a:pt x="9988474" y="684273"/>
                    <a:pt x="9968109" y="665265"/>
                    <a:pt x="9957926" y="655761"/>
                  </a:cubicBezTo>
                  <a:cubicBezTo>
                    <a:pt x="9911765" y="655761"/>
                    <a:pt x="9873071" y="655761"/>
                    <a:pt x="9824194" y="655761"/>
                  </a:cubicBezTo>
                  <a:cubicBezTo>
                    <a:pt x="9822837" y="661531"/>
                    <a:pt x="9817405" y="680878"/>
                    <a:pt x="9812994" y="698189"/>
                  </a:cubicBezTo>
                  <a:cubicBezTo>
                    <a:pt x="9736284" y="682575"/>
                    <a:pt x="9659914" y="667302"/>
                    <a:pt x="9576417" y="650330"/>
                  </a:cubicBezTo>
                  <a:cubicBezTo>
                    <a:pt x="9576417" y="635396"/>
                    <a:pt x="9576417" y="610618"/>
                    <a:pt x="9576417" y="586180"/>
                  </a:cubicBezTo>
                  <a:cubicBezTo>
                    <a:pt x="9572683" y="585841"/>
                    <a:pt x="9568949" y="585501"/>
                    <a:pt x="9565216" y="584822"/>
                  </a:cubicBezTo>
                  <a:cubicBezTo>
                    <a:pt x="9561482" y="608582"/>
                    <a:pt x="9562840" y="634717"/>
                    <a:pt x="9552318" y="654743"/>
                  </a:cubicBezTo>
                  <a:cubicBezTo>
                    <a:pt x="9541796" y="675108"/>
                    <a:pt x="9519733" y="689364"/>
                    <a:pt x="9502423" y="706335"/>
                  </a:cubicBezTo>
                  <a:cubicBezTo>
                    <a:pt x="9506496" y="710408"/>
                    <a:pt x="9510569" y="714820"/>
                    <a:pt x="9514303" y="718893"/>
                  </a:cubicBezTo>
                  <a:cubicBezTo>
                    <a:pt x="9538402" y="715839"/>
                    <a:pt x="9562501" y="713123"/>
                    <a:pt x="9589993" y="709729"/>
                  </a:cubicBezTo>
                  <a:cubicBezTo>
                    <a:pt x="9584902" y="804767"/>
                    <a:pt x="9636834" y="745708"/>
                    <a:pt x="9671454" y="736883"/>
                  </a:cubicBezTo>
                  <a:cubicBezTo>
                    <a:pt x="9639209" y="802391"/>
                    <a:pt x="9607983" y="805785"/>
                    <a:pt x="9533650" y="755551"/>
                  </a:cubicBezTo>
                  <a:cubicBezTo>
                    <a:pt x="9535007" y="770146"/>
                    <a:pt x="9531613" y="793566"/>
                    <a:pt x="9538741" y="797639"/>
                  </a:cubicBezTo>
                  <a:cubicBezTo>
                    <a:pt x="9582187" y="822077"/>
                    <a:pt x="9628009" y="842103"/>
                    <a:pt x="9673152" y="863826"/>
                  </a:cubicBezTo>
                  <a:cubicBezTo>
                    <a:pt x="9676546" y="859074"/>
                    <a:pt x="9679940" y="854662"/>
                    <a:pt x="9682995" y="849910"/>
                  </a:cubicBezTo>
                  <a:cubicBezTo>
                    <a:pt x="9674510" y="836673"/>
                    <a:pt x="9666024" y="823435"/>
                    <a:pt x="9663309" y="819023"/>
                  </a:cubicBezTo>
                  <a:cubicBezTo>
                    <a:pt x="9702682" y="781008"/>
                    <a:pt x="9738321" y="746726"/>
                    <a:pt x="9773960" y="712105"/>
                  </a:cubicBezTo>
                  <a:cubicBezTo>
                    <a:pt x="9778033" y="713802"/>
                    <a:pt x="9782106" y="715499"/>
                    <a:pt x="9785840" y="717196"/>
                  </a:cubicBezTo>
                  <a:cubicBezTo>
                    <a:pt x="9774978" y="740277"/>
                    <a:pt x="9761401" y="762339"/>
                    <a:pt x="9753595" y="786099"/>
                  </a:cubicBezTo>
                  <a:cubicBezTo>
                    <a:pt x="9747485" y="804767"/>
                    <a:pt x="9739339" y="830563"/>
                    <a:pt x="9747145" y="844819"/>
                  </a:cubicBezTo>
                  <a:cubicBezTo>
                    <a:pt x="9763778" y="875027"/>
                    <a:pt x="9756649" y="926959"/>
                    <a:pt x="9804847" y="931371"/>
                  </a:cubicBezTo>
                  <a:cubicBezTo>
                    <a:pt x="9836074" y="934426"/>
                    <a:pt x="9868658" y="921188"/>
                    <a:pt x="9900903" y="919491"/>
                  </a:cubicBezTo>
                  <a:cubicBezTo>
                    <a:pt x="9925341" y="918134"/>
                    <a:pt x="9950459" y="922885"/>
                    <a:pt x="9979649" y="925261"/>
                  </a:cubicBezTo>
                  <a:cubicBezTo>
                    <a:pt x="9971842" y="913721"/>
                    <a:pt x="9960642" y="897089"/>
                    <a:pt x="9951477" y="883852"/>
                  </a:cubicBezTo>
                  <a:cubicBezTo>
                    <a:pt x="9993226" y="883852"/>
                    <a:pt x="10040066" y="874348"/>
                    <a:pt x="10079778" y="886907"/>
                  </a:cubicBezTo>
                  <a:cubicBezTo>
                    <a:pt x="10113720" y="897768"/>
                    <a:pt x="10151735" y="928995"/>
                    <a:pt x="10164973" y="960561"/>
                  </a:cubicBezTo>
                  <a:cubicBezTo>
                    <a:pt x="10174816" y="984321"/>
                    <a:pt x="10147662" y="1023354"/>
                    <a:pt x="10136461" y="1055260"/>
                  </a:cubicBezTo>
                  <a:cubicBezTo>
                    <a:pt x="10133067" y="1065103"/>
                    <a:pt x="10127976" y="1074267"/>
                    <a:pt x="10130352" y="1069515"/>
                  </a:cubicBezTo>
                  <a:cubicBezTo>
                    <a:pt x="10156148" y="1083771"/>
                    <a:pt x="10174477" y="1098366"/>
                    <a:pt x="10194842" y="1104136"/>
                  </a:cubicBezTo>
                  <a:cubicBezTo>
                    <a:pt x="10210795" y="1108549"/>
                    <a:pt x="10231160" y="1104815"/>
                    <a:pt x="10246434" y="1098027"/>
                  </a:cubicBezTo>
                  <a:cubicBezTo>
                    <a:pt x="10258992" y="1092596"/>
                    <a:pt x="10267138" y="1077661"/>
                    <a:pt x="10278339" y="1065442"/>
                  </a:cubicBezTo>
                  <a:cubicBezTo>
                    <a:pt x="10263405" y="1039307"/>
                    <a:pt x="10207740" y="1051526"/>
                    <a:pt x="10220977" y="986357"/>
                  </a:cubicBezTo>
                  <a:cubicBezTo>
                    <a:pt x="10229123" y="946984"/>
                    <a:pt x="10258314" y="958185"/>
                    <a:pt x="10265441" y="937141"/>
                  </a:cubicBezTo>
                  <a:cubicBezTo>
                    <a:pt x="10314997" y="961919"/>
                    <a:pt x="10322464" y="915758"/>
                    <a:pt x="10342490" y="891319"/>
                  </a:cubicBezTo>
                  <a:cubicBezTo>
                    <a:pt x="10355388" y="924243"/>
                    <a:pt x="10368286" y="957506"/>
                    <a:pt x="10381184" y="990770"/>
                  </a:cubicBezTo>
                  <a:cubicBezTo>
                    <a:pt x="10386275" y="988733"/>
                    <a:pt x="10391367" y="986697"/>
                    <a:pt x="10396458" y="984660"/>
                  </a:cubicBezTo>
                  <a:cubicBezTo>
                    <a:pt x="10392385" y="974138"/>
                    <a:pt x="10388651" y="963616"/>
                    <a:pt x="10384578" y="952755"/>
                  </a:cubicBezTo>
                  <a:cubicBezTo>
                    <a:pt x="10435152" y="928316"/>
                    <a:pt x="10435152" y="928316"/>
                    <a:pt x="10461288" y="978890"/>
                  </a:cubicBezTo>
                  <a:cubicBezTo>
                    <a:pt x="10497605" y="972101"/>
                    <a:pt x="10544446" y="948003"/>
                    <a:pt x="10565829" y="962258"/>
                  </a:cubicBezTo>
                  <a:cubicBezTo>
                    <a:pt x="10609953" y="991788"/>
                    <a:pt x="10651702" y="973120"/>
                    <a:pt x="10691754" y="982284"/>
                  </a:cubicBezTo>
                  <a:cubicBezTo>
                    <a:pt x="10707368" y="986018"/>
                    <a:pt x="10712119" y="1037270"/>
                    <a:pt x="10726036" y="1080037"/>
                  </a:cubicBezTo>
                  <a:cubicBezTo>
                    <a:pt x="10683608" y="1071552"/>
                    <a:pt x="10659509" y="1066800"/>
                    <a:pt x="10635410" y="1062048"/>
                  </a:cubicBezTo>
                  <a:cubicBezTo>
                    <a:pt x="10568884" y="1049150"/>
                    <a:pt x="10503036" y="1031840"/>
                    <a:pt x="10435831" y="1026409"/>
                  </a:cubicBezTo>
                  <a:cubicBezTo>
                    <a:pt x="10405962" y="1024033"/>
                    <a:pt x="10374396" y="1046095"/>
                    <a:pt x="10343508" y="1056957"/>
                  </a:cubicBezTo>
                  <a:cubicBezTo>
                    <a:pt x="10366250" y="1122465"/>
                    <a:pt x="10390688" y="1130951"/>
                    <a:pt x="10441940" y="1105155"/>
                  </a:cubicBezTo>
                  <a:cubicBezTo>
                    <a:pt x="10454838" y="1098706"/>
                    <a:pt x="10473846" y="1100403"/>
                    <a:pt x="10488780" y="1103797"/>
                  </a:cubicBezTo>
                  <a:cubicBezTo>
                    <a:pt x="10550555" y="1117713"/>
                    <a:pt x="10566168" y="1114658"/>
                    <a:pt x="10588570" y="1089541"/>
                  </a:cubicBezTo>
                  <a:cubicBezTo>
                    <a:pt x="10606559" y="1103457"/>
                    <a:pt x="10626924" y="1130951"/>
                    <a:pt x="10639823" y="1127556"/>
                  </a:cubicBezTo>
                  <a:cubicBezTo>
                    <a:pt x="10734860" y="1102779"/>
                    <a:pt x="10820394" y="1157765"/>
                    <a:pt x="10913056" y="1153692"/>
                  </a:cubicBezTo>
                  <a:cubicBezTo>
                    <a:pt x="10981959" y="1150637"/>
                    <a:pt x="11051540" y="1160480"/>
                    <a:pt x="11120782" y="1167268"/>
                  </a:cubicBezTo>
                  <a:cubicBezTo>
                    <a:pt x="11138771" y="1168966"/>
                    <a:pt x="11155403" y="1184579"/>
                    <a:pt x="11173392" y="1187634"/>
                  </a:cubicBezTo>
                  <a:cubicBezTo>
                    <a:pt x="11212425" y="1194422"/>
                    <a:pt x="11252817" y="1193743"/>
                    <a:pt x="11291172" y="1202568"/>
                  </a:cubicBezTo>
                  <a:cubicBezTo>
                    <a:pt x="11339369" y="1213769"/>
                    <a:pt x="11381118" y="1253481"/>
                    <a:pt x="11437462" y="1225988"/>
                  </a:cubicBezTo>
                  <a:cubicBezTo>
                    <a:pt x="11444250" y="1222594"/>
                    <a:pt x="11466313" y="1251105"/>
                    <a:pt x="11482945" y="1254839"/>
                  </a:cubicBezTo>
                  <a:cubicBezTo>
                    <a:pt x="11544040" y="1266040"/>
                    <a:pt x="11605475" y="1277580"/>
                    <a:pt x="11683882" y="1291836"/>
                  </a:cubicBezTo>
                  <a:cubicBezTo>
                    <a:pt x="11661141" y="1306092"/>
                    <a:pt x="11648921" y="1320687"/>
                    <a:pt x="11638060" y="1319668"/>
                  </a:cubicBezTo>
                  <a:cubicBezTo>
                    <a:pt x="11596651" y="1315595"/>
                    <a:pt x="11555580" y="1306431"/>
                    <a:pt x="11514171" y="1299982"/>
                  </a:cubicBezTo>
                  <a:cubicBezTo>
                    <a:pt x="11472082" y="1293194"/>
                    <a:pt x="11429316" y="1280296"/>
                    <a:pt x="11387567" y="1282672"/>
                  </a:cubicBezTo>
                  <a:cubicBezTo>
                    <a:pt x="11339369" y="1285387"/>
                    <a:pt x="11291850" y="1301340"/>
                    <a:pt x="11243992" y="1311862"/>
                  </a:cubicBezTo>
                  <a:cubicBezTo>
                    <a:pt x="11286759" y="1334264"/>
                    <a:pt x="11261303" y="1428283"/>
                    <a:pt x="11353965" y="1422852"/>
                  </a:cubicBezTo>
                  <a:cubicBezTo>
                    <a:pt x="11344800" y="1395699"/>
                    <a:pt x="11336994" y="1372618"/>
                    <a:pt x="11322059" y="1328833"/>
                  </a:cubicBezTo>
                  <a:cubicBezTo>
                    <a:pt x="11365505" y="1343428"/>
                    <a:pt x="11393337" y="1352592"/>
                    <a:pt x="11433389" y="1366169"/>
                  </a:cubicBezTo>
                  <a:cubicBezTo>
                    <a:pt x="11493127" y="1336979"/>
                    <a:pt x="11631271" y="1358702"/>
                    <a:pt x="11693386" y="1414367"/>
                  </a:cubicBezTo>
                  <a:cubicBezTo>
                    <a:pt x="11709338" y="1428623"/>
                    <a:pt x="11734116" y="1433374"/>
                    <a:pt x="11755160" y="1442539"/>
                  </a:cubicBezTo>
                  <a:cubicBezTo>
                    <a:pt x="11757536" y="1436769"/>
                    <a:pt x="11759912" y="1431338"/>
                    <a:pt x="11762627" y="1425568"/>
                  </a:cubicBezTo>
                  <a:cubicBezTo>
                    <a:pt x="11748711" y="1415725"/>
                    <a:pt x="11734455" y="1405881"/>
                    <a:pt x="11720539" y="1396038"/>
                  </a:cubicBezTo>
                  <a:cubicBezTo>
                    <a:pt x="11722915" y="1390947"/>
                    <a:pt x="11724951" y="1385856"/>
                    <a:pt x="11727328" y="1380425"/>
                  </a:cubicBezTo>
                  <a:cubicBezTo>
                    <a:pt x="11750408" y="1390607"/>
                    <a:pt x="11775186" y="1398414"/>
                    <a:pt x="11795891" y="1411991"/>
                  </a:cubicBezTo>
                  <a:cubicBezTo>
                    <a:pt x="11819310" y="1427265"/>
                    <a:pt x="11836960" y="1452043"/>
                    <a:pt x="11861059" y="1464941"/>
                  </a:cubicBezTo>
                  <a:cubicBezTo>
                    <a:pt x="11884479" y="1477499"/>
                    <a:pt x="11912991" y="1480893"/>
                    <a:pt x="11939466" y="1488021"/>
                  </a:cubicBezTo>
                  <a:cubicBezTo>
                    <a:pt x="11939466" y="1488021"/>
                    <a:pt x="11936411" y="1487682"/>
                    <a:pt x="11936411" y="1487682"/>
                  </a:cubicBezTo>
                  <a:cubicBezTo>
                    <a:pt x="12021605" y="1496507"/>
                    <a:pt x="12106800" y="1505671"/>
                    <a:pt x="12192334" y="1514496"/>
                  </a:cubicBezTo>
                  <a:cubicBezTo>
                    <a:pt x="12192673" y="1519587"/>
                    <a:pt x="12192673" y="1525018"/>
                    <a:pt x="12193013" y="1530109"/>
                  </a:cubicBezTo>
                  <a:cubicBezTo>
                    <a:pt x="12185546" y="1534522"/>
                    <a:pt x="12177739" y="1543686"/>
                    <a:pt x="12170611" y="1543007"/>
                  </a:cubicBezTo>
                  <a:cubicBezTo>
                    <a:pt x="12110873" y="1536898"/>
                    <a:pt x="12051475" y="1530109"/>
                    <a:pt x="11992076" y="1521963"/>
                  </a:cubicBezTo>
                  <a:cubicBezTo>
                    <a:pt x="11967298" y="1518569"/>
                    <a:pt x="11943199" y="1507368"/>
                    <a:pt x="11919101" y="1507368"/>
                  </a:cubicBezTo>
                  <a:cubicBezTo>
                    <a:pt x="11895680" y="1507368"/>
                    <a:pt x="11872599" y="1517890"/>
                    <a:pt x="11840015" y="1526036"/>
                  </a:cubicBezTo>
                  <a:cubicBezTo>
                    <a:pt x="11800982" y="1487003"/>
                    <a:pt x="11786387" y="1486664"/>
                    <a:pt x="11766700" y="1533843"/>
                  </a:cubicBezTo>
                  <a:cubicBezTo>
                    <a:pt x="11699495" y="1529770"/>
                    <a:pt x="11628216" y="1539274"/>
                    <a:pt x="11589183" y="1473766"/>
                  </a:cubicBezTo>
                  <a:cubicBezTo>
                    <a:pt x="11570854" y="1491076"/>
                    <a:pt x="11559993" y="1509744"/>
                    <a:pt x="11549132" y="1509744"/>
                  </a:cubicBezTo>
                  <a:cubicBezTo>
                    <a:pt x="11525032" y="1510084"/>
                    <a:pt x="11500933" y="1500580"/>
                    <a:pt x="11459864" y="1491415"/>
                  </a:cubicBezTo>
                  <a:cubicBezTo>
                    <a:pt x="11354982" y="1493791"/>
                    <a:pt x="11230076" y="1496507"/>
                    <a:pt x="11091931" y="1456795"/>
                  </a:cubicBezTo>
                  <a:cubicBezTo>
                    <a:pt x="11126213" y="1444915"/>
                    <a:pt x="11148275" y="1437108"/>
                    <a:pt x="11170338" y="1429301"/>
                  </a:cubicBezTo>
                  <a:cubicBezTo>
                    <a:pt x="11141147" y="1387213"/>
                    <a:pt x="11105169" y="1360738"/>
                    <a:pt x="11049503" y="1379746"/>
                  </a:cubicBezTo>
                  <a:cubicBezTo>
                    <a:pt x="11046449" y="1390947"/>
                    <a:pt x="11042036" y="1406560"/>
                    <a:pt x="11037963" y="1421155"/>
                  </a:cubicBezTo>
                  <a:cubicBezTo>
                    <a:pt x="11055613" y="1430999"/>
                    <a:pt x="11072924" y="1440502"/>
                    <a:pt x="11090234" y="1450006"/>
                  </a:cubicBezTo>
                  <a:cubicBezTo>
                    <a:pt x="11089216" y="1455437"/>
                    <a:pt x="11088537" y="1460528"/>
                    <a:pt x="11087519" y="1465959"/>
                  </a:cubicBezTo>
                  <a:cubicBezTo>
                    <a:pt x="11051201" y="1465959"/>
                    <a:pt x="11014883" y="1465959"/>
                    <a:pt x="10978565" y="1465959"/>
                  </a:cubicBezTo>
                  <a:cubicBezTo>
                    <a:pt x="10976868" y="1470032"/>
                    <a:pt x="10975171" y="1474105"/>
                    <a:pt x="10973473" y="1478178"/>
                  </a:cubicBezTo>
                  <a:cubicBezTo>
                    <a:pt x="10986032" y="1487682"/>
                    <a:pt x="10998590" y="1497186"/>
                    <a:pt x="11010470" y="1506011"/>
                  </a:cubicBezTo>
                  <a:cubicBezTo>
                    <a:pt x="10954466" y="1526376"/>
                    <a:pt x="10930706" y="1510423"/>
                    <a:pt x="10956502" y="1451703"/>
                  </a:cubicBezTo>
                  <a:cubicBezTo>
                    <a:pt x="10974831" y="1409954"/>
                    <a:pt x="10962612" y="1376352"/>
                    <a:pt x="10968042" y="1340034"/>
                  </a:cubicBezTo>
                  <a:cubicBezTo>
                    <a:pt x="10855355" y="1345464"/>
                    <a:pt x="10833292" y="1362096"/>
                    <a:pt x="10840421" y="1439484"/>
                  </a:cubicBezTo>
                  <a:cubicBezTo>
                    <a:pt x="10812249" y="1439484"/>
                    <a:pt x="10784076" y="1439484"/>
                    <a:pt x="10758281" y="1439484"/>
                  </a:cubicBezTo>
                  <a:cubicBezTo>
                    <a:pt x="10750474" y="1406221"/>
                    <a:pt x="10743346" y="1377031"/>
                    <a:pt x="10736557" y="1347501"/>
                  </a:cubicBezTo>
                  <a:cubicBezTo>
                    <a:pt x="10733842" y="1347840"/>
                    <a:pt x="10731127" y="1347840"/>
                    <a:pt x="10728412" y="1348180"/>
                  </a:cubicBezTo>
                  <a:cubicBezTo>
                    <a:pt x="10728412" y="1372958"/>
                    <a:pt x="10728412" y="1398075"/>
                    <a:pt x="10728412" y="1423531"/>
                  </a:cubicBezTo>
                  <a:cubicBezTo>
                    <a:pt x="10680553" y="1436769"/>
                    <a:pt x="10637107" y="1448648"/>
                    <a:pt x="10590606" y="1461546"/>
                  </a:cubicBezTo>
                  <a:cubicBezTo>
                    <a:pt x="10574654" y="1448988"/>
                    <a:pt x="10555646" y="1434053"/>
                    <a:pt x="10524080" y="1409276"/>
                  </a:cubicBezTo>
                  <a:cubicBezTo>
                    <a:pt x="10566508" y="1398414"/>
                    <a:pt x="10588909" y="1392983"/>
                    <a:pt x="10622173" y="1384498"/>
                  </a:cubicBezTo>
                  <a:cubicBezTo>
                    <a:pt x="10580764" y="1361078"/>
                    <a:pt x="10565490" y="1304055"/>
                    <a:pt x="10510164" y="1339694"/>
                  </a:cubicBezTo>
                  <a:cubicBezTo>
                    <a:pt x="10512879" y="1367527"/>
                    <a:pt x="10515595" y="1395020"/>
                    <a:pt x="10519328" y="1434393"/>
                  </a:cubicBezTo>
                  <a:cubicBezTo>
                    <a:pt x="10496247" y="1429301"/>
                    <a:pt x="10476222" y="1425228"/>
                    <a:pt x="10456535" y="1420816"/>
                  </a:cubicBezTo>
                  <a:cubicBezTo>
                    <a:pt x="10460608" y="1409954"/>
                    <a:pt x="10464342" y="1398754"/>
                    <a:pt x="10468755" y="1386874"/>
                  </a:cubicBezTo>
                  <a:cubicBezTo>
                    <a:pt x="10437188" y="1376012"/>
                    <a:pt x="10408677" y="1392983"/>
                    <a:pt x="10404943" y="1426247"/>
                  </a:cubicBezTo>
                  <a:cubicBezTo>
                    <a:pt x="10401889" y="1451364"/>
                    <a:pt x="10421236" y="1478857"/>
                    <a:pt x="10430400" y="1505671"/>
                  </a:cubicBezTo>
                  <a:cubicBezTo>
                    <a:pt x="10436170" y="1505671"/>
                    <a:pt x="10441940" y="1505332"/>
                    <a:pt x="10447711" y="1505332"/>
                  </a:cubicBezTo>
                  <a:cubicBezTo>
                    <a:pt x="10432437" y="1526376"/>
                    <a:pt x="10417163" y="1547420"/>
                    <a:pt x="10401889" y="1568464"/>
                  </a:cubicBezTo>
                  <a:cubicBezTo>
                    <a:pt x="10385257" y="1550135"/>
                    <a:pt x="10368286" y="1531467"/>
                    <a:pt x="10346902" y="1507708"/>
                  </a:cubicBezTo>
                  <a:cubicBezTo>
                    <a:pt x="10338756" y="1521285"/>
                    <a:pt x="10329592" y="1535880"/>
                    <a:pt x="10319070" y="1553190"/>
                  </a:cubicBezTo>
                  <a:cubicBezTo>
                    <a:pt x="10308887" y="1540971"/>
                    <a:pt x="10297347" y="1527394"/>
                    <a:pt x="10290559" y="1519587"/>
                  </a:cubicBezTo>
                  <a:cubicBezTo>
                    <a:pt x="10238287" y="1536219"/>
                    <a:pt x="10191108" y="1555566"/>
                    <a:pt x="10142571" y="1564391"/>
                  </a:cubicBezTo>
                  <a:cubicBezTo>
                    <a:pt x="10128994" y="1566767"/>
                    <a:pt x="10109987" y="1538595"/>
                    <a:pt x="10095731" y="1526376"/>
                  </a:cubicBezTo>
                  <a:cubicBezTo>
                    <a:pt x="10026489" y="1586114"/>
                    <a:pt x="9938240" y="1556584"/>
                    <a:pt x="9842862" y="1553869"/>
                  </a:cubicBezTo>
                  <a:cubicBezTo>
                    <a:pt x="9840486" y="1578647"/>
                    <a:pt x="9837432" y="1610213"/>
                    <a:pt x="9834038" y="1641779"/>
                  </a:cubicBezTo>
                  <a:cubicBezTo>
                    <a:pt x="9830304" y="1643815"/>
                    <a:pt x="9826231" y="1645852"/>
                    <a:pt x="9822497" y="1647888"/>
                  </a:cubicBezTo>
                  <a:cubicBezTo>
                    <a:pt x="9816048" y="1630578"/>
                    <a:pt x="9809599" y="1613268"/>
                    <a:pt x="9799077" y="1584417"/>
                  </a:cubicBezTo>
                  <a:cubicBezTo>
                    <a:pt x="9674510" y="1563033"/>
                    <a:pt x="9538741" y="1554887"/>
                    <a:pt x="9408064" y="1591205"/>
                  </a:cubicBezTo>
                  <a:cubicBezTo>
                    <a:pt x="9402294" y="1611910"/>
                    <a:pt x="9395166" y="1637027"/>
                    <a:pt x="9388038" y="1662144"/>
                  </a:cubicBezTo>
                  <a:cubicBezTo>
                    <a:pt x="9364278" y="1647549"/>
                    <a:pt x="9340519" y="1632954"/>
                    <a:pt x="9310990" y="1614965"/>
                  </a:cubicBezTo>
                  <a:cubicBezTo>
                    <a:pt x="9320494" y="1632954"/>
                    <a:pt x="9327622" y="1646870"/>
                    <a:pt x="9343574" y="1677079"/>
                  </a:cubicBezTo>
                  <a:cubicBezTo>
                    <a:pt x="9298771" y="1675042"/>
                    <a:pt x="9262113" y="1680133"/>
                    <a:pt x="9232584" y="1668254"/>
                  </a:cubicBezTo>
                  <a:cubicBezTo>
                    <a:pt x="9220704" y="1663502"/>
                    <a:pt x="9224437" y="1620395"/>
                    <a:pt x="9219686" y="1583738"/>
                  </a:cubicBezTo>
                  <a:cubicBezTo>
                    <a:pt x="9202375" y="1585096"/>
                    <a:pt x="9172167" y="1587472"/>
                    <a:pt x="9141958" y="1590187"/>
                  </a:cubicBezTo>
                  <a:lnTo>
                    <a:pt x="9143655" y="1589169"/>
                  </a:lnTo>
                  <a:cubicBezTo>
                    <a:pt x="9117520" y="1588490"/>
                    <a:pt x="9089348" y="1593581"/>
                    <a:pt x="9065928" y="1585435"/>
                  </a:cubicBezTo>
                  <a:cubicBezTo>
                    <a:pt x="9038774" y="1576271"/>
                    <a:pt x="8990915" y="1565070"/>
                    <a:pt x="9038774" y="1519587"/>
                  </a:cubicBezTo>
                  <a:cubicBezTo>
                    <a:pt x="9040131" y="1518230"/>
                    <a:pt x="9031307" y="1505671"/>
                    <a:pt x="9031646" y="1506689"/>
                  </a:cubicBezTo>
                  <a:cubicBezTo>
                    <a:pt x="8986164" y="1530788"/>
                    <a:pt x="8944415" y="1552172"/>
                    <a:pt x="8903346" y="1575592"/>
                  </a:cubicBezTo>
                  <a:cubicBezTo>
                    <a:pt x="8896557" y="1579665"/>
                    <a:pt x="8896896" y="1591545"/>
                    <a:pt x="8894520" y="1599351"/>
                  </a:cubicBezTo>
                  <a:lnTo>
                    <a:pt x="8894520" y="1599351"/>
                  </a:lnTo>
                  <a:close/>
                  <a:moveTo>
                    <a:pt x="9381250" y="862808"/>
                  </a:moveTo>
                  <a:cubicBezTo>
                    <a:pt x="9368012" y="858056"/>
                    <a:pt x="9354096" y="854322"/>
                    <a:pt x="9341537" y="847873"/>
                  </a:cubicBezTo>
                  <a:cubicBezTo>
                    <a:pt x="9333392" y="843800"/>
                    <a:pt x="9328300" y="830902"/>
                    <a:pt x="9320494" y="829545"/>
                  </a:cubicBezTo>
                  <a:cubicBezTo>
                    <a:pt x="9286212" y="823775"/>
                    <a:pt x="9251252" y="820720"/>
                    <a:pt x="9216970" y="816647"/>
                  </a:cubicBezTo>
                  <a:cubicBezTo>
                    <a:pt x="9245142" y="875706"/>
                    <a:pt x="9262452" y="885210"/>
                    <a:pt x="9353417" y="883173"/>
                  </a:cubicBezTo>
                  <a:cubicBezTo>
                    <a:pt x="9329997" y="901841"/>
                    <a:pt x="9315062" y="914400"/>
                    <a:pt x="9289606" y="934765"/>
                  </a:cubicBezTo>
                  <a:cubicBezTo>
                    <a:pt x="9334070" y="946645"/>
                    <a:pt x="9368012" y="955809"/>
                    <a:pt x="9398900" y="963955"/>
                  </a:cubicBezTo>
                  <a:cubicBezTo>
                    <a:pt x="9424357" y="969386"/>
                    <a:pt x="9443703" y="973459"/>
                    <a:pt x="9467123" y="978550"/>
                  </a:cubicBezTo>
                  <a:cubicBezTo>
                    <a:pt x="9461693" y="937820"/>
                    <a:pt x="9466445" y="902860"/>
                    <a:pt x="9522449" y="928995"/>
                  </a:cubicBezTo>
                  <a:cubicBezTo>
                    <a:pt x="9520073" y="881815"/>
                    <a:pt x="9496653" y="837691"/>
                    <a:pt x="9461353" y="811895"/>
                  </a:cubicBezTo>
                  <a:cubicBezTo>
                    <a:pt x="9469499" y="801373"/>
                    <a:pt x="9477646" y="790851"/>
                    <a:pt x="9485791" y="780329"/>
                  </a:cubicBezTo>
                  <a:cubicBezTo>
                    <a:pt x="9480021" y="774898"/>
                    <a:pt x="9474251" y="769467"/>
                    <a:pt x="9468481" y="764036"/>
                  </a:cubicBezTo>
                  <a:cubicBezTo>
                    <a:pt x="9438612" y="797639"/>
                    <a:pt x="9409083" y="830902"/>
                    <a:pt x="9379214" y="864505"/>
                  </a:cubicBezTo>
                  <a:cubicBezTo>
                    <a:pt x="9379552" y="864505"/>
                    <a:pt x="9381250" y="862808"/>
                    <a:pt x="9381250" y="862808"/>
                  </a:cubicBezTo>
                  <a:close/>
                  <a:moveTo>
                    <a:pt x="10191108" y="414772"/>
                  </a:moveTo>
                  <a:cubicBezTo>
                    <a:pt x="10125940" y="435816"/>
                    <a:pt x="10081475" y="412057"/>
                    <a:pt x="10045836" y="367593"/>
                  </a:cubicBezTo>
                  <a:cubicBezTo>
                    <a:pt x="10026149" y="374042"/>
                    <a:pt x="10010197" y="379133"/>
                    <a:pt x="9994584" y="384224"/>
                  </a:cubicBezTo>
                  <a:cubicBezTo>
                    <a:pt x="9995941" y="434798"/>
                    <a:pt x="10033277" y="439550"/>
                    <a:pt x="10068917" y="446338"/>
                  </a:cubicBezTo>
                  <a:cubicBezTo>
                    <a:pt x="10104556" y="453127"/>
                    <a:pt x="10139855" y="459915"/>
                    <a:pt x="10161239" y="463988"/>
                  </a:cubicBezTo>
                  <a:cubicBezTo>
                    <a:pt x="10182283" y="504719"/>
                    <a:pt x="10200612" y="540698"/>
                    <a:pt x="10222335" y="583125"/>
                  </a:cubicBezTo>
                  <a:cubicBezTo>
                    <a:pt x="10235912" y="557669"/>
                    <a:pt x="10243718" y="543073"/>
                    <a:pt x="10250847" y="529157"/>
                  </a:cubicBezTo>
                  <a:cubicBezTo>
                    <a:pt x="10329931" y="544092"/>
                    <a:pt x="10345884" y="530515"/>
                    <a:pt x="10333325" y="461952"/>
                  </a:cubicBezTo>
                  <a:cubicBezTo>
                    <a:pt x="10296329" y="457539"/>
                    <a:pt x="10259332" y="453466"/>
                    <a:pt x="10215546" y="448375"/>
                  </a:cubicBezTo>
                  <a:cubicBezTo>
                    <a:pt x="10210795" y="441926"/>
                    <a:pt x="10200612" y="428010"/>
                    <a:pt x="10191108" y="414772"/>
                  </a:cubicBezTo>
                  <a:close/>
                  <a:moveTo>
                    <a:pt x="9758007" y="291563"/>
                  </a:moveTo>
                  <a:cubicBezTo>
                    <a:pt x="9680280" y="291563"/>
                    <a:pt x="9607983" y="291563"/>
                    <a:pt x="9529577" y="291563"/>
                  </a:cubicBezTo>
                  <a:cubicBezTo>
                    <a:pt x="9528559" y="300048"/>
                    <a:pt x="9526862" y="317359"/>
                    <a:pt x="9524486" y="338742"/>
                  </a:cubicBezTo>
                  <a:cubicBezTo>
                    <a:pt x="9554694" y="323808"/>
                    <a:pt x="9578453" y="305479"/>
                    <a:pt x="9578114" y="357071"/>
                  </a:cubicBezTo>
                  <a:cubicBezTo>
                    <a:pt x="9577775" y="379812"/>
                    <a:pt x="9593049" y="402893"/>
                    <a:pt x="9605607" y="437514"/>
                  </a:cubicBezTo>
                  <a:cubicBezTo>
                    <a:pt x="9646677" y="357071"/>
                    <a:pt x="9705397" y="359447"/>
                    <a:pt x="9773960" y="373702"/>
                  </a:cubicBezTo>
                  <a:cubicBezTo>
                    <a:pt x="9767172" y="339081"/>
                    <a:pt x="9762080" y="312267"/>
                    <a:pt x="9758007" y="291563"/>
                  </a:cubicBezTo>
                  <a:close/>
                  <a:moveTo>
                    <a:pt x="9673491" y="1038289"/>
                  </a:moveTo>
                  <a:cubicBezTo>
                    <a:pt x="9669757" y="1034216"/>
                    <a:pt x="9666024" y="1030482"/>
                    <a:pt x="9662290" y="1026409"/>
                  </a:cubicBezTo>
                  <a:cubicBezTo>
                    <a:pt x="9678243" y="1006044"/>
                    <a:pt x="9693857" y="985678"/>
                    <a:pt x="9708112" y="967350"/>
                  </a:cubicBezTo>
                  <a:cubicBezTo>
                    <a:pt x="9689784" y="950718"/>
                    <a:pt x="9667382" y="930013"/>
                    <a:pt x="9645319" y="909648"/>
                  </a:cubicBezTo>
                  <a:cubicBezTo>
                    <a:pt x="9637852" y="921188"/>
                    <a:pt x="9626312" y="937141"/>
                    <a:pt x="9616808" y="954791"/>
                  </a:cubicBezTo>
                  <a:cubicBezTo>
                    <a:pt x="9608323" y="970744"/>
                    <a:pt x="9602553" y="988054"/>
                    <a:pt x="9592709" y="1011135"/>
                  </a:cubicBezTo>
                  <a:cubicBezTo>
                    <a:pt x="9611038" y="1030821"/>
                    <a:pt x="9641246" y="1052544"/>
                    <a:pt x="9655502" y="1082074"/>
                  </a:cubicBezTo>
                  <a:cubicBezTo>
                    <a:pt x="9669418" y="1110585"/>
                    <a:pt x="9666703" y="1146903"/>
                    <a:pt x="9673831" y="1198495"/>
                  </a:cubicBezTo>
                  <a:cubicBezTo>
                    <a:pt x="9694535" y="1134345"/>
                    <a:pt x="9710488" y="1084789"/>
                    <a:pt x="9729156" y="1027766"/>
                  </a:cubicBezTo>
                  <a:cubicBezTo>
                    <a:pt x="9700985" y="1033197"/>
                    <a:pt x="9687068" y="1035913"/>
                    <a:pt x="9673491" y="1038289"/>
                  </a:cubicBezTo>
                  <a:close/>
                  <a:moveTo>
                    <a:pt x="7697383" y="1910600"/>
                  </a:moveTo>
                  <a:cubicBezTo>
                    <a:pt x="7715372" y="1896005"/>
                    <a:pt x="7734041" y="1882768"/>
                    <a:pt x="7749654" y="1867154"/>
                  </a:cubicBezTo>
                  <a:cubicBezTo>
                    <a:pt x="7757800" y="1859008"/>
                    <a:pt x="7768322" y="1842037"/>
                    <a:pt x="7765267" y="1835588"/>
                  </a:cubicBezTo>
                  <a:cubicBezTo>
                    <a:pt x="7759157" y="1823369"/>
                    <a:pt x="7734041" y="1807416"/>
                    <a:pt x="7733361" y="1808095"/>
                  </a:cubicBezTo>
                  <a:cubicBezTo>
                    <a:pt x="7701456" y="1843056"/>
                    <a:pt x="7622710" y="1800967"/>
                    <a:pt x="7617958" y="1875300"/>
                  </a:cubicBezTo>
                  <a:cubicBezTo>
                    <a:pt x="7644433" y="1886841"/>
                    <a:pt x="7669890" y="1898381"/>
                    <a:pt x="7697383" y="1910600"/>
                  </a:cubicBezTo>
                  <a:close/>
                  <a:moveTo>
                    <a:pt x="9416889" y="778292"/>
                  </a:moveTo>
                  <a:cubicBezTo>
                    <a:pt x="9417568" y="770825"/>
                    <a:pt x="9418247" y="763358"/>
                    <a:pt x="9419265" y="755890"/>
                  </a:cubicBezTo>
                  <a:cubicBezTo>
                    <a:pt x="9401955" y="754872"/>
                    <a:pt x="9384305" y="752157"/>
                    <a:pt x="9366994" y="752836"/>
                  </a:cubicBezTo>
                  <a:cubicBezTo>
                    <a:pt x="9323888" y="754533"/>
                    <a:pt x="9286891" y="756230"/>
                    <a:pt x="9266865" y="701583"/>
                  </a:cubicBezTo>
                  <a:cubicBezTo>
                    <a:pt x="9254985" y="668999"/>
                    <a:pt x="9218667" y="666962"/>
                    <a:pt x="9190495" y="707014"/>
                  </a:cubicBezTo>
                  <a:cubicBezTo>
                    <a:pt x="9233601" y="738580"/>
                    <a:pt x="9273993" y="768449"/>
                    <a:pt x="9313365" y="796960"/>
                  </a:cubicBezTo>
                  <a:cubicBezTo>
                    <a:pt x="9329997" y="786778"/>
                    <a:pt x="9343574" y="772522"/>
                    <a:pt x="9359187" y="770146"/>
                  </a:cubicBezTo>
                  <a:cubicBezTo>
                    <a:pt x="9377516" y="767770"/>
                    <a:pt x="9397542" y="775237"/>
                    <a:pt x="9416889" y="778292"/>
                  </a:cubicBezTo>
                  <a:close/>
                  <a:moveTo>
                    <a:pt x="9953174" y="1216145"/>
                  </a:moveTo>
                  <a:cubicBezTo>
                    <a:pt x="9968109" y="1250427"/>
                    <a:pt x="9995601" y="1282672"/>
                    <a:pt x="9990171" y="1308128"/>
                  </a:cubicBezTo>
                  <a:cubicBezTo>
                    <a:pt x="9980327" y="1352932"/>
                    <a:pt x="10010536" y="1357005"/>
                    <a:pt x="10033277" y="1366169"/>
                  </a:cubicBezTo>
                  <a:cubicBezTo>
                    <a:pt x="10043120" y="1370242"/>
                    <a:pt x="10072990" y="1351913"/>
                    <a:pt x="10072311" y="1349877"/>
                  </a:cubicBezTo>
                  <a:cubicBezTo>
                    <a:pt x="10065862" y="1326796"/>
                    <a:pt x="10059752" y="1300661"/>
                    <a:pt x="10044139" y="1284369"/>
                  </a:cubicBezTo>
                  <a:cubicBezTo>
                    <a:pt x="10021398" y="1260270"/>
                    <a:pt x="9990510" y="1243299"/>
                    <a:pt x="9953174" y="1216145"/>
                  </a:cubicBezTo>
                  <a:close/>
                  <a:moveTo>
                    <a:pt x="10620136" y="591950"/>
                  </a:moveTo>
                  <a:cubicBezTo>
                    <a:pt x="10585855" y="527800"/>
                    <a:pt x="10553610" y="468061"/>
                    <a:pt x="10514915" y="395086"/>
                  </a:cubicBezTo>
                  <a:cubicBezTo>
                    <a:pt x="10498284" y="501664"/>
                    <a:pt x="10545124" y="585501"/>
                    <a:pt x="10620136" y="591950"/>
                  </a:cubicBezTo>
                  <a:close/>
                  <a:moveTo>
                    <a:pt x="9378195" y="1116016"/>
                  </a:moveTo>
                  <a:cubicBezTo>
                    <a:pt x="9393129" y="1088523"/>
                    <a:pt x="9407725" y="1062387"/>
                    <a:pt x="9426732" y="1027766"/>
                  </a:cubicBezTo>
                  <a:cubicBezTo>
                    <a:pt x="9401955" y="1042022"/>
                    <a:pt x="9383965" y="1052205"/>
                    <a:pt x="9362242" y="1064424"/>
                  </a:cubicBezTo>
                  <a:cubicBezTo>
                    <a:pt x="9356133" y="1044059"/>
                    <a:pt x="9351381" y="1028785"/>
                    <a:pt x="9342556" y="999255"/>
                  </a:cubicBezTo>
                  <a:cubicBezTo>
                    <a:pt x="9316760" y="1024712"/>
                    <a:pt x="9296055" y="1044737"/>
                    <a:pt x="9278066" y="1062727"/>
                  </a:cubicBezTo>
                  <a:cubicBezTo>
                    <a:pt x="9299789" y="1089881"/>
                    <a:pt x="9313026" y="1106173"/>
                    <a:pt x="9324566" y="1120768"/>
                  </a:cubicBezTo>
                  <a:cubicBezTo>
                    <a:pt x="9329658" y="1110925"/>
                    <a:pt x="9335089" y="1100063"/>
                    <a:pt x="9341877" y="1086486"/>
                  </a:cubicBezTo>
                  <a:cubicBezTo>
                    <a:pt x="9356811" y="1098366"/>
                    <a:pt x="9368352" y="1107870"/>
                    <a:pt x="9378195" y="1116016"/>
                  </a:cubicBezTo>
                  <a:close/>
                  <a:moveTo>
                    <a:pt x="9393129" y="641166"/>
                  </a:moveTo>
                  <a:cubicBezTo>
                    <a:pt x="9386341" y="717196"/>
                    <a:pt x="9395845" y="726361"/>
                    <a:pt x="9481040" y="723985"/>
                  </a:cubicBezTo>
                  <a:cubicBezTo>
                    <a:pt x="9500387" y="644560"/>
                    <a:pt x="9437254" y="653046"/>
                    <a:pt x="9393129" y="641166"/>
                  </a:cubicBezTo>
                  <a:close/>
                  <a:moveTo>
                    <a:pt x="10085548" y="1125180"/>
                  </a:moveTo>
                  <a:cubicBezTo>
                    <a:pt x="10079778" y="1095651"/>
                    <a:pt x="10074008" y="1082753"/>
                    <a:pt x="10076384" y="1071552"/>
                  </a:cubicBezTo>
                  <a:cubicBezTo>
                    <a:pt x="10079099" y="1059333"/>
                    <a:pt x="10093355" y="1049829"/>
                    <a:pt x="10095392" y="1037610"/>
                  </a:cubicBezTo>
                  <a:cubicBezTo>
                    <a:pt x="10097428" y="1024712"/>
                    <a:pt x="10090979" y="1010456"/>
                    <a:pt x="10088264" y="996879"/>
                  </a:cubicBezTo>
                  <a:cubicBezTo>
                    <a:pt x="10078081" y="999934"/>
                    <a:pt x="10064165" y="999934"/>
                    <a:pt x="10058734" y="1006722"/>
                  </a:cubicBezTo>
                  <a:cubicBezTo>
                    <a:pt x="10040406" y="1029803"/>
                    <a:pt x="10025132" y="1054920"/>
                    <a:pt x="10002730" y="1088183"/>
                  </a:cubicBezTo>
                  <a:cubicBezTo>
                    <a:pt x="10026489" y="1099045"/>
                    <a:pt x="10049909" y="1109567"/>
                    <a:pt x="10085548" y="1125180"/>
                  </a:cubicBezTo>
                  <a:close/>
                  <a:moveTo>
                    <a:pt x="9519733" y="1030821"/>
                  </a:moveTo>
                  <a:cubicBezTo>
                    <a:pt x="9491222" y="1044398"/>
                    <a:pt x="9464069" y="1056278"/>
                    <a:pt x="9438272" y="1070194"/>
                  </a:cubicBezTo>
                  <a:cubicBezTo>
                    <a:pt x="9432163" y="1073588"/>
                    <a:pt x="9429787" y="1083771"/>
                    <a:pt x="9425714" y="1090559"/>
                  </a:cubicBezTo>
                  <a:cubicBezTo>
                    <a:pt x="9433181" y="1094632"/>
                    <a:pt x="9440988" y="1102100"/>
                    <a:pt x="9448455" y="1102100"/>
                  </a:cubicBezTo>
                  <a:cubicBezTo>
                    <a:pt x="9476627" y="1101760"/>
                    <a:pt x="9505138" y="1098706"/>
                    <a:pt x="9536704" y="1096330"/>
                  </a:cubicBezTo>
                  <a:cubicBezTo>
                    <a:pt x="9532292" y="1079358"/>
                    <a:pt x="9526862" y="1057975"/>
                    <a:pt x="9519733" y="1030821"/>
                  </a:cubicBezTo>
                  <a:close/>
                  <a:moveTo>
                    <a:pt x="10328574" y="1467995"/>
                  </a:moveTo>
                  <a:cubicBezTo>
                    <a:pt x="10377450" y="1430659"/>
                    <a:pt x="10377450" y="1430659"/>
                    <a:pt x="10342490" y="1392983"/>
                  </a:cubicBezTo>
                  <a:cubicBezTo>
                    <a:pt x="10299723" y="1407239"/>
                    <a:pt x="10260011" y="1420476"/>
                    <a:pt x="10230142" y="1430320"/>
                  </a:cubicBezTo>
                  <a:cubicBezTo>
                    <a:pt x="10259671" y="1441521"/>
                    <a:pt x="10291577" y="1453740"/>
                    <a:pt x="10328574" y="1467995"/>
                  </a:cubicBezTo>
                  <a:close/>
                  <a:moveTo>
                    <a:pt x="10697864" y="430725"/>
                  </a:moveTo>
                  <a:cubicBezTo>
                    <a:pt x="10728751" y="447696"/>
                    <a:pt x="10755226" y="462291"/>
                    <a:pt x="10781701" y="476886"/>
                  </a:cubicBezTo>
                  <a:cubicBezTo>
                    <a:pt x="10785774" y="463988"/>
                    <a:pt x="10797653" y="445999"/>
                    <a:pt x="10792902" y="439211"/>
                  </a:cubicBezTo>
                  <a:cubicBezTo>
                    <a:pt x="10772197" y="409681"/>
                    <a:pt x="10745383" y="389655"/>
                    <a:pt x="10697864" y="430725"/>
                  </a:cubicBezTo>
                  <a:close/>
                  <a:moveTo>
                    <a:pt x="8047665" y="1687261"/>
                  </a:moveTo>
                  <a:cubicBezTo>
                    <a:pt x="8005916" y="1630239"/>
                    <a:pt x="7975368" y="1633633"/>
                    <a:pt x="7945499" y="1708305"/>
                  </a:cubicBezTo>
                  <a:cubicBezTo>
                    <a:pt x="7986569" y="1699481"/>
                    <a:pt x="8016778" y="1693371"/>
                    <a:pt x="8047665" y="1687261"/>
                  </a:cubicBezTo>
                  <a:close/>
                  <a:moveTo>
                    <a:pt x="9341537" y="626232"/>
                  </a:moveTo>
                  <a:cubicBezTo>
                    <a:pt x="9312008" y="642184"/>
                    <a:pt x="9288249" y="685291"/>
                    <a:pt x="9303183" y="701583"/>
                  </a:cubicBezTo>
                  <a:cubicBezTo>
                    <a:pt x="9313705" y="713463"/>
                    <a:pt x="9338822" y="713123"/>
                    <a:pt x="9357490" y="718215"/>
                  </a:cubicBezTo>
                  <a:cubicBezTo>
                    <a:pt x="9351041" y="681897"/>
                    <a:pt x="9346969" y="656779"/>
                    <a:pt x="9341537" y="626232"/>
                  </a:cubicBezTo>
                  <a:close/>
                  <a:moveTo>
                    <a:pt x="8916922" y="917455"/>
                  </a:moveTo>
                  <a:cubicBezTo>
                    <a:pt x="8909794" y="908290"/>
                    <a:pt x="8902666" y="899126"/>
                    <a:pt x="8895539" y="889962"/>
                  </a:cubicBezTo>
                  <a:cubicBezTo>
                    <a:pt x="8874495" y="904896"/>
                    <a:pt x="8853450" y="920170"/>
                    <a:pt x="8832406" y="935105"/>
                  </a:cubicBezTo>
                  <a:cubicBezTo>
                    <a:pt x="8841570" y="944948"/>
                    <a:pt x="8857184" y="964295"/>
                    <a:pt x="8859221" y="962937"/>
                  </a:cubicBezTo>
                  <a:cubicBezTo>
                    <a:pt x="8879586" y="949700"/>
                    <a:pt x="8897914" y="933068"/>
                    <a:pt x="8916922" y="917455"/>
                  </a:cubicBezTo>
                  <a:close/>
                  <a:moveTo>
                    <a:pt x="9395506" y="281719"/>
                  </a:moveTo>
                  <a:cubicBezTo>
                    <a:pt x="9433521" y="289865"/>
                    <a:pt x="9458299" y="295296"/>
                    <a:pt x="9482737" y="300727"/>
                  </a:cubicBezTo>
                  <a:cubicBezTo>
                    <a:pt x="9485113" y="294957"/>
                    <a:pt x="9487488" y="289526"/>
                    <a:pt x="9489864" y="283756"/>
                  </a:cubicBezTo>
                  <a:cubicBezTo>
                    <a:pt x="9482058" y="270518"/>
                    <a:pt x="9474251" y="256942"/>
                    <a:pt x="9465426" y="242347"/>
                  </a:cubicBezTo>
                  <a:cubicBezTo>
                    <a:pt x="9444382" y="253887"/>
                    <a:pt x="9428430" y="262712"/>
                    <a:pt x="9395506" y="281719"/>
                  </a:cubicBezTo>
                  <a:close/>
                  <a:moveTo>
                    <a:pt x="11040679" y="1299643"/>
                  </a:moveTo>
                  <a:cubicBezTo>
                    <a:pt x="11043733" y="1294551"/>
                    <a:pt x="11047128" y="1289460"/>
                    <a:pt x="11050183" y="1284369"/>
                  </a:cubicBezTo>
                  <a:cubicBezTo>
                    <a:pt x="11043395" y="1269774"/>
                    <a:pt x="11038982" y="1252803"/>
                    <a:pt x="11028799" y="1240923"/>
                  </a:cubicBezTo>
                  <a:cubicBezTo>
                    <a:pt x="11022011" y="1232777"/>
                    <a:pt x="11007416" y="1229383"/>
                    <a:pt x="10995876" y="1228025"/>
                  </a:cubicBezTo>
                  <a:cubicBezTo>
                    <a:pt x="10993160" y="1227685"/>
                    <a:pt x="10982977" y="1249069"/>
                    <a:pt x="10985693" y="1251784"/>
                  </a:cubicBezTo>
                  <a:cubicBezTo>
                    <a:pt x="11002664" y="1269095"/>
                    <a:pt x="11022011" y="1284029"/>
                    <a:pt x="11040679" y="1299643"/>
                  </a:cubicBezTo>
                  <a:close/>
                </a:path>
              </a:pathLst>
            </a:custGeom>
            <a:gradFill>
              <a:gsLst>
                <a:gs pos="0">
                  <a:srgbClr val="52AEA1"/>
                </a:gs>
                <a:gs pos="100000">
                  <a:srgbClr val="3F8762">
                    <a:alpha val="0"/>
                  </a:srgbClr>
                </a:gs>
              </a:gsLst>
              <a:lin ang="0" scaled="1"/>
            </a:gradFill>
            <a:ln w="33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02570EC-6F43-863D-DF41-990BB5D3DF7C}"/>
                </a:ext>
              </a:extLst>
            </p:cNvPr>
            <p:cNvSpPr txBox="1"/>
            <p:nvPr/>
          </p:nvSpPr>
          <p:spPr>
            <a:xfrm>
              <a:off x="8260350" y="1864177"/>
              <a:ext cx="1154162" cy="38475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当早上的湿热之气升至对流云层，在高空遇冷，常在午后降下大雨，雨势大但是下雨的时间不长，雨后可以稍稍缓解一些暑气。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D443A8-EB65-D9AC-0DD2-9313DA301A5D}"/>
                </a:ext>
              </a:extLst>
            </p:cNvPr>
            <p:cNvSpPr txBox="1"/>
            <p:nvPr/>
          </p:nvSpPr>
          <p:spPr>
            <a:xfrm>
              <a:off x="9443234" y="1980595"/>
              <a:ext cx="600164" cy="18903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/>
                <a:t>三候丨大雨时行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872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CA3BEEA9-0144-71FE-E1F7-F32685E8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B39B1F77-F134-30F5-3489-83B1CAF7FAEB}"/>
              </a:ext>
            </a:extLst>
          </p:cNvPr>
          <p:cNvSpPr>
            <a:spLocks/>
          </p:cNvSpPr>
          <p:nvPr/>
        </p:nvSpPr>
        <p:spPr>
          <a:xfrm>
            <a:off x="259401" y="300428"/>
            <a:ext cx="11673198" cy="6257143"/>
          </a:xfrm>
          <a:custGeom>
            <a:avLst/>
            <a:gdLst>
              <a:gd name="connsiteX0" fmla="*/ 906691 w 11673198"/>
              <a:gd name="connsiteY0" fmla="*/ 0 h 6257143"/>
              <a:gd name="connsiteX1" fmla="*/ 10766507 w 11673198"/>
              <a:gd name="connsiteY1" fmla="*/ 0 h 6257143"/>
              <a:gd name="connsiteX2" fmla="*/ 11214966 w 11673198"/>
              <a:gd name="connsiteY2" fmla="*/ 279445 h 6257143"/>
              <a:gd name="connsiteX3" fmla="*/ 11229932 w 11673198"/>
              <a:gd name="connsiteY3" fmla="*/ 349131 h 6257143"/>
              <a:gd name="connsiteX4" fmla="*/ 11268926 w 11673198"/>
              <a:gd name="connsiteY4" fmla="*/ 352826 h 6257143"/>
              <a:gd name="connsiteX5" fmla="*/ 11673198 w 11673198"/>
              <a:gd name="connsiteY5" fmla="*/ 819126 h 6257143"/>
              <a:gd name="connsiteX6" fmla="*/ 11673198 w 11673198"/>
              <a:gd name="connsiteY6" fmla="*/ 1939983 h 6257143"/>
              <a:gd name="connsiteX7" fmla="*/ 11673198 w 11673198"/>
              <a:gd name="connsiteY7" fmla="*/ 4317159 h 6257143"/>
              <a:gd name="connsiteX8" fmla="*/ 11673198 w 11673198"/>
              <a:gd name="connsiteY8" fmla="*/ 5438016 h 6257143"/>
              <a:gd name="connsiteX9" fmla="*/ 11268926 w 11673198"/>
              <a:gd name="connsiteY9" fmla="*/ 5904315 h 6257143"/>
              <a:gd name="connsiteX10" fmla="*/ 11229932 w 11673198"/>
              <a:gd name="connsiteY10" fmla="*/ 5908011 h 6257143"/>
              <a:gd name="connsiteX11" fmla="*/ 11214966 w 11673198"/>
              <a:gd name="connsiteY11" fmla="*/ 5977700 h 6257143"/>
              <a:gd name="connsiteX12" fmla="*/ 10766507 w 11673198"/>
              <a:gd name="connsiteY12" fmla="*/ 6257143 h 6257143"/>
              <a:gd name="connsiteX13" fmla="*/ 906691 w 11673198"/>
              <a:gd name="connsiteY13" fmla="*/ 6257143 h 6257143"/>
              <a:gd name="connsiteX14" fmla="*/ 458232 w 11673198"/>
              <a:gd name="connsiteY14" fmla="*/ 5977700 h 6257143"/>
              <a:gd name="connsiteX15" fmla="*/ 443266 w 11673198"/>
              <a:gd name="connsiteY15" fmla="*/ 5908011 h 6257143"/>
              <a:gd name="connsiteX16" fmla="*/ 404273 w 11673198"/>
              <a:gd name="connsiteY16" fmla="*/ 5904315 h 6257143"/>
              <a:gd name="connsiteX17" fmla="*/ 0 w 11673198"/>
              <a:gd name="connsiteY17" fmla="*/ 5438016 h 6257143"/>
              <a:gd name="connsiteX18" fmla="*/ 0 w 11673198"/>
              <a:gd name="connsiteY18" fmla="*/ 4317159 h 6257143"/>
              <a:gd name="connsiteX19" fmla="*/ 0 w 11673198"/>
              <a:gd name="connsiteY19" fmla="*/ 1939983 h 6257143"/>
              <a:gd name="connsiteX20" fmla="*/ 0 w 11673198"/>
              <a:gd name="connsiteY20" fmla="*/ 819126 h 6257143"/>
              <a:gd name="connsiteX21" fmla="*/ 404273 w 11673198"/>
              <a:gd name="connsiteY21" fmla="*/ 352826 h 6257143"/>
              <a:gd name="connsiteX22" fmla="*/ 443266 w 11673198"/>
              <a:gd name="connsiteY22" fmla="*/ 349131 h 6257143"/>
              <a:gd name="connsiteX23" fmla="*/ 458232 w 11673198"/>
              <a:gd name="connsiteY23" fmla="*/ 279445 h 6257143"/>
              <a:gd name="connsiteX24" fmla="*/ 906691 w 11673198"/>
              <a:gd name="connsiteY24" fmla="*/ 0 h 625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73198" h="6257143">
                <a:moveTo>
                  <a:pt x="906691" y="0"/>
                </a:moveTo>
                <a:lnTo>
                  <a:pt x="10766507" y="0"/>
                </a:lnTo>
                <a:cubicBezTo>
                  <a:pt x="10968108" y="0"/>
                  <a:pt x="11141080" y="115227"/>
                  <a:pt x="11214966" y="279445"/>
                </a:cubicBezTo>
                <a:lnTo>
                  <a:pt x="11229932" y="349131"/>
                </a:lnTo>
                <a:lnTo>
                  <a:pt x="11268926" y="352826"/>
                </a:lnTo>
                <a:cubicBezTo>
                  <a:pt x="11499645" y="397209"/>
                  <a:pt x="11673198" y="589114"/>
                  <a:pt x="11673198" y="819126"/>
                </a:cubicBezTo>
                <a:lnTo>
                  <a:pt x="11673198" y="1939983"/>
                </a:lnTo>
                <a:lnTo>
                  <a:pt x="11673198" y="4317159"/>
                </a:lnTo>
                <a:lnTo>
                  <a:pt x="11673198" y="5438016"/>
                </a:lnTo>
                <a:cubicBezTo>
                  <a:pt x="11673198" y="5668028"/>
                  <a:pt x="11499645" y="5859934"/>
                  <a:pt x="11268926" y="5904315"/>
                </a:cubicBezTo>
                <a:lnTo>
                  <a:pt x="11229932" y="5908011"/>
                </a:lnTo>
                <a:lnTo>
                  <a:pt x="11214966" y="5977700"/>
                </a:lnTo>
                <a:cubicBezTo>
                  <a:pt x="11141080" y="6141916"/>
                  <a:pt x="10968108" y="6257143"/>
                  <a:pt x="10766507" y="6257143"/>
                </a:cubicBezTo>
                <a:lnTo>
                  <a:pt x="906691" y="6257143"/>
                </a:lnTo>
                <a:cubicBezTo>
                  <a:pt x="705090" y="6257143"/>
                  <a:pt x="532118" y="6141916"/>
                  <a:pt x="458232" y="5977700"/>
                </a:cubicBezTo>
                <a:lnTo>
                  <a:pt x="443266" y="5908011"/>
                </a:lnTo>
                <a:lnTo>
                  <a:pt x="404273" y="5904315"/>
                </a:lnTo>
                <a:cubicBezTo>
                  <a:pt x="173554" y="5859934"/>
                  <a:pt x="0" y="5668028"/>
                  <a:pt x="0" y="5438016"/>
                </a:cubicBezTo>
                <a:lnTo>
                  <a:pt x="0" y="4317159"/>
                </a:lnTo>
                <a:lnTo>
                  <a:pt x="0" y="1939983"/>
                </a:lnTo>
                <a:lnTo>
                  <a:pt x="0" y="819126"/>
                </a:lnTo>
                <a:cubicBezTo>
                  <a:pt x="0" y="589114"/>
                  <a:pt x="173554" y="397209"/>
                  <a:pt x="404273" y="352826"/>
                </a:cubicBezTo>
                <a:lnTo>
                  <a:pt x="443266" y="349131"/>
                </a:lnTo>
                <a:lnTo>
                  <a:pt x="458232" y="279445"/>
                </a:lnTo>
                <a:cubicBezTo>
                  <a:pt x="532118" y="115227"/>
                  <a:pt x="705090" y="0"/>
                  <a:pt x="906691" y="0"/>
                </a:cubicBezTo>
                <a:close/>
              </a:path>
            </a:pathLst>
          </a:custGeom>
          <a:noFill/>
          <a:ln w="25400">
            <a:solidFill>
              <a:srgbClr val="52AE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5EB524D-45F5-47F7-3B70-8450295AEB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16" y="4354535"/>
            <a:ext cx="2343788" cy="3492177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DF00AE-FB42-8B20-59CD-5D66492D6F17}"/>
              </a:ext>
            </a:extLst>
          </p:cNvPr>
          <p:cNvGrpSpPr/>
          <p:nvPr/>
        </p:nvGrpSpPr>
        <p:grpSpPr>
          <a:xfrm>
            <a:off x="9878055" y="855886"/>
            <a:ext cx="1482313" cy="1167235"/>
            <a:chOff x="3297910" y="1668373"/>
            <a:chExt cx="4331756" cy="3411008"/>
          </a:xfrm>
          <a:gradFill>
            <a:gsLst>
              <a:gs pos="0">
                <a:srgbClr val="AEF38B"/>
              </a:gs>
              <a:gs pos="52300">
                <a:srgbClr val="52AEA1"/>
              </a:gs>
              <a:gs pos="100000">
                <a:srgbClr val="3F8762"/>
              </a:gs>
            </a:gsLst>
            <a:lin ang="5400000" scaled="1"/>
          </a:gradFill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BD923F3B-E09B-CCD6-02DA-045814FAE621}"/>
                </a:ext>
              </a:extLst>
            </p:cNvPr>
            <p:cNvGrpSpPr/>
            <p:nvPr/>
          </p:nvGrpSpPr>
          <p:grpSpPr>
            <a:xfrm>
              <a:off x="3297910" y="1668373"/>
              <a:ext cx="2449738" cy="2393550"/>
              <a:chOff x="4747174" y="2856300"/>
              <a:chExt cx="1177246" cy="1150244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117514F-81B4-DB67-8A3E-EB7C9A2F6541}"/>
                  </a:ext>
                </a:extLst>
              </p:cNvPr>
              <p:cNvSpPr/>
              <p:nvPr/>
            </p:nvSpPr>
            <p:spPr>
              <a:xfrm flipV="1">
                <a:off x="4747174" y="2856300"/>
                <a:ext cx="1129819" cy="1150244"/>
              </a:xfrm>
              <a:custGeom>
                <a:avLst/>
                <a:gdLst>
                  <a:gd name="connsiteX0" fmla="*/ 615065 w 1129819"/>
                  <a:gd name="connsiteY0" fmla="*/ 1128054 h 1150244"/>
                  <a:gd name="connsiteX1" fmla="*/ 563193 w 1129819"/>
                  <a:gd name="connsiteY1" fmla="*/ 955431 h 1150244"/>
                  <a:gd name="connsiteX2" fmla="*/ 577649 w 1129819"/>
                  <a:gd name="connsiteY2" fmla="*/ 849135 h 1150244"/>
                  <a:gd name="connsiteX3" fmla="*/ 601459 w 1129819"/>
                  <a:gd name="connsiteY3" fmla="*/ 754745 h 1150244"/>
                  <a:gd name="connsiteX4" fmla="*/ 581051 w 1129819"/>
                  <a:gd name="connsiteY4" fmla="*/ 689267 h 1150244"/>
                  <a:gd name="connsiteX5" fmla="*/ 505368 w 1129819"/>
                  <a:gd name="connsiteY5" fmla="*/ 662056 h 1150244"/>
                  <a:gd name="connsiteX6" fmla="*/ 377814 w 1129819"/>
                  <a:gd name="connsiteY6" fmla="*/ 622939 h 1150244"/>
                  <a:gd name="connsiteX7" fmla="*/ 201789 w 1129819"/>
                  <a:gd name="connsiteY7" fmla="*/ 582122 h 1150244"/>
                  <a:gd name="connsiteX8" fmla="*/ 50425 w 1129819"/>
                  <a:gd name="connsiteY8" fmla="*/ 542155 h 1150244"/>
                  <a:gd name="connsiteX9" fmla="*/ -597 w 1129819"/>
                  <a:gd name="connsiteY9" fmla="*/ 488582 h 1150244"/>
                  <a:gd name="connsiteX10" fmla="*/ 14710 w 1129819"/>
                  <a:gd name="connsiteY10" fmla="*/ 416301 h 1150244"/>
                  <a:gd name="connsiteX11" fmla="*/ 69133 w 1129819"/>
                  <a:gd name="connsiteY11" fmla="*/ 354225 h 1150244"/>
                  <a:gd name="connsiteX12" fmla="*/ 192435 w 1129819"/>
                  <a:gd name="connsiteY12" fmla="*/ 342320 h 1150244"/>
                  <a:gd name="connsiteX13" fmla="*/ 480708 w 1129819"/>
                  <a:gd name="connsiteY13" fmla="*/ 390791 h 1150244"/>
                  <a:gd name="connsiteX14" fmla="*/ 540233 w 1129819"/>
                  <a:gd name="connsiteY14" fmla="*/ 408648 h 1150244"/>
                  <a:gd name="connsiteX15" fmla="*/ 473055 w 1129819"/>
                  <a:gd name="connsiteY15" fmla="*/ 240277 h 1150244"/>
                  <a:gd name="connsiteX16" fmla="*/ 167775 w 1129819"/>
                  <a:gd name="connsiteY16" fmla="*/ 30237 h 1150244"/>
                  <a:gd name="connsiteX17" fmla="*/ 320840 w 1129819"/>
                  <a:gd name="connsiteY17" fmla="*/ 28537 h 1150244"/>
                  <a:gd name="connsiteX18" fmla="*/ 439040 w 1129819"/>
                  <a:gd name="connsiteY18" fmla="*/ 49796 h 1150244"/>
                  <a:gd name="connsiteX19" fmla="*/ 662685 w 1129819"/>
                  <a:gd name="connsiteY19" fmla="*/ 262386 h 1150244"/>
                  <a:gd name="connsiteX20" fmla="*/ 722211 w 1129819"/>
                  <a:gd name="connsiteY20" fmla="*/ 421404 h 1150244"/>
                  <a:gd name="connsiteX21" fmla="*/ 740919 w 1129819"/>
                  <a:gd name="connsiteY21" fmla="*/ 479228 h 1150244"/>
                  <a:gd name="connsiteX22" fmla="*/ 805546 w 1129819"/>
                  <a:gd name="connsiteY22" fmla="*/ 499637 h 1150244"/>
                  <a:gd name="connsiteX23" fmla="*/ 950958 w 1129819"/>
                  <a:gd name="connsiteY23" fmla="*/ 551509 h 1150244"/>
                  <a:gd name="connsiteX24" fmla="*/ 1067457 w 1129819"/>
                  <a:gd name="connsiteY24" fmla="*/ 582972 h 1150244"/>
                  <a:gd name="connsiteX25" fmla="*/ 1127833 w 1129819"/>
                  <a:gd name="connsiteY25" fmla="*/ 649300 h 1150244"/>
                  <a:gd name="connsiteX26" fmla="*/ 1071709 w 1129819"/>
                  <a:gd name="connsiteY26" fmla="*/ 741140 h 1150244"/>
                  <a:gd name="connsiteX27" fmla="*/ 1031742 w 1129819"/>
                  <a:gd name="connsiteY27" fmla="*/ 795563 h 1150244"/>
                  <a:gd name="connsiteX28" fmla="*/ 956060 w 1129819"/>
                  <a:gd name="connsiteY28" fmla="*/ 827876 h 1150244"/>
                  <a:gd name="connsiteX29" fmla="*/ 833608 w 1129819"/>
                  <a:gd name="connsiteY29" fmla="*/ 822774 h 1150244"/>
                  <a:gd name="connsiteX30" fmla="*/ 773232 w 1129819"/>
                  <a:gd name="connsiteY30" fmla="*/ 892504 h 1150244"/>
                  <a:gd name="connsiteX31" fmla="*/ 760477 w 1129819"/>
                  <a:gd name="connsiteY31" fmla="*/ 924818 h 1150244"/>
                  <a:gd name="connsiteX32" fmla="*/ 747721 w 1129819"/>
                  <a:gd name="connsiteY32" fmla="*/ 938423 h 1150244"/>
                  <a:gd name="connsiteX33" fmla="*/ 757075 w 1129819"/>
                  <a:gd name="connsiteY33" fmla="*/ 942675 h 1150244"/>
                  <a:gd name="connsiteX34" fmla="*/ 756225 w 1129819"/>
                  <a:gd name="connsiteY34" fmla="*/ 952879 h 1150244"/>
                  <a:gd name="connsiteX35" fmla="*/ 753674 w 1129819"/>
                  <a:gd name="connsiteY35" fmla="*/ 997949 h 1150244"/>
                  <a:gd name="connsiteX36" fmla="*/ 751123 w 1129819"/>
                  <a:gd name="connsiteY36" fmla="*/ 1053222 h 1150244"/>
                  <a:gd name="connsiteX37" fmla="*/ 735816 w 1129819"/>
                  <a:gd name="connsiteY37" fmla="*/ 1094040 h 1150244"/>
                  <a:gd name="connsiteX38" fmla="*/ 717108 w 1129819"/>
                  <a:gd name="connsiteY38" fmla="*/ 1108496 h 1150244"/>
                  <a:gd name="connsiteX39" fmla="*/ 677992 w 1129819"/>
                  <a:gd name="connsiteY39" fmla="*/ 1129755 h 1150244"/>
                  <a:gd name="connsiteX40" fmla="*/ 615065 w 1129819"/>
                  <a:gd name="connsiteY40" fmla="*/ 1128054 h 115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29819" h="1150244">
                    <a:moveTo>
                      <a:pt x="615065" y="1128054"/>
                    </a:moveTo>
                    <a:cubicBezTo>
                      <a:pt x="587853" y="1091488"/>
                      <a:pt x="568295" y="1025160"/>
                      <a:pt x="563193" y="955431"/>
                    </a:cubicBezTo>
                    <a:cubicBezTo>
                      <a:pt x="558941" y="900157"/>
                      <a:pt x="561492" y="884851"/>
                      <a:pt x="577649" y="849135"/>
                    </a:cubicBezTo>
                    <a:cubicBezTo>
                      <a:pt x="588704" y="826176"/>
                      <a:pt x="598908" y="782807"/>
                      <a:pt x="601459" y="754745"/>
                    </a:cubicBezTo>
                    <a:cubicBezTo>
                      <a:pt x="604861" y="703724"/>
                      <a:pt x="604861" y="701173"/>
                      <a:pt x="581051" y="689267"/>
                    </a:cubicBezTo>
                    <a:cubicBezTo>
                      <a:pt x="567445" y="682465"/>
                      <a:pt x="533430" y="670560"/>
                      <a:pt x="505368" y="662056"/>
                    </a:cubicBezTo>
                    <a:cubicBezTo>
                      <a:pt x="477306" y="654403"/>
                      <a:pt x="420332" y="636545"/>
                      <a:pt x="377814" y="622939"/>
                    </a:cubicBezTo>
                    <a:cubicBezTo>
                      <a:pt x="336147" y="610184"/>
                      <a:pt x="256213" y="591476"/>
                      <a:pt x="201789" y="582122"/>
                    </a:cubicBezTo>
                    <a:cubicBezTo>
                      <a:pt x="143965" y="572768"/>
                      <a:pt x="80188" y="555761"/>
                      <a:pt x="50425" y="542155"/>
                    </a:cubicBezTo>
                    <a:cubicBezTo>
                      <a:pt x="1104" y="520046"/>
                      <a:pt x="-597" y="518345"/>
                      <a:pt x="-597" y="488582"/>
                    </a:cubicBezTo>
                    <a:cubicBezTo>
                      <a:pt x="254" y="471575"/>
                      <a:pt x="7057" y="439261"/>
                      <a:pt x="14710" y="416301"/>
                    </a:cubicBezTo>
                    <a:cubicBezTo>
                      <a:pt x="26615" y="381437"/>
                      <a:pt x="35119" y="371232"/>
                      <a:pt x="69133" y="354225"/>
                    </a:cubicBezTo>
                    <a:cubicBezTo>
                      <a:pt x="108250" y="333816"/>
                      <a:pt x="112501" y="332966"/>
                      <a:pt x="192435" y="342320"/>
                    </a:cubicBezTo>
                    <a:cubicBezTo>
                      <a:pt x="399924" y="365280"/>
                      <a:pt x="427986" y="370382"/>
                      <a:pt x="480708" y="390791"/>
                    </a:cubicBezTo>
                    <a:cubicBezTo>
                      <a:pt x="511321" y="403546"/>
                      <a:pt x="537682" y="411199"/>
                      <a:pt x="540233" y="408648"/>
                    </a:cubicBezTo>
                    <a:cubicBezTo>
                      <a:pt x="551288" y="397593"/>
                      <a:pt x="500266" y="270039"/>
                      <a:pt x="473055" y="240277"/>
                    </a:cubicBezTo>
                    <a:cubicBezTo>
                      <a:pt x="431387" y="193507"/>
                      <a:pt x="245158" y="65953"/>
                      <a:pt x="167775" y="30237"/>
                    </a:cubicBezTo>
                    <a:cubicBezTo>
                      <a:pt x="79337" y="-9730"/>
                      <a:pt x="197538" y="-11430"/>
                      <a:pt x="320840" y="28537"/>
                    </a:cubicBezTo>
                    <a:cubicBezTo>
                      <a:pt x="351453" y="38741"/>
                      <a:pt x="404175" y="48095"/>
                      <a:pt x="439040" y="49796"/>
                    </a:cubicBezTo>
                    <a:cubicBezTo>
                      <a:pt x="550438" y="55748"/>
                      <a:pt x="595507" y="99117"/>
                      <a:pt x="662685" y="262386"/>
                    </a:cubicBezTo>
                    <a:cubicBezTo>
                      <a:pt x="688196" y="326163"/>
                      <a:pt x="705203" y="372083"/>
                      <a:pt x="722211" y="421404"/>
                    </a:cubicBezTo>
                    <a:lnTo>
                      <a:pt x="740919" y="479228"/>
                    </a:lnTo>
                    <a:lnTo>
                      <a:pt x="805546" y="499637"/>
                    </a:lnTo>
                    <a:cubicBezTo>
                      <a:pt x="841261" y="511542"/>
                      <a:pt x="906739" y="534502"/>
                      <a:pt x="950958" y="551509"/>
                    </a:cubicBezTo>
                    <a:cubicBezTo>
                      <a:pt x="994326" y="568516"/>
                      <a:pt x="1047049" y="582122"/>
                      <a:pt x="1067457" y="582972"/>
                    </a:cubicBezTo>
                    <a:cubicBezTo>
                      <a:pt x="1116778" y="583823"/>
                      <a:pt x="1134636" y="602531"/>
                      <a:pt x="1127833" y="649300"/>
                    </a:cubicBezTo>
                    <a:cubicBezTo>
                      <a:pt x="1122731" y="690968"/>
                      <a:pt x="1103173" y="723282"/>
                      <a:pt x="1071709" y="741140"/>
                    </a:cubicBezTo>
                    <a:cubicBezTo>
                      <a:pt x="1056403" y="749643"/>
                      <a:pt x="1041946" y="770052"/>
                      <a:pt x="1031742" y="795563"/>
                    </a:cubicBezTo>
                    <a:cubicBezTo>
                      <a:pt x="1014735" y="838931"/>
                      <a:pt x="1011333" y="840632"/>
                      <a:pt x="956060" y="827876"/>
                    </a:cubicBezTo>
                    <a:cubicBezTo>
                      <a:pt x="917794" y="819373"/>
                      <a:pt x="876976" y="817672"/>
                      <a:pt x="833608" y="822774"/>
                    </a:cubicBezTo>
                    <a:cubicBezTo>
                      <a:pt x="797893" y="827026"/>
                      <a:pt x="774083" y="855938"/>
                      <a:pt x="773232" y="892504"/>
                    </a:cubicBezTo>
                    <a:cubicBezTo>
                      <a:pt x="773232" y="908661"/>
                      <a:pt x="768130" y="921416"/>
                      <a:pt x="760477" y="924818"/>
                    </a:cubicBezTo>
                    <a:cubicBezTo>
                      <a:pt x="753674" y="927369"/>
                      <a:pt x="747721" y="933321"/>
                      <a:pt x="747721" y="938423"/>
                    </a:cubicBezTo>
                    <a:cubicBezTo>
                      <a:pt x="747721" y="943526"/>
                      <a:pt x="751973" y="945226"/>
                      <a:pt x="757075" y="942675"/>
                    </a:cubicBezTo>
                    <a:cubicBezTo>
                      <a:pt x="763028" y="938423"/>
                      <a:pt x="762178" y="942675"/>
                      <a:pt x="756225" y="952879"/>
                    </a:cubicBezTo>
                    <a:cubicBezTo>
                      <a:pt x="749422" y="963084"/>
                      <a:pt x="748572" y="977540"/>
                      <a:pt x="753674" y="997949"/>
                    </a:cubicBezTo>
                    <a:cubicBezTo>
                      <a:pt x="759626" y="1019208"/>
                      <a:pt x="758776" y="1035365"/>
                      <a:pt x="751123" y="1053222"/>
                    </a:cubicBezTo>
                    <a:cubicBezTo>
                      <a:pt x="745170" y="1067678"/>
                      <a:pt x="738367" y="1085536"/>
                      <a:pt x="735816" y="1094040"/>
                    </a:cubicBezTo>
                    <a:cubicBezTo>
                      <a:pt x="733265" y="1101693"/>
                      <a:pt x="724762" y="1108496"/>
                      <a:pt x="717108" y="1108496"/>
                    </a:cubicBezTo>
                    <a:cubicBezTo>
                      <a:pt x="709455" y="1108496"/>
                      <a:pt x="692448" y="1117850"/>
                      <a:pt x="677992" y="1129755"/>
                    </a:cubicBezTo>
                    <a:cubicBezTo>
                      <a:pt x="645678" y="1156966"/>
                      <a:pt x="635474" y="1156116"/>
                      <a:pt x="615065" y="112805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595200C-BC6A-FE4C-1460-62077D5A8315}"/>
                  </a:ext>
                </a:extLst>
              </p:cNvPr>
              <p:cNvSpPr/>
              <p:nvPr/>
            </p:nvSpPr>
            <p:spPr>
              <a:xfrm flipV="1">
                <a:off x="5589032" y="3536059"/>
                <a:ext cx="335388" cy="367799"/>
              </a:xfrm>
              <a:custGeom>
                <a:avLst/>
                <a:gdLst>
                  <a:gd name="connsiteX0" fmla="*/ 22737 w 335388"/>
                  <a:gd name="connsiteY0" fmla="*/ 358204 h 367799"/>
                  <a:gd name="connsiteX1" fmla="*/ -1073 w 335388"/>
                  <a:gd name="connsiteY1" fmla="*/ 341197 h 367799"/>
                  <a:gd name="connsiteX2" fmla="*/ 36343 w 335388"/>
                  <a:gd name="connsiteY2" fmla="*/ 253610 h 367799"/>
                  <a:gd name="connsiteX3" fmla="*/ 149441 w 335388"/>
                  <a:gd name="connsiteY3" fmla="*/ 117552 h 367799"/>
                  <a:gd name="connsiteX4" fmla="*/ 182605 w 335388"/>
                  <a:gd name="connsiteY4" fmla="*/ 63129 h 367799"/>
                  <a:gd name="connsiteX5" fmla="*/ 200463 w 335388"/>
                  <a:gd name="connsiteY5" fmla="*/ 49523 h 367799"/>
                  <a:gd name="connsiteX6" fmla="*/ 228525 w 335388"/>
                  <a:gd name="connsiteY6" fmla="*/ 36768 h 367799"/>
                  <a:gd name="connsiteX7" fmla="*/ 310159 w 335388"/>
                  <a:gd name="connsiteY7" fmla="*/ 202 h 367799"/>
                  <a:gd name="connsiteX8" fmla="*/ 330568 w 335388"/>
                  <a:gd name="connsiteY8" fmla="*/ 82687 h 367799"/>
                  <a:gd name="connsiteX9" fmla="*/ 326316 w 335388"/>
                  <a:gd name="connsiteY9" fmla="*/ 113300 h 367799"/>
                  <a:gd name="connsiteX10" fmla="*/ 219171 w 335388"/>
                  <a:gd name="connsiteY10" fmla="*/ 271467 h 367799"/>
                  <a:gd name="connsiteX11" fmla="*/ 63555 w 335388"/>
                  <a:gd name="connsiteY11" fmla="*/ 367558 h 367799"/>
                  <a:gd name="connsiteX12" fmla="*/ 22737 w 335388"/>
                  <a:gd name="connsiteY12" fmla="*/ 358204 h 36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5388" h="367799">
                    <a:moveTo>
                      <a:pt x="22737" y="358204"/>
                    </a:moveTo>
                    <a:cubicBezTo>
                      <a:pt x="9132" y="353952"/>
                      <a:pt x="-1073" y="346299"/>
                      <a:pt x="-1073" y="341197"/>
                    </a:cubicBezTo>
                    <a:cubicBezTo>
                      <a:pt x="-1073" y="336095"/>
                      <a:pt x="15934" y="296978"/>
                      <a:pt x="36343" y="253610"/>
                    </a:cubicBezTo>
                    <a:cubicBezTo>
                      <a:pt x="75460" y="171125"/>
                      <a:pt x="104372" y="137110"/>
                      <a:pt x="149441" y="117552"/>
                    </a:cubicBezTo>
                    <a:cubicBezTo>
                      <a:pt x="174952" y="106497"/>
                      <a:pt x="191959" y="79286"/>
                      <a:pt x="182605" y="63129"/>
                    </a:cubicBezTo>
                    <a:cubicBezTo>
                      <a:pt x="180054" y="58877"/>
                      <a:pt x="187707" y="52924"/>
                      <a:pt x="200463" y="49523"/>
                    </a:cubicBezTo>
                    <a:cubicBezTo>
                      <a:pt x="214069" y="46972"/>
                      <a:pt x="225974" y="41019"/>
                      <a:pt x="228525" y="36768"/>
                    </a:cubicBezTo>
                    <a:cubicBezTo>
                      <a:pt x="237028" y="24012"/>
                      <a:pt x="298254" y="-4050"/>
                      <a:pt x="310159" y="202"/>
                    </a:cubicBezTo>
                    <a:cubicBezTo>
                      <a:pt x="328867" y="7005"/>
                      <a:pt x="340772" y="56326"/>
                      <a:pt x="330568" y="82687"/>
                    </a:cubicBezTo>
                    <a:cubicBezTo>
                      <a:pt x="326316" y="95443"/>
                      <a:pt x="323765" y="109048"/>
                      <a:pt x="326316" y="113300"/>
                    </a:cubicBezTo>
                    <a:cubicBezTo>
                      <a:pt x="332269" y="123504"/>
                      <a:pt x="254036" y="239154"/>
                      <a:pt x="219171" y="271467"/>
                    </a:cubicBezTo>
                    <a:cubicBezTo>
                      <a:pt x="176653" y="311434"/>
                      <a:pt x="83963" y="368409"/>
                      <a:pt x="63555" y="367558"/>
                    </a:cubicBezTo>
                    <a:cubicBezTo>
                      <a:pt x="53350" y="367558"/>
                      <a:pt x="35493" y="363306"/>
                      <a:pt x="22737" y="35820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1925E7B-32FA-E315-CB16-F1E1D21E1FDD}"/>
                </a:ext>
              </a:extLst>
            </p:cNvPr>
            <p:cNvSpPr/>
            <p:nvPr/>
          </p:nvSpPr>
          <p:spPr>
            <a:xfrm flipV="1">
              <a:off x="5259042" y="2617105"/>
              <a:ext cx="2370624" cy="2462276"/>
            </a:xfrm>
            <a:custGeom>
              <a:avLst/>
              <a:gdLst>
                <a:gd name="connsiteX0" fmla="*/ 623085 w 1139227"/>
                <a:gd name="connsiteY0" fmla="*/ 1178828 h 1183271"/>
                <a:gd name="connsiteX1" fmla="*/ 458966 w 1139227"/>
                <a:gd name="connsiteY1" fmla="*/ 1095493 h 1183271"/>
                <a:gd name="connsiteX2" fmla="*/ 369678 w 1139227"/>
                <a:gd name="connsiteY2" fmla="*/ 1112500 h 1183271"/>
                <a:gd name="connsiteX3" fmla="*/ 311003 w 1139227"/>
                <a:gd name="connsiteY3" fmla="*/ 1081887 h 1183271"/>
                <a:gd name="connsiteX4" fmla="*/ 338214 w 1139227"/>
                <a:gd name="connsiteY4" fmla="*/ 1001103 h 1183271"/>
                <a:gd name="connsiteX5" fmla="*/ 339065 w 1139227"/>
                <a:gd name="connsiteY5" fmla="*/ 932223 h 1183271"/>
                <a:gd name="connsiteX6" fmla="*/ 386685 w 1139227"/>
                <a:gd name="connsiteY6" fmla="*/ 811472 h 1183271"/>
                <a:gd name="connsiteX7" fmla="*/ 401991 w 1139227"/>
                <a:gd name="connsiteY7" fmla="*/ 800417 h 1183271"/>
                <a:gd name="connsiteX8" fmla="*/ 428353 w 1139227"/>
                <a:gd name="connsiteY8" fmla="*/ 802969 h 1183271"/>
                <a:gd name="connsiteX9" fmla="*/ 459816 w 1139227"/>
                <a:gd name="connsiteY9" fmla="*/ 805520 h 1183271"/>
                <a:gd name="connsiteX10" fmla="*/ 455564 w 1139227"/>
                <a:gd name="connsiteY10" fmla="*/ 795315 h 1183271"/>
                <a:gd name="connsiteX11" fmla="*/ 478524 w 1139227"/>
                <a:gd name="connsiteY11" fmla="*/ 762151 h 1183271"/>
                <a:gd name="connsiteX12" fmla="*/ 512538 w 1139227"/>
                <a:gd name="connsiteY12" fmla="*/ 750246 h 1183271"/>
                <a:gd name="connsiteX13" fmla="*/ 390937 w 1139227"/>
                <a:gd name="connsiteY13" fmla="*/ 690721 h 1183271"/>
                <a:gd name="connsiteX14" fmla="*/ 368827 w 1139227"/>
                <a:gd name="connsiteY14" fmla="*/ 678816 h 1183271"/>
                <a:gd name="connsiteX15" fmla="*/ 448761 w 1139227"/>
                <a:gd name="connsiteY15" fmla="*/ 635447 h 1183271"/>
                <a:gd name="connsiteX16" fmla="*/ 519341 w 1139227"/>
                <a:gd name="connsiteY16" fmla="*/ 599732 h 1183271"/>
                <a:gd name="connsiteX17" fmla="*/ 472571 w 1139227"/>
                <a:gd name="connsiteY17" fmla="*/ 568269 h 1183271"/>
                <a:gd name="connsiteX18" fmla="*/ 174945 w 1139227"/>
                <a:gd name="connsiteY18" fmla="*/ 470477 h 1183271"/>
                <a:gd name="connsiteX19" fmla="*/ 50792 w 1139227"/>
                <a:gd name="connsiteY19" fmla="*/ 442415 h 1183271"/>
                <a:gd name="connsiteX20" fmla="*/ -229 w 1139227"/>
                <a:gd name="connsiteY20" fmla="*/ 431361 h 1183271"/>
                <a:gd name="connsiteX21" fmla="*/ 199605 w 1139227"/>
                <a:gd name="connsiteY21" fmla="*/ 341222 h 1183271"/>
                <a:gd name="connsiteX22" fmla="*/ 367977 w 1139227"/>
                <a:gd name="connsiteY22" fmla="*/ 405850 h 1183271"/>
                <a:gd name="connsiteX23" fmla="*/ 549104 w 1139227"/>
                <a:gd name="connsiteY23" fmla="*/ 486634 h 1183271"/>
                <a:gd name="connsiteX24" fmla="*/ 511688 w 1139227"/>
                <a:gd name="connsiteY24" fmla="*/ 434762 h 1183271"/>
                <a:gd name="connsiteX25" fmla="*/ 396039 w 1139227"/>
                <a:gd name="connsiteY25" fmla="*/ 397346 h 1183271"/>
                <a:gd name="connsiteX26" fmla="*/ 395189 w 1139227"/>
                <a:gd name="connsiteY26" fmla="*/ 357379 h 1183271"/>
                <a:gd name="connsiteX27" fmla="*/ 413046 w 1139227"/>
                <a:gd name="connsiteY27" fmla="*/ 331018 h 1183271"/>
                <a:gd name="connsiteX28" fmla="*/ 340765 w 1139227"/>
                <a:gd name="connsiteY28" fmla="*/ 262139 h 1183271"/>
                <a:gd name="connsiteX29" fmla="*/ 93310 w 1139227"/>
                <a:gd name="connsiteY29" fmla="*/ 61453 h 1183271"/>
                <a:gd name="connsiteX30" fmla="*/ 83106 w 1139227"/>
                <a:gd name="connsiteY30" fmla="*/ 53800 h 1183271"/>
                <a:gd name="connsiteX31" fmla="*/ 215762 w 1139227"/>
                <a:gd name="connsiteY31" fmla="*/ 82712 h 1183271"/>
                <a:gd name="connsiteX32" fmla="*/ 367977 w 1139227"/>
                <a:gd name="connsiteY32" fmla="*/ 189008 h 1183271"/>
                <a:gd name="connsiteX33" fmla="*/ 392637 w 1139227"/>
                <a:gd name="connsiteY33" fmla="*/ 223022 h 1183271"/>
                <a:gd name="connsiteX34" fmla="*/ 416448 w 1139227"/>
                <a:gd name="connsiteY34" fmla="*/ 251084 h 1183271"/>
                <a:gd name="connsiteX35" fmla="*/ 420699 w 1139227"/>
                <a:gd name="connsiteY35" fmla="*/ 178803 h 1183271"/>
                <a:gd name="connsiteX36" fmla="*/ 461517 w 1139227"/>
                <a:gd name="connsiteY36" fmla="*/ 69957 h 1183271"/>
                <a:gd name="connsiteX37" fmla="*/ 501484 w 1139227"/>
                <a:gd name="connsiteY37" fmla="*/ 41895 h 1183271"/>
                <a:gd name="connsiteX38" fmla="*/ 520192 w 1139227"/>
                <a:gd name="connsiteY38" fmla="*/ 46997 h 1183271"/>
                <a:gd name="connsiteX39" fmla="*/ 541451 w 1139227"/>
                <a:gd name="connsiteY39" fmla="*/ 57202 h 1183271"/>
                <a:gd name="connsiteX40" fmla="*/ 538049 w 1139227"/>
                <a:gd name="connsiteY40" fmla="*/ 65705 h 1183271"/>
                <a:gd name="connsiteX41" fmla="*/ 533797 w 1139227"/>
                <a:gd name="connsiteY41" fmla="*/ 71658 h 1183271"/>
                <a:gd name="connsiteX42" fmla="*/ 583118 w 1139227"/>
                <a:gd name="connsiteY42" fmla="*/ 83563 h 1183271"/>
                <a:gd name="connsiteX43" fmla="*/ 675808 w 1139227"/>
                <a:gd name="connsiteY43" fmla="*/ 91216 h 1183271"/>
                <a:gd name="connsiteX44" fmla="*/ 724278 w 1139227"/>
                <a:gd name="connsiteY44" fmla="*/ 98019 h 1183271"/>
                <a:gd name="connsiteX45" fmla="*/ 726830 w 1139227"/>
                <a:gd name="connsiteY45" fmla="*/ 64855 h 1183271"/>
                <a:gd name="connsiteX46" fmla="*/ 760844 w 1139227"/>
                <a:gd name="connsiteY46" fmla="*/ 15534 h 1183271"/>
                <a:gd name="connsiteX47" fmla="*/ 793158 w 1139227"/>
                <a:gd name="connsiteY47" fmla="*/ -623 h 1183271"/>
                <a:gd name="connsiteX48" fmla="*/ 814417 w 1139227"/>
                <a:gd name="connsiteY48" fmla="*/ 22337 h 1183271"/>
                <a:gd name="connsiteX49" fmla="*/ 835676 w 1139227"/>
                <a:gd name="connsiteY49" fmla="*/ 53800 h 1183271"/>
                <a:gd name="connsiteX50" fmla="*/ 843329 w 1139227"/>
                <a:gd name="connsiteY50" fmla="*/ 61453 h 1183271"/>
                <a:gd name="connsiteX51" fmla="*/ 869690 w 1139227"/>
                <a:gd name="connsiteY51" fmla="*/ 187307 h 1183271"/>
                <a:gd name="connsiteX52" fmla="*/ 879044 w 1139227"/>
                <a:gd name="connsiteY52" fmla="*/ 264690 h 1183271"/>
                <a:gd name="connsiteX53" fmla="*/ 888398 w 1139227"/>
                <a:gd name="connsiteY53" fmla="*/ 330168 h 1183271"/>
                <a:gd name="connsiteX54" fmla="*/ 896902 w 1139227"/>
                <a:gd name="connsiteY54" fmla="*/ 359080 h 1183271"/>
                <a:gd name="connsiteX55" fmla="*/ 903705 w 1139227"/>
                <a:gd name="connsiteY55" fmla="*/ 376087 h 1183271"/>
                <a:gd name="connsiteX56" fmla="*/ 895201 w 1139227"/>
                <a:gd name="connsiteY56" fmla="*/ 393094 h 1183271"/>
                <a:gd name="connsiteX57" fmla="*/ 886697 w 1139227"/>
                <a:gd name="connsiteY57" fmla="*/ 401598 h 1183271"/>
                <a:gd name="connsiteX58" fmla="*/ 822070 w 1139227"/>
                <a:gd name="connsiteY58" fmla="*/ 452620 h 1183271"/>
                <a:gd name="connsiteX59" fmla="*/ 771899 w 1139227"/>
                <a:gd name="connsiteY59" fmla="*/ 466225 h 1183271"/>
                <a:gd name="connsiteX60" fmla="*/ 718326 w 1139227"/>
                <a:gd name="connsiteY60" fmla="*/ 464525 h 1183271"/>
                <a:gd name="connsiteX61" fmla="*/ 627337 w 1139227"/>
                <a:gd name="connsiteY61" fmla="*/ 416054 h 1183271"/>
                <a:gd name="connsiteX62" fmla="*/ 544852 w 1139227"/>
                <a:gd name="connsiteY62" fmla="*/ 370985 h 1183271"/>
                <a:gd name="connsiteX63" fmla="*/ 526995 w 1139227"/>
                <a:gd name="connsiteY63" fmla="*/ 365032 h 1183271"/>
                <a:gd name="connsiteX64" fmla="*/ 600126 w 1139227"/>
                <a:gd name="connsiteY64" fmla="*/ 453470 h 1183271"/>
                <a:gd name="connsiteX65" fmla="*/ 678359 w 1139227"/>
                <a:gd name="connsiteY65" fmla="*/ 535105 h 1183271"/>
                <a:gd name="connsiteX66" fmla="*/ 754891 w 1139227"/>
                <a:gd name="connsiteY66" fmla="*/ 549561 h 1183271"/>
                <a:gd name="connsiteX67" fmla="*/ 919862 w 1139227"/>
                <a:gd name="connsiteY67" fmla="*/ 584426 h 1183271"/>
                <a:gd name="connsiteX68" fmla="*/ 1095036 w 1139227"/>
                <a:gd name="connsiteY68" fmla="*/ 577623 h 1183271"/>
                <a:gd name="connsiteX69" fmla="*/ 1135003 w 1139227"/>
                <a:gd name="connsiteY69" fmla="*/ 575072 h 1183271"/>
                <a:gd name="connsiteX70" fmla="*/ 1108642 w 1139227"/>
                <a:gd name="connsiteY70" fmla="*/ 628644 h 1183271"/>
                <a:gd name="connsiteX71" fmla="*/ 1041463 w 1139227"/>
                <a:gd name="connsiteY71" fmla="*/ 654155 h 1183271"/>
                <a:gd name="connsiteX72" fmla="*/ 975135 w 1139227"/>
                <a:gd name="connsiteY72" fmla="*/ 660958 h 1183271"/>
                <a:gd name="connsiteX73" fmla="*/ 956427 w 1139227"/>
                <a:gd name="connsiteY73" fmla="*/ 647352 h 1183271"/>
                <a:gd name="connsiteX74" fmla="*/ 850982 w 1139227"/>
                <a:gd name="connsiteY74" fmla="*/ 640550 h 1183271"/>
                <a:gd name="connsiteX75" fmla="*/ 768497 w 1139227"/>
                <a:gd name="connsiteY75" fmla="*/ 635447 h 1183271"/>
                <a:gd name="connsiteX76" fmla="*/ 799961 w 1139227"/>
                <a:gd name="connsiteY76" fmla="*/ 663509 h 1183271"/>
                <a:gd name="connsiteX77" fmla="*/ 850132 w 1139227"/>
                <a:gd name="connsiteY77" fmla="*/ 695823 h 1183271"/>
                <a:gd name="connsiteX78" fmla="*/ 870541 w 1139227"/>
                <a:gd name="connsiteY78" fmla="*/ 761301 h 1183271"/>
                <a:gd name="connsiteX79" fmla="*/ 740435 w 1139227"/>
                <a:gd name="connsiteY79" fmla="*/ 667761 h 1183271"/>
                <a:gd name="connsiteX80" fmla="*/ 657100 w 1139227"/>
                <a:gd name="connsiteY80" fmla="*/ 623542 h 1183271"/>
                <a:gd name="connsiteX81" fmla="*/ 748089 w 1139227"/>
                <a:gd name="connsiteY81" fmla="*/ 704327 h 1183271"/>
                <a:gd name="connsiteX82" fmla="*/ 760844 w 1139227"/>
                <a:gd name="connsiteY82" fmla="*/ 740892 h 1183271"/>
                <a:gd name="connsiteX83" fmla="*/ 757443 w 1139227"/>
                <a:gd name="connsiteY83" fmla="*/ 750246 h 1183271"/>
                <a:gd name="connsiteX84" fmla="*/ 767647 w 1139227"/>
                <a:gd name="connsiteY84" fmla="*/ 760450 h 1183271"/>
                <a:gd name="connsiteX85" fmla="*/ 762545 w 1139227"/>
                <a:gd name="connsiteY85" fmla="*/ 764702 h 1183271"/>
                <a:gd name="connsiteX86" fmla="*/ 735333 w 1139227"/>
                <a:gd name="connsiteY86" fmla="*/ 775757 h 1183271"/>
                <a:gd name="connsiteX87" fmla="*/ 674957 w 1139227"/>
                <a:gd name="connsiteY87" fmla="*/ 792764 h 1183271"/>
                <a:gd name="connsiteX88" fmla="*/ 614582 w 1139227"/>
                <a:gd name="connsiteY88" fmla="*/ 805520 h 1183271"/>
                <a:gd name="connsiteX89" fmla="*/ 544852 w 1139227"/>
                <a:gd name="connsiteY89" fmla="*/ 818275 h 1183271"/>
                <a:gd name="connsiteX90" fmla="*/ 491279 w 1139227"/>
                <a:gd name="connsiteY90" fmla="*/ 826779 h 1183271"/>
                <a:gd name="connsiteX91" fmla="*/ 519341 w 1139227"/>
                <a:gd name="connsiteY91" fmla="*/ 835282 h 1183271"/>
                <a:gd name="connsiteX92" fmla="*/ 663903 w 1139227"/>
                <a:gd name="connsiteY92" fmla="*/ 862494 h 1183271"/>
                <a:gd name="connsiteX93" fmla="*/ 683461 w 1139227"/>
                <a:gd name="connsiteY93" fmla="*/ 843786 h 1183271"/>
                <a:gd name="connsiteX94" fmla="*/ 699618 w 1139227"/>
                <a:gd name="connsiteY94" fmla="*/ 826779 h 1183271"/>
                <a:gd name="connsiteX95" fmla="*/ 729381 w 1139227"/>
                <a:gd name="connsiteY95" fmla="*/ 833582 h 1183271"/>
                <a:gd name="connsiteX96" fmla="*/ 764245 w 1139227"/>
                <a:gd name="connsiteY96" fmla="*/ 857392 h 1183271"/>
                <a:gd name="connsiteX97" fmla="*/ 804212 w 1139227"/>
                <a:gd name="connsiteY97" fmla="*/ 1013858 h 1183271"/>
                <a:gd name="connsiteX98" fmla="*/ 810165 w 1139227"/>
                <a:gd name="connsiteY98" fmla="*/ 1035117 h 1183271"/>
                <a:gd name="connsiteX99" fmla="*/ 820369 w 1139227"/>
                <a:gd name="connsiteY99" fmla="*/ 1107398 h 1183271"/>
                <a:gd name="connsiteX100" fmla="*/ 805913 w 1139227"/>
                <a:gd name="connsiteY100" fmla="*/ 1123555 h 1183271"/>
                <a:gd name="connsiteX101" fmla="*/ 623085 w 1139227"/>
                <a:gd name="connsiteY101" fmla="*/ 1178828 h 1183271"/>
                <a:gd name="connsiteX102" fmla="*/ 663903 w 1139227"/>
                <a:gd name="connsiteY102" fmla="*/ 1119303 h 1183271"/>
                <a:gd name="connsiteX103" fmla="*/ 674107 w 1139227"/>
                <a:gd name="connsiteY103" fmla="*/ 1017260 h 1183271"/>
                <a:gd name="connsiteX104" fmla="*/ 674107 w 1139227"/>
                <a:gd name="connsiteY104" fmla="*/ 918618 h 1183271"/>
                <a:gd name="connsiteX105" fmla="*/ 644344 w 1139227"/>
                <a:gd name="connsiteY105" fmla="*/ 923720 h 1183271"/>
                <a:gd name="connsiteX106" fmla="*/ 569513 w 1139227"/>
                <a:gd name="connsiteY106" fmla="*/ 909264 h 1183271"/>
                <a:gd name="connsiteX107" fmla="*/ 487028 w 1139227"/>
                <a:gd name="connsiteY107" fmla="*/ 916067 h 1183271"/>
                <a:gd name="connsiteX108" fmla="*/ 509137 w 1139227"/>
                <a:gd name="connsiteY108" fmla="*/ 962836 h 1183271"/>
                <a:gd name="connsiteX109" fmla="*/ 563560 w 1139227"/>
                <a:gd name="connsiteY109" fmla="*/ 971340 h 1183271"/>
                <a:gd name="connsiteX110" fmla="*/ 609480 w 1139227"/>
                <a:gd name="connsiteY110" fmla="*/ 976442 h 1183271"/>
                <a:gd name="connsiteX111" fmla="*/ 601826 w 1139227"/>
                <a:gd name="connsiteY111" fmla="*/ 1024062 h 1183271"/>
                <a:gd name="connsiteX112" fmla="*/ 506586 w 1139227"/>
                <a:gd name="connsiteY112" fmla="*/ 1008756 h 1183271"/>
                <a:gd name="connsiteX113" fmla="*/ 495531 w 1139227"/>
                <a:gd name="connsiteY113" fmla="*/ 1033416 h 1183271"/>
                <a:gd name="connsiteX114" fmla="*/ 482776 w 1139227"/>
                <a:gd name="connsiteY114" fmla="*/ 1068281 h 1183271"/>
                <a:gd name="connsiteX115" fmla="*/ 519341 w 1139227"/>
                <a:gd name="connsiteY115" fmla="*/ 1105697 h 1183271"/>
                <a:gd name="connsiteX116" fmla="*/ 663903 w 1139227"/>
                <a:gd name="connsiteY116" fmla="*/ 1119303 h 1183271"/>
                <a:gd name="connsiteX117" fmla="*/ 739585 w 1139227"/>
                <a:gd name="connsiteY117" fmla="*/ 386291 h 1183271"/>
                <a:gd name="connsiteX118" fmla="*/ 750640 w 1139227"/>
                <a:gd name="connsiteY118" fmla="*/ 291051 h 1183271"/>
                <a:gd name="connsiteX119" fmla="*/ 718326 w 1139227"/>
                <a:gd name="connsiteY119" fmla="*/ 163497 h 1183271"/>
                <a:gd name="connsiteX120" fmla="*/ 623936 w 1139227"/>
                <a:gd name="connsiteY120" fmla="*/ 146490 h 1183271"/>
                <a:gd name="connsiteX121" fmla="*/ 558458 w 1139227"/>
                <a:gd name="connsiteY121" fmla="*/ 132033 h 1183271"/>
                <a:gd name="connsiteX122" fmla="*/ 561009 w 1139227"/>
                <a:gd name="connsiteY122" fmla="*/ 178803 h 1183271"/>
                <a:gd name="connsiteX123" fmla="*/ 588221 w 1139227"/>
                <a:gd name="connsiteY123" fmla="*/ 226423 h 1183271"/>
                <a:gd name="connsiteX124" fmla="*/ 623085 w 1139227"/>
                <a:gd name="connsiteY124" fmla="*/ 229825 h 1183271"/>
                <a:gd name="connsiteX125" fmla="*/ 668155 w 1139227"/>
                <a:gd name="connsiteY125" fmla="*/ 229825 h 1183271"/>
                <a:gd name="connsiteX126" fmla="*/ 699618 w 1139227"/>
                <a:gd name="connsiteY126" fmla="*/ 247683 h 1183271"/>
                <a:gd name="connsiteX127" fmla="*/ 590772 w 1139227"/>
                <a:gd name="connsiteY127" fmla="*/ 266390 h 1183271"/>
                <a:gd name="connsiteX128" fmla="*/ 572064 w 1139227"/>
                <a:gd name="connsiteY128" fmla="*/ 286799 h 1183271"/>
                <a:gd name="connsiteX129" fmla="*/ 564411 w 1139227"/>
                <a:gd name="connsiteY129" fmla="*/ 332719 h 1183271"/>
                <a:gd name="connsiteX130" fmla="*/ 608629 w 1139227"/>
                <a:gd name="connsiteY130" fmla="*/ 365883 h 1183271"/>
                <a:gd name="connsiteX131" fmla="*/ 691114 w 1139227"/>
                <a:gd name="connsiteY131" fmla="*/ 387142 h 1183271"/>
                <a:gd name="connsiteX132" fmla="*/ 725129 w 1139227"/>
                <a:gd name="connsiteY132" fmla="*/ 391394 h 1183271"/>
                <a:gd name="connsiteX133" fmla="*/ 739585 w 1139227"/>
                <a:gd name="connsiteY133" fmla="*/ 386291 h 11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1139227" h="1183271">
                  <a:moveTo>
                    <a:pt x="623085" y="1178828"/>
                  </a:moveTo>
                  <a:cubicBezTo>
                    <a:pt x="502334" y="1132909"/>
                    <a:pt x="448761" y="1105697"/>
                    <a:pt x="458966" y="1095493"/>
                  </a:cubicBezTo>
                  <a:cubicBezTo>
                    <a:pt x="466619" y="1088690"/>
                    <a:pt x="414747" y="1098044"/>
                    <a:pt x="369678" y="1112500"/>
                  </a:cubicBezTo>
                  <a:cubicBezTo>
                    <a:pt x="299948" y="1135460"/>
                    <a:pt x="276988" y="1123555"/>
                    <a:pt x="311003" y="1081887"/>
                  </a:cubicBezTo>
                  <a:cubicBezTo>
                    <a:pt x="327160" y="1063179"/>
                    <a:pt x="333963" y="1041920"/>
                    <a:pt x="338214" y="1001103"/>
                  </a:cubicBezTo>
                  <a:cubicBezTo>
                    <a:pt x="341616" y="971340"/>
                    <a:pt x="341616" y="939877"/>
                    <a:pt x="339065" y="932223"/>
                  </a:cubicBezTo>
                  <a:cubicBezTo>
                    <a:pt x="331411" y="910964"/>
                    <a:pt x="367977" y="816574"/>
                    <a:pt x="386685" y="811472"/>
                  </a:cubicBezTo>
                  <a:cubicBezTo>
                    <a:pt x="395189" y="809771"/>
                    <a:pt x="401991" y="804669"/>
                    <a:pt x="401991" y="800417"/>
                  </a:cubicBezTo>
                  <a:cubicBezTo>
                    <a:pt x="401991" y="797016"/>
                    <a:pt x="413897" y="797866"/>
                    <a:pt x="428353" y="802969"/>
                  </a:cubicBezTo>
                  <a:cubicBezTo>
                    <a:pt x="441958" y="808071"/>
                    <a:pt x="456415" y="808921"/>
                    <a:pt x="459816" y="805520"/>
                  </a:cubicBezTo>
                  <a:cubicBezTo>
                    <a:pt x="463217" y="802118"/>
                    <a:pt x="460666" y="797016"/>
                    <a:pt x="455564" y="795315"/>
                  </a:cubicBezTo>
                  <a:cubicBezTo>
                    <a:pt x="431754" y="786812"/>
                    <a:pt x="445360" y="767253"/>
                    <a:pt x="478524" y="762151"/>
                  </a:cubicBezTo>
                  <a:cubicBezTo>
                    <a:pt x="497232" y="758750"/>
                    <a:pt x="512538" y="753648"/>
                    <a:pt x="512538" y="750246"/>
                  </a:cubicBezTo>
                  <a:cubicBezTo>
                    <a:pt x="512538" y="741743"/>
                    <a:pt x="407944" y="690721"/>
                    <a:pt x="390937" y="690721"/>
                  </a:cubicBezTo>
                  <a:cubicBezTo>
                    <a:pt x="384134" y="690721"/>
                    <a:pt x="373930" y="685619"/>
                    <a:pt x="368827" y="678816"/>
                  </a:cubicBezTo>
                  <a:cubicBezTo>
                    <a:pt x="355222" y="662659"/>
                    <a:pt x="365426" y="656706"/>
                    <a:pt x="448761" y="635447"/>
                  </a:cubicBezTo>
                  <a:cubicBezTo>
                    <a:pt x="505736" y="620991"/>
                    <a:pt x="517641" y="615039"/>
                    <a:pt x="519341" y="599732"/>
                  </a:cubicBezTo>
                  <a:cubicBezTo>
                    <a:pt x="521892" y="584426"/>
                    <a:pt x="515090" y="579323"/>
                    <a:pt x="472571" y="568269"/>
                  </a:cubicBezTo>
                  <a:cubicBezTo>
                    <a:pt x="410495" y="550411"/>
                    <a:pt x="265934" y="503641"/>
                    <a:pt x="174945" y="470477"/>
                  </a:cubicBezTo>
                  <a:cubicBezTo>
                    <a:pt x="131577" y="455171"/>
                    <a:pt x="83956" y="444116"/>
                    <a:pt x="50792" y="442415"/>
                  </a:cubicBezTo>
                  <a:cubicBezTo>
                    <a:pt x="18478" y="440715"/>
                    <a:pt x="-2781" y="436463"/>
                    <a:pt x="-229" y="431361"/>
                  </a:cubicBezTo>
                  <a:cubicBezTo>
                    <a:pt x="4873" y="416904"/>
                    <a:pt x="168992" y="342923"/>
                    <a:pt x="199605" y="341222"/>
                  </a:cubicBezTo>
                  <a:cubicBezTo>
                    <a:pt x="227667" y="339522"/>
                    <a:pt x="341616" y="383740"/>
                    <a:pt x="367977" y="405850"/>
                  </a:cubicBezTo>
                  <a:cubicBezTo>
                    <a:pt x="381583" y="417755"/>
                    <a:pt x="535498" y="486634"/>
                    <a:pt x="549104" y="486634"/>
                  </a:cubicBezTo>
                  <a:cubicBezTo>
                    <a:pt x="553356" y="486634"/>
                    <a:pt x="536349" y="463674"/>
                    <a:pt x="511688" y="434762"/>
                  </a:cubicBezTo>
                  <a:cubicBezTo>
                    <a:pt x="464918" y="380339"/>
                    <a:pt x="457265" y="377788"/>
                    <a:pt x="396039" y="397346"/>
                  </a:cubicBezTo>
                  <a:cubicBezTo>
                    <a:pt x="370528" y="404999"/>
                    <a:pt x="370528" y="391394"/>
                    <a:pt x="395189" y="357379"/>
                  </a:cubicBezTo>
                  <a:lnTo>
                    <a:pt x="413046" y="331018"/>
                  </a:lnTo>
                  <a:lnTo>
                    <a:pt x="340765" y="262139"/>
                  </a:lnTo>
                  <a:cubicBezTo>
                    <a:pt x="158788" y="88665"/>
                    <a:pt x="125624" y="62304"/>
                    <a:pt x="93310" y="61453"/>
                  </a:cubicBezTo>
                  <a:cubicBezTo>
                    <a:pt x="84807" y="61453"/>
                    <a:pt x="79704" y="58052"/>
                    <a:pt x="83106" y="53800"/>
                  </a:cubicBezTo>
                  <a:cubicBezTo>
                    <a:pt x="92460" y="38494"/>
                    <a:pt x="157087" y="52099"/>
                    <a:pt x="215762" y="82712"/>
                  </a:cubicBezTo>
                  <a:cubicBezTo>
                    <a:pt x="275288" y="113325"/>
                    <a:pt x="367977" y="177953"/>
                    <a:pt x="367977" y="189008"/>
                  </a:cubicBezTo>
                  <a:cubicBezTo>
                    <a:pt x="367977" y="192409"/>
                    <a:pt x="379032" y="207716"/>
                    <a:pt x="392637" y="223022"/>
                  </a:cubicBezTo>
                  <a:lnTo>
                    <a:pt x="416448" y="251084"/>
                  </a:lnTo>
                  <a:lnTo>
                    <a:pt x="420699" y="178803"/>
                  </a:lnTo>
                  <a:cubicBezTo>
                    <a:pt x="424101" y="107373"/>
                    <a:pt x="424101" y="107373"/>
                    <a:pt x="461517" y="69957"/>
                  </a:cubicBezTo>
                  <a:cubicBezTo>
                    <a:pt x="481925" y="49548"/>
                    <a:pt x="499783" y="36793"/>
                    <a:pt x="501484" y="41895"/>
                  </a:cubicBezTo>
                  <a:cubicBezTo>
                    <a:pt x="503184" y="46997"/>
                    <a:pt x="511688" y="49548"/>
                    <a:pt x="520192" y="46997"/>
                  </a:cubicBezTo>
                  <a:cubicBezTo>
                    <a:pt x="529546" y="44446"/>
                    <a:pt x="538049" y="48698"/>
                    <a:pt x="541451" y="57202"/>
                  </a:cubicBezTo>
                  <a:cubicBezTo>
                    <a:pt x="544002" y="64855"/>
                    <a:pt x="543151" y="68256"/>
                    <a:pt x="538049" y="65705"/>
                  </a:cubicBezTo>
                  <a:cubicBezTo>
                    <a:pt x="533797" y="63154"/>
                    <a:pt x="531246" y="65705"/>
                    <a:pt x="533797" y="71658"/>
                  </a:cubicBezTo>
                  <a:cubicBezTo>
                    <a:pt x="536349" y="78461"/>
                    <a:pt x="555057" y="82712"/>
                    <a:pt x="583118" y="83563"/>
                  </a:cubicBezTo>
                  <a:cubicBezTo>
                    <a:pt x="606929" y="83563"/>
                    <a:pt x="649447" y="86964"/>
                    <a:pt x="675808" y="91216"/>
                  </a:cubicBezTo>
                  <a:lnTo>
                    <a:pt x="724278" y="98019"/>
                  </a:lnTo>
                  <a:lnTo>
                    <a:pt x="726830" y="64855"/>
                  </a:lnTo>
                  <a:cubicBezTo>
                    <a:pt x="729381" y="36793"/>
                    <a:pt x="733632" y="29990"/>
                    <a:pt x="760844" y="15534"/>
                  </a:cubicBezTo>
                  <a:lnTo>
                    <a:pt x="793158" y="-623"/>
                  </a:lnTo>
                  <a:lnTo>
                    <a:pt x="814417" y="22337"/>
                  </a:lnTo>
                  <a:cubicBezTo>
                    <a:pt x="826322" y="35092"/>
                    <a:pt x="835676" y="48698"/>
                    <a:pt x="835676" y="53800"/>
                  </a:cubicBezTo>
                  <a:cubicBezTo>
                    <a:pt x="835676" y="58052"/>
                    <a:pt x="839077" y="61453"/>
                    <a:pt x="843329" y="61453"/>
                  </a:cubicBezTo>
                  <a:cubicBezTo>
                    <a:pt x="853533" y="61453"/>
                    <a:pt x="869690" y="137136"/>
                    <a:pt x="869690" y="187307"/>
                  </a:cubicBezTo>
                  <a:cubicBezTo>
                    <a:pt x="869690" y="209416"/>
                    <a:pt x="873942" y="244281"/>
                    <a:pt x="879044" y="264690"/>
                  </a:cubicBezTo>
                  <a:cubicBezTo>
                    <a:pt x="883296" y="285098"/>
                    <a:pt x="887548" y="314861"/>
                    <a:pt x="888398" y="330168"/>
                  </a:cubicBezTo>
                  <a:cubicBezTo>
                    <a:pt x="889249" y="346324"/>
                    <a:pt x="892650" y="359080"/>
                    <a:pt x="896902" y="359080"/>
                  </a:cubicBezTo>
                  <a:cubicBezTo>
                    <a:pt x="900303" y="359080"/>
                    <a:pt x="903705" y="366733"/>
                    <a:pt x="903705" y="376087"/>
                  </a:cubicBezTo>
                  <a:cubicBezTo>
                    <a:pt x="903705" y="385441"/>
                    <a:pt x="900303" y="393094"/>
                    <a:pt x="895201" y="393094"/>
                  </a:cubicBezTo>
                  <a:cubicBezTo>
                    <a:pt x="890949" y="393094"/>
                    <a:pt x="886697" y="397346"/>
                    <a:pt x="886697" y="401598"/>
                  </a:cubicBezTo>
                  <a:cubicBezTo>
                    <a:pt x="886697" y="416904"/>
                    <a:pt x="841628" y="451769"/>
                    <a:pt x="822070" y="452620"/>
                  </a:cubicBezTo>
                  <a:cubicBezTo>
                    <a:pt x="811866" y="452620"/>
                    <a:pt x="789756" y="458572"/>
                    <a:pt x="771899" y="466225"/>
                  </a:cubicBezTo>
                  <a:cubicBezTo>
                    <a:pt x="742986" y="478130"/>
                    <a:pt x="738735" y="478130"/>
                    <a:pt x="718326" y="464525"/>
                  </a:cubicBezTo>
                  <a:cubicBezTo>
                    <a:pt x="705570" y="456021"/>
                    <a:pt x="664753" y="434762"/>
                    <a:pt x="627337" y="416054"/>
                  </a:cubicBezTo>
                  <a:cubicBezTo>
                    <a:pt x="589921" y="398197"/>
                    <a:pt x="553356" y="377788"/>
                    <a:pt x="544852" y="370985"/>
                  </a:cubicBezTo>
                  <a:cubicBezTo>
                    <a:pt x="537199" y="363332"/>
                    <a:pt x="529546" y="360781"/>
                    <a:pt x="526995" y="365032"/>
                  </a:cubicBezTo>
                  <a:cubicBezTo>
                    <a:pt x="524444" y="369284"/>
                    <a:pt x="557608" y="409251"/>
                    <a:pt x="600126" y="453470"/>
                  </a:cubicBezTo>
                  <a:lnTo>
                    <a:pt x="678359" y="535105"/>
                  </a:lnTo>
                  <a:lnTo>
                    <a:pt x="754891" y="549561"/>
                  </a:lnTo>
                  <a:cubicBezTo>
                    <a:pt x="852683" y="567418"/>
                    <a:pt x="855234" y="567418"/>
                    <a:pt x="919862" y="584426"/>
                  </a:cubicBezTo>
                  <a:cubicBezTo>
                    <a:pt x="980237" y="600583"/>
                    <a:pt x="1043164" y="598031"/>
                    <a:pt x="1095036" y="577623"/>
                  </a:cubicBezTo>
                  <a:cubicBezTo>
                    <a:pt x="1121397" y="567418"/>
                    <a:pt x="1130751" y="566568"/>
                    <a:pt x="1135003" y="575072"/>
                  </a:cubicBezTo>
                  <a:cubicBezTo>
                    <a:pt x="1146058" y="594630"/>
                    <a:pt x="1131602" y="622692"/>
                    <a:pt x="1108642" y="628644"/>
                  </a:cubicBezTo>
                  <a:cubicBezTo>
                    <a:pt x="1096737" y="631196"/>
                    <a:pt x="1066124" y="643101"/>
                    <a:pt x="1041463" y="654155"/>
                  </a:cubicBezTo>
                  <a:cubicBezTo>
                    <a:pt x="989591" y="677115"/>
                    <a:pt x="967482" y="679666"/>
                    <a:pt x="975135" y="660958"/>
                  </a:cubicBezTo>
                  <a:cubicBezTo>
                    <a:pt x="978537" y="651604"/>
                    <a:pt x="973434" y="648203"/>
                    <a:pt x="956427" y="647352"/>
                  </a:cubicBezTo>
                  <a:cubicBezTo>
                    <a:pt x="943672" y="646502"/>
                    <a:pt x="896051" y="643951"/>
                    <a:pt x="850982" y="640550"/>
                  </a:cubicBezTo>
                  <a:lnTo>
                    <a:pt x="768497" y="635447"/>
                  </a:lnTo>
                  <a:lnTo>
                    <a:pt x="799961" y="663509"/>
                  </a:lnTo>
                  <a:cubicBezTo>
                    <a:pt x="816968" y="677965"/>
                    <a:pt x="839928" y="693272"/>
                    <a:pt x="850132" y="695823"/>
                  </a:cubicBezTo>
                  <a:cubicBezTo>
                    <a:pt x="871391" y="701776"/>
                    <a:pt x="885847" y="745994"/>
                    <a:pt x="870541" y="761301"/>
                  </a:cubicBezTo>
                  <a:cubicBezTo>
                    <a:pt x="860336" y="771505"/>
                    <a:pt x="823771" y="745994"/>
                    <a:pt x="740435" y="667761"/>
                  </a:cubicBezTo>
                  <a:cubicBezTo>
                    <a:pt x="686863" y="617590"/>
                    <a:pt x="657100" y="601433"/>
                    <a:pt x="657100" y="623542"/>
                  </a:cubicBezTo>
                  <a:cubicBezTo>
                    <a:pt x="657100" y="637148"/>
                    <a:pt x="725979" y="699224"/>
                    <a:pt x="748089" y="704327"/>
                  </a:cubicBezTo>
                  <a:cubicBezTo>
                    <a:pt x="771899" y="711130"/>
                    <a:pt x="779552" y="730688"/>
                    <a:pt x="760844" y="740892"/>
                  </a:cubicBezTo>
                  <a:cubicBezTo>
                    <a:pt x="752340" y="745994"/>
                    <a:pt x="750640" y="750246"/>
                    <a:pt x="757443" y="750246"/>
                  </a:cubicBezTo>
                  <a:cubicBezTo>
                    <a:pt x="762545" y="750246"/>
                    <a:pt x="767647" y="754498"/>
                    <a:pt x="767647" y="760450"/>
                  </a:cubicBezTo>
                  <a:cubicBezTo>
                    <a:pt x="767647" y="765553"/>
                    <a:pt x="765096" y="767253"/>
                    <a:pt x="762545" y="764702"/>
                  </a:cubicBezTo>
                  <a:cubicBezTo>
                    <a:pt x="759143" y="762151"/>
                    <a:pt x="747238" y="767253"/>
                    <a:pt x="735333" y="775757"/>
                  </a:cubicBezTo>
                  <a:cubicBezTo>
                    <a:pt x="721727" y="786812"/>
                    <a:pt x="700468" y="792764"/>
                    <a:pt x="674957" y="792764"/>
                  </a:cubicBezTo>
                  <a:cubicBezTo>
                    <a:pt x="653698" y="793615"/>
                    <a:pt x="626487" y="798717"/>
                    <a:pt x="614582" y="805520"/>
                  </a:cubicBezTo>
                  <a:cubicBezTo>
                    <a:pt x="602677" y="812323"/>
                    <a:pt x="571213" y="817425"/>
                    <a:pt x="544852" y="818275"/>
                  </a:cubicBezTo>
                  <a:cubicBezTo>
                    <a:pt x="518491" y="818275"/>
                    <a:pt x="493830" y="822527"/>
                    <a:pt x="491279" y="826779"/>
                  </a:cubicBezTo>
                  <a:cubicBezTo>
                    <a:pt x="487878" y="831881"/>
                    <a:pt x="498933" y="835282"/>
                    <a:pt x="519341" y="835282"/>
                  </a:cubicBezTo>
                  <a:cubicBezTo>
                    <a:pt x="563560" y="835282"/>
                    <a:pt x="650297" y="851439"/>
                    <a:pt x="663903" y="862494"/>
                  </a:cubicBezTo>
                  <a:cubicBezTo>
                    <a:pt x="671556" y="869297"/>
                    <a:pt x="676658" y="864195"/>
                    <a:pt x="683461" y="843786"/>
                  </a:cubicBezTo>
                  <a:cubicBezTo>
                    <a:pt x="690264" y="825928"/>
                    <a:pt x="695366" y="819976"/>
                    <a:pt x="699618" y="826779"/>
                  </a:cubicBezTo>
                  <a:cubicBezTo>
                    <a:pt x="703870" y="833582"/>
                    <a:pt x="715775" y="836133"/>
                    <a:pt x="729381" y="833582"/>
                  </a:cubicBezTo>
                  <a:cubicBezTo>
                    <a:pt x="748939" y="829330"/>
                    <a:pt x="754041" y="832731"/>
                    <a:pt x="764245" y="857392"/>
                  </a:cubicBezTo>
                  <a:cubicBezTo>
                    <a:pt x="777001" y="888855"/>
                    <a:pt x="803362" y="992599"/>
                    <a:pt x="804212" y="1013858"/>
                  </a:cubicBezTo>
                  <a:cubicBezTo>
                    <a:pt x="804212" y="1020661"/>
                    <a:pt x="806764" y="1030865"/>
                    <a:pt x="810165" y="1035117"/>
                  </a:cubicBezTo>
                  <a:cubicBezTo>
                    <a:pt x="822070" y="1050424"/>
                    <a:pt x="829723" y="1107398"/>
                    <a:pt x="820369" y="1107398"/>
                  </a:cubicBezTo>
                  <a:cubicBezTo>
                    <a:pt x="815267" y="1107398"/>
                    <a:pt x="809315" y="1115051"/>
                    <a:pt x="805913" y="1123555"/>
                  </a:cubicBezTo>
                  <a:cubicBezTo>
                    <a:pt x="795709" y="1156719"/>
                    <a:pt x="667304" y="1194985"/>
                    <a:pt x="623085" y="1178828"/>
                  </a:cubicBezTo>
                  <a:close/>
                  <a:moveTo>
                    <a:pt x="663903" y="1119303"/>
                  </a:moveTo>
                  <a:cubicBezTo>
                    <a:pt x="671556" y="1117602"/>
                    <a:pt x="674107" y="1089540"/>
                    <a:pt x="674107" y="1017260"/>
                  </a:cubicBezTo>
                  <a:lnTo>
                    <a:pt x="674107" y="918618"/>
                  </a:lnTo>
                  <a:lnTo>
                    <a:pt x="644344" y="923720"/>
                  </a:lnTo>
                  <a:cubicBezTo>
                    <a:pt x="621385" y="927972"/>
                    <a:pt x="602677" y="924570"/>
                    <a:pt x="569513" y="909264"/>
                  </a:cubicBezTo>
                  <a:cubicBezTo>
                    <a:pt x="487878" y="870997"/>
                    <a:pt x="487028" y="870997"/>
                    <a:pt x="487028" y="916067"/>
                  </a:cubicBezTo>
                  <a:cubicBezTo>
                    <a:pt x="487028" y="950081"/>
                    <a:pt x="489579" y="956034"/>
                    <a:pt x="509137" y="962836"/>
                  </a:cubicBezTo>
                  <a:cubicBezTo>
                    <a:pt x="521042" y="967939"/>
                    <a:pt x="545703" y="971340"/>
                    <a:pt x="563560" y="971340"/>
                  </a:cubicBezTo>
                  <a:cubicBezTo>
                    <a:pt x="581418" y="971340"/>
                    <a:pt x="601826" y="973891"/>
                    <a:pt x="609480" y="976442"/>
                  </a:cubicBezTo>
                  <a:cubicBezTo>
                    <a:pt x="630739" y="984096"/>
                    <a:pt x="625637" y="1013008"/>
                    <a:pt x="601826" y="1024062"/>
                  </a:cubicBezTo>
                  <a:cubicBezTo>
                    <a:pt x="582268" y="1033416"/>
                    <a:pt x="555057" y="1028314"/>
                    <a:pt x="506586" y="1008756"/>
                  </a:cubicBezTo>
                  <a:cubicBezTo>
                    <a:pt x="498933" y="1005355"/>
                    <a:pt x="495531" y="1013008"/>
                    <a:pt x="495531" y="1033416"/>
                  </a:cubicBezTo>
                  <a:cubicBezTo>
                    <a:pt x="495531" y="1052124"/>
                    <a:pt x="490429" y="1064880"/>
                    <a:pt x="482776" y="1068281"/>
                  </a:cubicBezTo>
                  <a:cubicBezTo>
                    <a:pt x="458966" y="1076785"/>
                    <a:pt x="470020" y="1087840"/>
                    <a:pt x="519341" y="1105697"/>
                  </a:cubicBezTo>
                  <a:cubicBezTo>
                    <a:pt x="588221" y="1131208"/>
                    <a:pt x="617983" y="1133759"/>
                    <a:pt x="663903" y="1119303"/>
                  </a:cubicBezTo>
                  <a:close/>
                  <a:moveTo>
                    <a:pt x="739585" y="386291"/>
                  </a:moveTo>
                  <a:cubicBezTo>
                    <a:pt x="745537" y="382890"/>
                    <a:pt x="749789" y="348025"/>
                    <a:pt x="750640" y="291051"/>
                  </a:cubicBezTo>
                  <a:cubicBezTo>
                    <a:pt x="753191" y="153292"/>
                    <a:pt x="755742" y="163497"/>
                    <a:pt x="718326" y="163497"/>
                  </a:cubicBezTo>
                  <a:cubicBezTo>
                    <a:pt x="701319" y="163497"/>
                    <a:pt x="657950" y="155844"/>
                    <a:pt x="623936" y="146490"/>
                  </a:cubicBezTo>
                  <a:cubicBezTo>
                    <a:pt x="589921" y="136285"/>
                    <a:pt x="560159" y="130333"/>
                    <a:pt x="558458" y="132033"/>
                  </a:cubicBezTo>
                  <a:cubicBezTo>
                    <a:pt x="556757" y="133734"/>
                    <a:pt x="557608" y="154143"/>
                    <a:pt x="561009" y="178803"/>
                  </a:cubicBezTo>
                  <a:cubicBezTo>
                    <a:pt x="565261" y="217070"/>
                    <a:pt x="568662" y="223022"/>
                    <a:pt x="588221" y="226423"/>
                  </a:cubicBezTo>
                  <a:cubicBezTo>
                    <a:pt x="600126" y="228975"/>
                    <a:pt x="616283" y="230675"/>
                    <a:pt x="623085" y="229825"/>
                  </a:cubicBezTo>
                  <a:cubicBezTo>
                    <a:pt x="629888" y="228975"/>
                    <a:pt x="650297" y="229825"/>
                    <a:pt x="668155" y="229825"/>
                  </a:cubicBezTo>
                  <a:cubicBezTo>
                    <a:pt x="692815" y="231526"/>
                    <a:pt x="699618" y="234927"/>
                    <a:pt x="699618" y="247683"/>
                  </a:cubicBezTo>
                  <a:cubicBezTo>
                    <a:pt x="699618" y="274044"/>
                    <a:pt x="628188" y="286799"/>
                    <a:pt x="590772" y="266390"/>
                  </a:cubicBezTo>
                  <a:cubicBezTo>
                    <a:pt x="572914" y="257037"/>
                    <a:pt x="572064" y="257887"/>
                    <a:pt x="572064" y="286799"/>
                  </a:cubicBezTo>
                  <a:cubicBezTo>
                    <a:pt x="572064" y="303806"/>
                    <a:pt x="568662" y="324215"/>
                    <a:pt x="564411" y="332719"/>
                  </a:cubicBezTo>
                  <a:cubicBezTo>
                    <a:pt x="556757" y="345474"/>
                    <a:pt x="563560" y="350576"/>
                    <a:pt x="608629" y="365883"/>
                  </a:cubicBezTo>
                  <a:cubicBezTo>
                    <a:pt x="637542" y="376087"/>
                    <a:pt x="674957" y="385441"/>
                    <a:pt x="691114" y="387142"/>
                  </a:cubicBezTo>
                  <a:cubicBezTo>
                    <a:pt x="707271" y="388843"/>
                    <a:pt x="722578" y="390543"/>
                    <a:pt x="725129" y="391394"/>
                  </a:cubicBezTo>
                  <a:cubicBezTo>
                    <a:pt x="727680" y="392244"/>
                    <a:pt x="733632" y="389693"/>
                    <a:pt x="739585" y="386291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BE631D7D-4B95-1EDC-AA6C-4199ADF1F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2293" y="5446077"/>
            <a:ext cx="6382641" cy="240063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E106DBA-C9D3-EB63-2D3F-D776C375AEFE}"/>
              </a:ext>
            </a:extLst>
          </p:cNvPr>
          <p:cNvGrpSpPr/>
          <p:nvPr/>
        </p:nvGrpSpPr>
        <p:grpSpPr>
          <a:xfrm>
            <a:off x="6533081" y="2789224"/>
            <a:ext cx="3114650" cy="1446550"/>
            <a:chOff x="4216760" y="208006"/>
            <a:chExt cx="3114650" cy="1446550"/>
          </a:xfrm>
        </p:grpSpPr>
        <p:sp>
          <p:nvSpPr>
            <p:cNvPr id="3" name="图形 4">
              <a:extLst>
                <a:ext uri="{FF2B5EF4-FFF2-40B4-BE49-F238E27FC236}">
                  <a16:creationId xmlns:a16="http://schemas.microsoft.com/office/drawing/2014/main" id="{DB45C9F4-D6C6-6825-CB27-E2D203F72EC4}"/>
                </a:ext>
              </a:extLst>
            </p:cNvPr>
            <p:cNvSpPr/>
            <p:nvPr/>
          </p:nvSpPr>
          <p:spPr>
            <a:xfrm rot="569535">
              <a:off x="4216760" y="683158"/>
              <a:ext cx="807365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D9BC3D-4AB6-2337-2D16-976FB0E5860D}"/>
                </a:ext>
              </a:extLst>
            </p:cNvPr>
            <p:cNvSpPr txBox="1"/>
            <p:nvPr/>
          </p:nvSpPr>
          <p:spPr>
            <a:xfrm>
              <a:off x="4992391" y="208006"/>
              <a:ext cx="168187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2AEA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en-US" altLang="zh-CN" sz="8800" dirty="0"/>
                <a:t>02</a:t>
              </a:r>
              <a:endParaRPr lang="zh-CN" altLang="en-US" sz="8800" dirty="0"/>
            </a:p>
          </p:txBody>
        </p:sp>
        <p:sp>
          <p:nvSpPr>
            <p:cNvPr id="5" name="图形 4">
              <a:extLst>
                <a:ext uri="{FF2B5EF4-FFF2-40B4-BE49-F238E27FC236}">
                  <a16:creationId xmlns:a16="http://schemas.microsoft.com/office/drawing/2014/main" id="{7AC0176B-2A3C-9981-900D-B2FDE63D6DA5}"/>
                </a:ext>
              </a:extLst>
            </p:cNvPr>
            <p:cNvSpPr/>
            <p:nvPr/>
          </p:nvSpPr>
          <p:spPr>
            <a:xfrm rot="21367456" flipH="1">
              <a:off x="6523146" y="683157"/>
              <a:ext cx="808264" cy="386250"/>
            </a:xfrm>
            <a:custGeom>
              <a:avLst/>
              <a:gdLst>
                <a:gd name="connsiteX0" fmla="*/ 2771489 w 3085718"/>
                <a:gd name="connsiteY0" fmla="*/ 238078 h 1476233"/>
                <a:gd name="connsiteX1" fmla="*/ 2809589 w 3085718"/>
                <a:gd name="connsiteY1" fmla="*/ 409528 h 1476233"/>
                <a:gd name="connsiteX2" fmla="*/ 3085719 w 3085718"/>
                <a:gd name="connsiteY2" fmla="*/ 733378 h 1476233"/>
                <a:gd name="connsiteX3" fmla="*/ 2828639 w 3085718"/>
                <a:gd name="connsiteY3" fmla="*/ 1114283 h 1476233"/>
                <a:gd name="connsiteX4" fmla="*/ 2628614 w 3085718"/>
                <a:gd name="connsiteY4" fmla="*/ 1161908 h 1476233"/>
                <a:gd name="connsiteX5" fmla="*/ 2409539 w 3085718"/>
                <a:gd name="connsiteY5" fmla="*/ 1323833 h 1476233"/>
                <a:gd name="connsiteX6" fmla="*/ 2076260 w 3085718"/>
                <a:gd name="connsiteY6" fmla="*/ 1457183 h 1476233"/>
                <a:gd name="connsiteX7" fmla="*/ 1914335 w 3085718"/>
                <a:gd name="connsiteY7" fmla="*/ 1476233 h 1476233"/>
                <a:gd name="connsiteX8" fmla="*/ 619125 w 3085718"/>
                <a:gd name="connsiteY8" fmla="*/ 1076183 h 1476233"/>
                <a:gd name="connsiteX9" fmla="*/ 0 w 3085718"/>
                <a:gd name="connsiteY9" fmla="*/ 1180958 h 1476233"/>
                <a:gd name="connsiteX10" fmla="*/ 704755 w 3085718"/>
                <a:gd name="connsiteY10" fmla="*/ 828628 h 1476233"/>
                <a:gd name="connsiteX11" fmla="*/ 1904810 w 3085718"/>
                <a:gd name="connsiteY11" fmla="*/ 1219058 h 1476233"/>
                <a:gd name="connsiteX12" fmla="*/ 2552414 w 3085718"/>
                <a:gd name="connsiteY12" fmla="*/ 695278 h 1476233"/>
                <a:gd name="connsiteX13" fmla="*/ 2123885 w 3085718"/>
                <a:gd name="connsiteY13" fmla="*/ 380953 h 1476233"/>
                <a:gd name="connsiteX14" fmla="*/ 1761935 w 3085718"/>
                <a:gd name="connsiteY14" fmla="*/ 666703 h 1476233"/>
                <a:gd name="connsiteX15" fmla="*/ 1971485 w 3085718"/>
                <a:gd name="connsiteY15" fmla="*/ 857203 h 1476233"/>
                <a:gd name="connsiteX16" fmla="*/ 2114360 w 3085718"/>
                <a:gd name="connsiteY16" fmla="*/ 800053 h 1476233"/>
                <a:gd name="connsiteX17" fmla="*/ 1895285 w 3085718"/>
                <a:gd name="connsiteY17" fmla="*/ 657178 h 1476233"/>
                <a:gd name="connsiteX18" fmla="*/ 2161985 w 3085718"/>
                <a:gd name="connsiteY18" fmla="*/ 485728 h 1476233"/>
                <a:gd name="connsiteX19" fmla="*/ 2390489 w 3085718"/>
                <a:gd name="connsiteY19" fmla="*/ 723853 h 1476233"/>
                <a:gd name="connsiteX20" fmla="*/ 2000060 w 3085718"/>
                <a:gd name="connsiteY20" fmla="*/ 1085708 h 1476233"/>
                <a:gd name="connsiteX21" fmla="*/ 1685735 w 3085718"/>
                <a:gd name="connsiteY21" fmla="*/ 980933 h 1476233"/>
                <a:gd name="connsiteX22" fmla="*/ 1495235 w 3085718"/>
                <a:gd name="connsiteY22" fmla="*/ 952358 h 1476233"/>
                <a:gd name="connsiteX23" fmla="*/ 1276255 w 3085718"/>
                <a:gd name="connsiteY23" fmla="*/ 666703 h 1476233"/>
                <a:gd name="connsiteX24" fmla="*/ 1295305 w 3085718"/>
                <a:gd name="connsiteY24" fmla="*/ 514303 h 1476233"/>
                <a:gd name="connsiteX25" fmla="*/ 1666685 w 3085718"/>
                <a:gd name="connsiteY25" fmla="*/ 304753 h 1476233"/>
                <a:gd name="connsiteX26" fmla="*/ 2228564 w 3085718"/>
                <a:gd name="connsiteY26" fmla="*/ 49 h 1476233"/>
                <a:gd name="connsiteX27" fmla="*/ 2771489 w 3085718"/>
                <a:gd name="connsiteY27" fmla="*/ 238078 h 147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085718" h="1476233">
                  <a:moveTo>
                    <a:pt x="2771489" y="238078"/>
                  </a:moveTo>
                  <a:cubicBezTo>
                    <a:pt x="2800064" y="285703"/>
                    <a:pt x="2800064" y="352378"/>
                    <a:pt x="2809589" y="409528"/>
                  </a:cubicBezTo>
                  <a:cubicBezTo>
                    <a:pt x="3009519" y="457153"/>
                    <a:pt x="3085719" y="590503"/>
                    <a:pt x="3085719" y="733378"/>
                  </a:cubicBezTo>
                  <a:cubicBezTo>
                    <a:pt x="3085719" y="885778"/>
                    <a:pt x="3028569" y="1038083"/>
                    <a:pt x="2828639" y="1114283"/>
                  </a:cubicBezTo>
                  <a:cubicBezTo>
                    <a:pt x="2761964" y="1142858"/>
                    <a:pt x="2685764" y="1133333"/>
                    <a:pt x="2628614" y="1161908"/>
                  </a:cubicBezTo>
                  <a:cubicBezTo>
                    <a:pt x="2542889" y="1190483"/>
                    <a:pt x="2485739" y="1276208"/>
                    <a:pt x="2409539" y="1323833"/>
                  </a:cubicBezTo>
                  <a:cubicBezTo>
                    <a:pt x="2314289" y="1380983"/>
                    <a:pt x="2181035" y="1438133"/>
                    <a:pt x="2076260" y="1457183"/>
                  </a:cubicBezTo>
                  <a:cubicBezTo>
                    <a:pt x="2028635" y="1466708"/>
                    <a:pt x="1942910" y="1476233"/>
                    <a:pt x="1914335" y="1476233"/>
                  </a:cubicBezTo>
                  <a:cubicBezTo>
                    <a:pt x="1381030" y="1476233"/>
                    <a:pt x="1171480" y="1076183"/>
                    <a:pt x="619125" y="1076183"/>
                  </a:cubicBezTo>
                  <a:cubicBezTo>
                    <a:pt x="447675" y="1076183"/>
                    <a:pt x="142875" y="1123808"/>
                    <a:pt x="0" y="1180958"/>
                  </a:cubicBezTo>
                  <a:cubicBezTo>
                    <a:pt x="219075" y="904828"/>
                    <a:pt x="466725" y="828628"/>
                    <a:pt x="704755" y="828628"/>
                  </a:cubicBezTo>
                  <a:cubicBezTo>
                    <a:pt x="1219105" y="828628"/>
                    <a:pt x="1533335" y="1219058"/>
                    <a:pt x="1904810" y="1219058"/>
                  </a:cubicBezTo>
                  <a:cubicBezTo>
                    <a:pt x="2133410" y="1219058"/>
                    <a:pt x="2552414" y="1028558"/>
                    <a:pt x="2552414" y="695278"/>
                  </a:cubicBezTo>
                  <a:cubicBezTo>
                    <a:pt x="2552414" y="428578"/>
                    <a:pt x="2285714" y="380953"/>
                    <a:pt x="2123885" y="380953"/>
                  </a:cubicBezTo>
                  <a:cubicBezTo>
                    <a:pt x="1961960" y="380953"/>
                    <a:pt x="1761935" y="438103"/>
                    <a:pt x="1761935" y="666703"/>
                  </a:cubicBezTo>
                  <a:cubicBezTo>
                    <a:pt x="1761935" y="800053"/>
                    <a:pt x="1895285" y="857203"/>
                    <a:pt x="1971485" y="857203"/>
                  </a:cubicBezTo>
                  <a:cubicBezTo>
                    <a:pt x="2028635" y="857203"/>
                    <a:pt x="2038160" y="847678"/>
                    <a:pt x="2114360" y="800053"/>
                  </a:cubicBezTo>
                  <a:cubicBezTo>
                    <a:pt x="2028635" y="781003"/>
                    <a:pt x="1895285" y="771478"/>
                    <a:pt x="1895285" y="657178"/>
                  </a:cubicBezTo>
                  <a:cubicBezTo>
                    <a:pt x="1895285" y="504778"/>
                    <a:pt x="2104835" y="485728"/>
                    <a:pt x="2161985" y="485728"/>
                  </a:cubicBezTo>
                  <a:cubicBezTo>
                    <a:pt x="2314289" y="485728"/>
                    <a:pt x="2390489" y="628603"/>
                    <a:pt x="2390489" y="723853"/>
                  </a:cubicBezTo>
                  <a:cubicBezTo>
                    <a:pt x="2390489" y="942833"/>
                    <a:pt x="2133410" y="1085708"/>
                    <a:pt x="2000060" y="1085708"/>
                  </a:cubicBezTo>
                  <a:cubicBezTo>
                    <a:pt x="1885760" y="1085708"/>
                    <a:pt x="1790510" y="1019033"/>
                    <a:pt x="1685735" y="980933"/>
                  </a:cubicBezTo>
                  <a:cubicBezTo>
                    <a:pt x="1628585" y="961883"/>
                    <a:pt x="1552385" y="971408"/>
                    <a:pt x="1495235" y="952358"/>
                  </a:cubicBezTo>
                  <a:cubicBezTo>
                    <a:pt x="1304830" y="895303"/>
                    <a:pt x="1276255" y="800053"/>
                    <a:pt x="1276255" y="666703"/>
                  </a:cubicBezTo>
                  <a:cubicBezTo>
                    <a:pt x="1276255" y="638128"/>
                    <a:pt x="1285780" y="552403"/>
                    <a:pt x="1295305" y="514303"/>
                  </a:cubicBezTo>
                  <a:cubicBezTo>
                    <a:pt x="1342930" y="333328"/>
                    <a:pt x="1552385" y="304753"/>
                    <a:pt x="1666685" y="304753"/>
                  </a:cubicBezTo>
                  <a:cubicBezTo>
                    <a:pt x="1723835" y="28624"/>
                    <a:pt x="2047685" y="49"/>
                    <a:pt x="2228564" y="49"/>
                  </a:cubicBezTo>
                  <a:cubicBezTo>
                    <a:pt x="2400014" y="49"/>
                    <a:pt x="2638139" y="-9476"/>
                    <a:pt x="2771489" y="238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EF38B"/>
                </a:gs>
                <a:gs pos="52300">
                  <a:srgbClr val="52AEA1">
                    <a:alpha val="34000"/>
                  </a:srgbClr>
                </a:gs>
                <a:gs pos="100000">
                  <a:srgbClr val="3F8762">
                    <a:alpha val="0"/>
                  </a:srgb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E68A0EB-5C61-EDE5-8AA1-8DA2B0FB44F5}"/>
              </a:ext>
            </a:extLst>
          </p:cNvPr>
          <p:cNvGrpSpPr/>
          <p:nvPr/>
        </p:nvGrpSpPr>
        <p:grpSpPr>
          <a:xfrm>
            <a:off x="5617305" y="1729135"/>
            <a:ext cx="674795" cy="3566728"/>
            <a:chOff x="8937279" y="1458675"/>
            <a:chExt cx="674795" cy="3566728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94BC8AB-88A2-E3EB-9B0E-9244AB4256EB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A55A0B2-B1ED-87B5-BFFB-01517F496DBD}"/>
                </a:ext>
              </a:extLst>
            </p:cNvPr>
            <p:cNvSpPr txBox="1"/>
            <p:nvPr/>
          </p:nvSpPr>
          <p:spPr>
            <a:xfrm>
              <a:off x="9037983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关于大暑的传说</a:t>
              </a:r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id="{BB8A570B-4774-02CC-B8DC-DFF3B12D7F32}"/>
                </a:ext>
              </a:extLst>
            </p:cNvPr>
            <p:cNvSpPr/>
            <p:nvPr/>
          </p:nvSpPr>
          <p:spPr>
            <a:xfrm>
              <a:off x="9183812" y="1705619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D5C1A2F-B4B7-DE5C-765D-780456111C05}"/>
              </a:ext>
            </a:extLst>
          </p:cNvPr>
          <p:cNvSpPr txBox="1"/>
          <p:nvPr/>
        </p:nvSpPr>
        <p:spPr>
          <a:xfrm>
            <a:off x="2548175" y="1889912"/>
            <a:ext cx="2769989" cy="3135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俗话说“热在三伏”，大暑一般处在三伏里的中伏阶段。我国大部分地区天气炎热，著名的三大火炉南京、武汉、重庆在大暑前后也是炉火最旺。最热的“火炉”，要属新疆的吐鲁番，有“火焰山”之称，清代诗人萧雄在他的</a:t>
            </a:r>
            <a:r>
              <a:rPr lang="en-US" altLang="zh-CN" sz="1400" dirty="0"/>
              <a:t>《</a:t>
            </a:r>
            <a:r>
              <a:rPr lang="zh-CN" altLang="en-US" sz="1400" dirty="0"/>
              <a:t>西疆杂述</a:t>
            </a:r>
            <a:r>
              <a:rPr lang="en-US" altLang="zh-CN" sz="1400" dirty="0"/>
              <a:t>》</a:t>
            </a:r>
            <a:r>
              <a:rPr lang="zh-CN" altLang="en-US" sz="1400" dirty="0"/>
              <a:t>中写到“试将面饼贴之砖壁，少顷烙熟，烈日可畏。”</a:t>
            </a:r>
          </a:p>
        </p:txBody>
      </p:sp>
    </p:spTree>
    <p:extLst>
      <p:ext uri="{BB962C8B-B14F-4D97-AF65-F5344CB8AC3E}">
        <p14:creationId xmlns:p14="http://schemas.microsoft.com/office/powerpoint/2010/main" val="197673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8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关于大暑的传说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107209-3048-16E2-F7FB-A8C740439C2C}"/>
              </a:ext>
            </a:extLst>
          </p:cNvPr>
          <p:cNvSpPr txBox="1"/>
          <p:nvPr/>
        </p:nvSpPr>
        <p:spPr>
          <a:xfrm>
            <a:off x="2017960" y="1729135"/>
            <a:ext cx="8156079" cy="33990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俗话说“热在三伏”，大暑一般处在三伏里的中伏阶段。我国大部分地区天气炎热，著名的三大火炉南京、武汉、重庆在大暑前后也是炉火最旺。最热的“火炉”，要属新疆的吐鲁番，有“火焰山”之称，清代诗人萧雄在他的</a:t>
            </a:r>
            <a:r>
              <a:rPr lang="en-US" altLang="zh-CN" sz="1400" dirty="0"/>
              <a:t>《</a:t>
            </a:r>
            <a:r>
              <a:rPr lang="zh-CN" altLang="en-US" sz="1400" dirty="0"/>
              <a:t>西疆杂述</a:t>
            </a:r>
            <a:r>
              <a:rPr lang="en-US" altLang="zh-CN" sz="1400" dirty="0"/>
              <a:t>》</a:t>
            </a:r>
            <a:r>
              <a:rPr lang="zh-CN" altLang="en-US" sz="1400" dirty="0"/>
              <a:t>中写到“试将面饼贴之砖壁，少顷烙熟，烈日可畏。”根据大暑的热与不热，有不少预测后期天气的农谚有：如短期预示的有“大暑热，田头歇；大暑凉，水满塘”“大暑小暑，淹死老鼠”；中期预示的有“大暑热，秋后凉” “大暑热不透，大热在秋后”“小暑不见日头，大暑晒开石头”；长期预示的有“大暑热得慌，四个月无霜”“大暑不热，冬天不冷”“大暑不热要烂冬”“小暑大暑不热</a:t>
            </a:r>
            <a:r>
              <a:rPr lang="en-US" altLang="zh-CN" sz="1400" dirty="0"/>
              <a:t>,</a:t>
            </a:r>
            <a:r>
              <a:rPr lang="zh-CN" altLang="en-US" sz="1400" dirty="0"/>
              <a:t>小寒大寒不冷”“大暑大雨，百日见霜”等。“大者，乃炎热之极也。”古人云“物极必反”，大暑之后便是立秋，气温将渐渐的凉爽下来。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/>
              <a:t> 还有一些大暑期间雨水多少与粮食丰欠的关系，有“伏里多雨，囤里多米”“伏天雨丰，粮丰棉丰”“伏不受旱，一亩增一担”的说法。</a:t>
            </a:r>
          </a:p>
          <a:p>
            <a:endParaRPr lang="zh-CN" altLang="en-US" sz="1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E2996DB-B027-69B4-93B8-DF1A39401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530" y="2460595"/>
            <a:ext cx="909682" cy="901336"/>
          </a:xfrm>
          <a:prstGeom prst="rect">
            <a:avLst/>
          </a:prstGeom>
        </p:spPr>
      </p:pic>
      <p:pic>
        <p:nvPicPr>
          <p:cNvPr id="7" name="图片 6" descr="D:\51PPT模板网\51pptmoban.com\图片001.jpg">
            <a:extLst>
              <a:ext uri="{FF2B5EF4-FFF2-40B4-BE49-F238E27FC236}">
                <a16:creationId xmlns:a16="http://schemas.microsoft.com/office/drawing/2014/main" id="{99841357-0478-906E-00E1-C8189F6D0F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494" y="4922707"/>
            <a:ext cx="1422873" cy="128266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01FC115-1776-0E35-A4A9-A1197C9094D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486" y="813320"/>
            <a:ext cx="1338291" cy="12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8083FB0B-E673-3D2B-D43B-597CD63C2D94}"/>
              </a:ext>
            </a:extLst>
          </p:cNvPr>
          <p:cNvGrpSpPr/>
          <p:nvPr/>
        </p:nvGrpSpPr>
        <p:grpSpPr>
          <a:xfrm>
            <a:off x="10837536" y="1729135"/>
            <a:ext cx="674795" cy="3566728"/>
            <a:chOff x="8937279" y="1458675"/>
            <a:chExt cx="674795" cy="356672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81704E2-FE79-1F76-1FEC-56502F69FEE8}"/>
                </a:ext>
              </a:extLst>
            </p:cNvPr>
            <p:cNvSpPr/>
            <p:nvPr/>
          </p:nvSpPr>
          <p:spPr>
            <a:xfrm>
              <a:off x="8937279" y="1458675"/>
              <a:ext cx="674795" cy="3566728"/>
            </a:xfrm>
            <a:custGeom>
              <a:avLst/>
              <a:gdLst>
                <a:gd name="connsiteX0" fmla="*/ 337398 w 674795"/>
                <a:gd name="connsiteY0" fmla="*/ 0 h 3566728"/>
                <a:gd name="connsiteX1" fmla="*/ 343488 w 674795"/>
                <a:gd name="connsiteY1" fmla="*/ 10030 h 3566728"/>
                <a:gd name="connsiteX2" fmla="*/ 426687 w 674795"/>
                <a:gd name="connsiteY2" fmla="*/ 68770 h 3566728"/>
                <a:gd name="connsiteX3" fmla="*/ 520364 w 674795"/>
                <a:gd name="connsiteY3" fmla="*/ 79572 h 3566728"/>
                <a:gd name="connsiteX4" fmla="*/ 574597 w 674795"/>
                <a:gd name="connsiteY4" fmla="*/ 176797 h 3566728"/>
                <a:gd name="connsiteX5" fmla="*/ 631297 w 674795"/>
                <a:gd name="connsiteY5" fmla="*/ 187599 h 3566728"/>
                <a:gd name="connsiteX6" fmla="*/ 665430 w 674795"/>
                <a:gd name="connsiteY6" fmla="*/ 233013 h 3566728"/>
                <a:gd name="connsiteX7" fmla="*/ 674794 w 674795"/>
                <a:gd name="connsiteY7" fmla="*/ 247464 h 3566728"/>
                <a:gd name="connsiteX8" fmla="*/ 674794 w 674795"/>
                <a:gd name="connsiteY8" fmla="*/ 491877 h 3566728"/>
                <a:gd name="connsiteX9" fmla="*/ 674794 w 674795"/>
                <a:gd name="connsiteY9" fmla="*/ 533342 h 3566728"/>
                <a:gd name="connsiteX10" fmla="*/ 674794 w 674795"/>
                <a:gd name="connsiteY10" fmla="*/ 1089451 h 3566728"/>
                <a:gd name="connsiteX11" fmla="*/ 674794 w 674795"/>
                <a:gd name="connsiteY11" fmla="*/ 1451844 h 3566728"/>
                <a:gd name="connsiteX12" fmla="*/ 674795 w 674795"/>
                <a:gd name="connsiteY12" fmla="*/ 1451844 h 3566728"/>
                <a:gd name="connsiteX13" fmla="*/ 674795 w 674795"/>
                <a:gd name="connsiteY13" fmla="*/ 3074850 h 3566728"/>
                <a:gd name="connsiteX14" fmla="*/ 674794 w 674795"/>
                <a:gd name="connsiteY14" fmla="*/ 3074850 h 3566728"/>
                <a:gd name="connsiteX15" fmla="*/ 674794 w 674795"/>
                <a:gd name="connsiteY15" fmla="*/ 3319263 h 3566728"/>
                <a:gd name="connsiteX16" fmla="*/ 665430 w 674795"/>
                <a:gd name="connsiteY16" fmla="*/ 3333715 h 3566728"/>
                <a:gd name="connsiteX17" fmla="*/ 631296 w 674795"/>
                <a:gd name="connsiteY17" fmla="*/ 3379129 h 3566728"/>
                <a:gd name="connsiteX18" fmla="*/ 574598 w 674795"/>
                <a:gd name="connsiteY18" fmla="*/ 3389931 h 3566728"/>
                <a:gd name="connsiteX19" fmla="*/ 520364 w 674795"/>
                <a:gd name="connsiteY19" fmla="*/ 3487155 h 3566728"/>
                <a:gd name="connsiteX20" fmla="*/ 426687 w 674795"/>
                <a:gd name="connsiteY20" fmla="*/ 3497958 h 3566728"/>
                <a:gd name="connsiteX21" fmla="*/ 343488 w 674795"/>
                <a:gd name="connsiteY21" fmla="*/ 3556697 h 3566728"/>
                <a:gd name="connsiteX22" fmla="*/ 337397 w 674795"/>
                <a:gd name="connsiteY22" fmla="*/ 3566728 h 3566728"/>
                <a:gd name="connsiteX23" fmla="*/ 331307 w 674795"/>
                <a:gd name="connsiteY23" fmla="*/ 3556697 h 3566728"/>
                <a:gd name="connsiteX24" fmla="*/ 248108 w 674795"/>
                <a:gd name="connsiteY24" fmla="*/ 3497958 h 3566728"/>
                <a:gd name="connsiteX25" fmla="*/ 154431 w 674795"/>
                <a:gd name="connsiteY25" fmla="*/ 3487155 h 3566728"/>
                <a:gd name="connsiteX26" fmla="*/ 100198 w 674795"/>
                <a:gd name="connsiteY26" fmla="*/ 3389931 h 3566728"/>
                <a:gd name="connsiteX27" fmla="*/ 43499 w 674795"/>
                <a:gd name="connsiteY27" fmla="*/ 3379129 h 3566728"/>
                <a:gd name="connsiteX28" fmla="*/ 9365 w 674795"/>
                <a:gd name="connsiteY28" fmla="*/ 3333715 h 3566728"/>
                <a:gd name="connsiteX29" fmla="*/ 1 w 674795"/>
                <a:gd name="connsiteY29" fmla="*/ 3319263 h 3566728"/>
                <a:gd name="connsiteX30" fmla="*/ 1 w 674795"/>
                <a:gd name="connsiteY30" fmla="*/ 3074850 h 3566728"/>
                <a:gd name="connsiteX31" fmla="*/ 1 w 674795"/>
                <a:gd name="connsiteY31" fmla="*/ 3033386 h 3566728"/>
                <a:gd name="connsiteX32" fmla="*/ 1 w 674795"/>
                <a:gd name="connsiteY32" fmla="*/ 2477277 h 3566728"/>
                <a:gd name="connsiteX33" fmla="*/ 1 w 674795"/>
                <a:gd name="connsiteY33" fmla="*/ 2114884 h 3566728"/>
                <a:gd name="connsiteX34" fmla="*/ 0 w 674795"/>
                <a:gd name="connsiteY34" fmla="*/ 2114884 h 3566728"/>
                <a:gd name="connsiteX35" fmla="*/ 0 w 674795"/>
                <a:gd name="connsiteY35" fmla="*/ 491877 h 3566728"/>
                <a:gd name="connsiteX36" fmla="*/ 1 w 674795"/>
                <a:gd name="connsiteY36" fmla="*/ 491877 h 3566728"/>
                <a:gd name="connsiteX37" fmla="*/ 1 w 674795"/>
                <a:gd name="connsiteY37" fmla="*/ 247464 h 3566728"/>
                <a:gd name="connsiteX38" fmla="*/ 9365 w 674795"/>
                <a:gd name="connsiteY38" fmla="*/ 233013 h 3566728"/>
                <a:gd name="connsiteX39" fmla="*/ 43498 w 674795"/>
                <a:gd name="connsiteY39" fmla="*/ 187599 h 3566728"/>
                <a:gd name="connsiteX40" fmla="*/ 100197 w 674795"/>
                <a:gd name="connsiteY40" fmla="*/ 176797 h 3566728"/>
                <a:gd name="connsiteX41" fmla="*/ 154431 w 674795"/>
                <a:gd name="connsiteY41" fmla="*/ 79572 h 3566728"/>
                <a:gd name="connsiteX42" fmla="*/ 248108 w 674795"/>
                <a:gd name="connsiteY42" fmla="*/ 68770 h 3566728"/>
                <a:gd name="connsiteX43" fmla="*/ 331307 w 674795"/>
                <a:gd name="connsiteY43" fmla="*/ 10030 h 356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74795" h="3566728">
                  <a:moveTo>
                    <a:pt x="337398" y="0"/>
                  </a:moveTo>
                  <a:lnTo>
                    <a:pt x="343488" y="10030"/>
                  </a:lnTo>
                  <a:cubicBezTo>
                    <a:pt x="363256" y="38448"/>
                    <a:pt x="398321" y="63978"/>
                    <a:pt x="426687" y="68770"/>
                  </a:cubicBezTo>
                  <a:cubicBezTo>
                    <a:pt x="457912" y="72370"/>
                    <a:pt x="487924" y="61778"/>
                    <a:pt x="520364" y="79572"/>
                  </a:cubicBezTo>
                  <a:cubicBezTo>
                    <a:pt x="556659" y="110206"/>
                    <a:pt x="556520" y="144388"/>
                    <a:pt x="574597" y="176797"/>
                  </a:cubicBezTo>
                  <a:cubicBezTo>
                    <a:pt x="593497" y="180398"/>
                    <a:pt x="613612" y="173354"/>
                    <a:pt x="631297" y="187599"/>
                  </a:cubicBezTo>
                  <a:cubicBezTo>
                    <a:pt x="646944" y="200242"/>
                    <a:pt x="655760" y="216876"/>
                    <a:pt x="665430" y="233013"/>
                  </a:cubicBezTo>
                  <a:lnTo>
                    <a:pt x="674794" y="247464"/>
                  </a:lnTo>
                  <a:lnTo>
                    <a:pt x="674794" y="491877"/>
                  </a:lnTo>
                  <a:lnTo>
                    <a:pt x="674794" y="533342"/>
                  </a:lnTo>
                  <a:lnTo>
                    <a:pt x="674794" y="1089451"/>
                  </a:lnTo>
                  <a:lnTo>
                    <a:pt x="674794" y="1451844"/>
                  </a:lnTo>
                  <a:lnTo>
                    <a:pt x="674795" y="1451844"/>
                  </a:lnTo>
                  <a:lnTo>
                    <a:pt x="674795" y="3074850"/>
                  </a:lnTo>
                  <a:lnTo>
                    <a:pt x="674794" y="3074850"/>
                  </a:lnTo>
                  <a:lnTo>
                    <a:pt x="674794" y="3319263"/>
                  </a:lnTo>
                  <a:lnTo>
                    <a:pt x="665430" y="3333715"/>
                  </a:lnTo>
                  <a:cubicBezTo>
                    <a:pt x="655760" y="3349851"/>
                    <a:pt x="646945" y="3366486"/>
                    <a:pt x="631296" y="3379129"/>
                  </a:cubicBezTo>
                  <a:cubicBezTo>
                    <a:pt x="613612" y="3393373"/>
                    <a:pt x="593497" y="3386330"/>
                    <a:pt x="574598" y="3389931"/>
                  </a:cubicBezTo>
                  <a:cubicBezTo>
                    <a:pt x="556520" y="3422339"/>
                    <a:pt x="556660" y="3456521"/>
                    <a:pt x="520364" y="3487155"/>
                  </a:cubicBezTo>
                  <a:cubicBezTo>
                    <a:pt x="487924" y="3504949"/>
                    <a:pt x="457913" y="3494357"/>
                    <a:pt x="426687" y="3497958"/>
                  </a:cubicBezTo>
                  <a:cubicBezTo>
                    <a:pt x="398321" y="3502750"/>
                    <a:pt x="363256" y="3528279"/>
                    <a:pt x="343488" y="3556697"/>
                  </a:cubicBezTo>
                  <a:lnTo>
                    <a:pt x="337397" y="3566728"/>
                  </a:lnTo>
                  <a:lnTo>
                    <a:pt x="331307" y="3556697"/>
                  </a:lnTo>
                  <a:cubicBezTo>
                    <a:pt x="311539" y="3528279"/>
                    <a:pt x="276474" y="3502750"/>
                    <a:pt x="248108" y="3497958"/>
                  </a:cubicBezTo>
                  <a:cubicBezTo>
                    <a:pt x="216883" y="3494357"/>
                    <a:pt x="186871" y="3504949"/>
                    <a:pt x="154431" y="3487155"/>
                  </a:cubicBezTo>
                  <a:cubicBezTo>
                    <a:pt x="118136" y="3456521"/>
                    <a:pt x="118275" y="3422339"/>
                    <a:pt x="100198" y="3389931"/>
                  </a:cubicBezTo>
                  <a:cubicBezTo>
                    <a:pt x="81298" y="3386330"/>
                    <a:pt x="61183" y="3393373"/>
                    <a:pt x="43499" y="3379129"/>
                  </a:cubicBezTo>
                  <a:cubicBezTo>
                    <a:pt x="27851" y="3366486"/>
                    <a:pt x="19035" y="3349851"/>
                    <a:pt x="9365" y="3333715"/>
                  </a:cubicBezTo>
                  <a:lnTo>
                    <a:pt x="1" y="3319263"/>
                  </a:lnTo>
                  <a:lnTo>
                    <a:pt x="1" y="3074850"/>
                  </a:lnTo>
                  <a:lnTo>
                    <a:pt x="1" y="3033386"/>
                  </a:lnTo>
                  <a:lnTo>
                    <a:pt x="1" y="2477277"/>
                  </a:lnTo>
                  <a:lnTo>
                    <a:pt x="1" y="2114884"/>
                  </a:lnTo>
                  <a:lnTo>
                    <a:pt x="0" y="2114884"/>
                  </a:lnTo>
                  <a:lnTo>
                    <a:pt x="0" y="491877"/>
                  </a:lnTo>
                  <a:lnTo>
                    <a:pt x="1" y="491877"/>
                  </a:lnTo>
                  <a:lnTo>
                    <a:pt x="1" y="247464"/>
                  </a:lnTo>
                  <a:lnTo>
                    <a:pt x="9365" y="233013"/>
                  </a:lnTo>
                  <a:cubicBezTo>
                    <a:pt x="19035" y="216876"/>
                    <a:pt x="27850" y="200242"/>
                    <a:pt x="43498" y="187599"/>
                  </a:cubicBezTo>
                  <a:cubicBezTo>
                    <a:pt x="61183" y="173354"/>
                    <a:pt x="81297" y="180398"/>
                    <a:pt x="100197" y="176797"/>
                  </a:cubicBezTo>
                  <a:cubicBezTo>
                    <a:pt x="118275" y="144388"/>
                    <a:pt x="118135" y="110206"/>
                    <a:pt x="154431" y="79572"/>
                  </a:cubicBezTo>
                  <a:cubicBezTo>
                    <a:pt x="186871" y="61778"/>
                    <a:pt x="216882" y="72370"/>
                    <a:pt x="248108" y="68770"/>
                  </a:cubicBezTo>
                  <a:cubicBezTo>
                    <a:pt x="276474" y="63978"/>
                    <a:pt x="311539" y="38448"/>
                    <a:pt x="331307" y="10030"/>
                  </a:cubicBezTo>
                  <a:close/>
                </a:path>
              </a:pathLst>
            </a:custGeom>
            <a:noFill/>
            <a:ln w="9525" cap="flat">
              <a:solidFill>
                <a:srgbClr val="52AEA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0E6C8C-5058-52A8-2163-B6DCE3B5F5A0}"/>
                </a:ext>
              </a:extLst>
            </p:cNvPr>
            <p:cNvSpPr txBox="1"/>
            <p:nvPr/>
          </p:nvSpPr>
          <p:spPr>
            <a:xfrm>
              <a:off x="9047508" y="2320014"/>
              <a:ext cx="49244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000" b="1"/>
              </a:lvl1pPr>
            </a:lstStyle>
            <a:p>
              <a:r>
                <a:rPr lang="zh-CN" altLang="en-US" dirty="0"/>
                <a:t>关于大暑的传说</a:t>
              </a:r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id="{E9BDA1E3-A7DD-DB6A-E069-765BB7CD6811}"/>
                </a:ext>
              </a:extLst>
            </p:cNvPr>
            <p:cNvSpPr/>
            <p:nvPr/>
          </p:nvSpPr>
          <p:spPr>
            <a:xfrm>
              <a:off x="9183812" y="1927092"/>
              <a:ext cx="205458" cy="205458"/>
            </a:xfrm>
            <a:prstGeom prst="plaque">
              <a:avLst>
                <a:gd name="adj" fmla="val 50000"/>
              </a:avLst>
            </a:prstGeom>
            <a:solidFill>
              <a:srgbClr val="52AEA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F505C4C-AC65-C8A7-4332-5643BFC9F4CB}"/>
              </a:ext>
            </a:extLst>
          </p:cNvPr>
          <p:cNvSpPr txBox="1"/>
          <p:nvPr/>
        </p:nvSpPr>
        <p:spPr>
          <a:xfrm>
            <a:off x="1663179" y="2711020"/>
            <a:ext cx="8586966" cy="24138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记的在孩提时代，盛夏村外的玉米地里，有很多一闪一灭的光亮，犹如一盏盏神秘莫测的明灯，那就是萤火虫发出的光亮。东晋时代，南平新洲（今湖南津市）有一个叫人车胤的，字武子，自幼聪颖好学，勤奋不倦，博学多通。但因家境贫困，父亲无法为他提供良好的学习环境。为了维持温饱，没有多余的钱买灯油供他晚上读书。为此，他只能利用白天时间背诵诗文。夏天的一个晚上，他正在院子里背一篇文章，忽然见许多萤火虫在低空中飞舞。一闪一闪的光点，在黑暗中显得有些耀眼。他想，如果把许多萤火虫集中在一起，不就成为一盏灯了吗？于是，他去找了一只白绢口袋，随即抓了几十只萤火虫放在里面，再扎住袋口，把它吊起来。虽然不怎么明亮，但可勉强用来看书了。从此，只要有萤火虫，他就去抓一把来当作灯用，自此学识与日俱增。</a:t>
            </a: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523C10DB-95CA-AFC7-7936-288193BF3A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711" y="692920"/>
            <a:ext cx="6480061" cy="197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9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zegkjt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2022</Words>
  <Application>Microsoft Office PowerPoint</Application>
  <PresentationFormat>宽屏</PresentationFormat>
  <Paragraphs>119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HarmonyOS Sans SC Light</vt:lpstr>
      <vt:lpstr>MiSans Heavy</vt:lpstr>
      <vt:lpstr>MiSans Light</vt:lpstr>
      <vt:lpstr>阿里巴巴普惠体 2.0 55 Regular</vt:lpstr>
      <vt:lpstr>阿里巴巴普惠体 2.0 65 Medium</vt:lpstr>
      <vt:lpstr>阿里巴巴普惠体 R</vt:lpstr>
      <vt:lpstr>等线</vt:lpstr>
      <vt:lpstr>三极行楷简体-粗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二十四节气之大暑ppt模板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user Power</cp:lastModifiedBy>
  <cp:revision>74</cp:revision>
  <dcterms:created xsi:type="dcterms:W3CDTF">2023-07-17T02:13:11Z</dcterms:created>
  <dcterms:modified xsi:type="dcterms:W3CDTF">2023-07-17T08:27:40Z</dcterms:modified>
</cp:coreProperties>
</file>